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6"/>
  </p:notesMasterIdLst>
  <p:handoutMasterIdLst>
    <p:handoutMasterId r:id="rId27"/>
  </p:handoutMasterIdLst>
  <p:sldIdLst>
    <p:sldId id="350" r:id="rId5"/>
    <p:sldId id="352" r:id="rId6"/>
    <p:sldId id="370" r:id="rId7"/>
    <p:sldId id="373" r:id="rId8"/>
    <p:sldId id="361" r:id="rId9"/>
    <p:sldId id="353" r:id="rId10"/>
    <p:sldId id="356" r:id="rId11"/>
    <p:sldId id="355" r:id="rId12"/>
    <p:sldId id="365" r:id="rId13"/>
    <p:sldId id="366" r:id="rId14"/>
    <p:sldId id="367" r:id="rId15"/>
    <p:sldId id="368" r:id="rId16"/>
    <p:sldId id="357" r:id="rId17"/>
    <p:sldId id="369" r:id="rId18"/>
    <p:sldId id="334" r:id="rId19"/>
    <p:sldId id="371" r:id="rId20"/>
    <p:sldId id="362" r:id="rId21"/>
    <p:sldId id="363" r:id="rId22"/>
    <p:sldId id="364" r:id="rId23"/>
    <p:sldId id="372" r:id="rId24"/>
    <p:sldId id="343"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A1E914-20C7-4681-ABFB-D8A3B66CD2A5}" v="198" dt="2024-10-20T10:02:46.9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79" autoAdjust="0"/>
    <p:restoredTop sz="95226" autoAdjust="0"/>
  </p:normalViewPr>
  <p:slideViewPr>
    <p:cSldViewPr snapToGrid="0">
      <p:cViewPr varScale="1">
        <p:scale>
          <a:sx n="62" d="100"/>
          <a:sy n="62" d="100"/>
        </p:scale>
        <p:origin x="536" y="44"/>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Francis" userId="a54f2c22-5797-4ba7-b2e9-d47bec50ae61" providerId="ADAL" clId="{29A1E914-20C7-4681-ABFB-D8A3B66CD2A5}"/>
    <pc:docChg chg="undo custSel addSld delSld modSld sldOrd">
      <pc:chgData name="Lisa Francis" userId="a54f2c22-5797-4ba7-b2e9-d47bec50ae61" providerId="ADAL" clId="{29A1E914-20C7-4681-ABFB-D8A3B66CD2A5}" dt="2024-10-20T10:39:04.545" v="17083" actId="313"/>
      <pc:docMkLst>
        <pc:docMk/>
      </pc:docMkLst>
      <pc:sldChg chg="addSp modSp mod">
        <pc:chgData name="Lisa Francis" userId="a54f2c22-5797-4ba7-b2e9-d47bec50ae61" providerId="ADAL" clId="{29A1E914-20C7-4681-ABFB-D8A3B66CD2A5}" dt="2024-10-20T09:47:06.527" v="16165" actId="1076"/>
        <pc:sldMkLst>
          <pc:docMk/>
          <pc:sldMk cId="2105465797" sldId="334"/>
        </pc:sldMkLst>
        <pc:spChg chg="mod">
          <ac:chgData name="Lisa Francis" userId="a54f2c22-5797-4ba7-b2e9-d47bec50ae61" providerId="ADAL" clId="{29A1E914-20C7-4681-ABFB-D8A3B66CD2A5}" dt="2024-10-20T09:47:06.527" v="16165" actId="1076"/>
          <ac:spMkLst>
            <pc:docMk/>
            <pc:sldMk cId="2105465797" sldId="334"/>
            <ac:spMk id="2" creationId="{A8704A28-E62C-2E4A-A2A4-AD85CB6126A2}"/>
          </ac:spMkLst>
        </pc:spChg>
        <pc:spChg chg="add mod">
          <ac:chgData name="Lisa Francis" userId="a54f2c22-5797-4ba7-b2e9-d47bec50ae61" providerId="ADAL" clId="{29A1E914-20C7-4681-ABFB-D8A3B66CD2A5}" dt="2024-10-20T09:45:32.377" v="16083" actId="20577"/>
          <ac:spMkLst>
            <pc:docMk/>
            <pc:sldMk cId="2105465797" sldId="334"/>
            <ac:spMk id="3" creationId="{F75E10A5-B102-7294-B7DA-1047B1C6A01B}"/>
          </ac:spMkLst>
        </pc:spChg>
        <pc:spChg chg="add mod">
          <ac:chgData name="Lisa Francis" userId="a54f2c22-5797-4ba7-b2e9-d47bec50ae61" providerId="ADAL" clId="{29A1E914-20C7-4681-ABFB-D8A3B66CD2A5}" dt="2024-10-20T09:47:03.517" v="16164" actId="1076"/>
          <ac:spMkLst>
            <pc:docMk/>
            <pc:sldMk cId="2105465797" sldId="334"/>
            <ac:spMk id="4" creationId="{757A1BC9-1A62-635B-7021-08872E7D890A}"/>
          </ac:spMkLst>
        </pc:spChg>
        <pc:picChg chg="mod">
          <ac:chgData name="Lisa Francis" userId="a54f2c22-5797-4ba7-b2e9-d47bec50ae61" providerId="ADAL" clId="{29A1E914-20C7-4681-ABFB-D8A3B66CD2A5}" dt="2024-10-13T14:55:16.544" v="4948" actId="1076"/>
          <ac:picMkLst>
            <pc:docMk/>
            <pc:sldMk cId="2105465797" sldId="334"/>
            <ac:picMk id="20" creationId="{12F007AF-B3B3-4BBC-9990-D46E31738B7C}"/>
          </ac:picMkLst>
        </pc:picChg>
      </pc:sldChg>
      <pc:sldChg chg="addSp delSp modSp mod">
        <pc:chgData name="Lisa Francis" userId="a54f2c22-5797-4ba7-b2e9-d47bec50ae61" providerId="ADAL" clId="{29A1E914-20C7-4681-ABFB-D8A3B66CD2A5}" dt="2024-10-20T10:34:09.153" v="16632" actId="14100"/>
        <pc:sldMkLst>
          <pc:docMk/>
          <pc:sldMk cId="2336677316" sldId="343"/>
        </pc:sldMkLst>
        <pc:spChg chg="mod">
          <ac:chgData name="Lisa Francis" userId="a54f2c22-5797-4ba7-b2e9-d47bec50ae61" providerId="ADAL" clId="{29A1E914-20C7-4681-ABFB-D8A3B66CD2A5}" dt="2024-10-20T10:34:03.206" v="16631" actId="1076"/>
          <ac:spMkLst>
            <pc:docMk/>
            <pc:sldMk cId="2336677316" sldId="343"/>
            <ac:spMk id="2" creationId="{51DF3D98-3C30-4CFC-8643-C81E829C8C25}"/>
          </ac:spMkLst>
        </pc:spChg>
        <pc:spChg chg="add del mod">
          <ac:chgData name="Lisa Francis" userId="a54f2c22-5797-4ba7-b2e9-d47bec50ae61" providerId="ADAL" clId="{29A1E914-20C7-4681-ABFB-D8A3B66CD2A5}" dt="2024-10-20T10:29:32.523" v="16597" actId="478"/>
          <ac:spMkLst>
            <pc:docMk/>
            <pc:sldMk cId="2336677316" sldId="343"/>
            <ac:spMk id="4" creationId="{353ECFE9-F715-3326-5371-9C0BB966FAC3}"/>
          </ac:spMkLst>
        </pc:spChg>
        <pc:spChg chg="add del mod">
          <ac:chgData name="Lisa Francis" userId="a54f2c22-5797-4ba7-b2e9-d47bec50ae61" providerId="ADAL" clId="{29A1E914-20C7-4681-ABFB-D8A3B66CD2A5}" dt="2024-10-20T10:31:15.163" v="16599" actId="22"/>
          <ac:spMkLst>
            <pc:docMk/>
            <pc:sldMk cId="2336677316" sldId="343"/>
            <ac:spMk id="6" creationId="{54659920-4961-1F90-05F4-F5D020EAFAD1}"/>
          </ac:spMkLst>
        </pc:spChg>
        <pc:spChg chg="del mod">
          <ac:chgData name="Lisa Francis" userId="a54f2c22-5797-4ba7-b2e9-d47bec50ae61" providerId="ADAL" clId="{29A1E914-20C7-4681-ABFB-D8A3B66CD2A5}" dt="2024-10-20T10:29:28.645" v="16596" actId="478"/>
          <ac:spMkLst>
            <pc:docMk/>
            <pc:sldMk cId="2336677316" sldId="343"/>
            <ac:spMk id="9" creationId="{76767661-63CB-A645-82F2-3B860E338B67}"/>
          </ac:spMkLst>
        </pc:spChg>
        <pc:spChg chg="mod">
          <ac:chgData name="Lisa Francis" userId="a54f2c22-5797-4ba7-b2e9-d47bec50ae61" providerId="ADAL" clId="{29A1E914-20C7-4681-ABFB-D8A3B66CD2A5}" dt="2024-10-20T10:33:29.467" v="16625" actId="20577"/>
          <ac:spMkLst>
            <pc:docMk/>
            <pc:sldMk cId="2336677316" sldId="343"/>
            <ac:spMk id="11" creationId="{F0F25866-5DB1-334A-8037-692579FBDE39}"/>
          </ac:spMkLst>
        </pc:spChg>
        <pc:picChg chg="add mod ord modCrop">
          <ac:chgData name="Lisa Francis" userId="a54f2c22-5797-4ba7-b2e9-d47bec50ae61" providerId="ADAL" clId="{29A1E914-20C7-4681-ABFB-D8A3B66CD2A5}" dt="2024-10-20T10:34:09.153" v="16632" actId="14100"/>
          <ac:picMkLst>
            <pc:docMk/>
            <pc:sldMk cId="2336677316" sldId="343"/>
            <ac:picMk id="8" creationId="{2E3F4063-D271-7345-0810-9A174B5A90BD}"/>
          </ac:picMkLst>
        </pc:picChg>
        <pc:picChg chg="del">
          <ac:chgData name="Lisa Francis" userId="a54f2c22-5797-4ba7-b2e9-d47bec50ae61" providerId="ADAL" clId="{29A1E914-20C7-4681-ABFB-D8A3B66CD2A5}" dt="2024-10-20T10:29:36.098" v="16598" actId="478"/>
          <ac:picMkLst>
            <pc:docMk/>
            <pc:sldMk cId="2336677316" sldId="343"/>
            <ac:picMk id="13" creationId="{EC944911-7CDD-41CC-A7F0-5B0CF85D545C}"/>
          </ac:picMkLst>
        </pc:picChg>
      </pc:sldChg>
      <pc:sldChg chg="addSp delSp modSp mod">
        <pc:chgData name="Lisa Francis" userId="a54f2c22-5797-4ba7-b2e9-d47bec50ae61" providerId="ADAL" clId="{29A1E914-20C7-4681-ABFB-D8A3B66CD2A5}" dt="2024-10-13T14:39:10.828" v="4722" actId="478"/>
        <pc:sldMkLst>
          <pc:docMk/>
          <pc:sldMk cId="289860937" sldId="352"/>
        </pc:sldMkLst>
        <pc:spChg chg="add mod">
          <ac:chgData name="Lisa Francis" userId="a54f2c22-5797-4ba7-b2e9-d47bec50ae61" providerId="ADAL" clId="{29A1E914-20C7-4681-ABFB-D8A3B66CD2A5}" dt="2024-10-13T13:04:21.957" v="671" actId="14100"/>
          <ac:spMkLst>
            <pc:docMk/>
            <pc:sldMk cId="289860937" sldId="352"/>
            <ac:spMk id="5" creationId="{DD19093E-4C63-A015-DE0B-5B23B000D071}"/>
          </ac:spMkLst>
        </pc:spChg>
        <pc:spChg chg="add del">
          <ac:chgData name="Lisa Francis" userId="a54f2c22-5797-4ba7-b2e9-d47bec50ae61" providerId="ADAL" clId="{29A1E914-20C7-4681-ABFB-D8A3B66CD2A5}" dt="2024-10-13T13:04:29.841" v="673" actId="478"/>
          <ac:spMkLst>
            <pc:docMk/>
            <pc:sldMk cId="289860937" sldId="352"/>
            <ac:spMk id="6" creationId="{BD463738-9E1A-FC7D-3BC8-91F6C8E71907}"/>
          </ac:spMkLst>
        </pc:spChg>
        <pc:spChg chg="add del mod">
          <ac:chgData name="Lisa Francis" userId="a54f2c22-5797-4ba7-b2e9-d47bec50ae61" providerId="ADAL" clId="{29A1E914-20C7-4681-ABFB-D8A3B66CD2A5}" dt="2024-10-13T13:05:29.315" v="684" actId="478"/>
          <ac:spMkLst>
            <pc:docMk/>
            <pc:sldMk cId="289860937" sldId="352"/>
            <ac:spMk id="10" creationId="{471B1E6B-811F-DA9C-5020-1DDE35990835}"/>
          </ac:spMkLst>
        </pc:spChg>
        <pc:spChg chg="del">
          <ac:chgData name="Lisa Francis" userId="a54f2c22-5797-4ba7-b2e9-d47bec50ae61" providerId="ADAL" clId="{29A1E914-20C7-4681-ABFB-D8A3B66CD2A5}" dt="2024-10-13T13:04:29.841" v="673" actId="478"/>
          <ac:spMkLst>
            <pc:docMk/>
            <pc:sldMk cId="289860937" sldId="352"/>
            <ac:spMk id="13" creationId="{2D9626DF-C81E-004B-9A70-7EF103792475}"/>
          </ac:spMkLst>
        </pc:spChg>
        <pc:spChg chg="del">
          <ac:chgData name="Lisa Francis" userId="a54f2c22-5797-4ba7-b2e9-d47bec50ae61" providerId="ADAL" clId="{29A1E914-20C7-4681-ABFB-D8A3B66CD2A5}" dt="2024-10-13T13:00:09.662" v="667" actId="478"/>
          <ac:spMkLst>
            <pc:docMk/>
            <pc:sldMk cId="289860937" sldId="352"/>
            <ac:spMk id="14" creationId="{C0BAE34D-BF83-084B-A10C-EB85694B9ACF}"/>
          </ac:spMkLst>
        </pc:spChg>
        <pc:spChg chg="mod">
          <ac:chgData name="Lisa Francis" userId="a54f2c22-5797-4ba7-b2e9-d47bec50ae61" providerId="ADAL" clId="{29A1E914-20C7-4681-ABFB-D8A3B66CD2A5}" dt="2024-10-13T14:14:08.144" v="3102" actId="20577"/>
          <ac:spMkLst>
            <pc:docMk/>
            <pc:sldMk cId="289860937" sldId="352"/>
            <ac:spMk id="23" creationId="{808A171D-1221-B008-6D9E-531104AD95C7}"/>
          </ac:spMkLst>
        </pc:spChg>
        <pc:spChg chg="del mod">
          <ac:chgData name="Lisa Francis" userId="a54f2c22-5797-4ba7-b2e9-d47bec50ae61" providerId="ADAL" clId="{29A1E914-20C7-4681-ABFB-D8A3B66CD2A5}" dt="2024-10-13T13:05:26.668" v="683" actId="478"/>
          <ac:spMkLst>
            <pc:docMk/>
            <pc:sldMk cId="289860937" sldId="352"/>
            <ac:spMk id="25" creationId="{13E614B8-4AE1-99CD-6936-ED27D322C85D}"/>
          </ac:spMkLst>
        </pc:spChg>
        <pc:picChg chg="add del mod">
          <ac:chgData name="Lisa Francis" userId="a54f2c22-5797-4ba7-b2e9-d47bec50ae61" providerId="ADAL" clId="{29A1E914-20C7-4681-ABFB-D8A3B66CD2A5}" dt="2024-10-13T14:38:53.045" v="4718" actId="21"/>
          <ac:picMkLst>
            <pc:docMk/>
            <pc:sldMk cId="289860937" sldId="352"/>
            <ac:picMk id="4" creationId="{12918ADB-D3A6-99FD-4420-A96BAE7D8888}"/>
          </ac:picMkLst>
        </pc:picChg>
        <pc:picChg chg="add del mod modCrop">
          <ac:chgData name="Lisa Francis" userId="a54f2c22-5797-4ba7-b2e9-d47bec50ae61" providerId="ADAL" clId="{29A1E914-20C7-4681-ABFB-D8A3B66CD2A5}" dt="2024-10-13T14:39:02.837" v="4720" actId="478"/>
          <ac:picMkLst>
            <pc:docMk/>
            <pc:sldMk cId="289860937" sldId="352"/>
            <ac:picMk id="8" creationId="{9A20EF29-EE5A-1066-0785-30A1CE8AED31}"/>
          </ac:picMkLst>
        </pc:picChg>
        <pc:picChg chg="add del mod modCrop">
          <ac:chgData name="Lisa Francis" userId="a54f2c22-5797-4ba7-b2e9-d47bec50ae61" providerId="ADAL" clId="{29A1E914-20C7-4681-ABFB-D8A3B66CD2A5}" dt="2024-10-13T14:39:10.828" v="4722" actId="478"/>
          <ac:picMkLst>
            <pc:docMk/>
            <pc:sldMk cId="289860937" sldId="352"/>
            <ac:picMk id="12" creationId="{A531EE3B-F23D-8823-4887-F21831A442AA}"/>
          </ac:picMkLst>
        </pc:picChg>
      </pc:sldChg>
      <pc:sldChg chg="modSp mod modNotesTx">
        <pc:chgData name="Lisa Francis" userId="a54f2c22-5797-4ba7-b2e9-d47bec50ae61" providerId="ADAL" clId="{29A1E914-20C7-4681-ABFB-D8A3B66CD2A5}" dt="2024-10-19T17:38:22.009" v="15394"/>
        <pc:sldMkLst>
          <pc:docMk/>
          <pc:sldMk cId="2521537536" sldId="353"/>
        </pc:sldMkLst>
        <pc:spChg chg="mod">
          <ac:chgData name="Lisa Francis" userId="a54f2c22-5797-4ba7-b2e9-d47bec50ae61" providerId="ADAL" clId="{29A1E914-20C7-4681-ABFB-D8A3B66CD2A5}" dt="2024-10-13T16:58:16.502" v="6707" actId="20577"/>
          <ac:spMkLst>
            <pc:docMk/>
            <pc:sldMk cId="2521537536" sldId="353"/>
            <ac:spMk id="3" creationId="{6339315B-8AAE-A946-ABBF-894F2E4B1338}"/>
          </ac:spMkLst>
        </pc:spChg>
        <pc:spChg chg="mod">
          <ac:chgData name="Lisa Francis" userId="a54f2c22-5797-4ba7-b2e9-d47bec50ae61" providerId="ADAL" clId="{29A1E914-20C7-4681-ABFB-D8A3B66CD2A5}" dt="2024-10-19T16:27:36.522" v="11585" actId="2711"/>
          <ac:spMkLst>
            <pc:docMk/>
            <pc:sldMk cId="2521537536" sldId="353"/>
            <ac:spMk id="10" creationId="{52504A47-0240-E16A-C2A1-9ADBE15168D5}"/>
          </ac:spMkLst>
        </pc:spChg>
        <pc:spChg chg="mod">
          <ac:chgData name="Lisa Francis" userId="a54f2c22-5797-4ba7-b2e9-d47bec50ae61" providerId="ADAL" clId="{29A1E914-20C7-4681-ABFB-D8A3B66CD2A5}" dt="2024-10-19T16:27:32.027" v="11584" actId="2711"/>
          <ac:spMkLst>
            <pc:docMk/>
            <pc:sldMk cId="2521537536" sldId="353"/>
            <ac:spMk id="11" creationId="{12650B2A-BF8E-111E-7302-3F482359B62B}"/>
          </ac:spMkLst>
        </pc:spChg>
        <pc:spChg chg="mod">
          <ac:chgData name="Lisa Francis" userId="a54f2c22-5797-4ba7-b2e9-d47bec50ae61" providerId="ADAL" clId="{29A1E914-20C7-4681-ABFB-D8A3B66CD2A5}" dt="2024-10-19T16:28:04.459" v="11588" actId="2711"/>
          <ac:spMkLst>
            <pc:docMk/>
            <pc:sldMk cId="2521537536" sldId="353"/>
            <ac:spMk id="1031" creationId="{ABAD4F2B-8EB8-962D-CAB5-50307B45586B}"/>
          </ac:spMkLst>
        </pc:spChg>
        <pc:spChg chg="mod">
          <ac:chgData name="Lisa Francis" userId="a54f2c22-5797-4ba7-b2e9-d47bec50ae61" providerId="ADAL" clId="{29A1E914-20C7-4681-ABFB-D8A3B66CD2A5}" dt="2024-10-19T16:27:55.702" v="11587" actId="2711"/>
          <ac:spMkLst>
            <pc:docMk/>
            <pc:sldMk cId="2521537536" sldId="353"/>
            <ac:spMk id="1047" creationId="{593979F1-1257-7530-B61F-E1B140F1758C}"/>
          </ac:spMkLst>
        </pc:spChg>
        <pc:spChg chg="mod">
          <ac:chgData name="Lisa Francis" userId="a54f2c22-5797-4ba7-b2e9-d47bec50ae61" providerId="ADAL" clId="{29A1E914-20C7-4681-ABFB-D8A3B66CD2A5}" dt="2024-10-19T16:27:41.612" v="11586" actId="2711"/>
          <ac:spMkLst>
            <pc:docMk/>
            <pc:sldMk cId="2521537536" sldId="353"/>
            <ac:spMk id="1049" creationId="{7F659AB2-57CF-AD32-0678-E46F310A4921}"/>
          </ac:spMkLst>
        </pc:spChg>
      </pc:sldChg>
      <pc:sldChg chg="addSp delSp modSp mod">
        <pc:chgData name="Lisa Francis" userId="a54f2c22-5797-4ba7-b2e9-d47bec50ae61" providerId="ADAL" clId="{29A1E914-20C7-4681-ABFB-D8A3B66CD2A5}" dt="2024-10-19T16:50:12.186" v="13005" actId="20577"/>
        <pc:sldMkLst>
          <pc:docMk/>
          <pc:sldMk cId="4206035864" sldId="355"/>
        </pc:sldMkLst>
        <pc:spChg chg="add mod">
          <ac:chgData name="Lisa Francis" userId="a54f2c22-5797-4ba7-b2e9-d47bec50ae61" providerId="ADAL" clId="{29A1E914-20C7-4681-ABFB-D8A3B66CD2A5}" dt="2024-10-19T16:50:12.186" v="13005" actId="20577"/>
          <ac:spMkLst>
            <pc:docMk/>
            <pc:sldMk cId="4206035864" sldId="355"/>
            <ac:spMk id="3" creationId="{016D9D32-831D-6D0A-DF0E-9E01E8C5CCDA}"/>
          </ac:spMkLst>
        </pc:spChg>
        <pc:spChg chg="mod">
          <ac:chgData name="Lisa Francis" userId="a54f2c22-5797-4ba7-b2e9-d47bec50ae61" providerId="ADAL" clId="{29A1E914-20C7-4681-ABFB-D8A3B66CD2A5}" dt="2024-10-13T13:50:36.143" v="2468" actId="1076"/>
          <ac:spMkLst>
            <pc:docMk/>
            <pc:sldMk cId="4206035864" sldId="355"/>
            <ac:spMk id="7" creationId="{59E39E2C-C45E-E490-376E-0D0A2880D3A8}"/>
          </ac:spMkLst>
        </pc:spChg>
        <pc:picChg chg="add mod modCrop">
          <ac:chgData name="Lisa Francis" userId="a54f2c22-5797-4ba7-b2e9-d47bec50ae61" providerId="ADAL" clId="{29A1E914-20C7-4681-ABFB-D8A3B66CD2A5}" dt="2024-10-13T13:50:39.514" v="2469" actId="1076"/>
          <ac:picMkLst>
            <pc:docMk/>
            <pc:sldMk cId="4206035864" sldId="355"/>
            <ac:picMk id="5" creationId="{D66F4439-73E6-829D-860A-F44D8B38F3C5}"/>
          </ac:picMkLst>
        </pc:picChg>
        <pc:picChg chg="add del">
          <ac:chgData name="Lisa Francis" userId="a54f2c22-5797-4ba7-b2e9-d47bec50ae61" providerId="ADAL" clId="{29A1E914-20C7-4681-ABFB-D8A3B66CD2A5}" dt="2024-10-13T13:49:11.295" v="2452" actId="22"/>
          <ac:picMkLst>
            <pc:docMk/>
            <pc:sldMk cId="4206035864" sldId="355"/>
            <ac:picMk id="8" creationId="{0AE2A930-816D-C804-45C9-8A2F08D34AA4}"/>
          </ac:picMkLst>
        </pc:picChg>
        <pc:picChg chg="add mod modCrop">
          <ac:chgData name="Lisa Francis" userId="a54f2c22-5797-4ba7-b2e9-d47bec50ae61" providerId="ADAL" clId="{29A1E914-20C7-4681-ABFB-D8A3B66CD2A5}" dt="2024-10-13T13:50:50.654" v="2472" actId="1076"/>
          <ac:picMkLst>
            <pc:docMk/>
            <pc:sldMk cId="4206035864" sldId="355"/>
            <ac:picMk id="10" creationId="{CBD7772D-694D-E261-2752-A52230C6CC29}"/>
          </ac:picMkLst>
        </pc:picChg>
      </pc:sldChg>
      <pc:sldChg chg="addSp delSp modSp mod">
        <pc:chgData name="Lisa Francis" userId="a54f2c22-5797-4ba7-b2e9-d47bec50ae61" providerId="ADAL" clId="{29A1E914-20C7-4681-ABFB-D8A3B66CD2A5}" dt="2024-10-19T16:50:35.099" v="13019" actId="20577"/>
        <pc:sldMkLst>
          <pc:docMk/>
          <pc:sldMk cId="188845726" sldId="356"/>
        </pc:sldMkLst>
        <pc:spChg chg="mod">
          <ac:chgData name="Lisa Francis" userId="a54f2c22-5797-4ba7-b2e9-d47bec50ae61" providerId="ADAL" clId="{29A1E914-20C7-4681-ABFB-D8A3B66CD2A5}" dt="2024-10-19T16:50:35.099" v="13019" actId="20577"/>
          <ac:spMkLst>
            <pc:docMk/>
            <pc:sldMk cId="188845726" sldId="356"/>
            <ac:spMk id="3" creationId="{01EB1D7F-284F-6F46-99FA-EBB8ED69D7EA}"/>
          </ac:spMkLst>
        </pc:spChg>
        <pc:spChg chg="mod">
          <ac:chgData name="Lisa Francis" userId="a54f2c22-5797-4ba7-b2e9-d47bec50ae61" providerId="ADAL" clId="{29A1E914-20C7-4681-ABFB-D8A3B66CD2A5}" dt="2024-10-19T16:05:06.172" v="10832" actId="113"/>
          <ac:spMkLst>
            <pc:docMk/>
            <pc:sldMk cId="188845726" sldId="356"/>
            <ac:spMk id="5" creationId="{9642AB8A-80CA-C941-A861-E9F7C174A121}"/>
          </ac:spMkLst>
        </pc:spChg>
        <pc:spChg chg="mod">
          <ac:chgData name="Lisa Francis" userId="a54f2c22-5797-4ba7-b2e9-d47bec50ae61" providerId="ADAL" clId="{29A1E914-20C7-4681-ABFB-D8A3B66CD2A5}" dt="2024-10-13T13:17:38.266" v="1295" actId="1076"/>
          <ac:spMkLst>
            <pc:docMk/>
            <pc:sldMk cId="188845726" sldId="356"/>
            <ac:spMk id="6" creationId="{EA1E2644-1BD8-DB4D-B01F-F617AABF793F}"/>
          </ac:spMkLst>
        </pc:spChg>
        <pc:spChg chg="mod">
          <ac:chgData name="Lisa Francis" userId="a54f2c22-5797-4ba7-b2e9-d47bec50ae61" providerId="ADAL" clId="{29A1E914-20C7-4681-ABFB-D8A3B66CD2A5}" dt="2024-10-19T16:05:33.076" v="10847" actId="20577"/>
          <ac:spMkLst>
            <pc:docMk/>
            <pc:sldMk cId="188845726" sldId="356"/>
            <ac:spMk id="7" creationId="{3590C1A1-4321-EC41-8248-D3B566DD51BD}"/>
          </ac:spMkLst>
        </pc:spChg>
        <pc:spChg chg="mod">
          <ac:chgData name="Lisa Francis" userId="a54f2c22-5797-4ba7-b2e9-d47bec50ae61" providerId="ADAL" clId="{29A1E914-20C7-4681-ABFB-D8A3B66CD2A5}" dt="2024-10-13T13:17:47.900" v="1297" actId="1076"/>
          <ac:spMkLst>
            <pc:docMk/>
            <pc:sldMk cId="188845726" sldId="356"/>
            <ac:spMk id="8" creationId="{AF43A531-88E8-744E-9BB5-FD05029B1D21}"/>
          </ac:spMkLst>
        </pc:spChg>
        <pc:spChg chg="add mod">
          <ac:chgData name="Lisa Francis" userId="a54f2c22-5797-4ba7-b2e9-d47bec50ae61" providerId="ADAL" clId="{29A1E914-20C7-4681-ABFB-D8A3B66CD2A5}" dt="2024-10-19T15:26:22.498" v="8519" actId="1076"/>
          <ac:spMkLst>
            <pc:docMk/>
            <pc:sldMk cId="188845726" sldId="356"/>
            <ac:spMk id="9" creationId="{A2B2BB2A-FC78-3410-428D-58AF41C82FF0}"/>
          </ac:spMkLst>
        </pc:spChg>
        <pc:spChg chg="add del mod">
          <ac:chgData name="Lisa Francis" userId="a54f2c22-5797-4ba7-b2e9-d47bec50ae61" providerId="ADAL" clId="{29A1E914-20C7-4681-ABFB-D8A3B66CD2A5}" dt="2024-10-19T15:22:21.482" v="8493" actId="1076"/>
          <ac:spMkLst>
            <pc:docMk/>
            <pc:sldMk cId="188845726" sldId="356"/>
            <ac:spMk id="10" creationId="{26893032-84BF-6FFF-51F6-803595A9D6F9}"/>
          </ac:spMkLst>
        </pc:spChg>
        <pc:spChg chg="add mod">
          <ac:chgData name="Lisa Francis" userId="a54f2c22-5797-4ba7-b2e9-d47bec50ae61" providerId="ADAL" clId="{29A1E914-20C7-4681-ABFB-D8A3B66CD2A5}" dt="2024-10-19T15:22:28.139" v="8496" actId="1076"/>
          <ac:spMkLst>
            <pc:docMk/>
            <pc:sldMk cId="188845726" sldId="356"/>
            <ac:spMk id="11" creationId="{4E4E97D5-2486-853B-B2B5-EEB28E5CD416}"/>
          </ac:spMkLst>
        </pc:spChg>
        <pc:spChg chg="mod">
          <ac:chgData name="Lisa Francis" userId="a54f2c22-5797-4ba7-b2e9-d47bec50ae61" providerId="ADAL" clId="{29A1E914-20C7-4681-ABFB-D8A3B66CD2A5}" dt="2024-10-13T13:18:04.835" v="1301" actId="1076"/>
          <ac:spMkLst>
            <pc:docMk/>
            <pc:sldMk cId="188845726" sldId="356"/>
            <ac:spMk id="12" creationId="{70695B8F-A3CD-4845-8150-758480179C28}"/>
          </ac:spMkLst>
        </pc:spChg>
        <pc:spChg chg="add mod">
          <ac:chgData name="Lisa Francis" userId="a54f2c22-5797-4ba7-b2e9-d47bec50ae61" providerId="ADAL" clId="{29A1E914-20C7-4681-ABFB-D8A3B66CD2A5}" dt="2024-10-19T15:22:38.582" v="8499" actId="1076"/>
          <ac:spMkLst>
            <pc:docMk/>
            <pc:sldMk cId="188845726" sldId="356"/>
            <ac:spMk id="15" creationId="{58684742-98B4-4AC1-C03C-647AC957200F}"/>
          </ac:spMkLst>
        </pc:spChg>
        <pc:spChg chg="mod">
          <ac:chgData name="Lisa Francis" userId="a54f2c22-5797-4ba7-b2e9-d47bec50ae61" providerId="ADAL" clId="{29A1E914-20C7-4681-ABFB-D8A3B66CD2A5}" dt="2024-10-13T13:17:55.766" v="1299" actId="1076"/>
          <ac:spMkLst>
            <pc:docMk/>
            <pc:sldMk cId="188845726" sldId="356"/>
            <ac:spMk id="24" creationId="{65E1B3E8-319B-D901-7E3E-2FFFEDCB50B9}"/>
          </ac:spMkLst>
        </pc:spChg>
        <pc:spChg chg="mod">
          <ac:chgData name="Lisa Francis" userId="a54f2c22-5797-4ba7-b2e9-d47bec50ae61" providerId="ADAL" clId="{29A1E914-20C7-4681-ABFB-D8A3B66CD2A5}" dt="2024-10-19T16:05:16.395" v="10834" actId="113"/>
          <ac:spMkLst>
            <pc:docMk/>
            <pc:sldMk cId="188845726" sldId="356"/>
            <ac:spMk id="26" creationId="{0AEF263C-BA90-C244-17EF-DAD684FF097A}"/>
          </ac:spMkLst>
        </pc:spChg>
        <pc:spChg chg="mod">
          <ac:chgData name="Lisa Francis" userId="a54f2c22-5797-4ba7-b2e9-d47bec50ae61" providerId="ADAL" clId="{29A1E914-20C7-4681-ABFB-D8A3B66CD2A5}" dt="2024-10-19T16:05:10.771" v="10833" actId="113"/>
          <ac:spMkLst>
            <pc:docMk/>
            <pc:sldMk cId="188845726" sldId="356"/>
            <ac:spMk id="27" creationId="{CC1F90E2-E283-518C-FDE1-A9F7822F8683}"/>
          </ac:spMkLst>
        </pc:spChg>
        <pc:picChg chg="mod">
          <ac:chgData name="Lisa Francis" userId="a54f2c22-5797-4ba7-b2e9-d47bec50ae61" providerId="ADAL" clId="{29A1E914-20C7-4681-ABFB-D8A3B66CD2A5}" dt="2024-10-13T13:17:13.506" v="1274" actId="1076"/>
          <ac:picMkLst>
            <pc:docMk/>
            <pc:sldMk cId="188845726" sldId="356"/>
            <ac:picMk id="2" creationId="{7E7691AE-0028-3AF0-C6A0-60EF895DB377}"/>
          </ac:picMkLst>
        </pc:picChg>
        <pc:picChg chg="mod">
          <ac:chgData name="Lisa Francis" userId="a54f2c22-5797-4ba7-b2e9-d47bec50ae61" providerId="ADAL" clId="{29A1E914-20C7-4681-ABFB-D8A3B66CD2A5}" dt="2024-10-13T13:17:15.429" v="1275" actId="1076"/>
          <ac:picMkLst>
            <pc:docMk/>
            <pc:sldMk cId="188845726" sldId="356"/>
            <ac:picMk id="4" creationId="{6F6327D6-FF2B-A5A4-DDF1-045B27FA46EC}"/>
          </ac:picMkLst>
        </pc:picChg>
        <pc:picChg chg="del mod">
          <ac:chgData name="Lisa Francis" userId="a54f2c22-5797-4ba7-b2e9-d47bec50ae61" providerId="ADAL" clId="{29A1E914-20C7-4681-ABFB-D8A3B66CD2A5}" dt="2024-10-19T15:26:26.812" v="8521" actId="478"/>
          <ac:picMkLst>
            <pc:docMk/>
            <pc:sldMk cId="188845726" sldId="356"/>
            <ac:picMk id="13" creationId="{EA1D6587-84DB-7C53-116F-904C5B01DE82}"/>
          </ac:picMkLst>
        </pc:picChg>
        <pc:picChg chg="mod">
          <ac:chgData name="Lisa Francis" userId="a54f2c22-5797-4ba7-b2e9-d47bec50ae61" providerId="ADAL" clId="{29A1E914-20C7-4681-ABFB-D8A3B66CD2A5}" dt="2024-10-13T13:19:40.327" v="1364" actId="14100"/>
          <ac:picMkLst>
            <pc:docMk/>
            <pc:sldMk cId="188845726" sldId="356"/>
            <ac:picMk id="14" creationId="{8AD64885-CD96-82E4-086F-B5633F66C521}"/>
          </ac:picMkLst>
        </pc:picChg>
        <pc:picChg chg="add mod modCrop">
          <ac:chgData name="Lisa Francis" userId="a54f2c22-5797-4ba7-b2e9-d47bec50ae61" providerId="ADAL" clId="{29A1E914-20C7-4681-ABFB-D8A3B66CD2A5}" dt="2024-10-19T15:13:44.990" v="8475" actId="14100"/>
          <ac:picMkLst>
            <pc:docMk/>
            <pc:sldMk cId="188845726" sldId="356"/>
            <ac:picMk id="18" creationId="{824EF7BF-1D38-6DCD-B459-7ADFDD896B72}"/>
          </ac:picMkLst>
        </pc:picChg>
        <pc:picChg chg="add mod modCrop">
          <ac:chgData name="Lisa Francis" userId="a54f2c22-5797-4ba7-b2e9-d47bec50ae61" providerId="ADAL" clId="{29A1E914-20C7-4681-ABFB-D8A3B66CD2A5}" dt="2024-10-19T15:13:41.983" v="8474" actId="1076"/>
          <ac:picMkLst>
            <pc:docMk/>
            <pc:sldMk cId="188845726" sldId="356"/>
            <ac:picMk id="22" creationId="{EF80AEC9-D355-D0FF-8751-96F509F32EC4}"/>
          </ac:picMkLst>
        </pc:picChg>
        <pc:picChg chg="add mod modCrop">
          <ac:chgData name="Lisa Francis" userId="a54f2c22-5797-4ba7-b2e9-d47bec50ae61" providerId="ADAL" clId="{29A1E914-20C7-4681-ABFB-D8A3B66CD2A5}" dt="2024-10-19T15:22:23.715" v="8494" actId="1076"/>
          <ac:picMkLst>
            <pc:docMk/>
            <pc:sldMk cId="188845726" sldId="356"/>
            <ac:picMk id="25" creationId="{E5DDFBAA-E176-65E4-2D69-A87474F547F7}"/>
          </ac:picMkLst>
        </pc:picChg>
        <pc:picChg chg="add mod modCrop">
          <ac:chgData name="Lisa Francis" userId="a54f2c22-5797-4ba7-b2e9-d47bec50ae61" providerId="ADAL" clId="{29A1E914-20C7-4681-ABFB-D8A3B66CD2A5}" dt="2024-10-19T15:22:32.189" v="8498" actId="14100"/>
          <ac:picMkLst>
            <pc:docMk/>
            <pc:sldMk cId="188845726" sldId="356"/>
            <ac:picMk id="29" creationId="{C0B2925E-70EA-575F-3441-9AB97316198C}"/>
          </ac:picMkLst>
        </pc:picChg>
        <pc:picChg chg="add mod modCrop">
          <ac:chgData name="Lisa Francis" userId="a54f2c22-5797-4ba7-b2e9-d47bec50ae61" providerId="ADAL" clId="{29A1E914-20C7-4681-ABFB-D8A3B66CD2A5}" dt="2024-10-19T15:23:09.230" v="8505" actId="1076"/>
          <ac:picMkLst>
            <pc:docMk/>
            <pc:sldMk cId="188845726" sldId="356"/>
            <ac:picMk id="31" creationId="{59FB04E4-8771-B24A-CA0D-ADC1013C5353}"/>
          </ac:picMkLst>
        </pc:picChg>
        <pc:picChg chg="add mod modCrop">
          <ac:chgData name="Lisa Francis" userId="a54f2c22-5797-4ba7-b2e9-d47bec50ae61" providerId="ADAL" clId="{29A1E914-20C7-4681-ABFB-D8A3B66CD2A5}" dt="2024-10-19T15:23:41.215" v="8509" actId="1076"/>
          <ac:picMkLst>
            <pc:docMk/>
            <pc:sldMk cId="188845726" sldId="356"/>
            <ac:picMk id="33" creationId="{4C37496D-CD49-2219-7FD9-C4354097CF5A}"/>
          </ac:picMkLst>
        </pc:picChg>
        <pc:picChg chg="add mod modCrop">
          <ac:chgData name="Lisa Francis" userId="a54f2c22-5797-4ba7-b2e9-d47bec50ae61" providerId="ADAL" clId="{29A1E914-20C7-4681-ABFB-D8A3B66CD2A5}" dt="2024-10-19T16:05:56.518" v="10849" actId="1076"/>
          <ac:picMkLst>
            <pc:docMk/>
            <pc:sldMk cId="188845726" sldId="356"/>
            <ac:picMk id="35" creationId="{CD93EAF3-3933-E0CF-D537-BD9DF2EF83CF}"/>
          </ac:picMkLst>
        </pc:picChg>
        <pc:picChg chg="add mod modCrop">
          <ac:chgData name="Lisa Francis" userId="a54f2c22-5797-4ba7-b2e9-d47bec50ae61" providerId="ADAL" clId="{29A1E914-20C7-4681-ABFB-D8A3B66CD2A5}" dt="2024-10-19T15:26:37.841" v="8523" actId="1076"/>
          <ac:picMkLst>
            <pc:docMk/>
            <pc:sldMk cId="188845726" sldId="356"/>
            <ac:picMk id="38" creationId="{D3CCF6C5-1686-B2B0-6626-183C8D0BC943}"/>
          </ac:picMkLst>
        </pc:picChg>
      </pc:sldChg>
      <pc:sldChg chg="delSp modSp mod">
        <pc:chgData name="Lisa Francis" userId="a54f2c22-5797-4ba7-b2e9-d47bec50ae61" providerId="ADAL" clId="{29A1E914-20C7-4681-ABFB-D8A3B66CD2A5}" dt="2024-10-13T17:17:26.836" v="7338" actId="20577"/>
        <pc:sldMkLst>
          <pc:docMk/>
          <pc:sldMk cId="2509101887" sldId="357"/>
        </pc:sldMkLst>
        <pc:spChg chg="mod">
          <ac:chgData name="Lisa Francis" userId="a54f2c22-5797-4ba7-b2e9-d47bec50ae61" providerId="ADAL" clId="{29A1E914-20C7-4681-ABFB-D8A3B66CD2A5}" dt="2024-10-13T15:05:23.606" v="5137" actId="20577"/>
          <ac:spMkLst>
            <pc:docMk/>
            <pc:sldMk cId="2509101887" sldId="357"/>
            <ac:spMk id="3" creationId="{6873C602-BA59-1744-B258-B489E00A3E14}"/>
          </ac:spMkLst>
        </pc:spChg>
        <pc:spChg chg="mod">
          <ac:chgData name="Lisa Francis" userId="a54f2c22-5797-4ba7-b2e9-d47bec50ae61" providerId="ADAL" clId="{29A1E914-20C7-4681-ABFB-D8A3B66CD2A5}" dt="2024-10-13T15:30:59.516" v="5803" actId="20577"/>
          <ac:spMkLst>
            <pc:docMk/>
            <pc:sldMk cId="2509101887" sldId="357"/>
            <ac:spMk id="4" creationId="{86655189-E7B2-3A4A-99EE-997592791F7D}"/>
          </ac:spMkLst>
        </pc:spChg>
        <pc:spChg chg="mod">
          <ac:chgData name="Lisa Francis" userId="a54f2c22-5797-4ba7-b2e9-d47bec50ae61" providerId="ADAL" clId="{29A1E914-20C7-4681-ABFB-D8A3B66CD2A5}" dt="2024-10-13T17:17:26.836" v="7338" actId="20577"/>
          <ac:spMkLst>
            <pc:docMk/>
            <pc:sldMk cId="2509101887" sldId="357"/>
            <ac:spMk id="5" creationId="{FA4FEC49-A0F0-FB4E-9A87-B2EF11364721}"/>
          </ac:spMkLst>
        </pc:spChg>
        <pc:spChg chg="mod">
          <ac:chgData name="Lisa Francis" userId="a54f2c22-5797-4ba7-b2e9-d47bec50ae61" providerId="ADAL" clId="{29A1E914-20C7-4681-ABFB-D8A3B66CD2A5}" dt="2024-10-13T15:31:11.273" v="5815" actId="1076"/>
          <ac:spMkLst>
            <pc:docMk/>
            <pc:sldMk cId="2509101887" sldId="357"/>
            <ac:spMk id="6" creationId="{8D4284CF-DF13-E947-ADA5-0FD9AAC03C23}"/>
          </ac:spMkLst>
        </pc:spChg>
        <pc:spChg chg="mod">
          <ac:chgData name="Lisa Francis" userId="a54f2c22-5797-4ba7-b2e9-d47bec50ae61" providerId="ADAL" clId="{29A1E914-20C7-4681-ABFB-D8A3B66CD2A5}" dt="2024-10-13T14:29:10.488" v="4681" actId="313"/>
          <ac:spMkLst>
            <pc:docMk/>
            <pc:sldMk cId="2509101887" sldId="357"/>
            <ac:spMk id="7" creationId="{4E355B93-F7B4-8649-8BBF-819B529D7EC7}"/>
          </ac:spMkLst>
        </pc:spChg>
        <pc:spChg chg="mod">
          <ac:chgData name="Lisa Francis" userId="a54f2c22-5797-4ba7-b2e9-d47bec50ae61" providerId="ADAL" clId="{29A1E914-20C7-4681-ABFB-D8A3B66CD2A5}" dt="2024-10-13T15:32:13.309" v="5854" actId="20577"/>
          <ac:spMkLst>
            <pc:docMk/>
            <pc:sldMk cId="2509101887" sldId="357"/>
            <ac:spMk id="8" creationId="{58554997-3B04-634C-A36E-69B03113315A}"/>
          </ac:spMkLst>
        </pc:spChg>
        <pc:spChg chg="mod">
          <ac:chgData name="Lisa Francis" userId="a54f2c22-5797-4ba7-b2e9-d47bec50ae61" providerId="ADAL" clId="{29A1E914-20C7-4681-ABFB-D8A3B66CD2A5}" dt="2024-10-13T14:58:11.876" v="5050" actId="20577"/>
          <ac:spMkLst>
            <pc:docMk/>
            <pc:sldMk cId="2509101887" sldId="357"/>
            <ac:spMk id="9" creationId="{55F2A68F-70C1-7F46-9A1C-586701744F58}"/>
          </ac:spMkLst>
        </pc:spChg>
        <pc:spChg chg="mod">
          <ac:chgData name="Lisa Francis" userId="a54f2c22-5797-4ba7-b2e9-d47bec50ae61" providerId="ADAL" clId="{29A1E914-20C7-4681-ABFB-D8A3B66CD2A5}" dt="2024-10-13T15:31:44.162" v="5842" actId="14100"/>
          <ac:spMkLst>
            <pc:docMk/>
            <pc:sldMk cId="2509101887" sldId="357"/>
            <ac:spMk id="10" creationId="{9C396C20-F6DF-C940-BE16-6E008BFF9CB9}"/>
          </ac:spMkLst>
        </pc:spChg>
        <pc:spChg chg="del mod">
          <ac:chgData name="Lisa Francis" userId="a54f2c22-5797-4ba7-b2e9-d47bec50ae61" providerId="ADAL" clId="{29A1E914-20C7-4681-ABFB-D8A3B66CD2A5}" dt="2024-10-13T14:25:26.999" v="4170" actId="478"/>
          <ac:spMkLst>
            <pc:docMk/>
            <pc:sldMk cId="2509101887" sldId="357"/>
            <ac:spMk id="11" creationId="{188C120B-6FFA-9C42-80DF-9F19DE9503F4}"/>
          </ac:spMkLst>
        </pc:spChg>
        <pc:spChg chg="del">
          <ac:chgData name="Lisa Francis" userId="a54f2c22-5797-4ba7-b2e9-d47bec50ae61" providerId="ADAL" clId="{29A1E914-20C7-4681-ABFB-D8A3B66CD2A5}" dt="2024-10-13T14:25:30.257" v="4171" actId="478"/>
          <ac:spMkLst>
            <pc:docMk/>
            <pc:sldMk cId="2509101887" sldId="357"/>
            <ac:spMk id="12" creationId="{6F29C953-E914-EE4E-B001-1E1EAD7BFD8A}"/>
          </ac:spMkLst>
        </pc:spChg>
        <pc:spChg chg="del">
          <ac:chgData name="Lisa Francis" userId="a54f2c22-5797-4ba7-b2e9-d47bec50ae61" providerId="ADAL" clId="{29A1E914-20C7-4681-ABFB-D8A3B66CD2A5}" dt="2024-10-13T14:29:23.962" v="4682" actId="478"/>
          <ac:spMkLst>
            <pc:docMk/>
            <pc:sldMk cId="2509101887" sldId="357"/>
            <ac:spMk id="13" creationId="{B2B0E625-26CC-9744-9B92-56905E797B65}"/>
          </ac:spMkLst>
        </pc:spChg>
      </pc:sldChg>
      <pc:sldChg chg="addSp delSp modSp mod modNotesTx">
        <pc:chgData name="Lisa Francis" userId="a54f2c22-5797-4ba7-b2e9-d47bec50ae61" providerId="ADAL" clId="{29A1E914-20C7-4681-ABFB-D8A3B66CD2A5}" dt="2024-10-19T17:37:09.233" v="15377" actId="20577"/>
        <pc:sldMkLst>
          <pc:docMk/>
          <pc:sldMk cId="391246093" sldId="361"/>
        </pc:sldMkLst>
        <pc:spChg chg="add mod">
          <ac:chgData name="Lisa Francis" userId="a54f2c22-5797-4ba7-b2e9-d47bec50ae61" providerId="ADAL" clId="{29A1E914-20C7-4681-ABFB-D8A3B66CD2A5}" dt="2024-10-13T13:22:09.354" v="1368" actId="478"/>
          <ac:spMkLst>
            <pc:docMk/>
            <pc:sldMk cId="391246093" sldId="361"/>
            <ac:spMk id="2" creationId="{149F6EBB-69C1-6D1A-E218-10C0B66AE814}"/>
          </ac:spMkLst>
        </pc:spChg>
        <pc:spChg chg="mod">
          <ac:chgData name="Lisa Francis" userId="a54f2c22-5797-4ba7-b2e9-d47bec50ae61" providerId="ADAL" clId="{29A1E914-20C7-4681-ABFB-D8A3B66CD2A5}" dt="2024-10-13T14:14:36.500" v="3110" actId="20577"/>
          <ac:spMkLst>
            <pc:docMk/>
            <pc:sldMk cId="391246093" sldId="361"/>
            <ac:spMk id="3" creationId="{1353F689-2E51-BF4F-AE47-7CEB7CC4C52A}"/>
          </ac:spMkLst>
        </pc:spChg>
        <pc:spChg chg="mod">
          <ac:chgData name="Lisa Francis" userId="a54f2c22-5797-4ba7-b2e9-d47bec50ae61" providerId="ADAL" clId="{29A1E914-20C7-4681-ABFB-D8A3B66CD2A5}" dt="2024-10-19T17:37:09.233" v="15377" actId="20577"/>
          <ac:spMkLst>
            <pc:docMk/>
            <pc:sldMk cId="391246093" sldId="361"/>
            <ac:spMk id="4" creationId="{A17F80A9-6337-524E-AC61-32C5AFEE8E6D}"/>
          </ac:spMkLst>
        </pc:spChg>
        <pc:spChg chg="mod">
          <ac:chgData name="Lisa Francis" userId="a54f2c22-5797-4ba7-b2e9-d47bec50ae61" providerId="ADAL" clId="{29A1E914-20C7-4681-ABFB-D8A3B66CD2A5}" dt="2024-10-19T15:07:58.176" v="8459" actId="1076"/>
          <ac:spMkLst>
            <pc:docMk/>
            <pc:sldMk cId="391246093" sldId="361"/>
            <ac:spMk id="5" creationId="{2E803E71-3088-0347-9BCC-16ADB551CCC8}"/>
          </ac:spMkLst>
        </pc:spChg>
        <pc:spChg chg="mod">
          <ac:chgData name="Lisa Francis" userId="a54f2c22-5797-4ba7-b2e9-d47bec50ae61" providerId="ADAL" clId="{29A1E914-20C7-4681-ABFB-D8A3B66CD2A5}" dt="2024-10-19T15:07:54.214" v="8458" actId="1076"/>
          <ac:spMkLst>
            <pc:docMk/>
            <pc:sldMk cId="391246093" sldId="361"/>
            <ac:spMk id="6" creationId="{66F3960A-D260-8445-A153-0B674474CEBD}"/>
          </ac:spMkLst>
        </pc:spChg>
        <pc:spChg chg="add del mod">
          <ac:chgData name="Lisa Francis" userId="a54f2c22-5797-4ba7-b2e9-d47bec50ae61" providerId="ADAL" clId="{29A1E914-20C7-4681-ABFB-D8A3B66CD2A5}" dt="2024-10-13T13:24:30.335" v="1376" actId="478"/>
          <ac:spMkLst>
            <pc:docMk/>
            <pc:sldMk cId="391246093" sldId="361"/>
            <ac:spMk id="9" creationId="{A3B92E75-95DE-DC20-3837-7D030334072C}"/>
          </ac:spMkLst>
        </pc:spChg>
        <pc:spChg chg="add del mod">
          <ac:chgData name="Lisa Francis" userId="a54f2c22-5797-4ba7-b2e9-d47bec50ae61" providerId="ADAL" clId="{29A1E914-20C7-4681-ABFB-D8A3B66CD2A5}" dt="2024-10-13T13:27:26.386" v="1383"/>
          <ac:spMkLst>
            <pc:docMk/>
            <pc:sldMk cId="391246093" sldId="361"/>
            <ac:spMk id="11" creationId="{38C5733B-BB56-E33C-2B53-16EEDC257129}"/>
          </ac:spMkLst>
        </pc:spChg>
        <pc:picChg chg="add del mod modCrop">
          <ac:chgData name="Lisa Francis" userId="a54f2c22-5797-4ba7-b2e9-d47bec50ae61" providerId="ADAL" clId="{29A1E914-20C7-4681-ABFB-D8A3B66CD2A5}" dt="2024-10-13T13:26:57.120" v="1382" actId="478"/>
          <ac:picMkLst>
            <pc:docMk/>
            <pc:sldMk cId="391246093" sldId="361"/>
            <ac:picMk id="53" creationId="{CAC9EF15-08A3-406D-9236-76A5454D5F8A}"/>
          </ac:picMkLst>
        </pc:picChg>
        <pc:picChg chg="add del mod">
          <ac:chgData name="Lisa Francis" userId="a54f2c22-5797-4ba7-b2e9-d47bec50ae61" providerId="ADAL" clId="{29A1E914-20C7-4681-ABFB-D8A3B66CD2A5}" dt="2024-10-13T13:22:12.728" v="1371" actId="1076"/>
          <ac:picMkLst>
            <pc:docMk/>
            <pc:sldMk cId="391246093" sldId="361"/>
            <ac:picMk id="2050" creationId="{31F67089-A8CC-3B43-60B8-571817F4227E}"/>
          </ac:picMkLst>
        </pc:picChg>
        <pc:picChg chg="add mod">
          <ac:chgData name="Lisa Francis" userId="a54f2c22-5797-4ba7-b2e9-d47bec50ae61" providerId="ADAL" clId="{29A1E914-20C7-4681-ABFB-D8A3B66CD2A5}" dt="2024-10-13T13:27:26.386" v="1383"/>
          <ac:picMkLst>
            <pc:docMk/>
            <pc:sldMk cId="391246093" sldId="361"/>
            <ac:picMk id="2052" creationId="{6B156030-04AC-88D4-9FFA-11A06720A18E}"/>
          </ac:picMkLst>
        </pc:picChg>
      </pc:sldChg>
      <pc:sldChg chg="addSp delSp modSp mod modAnim modNotesTx">
        <pc:chgData name="Lisa Francis" userId="a54f2c22-5797-4ba7-b2e9-d47bec50ae61" providerId="ADAL" clId="{29A1E914-20C7-4681-ABFB-D8A3B66CD2A5}" dt="2024-10-20T10:02:58.575" v="16445" actId="27636"/>
        <pc:sldMkLst>
          <pc:docMk/>
          <pc:sldMk cId="767675903" sldId="362"/>
        </pc:sldMkLst>
        <pc:spChg chg="mod">
          <ac:chgData name="Lisa Francis" userId="a54f2c22-5797-4ba7-b2e9-d47bec50ae61" providerId="ADAL" clId="{29A1E914-20C7-4681-ABFB-D8A3B66CD2A5}" dt="2024-10-19T17:51:26.564" v="15793" actId="20577"/>
          <ac:spMkLst>
            <pc:docMk/>
            <pc:sldMk cId="767675903" sldId="362"/>
            <ac:spMk id="2" creationId="{68F0FA04-6227-9040-92A6-9514A59B8E7B}"/>
          </ac:spMkLst>
        </pc:spChg>
        <pc:spChg chg="del mod">
          <ac:chgData name="Lisa Francis" userId="a54f2c22-5797-4ba7-b2e9-d47bec50ae61" providerId="ADAL" clId="{29A1E914-20C7-4681-ABFB-D8A3B66CD2A5}" dt="2024-10-19T16:55:29.418" v="13093" actId="478"/>
          <ac:spMkLst>
            <pc:docMk/>
            <pc:sldMk cId="767675903" sldId="362"/>
            <ac:spMk id="3" creationId="{9CD657E5-4675-E84E-840E-4F6D4868C5A9}"/>
          </ac:spMkLst>
        </pc:spChg>
        <pc:spChg chg="del">
          <ac:chgData name="Lisa Francis" userId="a54f2c22-5797-4ba7-b2e9-d47bec50ae61" providerId="ADAL" clId="{29A1E914-20C7-4681-ABFB-D8A3B66CD2A5}" dt="2024-10-19T16:55:34.988" v="13095" actId="478"/>
          <ac:spMkLst>
            <pc:docMk/>
            <pc:sldMk cId="767675903" sldId="362"/>
            <ac:spMk id="4" creationId="{6AF03CC0-7DA0-ED4F-B612-580E138D588A}"/>
          </ac:spMkLst>
        </pc:spChg>
        <pc:spChg chg="mod">
          <ac:chgData name="Lisa Francis" userId="a54f2c22-5797-4ba7-b2e9-d47bec50ae61" providerId="ADAL" clId="{29A1E914-20C7-4681-ABFB-D8A3B66CD2A5}" dt="2024-10-20T10:02:58.575" v="16445" actId="27636"/>
          <ac:spMkLst>
            <pc:docMk/>
            <pc:sldMk cId="767675903" sldId="362"/>
            <ac:spMk id="5" creationId="{0B4B9306-DDC0-AD4F-A9C2-739C6AEB0172}"/>
          </ac:spMkLst>
        </pc:spChg>
        <pc:spChg chg="mod">
          <ac:chgData name="Lisa Francis" userId="a54f2c22-5797-4ba7-b2e9-d47bec50ae61" providerId="ADAL" clId="{29A1E914-20C7-4681-ABFB-D8A3B66CD2A5}" dt="2024-10-20T10:02:46.970" v="16443" actId="255"/>
          <ac:spMkLst>
            <pc:docMk/>
            <pc:sldMk cId="767675903" sldId="362"/>
            <ac:spMk id="6" creationId="{B7D8EEE0-6E1C-9F47-936F-25FCC2FC368C}"/>
          </ac:spMkLst>
        </pc:spChg>
        <pc:spChg chg="del">
          <ac:chgData name="Lisa Francis" userId="a54f2c22-5797-4ba7-b2e9-d47bec50ae61" providerId="ADAL" clId="{29A1E914-20C7-4681-ABFB-D8A3B66CD2A5}" dt="2024-10-19T16:55:12.271" v="13088" actId="478"/>
          <ac:spMkLst>
            <pc:docMk/>
            <pc:sldMk cId="767675903" sldId="362"/>
            <ac:spMk id="7" creationId="{99E44123-0AF5-4A4C-B0C7-BB7409DE8161}"/>
          </ac:spMkLst>
        </pc:spChg>
        <pc:spChg chg="del mod">
          <ac:chgData name="Lisa Francis" userId="a54f2c22-5797-4ba7-b2e9-d47bec50ae61" providerId="ADAL" clId="{29A1E914-20C7-4681-ABFB-D8A3B66CD2A5}" dt="2024-10-19T16:55:16.270" v="13090" actId="478"/>
          <ac:spMkLst>
            <pc:docMk/>
            <pc:sldMk cId="767675903" sldId="362"/>
            <ac:spMk id="8" creationId="{2A659727-BBB9-9B49-BCA1-694F74F717C4}"/>
          </ac:spMkLst>
        </pc:spChg>
        <pc:spChg chg="del mod">
          <ac:chgData name="Lisa Francis" userId="a54f2c22-5797-4ba7-b2e9-d47bec50ae61" providerId="ADAL" clId="{29A1E914-20C7-4681-ABFB-D8A3B66CD2A5}" dt="2024-10-19T17:51:36.111" v="15794" actId="478"/>
          <ac:spMkLst>
            <pc:docMk/>
            <pc:sldMk cId="767675903" sldId="362"/>
            <ac:spMk id="9" creationId="{9A5802D8-6C81-6C4F-97CF-C1F2344EE894}"/>
          </ac:spMkLst>
        </pc:spChg>
        <pc:spChg chg="add del mod">
          <ac:chgData name="Lisa Francis" userId="a54f2c22-5797-4ba7-b2e9-d47bec50ae61" providerId="ADAL" clId="{29A1E914-20C7-4681-ABFB-D8A3B66CD2A5}" dt="2024-10-19T16:55:31.727" v="13094" actId="478"/>
          <ac:spMkLst>
            <pc:docMk/>
            <pc:sldMk cId="767675903" sldId="362"/>
            <ac:spMk id="11" creationId="{788D309E-D1F1-A27F-DCB9-6C5EC6E3DE14}"/>
          </ac:spMkLst>
        </pc:spChg>
        <pc:spChg chg="add del mod">
          <ac:chgData name="Lisa Francis" userId="a54f2c22-5797-4ba7-b2e9-d47bec50ae61" providerId="ADAL" clId="{29A1E914-20C7-4681-ABFB-D8A3B66CD2A5}" dt="2024-10-19T16:55:40.489" v="13096" actId="478"/>
          <ac:spMkLst>
            <pc:docMk/>
            <pc:sldMk cId="767675903" sldId="362"/>
            <ac:spMk id="13" creationId="{5D822C8D-628B-F23E-7A1F-B76AC7AD676D}"/>
          </ac:spMkLst>
        </pc:spChg>
      </pc:sldChg>
      <pc:sldChg chg="addSp delSp modSp mod modNotesTx">
        <pc:chgData name="Lisa Francis" userId="a54f2c22-5797-4ba7-b2e9-d47bec50ae61" providerId="ADAL" clId="{29A1E914-20C7-4681-ABFB-D8A3B66CD2A5}" dt="2024-10-19T17:58:02.920" v="15881" actId="20577"/>
        <pc:sldMkLst>
          <pc:docMk/>
          <pc:sldMk cId="495483412" sldId="363"/>
        </pc:sldMkLst>
        <pc:spChg chg="mod">
          <ac:chgData name="Lisa Francis" userId="a54f2c22-5797-4ba7-b2e9-d47bec50ae61" providerId="ADAL" clId="{29A1E914-20C7-4681-ABFB-D8A3B66CD2A5}" dt="2024-10-11T13:40:55.997" v="630" actId="20577"/>
          <ac:spMkLst>
            <pc:docMk/>
            <pc:sldMk cId="495483412" sldId="363"/>
            <ac:spMk id="2" creationId="{C18026B5-2F88-BA48-A996-4A13FDFAA43A}"/>
          </ac:spMkLst>
        </pc:spChg>
        <pc:spChg chg="mod">
          <ac:chgData name="Lisa Francis" userId="a54f2c22-5797-4ba7-b2e9-d47bec50ae61" providerId="ADAL" clId="{29A1E914-20C7-4681-ABFB-D8A3B66CD2A5}" dt="2024-10-19T17:17:53.474" v="14053" actId="255"/>
          <ac:spMkLst>
            <pc:docMk/>
            <pc:sldMk cId="495483412" sldId="363"/>
            <ac:spMk id="3" creationId="{A5ABDF8F-0AD5-5C43-9EF3-8679B9897E01}"/>
          </ac:spMkLst>
        </pc:spChg>
        <pc:spChg chg="mod">
          <ac:chgData name="Lisa Francis" userId="a54f2c22-5797-4ba7-b2e9-d47bec50ae61" providerId="ADAL" clId="{29A1E914-20C7-4681-ABFB-D8A3B66CD2A5}" dt="2024-10-19T17:17:22.135" v="14046" actId="27636"/>
          <ac:spMkLst>
            <pc:docMk/>
            <pc:sldMk cId="495483412" sldId="363"/>
            <ac:spMk id="4" creationId="{7782A119-28D1-B54D-A879-A0DDEC296674}"/>
          </ac:spMkLst>
        </pc:spChg>
        <pc:spChg chg="mod">
          <ac:chgData name="Lisa Francis" userId="a54f2c22-5797-4ba7-b2e9-d47bec50ae61" providerId="ADAL" clId="{29A1E914-20C7-4681-ABFB-D8A3B66CD2A5}" dt="2024-10-19T17:18:00.634" v="14054" actId="255"/>
          <ac:spMkLst>
            <pc:docMk/>
            <pc:sldMk cId="495483412" sldId="363"/>
            <ac:spMk id="5" creationId="{B55E5840-ED0D-0349-88F3-4E90A0094985}"/>
          </ac:spMkLst>
        </pc:spChg>
        <pc:spChg chg="mod">
          <ac:chgData name="Lisa Francis" userId="a54f2c22-5797-4ba7-b2e9-d47bec50ae61" providerId="ADAL" clId="{29A1E914-20C7-4681-ABFB-D8A3B66CD2A5}" dt="2024-10-19T17:17:29.661" v="14048" actId="255"/>
          <ac:spMkLst>
            <pc:docMk/>
            <pc:sldMk cId="495483412" sldId="363"/>
            <ac:spMk id="6" creationId="{34801285-85FB-FD43-9631-322998389AF0}"/>
          </ac:spMkLst>
        </pc:spChg>
        <pc:spChg chg="mod">
          <ac:chgData name="Lisa Francis" userId="a54f2c22-5797-4ba7-b2e9-d47bec50ae61" providerId="ADAL" clId="{29A1E914-20C7-4681-ABFB-D8A3B66CD2A5}" dt="2024-10-19T17:18:13.411" v="14065" actId="20577"/>
          <ac:spMkLst>
            <pc:docMk/>
            <pc:sldMk cId="495483412" sldId="363"/>
            <ac:spMk id="7" creationId="{8820E658-15B8-6C4B-A736-3D894774670E}"/>
          </ac:spMkLst>
        </pc:spChg>
        <pc:spChg chg="mod">
          <ac:chgData name="Lisa Francis" userId="a54f2c22-5797-4ba7-b2e9-d47bec50ae61" providerId="ADAL" clId="{29A1E914-20C7-4681-ABFB-D8A3B66CD2A5}" dt="2024-10-19T17:17:38.469" v="14052" actId="27636"/>
          <ac:spMkLst>
            <pc:docMk/>
            <pc:sldMk cId="495483412" sldId="363"/>
            <ac:spMk id="8" creationId="{7F52F621-1B1F-5E49-939F-12BD1A0FD522}"/>
          </ac:spMkLst>
        </pc:spChg>
        <pc:spChg chg="del mod">
          <ac:chgData name="Lisa Francis" userId="a54f2c22-5797-4ba7-b2e9-d47bec50ae61" providerId="ADAL" clId="{29A1E914-20C7-4681-ABFB-D8A3B66CD2A5}" dt="2024-10-19T17:14:08.825" v="13834" actId="478"/>
          <ac:spMkLst>
            <pc:docMk/>
            <pc:sldMk cId="495483412" sldId="363"/>
            <ac:spMk id="9" creationId="{AFD06229-BFA1-7D4D-B1E0-0A9F7FBF1F7E}"/>
          </ac:spMkLst>
        </pc:spChg>
        <pc:spChg chg="del mod">
          <ac:chgData name="Lisa Francis" userId="a54f2c22-5797-4ba7-b2e9-d47bec50ae61" providerId="ADAL" clId="{29A1E914-20C7-4681-ABFB-D8A3B66CD2A5}" dt="2024-10-19T17:10:13.831" v="13542" actId="478"/>
          <ac:spMkLst>
            <pc:docMk/>
            <pc:sldMk cId="495483412" sldId="363"/>
            <ac:spMk id="10" creationId="{56278D20-060E-1942-9A72-E600C02A8208}"/>
          </ac:spMkLst>
        </pc:spChg>
        <pc:spChg chg="add mod">
          <ac:chgData name="Lisa Francis" userId="a54f2c22-5797-4ba7-b2e9-d47bec50ae61" providerId="ADAL" clId="{29A1E914-20C7-4681-ABFB-D8A3B66CD2A5}" dt="2024-10-19T17:57:24.521" v="15853" actId="20577"/>
          <ac:spMkLst>
            <pc:docMk/>
            <pc:sldMk cId="495483412" sldId="363"/>
            <ac:spMk id="12" creationId="{35224E8F-7DB3-3813-259B-977DDE51C97E}"/>
          </ac:spMkLst>
        </pc:spChg>
        <pc:picChg chg="add mod modCrop">
          <ac:chgData name="Lisa Francis" userId="a54f2c22-5797-4ba7-b2e9-d47bec50ae61" providerId="ADAL" clId="{29A1E914-20C7-4681-ABFB-D8A3B66CD2A5}" dt="2024-10-19T17:55:57.724" v="15819" actId="1076"/>
          <ac:picMkLst>
            <pc:docMk/>
            <pc:sldMk cId="495483412" sldId="363"/>
            <ac:picMk id="14" creationId="{597715B2-7975-E6A3-8FBA-309EACEF83AF}"/>
          </ac:picMkLst>
        </pc:picChg>
      </pc:sldChg>
      <pc:sldChg chg="addSp delSp modSp mod">
        <pc:chgData name="Lisa Francis" userId="a54f2c22-5797-4ba7-b2e9-d47bec50ae61" providerId="ADAL" clId="{29A1E914-20C7-4681-ABFB-D8A3B66CD2A5}" dt="2024-10-19T17:58:22.543" v="15882" actId="33524"/>
        <pc:sldMkLst>
          <pc:docMk/>
          <pc:sldMk cId="643842168" sldId="364"/>
        </pc:sldMkLst>
        <pc:spChg chg="del mod">
          <ac:chgData name="Lisa Francis" userId="a54f2c22-5797-4ba7-b2e9-d47bec50ae61" providerId="ADAL" clId="{29A1E914-20C7-4681-ABFB-D8A3B66CD2A5}" dt="2024-10-11T13:53:17.244" v="631" actId="478"/>
          <ac:spMkLst>
            <pc:docMk/>
            <pc:sldMk cId="643842168" sldId="364"/>
            <ac:spMk id="2" creationId="{8C122DF8-59D4-D94D-8ED9-F2F319899DBF}"/>
          </ac:spMkLst>
        </pc:spChg>
        <pc:spChg chg="del mod">
          <ac:chgData name="Lisa Francis" userId="a54f2c22-5797-4ba7-b2e9-d47bec50ae61" providerId="ADAL" clId="{29A1E914-20C7-4681-ABFB-D8A3B66CD2A5}" dt="2024-10-13T13:06:47.752" v="853" actId="478"/>
          <ac:spMkLst>
            <pc:docMk/>
            <pc:sldMk cId="643842168" sldId="364"/>
            <ac:spMk id="3" creationId="{4D5B7634-ADBA-124F-B8CA-431F07F18D44}"/>
          </ac:spMkLst>
        </pc:spChg>
        <pc:spChg chg="del">
          <ac:chgData name="Lisa Francis" userId="a54f2c22-5797-4ba7-b2e9-d47bec50ae61" providerId="ADAL" clId="{29A1E914-20C7-4681-ABFB-D8A3B66CD2A5}" dt="2024-10-13T13:06:50.498" v="854" actId="478"/>
          <ac:spMkLst>
            <pc:docMk/>
            <pc:sldMk cId="643842168" sldId="364"/>
            <ac:spMk id="4" creationId="{529E91F3-E1A0-DB4A-8CD8-D9D1AB0FFB40}"/>
          </ac:spMkLst>
        </pc:spChg>
        <pc:spChg chg="add mod">
          <ac:chgData name="Lisa Francis" userId="a54f2c22-5797-4ba7-b2e9-d47bec50ae61" providerId="ADAL" clId="{29A1E914-20C7-4681-ABFB-D8A3B66CD2A5}" dt="2024-10-13T13:06:41.277" v="851" actId="20577"/>
          <ac:spMkLst>
            <pc:docMk/>
            <pc:sldMk cId="643842168" sldId="364"/>
            <ac:spMk id="6" creationId="{4699DD0D-2398-1B17-D68C-9FF2EB034CA8}"/>
          </ac:spMkLst>
        </pc:spChg>
        <pc:spChg chg="add mod">
          <ac:chgData name="Lisa Francis" userId="a54f2c22-5797-4ba7-b2e9-d47bec50ae61" providerId="ADAL" clId="{29A1E914-20C7-4681-ABFB-D8A3B66CD2A5}" dt="2024-10-13T13:06:57.216" v="873" actId="20577"/>
          <ac:spMkLst>
            <pc:docMk/>
            <pc:sldMk cId="643842168" sldId="364"/>
            <ac:spMk id="7" creationId="{148CD3F2-7CAC-5F16-6DBE-B378E215F303}"/>
          </ac:spMkLst>
        </pc:spChg>
        <pc:spChg chg="mod">
          <ac:chgData name="Lisa Francis" userId="a54f2c22-5797-4ba7-b2e9-d47bec50ae61" providerId="ADAL" clId="{29A1E914-20C7-4681-ABFB-D8A3B66CD2A5}" dt="2024-10-19T17:33:43.612" v="15353" actId="20577"/>
          <ac:spMkLst>
            <pc:docMk/>
            <pc:sldMk cId="643842168" sldId="364"/>
            <ac:spMk id="44" creationId="{906E4DF9-127F-4650-8BAA-2521A37885B0}"/>
          </ac:spMkLst>
        </pc:spChg>
        <pc:spChg chg="mod">
          <ac:chgData name="Lisa Francis" userId="a54f2c22-5797-4ba7-b2e9-d47bec50ae61" providerId="ADAL" clId="{29A1E914-20C7-4681-ABFB-D8A3B66CD2A5}" dt="2024-10-13T13:06:08.231" v="722" actId="20577"/>
          <ac:spMkLst>
            <pc:docMk/>
            <pc:sldMk cId="643842168" sldId="364"/>
            <ac:spMk id="45" creationId="{803A1E73-C790-447A-974F-B3ADB50149F7}"/>
          </ac:spMkLst>
        </pc:spChg>
        <pc:spChg chg="mod">
          <ac:chgData name="Lisa Francis" userId="a54f2c22-5797-4ba7-b2e9-d47bec50ae61" providerId="ADAL" clId="{29A1E914-20C7-4681-ABFB-D8A3B66CD2A5}" dt="2024-10-19T17:28:21.388" v="14645" actId="20577"/>
          <ac:spMkLst>
            <pc:docMk/>
            <pc:sldMk cId="643842168" sldId="364"/>
            <ac:spMk id="46" creationId="{A09D80D2-95FB-43C6-96F8-7EF7737C28BA}"/>
          </ac:spMkLst>
        </pc:spChg>
        <pc:spChg chg="mod">
          <ac:chgData name="Lisa Francis" userId="a54f2c22-5797-4ba7-b2e9-d47bec50ae61" providerId="ADAL" clId="{29A1E914-20C7-4681-ABFB-D8A3B66CD2A5}" dt="2024-10-13T13:06:17.409" v="765" actId="313"/>
          <ac:spMkLst>
            <pc:docMk/>
            <pc:sldMk cId="643842168" sldId="364"/>
            <ac:spMk id="47" creationId="{DDA232CE-EB44-41DD-920C-AEDD5C33D2A5}"/>
          </ac:spMkLst>
        </pc:spChg>
        <pc:spChg chg="mod">
          <ac:chgData name="Lisa Francis" userId="a54f2c22-5797-4ba7-b2e9-d47bec50ae61" providerId="ADAL" clId="{29A1E914-20C7-4681-ABFB-D8A3B66CD2A5}" dt="2024-10-19T17:29:33.356" v="14758" actId="20577"/>
          <ac:spMkLst>
            <pc:docMk/>
            <pc:sldMk cId="643842168" sldId="364"/>
            <ac:spMk id="48" creationId="{CEBFC0C0-C506-47F0-AE21-8A46DB86644A}"/>
          </ac:spMkLst>
        </pc:spChg>
        <pc:spChg chg="mod">
          <ac:chgData name="Lisa Francis" userId="a54f2c22-5797-4ba7-b2e9-d47bec50ae61" providerId="ADAL" clId="{29A1E914-20C7-4681-ABFB-D8A3B66CD2A5}" dt="2024-10-13T13:06:22.362" v="806" actId="20577"/>
          <ac:spMkLst>
            <pc:docMk/>
            <pc:sldMk cId="643842168" sldId="364"/>
            <ac:spMk id="49" creationId="{ED796758-F31D-4250-A439-D6DE9523C88B}"/>
          </ac:spMkLst>
        </pc:spChg>
        <pc:spChg chg="mod">
          <ac:chgData name="Lisa Francis" userId="a54f2c22-5797-4ba7-b2e9-d47bec50ae61" providerId="ADAL" clId="{29A1E914-20C7-4681-ABFB-D8A3B66CD2A5}" dt="2024-10-19T17:30:46.650" v="14939" actId="20577"/>
          <ac:spMkLst>
            <pc:docMk/>
            <pc:sldMk cId="643842168" sldId="364"/>
            <ac:spMk id="50" creationId="{C60A09F8-DA84-487F-81AC-337BE4A9F35B}"/>
          </ac:spMkLst>
        </pc:spChg>
        <pc:spChg chg="mod">
          <ac:chgData name="Lisa Francis" userId="a54f2c22-5797-4ba7-b2e9-d47bec50ae61" providerId="ADAL" clId="{29A1E914-20C7-4681-ABFB-D8A3B66CD2A5}" dt="2024-10-13T13:06:35.522" v="844" actId="20577"/>
          <ac:spMkLst>
            <pc:docMk/>
            <pc:sldMk cId="643842168" sldId="364"/>
            <ac:spMk id="51" creationId="{D582AC9C-B267-4C04-9E50-051DE433538C}"/>
          </ac:spMkLst>
        </pc:spChg>
        <pc:spChg chg="mod">
          <ac:chgData name="Lisa Francis" userId="a54f2c22-5797-4ba7-b2e9-d47bec50ae61" providerId="ADAL" clId="{29A1E914-20C7-4681-ABFB-D8A3B66CD2A5}" dt="2024-10-19T17:58:22.543" v="15882" actId="33524"/>
          <ac:spMkLst>
            <pc:docMk/>
            <pc:sldMk cId="643842168" sldId="364"/>
            <ac:spMk id="52" creationId="{1E84004F-53E7-47E5-A493-1980475C42D4}"/>
          </ac:spMkLst>
        </pc:spChg>
        <pc:spChg chg="del">
          <ac:chgData name="Lisa Francis" userId="a54f2c22-5797-4ba7-b2e9-d47bec50ae61" providerId="ADAL" clId="{29A1E914-20C7-4681-ABFB-D8A3B66CD2A5}" dt="2024-10-13T13:06:37.742" v="845" actId="478"/>
          <ac:spMkLst>
            <pc:docMk/>
            <pc:sldMk cId="643842168" sldId="364"/>
            <ac:spMk id="53" creationId="{A1B673DD-4FEC-4191-8446-77B89805FF2B}"/>
          </ac:spMkLst>
        </pc:spChg>
      </pc:sldChg>
      <pc:sldChg chg="addSp delSp modSp mod">
        <pc:chgData name="Lisa Francis" userId="a54f2c22-5797-4ba7-b2e9-d47bec50ae61" providerId="ADAL" clId="{29A1E914-20C7-4681-ABFB-D8A3B66CD2A5}" dt="2024-10-19T16:10:09.231" v="10996" actId="20577"/>
        <pc:sldMkLst>
          <pc:docMk/>
          <pc:sldMk cId="2061332268" sldId="365"/>
        </pc:sldMkLst>
        <pc:spChg chg="add del mod">
          <ac:chgData name="Lisa Francis" userId="a54f2c22-5797-4ba7-b2e9-d47bec50ae61" providerId="ADAL" clId="{29A1E914-20C7-4681-ABFB-D8A3B66CD2A5}" dt="2024-10-13T13:53:42.147" v="2534"/>
          <ac:spMkLst>
            <pc:docMk/>
            <pc:sldMk cId="2061332268" sldId="365"/>
            <ac:spMk id="3" creationId="{7CBE56E8-DC79-F0C6-71B0-C9DD9C166287}"/>
          </ac:spMkLst>
        </pc:spChg>
        <pc:spChg chg="add mod">
          <ac:chgData name="Lisa Francis" userId="a54f2c22-5797-4ba7-b2e9-d47bec50ae61" providerId="ADAL" clId="{29A1E914-20C7-4681-ABFB-D8A3B66CD2A5}" dt="2024-10-19T16:10:09.231" v="10996" actId="20577"/>
          <ac:spMkLst>
            <pc:docMk/>
            <pc:sldMk cId="2061332268" sldId="365"/>
            <ac:spMk id="6" creationId="{A7E22125-A428-9D3E-6C57-D65563F9BA4A}"/>
          </ac:spMkLst>
        </pc:spChg>
        <pc:spChg chg="mod">
          <ac:chgData name="Lisa Francis" userId="a54f2c22-5797-4ba7-b2e9-d47bec50ae61" providerId="ADAL" clId="{29A1E914-20C7-4681-ABFB-D8A3B66CD2A5}" dt="2024-10-13T17:13:58.593" v="7242" actId="1076"/>
          <ac:spMkLst>
            <pc:docMk/>
            <pc:sldMk cId="2061332268" sldId="365"/>
            <ac:spMk id="7" creationId="{59E39E2C-C45E-E490-376E-0D0A2880D3A8}"/>
          </ac:spMkLst>
        </pc:spChg>
        <pc:spChg chg="add del mod">
          <ac:chgData name="Lisa Francis" userId="a54f2c22-5797-4ba7-b2e9-d47bec50ae61" providerId="ADAL" clId="{29A1E914-20C7-4681-ABFB-D8A3B66CD2A5}" dt="2024-10-13T14:04:44.985" v="2559"/>
          <ac:spMkLst>
            <pc:docMk/>
            <pc:sldMk cId="2061332268" sldId="365"/>
            <ac:spMk id="8" creationId="{FAEA7064-B623-E169-AC5B-C07F45780612}"/>
          </ac:spMkLst>
        </pc:spChg>
        <pc:picChg chg="add del">
          <ac:chgData name="Lisa Francis" userId="a54f2c22-5797-4ba7-b2e9-d47bec50ae61" providerId="ADAL" clId="{29A1E914-20C7-4681-ABFB-D8A3B66CD2A5}" dt="2024-10-13T13:57:28.822" v="2536" actId="22"/>
          <ac:picMkLst>
            <pc:docMk/>
            <pc:sldMk cId="2061332268" sldId="365"/>
            <ac:picMk id="5" creationId="{94025E97-0DA7-32C7-5EF4-12BD6977C3F3}"/>
          </ac:picMkLst>
        </pc:picChg>
        <pc:picChg chg="add mod">
          <ac:chgData name="Lisa Francis" userId="a54f2c22-5797-4ba7-b2e9-d47bec50ae61" providerId="ADAL" clId="{29A1E914-20C7-4681-ABFB-D8A3B66CD2A5}" dt="2024-10-13T17:14:19.025" v="7247" actId="14100"/>
          <ac:picMkLst>
            <pc:docMk/>
            <pc:sldMk cId="2061332268" sldId="365"/>
            <ac:picMk id="10" creationId="{638C1D2A-DE02-5FD8-E668-20D6A4D1F3FD}"/>
          </ac:picMkLst>
        </pc:picChg>
        <pc:picChg chg="add mod">
          <ac:chgData name="Lisa Francis" userId="a54f2c22-5797-4ba7-b2e9-d47bec50ae61" providerId="ADAL" clId="{29A1E914-20C7-4681-ABFB-D8A3B66CD2A5}" dt="2024-10-13T17:16:13.695" v="7317" actId="1076"/>
          <ac:picMkLst>
            <pc:docMk/>
            <pc:sldMk cId="2061332268" sldId="365"/>
            <ac:picMk id="12" creationId="{E5CA1EDE-32C8-651D-E28A-28AC9D41D591}"/>
          </ac:picMkLst>
        </pc:picChg>
      </pc:sldChg>
      <pc:sldChg chg="addSp delSp modSp mod modNotesTx">
        <pc:chgData name="Lisa Francis" userId="a54f2c22-5797-4ba7-b2e9-d47bec50ae61" providerId="ADAL" clId="{29A1E914-20C7-4681-ABFB-D8A3B66CD2A5}" dt="2024-10-19T17:42:51.136" v="15440" actId="1076"/>
        <pc:sldMkLst>
          <pc:docMk/>
          <pc:sldMk cId="2843220939" sldId="366"/>
        </pc:sldMkLst>
        <pc:spChg chg="add del">
          <ac:chgData name="Lisa Francis" userId="a54f2c22-5797-4ba7-b2e9-d47bec50ae61" providerId="ADAL" clId="{29A1E914-20C7-4681-ABFB-D8A3B66CD2A5}" dt="2024-10-19T15:28:25.899" v="8529" actId="478"/>
          <ac:spMkLst>
            <pc:docMk/>
            <pc:sldMk cId="2843220939" sldId="366"/>
            <ac:spMk id="4" creationId="{825E825D-4028-F65C-8556-1F957D46AA29}"/>
          </ac:spMkLst>
        </pc:spChg>
        <pc:spChg chg="add mod">
          <ac:chgData name="Lisa Francis" userId="a54f2c22-5797-4ba7-b2e9-d47bec50ae61" providerId="ADAL" clId="{29A1E914-20C7-4681-ABFB-D8A3B66CD2A5}" dt="2024-10-19T17:42:51.136" v="15440" actId="1076"/>
          <ac:spMkLst>
            <pc:docMk/>
            <pc:sldMk cId="2843220939" sldId="366"/>
            <ac:spMk id="5" creationId="{C35C7CEE-ED22-6CA9-03C0-7A69A2E03DA3}"/>
          </ac:spMkLst>
        </pc:spChg>
        <pc:spChg chg="mod">
          <ac:chgData name="Lisa Francis" userId="a54f2c22-5797-4ba7-b2e9-d47bec50ae61" providerId="ADAL" clId="{29A1E914-20C7-4681-ABFB-D8A3B66CD2A5}" dt="2024-10-19T17:42:47.788" v="15439" actId="1076"/>
          <ac:spMkLst>
            <pc:docMk/>
            <pc:sldMk cId="2843220939" sldId="366"/>
            <ac:spMk id="7" creationId="{59E39E2C-C45E-E490-376E-0D0A2880D3A8}"/>
          </ac:spMkLst>
        </pc:spChg>
        <pc:picChg chg="add mod ord modCrop">
          <ac:chgData name="Lisa Francis" userId="a54f2c22-5797-4ba7-b2e9-d47bec50ae61" providerId="ADAL" clId="{29A1E914-20C7-4681-ABFB-D8A3B66CD2A5}" dt="2024-10-19T17:42:42.309" v="15438" actId="14100"/>
          <ac:picMkLst>
            <pc:docMk/>
            <pc:sldMk cId="2843220939" sldId="366"/>
            <ac:picMk id="8" creationId="{70D05416-8245-8D42-ECF6-157E3836E280}"/>
          </ac:picMkLst>
        </pc:picChg>
        <pc:picChg chg="add mod ord modCrop">
          <ac:chgData name="Lisa Francis" userId="a54f2c22-5797-4ba7-b2e9-d47bec50ae61" providerId="ADAL" clId="{29A1E914-20C7-4681-ABFB-D8A3B66CD2A5}" dt="2024-10-19T15:43:14.532" v="9778" actId="1076"/>
          <ac:picMkLst>
            <pc:docMk/>
            <pc:sldMk cId="2843220939" sldId="366"/>
            <ac:picMk id="10" creationId="{05410C6F-DE4E-8BA9-50FA-5A79260AD51E}"/>
          </ac:picMkLst>
        </pc:picChg>
        <pc:picChg chg="add mod modCrop">
          <ac:chgData name="Lisa Francis" userId="a54f2c22-5797-4ba7-b2e9-d47bec50ae61" providerId="ADAL" clId="{29A1E914-20C7-4681-ABFB-D8A3B66CD2A5}" dt="2024-10-19T15:42:49.328" v="9774" actId="1076"/>
          <ac:picMkLst>
            <pc:docMk/>
            <pc:sldMk cId="2843220939" sldId="366"/>
            <ac:picMk id="12" creationId="{942BB86F-9D00-F2DD-AB5E-764CBEB45D6F}"/>
          </ac:picMkLst>
        </pc:picChg>
        <pc:picChg chg="add mod modCrop">
          <ac:chgData name="Lisa Francis" userId="a54f2c22-5797-4ba7-b2e9-d47bec50ae61" providerId="ADAL" clId="{29A1E914-20C7-4681-ABFB-D8A3B66CD2A5}" dt="2024-10-19T15:42:38.915" v="9772" actId="1076"/>
          <ac:picMkLst>
            <pc:docMk/>
            <pc:sldMk cId="2843220939" sldId="366"/>
            <ac:picMk id="14" creationId="{286EF02E-4913-030D-0696-4FF0435E6AE1}"/>
          </ac:picMkLst>
        </pc:picChg>
        <pc:picChg chg="add del">
          <ac:chgData name="Lisa Francis" userId="a54f2c22-5797-4ba7-b2e9-d47bec50ae61" providerId="ADAL" clId="{29A1E914-20C7-4681-ABFB-D8A3B66CD2A5}" dt="2024-10-19T15:45:28.030" v="9810" actId="22"/>
          <ac:picMkLst>
            <pc:docMk/>
            <pc:sldMk cId="2843220939" sldId="366"/>
            <ac:picMk id="16" creationId="{674BA0EF-3305-51C1-69B0-BD7D38E1D776}"/>
          </ac:picMkLst>
        </pc:picChg>
      </pc:sldChg>
      <pc:sldChg chg="addSp delSp modSp mod modNotesTx">
        <pc:chgData name="Lisa Francis" userId="a54f2c22-5797-4ba7-b2e9-d47bec50ae61" providerId="ADAL" clId="{29A1E914-20C7-4681-ABFB-D8A3B66CD2A5}" dt="2024-10-19T17:44:16.068" v="15455" actId="1076"/>
        <pc:sldMkLst>
          <pc:docMk/>
          <pc:sldMk cId="2416922935" sldId="367"/>
        </pc:sldMkLst>
        <pc:spChg chg="del mod">
          <ac:chgData name="Lisa Francis" userId="a54f2c22-5797-4ba7-b2e9-d47bec50ae61" providerId="ADAL" clId="{29A1E914-20C7-4681-ABFB-D8A3B66CD2A5}" dt="2024-10-19T15:48:35.174" v="9896" actId="478"/>
          <ac:spMkLst>
            <pc:docMk/>
            <pc:sldMk cId="2416922935" sldId="367"/>
            <ac:spMk id="2" creationId="{737728DC-195E-4A4E-AEBA-5E0D1DB03B76}"/>
          </ac:spMkLst>
        </pc:spChg>
        <pc:spChg chg="add del mod">
          <ac:chgData name="Lisa Francis" userId="a54f2c22-5797-4ba7-b2e9-d47bec50ae61" providerId="ADAL" clId="{29A1E914-20C7-4681-ABFB-D8A3B66CD2A5}" dt="2024-10-19T15:46:51.224" v="9815"/>
          <ac:spMkLst>
            <pc:docMk/>
            <pc:sldMk cId="2416922935" sldId="367"/>
            <ac:spMk id="3" creationId="{689CAC78-ADBB-2676-263C-AED77B6E9F88}"/>
          </ac:spMkLst>
        </pc:spChg>
        <pc:spChg chg="add mod">
          <ac:chgData name="Lisa Francis" userId="a54f2c22-5797-4ba7-b2e9-d47bec50ae61" providerId="ADAL" clId="{29A1E914-20C7-4681-ABFB-D8A3B66CD2A5}" dt="2024-10-19T16:00:08.220" v="10773" actId="1076"/>
          <ac:spMkLst>
            <pc:docMk/>
            <pc:sldMk cId="2416922935" sldId="367"/>
            <ac:spMk id="5" creationId="{B337C1FD-7161-AD0A-A2F0-D07550D6FB9B}"/>
          </ac:spMkLst>
        </pc:spChg>
        <pc:spChg chg="mod">
          <ac:chgData name="Lisa Francis" userId="a54f2c22-5797-4ba7-b2e9-d47bec50ae61" providerId="ADAL" clId="{29A1E914-20C7-4681-ABFB-D8A3B66CD2A5}" dt="2024-10-19T16:00:04.729" v="10772" actId="1076"/>
          <ac:spMkLst>
            <pc:docMk/>
            <pc:sldMk cId="2416922935" sldId="367"/>
            <ac:spMk id="7" creationId="{59E39E2C-C45E-E490-376E-0D0A2880D3A8}"/>
          </ac:spMkLst>
        </pc:spChg>
        <pc:spChg chg="add del">
          <ac:chgData name="Lisa Francis" userId="a54f2c22-5797-4ba7-b2e9-d47bec50ae61" providerId="ADAL" clId="{29A1E914-20C7-4681-ABFB-D8A3B66CD2A5}" dt="2024-10-19T15:48:24.751" v="9893" actId="478"/>
          <ac:spMkLst>
            <pc:docMk/>
            <pc:sldMk cId="2416922935" sldId="367"/>
            <ac:spMk id="8" creationId="{84970A1C-E189-14DA-105B-0EB26209ED95}"/>
          </ac:spMkLst>
        </pc:spChg>
        <pc:spChg chg="add del mod">
          <ac:chgData name="Lisa Francis" userId="a54f2c22-5797-4ba7-b2e9-d47bec50ae61" providerId="ADAL" clId="{29A1E914-20C7-4681-ABFB-D8A3B66CD2A5}" dt="2024-10-19T15:48:57.852" v="9903" actId="478"/>
          <ac:spMkLst>
            <pc:docMk/>
            <pc:sldMk cId="2416922935" sldId="367"/>
            <ac:spMk id="10" creationId="{C98D4D7C-81E3-15BE-768B-0AF501FA3429}"/>
          </ac:spMkLst>
        </pc:spChg>
        <pc:spChg chg="add del mod">
          <ac:chgData name="Lisa Francis" userId="a54f2c22-5797-4ba7-b2e9-d47bec50ae61" providerId="ADAL" clId="{29A1E914-20C7-4681-ABFB-D8A3B66CD2A5}" dt="2024-10-19T15:49:04.487" v="9904" actId="478"/>
          <ac:spMkLst>
            <pc:docMk/>
            <pc:sldMk cId="2416922935" sldId="367"/>
            <ac:spMk id="12" creationId="{4FFD30B6-C03D-ED2F-6249-0EF681CCD5AB}"/>
          </ac:spMkLst>
        </pc:spChg>
        <pc:spChg chg="add mod">
          <ac:chgData name="Lisa Francis" userId="a54f2c22-5797-4ba7-b2e9-d47bec50ae61" providerId="ADAL" clId="{29A1E914-20C7-4681-ABFB-D8A3B66CD2A5}" dt="2024-10-19T17:43:46.231" v="15442" actId="20577"/>
          <ac:spMkLst>
            <pc:docMk/>
            <pc:sldMk cId="2416922935" sldId="367"/>
            <ac:spMk id="13" creationId="{57EB08CE-386D-6848-F01F-06312A80DC30}"/>
          </ac:spMkLst>
        </pc:spChg>
        <pc:picChg chg="add mod modCrop">
          <ac:chgData name="Lisa Francis" userId="a54f2c22-5797-4ba7-b2e9-d47bec50ae61" providerId="ADAL" clId="{29A1E914-20C7-4681-ABFB-D8A3B66CD2A5}" dt="2024-10-19T17:44:14.151" v="15454" actId="1076"/>
          <ac:picMkLst>
            <pc:docMk/>
            <pc:sldMk cId="2416922935" sldId="367"/>
            <ac:picMk id="15" creationId="{39BE5D41-6D96-46FE-520D-9B2E615F2F97}"/>
          </ac:picMkLst>
        </pc:picChg>
        <pc:picChg chg="add mod modCrop">
          <ac:chgData name="Lisa Francis" userId="a54f2c22-5797-4ba7-b2e9-d47bec50ae61" providerId="ADAL" clId="{29A1E914-20C7-4681-ABFB-D8A3B66CD2A5}" dt="2024-10-19T17:44:16.068" v="15455" actId="1076"/>
          <ac:picMkLst>
            <pc:docMk/>
            <pc:sldMk cId="2416922935" sldId="367"/>
            <ac:picMk id="17" creationId="{29F4D3A6-DF40-9A17-4DF2-31A203F3F958}"/>
          </ac:picMkLst>
        </pc:picChg>
        <pc:picChg chg="add mod modCrop">
          <ac:chgData name="Lisa Francis" userId="a54f2c22-5797-4ba7-b2e9-d47bec50ae61" providerId="ADAL" clId="{29A1E914-20C7-4681-ABFB-D8A3B66CD2A5}" dt="2024-10-19T17:44:06.517" v="15451" actId="1076"/>
          <ac:picMkLst>
            <pc:docMk/>
            <pc:sldMk cId="2416922935" sldId="367"/>
            <ac:picMk id="19" creationId="{805C3903-929B-C7DB-158D-FFEA3890611A}"/>
          </ac:picMkLst>
        </pc:picChg>
      </pc:sldChg>
      <pc:sldChg chg="modSp mod">
        <pc:chgData name="Lisa Francis" userId="a54f2c22-5797-4ba7-b2e9-d47bec50ae61" providerId="ADAL" clId="{29A1E914-20C7-4681-ABFB-D8A3B66CD2A5}" dt="2024-10-19T16:52:04.120" v="13057" actId="20577"/>
        <pc:sldMkLst>
          <pc:docMk/>
          <pc:sldMk cId="4087725130" sldId="368"/>
        </pc:sldMkLst>
        <pc:spChg chg="mod">
          <ac:chgData name="Lisa Francis" userId="a54f2c22-5797-4ba7-b2e9-d47bec50ae61" providerId="ADAL" clId="{29A1E914-20C7-4681-ABFB-D8A3B66CD2A5}" dt="2024-10-19T16:51:50.954" v="13052" actId="1076"/>
          <ac:spMkLst>
            <pc:docMk/>
            <pc:sldMk cId="4087725130" sldId="368"/>
            <ac:spMk id="3" creationId="{7C403834-944F-839B-1988-F7AF9D43BF15}"/>
          </ac:spMkLst>
        </pc:spChg>
        <pc:spChg chg="mod">
          <ac:chgData name="Lisa Francis" userId="a54f2c22-5797-4ba7-b2e9-d47bec50ae61" providerId="ADAL" clId="{29A1E914-20C7-4681-ABFB-D8A3B66CD2A5}" dt="2024-10-19T16:52:04.120" v="13057" actId="20577"/>
          <ac:spMkLst>
            <pc:docMk/>
            <pc:sldMk cId="4087725130" sldId="368"/>
            <ac:spMk id="7" creationId="{59E39E2C-C45E-E490-376E-0D0A2880D3A8}"/>
          </ac:spMkLst>
        </pc:spChg>
      </pc:sldChg>
      <pc:sldChg chg="addSp delSp modSp mod modNotesTx">
        <pc:chgData name="Lisa Francis" userId="a54f2c22-5797-4ba7-b2e9-d47bec50ae61" providerId="ADAL" clId="{29A1E914-20C7-4681-ABFB-D8A3B66CD2A5}" dt="2024-10-20T09:43:17.726" v="16020"/>
        <pc:sldMkLst>
          <pc:docMk/>
          <pc:sldMk cId="2873938318" sldId="369"/>
        </pc:sldMkLst>
        <pc:spChg chg="mod">
          <ac:chgData name="Lisa Francis" userId="a54f2c22-5797-4ba7-b2e9-d47bec50ae61" providerId="ADAL" clId="{29A1E914-20C7-4681-ABFB-D8A3B66CD2A5}" dt="2024-10-20T09:26:00.257" v="15925" actId="1076"/>
          <ac:spMkLst>
            <pc:docMk/>
            <pc:sldMk cId="2873938318" sldId="369"/>
            <ac:spMk id="3" creationId="{6339315B-8AAE-A946-ABBF-894F2E4B1338}"/>
          </ac:spMkLst>
        </pc:spChg>
        <pc:spChg chg="add del mod">
          <ac:chgData name="Lisa Francis" userId="a54f2c22-5797-4ba7-b2e9-d47bec50ae61" providerId="ADAL" clId="{29A1E914-20C7-4681-ABFB-D8A3B66CD2A5}" dt="2024-10-20T09:32:12.469" v="15932" actId="478"/>
          <ac:spMkLst>
            <pc:docMk/>
            <pc:sldMk cId="2873938318" sldId="369"/>
            <ac:spMk id="4" creationId="{698C73B6-C990-4C19-B1DF-4C461DEFCA2B}"/>
          </ac:spMkLst>
        </pc:spChg>
        <pc:spChg chg="add mod">
          <ac:chgData name="Lisa Francis" userId="a54f2c22-5797-4ba7-b2e9-d47bec50ae61" providerId="ADAL" clId="{29A1E914-20C7-4681-ABFB-D8A3B66CD2A5}" dt="2024-10-20T09:34:21.802" v="15944" actId="20577"/>
          <ac:spMkLst>
            <pc:docMk/>
            <pc:sldMk cId="2873938318" sldId="369"/>
            <ac:spMk id="6" creationId="{ACA80D77-F94F-C89E-0CD8-832D0A3DAB96}"/>
          </ac:spMkLst>
        </pc:spChg>
        <pc:spChg chg="del mod">
          <ac:chgData name="Lisa Francis" userId="a54f2c22-5797-4ba7-b2e9-d47bec50ae61" providerId="ADAL" clId="{29A1E914-20C7-4681-ABFB-D8A3B66CD2A5}" dt="2024-10-20T09:32:14.607" v="15933" actId="478"/>
          <ac:spMkLst>
            <pc:docMk/>
            <pc:sldMk cId="2873938318" sldId="369"/>
            <ac:spMk id="8" creationId="{BF29ADB8-4E32-8384-E474-C2A0954EA4D1}"/>
          </ac:spMkLst>
        </pc:spChg>
      </pc:sldChg>
      <pc:sldChg chg="addSp delSp modSp new mod modNotesTx">
        <pc:chgData name="Lisa Francis" userId="a54f2c22-5797-4ba7-b2e9-d47bec50ae61" providerId="ADAL" clId="{29A1E914-20C7-4681-ABFB-D8A3B66CD2A5}" dt="2024-10-19T17:46:10.504" v="15509" actId="20577"/>
        <pc:sldMkLst>
          <pc:docMk/>
          <pc:sldMk cId="2308447864" sldId="370"/>
        </pc:sldMkLst>
        <pc:spChg chg="del">
          <ac:chgData name="Lisa Francis" userId="a54f2c22-5797-4ba7-b2e9-d47bec50ae61" providerId="ADAL" clId="{29A1E914-20C7-4681-ABFB-D8A3B66CD2A5}" dt="2024-10-13T14:40:34.590" v="4788" actId="478"/>
          <ac:spMkLst>
            <pc:docMk/>
            <pc:sldMk cId="2308447864" sldId="370"/>
            <ac:spMk id="2" creationId="{D3831561-E65A-76B2-5DCE-A449552FC8B1}"/>
          </ac:spMkLst>
        </pc:spChg>
        <pc:spChg chg="mod">
          <ac:chgData name="Lisa Francis" userId="a54f2c22-5797-4ba7-b2e9-d47bec50ae61" providerId="ADAL" clId="{29A1E914-20C7-4681-ABFB-D8A3B66CD2A5}" dt="2024-10-13T14:41:34.586" v="4806" actId="122"/>
          <ac:spMkLst>
            <pc:docMk/>
            <pc:sldMk cId="2308447864" sldId="370"/>
            <ac:spMk id="3" creationId="{A48BE851-4392-4327-C0B6-287481812F77}"/>
          </ac:spMkLst>
        </pc:spChg>
        <pc:spChg chg="del">
          <ac:chgData name="Lisa Francis" userId="a54f2c22-5797-4ba7-b2e9-d47bec50ae61" providerId="ADAL" clId="{29A1E914-20C7-4681-ABFB-D8A3B66CD2A5}" dt="2024-10-13T14:40:20.387" v="4782" actId="478"/>
          <ac:spMkLst>
            <pc:docMk/>
            <pc:sldMk cId="2308447864" sldId="370"/>
            <ac:spMk id="4" creationId="{E53D5CB4-311C-EE21-BF77-924BB4010B50}"/>
          </ac:spMkLst>
        </pc:spChg>
        <pc:spChg chg="del">
          <ac:chgData name="Lisa Francis" userId="a54f2c22-5797-4ba7-b2e9-d47bec50ae61" providerId="ADAL" clId="{29A1E914-20C7-4681-ABFB-D8A3B66CD2A5}" dt="2024-10-13T15:35:38.457" v="5871" actId="478"/>
          <ac:spMkLst>
            <pc:docMk/>
            <pc:sldMk cId="2308447864" sldId="370"/>
            <ac:spMk id="5" creationId="{666050BE-C6DF-A51E-E647-70F60A5B036D}"/>
          </ac:spMkLst>
        </pc:spChg>
        <pc:spChg chg="del">
          <ac:chgData name="Lisa Francis" userId="a54f2c22-5797-4ba7-b2e9-d47bec50ae61" providerId="ADAL" clId="{29A1E914-20C7-4681-ABFB-D8A3B66CD2A5}" dt="2024-10-13T15:35:41.621" v="5872" actId="478"/>
          <ac:spMkLst>
            <pc:docMk/>
            <pc:sldMk cId="2308447864" sldId="370"/>
            <ac:spMk id="6" creationId="{B227D54C-1B8D-9CAB-31AA-A24F12F0D47C}"/>
          </ac:spMkLst>
        </pc:spChg>
        <pc:spChg chg="add mod">
          <ac:chgData name="Lisa Francis" userId="a54f2c22-5797-4ba7-b2e9-d47bec50ae61" providerId="ADAL" clId="{29A1E914-20C7-4681-ABFB-D8A3B66CD2A5}" dt="2024-10-13T15:35:33.197" v="5870" actId="122"/>
          <ac:spMkLst>
            <pc:docMk/>
            <pc:sldMk cId="2308447864" sldId="370"/>
            <ac:spMk id="11" creationId="{C29CD24F-274D-1D7D-4EB4-25C22C4A9080}"/>
          </ac:spMkLst>
        </pc:spChg>
        <pc:spChg chg="add mod">
          <ac:chgData name="Lisa Francis" userId="a54f2c22-5797-4ba7-b2e9-d47bec50ae61" providerId="ADAL" clId="{29A1E914-20C7-4681-ABFB-D8A3B66CD2A5}" dt="2024-10-13T14:43:31.732" v="4871" actId="1076"/>
          <ac:spMkLst>
            <pc:docMk/>
            <pc:sldMk cId="2308447864" sldId="370"/>
            <ac:spMk id="13" creationId="{512651AE-B621-8E7E-0B87-E71C3A79AA53}"/>
          </ac:spMkLst>
        </pc:spChg>
        <pc:spChg chg="add mod">
          <ac:chgData name="Lisa Francis" userId="a54f2c22-5797-4ba7-b2e9-d47bec50ae61" providerId="ADAL" clId="{29A1E914-20C7-4681-ABFB-D8A3B66CD2A5}" dt="2024-10-13T14:43:39.936" v="4881" actId="20577"/>
          <ac:spMkLst>
            <pc:docMk/>
            <pc:sldMk cId="2308447864" sldId="370"/>
            <ac:spMk id="14" creationId="{33F906B5-6743-18C9-8A25-5F6D52F53B7A}"/>
          </ac:spMkLst>
        </pc:spChg>
        <pc:picChg chg="add mod">
          <ac:chgData name="Lisa Francis" userId="a54f2c22-5797-4ba7-b2e9-d47bec50ae61" providerId="ADAL" clId="{29A1E914-20C7-4681-ABFB-D8A3B66CD2A5}" dt="2024-10-13T14:41:24.900" v="4804" actId="1076"/>
          <ac:picMkLst>
            <pc:docMk/>
            <pc:sldMk cId="2308447864" sldId="370"/>
            <ac:picMk id="8" creationId="{12918ADB-D3A6-99FD-4420-A96BAE7D8888}"/>
          </ac:picMkLst>
        </pc:picChg>
        <pc:picChg chg="add mod">
          <ac:chgData name="Lisa Francis" userId="a54f2c22-5797-4ba7-b2e9-d47bec50ae61" providerId="ADAL" clId="{29A1E914-20C7-4681-ABFB-D8A3B66CD2A5}" dt="2024-10-13T14:41:49.524" v="4808" actId="1076"/>
          <ac:picMkLst>
            <pc:docMk/>
            <pc:sldMk cId="2308447864" sldId="370"/>
            <ac:picMk id="9" creationId="{C2AD3FFB-6F4A-642C-DC34-F2D436FEFEE3}"/>
          </ac:picMkLst>
        </pc:picChg>
        <pc:picChg chg="add mod">
          <ac:chgData name="Lisa Francis" userId="a54f2c22-5797-4ba7-b2e9-d47bec50ae61" providerId="ADAL" clId="{29A1E914-20C7-4681-ABFB-D8A3B66CD2A5}" dt="2024-10-13T14:41:20.581" v="4803" actId="1076"/>
          <ac:picMkLst>
            <pc:docMk/>
            <pc:sldMk cId="2308447864" sldId="370"/>
            <ac:picMk id="10" creationId="{81DBA20A-7557-A4A7-55BE-01050ADB6B83}"/>
          </ac:picMkLst>
        </pc:picChg>
        <pc:picChg chg="add del mod">
          <ac:chgData name="Lisa Francis" userId="a54f2c22-5797-4ba7-b2e9-d47bec50ae61" providerId="ADAL" clId="{29A1E914-20C7-4681-ABFB-D8A3B66CD2A5}" dt="2024-10-13T14:42:43.167" v="4829" actId="478"/>
          <ac:picMkLst>
            <pc:docMk/>
            <pc:sldMk cId="2308447864" sldId="370"/>
            <ac:picMk id="12" creationId="{DB493813-3651-A95F-516A-96E7F1D121C3}"/>
          </ac:picMkLst>
        </pc:picChg>
      </pc:sldChg>
      <pc:sldChg chg="addSp delSp modSp new mod modNotesTx">
        <pc:chgData name="Lisa Francis" userId="a54f2c22-5797-4ba7-b2e9-d47bec50ae61" providerId="ADAL" clId="{29A1E914-20C7-4681-ABFB-D8A3B66CD2A5}" dt="2024-10-20T09:53:51.405" v="16374" actId="20577"/>
        <pc:sldMkLst>
          <pc:docMk/>
          <pc:sldMk cId="2276693101" sldId="371"/>
        </pc:sldMkLst>
        <pc:spChg chg="mod">
          <ac:chgData name="Lisa Francis" userId="a54f2c22-5797-4ba7-b2e9-d47bec50ae61" providerId="ADAL" clId="{29A1E914-20C7-4681-ABFB-D8A3B66CD2A5}" dt="2024-10-13T14:51:33.856" v="4933" actId="255"/>
          <ac:spMkLst>
            <pc:docMk/>
            <pc:sldMk cId="2276693101" sldId="371"/>
            <ac:spMk id="2" creationId="{30F40406-7C9A-D174-728C-00A9899C8BE8}"/>
          </ac:spMkLst>
        </pc:spChg>
        <pc:spChg chg="mod">
          <ac:chgData name="Lisa Francis" userId="a54f2c22-5797-4ba7-b2e9-d47bec50ae61" providerId="ADAL" clId="{29A1E914-20C7-4681-ABFB-D8A3B66CD2A5}" dt="2024-10-19T16:54:10.948" v="13078" actId="255"/>
          <ac:spMkLst>
            <pc:docMk/>
            <pc:sldMk cId="2276693101" sldId="371"/>
            <ac:spMk id="3" creationId="{32B71BD0-A663-B334-FA46-F04CAA712F54}"/>
          </ac:spMkLst>
        </pc:spChg>
        <pc:spChg chg="mod">
          <ac:chgData name="Lisa Francis" userId="a54f2c22-5797-4ba7-b2e9-d47bec50ae61" providerId="ADAL" clId="{29A1E914-20C7-4681-ABFB-D8A3B66CD2A5}" dt="2024-10-20T09:50:25.095" v="16273" actId="20577"/>
          <ac:spMkLst>
            <pc:docMk/>
            <pc:sldMk cId="2276693101" sldId="371"/>
            <ac:spMk id="4" creationId="{371B490E-88B2-1B8B-D07E-1AE071F87422}"/>
          </ac:spMkLst>
        </pc:spChg>
        <pc:spChg chg="mod">
          <ac:chgData name="Lisa Francis" userId="a54f2c22-5797-4ba7-b2e9-d47bec50ae61" providerId="ADAL" clId="{29A1E914-20C7-4681-ABFB-D8A3B66CD2A5}" dt="2024-10-19T16:54:14.948" v="13079" actId="255"/>
          <ac:spMkLst>
            <pc:docMk/>
            <pc:sldMk cId="2276693101" sldId="371"/>
            <ac:spMk id="5" creationId="{1EA7319D-B827-4DCE-5CDA-08F1F42A4BC7}"/>
          </ac:spMkLst>
        </pc:spChg>
        <pc:spChg chg="mod">
          <ac:chgData name="Lisa Francis" userId="a54f2c22-5797-4ba7-b2e9-d47bec50ae61" providerId="ADAL" clId="{29A1E914-20C7-4681-ABFB-D8A3B66CD2A5}" dt="2024-10-20T09:49:44.455" v="16208" actId="20577"/>
          <ac:spMkLst>
            <pc:docMk/>
            <pc:sldMk cId="2276693101" sldId="371"/>
            <ac:spMk id="6" creationId="{7553775D-9151-089B-EDA1-99CE8A619E6D}"/>
          </ac:spMkLst>
        </pc:spChg>
        <pc:spChg chg="mod">
          <ac:chgData name="Lisa Francis" userId="a54f2c22-5797-4ba7-b2e9-d47bec50ae61" providerId="ADAL" clId="{29A1E914-20C7-4681-ABFB-D8A3B66CD2A5}" dt="2024-10-19T16:54:22.055" v="13080" actId="255"/>
          <ac:spMkLst>
            <pc:docMk/>
            <pc:sldMk cId="2276693101" sldId="371"/>
            <ac:spMk id="7" creationId="{607A3457-8162-B700-E97F-4E5D93817A2D}"/>
          </ac:spMkLst>
        </pc:spChg>
        <pc:spChg chg="mod">
          <ac:chgData name="Lisa Francis" userId="a54f2c22-5797-4ba7-b2e9-d47bec50ae61" providerId="ADAL" clId="{29A1E914-20C7-4681-ABFB-D8A3B66CD2A5}" dt="2024-10-20T09:49:59.577" v="16242" actId="20577"/>
          <ac:spMkLst>
            <pc:docMk/>
            <pc:sldMk cId="2276693101" sldId="371"/>
            <ac:spMk id="8" creationId="{2804FAA1-A28E-2049-5D3E-7158D0FB4D6D}"/>
          </ac:spMkLst>
        </pc:spChg>
        <pc:spChg chg="add mod">
          <ac:chgData name="Lisa Francis" userId="a54f2c22-5797-4ba7-b2e9-d47bec50ae61" providerId="ADAL" clId="{29A1E914-20C7-4681-ABFB-D8A3B66CD2A5}" dt="2024-10-20T09:51:07.319" v="16280" actId="20577"/>
          <ac:spMkLst>
            <pc:docMk/>
            <pc:sldMk cId="2276693101" sldId="371"/>
            <ac:spMk id="9" creationId="{0103CAF9-66F3-4E8C-290B-0A833E4A7B60}"/>
          </ac:spMkLst>
        </pc:spChg>
        <pc:spChg chg="del">
          <ac:chgData name="Lisa Francis" userId="a54f2c22-5797-4ba7-b2e9-d47bec50ae61" providerId="ADAL" clId="{29A1E914-20C7-4681-ABFB-D8A3B66CD2A5}" dt="2024-10-13T14:51:51.110" v="4935" actId="478"/>
          <ac:spMkLst>
            <pc:docMk/>
            <pc:sldMk cId="2276693101" sldId="371"/>
            <ac:spMk id="9" creationId="{C53740D6-0605-B7E4-8634-5A249B67BAB5}"/>
          </ac:spMkLst>
        </pc:spChg>
        <pc:spChg chg="add mod">
          <ac:chgData name="Lisa Francis" userId="a54f2c22-5797-4ba7-b2e9-d47bec50ae61" providerId="ADAL" clId="{29A1E914-20C7-4681-ABFB-D8A3B66CD2A5}" dt="2024-10-20T09:51:22.355" v="16281" actId="1076"/>
          <ac:spMkLst>
            <pc:docMk/>
            <pc:sldMk cId="2276693101" sldId="371"/>
            <ac:spMk id="10" creationId="{83EEAF96-8295-A092-3DC6-E49348F46418}"/>
          </ac:spMkLst>
        </pc:spChg>
        <pc:spChg chg="del">
          <ac:chgData name="Lisa Francis" userId="a54f2c22-5797-4ba7-b2e9-d47bec50ae61" providerId="ADAL" clId="{29A1E914-20C7-4681-ABFB-D8A3B66CD2A5}" dt="2024-10-13T14:51:48.020" v="4934" actId="478"/>
          <ac:spMkLst>
            <pc:docMk/>
            <pc:sldMk cId="2276693101" sldId="371"/>
            <ac:spMk id="10" creationId="{FF08CE88-B3FB-9097-725F-C07D3DE4C237}"/>
          </ac:spMkLst>
        </pc:spChg>
      </pc:sldChg>
      <pc:sldChg chg="new del">
        <pc:chgData name="Lisa Francis" userId="a54f2c22-5797-4ba7-b2e9-d47bec50ae61" providerId="ADAL" clId="{29A1E914-20C7-4681-ABFB-D8A3B66CD2A5}" dt="2024-10-13T14:49:47.515" v="4884" actId="680"/>
        <pc:sldMkLst>
          <pc:docMk/>
          <pc:sldMk cId="3987957906" sldId="371"/>
        </pc:sldMkLst>
      </pc:sldChg>
      <pc:sldChg chg="addSp modSp new mod ord modNotesTx">
        <pc:chgData name="Lisa Francis" userId="a54f2c22-5797-4ba7-b2e9-d47bec50ae61" providerId="ADAL" clId="{29A1E914-20C7-4681-ABFB-D8A3B66CD2A5}" dt="2024-10-20T10:39:04.545" v="17083" actId="313"/>
        <pc:sldMkLst>
          <pc:docMk/>
          <pc:sldMk cId="2905515735" sldId="372"/>
        </pc:sldMkLst>
        <pc:spChg chg="mod">
          <ac:chgData name="Lisa Francis" userId="a54f2c22-5797-4ba7-b2e9-d47bec50ae61" providerId="ADAL" clId="{29A1E914-20C7-4681-ABFB-D8A3B66CD2A5}" dt="2024-10-13T15:21:45.006" v="5332" actId="20577"/>
          <ac:spMkLst>
            <pc:docMk/>
            <pc:sldMk cId="2905515735" sldId="372"/>
            <ac:spMk id="2" creationId="{4211C069-856D-95D6-C8F9-E3F3E0247AD8}"/>
          </ac:spMkLst>
        </pc:spChg>
        <pc:picChg chg="add mod modCrop">
          <ac:chgData name="Lisa Francis" userId="a54f2c22-5797-4ba7-b2e9-d47bec50ae61" providerId="ADAL" clId="{29A1E914-20C7-4681-ABFB-D8A3B66CD2A5}" dt="2024-10-19T17:58:45.402" v="15884" actId="1076"/>
          <ac:picMkLst>
            <pc:docMk/>
            <pc:sldMk cId="2905515735" sldId="372"/>
            <ac:picMk id="4" creationId="{E63C9CA6-47AC-D8E7-2CAE-68C865EA3ECA}"/>
          </ac:picMkLst>
        </pc:picChg>
      </pc:sldChg>
      <pc:sldChg chg="addSp delSp modSp new mod modAnim">
        <pc:chgData name="Lisa Francis" userId="a54f2c22-5797-4ba7-b2e9-d47bec50ae61" providerId="ADAL" clId="{29A1E914-20C7-4681-ABFB-D8A3B66CD2A5}" dt="2024-10-19T16:23:31.209" v="11562" actId="20577"/>
        <pc:sldMkLst>
          <pc:docMk/>
          <pc:sldMk cId="2226850176" sldId="373"/>
        </pc:sldMkLst>
        <pc:spChg chg="mod">
          <ac:chgData name="Lisa Francis" userId="a54f2c22-5797-4ba7-b2e9-d47bec50ae61" providerId="ADAL" clId="{29A1E914-20C7-4681-ABFB-D8A3B66CD2A5}" dt="2024-10-19T15:02:32.938" v="8169" actId="20577"/>
          <ac:spMkLst>
            <pc:docMk/>
            <pc:sldMk cId="2226850176" sldId="373"/>
            <ac:spMk id="2" creationId="{58F88127-A634-EFCC-92CE-F0227096C6C5}"/>
          </ac:spMkLst>
        </pc:spChg>
        <pc:spChg chg="mod">
          <ac:chgData name="Lisa Francis" userId="a54f2c22-5797-4ba7-b2e9-d47bec50ae61" providerId="ADAL" clId="{29A1E914-20C7-4681-ABFB-D8A3B66CD2A5}" dt="2024-10-19T14:47:28.933" v="7651" actId="20577"/>
          <ac:spMkLst>
            <pc:docMk/>
            <pc:sldMk cId="2226850176" sldId="373"/>
            <ac:spMk id="3" creationId="{C8691DE4-24FC-6C88-F9A6-24E793D095E8}"/>
          </ac:spMkLst>
        </pc:spChg>
        <pc:spChg chg="mod">
          <ac:chgData name="Lisa Francis" userId="a54f2c22-5797-4ba7-b2e9-d47bec50ae61" providerId="ADAL" clId="{29A1E914-20C7-4681-ABFB-D8A3B66CD2A5}" dt="2024-10-19T14:47:37.223" v="7665" actId="5793"/>
          <ac:spMkLst>
            <pc:docMk/>
            <pc:sldMk cId="2226850176" sldId="373"/>
            <ac:spMk id="4" creationId="{953B6DC6-04A7-D668-436A-03D4278DAA55}"/>
          </ac:spMkLst>
        </pc:spChg>
        <pc:spChg chg="mod">
          <ac:chgData name="Lisa Francis" userId="a54f2c22-5797-4ba7-b2e9-d47bec50ae61" providerId="ADAL" clId="{29A1E914-20C7-4681-ABFB-D8A3B66CD2A5}" dt="2024-10-19T16:23:01.179" v="11561"/>
          <ac:spMkLst>
            <pc:docMk/>
            <pc:sldMk cId="2226850176" sldId="373"/>
            <ac:spMk id="5" creationId="{FBF2AFCE-93D1-6524-CD3D-040BB2DB7CAB}"/>
          </ac:spMkLst>
        </pc:spChg>
        <pc:spChg chg="mod">
          <ac:chgData name="Lisa Francis" userId="a54f2c22-5797-4ba7-b2e9-d47bec50ae61" providerId="ADAL" clId="{29A1E914-20C7-4681-ABFB-D8A3B66CD2A5}" dt="2024-10-19T16:23:31.209" v="11562" actId="20577"/>
          <ac:spMkLst>
            <pc:docMk/>
            <pc:sldMk cId="2226850176" sldId="373"/>
            <ac:spMk id="6" creationId="{C6970901-F53F-5ABA-5634-4251600E5B54}"/>
          </ac:spMkLst>
        </pc:spChg>
        <pc:spChg chg="add del mod">
          <ac:chgData name="Lisa Francis" userId="a54f2c22-5797-4ba7-b2e9-d47bec50ae61" providerId="ADAL" clId="{29A1E914-20C7-4681-ABFB-D8A3B66CD2A5}" dt="2024-10-19T15:03:43.783" v="8235" actId="20577"/>
          <ac:spMkLst>
            <pc:docMk/>
            <pc:sldMk cId="2226850176" sldId="373"/>
            <ac:spMk id="7" creationId="{5BF852F2-6FF1-FAAE-B191-4214064C1245}"/>
          </ac:spMkLst>
        </pc:spChg>
        <pc:spChg chg="del">
          <ac:chgData name="Lisa Francis" userId="a54f2c22-5797-4ba7-b2e9-d47bec50ae61" providerId="ADAL" clId="{29A1E914-20C7-4681-ABFB-D8A3B66CD2A5}" dt="2024-10-19T15:06:09.745" v="8428" actId="478"/>
          <ac:spMkLst>
            <pc:docMk/>
            <pc:sldMk cId="2226850176" sldId="373"/>
            <ac:spMk id="8" creationId="{19609132-F9E1-C5FD-4B65-58E4BDFAB21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E6D13E5-4CEC-3A4A-8E5D-AFCEE7512EEC}" type="slidenum">
              <a:rPr lang="en-GB" smtClean="0"/>
              <a:t>‹#›</a:t>
            </a:fld>
            <a:endParaRPr lang="en-GB"/>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A15AE-E040-4F31-96C6-FD066D034FFB}" type="datetime1">
              <a:rPr lang="en-GB" smtClean="0"/>
              <a:pPr/>
              <a:t>20/10/2024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9C7E07-3C67-C64C-8DA0-0404F6303970}" type="slidenum">
              <a:rPr lang="en-GB" noProof="0" smtClean="0"/>
              <a:t>‹#›</a:t>
            </a:fld>
            <a:endParaRPr lang="en-GB" noProof="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a:t>
            </a:fld>
            <a:endParaRPr lang="en-GB"/>
          </a:p>
        </p:txBody>
      </p:sp>
    </p:spTree>
    <p:extLst>
      <p:ext uri="{BB962C8B-B14F-4D97-AF65-F5344CB8AC3E}">
        <p14:creationId xmlns:p14="http://schemas.microsoft.com/office/powerpoint/2010/main" val="334658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2</a:t>
            </a:fld>
            <a:endParaRPr lang="en-GB"/>
          </a:p>
        </p:txBody>
      </p:sp>
    </p:spTree>
    <p:extLst>
      <p:ext uri="{BB962C8B-B14F-4D97-AF65-F5344CB8AC3E}">
        <p14:creationId xmlns:p14="http://schemas.microsoft.com/office/powerpoint/2010/main" val="1315790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3 pictures shows the examples of my group work. The first picture is a session being delivered in club. It was our traffic session. The next picture is when I visited Zambia. A typical group size is 30-50 young people. The 3 picture is a during school drop in. This is the activity we will do together after my presentation. ( Show </a:t>
            </a:r>
            <a:r>
              <a:rPr lang="en-GB" dirty="0" err="1"/>
              <a:t>whats</a:t>
            </a:r>
            <a:r>
              <a:rPr lang="en-GB" dirty="0"/>
              <a:t> app of biggest circle ever) </a:t>
            </a:r>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3</a:t>
            </a:fld>
            <a:endParaRPr lang="en-GB" noProof="0"/>
          </a:p>
        </p:txBody>
      </p:sp>
    </p:spTree>
    <p:extLst>
      <p:ext uri="{BB962C8B-B14F-4D97-AF65-F5344CB8AC3E}">
        <p14:creationId xmlns:p14="http://schemas.microsoft.com/office/powerpoint/2010/main" val="4025245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opinion of Kerry Young is that she writes about the importance of participation and inclusive approaches when engaging with young people in group work. It seems she advocates for creating environments where everyone’s voice and values are heard no matter the young person’s background, how academic they are, or the community they are from. I agree with Kerry’s acknowledgement about attitude. I like to call it THE VIBE we create when working with young people. </a:t>
            </a: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5</a:t>
            </a:fld>
            <a:endParaRPr lang="en-GB"/>
          </a:p>
        </p:txBody>
      </p:sp>
    </p:spTree>
    <p:extLst>
      <p:ext uri="{BB962C8B-B14F-4D97-AF65-F5344CB8AC3E}">
        <p14:creationId xmlns:p14="http://schemas.microsoft.com/office/powerpoint/2010/main" val="448152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Tuckmans</a:t>
            </a:r>
            <a:r>
              <a:rPr lang="en-GB" dirty="0"/>
              <a:t> theory are stages of a group's development. You can see the names given to each phases a group typically goes through as they form and evolve. </a:t>
            </a:r>
            <a:r>
              <a:rPr lang="en-GB" dirty="0" err="1"/>
              <a:t>Tuckmans</a:t>
            </a:r>
            <a:r>
              <a:rPr lang="en-GB" dirty="0"/>
              <a:t> shows there are 5 stages. I want to discuss with you </a:t>
            </a:r>
            <a:r>
              <a:rPr lang="en-GB" dirty="0" err="1"/>
              <a:t>Tuckmans</a:t>
            </a:r>
            <a:r>
              <a:rPr lang="en-GB" dirty="0"/>
              <a:t> theory through my experience with my youth committee. . The first one is forming- </a:t>
            </a:r>
          </a:p>
        </p:txBody>
      </p:sp>
      <p:sp>
        <p:nvSpPr>
          <p:cNvPr id="4" name="Slide Number Placeholder 3"/>
          <p:cNvSpPr>
            <a:spLocks noGrp="1"/>
          </p:cNvSpPr>
          <p:nvPr>
            <p:ph type="sldNum" sz="quarter" idx="5"/>
          </p:nvPr>
        </p:nvSpPr>
        <p:spPr/>
        <p:txBody>
          <a:bodyPr/>
          <a:lstStyle/>
          <a:p>
            <a:pPr rtl="0"/>
            <a:fld id="{A89C7E07-3C67-C64C-8DA0-0404F6303970}" type="slidenum">
              <a:rPr lang="en-GB" smtClean="0"/>
              <a:t>6</a:t>
            </a:fld>
            <a:endParaRPr lang="en-GB"/>
          </a:p>
        </p:txBody>
      </p:sp>
    </p:spTree>
    <p:extLst>
      <p:ext uri="{BB962C8B-B14F-4D97-AF65-F5344CB8AC3E}">
        <p14:creationId xmlns:p14="http://schemas.microsoft.com/office/powerpoint/2010/main" val="4096229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Gender balance impacts the dynamics of the group and the </a:t>
            </a:r>
            <a:r>
              <a:rPr lang="en-GB" dirty="0" err="1"/>
              <a:t>contrabutions</a:t>
            </a:r>
            <a:r>
              <a:rPr lang="en-GB" dirty="0"/>
              <a:t>.  </a:t>
            </a:r>
          </a:p>
        </p:txBody>
      </p:sp>
      <p:sp>
        <p:nvSpPr>
          <p:cNvPr id="4" name="Slide Number Placeholder 3"/>
          <p:cNvSpPr>
            <a:spLocks noGrp="1"/>
          </p:cNvSpPr>
          <p:nvPr>
            <p:ph type="sldNum" sz="quarter" idx="5"/>
          </p:nvPr>
        </p:nvSpPr>
        <p:spPr/>
        <p:txBody>
          <a:bodyPr/>
          <a:lstStyle/>
          <a:p>
            <a:pPr rtl="0"/>
            <a:fld id="{A89C7E07-3C67-C64C-8DA0-0404F6303970}" type="slidenum">
              <a:rPr lang="en-GB" smtClean="0"/>
              <a:t>7</a:t>
            </a:fld>
            <a:endParaRPr lang="en-GB"/>
          </a:p>
        </p:txBody>
      </p:sp>
    </p:spTree>
    <p:extLst>
      <p:ext uri="{BB962C8B-B14F-4D97-AF65-F5344CB8AC3E}">
        <p14:creationId xmlns:p14="http://schemas.microsoft.com/office/powerpoint/2010/main" val="272730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8</a:t>
            </a:fld>
            <a:endParaRPr lang="en-GB"/>
          </a:p>
        </p:txBody>
      </p:sp>
    </p:spTree>
    <p:extLst>
      <p:ext uri="{BB962C8B-B14F-4D97-AF65-F5344CB8AC3E}">
        <p14:creationId xmlns:p14="http://schemas.microsoft.com/office/powerpoint/2010/main" val="952895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9</a:t>
            </a:fld>
            <a:endParaRPr lang="en-GB"/>
          </a:p>
        </p:txBody>
      </p:sp>
    </p:spTree>
    <p:extLst>
      <p:ext uri="{BB962C8B-B14F-4D97-AF65-F5344CB8AC3E}">
        <p14:creationId xmlns:p14="http://schemas.microsoft.com/office/powerpoint/2010/main" val="4105413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chemeClr val="bg1"/>
                </a:solidFill>
                <a:effectLst/>
                <a:latin typeface="Libre Franklin" pitchFamily="2" charset="0"/>
              </a:rPr>
              <a:t>Ethan, Tiana and Lilly are “talkers”, they decided they would do the meet and greets, and mingling throughout the day. </a:t>
            </a:r>
          </a:p>
          <a:p>
            <a:r>
              <a:rPr lang="en-GB" sz="1200" b="0" i="0" dirty="0">
                <a:solidFill>
                  <a:schemeClr val="bg1"/>
                </a:solidFill>
                <a:effectLst/>
                <a:latin typeface="Libre Franklin" pitchFamily="2" charset="0"/>
              </a:rPr>
              <a:t>Alfie is an excellent waiter/runner. He took orders and brought out the warm scones.</a:t>
            </a:r>
          </a:p>
          <a:p>
            <a:r>
              <a:rPr lang="en-GB" sz="1200" b="0" i="0" dirty="0">
                <a:solidFill>
                  <a:schemeClr val="bg1"/>
                </a:solidFill>
                <a:effectLst/>
                <a:latin typeface="Libre Franklin" pitchFamily="2" charset="0"/>
              </a:rPr>
              <a:t>Niall knew he would be better suited </a:t>
            </a:r>
            <a:r>
              <a:rPr lang="en-GB" sz="1200" dirty="0">
                <a:solidFill>
                  <a:schemeClr val="bg1"/>
                </a:solidFill>
                <a:latin typeface="Libre Franklin" pitchFamily="2" charset="0"/>
              </a:rPr>
              <a:t>at </a:t>
            </a:r>
            <a:r>
              <a:rPr lang="en-GB" sz="1200" b="0" i="0" dirty="0">
                <a:solidFill>
                  <a:schemeClr val="bg1"/>
                </a:solidFill>
                <a:effectLst/>
                <a:latin typeface="Libre Franklin" pitchFamily="2" charset="0"/>
              </a:rPr>
              <a:t>supporting with the food prep. </a:t>
            </a:r>
          </a:p>
          <a:p>
            <a:r>
              <a:rPr lang="en-GB" sz="1200" b="0" i="0" dirty="0">
                <a:solidFill>
                  <a:schemeClr val="bg1"/>
                </a:solidFill>
                <a:effectLst/>
                <a:latin typeface="Libre Franklin" pitchFamily="2" charset="0"/>
              </a:rPr>
              <a:t>Evie and Skye wanted to make sure everyone tea’s pot was topped up. </a:t>
            </a:r>
            <a:endParaRPr lang="en-GB"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10</a:t>
            </a:fld>
            <a:endParaRPr lang="en-GB"/>
          </a:p>
        </p:txBody>
      </p:sp>
    </p:spTree>
    <p:extLst>
      <p:ext uri="{BB962C8B-B14F-4D97-AF65-F5344CB8AC3E}">
        <p14:creationId xmlns:p14="http://schemas.microsoft.com/office/powerpoint/2010/main" val="1005610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1"/>
                </a:solidFill>
              </a:rPr>
              <a:t>Niall, Ethan and Evie pizza makers</a:t>
            </a:r>
          </a:p>
          <a:p>
            <a:r>
              <a:rPr lang="en-GB" sz="1200" dirty="0">
                <a:solidFill>
                  <a:schemeClr val="bg1"/>
                </a:solidFill>
              </a:rPr>
              <a:t>Alfie runner waited</a:t>
            </a:r>
          </a:p>
          <a:p>
            <a:r>
              <a:rPr lang="en-GB" sz="1200" dirty="0">
                <a:solidFill>
                  <a:schemeClr val="bg1"/>
                </a:solidFill>
              </a:rPr>
              <a:t>Lilly meet and greet. </a:t>
            </a:r>
          </a:p>
          <a:p>
            <a:r>
              <a:rPr lang="en-GB" sz="1200" dirty="0">
                <a:solidFill>
                  <a:schemeClr val="bg1"/>
                </a:solidFill>
              </a:rPr>
              <a:t>Ethan and Tiana, bingo callers.</a:t>
            </a:r>
          </a:p>
          <a:p>
            <a:r>
              <a:rPr lang="en-GB" sz="1200" dirty="0">
                <a:solidFill>
                  <a:schemeClr val="bg1"/>
                </a:solidFill>
              </a:rPr>
              <a:t>Other young people from our club came </a:t>
            </a:r>
          </a:p>
          <a:p>
            <a:r>
              <a:rPr lang="en-GB" sz="1200" dirty="0">
                <a:solidFill>
                  <a:schemeClr val="bg1"/>
                </a:solidFill>
              </a:rPr>
              <a:t>and Niall gave them their roles suited to</a:t>
            </a:r>
          </a:p>
          <a:p>
            <a:r>
              <a:rPr lang="en-GB" sz="1200" dirty="0">
                <a:solidFill>
                  <a:schemeClr val="bg1"/>
                </a:solidFill>
              </a:rPr>
              <a:t>their skill set and everyone just performed </a:t>
            </a:r>
          </a:p>
          <a:p>
            <a:r>
              <a:rPr lang="en-GB" sz="1200" dirty="0">
                <a:solidFill>
                  <a:schemeClr val="bg1"/>
                </a:solidFill>
              </a:rPr>
              <a:t>to the best of their ability.</a:t>
            </a:r>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11</a:t>
            </a:fld>
            <a:endParaRPr lang="en-GB"/>
          </a:p>
        </p:txBody>
      </p:sp>
    </p:spTree>
    <p:extLst>
      <p:ext uri="{BB962C8B-B14F-4D97-AF65-F5344CB8AC3E}">
        <p14:creationId xmlns:p14="http://schemas.microsoft.com/office/powerpoint/2010/main" val="34809594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12</a:t>
            </a:fld>
            <a:endParaRPr lang="en-GB"/>
          </a:p>
        </p:txBody>
      </p:sp>
    </p:spTree>
    <p:extLst>
      <p:ext uri="{BB962C8B-B14F-4D97-AF65-F5344CB8AC3E}">
        <p14:creationId xmlns:p14="http://schemas.microsoft.com/office/powerpoint/2010/main" val="49567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13</a:t>
            </a:fld>
            <a:endParaRPr lang="en-GB"/>
          </a:p>
        </p:txBody>
      </p:sp>
    </p:spTree>
    <p:extLst>
      <p:ext uri="{BB962C8B-B14F-4D97-AF65-F5344CB8AC3E}">
        <p14:creationId xmlns:p14="http://schemas.microsoft.com/office/powerpoint/2010/main" val="3691751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NOS offers guidelines for group work. They highlighting the importance of collaboration, communication, and teamwork skills in achieving the collective goal. Group work standards often focus on the ability to successfully participate in and facilitate group activities, ensuring that all group members participate and feel valued. </a:t>
            </a: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14</a:t>
            </a:fld>
            <a:endParaRPr lang="en-GB"/>
          </a:p>
        </p:txBody>
      </p:sp>
    </p:spTree>
    <p:extLst>
      <p:ext uri="{BB962C8B-B14F-4D97-AF65-F5344CB8AC3E}">
        <p14:creationId xmlns:p14="http://schemas.microsoft.com/office/powerpoint/2010/main" val="31847527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A89C7E07-3C67-C64C-8DA0-0404F6303970}" type="slidenum">
              <a:rPr lang="en-GB" smtClean="0"/>
              <a:t>15</a:t>
            </a:fld>
            <a:endParaRPr lang="en-GB"/>
          </a:p>
        </p:txBody>
      </p:sp>
    </p:spTree>
    <p:extLst>
      <p:ext uri="{BB962C8B-B14F-4D97-AF65-F5344CB8AC3E}">
        <p14:creationId xmlns:p14="http://schemas.microsoft.com/office/powerpoint/2010/main" val="4285802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474747"/>
                </a:solidFill>
                <a:effectLst/>
                <a:latin typeface="Google Sans"/>
              </a:rPr>
              <a:t>A facilitator </a:t>
            </a:r>
            <a:r>
              <a:rPr lang="en-GB" sz="1200" b="0" i="0" dirty="0">
                <a:solidFill>
                  <a:srgbClr val="040C28"/>
                </a:solidFill>
                <a:effectLst/>
                <a:latin typeface="Google Sans"/>
              </a:rPr>
              <a:t>plans, </a:t>
            </a:r>
            <a:r>
              <a:rPr lang="en-GB" sz="1200" dirty="0">
                <a:solidFill>
                  <a:srgbClr val="040C28"/>
                </a:solidFill>
                <a:latin typeface="Google Sans"/>
              </a:rPr>
              <a:t>leads</a:t>
            </a:r>
            <a:r>
              <a:rPr lang="en-GB" sz="1200" b="0" i="0" dirty="0">
                <a:solidFill>
                  <a:srgbClr val="040C28"/>
                </a:solidFill>
                <a:effectLst/>
                <a:latin typeface="Google Sans"/>
              </a:rPr>
              <a:t> and manages a group activity or event to ensure that it meets its set goals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Hierarchical – during school drop ins, I like to have this facilitating style as I have an outcome and planned session to deliver. As it is usually only the one time I will see this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 operative – in club I like to have the young people have open discussion about the learning and we both steer how the sessions are run.</a:t>
            </a:r>
          </a:p>
          <a:p>
            <a:r>
              <a:rPr lang="en-GB" dirty="0"/>
              <a:t>Zambia- Autonomous is always the way we like to facilitate as teaching is incredibly formal in the classroom, it is chalk and talk. It’s very Hierarchical style between the learner and the teacher.</a:t>
            </a:r>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16</a:t>
            </a:fld>
            <a:endParaRPr lang="en-GB" noProof="0"/>
          </a:p>
        </p:txBody>
      </p:sp>
    </p:spTree>
    <p:extLst>
      <p:ext uri="{BB962C8B-B14F-4D97-AF65-F5344CB8AC3E}">
        <p14:creationId xmlns:p14="http://schemas.microsoft.com/office/powerpoint/2010/main" val="646900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Communications skills-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competence to communicate ideas clearly and listen to others respectively.</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Team dynamics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Understanding the roles within a group and how to work effectively with diverse personalities.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Conflict Resolution-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Skills to manage disagreements and find constructive solutions.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Goal setting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Mutually establishing objectives and ensuring everyone is supported with the groups purpose. </a:t>
            </a:r>
          </a:p>
          <a:p>
            <a:pPr marL="457200"/>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17</a:t>
            </a:fld>
            <a:endParaRPr lang="en-GB"/>
          </a:p>
        </p:txBody>
      </p:sp>
    </p:spTree>
    <p:extLst>
      <p:ext uri="{BB962C8B-B14F-4D97-AF65-F5344CB8AC3E}">
        <p14:creationId xmlns:p14="http://schemas.microsoft.com/office/powerpoint/2010/main" val="29001543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Having the best environments makes building meaningful relationships a lot easier. According to Kate Sapping she sates the mood(vibe), how you respond, how you show you’re listening, how you are communicating, give respect (both ways), the support you provide, using your own experiences, setting boundaries, and “letting go” or not holding grudges will form meaningful relationships with young people.  Paraphrased here. </a:t>
            </a:r>
            <a:endParaRPr lang="en-GB" sz="1200" dirty="0"/>
          </a:p>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18</a:t>
            </a:fld>
            <a:endParaRPr lang="en-GB"/>
          </a:p>
        </p:txBody>
      </p:sp>
    </p:spTree>
    <p:extLst>
      <p:ext uri="{BB962C8B-B14F-4D97-AF65-F5344CB8AC3E}">
        <p14:creationId xmlns:p14="http://schemas.microsoft.com/office/powerpoint/2010/main" val="26722067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19</a:t>
            </a:fld>
            <a:endParaRPr lang="en-GB"/>
          </a:p>
        </p:txBody>
      </p:sp>
    </p:spTree>
    <p:extLst>
      <p:ext uri="{BB962C8B-B14F-4D97-AF65-F5344CB8AC3E}">
        <p14:creationId xmlns:p14="http://schemas.microsoft.com/office/powerpoint/2010/main" val="1805860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wanted to be part of the group as they did not want to miss out on the informal education or fun. Group work can contribute to the wellbeing of young people. Engaging in group activities fosters social connections, builds friendships, and enhances communication skills. It provides a sense of belonging and support, which is vital for emotional development. Working together on projects or </a:t>
            </a:r>
            <a:r>
              <a:rPr lang="en-GB" dirty="0" err="1"/>
              <a:t>activites</a:t>
            </a:r>
            <a:r>
              <a:rPr lang="en-GB" dirty="0"/>
              <a:t> can boost self esteemed and confidence as individuals see their contributions valued by their peers.</a:t>
            </a:r>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20</a:t>
            </a:fld>
            <a:endParaRPr lang="en-GB" noProof="0"/>
          </a:p>
        </p:txBody>
      </p:sp>
    </p:spTree>
    <p:extLst>
      <p:ext uri="{BB962C8B-B14F-4D97-AF65-F5344CB8AC3E}">
        <p14:creationId xmlns:p14="http://schemas.microsoft.com/office/powerpoint/2010/main" val="14082909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A89C7E07-3C67-C64C-8DA0-0404F6303970}" type="slidenum">
              <a:rPr lang="en-GB" smtClean="0"/>
              <a:t>21</a:t>
            </a:fld>
            <a:endParaRPr lang="en-GB"/>
          </a:p>
        </p:txBody>
      </p:sp>
    </p:spTree>
    <p:extLst>
      <p:ext uri="{BB962C8B-B14F-4D97-AF65-F5344CB8AC3E}">
        <p14:creationId xmlns:p14="http://schemas.microsoft.com/office/powerpoint/2010/main" val="18238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rtlCol="0" anchor="b">
            <a:noAutofit/>
          </a:bodyPr>
          <a:lstStyle>
            <a:lvl1pPr algn="l">
              <a:defRPr sz="6000" b="1" i="0" spc="100" baseline="0">
                <a:solidFill>
                  <a:schemeClr val="bg1"/>
                </a:solidFill>
                <a:latin typeface="+mj-lt"/>
              </a:defRPr>
            </a:lvl1pPr>
          </a:lstStyle>
          <a:p>
            <a:pPr rtl="0"/>
            <a:r>
              <a:rPr lang="en-US" noProof="0"/>
              <a:t>Click to edit Master title style</a:t>
            </a:r>
            <a:endParaRPr lang="en-GB" noProof="0"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rtlCol="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spc="50" baseline="0">
                <a:latin typeface="+mj-lt"/>
              </a:defRPr>
            </a:lvl1pPr>
          </a:lstStyle>
          <a:p>
            <a:pPr rtl="0"/>
            <a:r>
              <a:rPr lang="en-US" noProof="0"/>
              <a:t>Click to edit Master title style</a:t>
            </a:r>
            <a:endParaRPr lang="en-GB" noProof="0"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rtlCol="0"/>
          <a:lstStyle/>
          <a:p>
            <a:pPr rtl="0"/>
            <a:fld id="{C02CDA83-4160-4EEB-AD7D-1C57C21837F3}" type="datetime3">
              <a:rPr lang="en-GB" noProof="0" smtClean="0">
                <a:latin typeface="+mn-lt"/>
              </a:rPr>
              <a:t>20 October, 2024</a:t>
            </a:fld>
            <a:endParaRPr lang="en-GB" noProof="0"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rtlCol="0"/>
          <a:lstStyle/>
          <a:p>
            <a:pPr rtl="0"/>
            <a:r>
              <a:rPr lang="en-US" noProof="0"/>
              <a:t>Click icon to add picture</a:t>
            </a:r>
            <a:endParaRPr lang="en-GB" noProof="0"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rtlCol="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rtlCol="0"/>
          <a:lstStyle/>
          <a:p>
            <a:pPr rtl="0"/>
            <a:fld id="{94200668-9301-4F8B-89F3-A4E2AEA80049}" type="datetime3">
              <a:rPr lang="en-GB" noProof="0" smtClean="0">
                <a:latin typeface="+mn-lt"/>
              </a:rPr>
              <a:t>20 October, 2024</a:t>
            </a:fld>
            <a:endParaRPr lang="en-GB" noProof="0"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rtlCol="0"/>
          <a:lstStyle/>
          <a:p>
            <a:pPr rtl="0"/>
            <a:r>
              <a:rPr lang="en-US" noProof="0"/>
              <a:t>Click icon to add picture</a:t>
            </a:r>
            <a:endParaRPr lang="en-GB" noProof="0"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rtlCol="0" anchor="b" anchorCtr="0">
            <a:normAutofit/>
          </a:bodyPr>
          <a:lstStyle>
            <a:lvl1pPr>
              <a:defRPr sz="4100" b="1" i="0" baseline="0">
                <a:solidFill>
                  <a:schemeClr val="tx1"/>
                </a:solidFill>
                <a:latin typeface="+mj-lt"/>
              </a:defRPr>
            </a:lvl1pPr>
          </a:lstStyle>
          <a:p>
            <a:pPr rtl="0"/>
            <a:r>
              <a:rPr lang="en-US" noProof="0"/>
              <a:t>Click to edit Master title style</a:t>
            </a:r>
            <a:endParaRPr lang="en-GB" noProof="0"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rtlCol="0"/>
          <a:lstStyle>
            <a:lvl1pPr>
              <a:defRPr>
                <a:solidFill>
                  <a:schemeClr val="tx1"/>
                </a:solidFill>
              </a:defRPr>
            </a:lvl1pPr>
          </a:lstStyle>
          <a:p>
            <a:pPr rtl="0"/>
            <a:r>
              <a:rPr lang="en-US" noProof="0"/>
              <a:t>Click icon to add chart</a:t>
            </a:r>
            <a:endParaRPr lang="en-GB" noProof="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rtlCol="0"/>
          <a:lstStyle/>
          <a:p>
            <a:pPr rtl="0"/>
            <a:fld id="{029ECAD1-3047-43DC-81B7-231597E81F19}" type="datetime3">
              <a:rPr lang="en-GB" noProof="0" smtClean="0">
                <a:latin typeface="+mn-lt"/>
              </a:rPr>
              <a:t>20 October, 2024</a:t>
            </a:fld>
            <a:endParaRPr lang="en-GB" noProof="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rtlCol="0"/>
          <a:lstStyle/>
          <a:p>
            <a:pPr rtl="0"/>
            <a:fld id="{294A09A9-5501-47C1-A89A-A340965A2BE2}" type="slidenum">
              <a:rPr lang="en-GB" noProof="0" smtClean="0"/>
              <a:pPr/>
              <a:t>‹#›</a:t>
            </a:fld>
            <a:endParaRPr lang="en-GB" noProof="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rtlCol="0"/>
          <a:lstStyle/>
          <a:p>
            <a:pPr rtl="0"/>
            <a:r>
              <a:rPr lang="en-US" noProof="0"/>
              <a:t>Click icon to add table</a:t>
            </a:r>
            <a:endParaRPr lang="en-GB" noProof="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rtlCol="0"/>
          <a:lstStyle/>
          <a:p>
            <a:pPr rtl="0"/>
            <a:fld id="{1E6A16EE-7FBD-4E62-A186-69A1E1C8758D}" type="datetime3">
              <a:rPr lang="en-GB" noProof="0" smtClean="0">
                <a:latin typeface="+mn-lt"/>
              </a:rPr>
              <a:t>20 October, 2024</a:t>
            </a:fld>
            <a:endParaRPr lang="en-GB" noProof="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rtlCol="0"/>
          <a:lstStyle/>
          <a:p>
            <a:pPr rtl="0"/>
            <a:fld id="{294A09A9-5501-47C1-A89A-A340965A2BE2}" type="slidenum">
              <a:rPr lang="en-GB" noProof="0" smtClean="0"/>
              <a:pPr/>
              <a:t>‹#›</a:t>
            </a:fld>
            <a:endParaRPr lang="en-GB" noProof="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rtlCol="0" anchor="t" anchorCtr="0">
            <a:normAutofit/>
          </a:bodyPr>
          <a:lstStyle>
            <a:lvl1pPr>
              <a:lnSpc>
                <a:spcPct val="100000"/>
              </a:lnSpc>
              <a:defRPr sz="2800" b="0" i="0">
                <a:solidFill>
                  <a:schemeClr val="bg1"/>
                </a:solidFill>
                <a:latin typeface="+mn-lt"/>
              </a:defRPr>
            </a:lvl1pPr>
          </a:lstStyle>
          <a:p>
            <a:pPr rtl="0"/>
            <a:r>
              <a:rPr lang="en-US" noProof="0"/>
              <a:t>Click to edit Master title style</a:t>
            </a:r>
            <a:endParaRPr lang="en-GB" noProof="0"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pPr rtl="0"/>
            <a:r>
              <a:rPr lang="en-GB" sz="20000" b="1" noProof="0"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rtlCol="0"/>
          <a:lstStyle/>
          <a:p>
            <a:pPr rtl="0"/>
            <a:r>
              <a:rPr lang="en-US" noProof="0"/>
              <a:t>Click icon to add picture</a:t>
            </a:r>
            <a:endParaRPr lang="en-GB" noProof="0"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rtlCol="0"/>
          <a:lstStyle/>
          <a:p>
            <a:pPr rtl="0"/>
            <a:r>
              <a:rPr lang="en-US" noProof="0"/>
              <a:t>Click icon to add picture</a:t>
            </a:r>
            <a:endParaRPr lang="en-GB" noProof="0"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rtlCol="0"/>
          <a:lstStyle/>
          <a:p>
            <a:pPr rtl="0"/>
            <a:r>
              <a:rPr lang="en-US" noProof="0"/>
              <a:t>Click icon to add picture</a:t>
            </a:r>
            <a:endParaRPr lang="en-GB" noProof="0"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rtlCol="0"/>
          <a:lstStyle/>
          <a:p>
            <a:pPr rtl="0"/>
            <a:r>
              <a:rPr lang="en-US" noProof="0"/>
              <a:t>Click icon to add picture</a:t>
            </a:r>
            <a:endParaRPr lang="en-GB" noProof="0"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rtlCol="0"/>
          <a:lstStyle/>
          <a:p>
            <a:pPr rtl="0"/>
            <a:fld id="{D21FA074-9295-430E-9633-F682F8C96958}" type="datetime3">
              <a:rPr lang="en-GB" noProof="0" smtClean="0">
                <a:latin typeface="+mn-lt"/>
              </a:rPr>
              <a:t>20 October, 2024</a:t>
            </a:fld>
            <a:endParaRPr lang="en-GB" noProof="0"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US" noProof="0"/>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US" noProof="0"/>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rtlCol="0"/>
          <a:lstStyle/>
          <a:p>
            <a:pPr rtl="0"/>
            <a:fld id="{D33AD83D-9671-4762-AF03-9C719A9CD695}" type="datetime3">
              <a:rPr lang="en-GB" noProof="0" smtClean="0">
                <a:latin typeface="+mn-lt"/>
              </a:rPr>
              <a:t>20 October, 2024</a:t>
            </a:fld>
            <a:endParaRPr lang="en-GB" noProof="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rtlCol="0"/>
          <a:lstStyle/>
          <a:p>
            <a:pPr rtl="0"/>
            <a:fld id="{294A09A9-5501-47C1-A89A-A340965A2BE2}" type="slidenum">
              <a:rPr lang="en-GB" noProof="0" smtClean="0"/>
              <a:pPr/>
              <a:t>‹#›</a:t>
            </a:fld>
            <a:endParaRPr lang="en-GB" noProof="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rtlCol="0"/>
          <a:lstStyle/>
          <a:p>
            <a:pPr rtl="0"/>
            <a:fld id="{F88F5F63-8808-4375-85CE-D0FAFA3BBE65}" type="datetime3">
              <a:rPr lang="en-GB" noProof="0" smtClean="0">
                <a:latin typeface="+mn-lt"/>
              </a:rPr>
              <a:t>20 October, 2024</a:t>
            </a:fld>
            <a:endParaRPr lang="en-GB" noProof="0"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rtlCol="0"/>
          <a:lstStyle/>
          <a:p>
            <a:pPr rtl="0"/>
            <a:fld id="{6D17C7AE-DC41-4D6E-8CE7-A0296D62536F}" type="datetime3">
              <a:rPr lang="en-GB" noProof="0" smtClean="0">
                <a:latin typeface="+mn-lt"/>
              </a:rPr>
              <a:t>20 October, 2024</a:t>
            </a:fld>
            <a:endParaRPr lang="en-GB" noProof="0"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rtlCol="0">
            <a:noAutofit/>
          </a:bodyPr>
          <a:lstStyle>
            <a:lvl1pPr marL="0" indent="0">
              <a:buNone/>
              <a:defRPr sz="1600">
                <a:latin typeface="+mn-lt"/>
              </a:defRPr>
            </a:lvl1pPr>
          </a:lstStyle>
          <a:p>
            <a:pPr lvl="0" rtl="0"/>
            <a:r>
              <a:rPr lang="en-US" noProof="0"/>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rtlCol="0"/>
          <a:lstStyle/>
          <a:p>
            <a:pPr rtl="0"/>
            <a:fld id="{0971D3F5-C297-4F98-9679-48877DEF0EC7}" type="datetime3">
              <a:rPr lang="en-GB" noProof="0" smtClean="0">
                <a:latin typeface="+mn-lt"/>
              </a:rPr>
              <a:t>20 October, 2024</a:t>
            </a:fld>
            <a:endParaRPr lang="en-GB" noProof="0"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rtlCol="0"/>
          <a:lstStyle/>
          <a:p>
            <a:pPr rtl="0"/>
            <a:r>
              <a:rPr lang="en-GB" noProof="0" dirty="0"/>
              <a:t>Annual Review</a:t>
            </a:r>
            <a:endParaRPr lang="en-GB" b="0" noProof="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rtlCol="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rtlCol="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rtlCol="0"/>
          <a:lstStyle/>
          <a:p>
            <a:pPr rtl="0"/>
            <a:r>
              <a:rPr lang="en-US" noProof="0"/>
              <a:t>Click icon to add picture</a:t>
            </a:r>
            <a:endParaRPr lang="en-GB" noProof="0"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8AC5E797-DDC7-4716-ABC9-2C172A510C23}" type="datetime3">
              <a:rPr lang="en-GB" noProof="0" smtClean="0">
                <a:latin typeface="+mn-lt"/>
              </a:rPr>
              <a:t>20 October, 2024</a:t>
            </a:fld>
            <a:endParaRPr lang="en-GB" noProof="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pPr rtl="0"/>
            <a:r>
              <a:rPr lang="en-GB" noProof="0"/>
              <a:t>Annual Review</a:t>
            </a:r>
            <a:endParaRPr lang="en-GB" b="0" noProof="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294A09A9-5501-47C1-A89A-A340965A2BE2}" type="slidenum">
              <a:rPr lang="en-GB" noProof="0" smtClean="0"/>
              <a:pPr/>
              <a:t>‹#›</a:t>
            </a:fld>
            <a:endParaRPr lang="en-GB" noProof="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image" Target="../media/image14.png"/><Relationship Id="rId3" Type="http://schemas.openxmlformats.org/officeDocument/2006/relationships/image" Target="../media/image6.jpeg"/><Relationship Id="rId7" Type="http://schemas.openxmlformats.org/officeDocument/2006/relationships/image" Target="../media/image9.png"/><Relationship Id="rId12" Type="http://schemas.openxmlformats.org/officeDocument/2006/relationships/image" Target="../media/image13.png"/><Relationship Id="rId2" Type="http://schemas.openxmlformats.org/officeDocument/2006/relationships/notesSlide" Target="../notesSlides/notesSlide6.xml"/><Relationship Id="rId16" Type="http://schemas.openxmlformats.org/officeDocument/2006/relationships/image" Target="../media/image17.png"/><Relationship Id="rId1" Type="http://schemas.openxmlformats.org/officeDocument/2006/relationships/slideLayout" Target="../slideLayouts/slideLayout8.xml"/><Relationship Id="rId6" Type="http://schemas.openxmlformats.org/officeDocument/2006/relationships/image" Target="../media/image8.jpeg"/><Relationship Id="rId11" Type="http://schemas.openxmlformats.org/officeDocument/2006/relationships/image" Target="../media/image12.png"/><Relationship Id="rId5" Type="http://schemas.microsoft.com/office/2007/relationships/hdphoto" Target="../media/hdphoto1.wdp"/><Relationship Id="rId15" Type="http://schemas.openxmlformats.org/officeDocument/2006/relationships/image" Target="../media/image16.png"/><Relationship Id="rId10" Type="http://schemas.openxmlformats.org/officeDocument/2006/relationships/image" Target="../media/image11.png"/><Relationship Id="rId4" Type="http://schemas.openxmlformats.org/officeDocument/2006/relationships/image" Target="../media/image7.png"/><Relationship Id="rId9" Type="http://schemas.openxmlformats.org/officeDocument/2006/relationships/image" Target="../media/image10.png"/><Relationship Id="rId1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hyperlink" Target="https://nya.org.uk/wp-content/uploads/2024/09/Youth-Work-in-England-and-the-National-Occupational-Standards-2024.pdf"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E168C-8042-5B4E-A5A4-A5BF693AE2D6}"/>
              </a:ext>
            </a:extLst>
          </p:cNvPr>
          <p:cNvSpPr>
            <a:spLocks noGrp="1"/>
          </p:cNvSpPr>
          <p:nvPr>
            <p:ph type="ctrTitle"/>
          </p:nvPr>
        </p:nvSpPr>
        <p:spPr>
          <a:xfrm>
            <a:off x="6367054" y="2116182"/>
            <a:ext cx="5491571" cy="1514019"/>
          </a:xfrm>
        </p:spPr>
        <p:txBody>
          <a:bodyPr rtlCol="0"/>
          <a:lstStyle/>
          <a:p>
            <a:pPr rtl="0"/>
            <a:r>
              <a:rPr lang="en-GB" dirty="0"/>
              <a:t>Group work practice</a:t>
            </a:r>
          </a:p>
        </p:txBody>
      </p:sp>
      <p:sp>
        <p:nvSpPr>
          <p:cNvPr id="3" name="Text Placeholder 2">
            <a:extLst>
              <a:ext uri="{FF2B5EF4-FFF2-40B4-BE49-F238E27FC236}">
                <a16:creationId xmlns:a16="http://schemas.microsoft.com/office/drawing/2014/main" id="{F18E61D8-31A3-2D45-8E25-CBE846E26E1C}"/>
              </a:ext>
            </a:extLst>
          </p:cNvPr>
          <p:cNvSpPr>
            <a:spLocks noGrp="1"/>
          </p:cNvSpPr>
          <p:nvPr>
            <p:ph type="body" sz="quarter" idx="11"/>
          </p:nvPr>
        </p:nvSpPr>
        <p:spPr>
          <a:xfrm>
            <a:off x="6367055" y="4549553"/>
            <a:ext cx="5491570" cy="953337"/>
          </a:xfrm>
        </p:spPr>
        <p:txBody>
          <a:bodyPr rtlCol="0"/>
          <a:lstStyle/>
          <a:p>
            <a:pPr rtl="0"/>
            <a:r>
              <a:rPr lang="en-GB" dirty="0">
                <a:latin typeface="+mj-lt"/>
              </a:rPr>
              <a:t>By Lisa Francis </a:t>
            </a:r>
            <a:endParaRPr lang="en-GB" dirty="0"/>
          </a:p>
          <a:p>
            <a:pPr rtl="0"/>
            <a:endParaRPr lang="en-GB" dirty="0"/>
          </a:p>
        </p:txBody>
      </p:sp>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54756-A790-C845-A85F-35391529E591}"/>
              </a:ext>
            </a:extLst>
          </p:cNvPr>
          <p:cNvSpPr>
            <a:spLocks noGrp="1"/>
          </p:cNvSpPr>
          <p:nvPr>
            <p:ph type="title"/>
          </p:nvPr>
        </p:nvSpPr>
        <p:spPr>
          <a:xfrm>
            <a:off x="964023" y="879063"/>
            <a:ext cx="4941477" cy="610863"/>
          </a:xfrm>
        </p:spPr>
        <p:txBody>
          <a:bodyPr rtlCol="0"/>
          <a:lstStyle/>
          <a:p>
            <a:pPr rtl="0"/>
            <a:r>
              <a:rPr lang="en-GB" dirty="0"/>
              <a:t>Introduction</a:t>
            </a:r>
          </a:p>
        </p:txBody>
      </p:sp>
      <p:sp>
        <p:nvSpPr>
          <p:cNvPr id="15" name="Slide Number Placeholder 14">
            <a:extLst>
              <a:ext uri="{FF2B5EF4-FFF2-40B4-BE49-F238E27FC236}">
                <a16:creationId xmlns:a16="http://schemas.microsoft.com/office/drawing/2014/main" id="{329469AE-B59A-AA41-9085-106D011808F5}"/>
              </a:ext>
            </a:extLst>
          </p:cNvPr>
          <p:cNvSpPr>
            <a:spLocks noGrp="1"/>
          </p:cNvSpPr>
          <p:nvPr>
            <p:ph type="sldNum" sz="quarter" idx="27"/>
          </p:nvPr>
        </p:nvSpPr>
        <p:spPr>
          <a:xfrm>
            <a:off x="971550" y="6332220"/>
            <a:ext cx="523240" cy="247651"/>
          </a:xfrm>
        </p:spPr>
        <p:txBody>
          <a:bodyPr rtlCol="0"/>
          <a:lstStyle/>
          <a:p>
            <a:pPr rtl="0"/>
            <a:fld id="{294A09A9-5501-47C1-A89A-A340965A2BE2}" type="slidenum">
              <a:rPr lang="en-GB" smtClean="0"/>
              <a:pPr/>
              <a:t>2</a:t>
            </a:fld>
            <a:endParaRPr lang="en-GB"/>
          </a:p>
        </p:txBody>
      </p:sp>
      <p:sp>
        <p:nvSpPr>
          <p:cNvPr id="23" name="Text Placeholder 22">
            <a:extLst>
              <a:ext uri="{FF2B5EF4-FFF2-40B4-BE49-F238E27FC236}">
                <a16:creationId xmlns:a16="http://schemas.microsoft.com/office/drawing/2014/main" id="{808A171D-1221-B008-6D9E-531104AD95C7}"/>
              </a:ext>
            </a:extLst>
          </p:cNvPr>
          <p:cNvSpPr>
            <a:spLocks noGrp="1"/>
          </p:cNvSpPr>
          <p:nvPr>
            <p:ph type="body" sz="quarter" idx="14"/>
          </p:nvPr>
        </p:nvSpPr>
        <p:spPr>
          <a:xfrm>
            <a:off x="199120" y="2115584"/>
            <a:ext cx="9832368" cy="1581364"/>
          </a:xfrm>
        </p:spPr>
        <p:txBody>
          <a:bodyPr/>
          <a:lstStyle/>
          <a:p>
            <a:r>
              <a:rPr lang="en-GB" sz="2200" kern="100" dirty="0">
                <a:solidFill>
                  <a:schemeClr val="tx2">
                    <a:lumMod val="50000"/>
                  </a:schemeClr>
                </a:solidFill>
                <a:latin typeface="Aptos" panose="020B0004020202020204" pitchFamily="34" charset="0"/>
                <a:ea typeface="Aptos" panose="020B0004020202020204" pitchFamily="34" charset="0"/>
                <a:cs typeface="Times New Roman" panose="02020603050405020304" pitchFamily="18" charset="0"/>
              </a:rPr>
              <a:t>My name is Lisa Francis, and in this presentation, I am going to talk about</a:t>
            </a:r>
            <a:r>
              <a:rPr lang="en-GB" sz="2200" kern="100" dirty="0">
                <a:solidFill>
                  <a:schemeClr val="tx2">
                    <a:lumMod val="50000"/>
                  </a:schemeClr>
                </a:solidFill>
                <a:effectLst/>
                <a:latin typeface="Aptos" panose="020B0004020202020204" pitchFamily="34" charset="0"/>
                <a:ea typeface="Aptos" panose="020B0004020202020204" pitchFamily="34" charset="0"/>
                <a:cs typeface="Times New Roman" panose="02020603050405020304" pitchFamily="18" charset="0"/>
              </a:rPr>
              <a:t> specific examples from my youth work practice where youth work skills, tool and approaches are used to build meaningful relationships with young people and others. I will be making links to theory, and wider reading. I will ensure links to the youth work National Occupational Standards (CLD Standards Council Scotland, 2019) will be present.</a:t>
            </a:r>
          </a:p>
          <a:p>
            <a:endParaRPr lang="en-GB" dirty="0"/>
          </a:p>
        </p:txBody>
      </p:sp>
      <p:sp>
        <p:nvSpPr>
          <p:cNvPr id="5" name="AutoShape 2">
            <a:extLst>
              <a:ext uri="{FF2B5EF4-FFF2-40B4-BE49-F238E27FC236}">
                <a16:creationId xmlns:a16="http://schemas.microsoft.com/office/drawing/2014/main" id="{DD19093E-4C63-A015-DE0B-5B23B000D071}"/>
              </a:ext>
            </a:extLst>
          </p:cNvPr>
          <p:cNvSpPr>
            <a:spLocks noChangeAspect="1" noChangeArrowheads="1"/>
          </p:cNvSpPr>
          <p:nvPr/>
        </p:nvSpPr>
        <p:spPr bwMode="auto">
          <a:xfrm>
            <a:off x="5943600" y="3276600"/>
            <a:ext cx="1428964" cy="142896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9860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48BE851-4392-4327-C0B6-287481812F77}"/>
              </a:ext>
            </a:extLst>
          </p:cNvPr>
          <p:cNvSpPr>
            <a:spLocks noGrp="1"/>
          </p:cNvSpPr>
          <p:nvPr>
            <p:ph type="title"/>
          </p:nvPr>
        </p:nvSpPr>
        <p:spPr>
          <a:xfrm>
            <a:off x="4269897" y="950982"/>
            <a:ext cx="4941477" cy="610863"/>
          </a:xfrm>
        </p:spPr>
        <p:txBody>
          <a:bodyPr>
            <a:normAutofit fontScale="90000"/>
          </a:bodyPr>
          <a:lstStyle/>
          <a:p>
            <a:pPr algn="ctr"/>
            <a:r>
              <a:rPr lang="en-GB" dirty="0"/>
              <a:t>Examples of my group work.</a:t>
            </a:r>
          </a:p>
        </p:txBody>
      </p:sp>
      <p:sp>
        <p:nvSpPr>
          <p:cNvPr id="7" name="Slide Number Placeholder 6">
            <a:extLst>
              <a:ext uri="{FF2B5EF4-FFF2-40B4-BE49-F238E27FC236}">
                <a16:creationId xmlns:a16="http://schemas.microsoft.com/office/drawing/2014/main" id="{97EA0F56-5E88-0ECC-EB5B-04F1B4E20885}"/>
              </a:ext>
            </a:extLst>
          </p:cNvPr>
          <p:cNvSpPr>
            <a:spLocks noGrp="1"/>
          </p:cNvSpPr>
          <p:nvPr>
            <p:ph type="sldNum" sz="quarter" idx="16"/>
          </p:nvPr>
        </p:nvSpPr>
        <p:spPr/>
        <p:txBody>
          <a:bodyPr/>
          <a:lstStyle/>
          <a:p>
            <a:pPr rtl="0"/>
            <a:fld id="{294A09A9-5501-47C1-A89A-A340965A2BE2}" type="slidenum">
              <a:rPr lang="en-GB" noProof="0" smtClean="0"/>
              <a:pPr rtl="0"/>
              <a:t>3</a:t>
            </a:fld>
            <a:endParaRPr lang="en-GB" noProof="0" dirty="0"/>
          </a:p>
        </p:txBody>
      </p:sp>
      <p:pic>
        <p:nvPicPr>
          <p:cNvPr id="8" name="Picture 7" descr="A group of people sitting at a table&#10;&#10;Description automatically generated">
            <a:extLst>
              <a:ext uri="{FF2B5EF4-FFF2-40B4-BE49-F238E27FC236}">
                <a16:creationId xmlns:a16="http://schemas.microsoft.com/office/drawing/2014/main" id="{12918ADB-D3A6-99FD-4420-A96BAE7D88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18720" y="58210"/>
            <a:ext cx="3202557" cy="4270076"/>
          </a:xfrm>
          <a:prstGeom prst="rect">
            <a:avLst/>
          </a:prstGeom>
        </p:spPr>
      </p:pic>
      <p:pic>
        <p:nvPicPr>
          <p:cNvPr id="9" name="Picture 8" descr="A group of people standing in a circle&#10;&#10;Description automatically generated">
            <a:extLst>
              <a:ext uri="{FF2B5EF4-FFF2-40B4-BE49-F238E27FC236}">
                <a16:creationId xmlns:a16="http://schemas.microsoft.com/office/drawing/2014/main" id="{C2AD3FFB-6F4A-642C-DC34-F2D436FEFEE3}"/>
              </a:ext>
            </a:extLst>
          </p:cNvPr>
          <p:cNvPicPr>
            <a:picLocks noChangeAspect="1"/>
          </p:cNvPicPr>
          <p:nvPr/>
        </p:nvPicPr>
        <p:blipFill rotWithShape="1">
          <a:blip r:embed="rId4">
            <a:extLst>
              <a:ext uri="{28A0092B-C50C-407E-A947-70E740481C1C}">
                <a14:useLocalDpi xmlns:a14="http://schemas.microsoft.com/office/drawing/2010/main" val="0"/>
              </a:ext>
            </a:extLst>
          </a:blip>
          <a:srcRect l="-389" t="38052" r="800" b="30337"/>
          <a:stretch/>
        </p:blipFill>
        <p:spPr>
          <a:xfrm>
            <a:off x="3995139" y="1959796"/>
            <a:ext cx="4804927" cy="3302409"/>
          </a:xfrm>
          <a:prstGeom prst="rect">
            <a:avLst/>
          </a:prstGeom>
        </p:spPr>
      </p:pic>
      <p:pic>
        <p:nvPicPr>
          <p:cNvPr id="10" name="Picture 9" descr="A group of people sitting at a table&#10;&#10;Description automatically generated">
            <a:extLst>
              <a:ext uri="{FF2B5EF4-FFF2-40B4-BE49-F238E27FC236}">
                <a16:creationId xmlns:a16="http://schemas.microsoft.com/office/drawing/2014/main" id="{81DBA20A-7557-A4A7-55BE-01050ADB6B83}"/>
              </a:ext>
            </a:extLst>
          </p:cNvPr>
          <p:cNvPicPr>
            <a:picLocks noChangeAspect="1"/>
          </p:cNvPicPr>
          <p:nvPr/>
        </p:nvPicPr>
        <p:blipFill rotWithShape="1">
          <a:blip r:embed="rId5">
            <a:extLst>
              <a:ext uri="{28A0092B-C50C-407E-A947-70E740481C1C}">
                <a14:useLocalDpi xmlns:a14="http://schemas.microsoft.com/office/drawing/2010/main" val="0"/>
              </a:ext>
            </a:extLst>
          </a:blip>
          <a:srcRect l="-1" t="26816" r="1125" b="19851"/>
          <a:stretch/>
        </p:blipFill>
        <p:spPr>
          <a:xfrm>
            <a:off x="126052" y="58210"/>
            <a:ext cx="3750433" cy="4380426"/>
          </a:xfrm>
          <a:prstGeom prst="rect">
            <a:avLst/>
          </a:prstGeom>
        </p:spPr>
      </p:pic>
      <p:sp>
        <p:nvSpPr>
          <p:cNvPr id="11" name="TextBox 10">
            <a:extLst>
              <a:ext uri="{FF2B5EF4-FFF2-40B4-BE49-F238E27FC236}">
                <a16:creationId xmlns:a16="http://schemas.microsoft.com/office/drawing/2014/main" id="{C29CD24F-274D-1D7D-4EB4-25C22C4A9080}"/>
              </a:ext>
            </a:extLst>
          </p:cNvPr>
          <p:cNvSpPr txBox="1"/>
          <p:nvPr/>
        </p:nvSpPr>
        <p:spPr>
          <a:xfrm>
            <a:off x="575353" y="4438636"/>
            <a:ext cx="2868471" cy="1200329"/>
          </a:xfrm>
          <a:prstGeom prst="rect">
            <a:avLst/>
          </a:prstGeom>
          <a:noFill/>
        </p:spPr>
        <p:txBody>
          <a:bodyPr wrap="square" rtlCol="0">
            <a:spAutoFit/>
          </a:bodyPr>
          <a:lstStyle/>
          <a:p>
            <a:pPr algn="ctr"/>
            <a:r>
              <a:rPr lang="en-GB" sz="3600" b="1" dirty="0">
                <a:solidFill>
                  <a:schemeClr val="tx2">
                    <a:lumMod val="50000"/>
                  </a:schemeClr>
                </a:solidFill>
              </a:rPr>
              <a:t>In club</a:t>
            </a:r>
          </a:p>
          <a:p>
            <a:r>
              <a:rPr lang="en-GB" sz="3600" b="1" dirty="0">
                <a:solidFill>
                  <a:schemeClr val="tx2">
                    <a:lumMod val="50000"/>
                  </a:schemeClr>
                </a:solidFill>
              </a:rPr>
              <a:t>(scrap book)</a:t>
            </a:r>
          </a:p>
        </p:txBody>
      </p:sp>
      <p:sp>
        <p:nvSpPr>
          <p:cNvPr id="13" name="TextBox 12">
            <a:extLst>
              <a:ext uri="{FF2B5EF4-FFF2-40B4-BE49-F238E27FC236}">
                <a16:creationId xmlns:a16="http://schemas.microsoft.com/office/drawing/2014/main" id="{512651AE-B621-8E7E-0B87-E71C3A79AA53}"/>
              </a:ext>
            </a:extLst>
          </p:cNvPr>
          <p:cNvSpPr txBox="1"/>
          <p:nvPr/>
        </p:nvSpPr>
        <p:spPr>
          <a:xfrm>
            <a:off x="5292274" y="5336990"/>
            <a:ext cx="2210655" cy="646331"/>
          </a:xfrm>
          <a:prstGeom prst="rect">
            <a:avLst/>
          </a:prstGeom>
          <a:noFill/>
        </p:spPr>
        <p:txBody>
          <a:bodyPr wrap="square" rtlCol="0">
            <a:spAutoFit/>
          </a:bodyPr>
          <a:lstStyle/>
          <a:p>
            <a:r>
              <a:rPr lang="en-GB" sz="3600" b="1" dirty="0">
                <a:solidFill>
                  <a:schemeClr val="tx2">
                    <a:lumMod val="50000"/>
                  </a:schemeClr>
                </a:solidFill>
              </a:rPr>
              <a:t>In Zambia </a:t>
            </a:r>
          </a:p>
        </p:txBody>
      </p:sp>
      <p:sp>
        <p:nvSpPr>
          <p:cNvPr id="14" name="TextBox 13">
            <a:extLst>
              <a:ext uri="{FF2B5EF4-FFF2-40B4-BE49-F238E27FC236}">
                <a16:creationId xmlns:a16="http://schemas.microsoft.com/office/drawing/2014/main" id="{33F906B5-6743-18C9-8A25-5F6D52F53B7A}"/>
              </a:ext>
            </a:extLst>
          </p:cNvPr>
          <p:cNvSpPr txBox="1"/>
          <p:nvPr/>
        </p:nvSpPr>
        <p:spPr>
          <a:xfrm>
            <a:off x="8988670" y="4328286"/>
            <a:ext cx="3062656" cy="646331"/>
          </a:xfrm>
          <a:prstGeom prst="rect">
            <a:avLst/>
          </a:prstGeom>
          <a:noFill/>
        </p:spPr>
        <p:txBody>
          <a:bodyPr wrap="square" rtlCol="0">
            <a:spAutoFit/>
          </a:bodyPr>
          <a:lstStyle/>
          <a:p>
            <a:pPr algn="ctr"/>
            <a:r>
              <a:rPr lang="en-GB" sz="3600" b="1" dirty="0">
                <a:solidFill>
                  <a:schemeClr val="tx2">
                    <a:lumMod val="50000"/>
                  </a:schemeClr>
                </a:solidFill>
              </a:rPr>
              <a:t>In school</a:t>
            </a:r>
          </a:p>
        </p:txBody>
      </p:sp>
    </p:spTree>
    <p:extLst>
      <p:ext uri="{BB962C8B-B14F-4D97-AF65-F5344CB8AC3E}">
        <p14:creationId xmlns:p14="http://schemas.microsoft.com/office/powerpoint/2010/main" val="2308447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88127-A634-EFCC-92CE-F0227096C6C5}"/>
              </a:ext>
            </a:extLst>
          </p:cNvPr>
          <p:cNvSpPr>
            <a:spLocks noGrp="1"/>
          </p:cNvSpPr>
          <p:nvPr>
            <p:ph type="title"/>
          </p:nvPr>
        </p:nvSpPr>
        <p:spPr>
          <a:xfrm>
            <a:off x="275654" y="278129"/>
            <a:ext cx="4941477" cy="610863"/>
          </a:xfrm>
        </p:spPr>
        <p:txBody>
          <a:bodyPr>
            <a:normAutofit fontScale="90000"/>
          </a:bodyPr>
          <a:lstStyle/>
          <a:p>
            <a:r>
              <a:rPr lang="en-GB" dirty="0"/>
              <a:t>What is group work?</a:t>
            </a:r>
          </a:p>
        </p:txBody>
      </p:sp>
      <p:sp>
        <p:nvSpPr>
          <p:cNvPr id="3" name="Text Placeholder 2">
            <a:extLst>
              <a:ext uri="{FF2B5EF4-FFF2-40B4-BE49-F238E27FC236}">
                <a16:creationId xmlns:a16="http://schemas.microsoft.com/office/drawing/2014/main" id="{C8691DE4-24FC-6C88-F9A6-24E793D095E8}"/>
              </a:ext>
            </a:extLst>
          </p:cNvPr>
          <p:cNvSpPr>
            <a:spLocks noGrp="1"/>
          </p:cNvSpPr>
          <p:nvPr>
            <p:ph type="body" idx="1"/>
          </p:nvPr>
        </p:nvSpPr>
        <p:spPr/>
        <p:txBody>
          <a:bodyPr/>
          <a:lstStyle/>
          <a:p>
            <a:r>
              <a:rPr lang="en-GB" dirty="0"/>
              <a:t>Advantages </a:t>
            </a:r>
          </a:p>
        </p:txBody>
      </p:sp>
      <p:sp>
        <p:nvSpPr>
          <p:cNvPr id="4" name="Text Placeholder 3">
            <a:extLst>
              <a:ext uri="{FF2B5EF4-FFF2-40B4-BE49-F238E27FC236}">
                <a16:creationId xmlns:a16="http://schemas.microsoft.com/office/drawing/2014/main" id="{953B6DC6-04A7-D668-436A-03D4278DAA55}"/>
              </a:ext>
            </a:extLst>
          </p:cNvPr>
          <p:cNvSpPr>
            <a:spLocks noGrp="1"/>
          </p:cNvSpPr>
          <p:nvPr>
            <p:ph type="body" idx="10"/>
          </p:nvPr>
        </p:nvSpPr>
        <p:spPr/>
        <p:txBody>
          <a:bodyPr/>
          <a:lstStyle/>
          <a:p>
            <a:r>
              <a:rPr lang="en-GB" dirty="0"/>
              <a:t>Disadvantages </a:t>
            </a:r>
          </a:p>
        </p:txBody>
      </p:sp>
      <p:sp>
        <p:nvSpPr>
          <p:cNvPr id="5" name="Content Placeholder 4">
            <a:extLst>
              <a:ext uri="{FF2B5EF4-FFF2-40B4-BE49-F238E27FC236}">
                <a16:creationId xmlns:a16="http://schemas.microsoft.com/office/drawing/2014/main" id="{FBF2AFCE-93D1-6524-CD3D-040BB2DB7CAB}"/>
              </a:ext>
            </a:extLst>
          </p:cNvPr>
          <p:cNvSpPr>
            <a:spLocks noGrp="1"/>
          </p:cNvSpPr>
          <p:nvPr>
            <p:ph sz="half" idx="2"/>
          </p:nvPr>
        </p:nvSpPr>
        <p:spPr>
          <a:xfrm>
            <a:off x="964023" y="2799145"/>
            <a:ext cx="4827178" cy="3533075"/>
          </a:xfrm>
        </p:spPr>
        <p:txBody>
          <a:bodyPr>
            <a:normAutofit/>
          </a:bodyPr>
          <a:lstStyle/>
          <a:p>
            <a:r>
              <a:rPr lang="en-GB" sz="2000" dirty="0"/>
              <a:t>More can be accomplished than working alone</a:t>
            </a:r>
          </a:p>
          <a:p>
            <a:r>
              <a:rPr lang="en-GB" sz="2000" dirty="0"/>
              <a:t>Shared knowledge and skills with one another</a:t>
            </a:r>
          </a:p>
          <a:p>
            <a:r>
              <a:rPr lang="en-GB" sz="2000" dirty="0"/>
              <a:t>Increase motivation</a:t>
            </a:r>
          </a:p>
          <a:p>
            <a:r>
              <a:rPr lang="en-GB" sz="2000" dirty="0"/>
              <a:t>Workload is shared out equally</a:t>
            </a:r>
          </a:p>
          <a:p>
            <a:r>
              <a:rPr lang="en-GB" sz="2000" dirty="0"/>
              <a:t>Improved communication</a:t>
            </a:r>
          </a:p>
          <a:p>
            <a:r>
              <a:rPr lang="en-GB" sz="2000" dirty="0"/>
              <a:t>Sense of belonging (roles and responsibilities)</a:t>
            </a:r>
          </a:p>
          <a:p>
            <a:endParaRPr lang="en-GB" sz="2000" dirty="0"/>
          </a:p>
        </p:txBody>
      </p:sp>
      <p:sp>
        <p:nvSpPr>
          <p:cNvPr id="6" name="Content Placeholder 5">
            <a:extLst>
              <a:ext uri="{FF2B5EF4-FFF2-40B4-BE49-F238E27FC236}">
                <a16:creationId xmlns:a16="http://schemas.microsoft.com/office/drawing/2014/main" id="{C6970901-F53F-5ABA-5634-4251600E5B54}"/>
              </a:ext>
            </a:extLst>
          </p:cNvPr>
          <p:cNvSpPr>
            <a:spLocks noGrp="1"/>
          </p:cNvSpPr>
          <p:nvPr>
            <p:ph sz="half" idx="13"/>
          </p:nvPr>
        </p:nvSpPr>
        <p:spPr>
          <a:xfrm>
            <a:off x="6362700" y="2799146"/>
            <a:ext cx="4756241" cy="3098220"/>
          </a:xfrm>
        </p:spPr>
        <p:txBody>
          <a:bodyPr>
            <a:normAutofit/>
          </a:bodyPr>
          <a:lstStyle/>
          <a:p>
            <a:r>
              <a:rPr lang="en-GB" sz="2000" dirty="0"/>
              <a:t>Time wasting (go off topic)</a:t>
            </a:r>
          </a:p>
          <a:p>
            <a:r>
              <a:rPr lang="en-GB" sz="2000" dirty="0"/>
              <a:t>Unequal participation</a:t>
            </a:r>
          </a:p>
          <a:p>
            <a:r>
              <a:rPr lang="en-GB" sz="2000" dirty="0"/>
              <a:t>Conflicts over ideas / roles</a:t>
            </a:r>
          </a:p>
          <a:p>
            <a:r>
              <a:rPr lang="en-GB" sz="2000" dirty="0"/>
              <a:t>Demotivation if some are not pulling their weight</a:t>
            </a:r>
          </a:p>
          <a:p>
            <a:r>
              <a:rPr lang="en-GB" sz="2000" dirty="0" err="1"/>
              <a:t>Misscommunication</a:t>
            </a:r>
            <a:endParaRPr lang="en-GB" sz="2000" dirty="0"/>
          </a:p>
          <a:p>
            <a:r>
              <a:rPr lang="en-GB" sz="2000" dirty="0"/>
              <a:t>Dependency – relying too much on others</a:t>
            </a:r>
            <a:r>
              <a:rPr lang="en-GB" dirty="0"/>
              <a:t>. </a:t>
            </a:r>
          </a:p>
          <a:p>
            <a:endParaRPr lang="en-GB" dirty="0"/>
          </a:p>
        </p:txBody>
      </p:sp>
      <p:sp>
        <p:nvSpPr>
          <p:cNvPr id="7" name="Date Placeholder 6">
            <a:extLst>
              <a:ext uri="{FF2B5EF4-FFF2-40B4-BE49-F238E27FC236}">
                <a16:creationId xmlns:a16="http://schemas.microsoft.com/office/drawing/2014/main" id="{5BF852F2-6FF1-FAAE-B191-4214064C1245}"/>
              </a:ext>
            </a:extLst>
          </p:cNvPr>
          <p:cNvSpPr>
            <a:spLocks noGrp="1"/>
          </p:cNvSpPr>
          <p:nvPr>
            <p:ph type="dt" sz="half" idx="14"/>
          </p:nvPr>
        </p:nvSpPr>
        <p:spPr>
          <a:xfrm>
            <a:off x="971549" y="1157927"/>
            <a:ext cx="10340297" cy="496212"/>
          </a:xfrm>
        </p:spPr>
        <p:txBody>
          <a:bodyPr/>
          <a:lstStyle/>
          <a:p>
            <a:pPr rtl="0"/>
            <a:r>
              <a:rPr lang="en-GB" sz="2000" b="0" i="0" dirty="0">
                <a:solidFill>
                  <a:srgbClr val="000000"/>
                </a:solidFill>
                <a:effectLst/>
                <a:highlight>
                  <a:srgbClr val="FFFFFF"/>
                </a:highlight>
                <a:latin typeface="Sofia"/>
              </a:rPr>
              <a:t>Group work </a:t>
            </a:r>
            <a:r>
              <a:rPr lang="en-GB" sz="2000" dirty="0">
                <a:solidFill>
                  <a:srgbClr val="000000"/>
                </a:solidFill>
                <a:highlight>
                  <a:srgbClr val="FFFFFF"/>
                </a:highlight>
                <a:latin typeface="Sofia"/>
              </a:rPr>
              <a:t>is a </a:t>
            </a:r>
            <a:r>
              <a:rPr lang="en-GB" sz="2000" b="0" i="0" dirty="0">
                <a:solidFill>
                  <a:srgbClr val="000000"/>
                </a:solidFill>
                <a:effectLst/>
                <a:highlight>
                  <a:srgbClr val="FFFFFF"/>
                </a:highlight>
                <a:latin typeface="Sofia"/>
              </a:rPr>
              <a:t>learning opportunity in which young people work together on the same task. Group work can help build a positive and engaging </a:t>
            </a:r>
            <a:r>
              <a:rPr lang="en-GB" sz="2000" b="0" i="0" dirty="0">
                <a:effectLst/>
                <a:highlight>
                  <a:srgbClr val="FFFFFF"/>
                </a:highlight>
                <a:latin typeface="Sofia"/>
              </a:rPr>
              <a:t>experience</a:t>
            </a:r>
            <a:r>
              <a:rPr lang="en-GB" sz="2000" dirty="0">
                <a:solidFill>
                  <a:srgbClr val="005BBB"/>
                </a:solidFill>
                <a:highlight>
                  <a:srgbClr val="FFFFFF"/>
                </a:highlight>
                <a:latin typeface="Sofia"/>
              </a:rPr>
              <a:t>. </a:t>
            </a:r>
            <a:r>
              <a:rPr lang="en-GB" sz="2000" dirty="0">
                <a:highlight>
                  <a:srgbClr val="FFFFFF"/>
                </a:highlight>
                <a:latin typeface="Sofia"/>
              </a:rPr>
              <a:t>However, it can also cause challenges.</a:t>
            </a:r>
            <a:endParaRPr lang="en-GB" sz="2000" noProof="0" dirty="0">
              <a:latin typeface="+mn-lt"/>
            </a:endParaRPr>
          </a:p>
        </p:txBody>
      </p:sp>
      <p:sp>
        <p:nvSpPr>
          <p:cNvPr id="9" name="Slide Number Placeholder 8">
            <a:extLst>
              <a:ext uri="{FF2B5EF4-FFF2-40B4-BE49-F238E27FC236}">
                <a16:creationId xmlns:a16="http://schemas.microsoft.com/office/drawing/2014/main" id="{705B5D41-7C07-6C73-F8AA-635043CD7722}"/>
              </a:ext>
            </a:extLst>
          </p:cNvPr>
          <p:cNvSpPr>
            <a:spLocks noGrp="1"/>
          </p:cNvSpPr>
          <p:nvPr>
            <p:ph type="sldNum" sz="quarter" idx="16"/>
          </p:nvPr>
        </p:nvSpPr>
        <p:spPr/>
        <p:txBody>
          <a:bodyPr/>
          <a:lstStyle/>
          <a:p>
            <a:pPr rtl="0"/>
            <a:fld id="{294A09A9-5501-47C1-A89A-A340965A2BE2}" type="slidenum">
              <a:rPr lang="en-GB" noProof="0" smtClean="0"/>
              <a:pPr rtl="0"/>
              <a:t>4</a:t>
            </a:fld>
            <a:endParaRPr lang="en-GB" noProof="0" dirty="0"/>
          </a:p>
        </p:txBody>
      </p:sp>
    </p:spTree>
    <p:extLst>
      <p:ext uri="{BB962C8B-B14F-4D97-AF65-F5344CB8AC3E}">
        <p14:creationId xmlns:p14="http://schemas.microsoft.com/office/powerpoint/2010/main" val="2226850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53F689-2E51-BF4F-AE47-7CEB7CC4C52A}"/>
              </a:ext>
            </a:extLst>
          </p:cNvPr>
          <p:cNvSpPr>
            <a:spLocks noGrp="1"/>
          </p:cNvSpPr>
          <p:nvPr>
            <p:ph type="title"/>
          </p:nvPr>
        </p:nvSpPr>
        <p:spPr/>
        <p:txBody>
          <a:bodyPr rtlCol="0">
            <a:normAutofit fontScale="90000"/>
          </a:bodyPr>
          <a:lstStyle/>
          <a:p>
            <a:pPr rtl="0"/>
            <a:r>
              <a:rPr lang="en-GB" dirty="0"/>
              <a:t>Kerry Young- The Art of Youth Work</a:t>
            </a:r>
          </a:p>
        </p:txBody>
      </p:sp>
      <p:sp>
        <p:nvSpPr>
          <p:cNvPr id="4" name="Text Placeholder 3">
            <a:extLst>
              <a:ext uri="{FF2B5EF4-FFF2-40B4-BE49-F238E27FC236}">
                <a16:creationId xmlns:a16="http://schemas.microsoft.com/office/drawing/2014/main" id="{A17F80A9-6337-524E-AC61-32C5AFEE8E6D}"/>
              </a:ext>
            </a:extLst>
          </p:cNvPr>
          <p:cNvSpPr>
            <a:spLocks noGrp="1"/>
          </p:cNvSpPr>
          <p:nvPr>
            <p:ph type="body" sz="quarter" idx="11"/>
          </p:nvPr>
        </p:nvSpPr>
        <p:spPr>
          <a:xfrm>
            <a:off x="207823" y="2011233"/>
            <a:ext cx="5679469" cy="4568638"/>
          </a:xfrm>
        </p:spPr>
        <p:txBody>
          <a:bodyPr rtlCol="0"/>
          <a:lstStyle/>
          <a:p>
            <a:pPr rtl="0"/>
            <a:r>
              <a:rPr lang="en-GB" dirty="0"/>
              <a:t>. </a:t>
            </a:r>
          </a:p>
          <a:p>
            <a:pPr rtl="0"/>
            <a:r>
              <a:rPr lang="en-GB" dirty="0"/>
              <a:t>Kerry states</a:t>
            </a:r>
          </a:p>
          <a:p>
            <a:pPr rtl="0">
              <a:lnSpc>
                <a:spcPct val="150000"/>
              </a:lnSpc>
            </a:pPr>
            <a:r>
              <a:rPr lang="en-GB" dirty="0"/>
              <a:t> “It’s about attitude. Accepting where young people come from. Not putting them down but gaining their trust and being able to explore with them. There is a difference between young person  saying something and you just telling them they shouldn't haven’t have said it; and just letting them say it and working out what’s the belief underneath it.”</a:t>
            </a:r>
          </a:p>
        </p:txBody>
      </p:sp>
      <p:sp>
        <p:nvSpPr>
          <p:cNvPr id="7" name="Slide Number Placeholder 6">
            <a:extLst>
              <a:ext uri="{FF2B5EF4-FFF2-40B4-BE49-F238E27FC236}">
                <a16:creationId xmlns:a16="http://schemas.microsoft.com/office/drawing/2014/main" id="{F37669F0-EA6D-6B46-AF0E-A9C2D1F223DB}"/>
              </a:ext>
            </a:extLst>
          </p:cNvPr>
          <p:cNvSpPr>
            <a:spLocks noGrp="1"/>
          </p:cNvSpPr>
          <p:nvPr>
            <p:ph type="sldNum" sz="quarter" idx="16"/>
          </p:nvPr>
        </p:nvSpPr>
        <p:spPr>
          <a:xfrm>
            <a:off x="971550" y="6332220"/>
            <a:ext cx="523240" cy="247651"/>
          </a:xfrm>
        </p:spPr>
        <p:txBody>
          <a:bodyPr rtlCol="0"/>
          <a:lstStyle/>
          <a:p>
            <a:pPr rtl="0"/>
            <a:fld id="{294A09A9-5501-47C1-A89A-A340965A2BE2}" type="slidenum">
              <a:rPr lang="en-GB" smtClean="0"/>
              <a:pPr rtl="0"/>
              <a:t>5</a:t>
            </a:fld>
            <a:endParaRPr lang="en-GB"/>
          </a:p>
        </p:txBody>
      </p:sp>
      <p:sp>
        <p:nvSpPr>
          <p:cNvPr id="6" name="Footer Placeholder 5">
            <a:extLst>
              <a:ext uri="{FF2B5EF4-FFF2-40B4-BE49-F238E27FC236}">
                <a16:creationId xmlns:a16="http://schemas.microsoft.com/office/drawing/2014/main" id="{66F3960A-D260-8445-A153-0B674474CEBD}"/>
              </a:ext>
            </a:extLst>
          </p:cNvPr>
          <p:cNvSpPr>
            <a:spLocks noGrp="1"/>
          </p:cNvSpPr>
          <p:nvPr>
            <p:ph type="ftr" sz="quarter" idx="15"/>
          </p:nvPr>
        </p:nvSpPr>
        <p:spPr>
          <a:xfrm>
            <a:off x="2481108" y="6456045"/>
            <a:ext cx="1497330" cy="247651"/>
          </a:xfrm>
        </p:spPr>
        <p:txBody>
          <a:bodyPr rtlCol="0"/>
          <a:lstStyle/>
          <a:p>
            <a:pPr rtl="0"/>
            <a:r>
              <a:rPr lang="en-GB" dirty="0"/>
              <a:t>The art of youth work,</a:t>
            </a:r>
          </a:p>
        </p:txBody>
      </p:sp>
      <p:sp>
        <p:nvSpPr>
          <p:cNvPr id="5" name="Date Placeholder 4">
            <a:extLst>
              <a:ext uri="{FF2B5EF4-FFF2-40B4-BE49-F238E27FC236}">
                <a16:creationId xmlns:a16="http://schemas.microsoft.com/office/drawing/2014/main" id="{2E803E71-3088-0347-9BCC-16ADB551CCC8}"/>
              </a:ext>
            </a:extLst>
          </p:cNvPr>
          <p:cNvSpPr>
            <a:spLocks noGrp="1"/>
          </p:cNvSpPr>
          <p:nvPr>
            <p:ph type="dt" sz="half" idx="14"/>
          </p:nvPr>
        </p:nvSpPr>
        <p:spPr>
          <a:xfrm>
            <a:off x="3865424" y="6456044"/>
            <a:ext cx="1313180" cy="247651"/>
          </a:xfrm>
        </p:spPr>
        <p:txBody>
          <a:bodyPr rtlCol="0"/>
          <a:lstStyle/>
          <a:p>
            <a:pPr rtl="0"/>
            <a:r>
              <a:rPr lang="en-GB" dirty="0"/>
              <a:t>Pg 93</a:t>
            </a:r>
          </a:p>
        </p:txBody>
      </p:sp>
      <p:pic>
        <p:nvPicPr>
          <p:cNvPr id="2052" name="Picture 4" descr="The Art of Youth Work: Amazon.co.uk ...">
            <a:extLst>
              <a:ext uri="{FF2B5EF4-FFF2-40B4-BE49-F238E27FC236}">
                <a16:creationId xmlns:a16="http://schemas.microsoft.com/office/drawing/2014/main" id="{6B156030-04AC-88D4-9FFA-11A06720A18E}"/>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t="10285" b="1028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46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uckman Team Building Models | Binmile">
            <a:extLst>
              <a:ext uri="{FF2B5EF4-FFF2-40B4-BE49-F238E27FC236}">
                <a16:creationId xmlns:a16="http://schemas.microsoft.com/office/drawing/2014/main" id="{F3EB1488-37C8-8719-245D-15A1475645FC}"/>
              </a:ext>
            </a:extLst>
          </p:cNvPr>
          <p:cNvPicPr>
            <a:picLocks noGrp="1" noChangeAspect="1" noChangeArrowheads="1"/>
          </p:cNvPicPr>
          <p:nvPr>
            <p:ph type="pic" sz="quarter" idx="18"/>
          </p:nvPr>
        </p:nvPicPr>
        <p:blipFill rotWithShape="1">
          <a:blip r:embed="rId3">
            <a:extLst>
              <a:ext uri="{28A0092B-C50C-407E-A947-70E740481C1C}">
                <a14:useLocalDpi xmlns:a14="http://schemas.microsoft.com/office/drawing/2010/main" val="0"/>
              </a:ext>
            </a:extLst>
          </a:blip>
          <a:srcRect l="13320" t="11625" r="11420" b="18546"/>
          <a:stretch/>
        </p:blipFill>
        <p:spPr bwMode="auto">
          <a:xfrm>
            <a:off x="0" y="1866375"/>
            <a:ext cx="7043349" cy="4786896"/>
          </a:xfrm>
          <a:prstGeom prst="rect">
            <a:avLst/>
          </a:prstGeom>
          <a:solidFill>
            <a:srgbClr val="FFFFFF"/>
          </a:solidFill>
        </p:spPr>
      </p:pic>
      <p:sp>
        <p:nvSpPr>
          <p:cNvPr id="3" name="Title 2">
            <a:extLst>
              <a:ext uri="{FF2B5EF4-FFF2-40B4-BE49-F238E27FC236}">
                <a16:creationId xmlns:a16="http://schemas.microsoft.com/office/drawing/2014/main" id="{6339315B-8AAE-A946-ABBF-894F2E4B1338}"/>
              </a:ext>
            </a:extLst>
          </p:cNvPr>
          <p:cNvSpPr>
            <a:spLocks noGrp="1"/>
          </p:cNvSpPr>
          <p:nvPr>
            <p:ph type="title"/>
          </p:nvPr>
        </p:nvSpPr>
        <p:spPr>
          <a:xfrm>
            <a:off x="964022" y="879063"/>
            <a:ext cx="7532277" cy="610863"/>
          </a:xfrm>
        </p:spPr>
        <p:txBody>
          <a:bodyPr vert="horz" lIns="0" tIns="0" rIns="0" bIns="0" rtlCol="0" anchor="b" anchorCtr="0">
            <a:normAutofit/>
          </a:bodyPr>
          <a:lstStyle/>
          <a:p>
            <a:r>
              <a:rPr lang="en-GB" dirty="0" err="1"/>
              <a:t>Tucksmans</a:t>
            </a:r>
            <a:r>
              <a:rPr lang="en-GB" dirty="0"/>
              <a:t> Theory </a:t>
            </a:r>
          </a:p>
        </p:txBody>
      </p:sp>
      <p:sp>
        <p:nvSpPr>
          <p:cNvPr id="1031" name="Picture Placeholder 3">
            <a:extLst>
              <a:ext uri="{FF2B5EF4-FFF2-40B4-BE49-F238E27FC236}">
                <a16:creationId xmlns:a16="http://schemas.microsoft.com/office/drawing/2014/main" id="{ABAD4F2B-8EB8-962D-CAB5-50307B45586B}"/>
              </a:ext>
            </a:extLst>
          </p:cNvPr>
          <p:cNvSpPr>
            <a:spLocks noGrp="1"/>
          </p:cNvSpPr>
          <p:nvPr>
            <p:ph type="pic" sz="quarter" idx="24"/>
          </p:nvPr>
        </p:nvSpPr>
        <p:spPr>
          <a:xfrm>
            <a:off x="6433115" y="1002347"/>
            <a:ext cx="4596129" cy="887650"/>
          </a:xfrm>
        </p:spPr>
        <p:txBody>
          <a:bodyPr>
            <a:normAutofit fontScale="55000" lnSpcReduction="20000"/>
          </a:bodyPr>
          <a:lstStyle/>
          <a:p>
            <a:r>
              <a:rPr lang="en-GB" sz="3600" b="1" dirty="0"/>
              <a:t>Forming</a:t>
            </a:r>
            <a:r>
              <a:rPr lang="en-GB" dirty="0"/>
              <a:t> </a:t>
            </a:r>
            <a:r>
              <a:rPr lang="en-GB" dirty="0">
                <a:latin typeface="Aptos" panose="020B0004020202020204" pitchFamily="34" charset="0"/>
              </a:rPr>
              <a:t>– T</a:t>
            </a:r>
            <a:r>
              <a:rPr lang="en-GB" sz="2900" dirty="0">
                <a:latin typeface="Aptos" panose="020B0004020202020204" pitchFamily="34" charset="0"/>
              </a:rPr>
              <a:t>he beginning stages, the group is meeting for the first time. Some are quitter than others. There is a friendliness and politeness as everyone getting to know each other</a:t>
            </a:r>
            <a:r>
              <a:rPr lang="en-GB" dirty="0">
                <a:latin typeface="Aptos" panose="020B0004020202020204" pitchFamily="34" charset="0"/>
              </a:rPr>
              <a:t>.</a:t>
            </a:r>
          </a:p>
        </p:txBody>
      </p:sp>
      <p:sp>
        <p:nvSpPr>
          <p:cNvPr id="1047" name="Picture Placeholder 12">
            <a:extLst>
              <a:ext uri="{FF2B5EF4-FFF2-40B4-BE49-F238E27FC236}">
                <a16:creationId xmlns:a16="http://schemas.microsoft.com/office/drawing/2014/main" id="{593979F1-1257-7530-B61F-E1B140F1758C}"/>
              </a:ext>
            </a:extLst>
          </p:cNvPr>
          <p:cNvSpPr>
            <a:spLocks noGrp="1"/>
          </p:cNvSpPr>
          <p:nvPr>
            <p:ph type="pic" sz="quarter" idx="27"/>
          </p:nvPr>
        </p:nvSpPr>
        <p:spPr>
          <a:xfrm>
            <a:off x="6378052" y="2078221"/>
            <a:ext cx="5051948" cy="1068135"/>
          </a:xfrm>
        </p:spPr>
        <p:txBody>
          <a:bodyPr>
            <a:normAutofit lnSpcReduction="10000"/>
          </a:bodyPr>
          <a:lstStyle/>
          <a:p>
            <a:r>
              <a:rPr lang="en-GB" sz="2000" b="1" dirty="0"/>
              <a:t>Storming</a:t>
            </a:r>
            <a:r>
              <a:rPr lang="en-GB" sz="1600" dirty="0"/>
              <a:t> – </a:t>
            </a:r>
            <a:r>
              <a:rPr lang="en-GB" sz="1600" dirty="0">
                <a:latin typeface="Aptos" panose="020B0004020202020204" pitchFamily="34" charset="0"/>
              </a:rPr>
              <a:t>An uncomfortable stage as emotions intensify. Perhaps some </a:t>
            </a:r>
            <a:r>
              <a:rPr lang="en-GB" sz="1600" dirty="0">
                <a:latin typeface="Aptos" panose="020B0004020202020204" pitchFamily="34" charset="0"/>
                <a:cs typeface="Times New Roman" panose="02020603050405020304" pitchFamily="18" charset="0"/>
              </a:rPr>
              <a:t>c</a:t>
            </a:r>
            <a:r>
              <a:rPr lang="en-GB" sz="1600" dirty="0">
                <a:effectLst/>
                <a:latin typeface="Aptos" panose="020B0004020202020204" pitchFamily="34" charset="0"/>
                <a:ea typeface="Aptos" panose="020B0004020202020204" pitchFamily="34" charset="0"/>
                <a:cs typeface="Times New Roman" panose="02020603050405020304" pitchFamily="18" charset="0"/>
              </a:rPr>
              <a:t>onflicts, challenges each other viewpoint, roles, and testing trust and boundaries</a:t>
            </a:r>
            <a:r>
              <a:rPr lang="en-GB" sz="2000" dirty="0">
                <a:effectLst/>
                <a:latin typeface="Aptos" panose="020B0004020202020204" pitchFamily="34" charset="0"/>
                <a:ea typeface="Aptos" panose="020B0004020202020204" pitchFamily="34" charset="0"/>
                <a:cs typeface="Times New Roman" panose="02020603050405020304" pitchFamily="18" charset="0"/>
              </a:rPr>
              <a:t>.</a:t>
            </a:r>
            <a:endParaRPr lang="en-GB" sz="2000" dirty="0">
              <a:latin typeface="Aptos" panose="020B0004020202020204" pitchFamily="34" charset="0"/>
            </a:endParaRPr>
          </a:p>
        </p:txBody>
      </p:sp>
      <p:sp>
        <p:nvSpPr>
          <p:cNvPr id="1049" name="Picture Placeholder 13">
            <a:extLst>
              <a:ext uri="{FF2B5EF4-FFF2-40B4-BE49-F238E27FC236}">
                <a16:creationId xmlns:a16="http://schemas.microsoft.com/office/drawing/2014/main" id="{7F659AB2-57CF-AD32-0678-E46F310A4921}"/>
              </a:ext>
            </a:extLst>
          </p:cNvPr>
          <p:cNvSpPr>
            <a:spLocks noGrp="1"/>
          </p:cNvSpPr>
          <p:nvPr>
            <p:ph type="pic" sz="quarter" idx="30"/>
          </p:nvPr>
        </p:nvSpPr>
        <p:spPr>
          <a:xfrm>
            <a:off x="6433115" y="3146356"/>
            <a:ext cx="5607119" cy="2037217"/>
          </a:xfrm>
        </p:spPr>
        <p:txBody>
          <a:bodyPr>
            <a:normAutofit/>
          </a:bodyPr>
          <a:lstStyle/>
          <a:p>
            <a:r>
              <a:rPr lang="en-GB" sz="2000" b="1" dirty="0"/>
              <a:t>Norming</a:t>
            </a:r>
            <a:r>
              <a:rPr lang="en-GB" sz="1600" dirty="0"/>
              <a:t>- </a:t>
            </a:r>
            <a:r>
              <a:rPr lang="en-GB" sz="1600" dirty="0">
                <a:latin typeface="Aptos" panose="020B0004020202020204" pitchFamily="34" charset="0"/>
              </a:rPr>
              <a:t>The group comes together, resolve issues, shows teamwork, effective communication, mature attitudes, respecting each other. There is positive progress happening</a:t>
            </a:r>
            <a:r>
              <a:rPr lang="en-GB" sz="1600" dirty="0"/>
              <a:t>.</a:t>
            </a:r>
          </a:p>
        </p:txBody>
      </p:sp>
      <p:sp>
        <p:nvSpPr>
          <p:cNvPr id="10" name="Picture Placeholder 13">
            <a:extLst>
              <a:ext uri="{FF2B5EF4-FFF2-40B4-BE49-F238E27FC236}">
                <a16:creationId xmlns:a16="http://schemas.microsoft.com/office/drawing/2014/main" id="{52504A47-0240-E16A-C2A1-9ADBE15168D5}"/>
              </a:ext>
            </a:extLst>
          </p:cNvPr>
          <p:cNvSpPr txBox="1">
            <a:spLocks/>
          </p:cNvSpPr>
          <p:nvPr/>
        </p:nvSpPr>
        <p:spPr>
          <a:xfrm>
            <a:off x="6378053" y="4270314"/>
            <a:ext cx="5607118" cy="20372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dirty="0"/>
              <a:t>Performing</a:t>
            </a:r>
            <a:r>
              <a:rPr lang="en-GB" sz="2000" dirty="0"/>
              <a:t>- </a:t>
            </a:r>
            <a:r>
              <a:rPr lang="en-GB" sz="1600" dirty="0">
                <a:latin typeface="Aptos" panose="020B0004020202020204" pitchFamily="34" charset="0"/>
              </a:rPr>
              <a:t>A functioning, collaborating team. Strong, productive work with everyone which is working well together. Tackling tasks, sharing ideas to achieve the goal. A strong sense of unity</a:t>
            </a:r>
            <a:r>
              <a:rPr lang="en-GB" sz="1600" dirty="0"/>
              <a:t>. </a:t>
            </a:r>
          </a:p>
        </p:txBody>
      </p:sp>
      <p:sp>
        <p:nvSpPr>
          <p:cNvPr id="11" name="Picture Placeholder 13">
            <a:extLst>
              <a:ext uri="{FF2B5EF4-FFF2-40B4-BE49-F238E27FC236}">
                <a16:creationId xmlns:a16="http://schemas.microsoft.com/office/drawing/2014/main" id="{12650B2A-BF8E-111E-7302-3F482359B62B}"/>
              </a:ext>
            </a:extLst>
          </p:cNvPr>
          <p:cNvSpPr txBox="1">
            <a:spLocks/>
          </p:cNvSpPr>
          <p:nvPr/>
        </p:nvSpPr>
        <p:spPr>
          <a:xfrm>
            <a:off x="6378052" y="5350903"/>
            <a:ext cx="5813946" cy="20372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dirty="0"/>
              <a:t>Mourning</a:t>
            </a:r>
            <a:r>
              <a:rPr lang="en-GB" dirty="0"/>
              <a:t> – </a:t>
            </a:r>
            <a:r>
              <a:rPr lang="en-GB" sz="1600" dirty="0">
                <a:latin typeface="Aptos" panose="020B0004020202020204" pitchFamily="34" charset="0"/>
              </a:rPr>
              <a:t>Once the group has achieved it goals the group may </a:t>
            </a:r>
            <a:r>
              <a:rPr lang="en-GB" sz="1600" dirty="0" err="1">
                <a:latin typeface="Aptos" panose="020B0004020202020204" pitchFamily="34" charset="0"/>
              </a:rPr>
              <a:t>dispurst</a:t>
            </a:r>
            <a:r>
              <a:rPr lang="en-GB" sz="1600" dirty="0">
                <a:latin typeface="Aptos" panose="020B0004020202020204" pitchFamily="34" charset="0"/>
              </a:rPr>
              <a:t> The group may have members replaced by new members, and the new group will go back to forming once again. </a:t>
            </a:r>
          </a:p>
        </p:txBody>
      </p:sp>
    </p:spTree>
    <p:extLst>
      <p:ext uri="{BB962C8B-B14F-4D97-AF65-F5344CB8AC3E}">
        <p14:creationId xmlns:p14="http://schemas.microsoft.com/office/powerpoint/2010/main" val="2521537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EB1D7F-284F-6F46-99FA-EBB8ED69D7EA}"/>
              </a:ext>
            </a:extLst>
          </p:cNvPr>
          <p:cNvSpPr>
            <a:spLocks noGrp="1"/>
          </p:cNvSpPr>
          <p:nvPr>
            <p:ph type="title"/>
          </p:nvPr>
        </p:nvSpPr>
        <p:spPr>
          <a:xfrm>
            <a:off x="1461168" y="178992"/>
            <a:ext cx="9269663" cy="610863"/>
          </a:xfrm>
        </p:spPr>
        <p:txBody>
          <a:bodyPr rtlCol="0">
            <a:normAutofit fontScale="90000"/>
          </a:bodyPr>
          <a:lstStyle/>
          <a:p>
            <a:pPr rtl="0"/>
            <a:r>
              <a:rPr lang="en-GB" dirty="0" err="1"/>
              <a:t>Brynhyfryd’s</a:t>
            </a:r>
            <a:r>
              <a:rPr lang="en-GB" dirty="0"/>
              <a:t> current Youth Committee</a:t>
            </a:r>
          </a:p>
        </p:txBody>
      </p:sp>
      <p:pic>
        <p:nvPicPr>
          <p:cNvPr id="37" name="Picture Placeholder 36" descr="Portrait of a team member">
            <a:extLst>
              <a:ext uri="{FF2B5EF4-FFF2-40B4-BE49-F238E27FC236}">
                <a16:creationId xmlns:a16="http://schemas.microsoft.com/office/drawing/2014/main" id="{A6DA57CA-945B-4A0F-8110-3C4D57993698}"/>
              </a:ext>
            </a:extLst>
          </p:cNvPr>
          <p:cNvPicPr>
            <a:picLocks noGrp="1" noChangeAspect="1"/>
          </p:cNvPicPr>
          <p:nvPr>
            <p:ph type="pic" sz="quarter" idx="18"/>
          </p:nvPr>
        </p:nvPicPr>
        <p:blipFill rotWithShape="1">
          <a:blip r:embed="rId3">
            <a:extLst>
              <a:ext uri="{28A0092B-C50C-407E-A947-70E740481C1C}">
                <a14:useLocalDpi xmlns:a14="http://schemas.microsoft.com/office/drawing/2010/main" val="0"/>
              </a:ext>
            </a:extLst>
          </a:blip>
          <a:srcRect/>
          <a:stretch/>
        </p:blipFill>
        <p:spPr>
          <a:xfrm>
            <a:off x="692129" y="1835578"/>
            <a:ext cx="1937181" cy="1863079"/>
          </a:xfrm>
        </p:spPr>
      </p:pic>
      <p:sp>
        <p:nvSpPr>
          <p:cNvPr id="6" name="Text Placeholder 5">
            <a:extLst>
              <a:ext uri="{FF2B5EF4-FFF2-40B4-BE49-F238E27FC236}">
                <a16:creationId xmlns:a16="http://schemas.microsoft.com/office/drawing/2014/main" id="{EA1E2644-1BD8-DB4D-B01F-F617AABF793F}"/>
              </a:ext>
            </a:extLst>
          </p:cNvPr>
          <p:cNvSpPr>
            <a:spLocks noGrp="1"/>
          </p:cNvSpPr>
          <p:nvPr>
            <p:ph type="body" sz="quarter" idx="11"/>
          </p:nvPr>
        </p:nvSpPr>
        <p:spPr>
          <a:xfrm>
            <a:off x="692129" y="1192236"/>
            <a:ext cx="2133600" cy="205837"/>
          </a:xfrm>
        </p:spPr>
        <p:txBody>
          <a:bodyPr rtlCol="0"/>
          <a:lstStyle/>
          <a:p>
            <a:pPr rtl="0"/>
            <a:r>
              <a:rPr lang="en-GB" dirty="0"/>
              <a:t>Niall</a:t>
            </a:r>
          </a:p>
          <a:p>
            <a:pPr rtl="0"/>
            <a:endParaRPr lang="en-GB" dirty="0"/>
          </a:p>
        </p:txBody>
      </p:sp>
      <p:sp>
        <p:nvSpPr>
          <p:cNvPr id="5" name="Text Placeholder 4">
            <a:extLst>
              <a:ext uri="{FF2B5EF4-FFF2-40B4-BE49-F238E27FC236}">
                <a16:creationId xmlns:a16="http://schemas.microsoft.com/office/drawing/2014/main" id="{9642AB8A-80CA-C941-A861-E9F7C174A121}"/>
              </a:ext>
            </a:extLst>
          </p:cNvPr>
          <p:cNvSpPr>
            <a:spLocks noGrp="1"/>
          </p:cNvSpPr>
          <p:nvPr>
            <p:ph type="body" sz="quarter" idx="12"/>
          </p:nvPr>
        </p:nvSpPr>
        <p:spPr>
          <a:xfrm>
            <a:off x="676827" y="1528032"/>
            <a:ext cx="2133600" cy="369332"/>
          </a:xfrm>
        </p:spPr>
        <p:txBody>
          <a:bodyPr rtlCol="0"/>
          <a:lstStyle/>
          <a:p>
            <a:pPr rtl="0"/>
            <a:r>
              <a:rPr lang="en-GB" b="1" dirty="0"/>
              <a:t>Chair</a:t>
            </a:r>
          </a:p>
        </p:txBody>
      </p:sp>
      <p:pic>
        <p:nvPicPr>
          <p:cNvPr id="19" name="Picture Placeholder 13" descr="Portrait of a team member">
            <a:extLst>
              <a:ext uri="{FF2B5EF4-FFF2-40B4-BE49-F238E27FC236}">
                <a16:creationId xmlns:a16="http://schemas.microsoft.com/office/drawing/2014/main" id="{EF9CA003-7E17-ED41-92AE-D8D98C0825A7}"/>
              </a:ext>
            </a:extLst>
          </p:cNvPr>
          <p:cNvPicPr>
            <a:picLocks noGrp="1" noChangeAspect="1"/>
          </p:cNvPicPr>
          <p:nvPr>
            <p:ph type="pic" sz="quarter" idx="24"/>
          </p:nvPr>
        </p:nvPicPr>
        <p:blipFill rotWithShape="1">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a:stretch/>
        </p:blipFill>
        <p:spPr>
          <a:xfrm>
            <a:off x="6939224" y="1751093"/>
            <a:ext cx="1971258" cy="1895853"/>
          </a:xfrm>
        </p:spPr>
      </p:pic>
      <p:sp>
        <p:nvSpPr>
          <p:cNvPr id="8" name="Text Placeholder 7">
            <a:extLst>
              <a:ext uri="{FF2B5EF4-FFF2-40B4-BE49-F238E27FC236}">
                <a16:creationId xmlns:a16="http://schemas.microsoft.com/office/drawing/2014/main" id="{AF43A531-88E8-744E-9BB5-FD05029B1D21}"/>
              </a:ext>
            </a:extLst>
          </p:cNvPr>
          <p:cNvSpPr>
            <a:spLocks noGrp="1"/>
          </p:cNvSpPr>
          <p:nvPr>
            <p:ph type="body" sz="quarter" idx="15"/>
          </p:nvPr>
        </p:nvSpPr>
        <p:spPr>
          <a:xfrm>
            <a:off x="3898582" y="1083962"/>
            <a:ext cx="2128157" cy="205837"/>
          </a:xfrm>
        </p:spPr>
        <p:txBody>
          <a:bodyPr rtlCol="0"/>
          <a:lstStyle/>
          <a:p>
            <a:pPr rtl="0"/>
            <a:r>
              <a:rPr lang="en-GB" dirty="0"/>
              <a:t>Evie</a:t>
            </a:r>
          </a:p>
        </p:txBody>
      </p:sp>
      <p:sp>
        <p:nvSpPr>
          <p:cNvPr id="7" name="Text Placeholder 6">
            <a:extLst>
              <a:ext uri="{FF2B5EF4-FFF2-40B4-BE49-F238E27FC236}">
                <a16:creationId xmlns:a16="http://schemas.microsoft.com/office/drawing/2014/main" id="{3590C1A1-4321-EC41-8248-D3B566DD51BD}"/>
              </a:ext>
            </a:extLst>
          </p:cNvPr>
          <p:cNvSpPr>
            <a:spLocks noGrp="1"/>
          </p:cNvSpPr>
          <p:nvPr>
            <p:ph type="body" sz="quarter" idx="13"/>
          </p:nvPr>
        </p:nvSpPr>
        <p:spPr>
          <a:xfrm>
            <a:off x="9862138" y="1470016"/>
            <a:ext cx="2128157" cy="369332"/>
          </a:xfrm>
        </p:spPr>
        <p:txBody>
          <a:bodyPr rtlCol="0"/>
          <a:lstStyle/>
          <a:p>
            <a:pPr rtl="0"/>
            <a:r>
              <a:rPr lang="en-GB" b="1" dirty="0"/>
              <a:t>Secretary</a:t>
            </a:r>
            <a:endParaRPr lang="en-GB" dirty="0"/>
          </a:p>
        </p:txBody>
      </p:sp>
      <p:pic>
        <p:nvPicPr>
          <p:cNvPr id="41" name="Picture Placeholder 40" descr="Portrait of a team member">
            <a:extLst>
              <a:ext uri="{FF2B5EF4-FFF2-40B4-BE49-F238E27FC236}">
                <a16:creationId xmlns:a16="http://schemas.microsoft.com/office/drawing/2014/main" id="{74EB486D-4A8D-4B29-8FD0-B96906E3E283}"/>
              </a:ext>
            </a:extLst>
          </p:cNvPr>
          <p:cNvPicPr>
            <a:picLocks noGrp="1" noChangeAspect="1"/>
          </p:cNvPicPr>
          <p:nvPr>
            <p:ph type="pic" sz="quarter" idx="27"/>
          </p:nvPr>
        </p:nvPicPr>
        <p:blipFill rotWithShape="1">
          <a:blip r:embed="rId6">
            <a:extLst>
              <a:ext uri="{28A0092B-C50C-407E-A947-70E740481C1C}">
                <a14:useLocalDpi xmlns:a14="http://schemas.microsoft.com/office/drawing/2010/main" val="0"/>
              </a:ext>
            </a:extLst>
          </a:blip>
          <a:srcRect/>
          <a:stretch/>
        </p:blipFill>
        <p:spPr>
          <a:xfrm>
            <a:off x="9854532" y="1751094"/>
            <a:ext cx="1971258" cy="1895852"/>
          </a:xfrm>
        </p:spPr>
      </p:pic>
      <p:pic>
        <p:nvPicPr>
          <p:cNvPr id="21" name="Picture Placeholder 18" descr="Portrait of a team member">
            <a:extLst>
              <a:ext uri="{FF2B5EF4-FFF2-40B4-BE49-F238E27FC236}">
                <a16:creationId xmlns:a16="http://schemas.microsoft.com/office/drawing/2014/main" id="{17C96991-59CF-8142-BA51-B8B56EE23D65}"/>
              </a:ext>
            </a:extLst>
          </p:cNvPr>
          <p:cNvPicPr>
            <a:picLocks noGrp="1" noChangeAspect="1"/>
          </p:cNvPicPr>
          <p:nvPr>
            <p:ph type="pic" sz="quarter" idx="30"/>
          </p:nvPr>
        </p:nvPicPr>
        <p:blipFill rotWithShape="1">
          <a:blip r:embed="rId7">
            <a:extLst>
              <a:ext uri="{BEBA8EAE-BF5A-486C-A8C5-ECC9F3942E4B}">
                <a14:imgProps xmlns:a14="http://schemas.microsoft.com/office/drawing/2010/main">
                  <a14:imgLayer r:embed="rId8">
                    <a14:imgEffect>
                      <a14:saturation sat="0"/>
                    </a14:imgEffect>
                  </a14:imgLayer>
                </a14:imgProps>
              </a:ext>
              <a:ext uri="{28A0092B-C50C-407E-A947-70E740481C1C}">
                <a14:useLocalDpi xmlns:a14="http://schemas.microsoft.com/office/drawing/2010/main" val="0"/>
              </a:ext>
            </a:extLst>
          </a:blip>
          <a:srcRect/>
          <a:stretch/>
        </p:blipFill>
        <p:spPr>
          <a:xfrm>
            <a:off x="3898584" y="1742452"/>
            <a:ext cx="1937181" cy="1863080"/>
          </a:xfrm>
        </p:spPr>
      </p:pic>
      <p:sp>
        <p:nvSpPr>
          <p:cNvPr id="12" name="Text Placeholder 11">
            <a:extLst>
              <a:ext uri="{FF2B5EF4-FFF2-40B4-BE49-F238E27FC236}">
                <a16:creationId xmlns:a16="http://schemas.microsoft.com/office/drawing/2014/main" id="{70695B8F-A3CD-4845-8150-758480179C28}"/>
              </a:ext>
            </a:extLst>
          </p:cNvPr>
          <p:cNvSpPr>
            <a:spLocks noGrp="1"/>
          </p:cNvSpPr>
          <p:nvPr>
            <p:ph type="body" sz="quarter" idx="21"/>
          </p:nvPr>
        </p:nvSpPr>
        <p:spPr>
          <a:xfrm>
            <a:off x="9854532" y="1130487"/>
            <a:ext cx="2129245" cy="205837"/>
          </a:xfrm>
        </p:spPr>
        <p:txBody>
          <a:bodyPr rtlCol="0"/>
          <a:lstStyle/>
          <a:p>
            <a:pPr rtl="0"/>
            <a:r>
              <a:rPr lang="en-GB" dirty="0"/>
              <a:t>Lilly</a:t>
            </a:r>
          </a:p>
        </p:txBody>
      </p:sp>
      <p:sp>
        <p:nvSpPr>
          <p:cNvPr id="17" name="Slide Number Placeholder 16">
            <a:extLst>
              <a:ext uri="{FF2B5EF4-FFF2-40B4-BE49-F238E27FC236}">
                <a16:creationId xmlns:a16="http://schemas.microsoft.com/office/drawing/2014/main" id="{32DA2B67-BDBB-C945-988B-6C0D86F697CE}"/>
              </a:ext>
            </a:extLst>
          </p:cNvPr>
          <p:cNvSpPr>
            <a:spLocks noGrp="1"/>
          </p:cNvSpPr>
          <p:nvPr>
            <p:ph type="sldNum" sz="quarter" idx="34"/>
          </p:nvPr>
        </p:nvSpPr>
        <p:spPr>
          <a:xfrm>
            <a:off x="971550" y="6332220"/>
            <a:ext cx="523240" cy="247651"/>
          </a:xfrm>
        </p:spPr>
        <p:txBody>
          <a:bodyPr rtlCol="0"/>
          <a:lstStyle/>
          <a:p>
            <a:pPr rtl="0"/>
            <a:fld id="{294A09A9-5501-47C1-A89A-A340965A2BE2}" type="slidenum">
              <a:rPr lang="en-GB" smtClean="0"/>
              <a:pPr rtl="0"/>
              <a:t>7</a:t>
            </a:fld>
            <a:endParaRPr lang="en-GB"/>
          </a:p>
        </p:txBody>
      </p:sp>
      <p:pic>
        <p:nvPicPr>
          <p:cNvPr id="2" name="Picture Placeholder 36" descr="Portrait of a team member">
            <a:extLst>
              <a:ext uri="{FF2B5EF4-FFF2-40B4-BE49-F238E27FC236}">
                <a16:creationId xmlns:a16="http://schemas.microsoft.com/office/drawing/2014/main" id="{7E7691AE-0028-3AF0-C6A0-60EF895DB377}"/>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3765628" y="4883521"/>
            <a:ext cx="1943986" cy="1869624"/>
          </a:xfrm>
          <a:prstGeom prst="rect">
            <a:avLst/>
          </a:prstGeom>
        </p:spPr>
      </p:pic>
      <p:pic>
        <p:nvPicPr>
          <p:cNvPr id="4" name="Picture Placeholder 36" descr="Portrait of a team member">
            <a:extLst>
              <a:ext uri="{FF2B5EF4-FFF2-40B4-BE49-F238E27FC236}">
                <a16:creationId xmlns:a16="http://schemas.microsoft.com/office/drawing/2014/main" id="{6F6327D6-FF2B-A5A4-DDF1-045B27FA46EC}"/>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6922877" y="4880303"/>
            <a:ext cx="1943986" cy="1869624"/>
          </a:xfrm>
          <a:prstGeom prst="rect">
            <a:avLst/>
          </a:prstGeom>
        </p:spPr>
      </p:pic>
      <p:pic>
        <p:nvPicPr>
          <p:cNvPr id="14" name="Picture Placeholder 36" descr="Portrait of a team member">
            <a:extLst>
              <a:ext uri="{FF2B5EF4-FFF2-40B4-BE49-F238E27FC236}">
                <a16:creationId xmlns:a16="http://schemas.microsoft.com/office/drawing/2014/main" id="{8AD64885-CD96-82E4-086F-B5633F66C52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860701" y="4880304"/>
            <a:ext cx="1943987" cy="1869624"/>
          </a:xfrm>
          <a:prstGeom prst="rect">
            <a:avLst/>
          </a:prstGeom>
        </p:spPr>
      </p:pic>
      <p:sp>
        <p:nvSpPr>
          <p:cNvPr id="24" name="Text Placeholder 7">
            <a:extLst>
              <a:ext uri="{FF2B5EF4-FFF2-40B4-BE49-F238E27FC236}">
                <a16:creationId xmlns:a16="http://schemas.microsoft.com/office/drawing/2014/main" id="{65E1B3E8-319B-D901-7E3E-2FFFEDCB50B9}"/>
              </a:ext>
            </a:extLst>
          </p:cNvPr>
          <p:cNvSpPr txBox="1">
            <a:spLocks/>
          </p:cNvSpPr>
          <p:nvPr/>
        </p:nvSpPr>
        <p:spPr>
          <a:xfrm>
            <a:off x="6977745" y="1154391"/>
            <a:ext cx="2128157"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Alfie</a:t>
            </a:r>
          </a:p>
        </p:txBody>
      </p:sp>
      <p:sp>
        <p:nvSpPr>
          <p:cNvPr id="26" name="Text Placeholder 6">
            <a:extLst>
              <a:ext uri="{FF2B5EF4-FFF2-40B4-BE49-F238E27FC236}">
                <a16:creationId xmlns:a16="http://schemas.microsoft.com/office/drawing/2014/main" id="{0AEF263C-BA90-C244-17EF-DAD684FF097A}"/>
              </a:ext>
            </a:extLst>
          </p:cNvPr>
          <p:cNvSpPr txBox="1">
            <a:spLocks/>
          </p:cNvSpPr>
          <p:nvPr/>
        </p:nvSpPr>
        <p:spPr>
          <a:xfrm>
            <a:off x="6922877" y="1466313"/>
            <a:ext cx="2128157" cy="369332"/>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b="1" dirty="0"/>
              <a:t>Treasurer</a:t>
            </a:r>
            <a:endParaRPr lang="en-GB" b="1" dirty="0"/>
          </a:p>
        </p:txBody>
      </p:sp>
      <p:sp>
        <p:nvSpPr>
          <p:cNvPr id="27" name="Text Placeholder 6">
            <a:extLst>
              <a:ext uri="{FF2B5EF4-FFF2-40B4-BE49-F238E27FC236}">
                <a16:creationId xmlns:a16="http://schemas.microsoft.com/office/drawing/2014/main" id="{CC1F90E2-E283-518C-FDE1-A9F7822F8683}"/>
              </a:ext>
            </a:extLst>
          </p:cNvPr>
          <p:cNvSpPr txBox="1">
            <a:spLocks/>
          </p:cNvSpPr>
          <p:nvPr/>
        </p:nvSpPr>
        <p:spPr>
          <a:xfrm>
            <a:off x="3867017" y="1457540"/>
            <a:ext cx="2128157" cy="369332"/>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Deputy Chair</a:t>
            </a:r>
          </a:p>
        </p:txBody>
      </p:sp>
      <p:sp>
        <p:nvSpPr>
          <p:cNvPr id="9" name="Text Placeholder 5">
            <a:extLst>
              <a:ext uri="{FF2B5EF4-FFF2-40B4-BE49-F238E27FC236}">
                <a16:creationId xmlns:a16="http://schemas.microsoft.com/office/drawing/2014/main" id="{A2B2BB2A-FC78-3410-428D-58AF41C82FF0}"/>
              </a:ext>
            </a:extLst>
          </p:cNvPr>
          <p:cNvSpPr txBox="1">
            <a:spLocks/>
          </p:cNvSpPr>
          <p:nvPr/>
        </p:nvSpPr>
        <p:spPr>
          <a:xfrm>
            <a:off x="676827" y="4268713"/>
            <a:ext cx="2133600"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Levi</a:t>
            </a:r>
          </a:p>
          <a:p>
            <a:endParaRPr lang="en-GB" dirty="0"/>
          </a:p>
        </p:txBody>
      </p:sp>
      <p:sp>
        <p:nvSpPr>
          <p:cNvPr id="10" name="Text Placeholder 5">
            <a:extLst>
              <a:ext uri="{FF2B5EF4-FFF2-40B4-BE49-F238E27FC236}">
                <a16:creationId xmlns:a16="http://schemas.microsoft.com/office/drawing/2014/main" id="{26893032-84BF-6FFF-51F6-803595A9D6F9}"/>
              </a:ext>
            </a:extLst>
          </p:cNvPr>
          <p:cNvSpPr txBox="1">
            <a:spLocks/>
          </p:cNvSpPr>
          <p:nvPr/>
        </p:nvSpPr>
        <p:spPr>
          <a:xfrm>
            <a:off x="3745123" y="4212813"/>
            <a:ext cx="2133600"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Tiana</a:t>
            </a:r>
          </a:p>
          <a:p>
            <a:endParaRPr lang="en-GB" dirty="0"/>
          </a:p>
        </p:txBody>
      </p:sp>
      <p:sp>
        <p:nvSpPr>
          <p:cNvPr id="11" name="Text Placeholder 5">
            <a:extLst>
              <a:ext uri="{FF2B5EF4-FFF2-40B4-BE49-F238E27FC236}">
                <a16:creationId xmlns:a16="http://schemas.microsoft.com/office/drawing/2014/main" id="{4E4E97D5-2486-853B-B2B5-EEB28E5CD416}"/>
              </a:ext>
            </a:extLst>
          </p:cNvPr>
          <p:cNvSpPr txBox="1">
            <a:spLocks/>
          </p:cNvSpPr>
          <p:nvPr/>
        </p:nvSpPr>
        <p:spPr>
          <a:xfrm>
            <a:off x="6800851" y="4217140"/>
            <a:ext cx="2133600"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Ethan</a:t>
            </a:r>
          </a:p>
          <a:p>
            <a:endParaRPr lang="en-GB" dirty="0"/>
          </a:p>
        </p:txBody>
      </p:sp>
      <p:sp>
        <p:nvSpPr>
          <p:cNvPr id="15" name="Text Placeholder 5">
            <a:extLst>
              <a:ext uri="{FF2B5EF4-FFF2-40B4-BE49-F238E27FC236}">
                <a16:creationId xmlns:a16="http://schemas.microsoft.com/office/drawing/2014/main" id="{58684742-98B4-4AC1-C03C-647AC957200F}"/>
              </a:ext>
            </a:extLst>
          </p:cNvPr>
          <p:cNvSpPr txBox="1">
            <a:spLocks/>
          </p:cNvSpPr>
          <p:nvPr/>
        </p:nvSpPr>
        <p:spPr>
          <a:xfrm>
            <a:off x="10058400" y="4165033"/>
            <a:ext cx="2133600"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Skye </a:t>
            </a:r>
          </a:p>
          <a:p>
            <a:endParaRPr lang="en-GB" dirty="0"/>
          </a:p>
        </p:txBody>
      </p:sp>
      <p:pic>
        <p:nvPicPr>
          <p:cNvPr id="18" name="Picture 17">
            <a:extLst>
              <a:ext uri="{FF2B5EF4-FFF2-40B4-BE49-F238E27FC236}">
                <a16:creationId xmlns:a16="http://schemas.microsoft.com/office/drawing/2014/main" id="{824EF7BF-1D38-6DCD-B459-7ADFDD896B72}"/>
              </a:ext>
            </a:extLst>
          </p:cNvPr>
          <p:cNvPicPr>
            <a:picLocks noChangeAspect="1"/>
          </p:cNvPicPr>
          <p:nvPr/>
        </p:nvPicPr>
        <p:blipFill rotWithShape="1">
          <a:blip r:embed="rId9"/>
          <a:srcRect l="40871" t="29624" r="39663" b="37321"/>
          <a:stretch/>
        </p:blipFill>
        <p:spPr>
          <a:xfrm>
            <a:off x="6779815" y="1742452"/>
            <a:ext cx="2337368" cy="2232524"/>
          </a:xfrm>
          <a:prstGeom prst="rect">
            <a:avLst/>
          </a:prstGeom>
        </p:spPr>
      </p:pic>
      <p:pic>
        <p:nvPicPr>
          <p:cNvPr id="22" name="Picture 21">
            <a:extLst>
              <a:ext uri="{FF2B5EF4-FFF2-40B4-BE49-F238E27FC236}">
                <a16:creationId xmlns:a16="http://schemas.microsoft.com/office/drawing/2014/main" id="{EF80AEC9-D355-D0FF-8751-96F509F32EC4}"/>
              </a:ext>
            </a:extLst>
          </p:cNvPr>
          <p:cNvPicPr>
            <a:picLocks noChangeAspect="1"/>
          </p:cNvPicPr>
          <p:nvPr/>
        </p:nvPicPr>
        <p:blipFill rotWithShape="1">
          <a:blip r:embed="rId10"/>
          <a:srcRect l="39691" t="28186" r="42768" b="38797"/>
          <a:stretch/>
        </p:blipFill>
        <p:spPr>
          <a:xfrm>
            <a:off x="3745123" y="1701282"/>
            <a:ext cx="2138617" cy="2264356"/>
          </a:xfrm>
          <a:prstGeom prst="rect">
            <a:avLst/>
          </a:prstGeom>
        </p:spPr>
      </p:pic>
      <p:pic>
        <p:nvPicPr>
          <p:cNvPr id="25" name="Picture 24">
            <a:extLst>
              <a:ext uri="{FF2B5EF4-FFF2-40B4-BE49-F238E27FC236}">
                <a16:creationId xmlns:a16="http://schemas.microsoft.com/office/drawing/2014/main" id="{E5DDFBAA-E176-65E4-2D69-A87474F547F7}"/>
              </a:ext>
            </a:extLst>
          </p:cNvPr>
          <p:cNvPicPr>
            <a:picLocks noChangeAspect="1"/>
          </p:cNvPicPr>
          <p:nvPr/>
        </p:nvPicPr>
        <p:blipFill rotWithShape="1">
          <a:blip r:embed="rId11"/>
          <a:srcRect l="44391" t="28186" r="39441" b="39648"/>
          <a:stretch/>
        </p:blipFill>
        <p:spPr>
          <a:xfrm>
            <a:off x="3765628" y="4543969"/>
            <a:ext cx="1971258" cy="2205958"/>
          </a:xfrm>
          <a:prstGeom prst="rect">
            <a:avLst/>
          </a:prstGeom>
        </p:spPr>
      </p:pic>
      <p:pic>
        <p:nvPicPr>
          <p:cNvPr id="29" name="Picture 28">
            <a:extLst>
              <a:ext uri="{FF2B5EF4-FFF2-40B4-BE49-F238E27FC236}">
                <a16:creationId xmlns:a16="http://schemas.microsoft.com/office/drawing/2014/main" id="{C0B2925E-70EA-575F-3441-9AB97316198C}"/>
              </a:ext>
            </a:extLst>
          </p:cNvPr>
          <p:cNvPicPr>
            <a:picLocks noChangeAspect="1"/>
          </p:cNvPicPr>
          <p:nvPr/>
        </p:nvPicPr>
        <p:blipFill rotWithShape="1">
          <a:blip r:embed="rId12"/>
          <a:srcRect l="39438" t="25408" r="43478" b="39695"/>
          <a:stretch/>
        </p:blipFill>
        <p:spPr>
          <a:xfrm>
            <a:off x="6867358" y="4528761"/>
            <a:ext cx="1971259" cy="2264922"/>
          </a:xfrm>
          <a:prstGeom prst="rect">
            <a:avLst/>
          </a:prstGeom>
        </p:spPr>
      </p:pic>
      <p:pic>
        <p:nvPicPr>
          <p:cNvPr id="31" name="Picture 30">
            <a:extLst>
              <a:ext uri="{FF2B5EF4-FFF2-40B4-BE49-F238E27FC236}">
                <a16:creationId xmlns:a16="http://schemas.microsoft.com/office/drawing/2014/main" id="{59FB04E4-8771-B24A-CA0D-ADC1013C5353}"/>
              </a:ext>
            </a:extLst>
          </p:cNvPr>
          <p:cNvPicPr>
            <a:picLocks noChangeAspect="1"/>
          </p:cNvPicPr>
          <p:nvPr/>
        </p:nvPicPr>
        <p:blipFill rotWithShape="1">
          <a:blip r:embed="rId13"/>
          <a:srcRect l="48477" t="37455" r="39157" b="36913"/>
          <a:stretch/>
        </p:blipFill>
        <p:spPr>
          <a:xfrm>
            <a:off x="9881805" y="4543969"/>
            <a:ext cx="1943985" cy="2266560"/>
          </a:xfrm>
          <a:prstGeom prst="rect">
            <a:avLst/>
          </a:prstGeom>
        </p:spPr>
      </p:pic>
      <p:pic>
        <p:nvPicPr>
          <p:cNvPr id="33" name="Picture 32">
            <a:extLst>
              <a:ext uri="{FF2B5EF4-FFF2-40B4-BE49-F238E27FC236}">
                <a16:creationId xmlns:a16="http://schemas.microsoft.com/office/drawing/2014/main" id="{4C37496D-CD49-2219-7FD9-C4354097CF5A}"/>
              </a:ext>
            </a:extLst>
          </p:cNvPr>
          <p:cNvPicPr>
            <a:picLocks noChangeAspect="1"/>
          </p:cNvPicPr>
          <p:nvPr/>
        </p:nvPicPr>
        <p:blipFill rotWithShape="1">
          <a:blip r:embed="rId14"/>
          <a:srcRect l="39438" t="30651" r="39663" b="36331"/>
          <a:stretch/>
        </p:blipFill>
        <p:spPr>
          <a:xfrm>
            <a:off x="9644009" y="1751093"/>
            <a:ext cx="2547991" cy="2264356"/>
          </a:xfrm>
          <a:prstGeom prst="rect">
            <a:avLst/>
          </a:prstGeom>
        </p:spPr>
      </p:pic>
      <p:pic>
        <p:nvPicPr>
          <p:cNvPr id="35" name="Picture 34">
            <a:extLst>
              <a:ext uri="{FF2B5EF4-FFF2-40B4-BE49-F238E27FC236}">
                <a16:creationId xmlns:a16="http://schemas.microsoft.com/office/drawing/2014/main" id="{CD93EAF3-3933-E0CF-D537-BD9DF2EF83CF}"/>
              </a:ext>
            </a:extLst>
          </p:cNvPr>
          <p:cNvPicPr>
            <a:picLocks noChangeAspect="1"/>
          </p:cNvPicPr>
          <p:nvPr/>
        </p:nvPicPr>
        <p:blipFill rotWithShape="1">
          <a:blip r:embed="rId15"/>
          <a:srcRect l="39017" t="24177" r="44237" b="45239"/>
          <a:stretch/>
        </p:blipFill>
        <p:spPr>
          <a:xfrm>
            <a:off x="639850" y="1751093"/>
            <a:ext cx="2294169" cy="2356763"/>
          </a:xfrm>
          <a:prstGeom prst="rect">
            <a:avLst/>
          </a:prstGeom>
        </p:spPr>
      </p:pic>
      <p:pic>
        <p:nvPicPr>
          <p:cNvPr id="38" name="Picture 37">
            <a:extLst>
              <a:ext uri="{FF2B5EF4-FFF2-40B4-BE49-F238E27FC236}">
                <a16:creationId xmlns:a16="http://schemas.microsoft.com/office/drawing/2014/main" id="{D3CCF6C5-1686-B2B0-6626-183C8D0BC943}"/>
              </a:ext>
            </a:extLst>
          </p:cNvPr>
          <p:cNvPicPr>
            <a:picLocks noChangeAspect="1"/>
          </p:cNvPicPr>
          <p:nvPr/>
        </p:nvPicPr>
        <p:blipFill rotWithShape="1">
          <a:blip r:embed="rId16"/>
          <a:srcRect l="39775" t="32686" r="38736" b="36913"/>
          <a:stretch/>
        </p:blipFill>
        <p:spPr>
          <a:xfrm>
            <a:off x="624124" y="4604509"/>
            <a:ext cx="2619910" cy="2084878"/>
          </a:xfrm>
          <a:prstGeom prst="rect">
            <a:avLst/>
          </a:prstGeom>
        </p:spPr>
      </p:pic>
    </p:spTree>
    <p:extLst>
      <p:ext uri="{BB962C8B-B14F-4D97-AF65-F5344CB8AC3E}">
        <p14:creationId xmlns:p14="http://schemas.microsoft.com/office/powerpoint/2010/main" val="188845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728DC-195E-4A4E-AEBA-5E0D1DB03B76}"/>
              </a:ext>
            </a:extLst>
          </p:cNvPr>
          <p:cNvSpPr>
            <a:spLocks noGrp="1"/>
          </p:cNvSpPr>
          <p:nvPr>
            <p:ph type="ctrTitle"/>
          </p:nvPr>
        </p:nvSpPr>
        <p:spPr>
          <a:xfrm>
            <a:off x="6367054" y="2116182"/>
            <a:ext cx="5491571" cy="1514019"/>
          </a:xfrm>
        </p:spPr>
        <p:txBody>
          <a:bodyPr rtlCol="0" anchor="b">
            <a:normAutofit/>
          </a:bodyPr>
          <a:lstStyle/>
          <a:p>
            <a:pPr rtl="0"/>
            <a:br>
              <a:rPr lang="en-GB" sz="5100"/>
            </a:br>
            <a:endParaRPr lang="en-GB" sz="5100"/>
          </a:p>
        </p:txBody>
      </p:sp>
      <p:sp>
        <p:nvSpPr>
          <p:cNvPr id="7" name="Text Placeholder 2">
            <a:extLst>
              <a:ext uri="{FF2B5EF4-FFF2-40B4-BE49-F238E27FC236}">
                <a16:creationId xmlns:a16="http://schemas.microsoft.com/office/drawing/2014/main" id="{59E39E2C-C45E-E490-376E-0D0A2880D3A8}"/>
              </a:ext>
            </a:extLst>
          </p:cNvPr>
          <p:cNvSpPr>
            <a:spLocks noGrp="1"/>
          </p:cNvSpPr>
          <p:nvPr>
            <p:ph type="body" sz="quarter" idx="11"/>
          </p:nvPr>
        </p:nvSpPr>
        <p:spPr>
          <a:xfrm>
            <a:off x="4746311" y="360673"/>
            <a:ext cx="5491570" cy="953337"/>
          </a:xfrm>
        </p:spPr>
        <p:txBody>
          <a:bodyPr/>
          <a:lstStyle/>
          <a:p>
            <a:r>
              <a:rPr lang="en-US" sz="6000" b="1" dirty="0">
                <a:solidFill>
                  <a:schemeClr val="bg1"/>
                </a:solidFill>
              </a:rPr>
              <a:t>Forming</a:t>
            </a:r>
          </a:p>
        </p:txBody>
      </p:sp>
      <p:sp>
        <p:nvSpPr>
          <p:cNvPr id="3" name="TextBox 2">
            <a:extLst>
              <a:ext uri="{FF2B5EF4-FFF2-40B4-BE49-F238E27FC236}">
                <a16:creationId xmlns:a16="http://schemas.microsoft.com/office/drawing/2014/main" id="{016D9D32-831D-6D0A-DF0E-9E01E8C5CCDA}"/>
              </a:ext>
            </a:extLst>
          </p:cNvPr>
          <p:cNvSpPr txBox="1"/>
          <p:nvPr/>
        </p:nvSpPr>
        <p:spPr>
          <a:xfrm>
            <a:off x="389218" y="166568"/>
            <a:ext cx="4017569" cy="6524863"/>
          </a:xfrm>
          <a:prstGeom prst="rect">
            <a:avLst/>
          </a:prstGeom>
          <a:noFill/>
        </p:spPr>
        <p:txBody>
          <a:bodyPr wrap="square" rtlCol="0">
            <a:spAutoFit/>
          </a:bodyPr>
          <a:lstStyle/>
          <a:p>
            <a:r>
              <a:rPr lang="en-GB" sz="2200" dirty="0">
                <a:solidFill>
                  <a:schemeClr val="bg1"/>
                </a:solidFill>
              </a:rPr>
              <a:t>After observing young people on club night for some weeks. I noticed the way some young people-</a:t>
            </a:r>
          </a:p>
          <a:p>
            <a:pPr marL="285750" indent="-285750">
              <a:buFont typeface="Arial" panose="020B0604020202020204" pitchFamily="34" charset="0"/>
              <a:buChar char="•"/>
            </a:pPr>
            <a:r>
              <a:rPr lang="en-GB" sz="2200" dirty="0">
                <a:solidFill>
                  <a:schemeClr val="bg1"/>
                </a:solidFill>
              </a:rPr>
              <a:t>Interactions with others</a:t>
            </a:r>
          </a:p>
          <a:p>
            <a:pPr marL="285750" indent="-285750">
              <a:buFont typeface="Arial" panose="020B0604020202020204" pitchFamily="34" charset="0"/>
              <a:buChar char="•"/>
            </a:pPr>
            <a:r>
              <a:rPr lang="en-GB" sz="2200" dirty="0">
                <a:solidFill>
                  <a:schemeClr val="bg1"/>
                </a:solidFill>
              </a:rPr>
              <a:t>Behaviours during the night  </a:t>
            </a:r>
          </a:p>
          <a:p>
            <a:pPr marL="285750" indent="-285750">
              <a:buFont typeface="Arial" panose="020B0604020202020204" pitchFamily="34" charset="0"/>
              <a:buChar char="•"/>
            </a:pPr>
            <a:r>
              <a:rPr lang="en-GB" sz="2200" dirty="0">
                <a:solidFill>
                  <a:schemeClr val="bg1"/>
                </a:solidFill>
              </a:rPr>
              <a:t>Participation during activities </a:t>
            </a:r>
          </a:p>
          <a:p>
            <a:pPr marL="285750" indent="-285750">
              <a:buFont typeface="Arial" panose="020B0604020202020204" pitchFamily="34" charset="0"/>
              <a:buChar char="•"/>
            </a:pPr>
            <a:r>
              <a:rPr lang="en-GB" sz="2200" dirty="0">
                <a:solidFill>
                  <a:schemeClr val="bg1"/>
                </a:solidFill>
              </a:rPr>
              <a:t>Influence they have on other club goers. </a:t>
            </a:r>
          </a:p>
          <a:p>
            <a:endParaRPr lang="en-GB" sz="2200" dirty="0">
              <a:solidFill>
                <a:schemeClr val="bg1"/>
              </a:solidFill>
            </a:endParaRPr>
          </a:p>
          <a:p>
            <a:r>
              <a:rPr lang="en-GB" sz="2200" dirty="0">
                <a:solidFill>
                  <a:schemeClr val="bg1"/>
                </a:solidFill>
              </a:rPr>
              <a:t>I handpicked my youth committee. I sent them an invitation to attend a meeting after school. I fed them pizza then I presented them with my vision for a committee, my expectations and standards of how I see us being</a:t>
            </a:r>
          </a:p>
          <a:p>
            <a:r>
              <a:rPr lang="en-GB" sz="2200" dirty="0">
                <a:solidFill>
                  <a:schemeClr val="bg1"/>
                </a:solidFill>
              </a:rPr>
              <a:t> “</a:t>
            </a:r>
            <a:r>
              <a:rPr lang="en-GB" sz="2200" dirty="0" err="1">
                <a:solidFill>
                  <a:schemeClr val="bg1"/>
                </a:solidFill>
              </a:rPr>
              <a:t>Brynhyfryd’s</a:t>
            </a:r>
            <a:r>
              <a:rPr lang="en-GB" sz="2200" dirty="0">
                <a:solidFill>
                  <a:schemeClr val="bg1"/>
                </a:solidFill>
              </a:rPr>
              <a:t> Youth Committee</a:t>
            </a:r>
            <a:r>
              <a:rPr lang="en-GB" dirty="0">
                <a:solidFill>
                  <a:schemeClr val="bg1"/>
                </a:solidFill>
              </a:rPr>
              <a:t>”</a:t>
            </a:r>
          </a:p>
        </p:txBody>
      </p:sp>
      <p:pic>
        <p:nvPicPr>
          <p:cNvPr id="5" name="Picture 4" descr="A group of people sitting at a table eating pizza&#10;&#10;Description automatically generated">
            <a:extLst>
              <a:ext uri="{FF2B5EF4-FFF2-40B4-BE49-F238E27FC236}">
                <a16:creationId xmlns:a16="http://schemas.microsoft.com/office/drawing/2014/main" id="{D66F4439-73E6-829D-860A-F44D8B38F3C5}"/>
              </a:ext>
            </a:extLst>
          </p:cNvPr>
          <p:cNvPicPr>
            <a:picLocks noChangeAspect="1"/>
          </p:cNvPicPr>
          <p:nvPr/>
        </p:nvPicPr>
        <p:blipFill rotWithShape="1">
          <a:blip r:embed="rId3">
            <a:extLst>
              <a:ext uri="{28A0092B-C50C-407E-A947-70E740481C1C}">
                <a14:useLocalDpi xmlns:a14="http://schemas.microsoft.com/office/drawing/2010/main" val="0"/>
              </a:ext>
            </a:extLst>
          </a:blip>
          <a:srcRect t="20396" r="151" b="24794"/>
          <a:stretch/>
        </p:blipFill>
        <p:spPr>
          <a:xfrm>
            <a:off x="4572000" y="1565553"/>
            <a:ext cx="3943221" cy="4687028"/>
          </a:xfrm>
          <a:prstGeom prst="rect">
            <a:avLst/>
          </a:prstGeom>
        </p:spPr>
      </p:pic>
      <p:pic>
        <p:nvPicPr>
          <p:cNvPr id="10" name="Picture 9">
            <a:extLst>
              <a:ext uri="{FF2B5EF4-FFF2-40B4-BE49-F238E27FC236}">
                <a16:creationId xmlns:a16="http://schemas.microsoft.com/office/drawing/2014/main" id="{CBD7772D-694D-E261-2752-A52230C6CC29}"/>
              </a:ext>
            </a:extLst>
          </p:cNvPr>
          <p:cNvPicPr>
            <a:picLocks noChangeAspect="1"/>
          </p:cNvPicPr>
          <p:nvPr/>
        </p:nvPicPr>
        <p:blipFill rotWithShape="1">
          <a:blip r:embed="rId4"/>
          <a:srcRect l="32275" t="29116" r="48427" b="11461"/>
          <a:stretch/>
        </p:blipFill>
        <p:spPr>
          <a:xfrm>
            <a:off x="8666845" y="559424"/>
            <a:ext cx="3286859" cy="5693157"/>
          </a:xfrm>
          <a:prstGeom prst="rect">
            <a:avLst/>
          </a:prstGeom>
        </p:spPr>
      </p:pic>
    </p:spTree>
    <p:extLst>
      <p:ext uri="{BB962C8B-B14F-4D97-AF65-F5344CB8AC3E}">
        <p14:creationId xmlns:p14="http://schemas.microsoft.com/office/powerpoint/2010/main" val="4206035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728DC-195E-4A4E-AEBA-5E0D1DB03B76}"/>
              </a:ext>
            </a:extLst>
          </p:cNvPr>
          <p:cNvSpPr>
            <a:spLocks noGrp="1"/>
          </p:cNvSpPr>
          <p:nvPr>
            <p:ph type="ctrTitle"/>
          </p:nvPr>
        </p:nvSpPr>
        <p:spPr>
          <a:xfrm>
            <a:off x="6367054" y="2116182"/>
            <a:ext cx="5491571" cy="1514019"/>
          </a:xfrm>
        </p:spPr>
        <p:txBody>
          <a:bodyPr rtlCol="0" anchor="b">
            <a:normAutofit/>
          </a:bodyPr>
          <a:lstStyle/>
          <a:p>
            <a:pPr rtl="0"/>
            <a:br>
              <a:rPr lang="en-GB" sz="5100"/>
            </a:br>
            <a:endParaRPr lang="en-GB" sz="5100"/>
          </a:p>
        </p:txBody>
      </p:sp>
      <p:sp>
        <p:nvSpPr>
          <p:cNvPr id="7" name="Text Placeholder 2">
            <a:extLst>
              <a:ext uri="{FF2B5EF4-FFF2-40B4-BE49-F238E27FC236}">
                <a16:creationId xmlns:a16="http://schemas.microsoft.com/office/drawing/2014/main" id="{59E39E2C-C45E-E490-376E-0D0A2880D3A8}"/>
              </a:ext>
            </a:extLst>
          </p:cNvPr>
          <p:cNvSpPr>
            <a:spLocks noGrp="1"/>
          </p:cNvSpPr>
          <p:nvPr>
            <p:ph type="body" sz="quarter" idx="11"/>
          </p:nvPr>
        </p:nvSpPr>
        <p:spPr>
          <a:xfrm>
            <a:off x="4343513" y="154281"/>
            <a:ext cx="5491570" cy="953337"/>
          </a:xfrm>
        </p:spPr>
        <p:txBody>
          <a:bodyPr/>
          <a:lstStyle/>
          <a:p>
            <a:r>
              <a:rPr lang="en-US" sz="4400" b="1" dirty="0">
                <a:solidFill>
                  <a:schemeClr val="bg1"/>
                </a:solidFill>
              </a:rPr>
              <a:t>Storming </a:t>
            </a:r>
          </a:p>
        </p:txBody>
      </p:sp>
      <p:sp>
        <p:nvSpPr>
          <p:cNvPr id="6" name="Text Placeholder 2">
            <a:extLst>
              <a:ext uri="{FF2B5EF4-FFF2-40B4-BE49-F238E27FC236}">
                <a16:creationId xmlns:a16="http://schemas.microsoft.com/office/drawing/2014/main" id="{A7E22125-A428-9D3E-6C57-D65563F9BA4A}"/>
              </a:ext>
            </a:extLst>
          </p:cNvPr>
          <p:cNvSpPr txBox="1">
            <a:spLocks/>
          </p:cNvSpPr>
          <p:nvPr/>
        </p:nvSpPr>
        <p:spPr>
          <a:xfrm>
            <a:off x="3190133" y="1530228"/>
            <a:ext cx="5491570" cy="6970007"/>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US" sz="2200" dirty="0">
                <a:solidFill>
                  <a:schemeClr val="bg1"/>
                </a:solidFill>
              </a:rPr>
              <a:t>The first issue from the start was a member had a problem with who I picked as my Chair (perks of being my son)</a:t>
            </a:r>
          </a:p>
          <a:p>
            <a:pPr marL="342900" indent="-342900">
              <a:buFont typeface="Arial" panose="020B0604020202020204" pitchFamily="34" charset="0"/>
              <a:buChar char="•"/>
            </a:pPr>
            <a:r>
              <a:rPr lang="en-US" sz="2200" dirty="0">
                <a:solidFill>
                  <a:schemeClr val="bg1"/>
                </a:solidFill>
              </a:rPr>
              <a:t>The jobs I assigned each of them, some would prefer different roles. </a:t>
            </a:r>
          </a:p>
          <a:p>
            <a:pPr marL="342900" indent="-342900">
              <a:buFont typeface="Arial" panose="020B0604020202020204" pitchFamily="34" charset="0"/>
              <a:buChar char="•"/>
            </a:pPr>
            <a:r>
              <a:rPr lang="en-US" sz="2200" dirty="0">
                <a:solidFill>
                  <a:schemeClr val="bg1"/>
                </a:solidFill>
              </a:rPr>
              <a:t>Trusting that others would complete an assigned task, and some were worried that some would let us down. </a:t>
            </a:r>
          </a:p>
          <a:p>
            <a:pPr marL="342900" indent="-342900">
              <a:buFont typeface="Arial" panose="020B0604020202020204" pitchFamily="34" charset="0"/>
              <a:buChar char="•"/>
            </a:pPr>
            <a:r>
              <a:rPr lang="en-US" sz="2200" dirty="0">
                <a:solidFill>
                  <a:schemeClr val="bg1"/>
                </a:solidFill>
              </a:rPr>
              <a:t>Concerns some wouldn’t turn up to meetings or events as they might have a better offer on the day.</a:t>
            </a:r>
          </a:p>
          <a:p>
            <a:pPr marL="342900" indent="-342900">
              <a:buFont typeface="Arial" panose="020B0604020202020204" pitchFamily="34" charset="0"/>
              <a:buChar char="•"/>
            </a:pPr>
            <a:r>
              <a:rPr lang="en-US" sz="2200" dirty="0">
                <a:solidFill>
                  <a:schemeClr val="bg1"/>
                </a:solidFill>
              </a:rPr>
              <a:t>Younger members are eager to please more then the older ones.  </a:t>
            </a:r>
          </a:p>
          <a:p>
            <a:pPr marL="342900" indent="-342900">
              <a:buFont typeface="Arial" panose="020B0604020202020204" pitchFamily="34" charset="0"/>
              <a:buChar char="•"/>
            </a:pPr>
            <a:r>
              <a:rPr lang="en-US" sz="2200" dirty="0">
                <a:solidFill>
                  <a:schemeClr val="bg1"/>
                </a:solidFill>
              </a:rPr>
              <a:t>Meeting the needs and wants of the committee members. </a:t>
            </a:r>
          </a:p>
          <a:p>
            <a:pPr marL="571500" indent="-571500">
              <a:buFont typeface="Arial" panose="020B0604020202020204" pitchFamily="34" charset="0"/>
              <a:buChar char="•"/>
            </a:pPr>
            <a:endParaRPr lang="en-US" sz="4400" b="1" dirty="0">
              <a:solidFill>
                <a:schemeClr val="bg1"/>
              </a:solidFill>
            </a:endParaRPr>
          </a:p>
        </p:txBody>
      </p:sp>
      <p:pic>
        <p:nvPicPr>
          <p:cNvPr id="10" name="Picture 9" descr="A child in a garment&#10;&#10;Description automatically generated">
            <a:extLst>
              <a:ext uri="{FF2B5EF4-FFF2-40B4-BE49-F238E27FC236}">
                <a16:creationId xmlns:a16="http://schemas.microsoft.com/office/drawing/2014/main" id="{638C1D2A-DE02-5FD8-E668-20D6A4D1F3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51" y="1127359"/>
            <a:ext cx="3018760" cy="4025015"/>
          </a:xfrm>
          <a:prstGeom prst="rect">
            <a:avLst/>
          </a:prstGeom>
        </p:spPr>
      </p:pic>
      <p:pic>
        <p:nvPicPr>
          <p:cNvPr id="12" name="Picture 11" descr="A person wearing a garment made of balloons&#10;&#10;Description automatically generated">
            <a:extLst>
              <a:ext uri="{FF2B5EF4-FFF2-40B4-BE49-F238E27FC236}">
                <a16:creationId xmlns:a16="http://schemas.microsoft.com/office/drawing/2014/main" id="{E5CA1EDE-32C8-651D-E28A-28AC9D41D5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73225" y="1100767"/>
            <a:ext cx="3418775" cy="4558367"/>
          </a:xfrm>
          <a:prstGeom prst="rect">
            <a:avLst/>
          </a:prstGeom>
        </p:spPr>
      </p:pic>
    </p:spTree>
    <p:extLst>
      <p:ext uri="{BB962C8B-B14F-4D97-AF65-F5344CB8AC3E}">
        <p14:creationId xmlns:p14="http://schemas.microsoft.com/office/powerpoint/2010/main" val="2061332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0D05416-8245-8D42-ECF6-157E3836E280}"/>
              </a:ext>
            </a:extLst>
          </p:cNvPr>
          <p:cNvPicPr>
            <a:picLocks noChangeAspect="1"/>
          </p:cNvPicPr>
          <p:nvPr/>
        </p:nvPicPr>
        <p:blipFill rotWithShape="1">
          <a:blip r:embed="rId3"/>
          <a:srcRect l="39185" t="26848" r="38989" b="23071"/>
          <a:stretch/>
        </p:blipFill>
        <p:spPr>
          <a:xfrm rot="921788">
            <a:off x="2762909" y="394430"/>
            <a:ext cx="1748143" cy="2256313"/>
          </a:xfrm>
          <a:prstGeom prst="rect">
            <a:avLst/>
          </a:prstGeom>
        </p:spPr>
      </p:pic>
      <p:sp>
        <p:nvSpPr>
          <p:cNvPr id="2" name="Title 1">
            <a:extLst>
              <a:ext uri="{FF2B5EF4-FFF2-40B4-BE49-F238E27FC236}">
                <a16:creationId xmlns:a16="http://schemas.microsoft.com/office/drawing/2014/main" id="{737728DC-195E-4A4E-AEBA-5E0D1DB03B76}"/>
              </a:ext>
            </a:extLst>
          </p:cNvPr>
          <p:cNvSpPr>
            <a:spLocks noGrp="1"/>
          </p:cNvSpPr>
          <p:nvPr>
            <p:ph type="ctrTitle"/>
          </p:nvPr>
        </p:nvSpPr>
        <p:spPr>
          <a:xfrm>
            <a:off x="6367054" y="2116182"/>
            <a:ext cx="5491571" cy="1514019"/>
          </a:xfrm>
        </p:spPr>
        <p:txBody>
          <a:bodyPr rtlCol="0" anchor="b">
            <a:normAutofit/>
          </a:bodyPr>
          <a:lstStyle/>
          <a:p>
            <a:pPr rtl="0"/>
            <a:br>
              <a:rPr lang="en-GB" sz="5100"/>
            </a:br>
            <a:endParaRPr lang="en-GB" sz="5100"/>
          </a:p>
        </p:txBody>
      </p:sp>
      <p:sp>
        <p:nvSpPr>
          <p:cNvPr id="7" name="Text Placeholder 2">
            <a:extLst>
              <a:ext uri="{FF2B5EF4-FFF2-40B4-BE49-F238E27FC236}">
                <a16:creationId xmlns:a16="http://schemas.microsoft.com/office/drawing/2014/main" id="{59E39E2C-C45E-E490-376E-0D0A2880D3A8}"/>
              </a:ext>
            </a:extLst>
          </p:cNvPr>
          <p:cNvSpPr>
            <a:spLocks noGrp="1"/>
          </p:cNvSpPr>
          <p:nvPr>
            <p:ph type="body" sz="quarter" idx="11"/>
          </p:nvPr>
        </p:nvSpPr>
        <p:spPr>
          <a:xfrm>
            <a:off x="6096000" y="127976"/>
            <a:ext cx="5491570" cy="953337"/>
          </a:xfrm>
        </p:spPr>
        <p:txBody>
          <a:bodyPr/>
          <a:lstStyle/>
          <a:p>
            <a:r>
              <a:rPr lang="en-US" sz="4400" b="1" dirty="0">
                <a:solidFill>
                  <a:schemeClr val="bg1"/>
                </a:solidFill>
              </a:rPr>
              <a:t> Norming </a:t>
            </a:r>
          </a:p>
        </p:txBody>
      </p:sp>
      <p:sp>
        <p:nvSpPr>
          <p:cNvPr id="5" name="TextBox 4">
            <a:extLst>
              <a:ext uri="{FF2B5EF4-FFF2-40B4-BE49-F238E27FC236}">
                <a16:creationId xmlns:a16="http://schemas.microsoft.com/office/drawing/2014/main" id="{C35C7CEE-ED22-6CA9-03C0-7A69A2E03DA3}"/>
              </a:ext>
            </a:extLst>
          </p:cNvPr>
          <p:cNvSpPr txBox="1"/>
          <p:nvPr/>
        </p:nvSpPr>
        <p:spPr>
          <a:xfrm>
            <a:off x="4622891" y="797510"/>
            <a:ext cx="7681887" cy="5262979"/>
          </a:xfrm>
          <a:prstGeom prst="rect">
            <a:avLst/>
          </a:prstGeom>
          <a:noFill/>
        </p:spPr>
        <p:txBody>
          <a:bodyPr wrap="square" rtlCol="0">
            <a:spAutoFit/>
          </a:bodyPr>
          <a:lstStyle/>
          <a:p>
            <a:r>
              <a:rPr lang="en-GB" sz="2400" dirty="0">
                <a:solidFill>
                  <a:schemeClr val="bg1"/>
                </a:solidFill>
                <a:latin typeface="Libre Franklin" pitchFamily="2" charset="0"/>
              </a:rPr>
              <a:t>My young people</a:t>
            </a:r>
            <a:r>
              <a:rPr lang="en-GB" sz="2400" b="0" i="0" dirty="0">
                <a:solidFill>
                  <a:schemeClr val="bg1"/>
                </a:solidFill>
                <a:effectLst/>
                <a:latin typeface="Libre Franklin" pitchFamily="2" charset="0"/>
              </a:rPr>
              <a:t> started to resolve their differences, appreciate one another's strengths, and respect each other's roles during our “Afternoon teens” event that was held at our hub. This was leading up to the BIG “Afternoon Teen’s” event during Intergenerational week in April. My committee really worked together by meeting up before hand, making a solid plan to ensure the afternoon run smoothly. </a:t>
            </a:r>
          </a:p>
          <a:p>
            <a:endParaRPr lang="en-GB" sz="2400" dirty="0">
              <a:solidFill>
                <a:schemeClr val="bg1"/>
              </a:solidFill>
              <a:latin typeface="Libre Franklin" pitchFamily="2" charset="0"/>
            </a:endParaRPr>
          </a:p>
          <a:p>
            <a:r>
              <a:rPr lang="en-GB" sz="2400" b="0" i="0" dirty="0">
                <a:solidFill>
                  <a:schemeClr val="bg1"/>
                </a:solidFill>
                <a:effectLst/>
                <a:latin typeface="Libre Franklin" pitchFamily="2" charset="0"/>
              </a:rPr>
              <a:t>This demonstrated that they knew how to use their skills and identify induvial strengths. </a:t>
            </a:r>
            <a:endParaRPr lang="en-GB" sz="2400" dirty="0">
              <a:solidFill>
                <a:schemeClr val="bg1"/>
              </a:solidFill>
              <a:latin typeface="Libre Franklin" pitchFamily="2" charset="0"/>
            </a:endParaRPr>
          </a:p>
          <a:p>
            <a:endParaRPr lang="en-GB" sz="2400" b="0" i="0" dirty="0">
              <a:solidFill>
                <a:schemeClr val="bg1"/>
              </a:solidFill>
              <a:effectLst/>
              <a:latin typeface="Libre Franklin" pitchFamily="2" charset="0"/>
            </a:endParaRPr>
          </a:p>
          <a:p>
            <a:r>
              <a:rPr lang="en-GB" sz="2400" dirty="0">
                <a:solidFill>
                  <a:schemeClr val="bg1"/>
                </a:solidFill>
                <a:latin typeface="Libre Franklin" pitchFamily="2" charset="0"/>
              </a:rPr>
              <a:t>The plan was-</a:t>
            </a:r>
            <a:endParaRPr lang="en-GB" sz="2400" b="0" i="0" dirty="0">
              <a:solidFill>
                <a:schemeClr val="bg1"/>
              </a:solidFill>
              <a:effectLst/>
              <a:latin typeface="Libre Franklin" pitchFamily="2" charset="0"/>
            </a:endParaRPr>
          </a:p>
        </p:txBody>
      </p:sp>
      <p:pic>
        <p:nvPicPr>
          <p:cNvPr id="12" name="Picture 11">
            <a:extLst>
              <a:ext uri="{FF2B5EF4-FFF2-40B4-BE49-F238E27FC236}">
                <a16:creationId xmlns:a16="http://schemas.microsoft.com/office/drawing/2014/main" id="{942BB86F-9D00-F2DD-AB5E-764CBEB45D6F}"/>
              </a:ext>
            </a:extLst>
          </p:cNvPr>
          <p:cNvPicPr>
            <a:picLocks noChangeAspect="1"/>
          </p:cNvPicPr>
          <p:nvPr/>
        </p:nvPicPr>
        <p:blipFill rotWithShape="1">
          <a:blip r:embed="rId4"/>
          <a:srcRect l="38595" t="24419" r="38736" b="23072"/>
          <a:stretch/>
        </p:blipFill>
        <p:spPr>
          <a:xfrm>
            <a:off x="77391" y="291909"/>
            <a:ext cx="2763748" cy="3601091"/>
          </a:xfrm>
          <a:prstGeom prst="rect">
            <a:avLst/>
          </a:prstGeom>
        </p:spPr>
      </p:pic>
      <p:pic>
        <p:nvPicPr>
          <p:cNvPr id="14" name="Picture 13">
            <a:extLst>
              <a:ext uri="{FF2B5EF4-FFF2-40B4-BE49-F238E27FC236}">
                <a16:creationId xmlns:a16="http://schemas.microsoft.com/office/drawing/2014/main" id="{286EF02E-4913-030D-0696-4FF0435E6AE1}"/>
              </a:ext>
            </a:extLst>
          </p:cNvPr>
          <p:cNvPicPr>
            <a:picLocks noChangeAspect="1"/>
          </p:cNvPicPr>
          <p:nvPr/>
        </p:nvPicPr>
        <p:blipFill rotWithShape="1">
          <a:blip r:embed="rId5"/>
          <a:srcRect l="47777" t="37474" r="33174" b="33783"/>
          <a:stretch/>
        </p:blipFill>
        <p:spPr>
          <a:xfrm>
            <a:off x="2060941" y="2928477"/>
            <a:ext cx="2322461" cy="1971198"/>
          </a:xfrm>
          <a:prstGeom prst="rect">
            <a:avLst/>
          </a:prstGeom>
        </p:spPr>
      </p:pic>
      <p:pic>
        <p:nvPicPr>
          <p:cNvPr id="10" name="Picture 9">
            <a:extLst>
              <a:ext uri="{FF2B5EF4-FFF2-40B4-BE49-F238E27FC236}">
                <a16:creationId xmlns:a16="http://schemas.microsoft.com/office/drawing/2014/main" id="{05410C6F-DE4E-8BA9-50FA-5A79260AD51E}"/>
              </a:ext>
            </a:extLst>
          </p:cNvPr>
          <p:cNvPicPr>
            <a:picLocks noChangeAspect="1"/>
          </p:cNvPicPr>
          <p:nvPr/>
        </p:nvPicPr>
        <p:blipFill rotWithShape="1">
          <a:blip r:embed="rId6"/>
          <a:srcRect l="38848" t="24869" r="38989" b="36779"/>
          <a:stretch/>
        </p:blipFill>
        <p:spPr>
          <a:xfrm rot="20983879">
            <a:off x="179569" y="4436958"/>
            <a:ext cx="2280203" cy="2219512"/>
          </a:xfrm>
          <a:prstGeom prst="rect">
            <a:avLst/>
          </a:prstGeom>
        </p:spPr>
      </p:pic>
    </p:spTree>
    <p:extLst>
      <p:ext uri="{BB962C8B-B14F-4D97-AF65-F5344CB8AC3E}">
        <p14:creationId xmlns:p14="http://schemas.microsoft.com/office/powerpoint/2010/main" val="2843220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2">
            <a:extLst>
              <a:ext uri="{FF2B5EF4-FFF2-40B4-BE49-F238E27FC236}">
                <a16:creationId xmlns:a16="http://schemas.microsoft.com/office/drawing/2014/main" id="{59E39E2C-C45E-E490-376E-0D0A2880D3A8}"/>
              </a:ext>
            </a:extLst>
          </p:cNvPr>
          <p:cNvSpPr>
            <a:spLocks noGrp="1"/>
          </p:cNvSpPr>
          <p:nvPr>
            <p:ph type="body" sz="quarter" idx="11"/>
          </p:nvPr>
        </p:nvSpPr>
        <p:spPr>
          <a:xfrm>
            <a:off x="875484" y="52025"/>
            <a:ext cx="9470592" cy="953337"/>
          </a:xfrm>
        </p:spPr>
        <p:txBody>
          <a:bodyPr/>
          <a:lstStyle/>
          <a:p>
            <a:r>
              <a:rPr lang="en-US" sz="4400" b="1" dirty="0">
                <a:solidFill>
                  <a:schemeClr val="bg1"/>
                </a:solidFill>
              </a:rPr>
              <a:t> Performing – Intergenerational week</a:t>
            </a:r>
          </a:p>
        </p:txBody>
      </p:sp>
      <p:sp>
        <p:nvSpPr>
          <p:cNvPr id="5" name="TextBox 4">
            <a:extLst>
              <a:ext uri="{FF2B5EF4-FFF2-40B4-BE49-F238E27FC236}">
                <a16:creationId xmlns:a16="http://schemas.microsoft.com/office/drawing/2014/main" id="{B337C1FD-7161-AD0A-A2F0-D07550D6FB9B}"/>
              </a:ext>
            </a:extLst>
          </p:cNvPr>
          <p:cNvSpPr txBox="1"/>
          <p:nvPr/>
        </p:nvSpPr>
        <p:spPr>
          <a:xfrm>
            <a:off x="462336" y="730926"/>
            <a:ext cx="11445411" cy="523220"/>
          </a:xfrm>
          <a:prstGeom prst="rect">
            <a:avLst/>
          </a:prstGeom>
          <a:noFill/>
        </p:spPr>
        <p:txBody>
          <a:bodyPr wrap="square">
            <a:spAutoFit/>
          </a:bodyPr>
          <a:lstStyle/>
          <a:p>
            <a:r>
              <a:rPr lang="en-GB" sz="2800" dirty="0">
                <a:solidFill>
                  <a:schemeClr val="bg1"/>
                </a:solidFill>
                <a:latin typeface="Libre Franklin" pitchFamily="2" charset="0"/>
              </a:rPr>
              <a:t>Now my</a:t>
            </a:r>
            <a:r>
              <a:rPr lang="en-GB" sz="2800" i="0" dirty="0">
                <a:solidFill>
                  <a:schemeClr val="bg1"/>
                </a:solidFill>
                <a:effectLst/>
                <a:latin typeface="Libre Franklin" pitchFamily="2" charset="0"/>
              </a:rPr>
              <a:t> committee is in full flow and performing to its full potential</a:t>
            </a:r>
            <a:r>
              <a:rPr lang="en-GB" i="0" dirty="0">
                <a:solidFill>
                  <a:schemeClr val="bg1"/>
                </a:solidFill>
                <a:effectLst/>
                <a:latin typeface="Libre Franklin" pitchFamily="2" charset="0"/>
              </a:rPr>
              <a:t>.</a:t>
            </a:r>
            <a:endParaRPr lang="en-GB" dirty="0">
              <a:solidFill>
                <a:schemeClr val="bg1"/>
              </a:solidFill>
            </a:endParaRPr>
          </a:p>
        </p:txBody>
      </p:sp>
      <p:sp>
        <p:nvSpPr>
          <p:cNvPr id="13" name="TextBox 12">
            <a:extLst>
              <a:ext uri="{FF2B5EF4-FFF2-40B4-BE49-F238E27FC236}">
                <a16:creationId xmlns:a16="http://schemas.microsoft.com/office/drawing/2014/main" id="{57EB08CE-386D-6848-F01F-06312A80DC30}"/>
              </a:ext>
            </a:extLst>
          </p:cNvPr>
          <p:cNvSpPr txBox="1"/>
          <p:nvPr/>
        </p:nvSpPr>
        <p:spPr>
          <a:xfrm>
            <a:off x="3698697" y="1684263"/>
            <a:ext cx="7654247" cy="1938992"/>
          </a:xfrm>
          <a:prstGeom prst="rect">
            <a:avLst/>
          </a:prstGeom>
          <a:noFill/>
        </p:spPr>
        <p:txBody>
          <a:bodyPr wrap="square" rtlCol="0">
            <a:spAutoFit/>
          </a:bodyPr>
          <a:lstStyle/>
          <a:p>
            <a:r>
              <a:rPr lang="en-GB" sz="2400" dirty="0">
                <a:solidFill>
                  <a:schemeClr val="bg1"/>
                </a:solidFill>
              </a:rPr>
              <a:t>Other young people from different club were involved with the big event. Everything my group learnt and experienced from the previous they demonstrated during this event. We planned the roles beforehand, and on arrival to the museum, off they went. </a:t>
            </a:r>
          </a:p>
        </p:txBody>
      </p:sp>
      <p:pic>
        <p:nvPicPr>
          <p:cNvPr id="15" name="Picture 14">
            <a:extLst>
              <a:ext uri="{FF2B5EF4-FFF2-40B4-BE49-F238E27FC236}">
                <a16:creationId xmlns:a16="http://schemas.microsoft.com/office/drawing/2014/main" id="{39BE5D41-6D96-46FE-520D-9B2E615F2F97}"/>
              </a:ext>
            </a:extLst>
          </p:cNvPr>
          <p:cNvPicPr>
            <a:picLocks noChangeAspect="1"/>
          </p:cNvPicPr>
          <p:nvPr/>
        </p:nvPicPr>
        <p:blipFill rotWithShape="1">
          <a:blip r:embed="rId3"/>
          <a:srcRect l="34635" t="34028" r="40084" b="37079"/>
          <a:stretch/>
        </p:blipFill>
        <p:spPr>
          <a:xfrm>
            <a:off x="3734124" y="3908734"/>
            <a:ext cx="4080861" cy="2623433"/>
          </a:xfrm>
          <a:prstGeom prst="rect">
            <a:avLst/>
          </a:prstGeom>
        </p:spPr>
      </p:pic>
      <p:pic>
        <p:nvPicPr>
          <p:cNvPr id="17" name="Picture 16">
            <a:extLst>
              <a:ext uri="{FF2B5EF4-FFF2-40B4-BE49-F238E27FC236}">
                <a16:creationId xmlns:a16="http://schemas.microsoft.com/office/drawing/2014/main" id="{29F4D3A6-DF40-9A17-4DF2-31A203F3F958}"/>
              </a:ext>
            </a:extLst>
          </p:cNvPr>
          <p:cNvPicPr>
            <a:picLocks noChangeAspect="1"/>
          </p:cNvPicPr>
          <p:nvPr/>
        </p:nvPicPr>
        <p:blipFill rotWithShape="1">
          <a:blip r:embed="rId4"/>
          <a:srcRect l="38764" t="25254" r="43539" b="29288"/>
          <a:stretch/>
        </p:blipFill>
        <p:spPr>
          <a:xfrm>
            <a:off x="346442" y="1796721"/>
            <a:ext cx="3066236" cy="4430420"/>
          </a:xfrm>
          <a:prstGeom prst="rect">
            <a:avLst/>
          </a:prstGeom>
        </p:spPr>
      </p:pic>
      <p:pic>
        <p:nvPicPr>
          <p:cNvPr id="19" name="Picture 18">
            <a:extLst>
              <a:ext uri="{FF2B5EF4-FFF2-40B4-BE49-F238E27FC236}">
                <a16:creationId xmlns:a16="http://schemas.microsoft.com/office/drawing/2014/main" id="{805C3903-929B-C7DB-158D-FFEA3890611A}"/>
              </a:ext>
            </a:extLst>
          </p:cNvPr>
          <p:cNvPicPr>
            <a:picLocks noChangeAspect="1"/>
          </p:cNvPicPr>
          <p:nvPr/>
        </p:nvPicPr>
        <p:blipFill rotWithShape="1">
          <a:blip r:embed="rId5"/>
          <a:srcRect l="38933" t="24559" r="38652" b="30636"/>
          <a:stretch/>
        </p:blipFill>
        <p:spPr>
          <a:xfrm>
            <a:off x="8457877" y="3228890"/>
            <a:ext cx="3181565" cy="3577085"/>
          </a:xfrm>
          <a:prstGeom prst="rect">
            <a:avLst/>
          </a:prstGeom>
        </p:spPr>
      </p:pic>
    </p:spTree>
    <p:extLst>
      <p:ext uri="{BB962C8B-B14F-4D97-AF65-F5344CB8AC3E}">
        <p14:creationId xmlns:p14="http://schemas.microsoft.com/office/powerpoint/2010/main" val="2416922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728DC-195E-4A4E-AEBA-5E0D1DB03B76}"/>
              </a:ext>
            </a:extLst>
          </p:cNvPr>
          <p:cNvSpPr>
            <a:spLocks noGrp="1"/>
          </p:cNvSpPr>
          <p:nvPr>
            <p:ph type="ctrTitle"/>
          </p:nvPr>
        </p:nvSpPr>
        <p:spPr>
          <a:xfrm>
            <a:off x="6367054" y="2116182"/>
            <a:ext cx="5491571" cy="1514019"/>
          </a:xfrm>
        </p:spPr>
        <p:txBody>
          <a:bodyPr rtlCol="0" anchor="b">
            <a:normAutofit/>
          </a:bodyPr>
          <a:lstStyle/>
          <a:p>
            <a:pPr rtl="0"/>
            <a:br>
              <a:rPr lang="en-GB" sz="5100" dirty="0"/>
            </a:br>
            <a:endParaRPr lang="en-GB" sz="5100" dirty="0"/>
          </a:p>
        </p:txBody>
      </p:sp>
      <p:sp>
        <p:nvSpPr>
          <p:cNvPr id="7" name="Text Placeholder 2">
            <a:extLst>
              <a:ext uri="{FF2B5EF4-FFF2-40B4-BE49-F238E27FC236}">
                <a16:creationId xmlns:a16="http://schemas.microsoft.com/office/drawing/2014/main" id="{59E39E2C-C45E-E490-376E-0D0A2880D3A8}"/>
              </a:ext>
            </a:extLst>
          </p:cNvPr>
          <p:cNvSpPr>
            <a:spLocks noGrp="1"/>
          </p:cNvSpPr>
          <p:nvPr>
            <p:ph type="body" sz="quarter" idx="11"/>
          </p:nvPr>
        </p:nvSpPr>
        <p:spPr>
          <a:xfrm>
            <a:off x="953084" y="858698"/>
            <a:ext cx="9743725" cy="4288656"/>
          </a:xfrm>
        </p:spPr>
        <p:txBody>
          <a:bodyPr/>
          <a:lstStyle/>
          <a:p>
            <a:r>
              <a:rPr lang="en-US" sz="4000" b="1" dirty="0">
                <a:solidFill>
                  <a:schemeClr val="bg1"/>
                </a:solidFill>
              </a:rPr>
              <a:t>Sadly, some members have left club which means they have to leave our youth committee as they have reached the age of 18 and now are in college/careers. New members have filled their roles. A brand-new member joined just yesterday with an exciting leading role.</a:t>
            </a:r>
          </a:p>
          <a:p>
            <a:r>
              <a:rPr lang="en-US" sz="4000" b="1" dirty="0">
                <a:solidFill>
                  <a:schemeClr val="bg1"/>
                </a:solidFill>
              </a:rPr>
              <a:t> We are now back at the </a:t>
            </a:r>
            <a:r>
              <a:rPr lang="en-US" sz="4000" b="1" u="sng" dirty="0">
                <a:solidFill>
                  <a:schemeClr val="bg1"/>
                </a:solidFill>
              </a:rPr>
              <a:t>forming</a:t>
            </a:r>
            <a:r>
              <a:rPr lang="en-US" sz="4000" b="1" dirty="0">
                <a:solidFill>
                  <a:schemeClr val="bg1"/>
                </a:solidFill>
              </a:rPr>
              <a:t> stage.  </a:t>
            </a:r>
          </a:p>
        </p:txBody>
      </p:sp>
      <p:sp>
        <p:nvSpPr>
          <p:cNvPr id="3" name="Text Placeholder 2">
            <a:extLst>
              <a:ext uri="{FF2B5EF4-FFF2-40B4-BE49-F238E27FC236}">
                <a16:creationId xmlns:a16="http://schemas.microsoft.com/office/drawing/2014/main" id="{7C403834-944F-839B-1988-F7AF9D43BF15}"/>
              </a:ext>
            </a:extLst>
          </p:cNvPr>
          <p:cNvSpPr txBox="1">
            <a:spLocks/>
          </p:cNvSpPr>
          <p:nvPr/>
        </p:nvSpPr>
        <p:spPr>
          <a:xfrm>
            <a:off x="5824946" y="5429262"/>
            <a:ext cx="5491570" cy="953337"/>
          </a:xfrm>
          <a:prstGeom prst="rect">
            <a:avLst/>
          </a:prstGeom>
        </p:spPr>
        <p:txBody>
          <a:bodyPr vert="horz" lIns="0" tIns="0" rIns="0" bIns="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0" i="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4400" b="1" dirty="0">
                <a:solidFill>
                  <a:schemeClr val="bg1"/>
                </a:solidFill>
              </a:rPr>
              <a:t> </a:t>
            </a:r>
            <a:r>
              <a:rPr lang="en-US" sz="9600" b="1" dirty="0">
                <a:solidFill>
                  <a:schemeClr val="bg1"/>
                </a:solidFill>
              </a:rPr>
              <a:t>Mourning </a:t>
            </a:r>
          </a:p>
        </p:txBody>
      </p:sp>
    </p:spTree>
    <p:extLst>
      <p:ext uri="{BB962C8B-B14F-4D97-AF65-F5344CB8AC3E}">
        <p14:creationId xmlns:p14="http://schemas.microsoft.com/office/powerpoint/2010/main" val="4087725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9620-6CCC-A34D-9D45-D6B57F800708}"/>
              </a:ext>
            </a:extLst>
          </p:cNvPr>
          <p:cNvSpPr>
            <a:spLocks noGrp="1"/>
          </p:cNvSpPr>
          <p:nvPr>
            <p:ph type="title"/>
          </p:nvPr>
        </p:nvSpPr>
        <p:spPr>
          <a:xfrm>
            <a:off x="964023" y="879063"/>
            <a:ext cx="4941477" cy="610863"/>
          </a:xfrm>
        </p:spPr>
        <p:txBody>
          <a:bodyPr rtlCol="0"/>
          <a:lstStyle/>
          <a:p>
            <a:pPr rtl="0"/>
            <a:r>
              <a:rPr lang="en-GB"/>
              <a:t>Timeline</a:t>
            </a:r>
          </a:p>
        </p:txBody>
      </p:sp>
      <p:sp>
        <p:nvSpPr>
          <p:cNvPr id="4" name="Text Placeholder 3">
            <a:extLst>
              <a:ext uri="{FF2B5EF4-FFF2-40B4-BE49-F238E27FC236}">
                <a16:creationId xmlns:a16="http://schemas.microsoft.com/office/drawing/2014/main" id="{86655189-E7B2-3A4A-99EE-997592791F7D}"/>
              </a:ext>
            </a:extLst>
          </p:cNvPr>
          <p:cNvSpPr>
            <a:spLocks noGrp="1"/>
          </p:cNvSpPr>
          <p:nvPr>
            <p:ph type="body" sz="quarter" idx="11"/>
          </p:nvPr>
        </p:nvSpPr>
        <p:spPr>
          <a:xfrm>
            <a:off x="1296955" y="2259930"/>
            <a:ext cx="2133600" cy="205837"/>
          </a:xfrm>
        </p:spPr>
        <p:txBody>
          <a:bodyPr rtlCol="0"/>
          <a:lstStyle/>
          <a:p>
            <a:pPr rtl="0"/>
            <a:r>
              <a:rPr lang="en-GB" dirty="0"/>
              <a:t>October 2003</a:t>
            </a:r>
          </a:p>
          <a:p>
            <a:pPr rtl="0"/>
            <a:r>
              <a:rPr lang="en-GB" dirty="0"/>
              <a:t>Forming</a:t>
            </a:r>
          </a:p>
        </p:txBody>
      </p:sp>
      <p:sp>
        <p:nvSpPr>
          <p:cNvPr id="3" name="Text Placeholder 2">
            <a:extLst>
              <a:ext uri="{FF2B5EF4-FFF2-40B4-BE49-F238E27FC236}">
                <a16:creationId xmlns:a16="http://schemas.microsoft.com/office/drawing/2014/main" id="{6873C602-BA59-1744-B258-B489E00A3E14}"/>
              </a:ext>
            </a:extLst>
          </p:cNvPr>
          <p:cNvSpPr>
            <a:spLocks noGrp="1"/>
          </p:cNvSpPr>
          <p:nvPr>
            <p:ph type="body" sz="quarter" idx="12"/>
          </p:nvPr>
        </p:nvSpPr>
        <p:spPr>
          <a:xfrm>
            <a:off x="1296955" y="2899442"/>
            <a:ext cx="3003808" cy="369332"/>
          </a:xfrm>
        </p:spPr>
        <p:txBody>
          <a:bodyPr rtlCol="0"/>
          <a:lstStyle/>
          <a:p>
            <a:pPr rtl="0"/>
            <a:r>
              <a:rPr lang="en-GB" dirty="0"/>
              <a:t>Formed as a group/committee. Taking the time to get to know each other as the age range starts from 11-17.  Friendship groups are different, so are their interests. </a:t>
            </a:r>
          </a:p>
          <a:p>
            <a:pPr rtl="0"/>
            <a:endParaRPr lang="en-GB" dirty="0"/>
          </a:p>
        </p:txBody>
      </p:sp>
      <p:sp>
        <p:nvSpPr>
          <p:cNvPr id="6" name="Text Placeholder 5">
            <a:extLst>
              <a:ext uri="{FF2B5EF4-FFF2-40B4-BE49-F238E27FC236}">
                <a16:creationId xmlns:a16="http://schemas.microsoft.com/office/drawing/2014/main" id="{8D4284CF-DF13-E947-ADA5-0FD9AAC03C23}"/>
              </a:ext>
            </a:extLst>
          </p:cNvPr>
          <p:cNvSpPr>
            <a:spLocks noGrp="1"/>
          </p:cNvSpPr>
          <p:nvPr>
            <p:ph type="body" sz="quarter" idx="31"/>
          </p:nvPr>
        </p:nvSpPr>
        <p:spPr>
          <a:xfrm>
            <a:off x="3897799" y="4472453"/>
            <a:ext cx="2133600" cy="205837"/>
          </a:xfrm>
        </p:spPr>
        <p:txBody>
          <a:bodyPr rtlCol="0"/>
          <a:lstStyle/>
          <a:p>
            <a:pPr rtl="0"/>
            <a:r>
              <a:rPr lang="en-GB" dirty="0"/>
              <a:t>December 2003</a:t>
            </a:r>
          </a:p>
          <a:p>
            <a:pPr rtl="0"/>
            <a:r>
              <a:rPr lang="en-GB" dirty="0"/>
              <a:t>Storming </a:t>
            </a:r>
          </a:p>
        </p:txBody>
      </p:sp>
      <p:sp>
        <p:nvSpPr>
          <p:cNvPr id="5" name="Text Placeholder 4">
            <a:extLst>
              <a:ext uri="{FF2B5EF4-FFF2-40B4-BE49-F238E27FC236}">
                <a16:creationId xmlns:a16="http://schemas.microsoft.com/office/drawing/2014/main" id="{FA4FEC49-A0F0-FB4E-9A87-B2EF11364721}"/>
              </a:ext>
            </a:extLst>
          </p:cNvPr>
          <p:cNvSpPr>
            <a:spLocks noGrp="1"/>
          </p:cNvSpPr>
          <p:nvPr>
            <p:ph type="body" sz="quarter" idx="30"/>
          </p:nvPr>
        </p:nvSpPr>
        <p:spPr>
          <a:xfrm>
            <a:off x="3897799" y="5087327"/>
            <a:ext cx="3527790" cy="707297"/>
          </a:xfrm>
        </p:spPr>
        <p:txBody>
          <a:bodyPr rtlCol="0"/>
          <a:lstStyle/>
          <a:p>
            <a:pPr rtl="0"/>
            <a:r>
              <a:rPr lang="en-GB" dirty="0"/>
              <a:t>Planning our Christmas parade, questions arise regarding “lead elf” and who  THE Christmas tree was. During this time, they had to working as a team, compromising, and problem solving was starting to form here. </a:t>
            </a:r>
          </a:p>
          <a:p>
            <a:pPr rtl="0"/>
            <a:endParaRPr lang="en-GB" dirty="0"/>
          </a:p>
        </p:txBody>
      </p:sp>
      <p:sp>
        <p:nvSpPr>
          <p:cNvPr id="10" name="Text Placeholder 9">
            <a:extLst>
              <a:ext uri="{FF2B5EF4-FFF2-40B4-BE49-F238E27FC236}">
                <a16:creationId xmlns:a16="http://schemas.microsoft.com/office/drawing/2014/main" id="{9C396C20-F6DF-C940-BE16-6E008BFF9CB9}"/>
              </a:ext>
            </a:extLst>
          </p:cNvPr>
          <p:cNvSpPr>
            <a:spLocks noGrp="1"/>
          </p:cNvSpPr>
          <p:nvPr>
            <p:ph type="body" sz="quarter" idx="35"/>
          </p:nvPr>
        </p:nvSpPr>
        <p:spPr>
          <a:xfrm>
            <a:off x="6358789" y="2157011"/>
            <a:ext cx="2846856" cy="205837"/>
          </a:xfrm>
        </p:spPr>
        <p:txBody>
          <a:bodyPr rtlCol="0"/>
          <a:lstStyle/>
          <a:p>
            <a:pPr rtl="0"/>
            <a:r>
              <a:rPr lang="en-GB" dirty="0"/>
              <a:t> Jan – April 2024	</a:t>
            </a:r>
          </a:p>
          <a:p>
            <a:pPr rtl="0"/>
            <a:r>
              <a:rPr lang="en-GB" dirty="0"/>
              <a:t>Norming and performing </a:t>
            </a:r>
          </a:p>
          <a:p>
            <a:pPr rtl="0"/>
            <a:endParaRPr lang="en-GB" dirty="0"/>
          </a:p>
        </p:txBody>
      </p:sp>
      <p:sp>
        <p:nvSpPr>
          <p:cNvPr id="9" name="Text Placeholder 8">
            <a:extLst>
              <a:ext uri="{FF2B5EF4-FFF2-40B4-BE49-F238E27FC236}">
                <a16:creationId xmlns:a16="http://schemas.microsoft.com/office/drawing/2014/main" id="{55F2A68F-70C1-7F46-9A1C-586701744F58}"/>
              </a:ext>
            </a:extLst>
          </p:cNvPr>
          <p:cNvSpPr>
            <a:spLocks noGrp="1"/>
          </p:cNvSpPr>
          <p:nvPr>
            <p:ph type="body" sz="quarter" idx="34"/>
          </p:nvPr>
        </p:nvSpPr>
        <p:spPr>
          <a:xfrm>
            <a:off x="6345675" y="2780493"/>
            <a:ext cx="3527790" cy="678057"/>
          </a:xfrm>
        </p:spPr>
        <p:txBody>
          <a:bodyPr rtlCol="0"/>
          <a:lstStyle/>
          <a:p>
            <a:pPr rtl="0"/>
            <a:r>
              <a:rPr lang="en-GB" dirty="0"/>
              <a:t>Afternoon teens. They really pulled together and worked so hard to showcase the  intergenerational work within the youth service. So proud of the teamwork and maturity they have shown during this project. </a:t>
            </a:r>
          </a:p>
        </p:txBody>
      </p:sp>
      <p:sp>
        <p:nvSpPr>
          <p:cNvPr id="8" name="Text Placeholder 7">
            <a:extLst>
              <a:ext uri="{FF2B5EF4-FFF2-40B4-BE49-F238E27FC236}">
                <a16:creationId xmlns:a16="http://schemas.microsoft.com/office/drawing/2014/main" id="{58554997-3B04-634C-A36E-69B03113315A}"/>
              </a:ext>
            </a:extLst>
          </p:cNvPr>
          <p:cNvSpPr>
            <a:spLocks noGrp="1"/>
          </p:cNvSpPr>
          <p:nvPr>
            <p:ph type="body" sz="quarter" idx="33"/>
          </p:nvPr>
        </p:nvSpPr>
        <p:spPr>
          <a:xfrm>
            <a:off x="9001710" y="4476001"/>
            <a:ext cx="2133600" cy="205837"/>
          </a:xfrm>
        </p:spPr>
        <p:txBody>
          <a:bodyPr rtlCol="0"/>
          <a:lstStyle/>
          <a:p>
            <a:pPr rtl="0"/>
            <a:r>
              <a:rPr lang="en-GB" dirty="0"/>
              <a:t>July – Now</a:t>
            </a:r>
          </a:p>
          <a:p>
            <a:pPr rtl="0"/>
            <a:r>
              <a:rPr lang="en-GB" dirty="0"/>
              <a:t>Mourning </a:t>
            </a:r>
          </a:p>
        </p:txBody>
      </p:sp>
      <p:sp>
        <p:nvSpPr>
          <p:cNvPr id="7" name="Text Placeholder 6">
            <a:extLst>
              <a:ext uri="{FF2B5EF4-FFF2-40B4-BE49-F238E27FC236}">
                <a16:creationId xmlns:a16="http://schemas.microsoft.com/office/drawing/2014/main" id="{4E355B93-F7B4-8649-8BBF-819B529D7EC7}"/>
              </a:ext>
            </a:extLst>
          </p:cNvPr>
          <p:cNvSpPr>
            <a:spLocks noGrp="1"/>
          </p:cNvSpPr>
          <p:nvPr>
            <p:ph type="body" sz="quarter" idx="32"/>
          </p:nvPr>
        </p:nvSpPr>
        <p:spPr>
          <a:xfrm>
            <a:off x="9001710" y="5087327"/>
            <a:ext cx="2484797" cy="1138811"/>
          </a:xfrm>
        </p:spPr>
        <p:txBody>
          <a:bodyPr rtlCol="0"/>
          <a:lstStyle/>
          <a:p>
            <a:pPr rtl="0"/>
            <a:r>
              <a:rPr lang="en-GB" dirty="0"/>
              <a:t>Members have left due to their ages and new members have joined. New roles have been added but the group is stronger than ever, and they have learnt to communicate and give constructive criticism. It has been a journey </a:t>
            </a:r>
          </a:p>
          <a:p>
            <a:pPr rtl="0"/>
            <a:endParaRPr lang="en-GB" dirty="0"/>
          </a:p>
        </p:txBody>
      </p:sp>
    </p:spTree>
    <p:extLst>
      <p:ext uri="{BB962C8B-B14F-4D97-AF65-F5344CB8AC3E}">
        <p14:creationId xmlns:p14="http://schemas.microsoft.com/office/powerpoint/2010/main" val="2509101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339315B-8AAE-A946-ABBF-894F2E4B1338}"/>
              </a:ext>
            </a:extLst>
          </p:cNvPr>
          <p:cNvSpPr>
            <a:spLocks noGrp="1"/>
          </p:cNvSpPr>
          <p:nvPr>
            <p:ph type="title"/>
          </p:nvPr>
        </p:nvSpPr>
        <p:spPr>
          <a:xfrm>
            <a:off x="696893" y="344807"/>
            <a:ext cx="9608086" cy="610863"/>
          </a:xfrm>
        </p:spPr>
        <p:txBody>
          <a:bodyPr vert="horz" lIns="0" tIns="0" rIns="0" bIns="0" rtlCol="0" anchor="b" anchorCtr="0">
            <a:normAutofit/>
          </a:bodyPr>
          <a:lstStyle/>
          <a:p>
            <a:r>
              <a:rPr lang="en-GB" dirty="0"/>
              <a:t>National Occupational Standards </a:t>
            </a:r>
          </a:p>
        </p:txBody>
      </p:sp>
      <p:sp>
        <p:nvSpPr>
          <p:cNvPr id="6" name="TextBox 5">
            <a:extLst>
              <a:ext uri="{FF2B5EF4-FFF2-40B4-BE49-F238E27FC236}">
                <a16:creationId xmlns:a16="http://schemas.microsoft.com/office/drawing/2014/main" id="{ACA80D77-F94F-C89E-0CD8-832D0A3DAB96}"/>
              </a:ext>
            </a:extLst>
          </p:cNvPr>
          <p:cNvSpPr txBox="1"/>
          <p:nvPr/>
        </p:nvSpPr>
        <p:spPr>
          <a:xfrm>
            <a:off x="3048856" y="2138907"/>
            <a:ext cx="6097712" cy="3693319"/>
          </a:xfrm>
          <a:prstGeom prst="rect">
            <a:avLst/>
          </a:prstGeom>
          <a:noFill/>
        </p:spPr>
        <p:txBody>
          <a:bodyPr wrap="square">
            <a:spAutoFit/>
          </a:bodyPr>
          <a:lstStyle/>
          <a:p>
            <a:r>
              <a:rPr lang="en-GB" dirty="0">
                <a:solidFill>
                  <a:schemeClr val="bg1"/>
                </a:solidFill>
              </a:rPr>
              <a:t>The importance of equity, diversity and inclusion is one of the values which youth workers are expected to know about and apply when working with groups of young people. This standard focuses on managing group dynamics in order to facilitate group work with young people. It includes working with young people in a group or individual situation to develop group activities that meet both group and individual needs and preferences. This standard is suitable for all youth work practitioners.</a:t>
            </a:r>
          </a:p>
          <a:p>
            <a:endParaRPr lang="en-GB" dirty="0">
              <a:solidFill>
                <a:schemeClr val="bg1"/>
              </a:solidFill>
            </a:endParaRPr>
          </a:p>
          <a:p>
            <a:endParaRPr lang="en-GB" dirty="0">
              <a:solidFill>
                <a:schemeClr val="bg1"/>
              </a:solidFill>
            </a:endParaRPr>
          </a:p>
          <a:p>
            <a:r>
              <a:rPr lang="en-GB" dirty="0">
                <a:hlinkClick r:id="rId3"/>
              </a:rPr>
              <a:t>Youth Work in England and the National Occupational Standards 2024 (nya.org.uk)</a:t>
            </a:r>
            <a:r>
              <a:rPr lang="en-GB" dirty="0">
                <a:solidFill>
                  <a:schemeClr val="bg1"/>
                </a:solidFill>
              </a:rPr>
              <a:t> pg51</a:t>
            </a:r>
          </a:p>
        </p:txBody>
      </p:sp>
    </p:spTree>
    <p:extLst>
      <p:ext uri="{BB962C8B-B14F-4D97-AF65-F5344CB8AC3E}">
        <p14:creationId xmlns:p14="http://schemas.microsoft.com/office/powerpoint/2010/main" val="28739383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0" name="Picture Placeholder 19">
            <a:extLst>
              <a:ext uri="{FF2B5EF4-FFF2-40B4-BE49-F238E27FC236}">
                <a16:creationId xmlns:a16="http://schemas.microsoft.com/office/drawing/2014/main" id="{12F007AF-B3B3-4BBC-9990-D46E31738B7C}"/>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p:blipFill>
        <p:spPr>
          <a:xfrm>
            <a:off x="285187" y="412390"/>
            <a:ext cx="5982049" cy="6259251"/>
          </a:xfrm>
        </p:spPr>
      </p:pic>
      <p:sp>
        <p:nvSpPr>
          <p:cNvPr id="2" name="Title 1">
            <a:extLst>
              <a:ext uri="{FF2B5EF4-FFF2-40B4-BE49-F238E27FC236}">
                <a16:creationId xmlns:a16="http://schemas.microsoft.com/office/drawing/2014/main" id="{A8704A28-E62C-2E4A-A2A4-AD85CB6126A2}"/>
              </a:ext>
            </a:extLst>
          </p:cNvPr>
          <p:cNvSpPr>
            <a:spLocks noGrp="1"/>
          </p:cNvSpPr>
          <p:nvPr>
            <p:ph type="title"/>
          </p:nvPr>
        </p:nvSpPr>
        <p:spPr>
          <a:xfrm>
            <a:off x="6965336" y="4826019"/>
            <a:ext cx="4941477" cy="610863"/>
          </a:xfrm>
        </p:spPr>
        <p:txBody>
          <a:bodyPr rtlCol="0">
            <a:normAutofit/>
          </a:bodyPr>
          <a:lstStyle/>
          <a:p>
            <a:pPr rtl="0"/>
            <a:r>
              <a:rPr lang="en-GB" dirty="0"/>
              <a:t>young person group</a:t>
            </a:r>
          </a:p>
        </p:txBody>
      </p:sp>
      <p:cxnSp>
        <p:nvCxnSpPr>
          <p:cNvPr id="6" name="Straight Connector 5">
            <a:extLst>
              <a:ext uri="{FF2B5EF4-FFF2-40B4-BE49-F238E27FC236}">
                <a16:creationId xmlns:a16="http://schemas.microsoft.com/office/drawing/2014/main" id="{4D6EE753-BEBB-4348-896E-73627FDDCF64}"/>
              </a:ext>
              <a:ext uri="{C183D7F6-B498-43B3-948B-1728B52AA6E4}">
                <adec:decorative xmlns:adec="http://schemas.microsoft.com/office/drawing/2017/decorative" val="1"/>
              </a:ext>
            </a:extLst>
          </p:cNvPr>
          <p:cNvCxnSpPr>
            <a:cxnSpLocks/>
          </p:cNvCxnSpPr>
          <p:nvPr/>
        </p:nvCxnSpPr>
        <p:spPr>
          <a:xfrm>
            <a:off x="7194680"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F75E10A5-B102-7294-B7DA-1047B1C6A01B}"/>
              </a:ext>
            </a:extLst>
          </p:cNvPr>
          <p:cNvSpPr txBox="1"/>
          <p:nvPr/>
        </p:nvSpPr>
        <p:spPr>
          <a:xfrm>
            <a:off x="6476462" y="393062"/>
            <a:ext cx="5715538" cy="3477875"/>
          </a:xfrm>
          <a:prstGeom prst="rect">
            <a:avLst/>
          </a:prstGeom>
          <a:noFill/>
        </p:spPr>
        <p:txBody>
          <a:bodyPr wrap="square" rtlCol="0">
            <a:spAutoFit/>
          </a:bodyPr>
          <a:lstStyle/>
          <a:p>
            <a:r>
              <a:rPr lang="en-GB" sz="2200" dirty="0">
                <a:solidFill>
                  <a:schemeClr val="bg1"/>
                </a:solidFill>
              </a:rPr>
              <a:t>March 2024, I lead 12 Swansea teachers to visit their link schools in Siavonga Zambia. During our 2 weeks our mission was to have a group of young people plan, design and make a shelter using recycled plastic bottle and reusable materials. We then show cased our creations in a dissemination event. </a:t>
            </a:r>
          </a:p>
          <a:p>
            <a:r>
              <a:rPr lang="en-GB" sz="2200" dirty="0">
                <a:solidFill>
                  <a:schemeClr val="bg1"/>
                </a:solidFill>
              </a:rPr>
              <a:t>A lot of meetings on teams happened before our trip with Zambian teachers but it was the first time meeting the young people.</a:t>
            </a:r>
          </a:p>
        </p:txBody>
      </p:sp>
      <p:sp>
        <p:nvSpPr>
          <p:cNvPr id="4" name="Title 1">
            <a:extLst>
              <a:ext uri="{FF2B5EF4-FFF2-40B4-BE49-F238E27FC236}">
                <a16:creationId xmlns:a16="http://schemas.microsoft.com/office/drawing/2014/main" id="{757A1BC9-1A62-635B-7021-08872E7D890A}"/>
              </a:ext>
            </a:extLst>
          </p:cNvPr>
          <p:cNvSpPr txBox="1">
            <a:spLocks/>
          </p:cNvSpPr>
          <p:nvPr/>
        </p:nvSpPr>
        <p:spPr>
          <a:xfrm>
            <a:off x="7655847" y="4215156"/>
            <a:ext cx="3707372" cy="610863"/>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100" b="1" i="0" kern="1200" spc="1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The Zambian</a:t>
            </a:r>
          </a:p>
        </p:txBody>
      </p:sp>
    </p:spTree>
    <p:extLst>
      <p:ext uri="{BB962C8B-B14F-4D97-AF65-F5344CB8AC3E}">
        <p14:creationId xmlns:p14="http://schemas.microsoft.com/office/powerpoint/2010/main" val="2105465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40406-7C9A-D174-728C-00A9899C8BE8}"/>
              </a:ext>
            </a:extLst>
          </p:cNvPr>
          <p:cNvSpPr>
            <a:spLocks noGrp="1"/>
          </p:cNvSpPr>
          <p:nvPr>
            <p:ph type="title"/>
          </p:nvPr>
        </p:nvSpPr>
        <p:spPr/>
        <p:txBody>
          <a:bodyPr>
            <a:normAutofit/>
          </a:bodyPr>
          <a:lstStyle/>
          <a:p>
            <a:r>
              <a:rPr lang="en-GB" sz="4000" dirty="0">
                <a:effectLst/>
                <a:latin typeface="Aptos" panose="020B0004020202020204" pitchFamily="34" charset="0"/>
                <a:ea typeface="Aptos" panose="020B0004020202020204" pitchFamily="34" charset="0"/>
                <a:cs typeface="Times New Roman" panose="02020603050405020304" pitchFamily="18" charset="0"/>
              </a:rPr>
              <a:t>Facilitating groups</a:t>
            </a:r>
            <a:endParaRPr lang="en-GB" sz="4000" dirty="0"/>
          </a:p>
        </p:txBody>
      </p:sp>
      <p:sp>
        <p:nvSpPr>
          <p:cNvPr id="3" name="Text Placeholder 2">
            <a:extLst>
              <a:ext uri="{FF2B5EF4-FFF2-40B4-BE49-F238E27FC236}">
                <a16:creationId xmlns:a16="http://schemas.microsoft.com/office/drawing/2014/main" id="{32B71BD0-A663-B334-FA46-F04CAA712F54}"/>
              </a:ext>
            </a:extLst>
          </p:cNvPr>
          <p:cNvSpPr>
            <a:spLocks noGrp="1"/>
          </p:cNvSpPr>
          <p:nvPr>
            <p:ph type="body" idx="1"/>
          </p:nvPr>
        </p:nvSpPr>
        <p:spPr/>
        <p:txBody>
          <a:bodyPr>
            <a:noAutofit/>
          </a:bodyPr>
          <a:lstStyle/>
          <a:p>
            <a:r>
              <a:rPr lang="en-GB" sz="3200" dirty="0">
                <a:effectLst/>
                <a:latin typeface="Aptos" panose="020B0004020202020204" pitchFamily="34" charset="0"/>
                <a:ea typeface="Aptos" panose="020B0004020202020204" pitchFamily="34" charset="0"/>
                <a:cs typeface="Times New Roman" panose="02020603050405020304" pitchFamily="18" charset="0"/>
              </a:rPr>
              <a:t>Hierarchical</a:t>
            </a:r>
            <a:endParaRPr lang="en-GB" sz="3200" dirty="0"/>
          </a:p>
        </p:txBody>
      </p:sp>
      <p:sp>
        <p:nvSpPr>
          <p:cNvPr id="4" name="Content Placeholder 3">
            <a:extLst>
              <a:ext uri="{FF2B5EF4-FFF2-40B4-BE49-F238E27FC236}">
                <a16:creationId xmlns:a16="http://schemas.microsoft.com/office/drawing/2014/main" id="{371B490E-88B2-1B8B-D07E-1AE071F87422}"/>
              </a:ext>
            </a:extLst>
          </p:cNvPr>
          <p:cNvSpPr>
            <a:spLocks noGrp="1"/>
          </p:cNvSpPr>
          <p:nvPr>
            <p:ph sz="half" idx="2"/>
          </p:nvPr>
        </p:nvSpPr>
        <p:spPr>
          <a:xfrm>
            <a:off x="952501" y="2799146"/>
            <a:ext cx="3036476" cy="1536548"/>
          </a:xfrm>
        </p:spPr>
        <p:txBody>
          <a:bodyPr>
            <a:normAutofit fontScale="85000" lnSpcReduction="20000"/>
          </a:bodyPr>
          <a:lstStyle/>
          <a:p>
            <a:r>
              <a:rPr lang="en-GB" sz="2800" kern="100" dirty="0">
                <a:latin typeface="Aptos" panose="020B0004020202020204" pitchFamily="34" charset="0"/>
                <a:ea typeface="Aptos" panose="020B0004020202020204" pitchFamily="34" charset="0"/>
                <a:cs typeface="Times New Roman" panose="02020603050405020304" pitchFamily="18" charset="0"/>
              </a:rPr>
              <a:t>C</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ontrols how the learning will be. The facilitator has an end goal or a task to achieve</a:t>
            </a:r>
            <a:r>
              <a:rPr lang="en-GB" sz="2800" kern="100" dirty="0">
                <a:latin typeface="Aptos" panose="020B0004020202020204" pitchFamily="34" charset="0"/>
                <a:ea typeface="Aptos" panose="020B0004020202020204" pitchFamily="34" charset="0"/>
                <a:cs typeface="Times New Roman" panose="02020603050405020304" pitchFamily="18" charset="0"/>
              </a:rPr>
              <a:t>.</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Text Placeholder 4">
            <a:extLst>
              <a:ext uri="{FF2B5EF4-FFF2-40B4-BE49-F238E27FC236}">
                <a16:creationId xmlns:a16="http://schemas.microsoft.com/office/drawing/2014/main" id="{1EA7319D-B827-4DCE-5CDA-08F1F42A4BC7}"/>
              </a:ext>
            </a:extLst>
          </p:cNvPr>
          <p:cNvSpPr>
            <a:spLocks noGrp="1"/>
          </p:cNvSpPr>
          <p:nvPr>
            <p:ph type="body" idx="10"/>
          </p:nvPr>
        </p:nvSpPr>
        <p:spPr/>
        <p:txBody>
          <a:bodyPr>
            <a:noAutofit/>
          </a:bodyPr>
          <a:lstStyle/>
          <a:p>
            <a:r>
              <a:rPr lang="en-GB" sz="3200" dirty="0">
                <a:effectLst/>
                <a:latin typeface="Aptos" panose="020B0004020202020204" pitchFamily="34" charset="0"/>
                <a:ea typeface="Aptos" panose="020B0004020202020204" pitchFamily="34" charset="0"/>
                <a:cs typeface="Times New Roman" panose="02020603050405020304" pitchFamily="18" charset="0"/>
              </a:rPr>
              <a:t>Co operative </a:t>
            </a:r>
            <a:endParaRPr lang="en-GB" sz="3200" dirty="0"/>
          </a:p>
        </p:txBody>
      </p:sp>
      <p:sp>
        <p:nvSpPr>
          <p:cNvPr id="6" name="Content Placeholder 5">
            <a:extLst>
              <a:ext uri="{FF2B5EF4-FFF2-40B4-BE49-F238E27FC236}">
                <a16:creationId xmlns:a16="http://schemas.microsoft.com/office/drawing/2014/main" id="{7553775D-9151-089B-EDA1-99CE8A619E6D}"/>
              </a:ext>
            </a:extLst>
          </p:cNvPr>
          <p:cNvSpPr>
            <a:spLocks noGrp="1"/>
          </p:cNvSpPr>
          <p:nvPr>
            <p:ph sz="half" idx="11"/>
          </p:nvPr>
        </p:nvSpPr>
        <p:spPr>
          <a:xfrm>
            <a:off x="4569372" y="2799146"/>
            <a:ext cx="3036476" cy="1536548"/>
          </a:xfrm>
        </p:spPr>
        <p:txBody>
          <a:bodyPr>
            <a:normAutofit/>
          </a:bodyPr>
          <a:lstStyle/>
          <a:p>
            <a:r>
              <a:rPr lang="en-GB" sz="2800" dirty="0">
                <a:latin typeface="Aptos" panose="020B0004020202020204" pitchFamily="34" charset="0"/>
                <a:ea typeface="Aptos" panose="020B0004020202020204" pitchFamily="34" charset="0"/>
                <a:cs typeface="Times New Roman" panose="02020603050405020304" pitchFamily="18" charset="0"/>
              </a:rPr>
              <a:t>D</a:t>
            </a:r>
            <a:r>
              <a:rPr lang="en-GB" sz="2800" dirty="0">
                <a:effectLst/>
                <a:latin typeface="Aptos" panose="020B0004020202020204" pitchFamily="34" charset="0"/>
                <a:ea typeface="Aptos" panose="020B0004020202020204" pitchFamily="34" charset="0"/>
                <a:cs typeface="Times New Roman" panose="02020603050405020304" pitchFamily="18" charset="0"/>
              </a:rPr>
              <a:t>ecide</a:t>
            </a:r>
            <a:r>
              <a:rPr lang="en-GB" sz="2800" dirty="0">
                <a:latin typeface="Aptos" panose="020B0004020202020204" pitchFamily="34" charset="0"/>
                <a:ea typeface="Aptos" panose="020B0004020202020204" pitchFamily="34" charset="0"/>
                <a:cs typeface="Times New Roman" panose="02020603050405020304" pitchFamily="18" charset="0"/>
              </a:rPr>
              <a:t>s</a:t>
            </a:r>
            <a:r>
              <a:rPr lang="en-GB" sz="2800" dirty="0">
                <a:effectLst/>
                <a:latin typeface="Aptos" panose="020B0004020202020204" pitchFamily="34" charset="0"/>
                <a:ea typeface="Aptos" panose="020B0004020202020204" pitchFamily="34" charset="0"/>
                <a:cs typeface="Times New Roman" panose="02020603050405020304" pitchFamily="18" charset="0"/>
              </a:rPr>
              <a:t> the learning with the learner.</a:t>
            </a:r>
            <a:endParaRPr lang="en-GB" sz="2800" dirty="0"/>
          </a:p>
        </p:txBody>
      </p:sp>
      <p:sp>
        <p:nvSpPr>
          <p:cNvPr id="7" name="Text Placeholder 6">
            <a:extLst>
              <a:ext uri="{FF2B5EF4-FFF2-40B4-BE49-F238E27FC236}">
                <a16:creationId xmlns:a16="http://schemas.microsoft.com/office/drawing/2014/main" id="{607A3457-8162-B700-E97F-4E5D93817A2D}"/>
              </a:ext>
            </a:extLst>
          </p:cNvPr>
          <p:cNvSpPr>
            <a:spLocks noGrp="1"/>
          </p:cNvSpPr>
          <p:nvPr>
            <p:ph type="body" idx="12"/>
          </p:nvPr>
        </p:nvSpPr>
        <p:spPr/>
        <p:txBody>
          <a:bodyPr>
            <a:noAutofit/>
          </a:bodyPr>
          <a:lstStyle/>
          <a:p>
            <a:r>
              <a:rPr lang="en-GB" sz="3200" dirty="0">
                <a:effectLst/>
                <a:latin typeface="Aptos" panose="020B0004020202020204" pitchFamily="34" charset="0"/>
                <a:ea typeface="Aptos" panose="020B0004020202020204" pitchFamily="34" charset="0"/>
                <a:cs typeface="Times New Roman" panose="02020603050405020304" pitchFamily="18" charset="0"/>
              </a:rPr>
              <a:t>Autonomous</a:t>
            </a:r>
            <a:endParaRPr lang="en-GB" sz="3200" dirty="0"/>
          </a:p>
        </p:txBody>
      </p:sp>
      <p:sp>
        <p:nvSpPr>
          <p:cNvPr id="8" name="Content Placeholder 7">
            <a:extLst>
              <a:ext uri="{FF2B5EF4-FFF2-40B4-BE49-F238E27FC236}">
                <a16:creationId xmlns:a16="http://schemas.microsoft.com/office/drawing/2014/main" id="{2804FAA1-A28E-2049-5D3E-7158D0FB4D6D}"/>
              </a:ext>
            </a:extLst>
          </p:cNvPr>
          <p:cNvSpPr>
            <a:spLocks noGrp="1"/>
          </p:cNvSpPr>
          <p:nvPr>
            <p:ph sz="half" idx="13"/>
          </p:nvPr>
        </p:nvSpPr>
        <p:spPr>
          <a:xfrm>
            <a:off x="8187018" y="2799147"/>
            <a:ext cx="3391957" cy="1536548"/>
          </a:xfrm>
        </p:spPr>
        <p:txBody>
          <a:bodyPr>
            <a:normAutofit/>
          </a:bodyPr>
          <a:lstStyle/>
          <a:p>
            <a:r>
              <a:rPr lang="en-GB" sz="2800" dirty="0">
                <a:effectLst/>
                <a:latin typeface="Aptos" panose="020B0004020202020204" pitchFamily="34" charset="0"/>
                <a:ea typeface="Aptos" panose="020B0004020202020204" pitchFamily="34" charset="0"/>
                <a:cs typeface="Times New Roman" panose="02020603050405020304" pitchFamily="18" charset="0"/>
              </a:rPr>
              <a:t>Young people are free to direct the learning.</a:t>
            </a:r>
            <a:endParaRPr lang="en-GB" sz="2800" dirty="0"/>
          </a:p>
        </p:txBody>
      </p:sp>
      <p:sp>
        <p:nvSpPr>
          <p:cNvPr id="11" name="Slide Number Placeholder 10">
            <a:extLst>
              <a:ext uri="{FF2B5EF4-FFF2-40B4-BE49-F238E27FC236}">
                <a16:creationId xmlns:a16="http://schemas.microsoft.com/office/drawing/2014/main" id="{955AE83C-EB1D-F52A-BCF4-642F4CB9A764}"/>
              </a:ext>
            </a:extLst>
          </p:cNvPr>
          <p:cNvSpPr>
            <a:spLocks noGrp="1"/>
          </p:cNvSpPr>
          <p:nvPr>
            <p:ph type="sldNum" sz="quarter" idx="16"/>
          </p:nvPr>
        </p:nvSpPr>
        <p:spPr/>
        <p:txBody>
          <a:bodyPr/>
          <a:lstStyle/>
          <a:p>
            <a:pPr rtl="0"/>
            <a:fld id="{294A09A9-5501-47C1-A89A-A340965A2BE2}" type="slidenum">
              <a:rPr lang="en-GB" noProof="0" smtClean="0"/>
              <a:pPr rtl="0"/>
              <a:t>16</a:t>
            </a:fld>
            <a:endParaRPr lang="en-GB" noProof="0" dirty="0"/>
          </a:p>
        </p:txBody>
      </p:sp>
      <p:sp>
        <p:nvSpPr>
          <p:cNvPr id="9" name="TextBox 8">
            <a:extLst>
              <a:ext uri="{FF2B5EF4-FFF2-40B4-BE49-F238E27FC236}">
                <a16:creationId xmlns:a16="http://schemas.microsoft.com/office/drawing/2014/main" id="{0103CAF9-66F3-4E8C-290B-0A833E4A7B60}"/>
              </a:ext>
            </a:extLst>
          </p:cNvPr>
          <p:cNvSpPr txBox="1"/>
          <p:nvPr/>
        </p:nvSpPr>
        <p:spPr>
          <a:xfrm>
            <a:off x="226030" y="4787757"/>
            <a:ext cx="11965969" cy="954107"/>
          </a:xfrm>
          <a:prstGeom prst="rect">
            <a:avLst/>
          </a:prstGeom>
          <a:noFill/>
        </p:spPr>
        <p:txBody>
          <a:bodyPr wrap="square" rtlCol="0">
            <a:spAutoFit/>
          </a:bodyPr>
          <a:lstStyle/>
          <a:p>
            <a:pPr algn="ctr"/>
            <a:r>
              <a:rPr lang="en-GB" sz="2800" dirty="0">
                <a:solidFill>
                  <a:srgbClr val="474747"/>
                </a:solidFill>
                <a:latin typeface="Google Sans"/>
              </a:rPr>
              <a:t>The </a:t>
            </a:r>
            <a:r>
              <a:rPr lang="en-GB" sz="2800" b="0" i="0" dirty="0">
                <a:solidFill>
                  <a:srgbClr val="474747"/>
                </a:solidFill>
                <a:effectLst/>
                <a:latin typeface="Google Sans"/>
              </a:rPr>
              <a:t>facilitator </a:t>
            </a:r>
            <a:r>
              <a:rPr lang="en-GB" sz="2800" b="0" i="0" dirty="0">
                <a:solidFill>
                  <a:srgbClr val="040C28"/>
                </a:solidFill>
                <a:effectLst/>
                <a:latin typeface="Google Sans"/>
              </a:rPr>
              <a:t>plans, </a:t>
            </a:r>
            <a:r>
              <a:rPr lang="en-GB" sz="2800" dirty="0">
                <a:solidFill>
                  <a:srgbClr val="040C28"/>
                </a:solidFill>
                <a:latin typeface="Google Sans"/>
              </a:rPr>
              <a:t>leads</a:t>
            </a:r>
            <a:r>
              <a:rPr lang="en-GB" sz="2800" b="0" i="0" dirty="0">
                <a:solidFill>
                  <a:srgbClr val="040C28"/>
                </a:solidFill>
                <a:effectLst/>
                <a:latin typeface="Google Sans"/>
              </a:rPr>
              <a:t> and manages a group activity or event to ensure that it meets its set goals</a:t>
            </a:r>
            <a:r>
              <a:rPr lang="en-GB" b="0" i="0" dirty="0">
                <a:solidFill>
                  <a:srgbClr val="474747"/>
                </a:solidFill>
                <a:effectLst/>
                <a:highlight>
                  <a:srgbClr val="FFFFFF"/>
                </a:highlight>
                <a:latin typeface="Google Sans"/>
              </a:rPr>
              <a:t>. </a:t>
            </a:r>
            <a:endParaRPr lang="en-GB" dirty="0"/>
          </a:p>
        </p:txBody>
      </p:sp>
      <p:sp>
        <p:nvSpPr>
          <p:cNvPr id="10" name="TextBox 9">
            <a:extLst>
              <a:ext uri="{FF2B5EF4-FFF2-40B4-BE49-F238E27FC236}">
                <a16:creationId xmlns:a16="http://schemas.microsoft.com/office/drawing/2014/main" id="{83EEAF96-8295-A092-3DC6-E49348F46418}"/>
              </a:ext>
            </a:extLst>
          </p:cNvPr>
          <p:cNvSpPr txBox="1"/>
          <p:nvPr/>
        </p:nvSpPr>
        <p:spPr>
          <a:xfrm>
            <a:off x="9020710" y="5495750"/>
            <a:ext cx="3729520" cy="923330"/>
          </a:xfrm>
          <a:prstGeom prst="rect">
            <a:avLst/>
          </a:prstGeom>
          <a:noFill/>
        </p:spPr>
        <p:txBody>
          <a:bodyPr wrap="square" rtlCol="0">
            <a:spAutoFit/>
          </a:bodyPr>
          <a:lstStyle/>
          <a:p>
            <a:r>
              <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Reference-</a:t>
            </a:r>
          </a:p>
          <a:p>
            <a:r>
              <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John Heron 1989</a:t>
            </a:r>
          </a:p>
          <a:p>
            <a:r>
              <a:rPr lang="en-GB" sz="18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Tuckman</a:t>
            </a:r>
            <a:endParaRPr lang="en-GB" dirty="0">
              <a:solidFill>
                <a:schemeClr val="bg1"/>
              </a:solidFill>
            </a:endParaRPr>
          </a:p>
        </p:txBody>
      </p:sp>
    </p:spTree>
    <p:extLst>
      <p:ext uri="{BB962C8B-B14F-4D97-AF65-F5344CB8AC3E}">
        <p14:creationId xmlns:p14="http://schemas.microsoft.com/office/powerpoint/2010/main" val="2276693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0FA04-6227-9040-92A6-9514A59B8E7B}"/>
              </a:ext>
            </a:extLst>
          </p:cNvPr>
          <p:cNvSpPr>
            <a:spLocks noGrp="1"/>
          </p:cNvSpPr>
          <p:nvPr>
            <p:ph type="title"/>
          </p:nvPr>
        </p:nvSpPr>
        <p:spPr>
          <a:xfrm>
            <a:off x="717443" y="1731818"/>
            <a:ext cx="9844390" cy="45719"/>
          </a:xfrm>
        </p:spPr>
        <p:txBody>
          <a:bodyPr rtlCol="0">
            <a:noAutofit/>
          </a:bodyPr>
          <a:lstStyle/>
          <a:p>
            <a:pPr rtl="0"/>
            <a:r>
              <a:rPr lang="en-GB" sz="6000" dirty="0"/>
              <a:t>Skills needed to facilitate a group.</a:t>
            </a:r>
          </a:p>
        </p:txBody>
      </p:sp>
      <p:sp>
        <p:nvSpPr>
          <p:cNvPr id="5" name="Content Placeholder 4">
            <a:extLst>
              <a:ext uri="{FF2B5EF4-FFF2-40B4-BE49-F238E27FC236}">
                <a16:creationId xmlns:a16="http://schemas.microsoft.com/office/drawing/2014/main" id="{0B4B9306-DDC0-AD4F-A9C2-739C6AEB0172}"/>
              </a:ext>
            </a:extLst>
          </p:cNvPr>
          <p:cNvSpPr>
            <a:spLocks noGrp="1"/>
          </p:cNvSpPr>
          <p:nvPr>
            <p:ph sz="half" idx="2"/>
          </p:nvPr>
        </p:nvSpPr>
        <p:spPr>
          <a:xfrm>
            <a:off x="964023" y="2786445"/>
            <a:ext cx="4827178" cy="2864342"/>
          </a:xfrm>
        </p:spPr>
        <p:txBody>
          <a:bodyPr rtlCol="0">
            <a:normAutofit lnSpcReduction="10000"/>
          </a:bodyPr>
          <a:lstStyle/>
          <a:p>
            <a:pPr marL="342900" lvl="0" indent="-342900">
              <a:buFont typeface="Symbol" panose="05050102010706020507" pitchFamily="18" charset="2"/>
              <a:buChar cha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Communication</a:t>
            </a:r>
          </a:p>
          <a:p>
            <a:pPr marL="342900" lvl="0" indent="-342900">
              <a:buFont typeface="Symbol" panose="05050102010706020507" pitchFamily="18" charset="2"/>
              <a:buChar char=""/>
            </a:pPr>
            <a:r>
              <a:rPr lang="en-GB" sz="3200" kern="100" dirty="0">
                <a:latin typeface="Aptos" panose="020B0004020202020204" pitchFamily="34" charset="0"/>
                <a:ea typeface="Aptos" panose="020B0004020202020204" pitchFamily="34" charset="0"/>
                <a:cs typeface="Times New Roman" panose="02020603050405020304" pitchFamily="18" charset="0"/>
              </a:rPr>
              <a:t>Team dynamics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Symbol" panose="05050102010706020507" pitchFamily="18" charset="2"/>
              <a:buChar cha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Resolution conflict</a:t>
            </a:r>
          </a:p>
          <a:p>
            <a:pPr marL="342900" lvl="0" indent="-342900">
              <a:buFont typeface="Symbol" panose="05050102010706020507" pitchFamily="18" charset="2"/>
              <a:buChar cha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Organisation</a:t>
            </a:r>
          </a:p>
          <a:p>
            <a:pPr marL="342900" lvl="0" indent="-342900">
              <a:buFont typeface="Symbol" panose="05050102010706020507" pitchFamily="18" charset="2"/>
              <a:buChar char=""/>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Empathy </a:t>
            </a: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rtl="0">
              <a:buNone/>
            </a:pPr>
            <a:endParaRPr lang="en-GB" dirty="0"/>
          </a:p>
          <a:p>
            <a:pPr rtl="0"/>
            <a:endParaRPr lang="en-GB" dirty="0"/>
          </a:p>
        </p:txBody>
      </p:sp>
      <p:sp>
        <p:nvSpPr>
          <p:cNvPr id="6" name="Content Placeholder 5">
            <a:extLst>
              <a:ext uri="{FF2B5EF4-FFF2-40B4-BE49-F238E27FC236}">
                <a16:creationId xmlns:a16="http://schemas.microsoft.com/office/drawing/2014/main" id="{B7D8EEE0-6E1C-9F47-936F-25FCC2FC368C}"/>
              </a:ext>
            </a:extLst>
          </p:cNvPr>
          <p:cNvSpPr>
            <a:spLocks noGrp="1"/>
          </p:cNvSpPr>
          <p:nvPr>
            <p:ph sz="half" idx="13"/>
          </p:nvPr>
        </p:nvSpPr>
        <p:spPr>
          <a:xfrm>
            <a:off x="6362700" y="2799145"/>
            <a:ext cx="4756241" cy="2851642"/>
          </a:xfrm>
        </p:spPr>
        <p:txBody>
          <a:bodyPr rtlCol="0">
            <a:normAutofit/>
          </a:bodyPr>
          <a:lstStyle/>
          <a:p>
            <a:pPr marL="342900" lvl="0" indent="-342900">
              <a:buFont typeface="Symbol" panose="05050102010706020507" pitchFamily="18" charset="2"/>
              <a:buChar char=""/>
            </a:pPr>
            <a:r>
              <a:rPr lang="en-GB" sz="3000" kern="100" dirty="0">
                <a:latin typeface="Aptos" panose="020B0004020202020204" pitchFamily="34" charset="0"/>
                <a:ea typeface="Aptos" panose="020B0004020202020204" pitchFamily="34" charset="0"/>
                <a:cs typeface="Times New Roman" panose="02020603050405020304" pitchFamily="18" charset="0"/>
              </a:rPr>
              <a:t>Goal settings</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Symbol" panose="05050102010706020507" pitchFamily="18" charset="2"/>
              <a:buChar char=""/>
            </a:pPr>
            <a:r>
              <a:rPr lang="en-GB" sz="3000" kern="100" dirty="0">
                <a:effectLst/>
                <a:latin typeface="Aptos" panose="020B0004020202020204" pitchFamily="34" charset="0"/>
                <a:ea typeface="Aptos" panose="020B0004020202020204" pitchFamily="34" charset="0"/>
                <a:cs typeface="Times New Roman" panose="02020603050405020304" pitchFamily="18" charset="0"/>
              </a:rPr>
              <a:t>Encouragement</a:t>
            </a:r>
          </a:p>
          <a:p>
            <a:pPr marL="342900" lvl="0" indent="-342900">
              <a:buFont typeface="Symbol" panose="05050102010706020507" pitchFamily="18" charset="2"/>
              <a:buChar char=""/>
            </a:pPr>
            <a:r>
              <a:rPr lang="en-GB" sz="3000" kern="100" dirty="0">
                <a:effectLst/>
                <a:latin typeface="Aptos" panose="020B0004020202020204" pitchFamily="34" charset="0"/>
                <a:ea typeface="Aptos" panose="020B0004020202020204" pitchFamily="34" charset="0"/>
                <a:cs typeface="Times New Roman" panose="02020603050405020304" pitchFamily="18" charset="0"/>
              </a:rPr>
              <a:t>Problem solving</a:t>
            </a:r>
          </a:p>
          <a:p>
            <a:pPr marL="342900" lvl="0" indent="-342900">
              <a:buFont typeface="Symbol" panose="05050102010706020507" pitchFamily="18" charset="2"/>
              <a:buChar char=""/>
            </a:pPr>
            <a:r>
              <a:rPr lang="en-GB" sz="3000" kern="100" dirty="0">
                <a:effectLst/>
                <a:latin typeface="Aptos" panose="020B0004020202020204" pitchFamily="34" charset="0"/>
                <a:ea typeface="Aptos" panose="020B0004020202020204" pitchFamily="34" charset="0"/>
                <a:cs typeface="Times New Roman" panose="02020603050405020304" pitchFamily="18" charset="0"/>
              </a:rPr>
              <a:t>Solution focus </a:t>
            </a:r>
          </a:p>
          <a:p>
            <a:pPr marL="342900" lvl="0" indent="-342900">
              <a:buFont typeface="Symbol" panose="05050102010706020507" pitchFamily="18" charset="2"/>
              <a:buChar char=""/>
            </a:pPr>
            <a:r>
              <a:rPr lang="en-GB" sz="3000" kern="100" dirty="0">
                <a:effectLst/>
                <a:latin typeface="Aptos" panose="020B0004020202020204" pitchFamily="34" charset="0"/>
                <a:ea typeface="Aptos" panose="020B0004020202020204" pitchFamily="34" charset="0"/>
                <a:cs typeface="Times New Roman" panose="02020603050405020304" pitchFamily="18" charset="0"/>
              </a:rPr>
              <a:t>Preparation</a:t>
            </a:r>
          </a:p>
          <a:p>
            <a:pPr marL="0" indent="0" rtl="0">
              <a:buNone/>
            </a:pPr>
            <a:endParaRPr lang="en-GB" sz="3200" dirty="0"/>
          </a:p>
        </p:txBody>
      </p:sp>
    </p:spTree>
    <p:extLst>
      <p:ext uri="{BB962C8B-B14F-4D97-AF65-F5344CB8AC3E}">
        <p14:creationId xmlns:p14="http://schemas.microsoft.com/office/powerpoint/2010/main" val="767675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026B5-2F88-BA48-A996-4A13FDFAA43A}"/>
              </a:ext>
            </a:extLst>
          </p:cNvPr>
          <p:cNvSpPr>
            <a:spLocks noGrp="1"/>
          </p:cNvSpPr>
          <p:nvPr>
            <p:ph type="title"/>
          </p:nvPr>
        </p:nvSpPr>
        <p:spPr/>
        <p:txBody>
          <a:bodyPr rtlCol="0">
            <a:normAutofit fontScale="90000"/>
          </a:bodyPr>
          <a:lstStyle/>
          <a:p>
            <a:pPr rtl="0"/>
            <a:r>
              <a:rPr lang="en-GB" dirty="0"/>
              <a:t>Meaningful relationships  </a:t>
            </a:r>
          </a:p>
        </p:txBody>
      </p:sp>
      <p:sp>
        <p:nvSpPr>
          <p:cNvPr id="3" name="Text Placeholder 2">
            <a:extLst>
              <a:ext uri="{FF2B5EF4-FFF2-40B4-BE49-F238E27FC236}">
                <a16:creationId xmlns:a16="http://schemas.microsoft.com/office/drawing/2014/main" id="{A5ABDF8F-0AD5-5C43-9EF3-8679B9897E01}"/>
              </a:ext>
            </a:extLst>
          </p:cNvPr>
          <p:cNvSpPr>
            <a:spLocks noGrp="1"/>
          </p:cNvSpPr>
          <p:nvPr>
            <p:ph type="body" idx="1"/>
          </p:nvPr>
        </p:nvSpPr>
        <p:spPr/>
        <p:txBody>
          <a:bodyPr rtlCol="0">
            <a:normAutofit/>
          </a:bodyPr>
          <a:lstStyle/>
          <a:p>
            <a:pPr rtl="0"/>
            <a:r>
              <a:rPr lang="en-GB" sz="2400" dirty="0"/>
              <a:t>The Venue</a:t>
            </a:r>
          </a:p>
        </p:txBody>
      </p:sp>
      <p:sp>
        <p:nvSpPr>
          <p:cNvPr id="4" name="Content Placeholder 3">
            <a:extLst>
              <a:ext uri="{FF2B5EF4-FFF2-40B4-BE49-F238E27FC236}">
                <a16:creationId xmlns:a16="http://schemas.microsoft.com/office/drawing/2014/main" id="{7782A119-28D1-B54D-A879-A0DDEC296674}"/>
              </a:ext>
            </a:extLst>
          </p:cNvPr>
          <p:cNvSpPr>
            <a:spLocks noGrp="1"/>
          </p:cNvSpPr>
          <p:nvPr>
            <p:ph sz="half" idx="2"/>
          </p:nvPr>
        </p:nvSpPr>
        <p:spPr>
          <a:xfrm>
            <a:off x="952500" y="2786446"/>
            <a:ext cx="3036477" cy="3545774"/>
          </a:xfrm>
        </p:spPr>
        <p:txBody>
          <a:bodyPr rtlCol="0">
            <a:normAutofit fontScale="77500" lnSpcReduction="20000"/>
          </a:bodyPr>
          <a:lstStyle/>
          <a:p>
            <a:pPr rtl="0"/>
            <a:r>
              <a:rPr lang="en-GB" sz="4000" dirty="0"/>
              <a:t>Welcoming environment </a:t>
            </a:r>
          </a:p>
          <a:p>
            <a:pPr rtl="0"/>
            <a:r>
              <a:rPr lang="en-GB" sz="4000" dirty="0"/>
              <a:t>Young person’s space </a:t>
            </a:r>
          </a:p>
          <a:p>
            <a:pPr rtl="0"/>
            <a:r>
              <a:rPr lang="en-GB" sz="4000" dirty="0"/>
              <a:t>Spacious</a:t>
            </a:r>
          </a:p>
          <a:p>
            <a:pPr rtl="0"/>
            <a:r>
              <a:rPr lang="en-GB" sz="4000" dirty="0"/>
              <a:t>Equipment </a:t>
            </a:r>
          </a:p>
          <a:p>
            <a:pPr rtl="0"/>
            <a:r>
              <a:rPr lang="en-GB" sz="4000" dirty="0"/>
              <a:t>Kitchen</a:t>
            </a:r>
          </a:p>
          <a:p>
            <a:pPr rtl="0"/>
            <a:endParaRPr lang="en-GB" dirty="0"/>
          </a:p>
          <a:p>
            <a:pPr rtl="0"/>
            <a:endParaRPr lang="en-GB" dirty="0"/>
          </a:p>
          <a:p>
            <a:pPr marL="0" indent="0" rtl="0">
              <a:buNone/>
            </a:pPr>
            <a:endParaRPr lang="en-GB" dirty="0"/>
          </a:p>
          <a:p>
            <a:pPr rtl="0"/>
            <a:endParaRPr lang="en-GB" dirty="0"/>
          </a:p>
        </p:txBody>
      </p:sp>
      <p:sp>
        <p:nvSpPr>
          <p:cNvPr id="5" name="Text Placeholder 4">
            <a:extLst>
              <a:ext uri="{FF2B5EF4-FFF2-40B4-BE49-F238E27FC236}">
                <a16:creationId xmlns:a16="http://schemas.microsoft.com/office/drawing/2014/main" id="{B55E5840-ED0D-0349-88F3-4E90A0094985}"/>
              </a:ext>
            </a:extLst>
          </p:cNvPr>
          <p:cNvSpPr>
            <a:spLocks noGrp="1"/>
          </p:cNvSpPr>
          <p:nvPr>
            <p:ph type="body" idx="10"/>
          </p:nvPr>
        </p:nvSpPr>
        <p:spPr/>
        <p:txBody>
          <a:bodyPr rtlCol="0">
            <a:normAutofit/>
          </a:bodyPr>
          <a:lstStyle/>
          <a:p>
            <a:pPr rtl="0"/>
            <a:r>
              <a:rPr lang="en-GB" sz="2400" dirty="0"/>
              <a:t>The vibe</a:t>
            </a:r>
          </a:p>
        </p:txBody>
      </p:sp>
      <p:sp>
        <p:nvSpPr>
          <p:cNvPr id="6" name="Content Placeholder 5">
            <a:extLst>
              <a:ext uri="{FF2B5EF4-FFF2-40B4-BE49-F238E27FC236}">
                <a16:creationId xmlns:a16="http://schemas.microsoft.com/office/drawing/2014/main" id="{34801285-85FB-FD43-9631-322998389AF0}"/>
              </a:ext>
            </a:extLst>
          </p:cNvPr>
          <p:cNvSpPr>
            <a:spLocks noGrp="1"/>
          </p:cNvSpPr>
          <p:nvPr>
            <p:ph sz="half" idx="11"/>
          </p:nvPr>
        </p:nvSpPr>
        <p:spPr>
          <a:xfrm>
            <a:off x="4569372" y="2799145"/>
            <a:ext cx="3050628" cy="3179791"/>
          </a:xfrm>
        </p:spPr>
        <p:txBody>
          <a:bodyPr rtlCol="0"/>
          <a:lstStyle/>
          <a:p>
            <a:pPr rtl="0"/>
            <a:r>
              <a:rPr lang="en-GB" sz="3200" dirty="0"/>
              <a:t>Colourful displays</a:t>
            </a:r>
          </a:p>
          <a:p>
            <a:pPr rtl="0"/>
            <a:r>
              <a:rPr lang="en-GB" sz="3200" dirty="0"/>
              <a:t>Music</a:t>
            </a:r>
          </a:p>
          <a:p>
            <a:pPr rtl="0"/>
            <a:r>
              <a:rPr lang="en-GB" sz="3200" dirty="0"/>
              <a:t>Safe </a:t>
            </a:r>
          </a:p>
          <a:p>
            <a:pPr rtl="0"/>
            <a:r>
              <a:rPr lang="en-GB" sz="3200" dirty="0"/>
              <a:t>Food/snacks </a:t>
            </a:r>
          </a:p>
          <a:p>
            <a:pPr rtl="0"/>
            <a:endParaRPr lang="en-GB" dirty="0"/>
          </a:p>
        </p:txBody>
      </p:sp>
      <p:sp>
        <p:nvSpPr>
          <p:cNvPr id="7" name="Text Placeholder 6">
            <a:extLst>
              <a:ext uri="{FF2B5EF4-FFF2-40B4-BE49-F238E27FC236}">
                <a16:creationId xmlns:a16="http://schemas.microsoft.com/office/drawing/2014/main" id="{8820E658-15B8-6C4B-A736-3D894774670E}"/>
              </a:ext>
            </a:extLst>
          </p:cNvPr>
          <p:cNvSpPr>
            <a:spLocks noGrp="1"/>
          </p:cNvSpPr>
          <p:nvPr>
            <p:ph type="body" idx="12"/>
          </p:nvPr>
        </p:nvSpPr>
        <p:spPr/>
        <p:txBody>
          <a:bodyPr rtlCol="0">
            <a:normAutofit/>
          </a:bodyPr>
          <a:lstStyle/>
          <a:p>
            <a:pPr rtl="0"/>
            <a:r>
              <a:rPr lang="en-GB" sz="2400" dirty="0"/>
              <a:t>Exciting sessions </a:t>
            </a:r>
          </a:p>
        </p:txBody>
      </p:sp>
      <p:sp>
        <p:nvSpPr>
          <p:cNvPr id="8" name="Content Placeholder 7">
            <a:extLst>
              <a:ext uri="{FF2B5EF4-FFF2-40B4-BE49-F238E27FC236}">
                <a16:creationId xmlns:a16="http://schemas.microsoft.com/office/drawing/2014/main" id="{7F52F621-1B1F-5E49-939F-12BD1A0FD522}"/>
              </a:ext>
            </a:extLst>
          </p:cNvPr>
          <p:cNvSpPr>
            <a:spLocks noGrp="1"/>
          </p:cNvSpPr>
          <p:nvPr>
            <p:ph sz="half" idx="13"/>
          </p:nvPr>
        </p:nvSpPr>
        <p:spPr>
          <a:xfrm>
            <a:off x="8187017" y="2799146"/>
            <a:ext cx="3036477" cy="3533074"/>
          </a:xfrm>
        </p:spPr>
        <p:txBody>
          <a:bodyPr rtlCol="0">
            <a:normAutofit/>
          </a:bodyPr>
          <a:lstStyle/>
          <a:p>
            <a:r>
              <a:rPr lang="en-GB" sz="3200" dirty="0"/>
              <a:t>Death penalty</a:t>
            </a:r>
          </a:p>
          <a:p>
            <a:r>
              <a:rPr lang="en-GB" sz="3200" dirty="0"/>
              <a:t>International artist week</a:t>
            </a:r>
          </a:p>
          <a:p>
            <a:r>
              <a:rPr lang="en-GB" sz="3200" dirty="0"/>
              <a:t>Trafficking</a:t>
            </a:r>
          </a:p>
          <a:p>
            <a:r>
              <a:rPr lang="en-GB" sz="3200" dirty="0"/>
              <a:t>Suicide </a:t>
            </a:r>
          </a:p>
          <a:p>
            <a:r>
              <a:rPr lang="en-GB" sz="3200" dirty="0"/>
              <a:t>Doughnut </a:t>
            </a:r>
          </a:p>
          <a:p>
            <a:pPr marL="0" indent="0" rtl="0">
              <a:buNone/>
            </a:pPr>
            <a:endParaRPr lang="en-GB" dirty="0"/>
          </a:p>
          <a:p>
            <a:pPr rtl="0"/>
            <a:endParaRPr lang="en-GB" dirty="0"/>
          </a:p>
        </p:txBody>
      </p:sp>
      <p:sp>
        <p:nvSpPr>
          <p:cNvPr id="11" name="Slide Number Placeholder 10">
            <a:extLst>
              <a:ext uri="{FF2B5EF4-FFF2-40B4-BE49-F238E27FC236}">
                <a16:creationId xmlns:a16="http://schemas.microsoft.com/office/drawing/2014/main" id="{8B50C3FA-D20D-3049-9C7F-6F37D4E022C5}"/>
              </a:ext>
            </a:extLst>
          </p:cNvPr>
          <p:cNvSpPr>
            <a:spLocks noGrp="1"/>
          </p:cNvSpPr>
          <p:nvPr>
            <p:ph type="sldNum" sz="quarter" idx="16"/>
          </p:nvPr>
        </p:nvSpPr>
        <p:spPr>
          <a:xfrm>
            <a:off x="971550" y="6332220"/>
            <a:ext cx="523240" cy="247651"/>
          </a:xfrm>
        </p:spPr>
        <p:txBody>
          <a:bodyPr rtlCol="0"/>
          <a:lstStyle/>
          <a:p>
            <a:pPr algn="l" rtl="0"/>
            <a:fld id="{294A09A9-5501-47C1-A89A-A340965A2BE2}" type="slidenum">
              <a:rPr lang="en-GB" smtClean="0"/>
              <a:pPr algn="l" rtl="0"/>
              <a:t>18</a:t>
            </a:fld>
            <a:endParaRPr lang="en-GB"/>
          </a:p>
        </p:txBody>
      </p:sp>
      <p:sp>
        <p:nvSpPr>
          <p:cNvPr id="12" name="TextBox 11">
            <a:extLst>
              <a:ext uri="{FF2B5EF4-FFF2-40B4-BE49-F238E27FC236}">
                <a16:creationId xmlns:a16="http://schemas.microsoft.com/office/drawing/2014/main" id="{35224E8F-7DB3-3813-259B-977DDE51C97E}"/>
              </a:ext>
            </a:extLst>
          </p:cNvPr>
          <p:cNvSpPr txBox="1"/>
          <p:nvPr/>
        </p:nvSpPr>
        <p:spPr>
          <a:xfrm>
            <a:off x="3169114" y="6073709"/>
            <a:ext cx="5017903" cy="646331"/>
          </a:xfrm>
          <a:prstGeom prst="rect">
            <a:avLst/>
          </a:prstGeom>
          <a:noFill/>
        </p:spPr>
        <p:txBody>
          <a:bodyPr wrap="square" rtlCol="0">
            <a:spAutoFit/>
          </a:bodyPr>
          <a:lstStyle/>
          <a:p>
            <a:r>
              <a:rPr lang="en-GB" dirty="0">
                <a:solidFill>
                  <a:schemeClr val="bg1"/>
                </a:solidFill>
              </a:rPr>
              <a:t>Kate Sapping, </a:t>
            </a:r>
            <a:r>
              <a:rPr lang="en-GB" dirty="0" err="1">
                <a:solidFill>
                  <a:schemeClr val="bg1"/>
                </a:solidFill>
              </a:rPr>
              <a:t>Essentail</a:t>
            </a:r>
            <a:r>
              <a:rPr lang="en-GB" dirty="0">
                <a:solidFill>
                  <a:schemeClr val="bg1"/>
                </a:solidFill>
              </a:rPr>
              <a:t> skills for youth work practice, </a:t>
            </a:r>
            <a:r>
              <a:rPr lang="en-GB" dirty="0" err="1">
                <a:solidFill>
                  <a:schemeClr val="bg1"/>
                </a:solidFill>
              </a:rPr>
              <a:t>pg</a:t>
            </a:r>
            <a:r>
              <a:rPr lang="en-GB" dirty="0">
                <a:solidFill>
                  <a:schemeClr val="bg1"/>
                </a:solidFill>
              </a:rPr>
              <a:t> 89, 65-68</a:t>
            </a:r>
          </a:p>
        </p:txBody>
      </p:sp>
      <p:pic>
        <p:nvPicPr>
          <p:cNvPr id="14" name="Picture 13">
            <a:extLst>
              <a:ext uri="{FF2B5EF4-FFF2-40B4-BE49-F238E27FC236}">
                <a16:creationId xmlns:a16="http://schemas.microsoft.com/office/drawing/2014/main" id="{597715B2-7975-E6A3-8FBA-309EACEF83AF}"/>
              </a:ext>
            </a:extLst>
          </p:cNvPr>
          <p:cNvPicPr>
            <a:picLocks noChangeAspect="1"/>
          </p:cNvPicPr>
          <p:nvPr/>
        </p:nvPicPr>
        <p:blipFill rotWithShape="1">
          <a:blip r:embed="rId3"/>
          <a:srcRect l="29073" t="54071" r="30860" b="26892"/>
          <a:stretch/>
        </p:blipFill>
        <p:spPr>
          <a:xfrm>
            <a:off x="4569372" y="137960"/>
            <a:ext cx="5903698" cy="1577893"/>
          </a:xfrm>
          <a:prstGeom prst="rect">
            <a:avLst/>
          </a:prstGeom>
        </p:spPr>
      </p:pic>
    </p:spTree>
    <p:extLst>
      <p:ext uri="{BB962C8B-B14F-4D97-AF65-F5344CB8AC3E}">
        <p14:creationId xmlns:p14="http://schemas.microsoft.com/office/powerpoint/2010/main" val="495483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803A1E73-C790-447A-974F-B3ADB50149F7}"/>
              </a:ext>
            </a:extLst>
          </p:cNvPr>
          <p:cNvSpPr>
            <a:spLocks noGrp="1"/>
          </p:cNvSpPr>
          <p:nvPr>
            <p:ph type="body" sz="quarter" idx="12"/>
          </p:nvPr>
        </p:nvSpPr>
        <p:spPr/>
        <p:txBody>
          <a:bodyPr rtlCol="0"/>
          <a:lstStyle/>
          <a:p>
            <a:pPr rtl="0"/>
            <a:r>
              <a:rPr lang="en-GB" dirty="0"/>
              <a:t>Arts and craft</a:t>
            </a:r>
          </a:p>
        </p:txBody>
      </p:sp>
      <p:sp>
        <p:nvSpPr>
          <p:cNvPr id="44" name="Text Placeholder 43">
            <a:extLst>
              <a:ext uri="{FF2B5EF4-FFF2-40B4-BE49-F238E27FC236}">
                <a16:creationId xmlns:a16="http://schemas.microsoft.com/office/drawing/2014/main" id="{906E4DF9-127F-4650-8BAA-2521A37885B0}"/>
              </a:ext>
            </a:extLst>
          </p:cNvPr>
          <p:cNvSpPr>
            <a:spLocks noGrp="1"/>
          </p:cNvSpPr>
          <p:nvPr>
            <p:ph type="body" sz="quarter" idx="10"/>
          </p:nvPr>
        </p:nvSpPr>
        <p:spPr/>
        <p:txBody>
          <a:bodyPr rtlCol="0"/>
          <a:lstStyle/>
          <a:p>
            <a:pPr rtl="0"/>
            <a:r>
              <a:rPr lang="en-GB" dirty="0"/>
              <a:t>My preferred choice of methods. Engaging in creative activities and by using mixed media allows everyone to express themselves</a:t>
            </a:r>
          </a:p>
        </p:txBody>
      </p:sp>
      <p:sp>
        <p:nvSpPr>
          <p:cNvPr id="47" name="Text Placeholder 46">
            <a:extLst>
              <a:ext uri="{FF2B5EF4-FFF2-40B4-BE49-F238E27FC236}">
                <a16:creationId xmlns:a16="http://schemas.microsoft.com/office/drawing/2014/main" id="{DDA232CE-EB44-41DD-920C-AEDD5C33D2A5}"/>
              </a:ext>
            </a:extLst>
          </p:cNvPr>
          <p:cNvSpPr>
            <a:spLocks noGrp="1"/>
          </p:cNvSpPr>
          <p:nvPr>
            <p:ph type="body" sz="quarter" idx="14"/>
          </p:nvPr>
        </p:nvSpPr>
        <p:spPr/>
        <p:txBody>
          <a:bodyPr rtlCol="0"/>
          <a:lstStyle/>
          <a:p>
            <a:pPr rtl="0"/>
            <a:r>
              <a:rPr lang="en-GB" dirty="0"/>
              <a:t>Circle games </a:t>
            </a:r>
          </a:p>
        </p:txBody>
      </p:sp>
      <p:sp>
        <p:nvSpPr>
          <p:cNvPr id="46" name="Text Placeholder 45">
            <a:extLst>
              <a:ext uri="{FF2B5EF4-FFF2-40B4-BE49-F238E27FC236}">
                <a16:creationId xmlns:a16="http://schemas.microsoft.com/office/drawing/2014/main" id="{A09D80D2-95FB-43C6-96F8-7EF7737C28BA}"/>
              </a:ext>
            </a:extLst>
          </p:cNvPr>
          <p:cNvSpPr>
            <a:spLocks noGrp="1"/>
          </p:cNvSpPr>
          <p:nvPr>
            <p:ph type="body" sz="quarter" idx="13"/>
          </p:nvPr>
        </p:nvSpPr>
        <p:spPr/>
        <p:txBody>
          <a:bodyPr rtlCol="0"/>
          <a:lstStyle/>
          <a:p>
            <a:pPr rtl="0"/>
            <a:r>
              <a:rPr lang="en-GB" dirty="0"/>
              <a:t>Promotes teamwork, turn taking and bonding in a group. I believe this requires the cooperation stage of facilitating.</a:t>
            </a:r>
          </a:p>
        </p:txBody>
      </p:sp>
      <p:sp>
        <p:nvSpPr>
          <p:cNvPr id="49" name="Text Placeholder 48">
            <a:extLst>
              <a:ext uri="{FF2B5EF4-FFF2-40B4-BE49-F238E27FC236}">
                <a16:creationId xmlns:a16="http://schemas.microsoft.com/office/drawing/2014/main" id="{ED796758-F31D-4250-A439-D6DE9523C88B}"/>
              </a:ext>
            </a:extLst>
          </p:cNvPr>
          <p:cNvSpPr>
            <a:spLocks noGrp="1"/>
          </p:cNvSpPr>
          <p:nvPr>
            <p:ph type="body" sz="quarter" idx="16"/>
          </p:nvPr>
        </p:nvSpPr>
        <p:spPr/>
        <p:txBody>
          <a:bodyPr rtlCol="0"/>
          <a:lstStyle/>
          <a:p>
            <a:pPr rtl="0"/>
            <a:r>
              <a:rPr lang="en-GB" dirty="0"/>
              <a:t>Sports </a:t>
            </a:r>
          </a:p>
        </p:txBody>
      </p:sp>
      <p:sp>
        <p:nvSpPr>
          <p:cNvPr id="48" name="Text Placeholder 47">
            <a:extLst>
              <a:ext uri="{FF2B5EF4-FFF2-40B4-BE49-F238E27FC236}">
                <a16:creationId xmlns:a16="http://schemas.microsoft.com/office/drawing/2014/main" id="{CEBFC0C0-C506-47F0-AE21-8A46DB86644A}"/>
              </a:ext>
            </a:extLst>
          </p:cNvPr>
          <p:cNvSpPr>
            <a:spLocks noGrp="1"/>
          </p:cNvSpPr>
          <p:nvPr>
            <p:ph type="body" sz="quarter" idx="15"/>
          </p:nvPr>
        </p:nvSpPr>
        <p:spPr/>
        <p:txBody>
          <a:bodyPr rtlCol="0"/>
          <a:lstStyle/>
          <a:p>
            <a:pPr rtl="0"/>
            <a:r>
              <a:rPr lang="en-GB" dirty="0"/>
              <a:t>Communication, teamwork and strategy is involved here. It also allows for movement and having fun together, </a:t>
            </a:r>
          </a:p>
        </p:txBody>
      </p:sp>
      <p:sp>
        <p:nvSpPr>
          <p:cNvPr id="51" name="Text Placeholder 50">
            <a:extLst>
              <a:ext uri="{FF2B5EF4-FFF2-40B4-BE49-F238E27FC236}">
                <a16:creationId xmlns:a16="http://schemas.microsoft.com/office/drawing/2014/main" id="{D582AC9C-B267-4C04-9E50-051DE433538C}"/>
              </a:ext>
            </a:extLst>
          </p:cNvPr>
          <p:cNvSpPr>
            <a:spLocks noGrp="1"/>
          </p:cNvSpPr>
          <p:nvPr>
            <p:ph type="body" sz="quarter" idx="18"/>
          </p:nvPr>
        </p:nvSpPr>
        <p:spPr/>
        <p:txBody>
          <a:bodyPr rtlCol="0"/>
          <a:lstStyle/>
          <a:p>
            <a:pPr rtl="0"/>
            <a:r>
              <a:rPr lang="en-GB" dirty="0"/>
              <a:t>Cookery </a:t>
            </a:r>
          </a:p>
        </p:txBody>
      </p:sp>
      <p:sp>
        <p:nvSpPr>
          <p:cNvPr id="50" name="Text Placeholder 49">
            <a:extLst>
              <a:ext uri="{FF2B5EF4-FFF2-40B4-BE49-F238E27FC236}">
                <a16:creationId xmlns:a16="http://schemas.microsoft.com/office/drawing/2014/main" id="{C60A09F8-DA84-487F-81AC-337BE4A9F35B}"/>
              </a:ext>
            </a:extLst>
          </p:cNvPr>
          <p:cNvSpPr>
            <a:spLocks noGrp="1"/>
          </p:cNvSpPr>
          <p:nvPr>
            <p:ph type="body" sz="quarter" idx="17"/>
          </p:nvPr>
        </p:nvSpPr>
        <p:spPr/>
        <p:txBody>
          <a:bodyPr rtlCol="0"/>
          <a:lstStyle/>
          <a:p>
            <a:pPr rtl="0"/>
            <a:r>
              <a:rPr lang="en-GB" dirty="0"/>
              <a:t>This encourages collaboration, sharing equipment and recipes, learning new skills, and having delicious food made at the end to eat.</a:t>
            </a:r>
          </a:p>
        </p:txBody>
      </p:sp>
      <p:sp>
        <p:nvSpPr>
          <p:cNvPr id="52" name="Text Placeholder 51">
            <a:extLst>
              <a:ext uri="{FF2B5EF4-FFF2-40B4-BE49-F238E27FC236}">
                <a16:creationId xmlns:a16="http://schemas.microsoft.com/office/drawing/2014/main" id="{1E84004F-53E7-47E5-A493-1980475C42D4}"/>
              </a:ext>
            </a:extLst>
          </p:cNvPr>
          <p:cNvSpPr>
            <a:spLocks noGrp="1"/>
          </p:cNvSpPr>
          <p:nvPr>
            <p:ph type="body" sz="quarter" idx="19"/>
          </p:nvPr>
        </p:nvSpPr>
        <p:spPr/>
        <p:txBody>
          <a:bodyPr rtlCol="0"/>
          <a:lstStyle/>
          <a:p>
            <a:pPr rtl="0"/>
            <a:r>
              <a:rPr lang="en-GB" dirty="0"/>
              <a:t>Singing, playing instruments or even just being resident DJ on a club night. It creates a great vibe and brings people closer together. Collaborating on music can spark creativity and allows everyone to express themselves. </a:t>
            </a:r>
          </a:p>
        </p:txBody>
      </p:sp>
      <p:sp>
        <p:nvSpPr>
          <p:cNvPr id="5" name="Slide Number Placeholder 4">
            <a:extLst>
              <a:ext uri="{FF2B5EF4-FFF2-40B4-BE49-F238E27FC236}">
                <a16:creationId xmlns:a16="http://schemas.microsoft.com/office/drawing/2014/main" id="{AB744071-0CE2-7746-9315-22EC28A0F462}"/>
              </a:ext>
            </a:extLst>
          </p:cNvPr>
          <p:cNvSpPr>
            <a:spLocks noGrp="1"/>
          </p:cNvSpPr>
          <p:nvPr>
            <p:ph type="sldNum" sz="quarter" idx="23"/>
          </p:nvPr>
        </p:nvSpPr>
        <p:spPr>
          <a:xfrm>
            <a:off x="971550" y="6332220"/>
            <a:ext cx="523240" cy="247651"/>
          </a:xfrm>
        </p:spPr>
        <p:txBody>
          <a:bodyPr rtlCol="0"/>
          <a:lstStyle/>
          <a:p>
            <a:pPr rtl="0"/>
            <a:fld id="{294A09A9-5501-47C1-A89A-A340965A2BE2}" type="slidenum">
              <a:rPr lang="en-GB" smtClean="0"/>
              <a:pPr rtl="0"/>
              <a:t>19</a:t>
            </a:fld>
            <a:endParaRPr lang="en-GB"/>
          </a:p>
        </p:txBody>
      </p:sp>
      <p:sp>
        <p:nvSpPr>
          <p:cNvPr id="7" name="Title 6">
            <a:extLst>
              <a:ext uri="{FF2B5EF4-FFF2-40B4-BE49-F238E27FC236}">
                <a16:creationId xmlns:a16="http://schemas.microsoft.com/office/drawing/2014/main" id="{148CD3F2-7CAC-5F16-6DBE-B378E215F303}"/>
              </a:ext>
            </a:extLst>
          </p:cNvPr>
          <p:cNvSpPr>
            <a:spLocks noGrp="1"/>
          </p:cNvSpPr>
          <p:nvPr>
            <p:ph type="title"/>
          </p:nvPr>
        </p:nvSpPr>
        <p:spPr/>
        <p:txBody>
          <a:bodyPr>
            <a:normAutofit/>
          </a:bodyPr>
          <a:lstStyle/>
          <a:p>
            <a:r>
              <a:rPr lang="en-GB" dirty="0"/>
              <a:t>Methods </a:t>
            </a:r>
          </a:p>
        </p:txBody>
      </p:sp>
      <p:sp>
        <p:nvSpPr>
          <p:cNvPr id="6" name="Text Placeholder 5">
            <a:extLst>
              <a:ext uri="{FF2B5EF4-FFF2-40B4-BE49-F238E27FC236}">
                <a16:creationId xmlns:a16="http://schemas.microsoft.com/office/drawing/2014/main" id="{4699DD0D-2398-1B17-D68C-9FF2EB034CA8}"/>
              </a:ext>
            </a:extLst>
          </p:cNvPr>
          <p:cNvSpPr>
            <a:spLocks noGrp="1"/>
          </p:cNvSpPr>
          <p:nvPr>
            <p:ph type="body" sz="quarter" idx="20"/>
          </p:nvPr>
        </p:nvSpPr>
        <p:spPr/>
        <p:txBody>
          <a:bodyPr/>
          <a:lstStyle/>
          <a:p>
            <a:r>
              <a:rPr lang="en-GB" dirty="0"/>
              <a:t>Music </a:t>
            </a:r>
          </a:p>
        </p:txBody>
      </p:sp>
    </p:spTree>
    <p:extLst>
      <p:ext uri="{BB962C8B-B14F-4D97-AF65-F5344CB8AC3E}">
        <p14:creationId xmlns:p14="http://schemas.microsoft.com/office/powerpoint/2010/main" val="643842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1C069-856D-95D6-C8F9-E3F3E0247AD8}"/>
              </a:ext>
            </a:extLst>
          </p:cNvPr>
          <p:cNvSpPr>
            <a:spLocks noGrp="1"/>
          </p:cNvSpPr>
          <p:nvPr>
            <p:ph type="title"/>
          </p:nvPr>
        </p:nvSpPr>
        <p:spPr>
          <a:xfrm>
            <a:off x="585627" y="2476500"/>
            <a:ext cx="7510715" cy="3289971"/>
          </a:xfrm>
        </p:spPr>
        <p:txBody>
          <a:bodyPr>
            <a:normAutofit fontScale="90000"/>
          </a:bodyPr>
          <a:lstStyle/>
          <a:p>
            <a:pPr>
              <a:lnSpc>
                <a:spcPct val="150000"/>
              </a:lnSpc>
            </a:pPr>
            <a:r>
              <a:rPr lang="en-GB" dirty="0"/>
              <a:t>Being part of a group organised around interests or locality can build confidence, self-esteem and develop our relationships.</a:t>
            </a:r>
            <a:br>
              <a:rPr lang="en-GB" dirty="0"/>
            </a:br>
            <a:br>
              <a:rPr lang="en-GB" dirty="0"/>
            </a:br>
            <a:r>
              <a:rPr lang="en-GB" dirty="0"/>
              <a:t>Lane 2000; Layard 2005; UNICEF 2007</a:t>
            </a:r>
            <a:br>
              <a:rPr lang="en-GB" dirty="0"/>
            </a:br>
            <a:br>
              <a:rPr lang="en-GB" dirty="0"/>
            </a:br>
            <a:endParaRPr lang="en-GB" dirty="0"/>
          </a:p>
        </p:txBody>
      </p:sp>
      <p:pic>
        <p:nvPicPr>
          <p:cNvPr id="4" name="Picture 3">
            <a:extLst>
              <a:ext uri="{FF2B5EF4-FFF2-40B4-BE49-F238E27FC236}">
                <a16:creationId xmlns:a16="http://schemas.microsoft.com/office/drawing/2014/main" id="{E63C9CA6-47AC-D8E7-2CAE-68C865EA3ECA}"/>
              </a:ext>
            </a:extLst>
          </p:cNvPr>
          <p:cNvPicPr>
            <a:picLocks noChangeAspect="1"/>
          </p:cNvPicPr>
          <p:nvPr/>
        </p:nvPicPr>
        <p:blipFill rotWithShape="1">
          <a:blip r:embed="rId3"/>
          <a:srcRect l="38268" t="14036" r="38146" b="21797"/>
          <a:stretch/>
        </p:blipFill>
        <p:spPr>
          <a:xfrm>
            <a:off x="8219327" y="980482"/>
            <a:ext cx="3678148" cy="5628774"/>
          </a:xfrm>
          <a:prstGeom prst="rect">
            <a:avLst/>
          </a:prstGeom>
        </p:spPr>
      </p:pic>
    </p:spTree>
    <p:extLst>
      <p:ext uri="{BB962C8B-B14F-4D97-AF65-F5344CB8AC3E}">
        <p14:creationId xmlns:p14="http://schemas.microsoft.com/office/powerpoint/2010/main" val="2905515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6976707" y="1500569"/>
            <a:ext cx="4903377" cy="610863"/>
          </a:xfrm>
        </p:spPr>
        <p:txBody>
          <a:bodyPr rtlCol="0">
            <a:normAutofit fontScale="90000"/>
          </a:bodyPr>
          <a:lstStyle/>
          <a:p>
            <a:pPr rtl="0"/>
            <a:r>
              <a:rPr lang="en-GB" sz="6700" dirty="0"/>
              <a:t>Conclusion </a:t>
            </a:r>
            <a:br>
              <a:rPr lang="en-GB" dirty="0"/>
            </a:br>
            <a:endParaRPr lang="en-GB" dirty="0"/>
          </a:p>
        </p:txBody>
      </p:sp>
      <p:sp>
        <p:nvSpPr>
          <p:cNvPr id="11" name="Subtitle 10">
            <a:extLst>
              <a:ext uri="{FF2B5EF4-FFF2-40B4-BE49-F238E27FC236}">
                <a16:creationId xmlns:a16="http://schemas.microsoft.com/office/drawing/2014/main" id="{F0F25866-5DB1-334A-8037-692579FBDE39}"/>
              </a:ext>
            </a:extLst>
          </p:cNvPr>
          <p:cNvSpPr>
            <a:spLocks noGrp="1"/>
          </p:cNvSpPr>
          <p:nvPr>
            <p:ph type="subTitle" idx="1"/>
          </p:nvPr>
        </p:nvSpPr>
        <p:spPr>
          <a:xfrm>
            <a:off x="311916" y="85060"/>
            <a:ext cx="6377712" cy="7208875"/>
          </a:xfrm>
        </p:spPr>
        <p:txBody>
          <a:bodyPr rtlCol="0">
            <a:normAutofit fontScale="55000" lnSpcReduction="20000"/>
          </a:bodyPr>
          <a:lstStyle/>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4400" kern="100" dirty="0">
                <a:effectLst/>
                <a:latin typeface="Aptos" panose="020B0004020202020204" pitchFamily="34" charset="0"/>
                <a:ea typeface="Aptos" panose="020B0004020202020204" pitchFamily="34" charset="0"/>
                <a:cs typeface="Times New Roman" panose="02020603050405020304" pitchFamily="18" charset="0"/>
              </a:rPr>
              <a:t>In conclusion, group work is an important element of many youth work activities, encouraging collaboration and developing essential skills. By welcoming diverse perspectives and fulling ideas, working in teams can achieve more than individuals working alone. Effective communication, conflict resolution, and a shared sense of purpose are key to successful group dynamics. </a:t>
            </a:r>
          </a:p>
          <a:p>
            <a:endParaRPr lang="en-GB" sz="4400" kern="100" dirty="0">
              <a:latin typeface="Aptos" panose="020B0004020202020204" pitchFamily="34" charset="0"/>
              <a:ea typeface="Aptos" panose="020B0004020202020204" pitchFamily="34" charset="0"/>
              <a:cs typeface="Times New Roman" panose="02020603050405020304" pitchFamily="18" charset="0"/>
            </a:endParaRPr>
          </a:p>
          <a:p>
            <a:r>
              <a:rPr lang="en-GB" sz="4400" kern="100" dirty="0">
                <a:effectLst/>
                <a:latin typeface="Aptos" panose="020B0004020202020204" pitchFamily="34" charset="0"/>
                <a:ea typeface="Aptos" panose="020B0004020202020204" pitchFamily="34" charset="0"/>
                <a:cs typeface="Times New Roman" panose="02020603050405020304" pitchFamily="18" charset="0"/>
              </a:rPr>
              <a:t>Furthermore, meaningful relationship, with values such as respect and trust play a necessary role in creating a positive group environment. When team members feel valued and understood, they are more likely to contribute openly and creatively.  These values not only leads to better outcomes during group work but also develops personal growth and strengthens relationships among young people and the facilitator, promoting a well-established group and a shared achievement.</a:t>
            </a:r>
          </a:p>
          <a:p>
            <a:pPr rtl="0"/>
            <a:br>
              <a:rPr lang="en-GB" dirty="0"/>
            </a:br>
            <a:endParaRPr lang="en-GB" dirty="0"/>
          </a:p>
        </p:txBody>
      </p:sp>
      <p:pic>
        <p:nvPicPr>
          <p:cNvPr id="8" name="Picture Placeholder 7">
            <a:extLst>
              <a:ext uri="{FF2B5EF4-FFF2-40B4-BE49-F238E27FC236}">
                <a16:creationId xmlns:a16="http://schemas.microsoft.com/office/drawing/2014/main" id="{2E3F4063-D271-7345-0810-9A174B5A90BD}"/>
              </a:ext>
            </a:extLst>
          </p:cNvPr>
          <p:cNvPicPr>
            <a:picLocks noGrp="1" noChangeAspect="1"/>
          </p:cNvPicPr>
          <p:nvPr>
            <p:ph type="pic" sz="quarter" idx="13"/>
          </p:nvPr>
        </p:nvPicPr>
        <p:blipFill rotWithShape="1">
          <a:blip r:embed="rId3"/>
          <a:srcRect l="29012" t="24496" r="30770" b="27597"/>
          <a:stretch/>
        </p:blipFill>
        <p:spPr>
          <a:xfrm>
            <a:off x="6549656" y="2870790"/>
            <a:ext cx="5426121" cy="3663787"/>
          </a:xfrm>
        </p:spPr>
      </p:pic>
    </p:spTree>
    <p:extLst>
      <p:ext uri="{BB962C8B-B14F-4D97-AF65-F5344CB8AC3E}">
        <p14:creationId xmlns:p14="http://schemas.microsoft.com/office/powerpoint/2010/main" val="2336677316"/>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9129431_TF78853419_Win32.potx" id="{4B078287-5F8B-4412-8B56-22BABE512007}" vid="{40D3F4AB-D386-4158-AD50-2BEE84BA26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2.xml><?xml version="1.0" encoding="utf-8"?>
<ds:datastoreItem xmlns:ds="http://schemas.openxmlformats.org/officeDocument/2006/customXml" ds:itemID="{09EC1AB0-9704-404D-B6D3-819D938AC55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{353CA2AB-2BAB-445E-A6A9-B3837C1EA73A}tf78853419_win32</Template>
  <TotalTime>2077</TotalTime>
  <Words>2463</Words>
  <Application>Microsoft Office PowerPoint</Application>
  <PresentationFormat>Widescreen</PresentationFormat>
  <Paragraphs>229</Paragraphs>
  <Slides>21</Slides>
  <Notes>20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Aptos</vt:lpstr>
      <vt:lpstr>Arial</vt:lpstr>
      <vt:lpstr>Calibri</vt:lpstr>
      <vt:lpstr>Franklin Gothic Book</vt:lpstr>
      <vt:lpstr>Franklin Gothic Demi</vt:lpstr>
      <vt:lpstr>Google Sans</vt:lpstr>
      <vt:lpstr>Libre Franklin</vt:lpstr>
      <vt:lpstr>Sofia</vt:lpstr>
      <vt:lpstr>Symbol</vt:lpstr>
      <vt:lpstr>Wingdings</vt:lpstr>
      <vt:lpstr>Theme1</vt:lpstr>
      <vt:lpstr>Group work practice</vt:lpstr>
      <vt:lpstr>Introduction</vt:lpstr>
      <vt:lpstr>Examples of my group work.</vt:lpstr>
      <vt:lpstr>What is group work?</vt:lpstr>
      <vt:lpstr>Kerry Young- The Art of Youth Work</vt:lpstr>
      <vt:lpstr>Tucksmans Theory </vt:lpstr>
      <vt:lpstr>Brynhyfryd’s current Youth Committee</vt:lpstr>
      <vt:lpstr> </vt:lpstr>
      <vt:lpstr> </vt:lpstr>
      <vt:lpstr> </vt:lpstr>
      <vt:lpstr>PowerPoint Presentation</vt:lpstr>
      <vt:lpstr> </vt:lpstr>
      <vt:lpstr>Timeline</vt:lpstr>
      <vt:lpstr>National Occupational Standards </vt:lpstr>
      <vt:lpstr>young person group</vt:lpstr>
      <vt:lpstr>Facilitating groups</vt:lpstr>
      <vt:lpstr>Skills needed to facilitate a group.</vt:lpstr>
      <vt:lpstr>Meaningful relationships  </vt:lpstr>
      <vt:lpstr>Methods </vt:lpstr>
      <vt:lpstr>Being part of a group organised around interests or locality can build confidence, self-esteem and develop our relationships.  Lane 2000; Layard 2005; UNICEF 2007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Francis</dc:creator>
  <cp:lastModifiedBy>Lisa Francis</cp:lastModifiedBy>
  <cp:revision>1</cp:revision>
  <dcterms:created xsi:type="dcterms:W3CDTF">2024-10-06T16:35:04Z</dcterms:created>
  <dcterms:modified xsi:type="dcterms:W3CDTF">2024-10-20T10:39:08Z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