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57" r:id="rId3"/>
    <p:sldId id="259" r:id="rId4"/>
    <p:sldId id="258" r:id="rId5"/>
    <p:sldId id="260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61" r:id="rId18"/>
    <p:sldId id="262" r:id="rId19"/>
    <p:sldId id="263" r:id="rId20"/>
    <p:sldId id="300" r:id="rId21"/>
    <p:sldId id="301" r:id="rId22"/>
    <p:sldId id="264" r:id="rId23"/>
    <p:sldId id="265" r:id="rId24"/>
    <p:sldId id="266" r:id="rId25"/>
    <p:sldId id="267" r:id="rId26"/>
    <p:sldId id="268" r:id="rId27"/>
    <p:sldId id="269" r:id="rId28"/>
    <p:sldId id="270" r:id="rId29"/>
    <p:sldId id="271" r:id="rId30"/>
    <p:sldId id="272" r:id="rId31"/>
    <p:sldId id="294" r:id="rId32"/>
    <p:sldId id="273" r:id="rId33"/>
    <p:sldId id="274" r:id="rId34"/>
    <p:sldId id="275" r:id="rId35"/>
    <p:sldId id="276" r:id="rId36"/>
    <p:sldId id="277" r:id="rId37"/>
    <p:sldId id="278" r:id="rId38"/>
    <p:sldId id="279" r:id="rId39"/>
    <p:sldId id="280" r:id="rId40"/>
    <p:sldId id="281" r:id="rId41"/>
    <p:sldId id="282" r:id="rId42"/>
    <p:sldId id="295" r:id="rId43"/>
    <p:sldId id="296" r:id="rId44"/>
    <p:sldId id="297" r:id="rId45"/>
    <p:sldId id="298" r:id="rId46"/>
    <p:sldId id="299" r:id="rId47"/>
    <p:sldId id="302" r:id="rId48"/>
    <p:sldId id="303" r:id="rId49"/>
    <p:sldId id="304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9FDB25-0A1C-B03E-B2AD-153347F6DBD2}" v="931" dt="2026-08-24T10:46:29.0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3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3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7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9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1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1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#1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#1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#2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#20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#2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#29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#1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#3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#3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#27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#36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1#4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#2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1#4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5#3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1#47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3B205C-B5C9-4E06-8DB2-D1F29319F9F2}" type="doc">
      <dgm:prSet loTypeId="urn:microsoft.com/office/officeart/2016/7/layout/VerticalSolidActionList" loCatId="List" qsTypeId="urn:microsoft.com/office/officeart/2005/8/quickstyle/simple1#2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5B34DB38-A32A-4457-A57F-FE3321AB7D6F}">
      <dgm:prSet/>
      <dgm:spPr/>
      <dgm:t>
        <a:bodyPr/>
        <a:lstStyle/>
        <a:p>
          <a:r>
            <a:rPr lang="en-US"/>
            <a:t>Aim</a:t>
          </a:r>
        </a:p>
      </dgm:t>
    </dgm:pt>
    <dgm:pt modelId="{696734E5-9D13-4932-98F6-FC07FF72BCC7}" type="parTrans" cxnId="{38846470-A72E-4E38-AA0F-E0E9E9D76AB8}">
      <dgm:prSet/>
      <dgm:spPr/>
      <dgm:t>
        <a:bodyPr/>
        <a:lstStyle/>
        <a:p>
          <a:endParaRPr lang="en-US"/>
        </a:p>
      </dgm:t>
    </dgm:pt>
    <dgm:pt modelId="{8E228EE4-6124-407D-A057-050C2DA6499B}" type="sibTrans" cxnId="{38846470-A72E-4E38-AA0F-E0E9E9D76AB8}">
      <dgm:prSet/>
      <dgm:spPr/>
      <dgm:t>
        <a:bodyPr/>
        <a:lstStyle/>
        <a:p>
          <a:endParaRPr lang="en-US"/>
        </a:p>
      </dgm:t>
    </dgm:pt>
    <dgm:pt modelId="{F823658D-A308-4463-A0C7-44AF35957803}">
      <dgm:prSet/>
      <dgm:spPr/>
      <dgm:t>
        <a:bodyPr/>
        <a:lstStyle/>
        <a:p>
          <a:r>
            <a:rPr lang="en-US"/>
            <a:t>Aim: To consider the impact of death and dying on human psychology. </a:t>
          </a:r>
        </a:p>
      </dgm:t>
    </dgm:pt>
    <dgm:pt modelId="{6378FAB5-C6B0-4E9E-87B2-2FB38C693EBF}" type="parTrans" cxnId="{7C3FEF84-03D9-4AC1-B97C-CA7CA17258C0}">
      <dgm:prSet/>
      <dgm:spPr/>
      <dgm:t>
        <a:bodyPr/>
        <a:lstStyle/>
        <a:p>
          <a:endParaRPr lang="en-US"/>
        </a:p>
      </dgm:t>
    </dgm:pt>
    <dgm:pt modelId="{47C7EE7F-6141-4349-B022-8CF75237CAFE}" type="sibTrans" cxnId="{7C3FEF84-03D9-4AC1-B97C-CA7CA17258C0}">
      <dgm:prSet/>
      <dgm:spPr/>
      <dgm:t>
        <a:bodyPr/>
        <a:lstStyle/>
        <a:p>
          <a:endParaRPr lang="en-US"/>
        </a:p>
      </dgm:t>
    </dgm:pt>
    <dgm:pt modelId="{76F2D4E1-2963-44C7-9DDE-3EF05C4F3E18}">
      <dgm:prSet/>
      <dgm:spPr/>
      <dgm:t>
        <a:bodyPr/>
        <a:lstStyle/>
        <a:p>
          <a:r>
            <a:rPr lang="en-US"/>
            <a:t>Describe</a:t>
          </a:r>
        </a:p>
      </dgm:t>
    </dgm:pt>
    <dgm:pt modelId="{27AF9CEF-F2F3-4C21-A2E5-41680A2F160E}" type="parTrans" cxnId="{A9ADE07D-D46E-4672-98F0-17F940605798}">
      <dgm:prSet/>
      <dgm:spPr/>
      <dgm:t>
        <a:bodyPr/>
        <a:lstStyle/>
        <a:p>
          <a:endParaRPr lang="en-US"/>
        </a:p>
      </dgm:t>
    </dgm:pt>
    <dgm:pt modelId="{3B18A907-93A2-4C67-80F8-0C341B5875A8}" type="sibTrans" cxnId="{A9ADE07D-D46E-4672-98F0-17F940605798}">
      <dgm:prSet/>
      <dgm:spPr/>
      <dgm:t>
        <a:bodyPr/>
        <a:lstStyle/>
        <a:p>
          <a:endParaRPr lang="en-US"/>
        </a:p>
      </dgm:t>
    </dgm:pt>
    <dgm:pt modelId="{CBA3E077-6839-4289-BBF3-E54F802168C3}">
      <dgm:prSet/>
      <dgm:spPr/>
      <dgm:t>
        <a:bodyPr/>
        <a:lstStyle/>
        <a:p>
          <a:r>
            <a:rPr lang="en-US"/>
            <a:t>Describe psychological responses to death and loss. </a:t>
          </a:r>
        </a:p>
      </dgm:t>
    </dgm:pt>
    <dgm:pt modelId="{838CFFA2-6B71-46FA-AAAD-E12AAF858732}" type="parTrans" cxnId="{9532BB66-58A4-47E3-8FB5-C70678DB45F7}">
      <dgm:prSet/>
      <dgm:spPr/>
      <dgm:t>
        <a:bodyPr/>
        <a:lstStyle/>
        <a:p>
          <a:endParaRPr lang="en-US"/>
        </a:p>
      </dgm:t>
    </dgm:pt>
    <dgm:pt modelId="{8523D0E0-7400-43DD-84A8-84641498537D}" type="sibTrans" cxnId="{9532BB66-58A4-47E3-8FB5-C70678DB45F7}">
      <dgm:prSet/>
      <dgm:spPr/>
      <dgm:t>
        <a:bodyPr/>
        <a:lstStyle/>
        <a:p>
          <a:endParaRPr lang="en-US"/>
        </a:p>
      </dgm:t>
    </dgm:pt>
    <dgm:pt modelId="{6C00AEF2-8BEA-4603-BD3D-71DD3990F037}">
      <dgm:prSet/>
      <dgm:spPr/>
      <dgm:t>
        <a:bodyPr/>
        <a:lstStyle/>
        <a:p>
          <a:r>
            <a:rPr lang="en-US"/>
            <a:t>Explain</a:t>
          </a:r>
        </a:p>
      </dgm:t>
    </dgm:pt>
    <dgm:pt modelId="{A7C40964-6A75-4565-8942-982A32E340C8}" type="parTrans" cxnId="{3CD53C40-1B3F-4D35-A180-AA3AEBC76C76}">
      <dgm:prSet/>
      <dgm:spPr/>
      <dgm:t>
        <a:bodyPr/>
        <a:lstStyle/>
        <a:p>
          <a:endParaRPr lang="en-US"/>
        </a:p>
      </dgm:t>
    </dgm:pt>
    <dgm:pt modelId="{5592CE63-A0E4-4247-A0E7-3265DABB4DC8}" type="sibTrans" cxnId="{3CD53C40-1B3F-4D35-A180-AA3AEBC76C76}">
      <dgm:prSet/>
      <dgm:spPr/>
      <dgm:t>
        <a:bodyPr/>
        <a:lstStyle/>
        <a:p>
          <a:endParaRPr lang="en-US"/>
        </a:p>
      </dgm:t>
    </dgm:pt>
    <dgm:pt modelId="{C9949387-AFDE-4E1F-8023-8B8BFBFD3A4E}">
      <dgm:prSet/>
      <dgm:spPr/>
      <dgm:t>
        <a:bodyPr/>
        <a:lstStyle/>
        <a:p>
          <a:r>
            <a:rPr lang="en-US"/>
            <a:t>Explain key theories of grief and bereavement. </a:t>
          </a:r>
        </a:p>
      </dgm:t>
    </dgm:pt>
    <dgm:pt modelId="{C211B36B-FD49-42C5-BEB1-9275AABFCFC3}" type="parTrans" cxnId="{E5D097CA-DB52-4884-8197-66679EA8C7A9}">
      <dgm:prSet/>
      <dgm:spPr/>
      <dgm:t>
        <a:bodyPr/>
        <a:lstStyle/>
        <a:p>
          <a:endParaRPr lang="en-US"/>
        </a:p>
      </dgm:t>
    </dgm:pt>
    <dgm:pt modelId="{DA510183-56F0-4FB9-870A-549B3E0BF4D1}" type="sibTrans" cxnId="{E5D097CA-DB52-4884-8197-66679EA8C7A9}">
      <dgm:prSet/>
      <dgm:spPr/>
      <dgm:t>
        <a:bodyPr/>
        <a:lstStyle/>
        <a:p>
          <a:endParaRPr lang="en-US"/>
        </a:p>
      </dgm:t>
    </dgm:pt>
    <dgm:pt modelId="{2DA687DD-8FBB-408F-9800-558FA3C7B210}">
      <dgm:prSet/>
      <dgm:spPr/>
      <dgm:t>
        <a:bodyPr/>
        <a:lstStyle/>
        <a:p>
          <a:r>
            <a:rPr lang="en-US"/>
            <a:t>Discuss</a:t>
          </a:r>
        </a:p>
      </dgm:t>
    </dgm:pt>
    <dgm:pt modelId="{450BDA77-0C48-41BD-B806-0147C0C590BF}" type="parTrans" cxnId="{AE389C77-1525-4285-8A58-8163391DF342}">
      <dgm:prSet/>
      <dgm:spPr/>
      <dgm:t>
        <a:bodyPr/>
        <a:lstStyle/>
        <a:p>
          <a:endParaRPr lang="en-US"/>
        </a:p>
      </dgm:t>
    </dgm:pt>
    <dgm:pt modelId="{FAFAA955-1444-4B44-9E50-DBAD119DFDC1}" type="sibTrans" cxnId="{AE389C77-1525-4285-8A58-8163391DF342}">
      <dgm:prSet/>
      <dgm:spPr/>
      <dgm:t>
        <a:bodyPr/>
        <a:lstStyle/>
        <a:p>
          <a:endParaRPr lang="en-US"/>
        </a:p>
      </dgm:t>
    </dgm:pt>
    <dgm:pt modelId="{1562364C-9F73-42B2-9F32-B91639C86B1D}">
      <dgm:prSet/>
      <dgm:spPr/>
      <dgm:t>
        <a:bodyPr/>
        <a:lstStyle/>
        <a:p>
          <a:r>
            <a:rPr lang="en-US"/>
            <a:t>Discuss factors influencing individual experiences of grief. </a:t>
          </a:r>
        </a:p>
      </dgm:t>
    </dgm:pt>
    <dgm:pt modelId="{D5E108BB-5DD8-432D-91A8-B685A98AAB26}" type="parTrans" cxnId="{FD44E3E4-E644-4236-A7FE-E0E638986172}">
      <dgm:prSet/>
      <dgm:spPr/>
      <dgm:t>
        <a:bodyPr/>
        <a:lstStyle/>
        <a:p>
          <a:endParaRPr lang="en-US"/>
        </a:p>
      </dgm:t>
    </dgm:pt>
    <dgm:pt modelId="{A6EE9787-320B-4075-8430-2469381A1535}" type="sibTrans" cxnId="{FD44E3E4-E644-4236-A7FE-E0E638986172}">
      <dgm:prSet/>
      <dgm:spPr/>
      <dgm:t>
        <a:bodyPr/>
        <a:lstStyle/>
        <a:p>
          <a:endParaRPr lang="en-US"/>
        </a:p>
      </dgm:t>
    </dgm:pt>
    <dgm:pt modelId="{F98B89AF-409C-4C2B-9168-417593A91D40}">
      <dgm:prSet/>
      <dgm:spPr/>
      <dgm:t>
        <a:bodyPr/>
        <a:lstStyle/>
        <a:p>
          <a:r>
            <a:rPr lang="en-US"/>
            <a:t>Recognise</a:t>
          </a:r>
        </a:p>
      </dgm:t>
    </dgm:pt>
    <dgm:pt modelId="{5B31405F-5298-46DA-BB7A-FADE472BAABB}" type="parTrans" cxnId="{2AD84559-1AC8-4064-AF5C-D25A6317C93A}">
      <dgm:prSet/>
      <dgm:spPr/>
      <dgm:t>
        <a:bodyPr/>
        <a:lstStyle/>
        <a:p>
          <a:endParaRPr lang="en-US"/>
        </a:p>
      </dgm:t>
    </dgm:pt>
    <dgm:pt modelId="{907ACE1B-52FB-46C5-AE98-CA78CD02135F}" type="sibTrans" cxnId="{2AD84559-1AC8-4064-AF5C-D25A6317C93A}">
      <dgm:prSet/>
      <dgm:spPr/>
      <dgm:t>
        <a:bodyPr/>
        <a:lstStyle/>
        <a:p>
          <a:endParaRPr lang="en-US"/>
        </a:p>
      </dgm:t>
    </dgm:pt>
    <dgm:pt modelId="{5CAF750E-CBC4-40C0-917B-ABF35E54ABC0}">
      <dgm:prSet/>
      <dgm:spPr/>
      <dgm:t>
        <a:bodyPr/>
        <a:lstStyle/>
        <a:p>
          <a:r>
            <a:rPr lang="en-US"/>
            <a:t>Recognise the impact of loss across the lifespan. </a:t>
          </a:r>
        </a:p>
      </dgm:t>
    </dgm:pt>
    <dgm:pt modelId="{EA8590C6-1679-472B-B560-827D668726EF}" type="parTrans" cxnId="{53CFAFA5-C767-4ABA-AF74-A262ACFA07BC}">
      <dgm:prSet/>
      <dgm:spPr/>
      <dgm:t>
        <a:bodyPr/>
        <a:lstStyle/>
        <a:p>
          <a:endParaRPr lang="en-US"/>
        </a:p>
      </dgm:t>
    </dgm:pt>
    <dgm:pt modelId="{684AF7CC-3B8F-401A-876E-C58E7F4F2A7D}" type="sibTrans" cxnId="{53CFAFA5-C767-4ABA-AF74-A262ACFA07BC}">
      <dgm:prSet/>
      <dgm:spPr/>
      <dgm:t>
        <a:bodyPr/>
        <a:lstStyle/>
        <a:p>
          <a:endParaRPr lang="en-US"/>
        </a:p>
      </dgm:t>
    </dgm:pt>
    <dgm:pt modelId="{96E2598C-68DD-46A6-81B7-7D62C35DFA73}">
      <dgm:prSet/>
      <dgm:spPr/>
      <dgm:t>
        <a:bodyPr/>
        <a:lstStyle/>
        <a:p>
          <a:r>
            <a:rPr lang="en-US"/>
            <a:t>Identify</a:t>
          </a:r>
        </a:p>
      </dgm:t>
    </dgm:pt>
    <dgm:pt modelId="{E3CAEA3F-CCA8-4F45-87AD-D7B08982B029}" type="parTrans" cxnId="{47C3DDAB-7776-42CE-AA4B-6C145D427958}">
      <dgm:prSet/>
      <dgm:spPr/>
      <dgm:t>
        <a:bodyPr/>
        <a:lstStyle/>
        <a:p>
          <a:endParaRPr lang="en-US"/>
        </a:p>
      </dgm:t>
    </dgm:pt>
    <dgm:pt modelId="{DFE1A5C9-05A0-44F8-9AB3-8C7E21B1A8CA}" type="sibTrans" cxnId="{47C3DDAB-7776-42CE-AA4B-6C145D427958}">
      <dgm:prSet/>
      <dgm:spPr/>
      <dgm:t>
        <a:bodyPr/>
        <a:lstStyle/>
        <a:p>
          <a:endParaRPr lang="en-US"/>
        </a:p>
      </dgm:t>
    </dgm:pt>
    <dgm:pt modelId="{7C682F99-4AFC-4CB4-8918-3F334B678341}">
      <dgm:prSet/>
      <dgm:spPr/>
      <dgm:t>
        <a:bodyPr/>
        <a:lstStyle/>
        <a:p>
          <a:r>
            <a:rPr lang="en-US"/>
            <a:t>Identify ways health and social care professionals can provide compassionate support following bereavement. </a:t>
          </a:r>
        </a:p>
      </dgm:t>
    </dgm:pt>
    <dgm:pt modelId="{E8A7B092-0D2B-4B94-9ADE-F562972AA419}" type="parTrans" cxnId="{4CE9F08C-A699-46FB-BF0B-A78300F6344B}">
      <dgm:prSet/>
      <dgm:spPr/>
      <dgm:t>
        <a:bodyPr/>
        <a:lstStyle/>
        <a:p>
          <a:endParaRPr lang="en-US"/>
        </a:p>
      </dgm:t>
    </dgm:pt>
    <dgm:pt modelId="{2F0A30D0-8052-4D69-B4AA-504ADCF7CDD9}" type="sibTrans" cxnId="{4CE9F08C-A699-46FB-BF0B-A78300F6344B}">
      <dgm:prSet/>
      <dgm:spPr/>
      <dgm:t>
        <a:bodyPr/>
        <a:lstStyle/>
        <a:p>
          <a:endParaRPr lang="en-US"/>
        </a:p>
      </dgm:t>
    </dgm:pt>
    <dgm:pt modelId="{59F68AF7-4614-4B87-8799-F105672C455B}" type="pres">
      <dgm:prSet presAssocID="{CE3B205C-B5C9-4E06-8DB2-D1F29319F9F2}" presName="Name0" presStyleCnt="0">
        <dgm:presLayoutVars>
          <dgm:dir/>
          <dgm:animLvl val="lvl"/>
          <dgm:resizeHandles val="exact"/>
        </dgm:presLayoutVars>
      </dgm:prSet>
      <dgm:spPr/>
    </dgm:pt>
    <dgm:pt modelId="{0D5CCDF5-E9D2-430D-BDD5-57DC053471B4}" type="pres">
      <dgm:prSet presAssocID="{5B34DB38-A32A-4457-A57F-FE3321AB7D6F}" presName="linNode" presStyleCnt="0"/>
      <dgm:spPr/>
    </dgm:pt>
    <dgm:pt modelId="{B9E64525-8557-4BF4-8E63-4D98BF6FF98A}" type="pres">
      <dgm:prSet presAssocID="{5B34DB38-A32A-4457-A57F-FE3321AB7D6F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01CBFA25-8126-4614-85FA-F88421594DF9}" type="pres">
      <dgm:prSet presAssocID="{5B34DB38-A32A-4457-A57F-FE3321AB7D6F}" presName="descendantText" presStyleLbl="alignAccFollowNode1" presStyleIdx="0" presStyleCnt="6">
        <dgm:presLayoutVars>
          <dgm:bulletEnabled/>
        </dgm:presLayoutVars>
      </dgm:prSet>
      <dgm:spPr/>
    </dgm:pt>
    <dgm:pt modelId="{B3896850-4E4F-4FAC-A9E1-3D73121B3294}" type="pres">
      <dgm:prSet presAssocID="{8E228EE4-6124-407D-A057-050C2DA6499B}" presName="sp" presStyleCnt="0"/>
      <dgm:spPr/>
    </dgm:pt>
    <dgm:pt modelId="{84F2976B-4D7E-4EA4-946B-F525F732F69C}" type="pres">
      <dgm:prSet presAssocID="{76F2D4E1-2963-44C7-9DDE-3EF05C4F3E18}" presName="linNode" presStyleCnt="0"/>
      <dgm:spPr/>
    </dgm:pt>
    <dgm:pt modelId="{3844E0ED-7F6D-44FA-87AE-7461809FC93A}" type="pres">
      <dgm:prSet presAssocID="{76F2D4E1-2963-44C7-9DDE-3EF05C4F3E18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EEC6C336-68B0-41B2-86DA-2CC6B9628934}" type="pres">
      <dgm:prSet presAssocID="{76F2D4E1-2963-44C7-9DDE-3EF05C4F3E18}" presName="descendantText" presStyleLbl="alignAccFollowNode1" presStyleIdx="1" presStyleCnt="6">
        <dgm:presLayoutVars>
          <dgm:bulletEnabled/>
        </dgm:presLayoutVars>
      </dgm:prSet>
      <dgm:spPr/>
    </dgm:pt>
    <dgm:pt modelId="{91611C8F-77A0-428A-890B-B3DCA035A886}" type="pres">
      <dgm:prSet presAssocID="{3B18A907-93A2-4C67-80F8-0C341B5875A8}" presName="sp" presStyleCnt="0"/>
      <dgm:spPr/>
    </dgm:pt>
    <dgm:pt modelId="{8B6E30A5-3AB8-4A04-864E-6D47DBAA2EA0}" type="pres">
      <dgm:prSet presAssocID="{6C00AEF2-8BEA-4603-BD3D-71DD3990F037}" presName="linNode" presStyleCnt="0"/>
      <dgm:spPr/>
    </dgm:pt>
    <dgm:pt modelId="{30714192-C2AD-45B7-B18A-03633DA24AD3}" type="pres">
      <dgm:prSet presAssocID="{6C00AEF2-8BEA-4603-BD3D-71DD3990F037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F8DC2794-79B1-418F-BE96-D4CF28AE23F0}" type="pres">
      <dgm:prSet presAssocID="{6C00AEF2-8BEA-4603-BD3D-71DD3990F037}" presName="descendantText" presStyleLbl="alignAccFollowNode1" presStyleIdx="2" presStyleCnt="6">
        <dgm:presLayoutVars>
          <dgm:bulletEnabled/>
        </dgm:presLayoutVars>
      </dgm:prSet>
      <dgm:spPr/>
    </dgm:pt>
    <dgm:pt modelId="{792FB275-43CB-4D9A-9E02-DC9B38CC9FA8}" type="pres">
      <dgm:prSet presAssocID="{5592CE63-A0E4-4247-A0E7-3265DABB4DC8}" presName="sp" presStyleCnt="0"/>
      <dgm:spPr/>
    </dgm:pt>
    <dgm:pt modelId="{8895CB0D-D836-462D-9B2E-D42D1BDA8C73}" type="pres">
      <dgm:prSet presAssocID="{2DA687DD-8FBB-408F-9800-558FA3C7B210}" presName="linNode" presStyleCnt="0"/>
      <dgm:spPr/>
    </dgm:pt>
    <dgm:pt modelId="{76130AC9-94D3-4D60-8A32-6BD88E76ED4B}" type="pres">
      <dgm:prSet presAssocID="{2DA687DD-8FBB-408F-9800-558FA3C7B210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112E1B46-DAC7-4B2E-85A0-8A8D432B9C93}" type="pres">
      <dgm:prSet presAssocID="{2DA687DD-8FBB-408F-9800-558FA3C7B210}" presName="descendantText" presStyleLbl="alignAccFollowNode1" presStyleIdx="3" presStyleCnt="6">
        <dgm:presLayoutVars>
          <dgm:bulletEnabled/>
        </dgm:presLayoutVars>
      </dgm:prSet>
      <dgm:spPr/>
    </dgm:pt>
    <dgm:pt modelId="{63BA4A0E-9931-425B-8E98-C052E3318D17}" type="pres">
      <dgm:prSet presAssocID="{FAFAA955-1444-4B44-9E50-DBAD119DFDC1}" presName="sp" presStyleCnt="0"/>
      <dgm:spPr/>
    </dgm:pt>
    <dgm:pt modelId="{9BEAC7EF-D778-4527-9463-8C3BC6FC721A}" type="pres">
      <dgm:prSet presAssocID="{F98B89AF-409C-4C2B-9168-417593A91D40}" presName="linNode" presStyleCnt="0"/>
      <dgm:spPr/>
    </dgm:pt>
    <dgm:pt modelId="{986B5FB1-4781-484F-9C18-AAAB4F24B4F0}" type="pres">
      <dgm:prSet presAssocID="{F98B89AF-409C-4C2B-9168-417593A91D40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9A865B34-C565-4DD5-B1A3-53816DE258A8}" type="pres">
      <dgm:prSet presAssocID="{F98B89AF-409C-4C2B-9168-417593A91D40}" presName="descendantText" presStyleLbl="alignAccFollowNode1" presStyleIdx="4" presStyleCnt="6">
        <dgm:presLayoutVars>
          <dgm:bulletEnabled/>
        </dgm:presLayoutVars>
      </dgm:prSet>
      <dgm:spPr/>
    </dgm:pt>
    <dgm:pt modelId="{E28EE245-CF7A-4C4B-B8A5-1472C90456EA}" type="pres">
      <dgm:prSet presAssocID="{907ACE1B-52FB-46C5-AE98-CA78CD02135F}" presName="sp" presStyleCnt="0"/>
      <dgm:spPr/>
    </dgm:pt>
    <dgm:pt modelId="{EB11F4C7-CCC2-4C50-883C-33B691CB66CA}" type="pres">
      <dgm:prSet presAssocID="{96E2598C-68DD-46A6-81B7-7D62C35DFA73}" presName="linNode" presStyleCnt="0"/>
      <dgm:spPr/>
    </dgm:pt>
    <dgm:pt modelId="{E8800029-D763-4FF6-B021-209A03472193}" type="pres">
      <dgm:prSet presAssocID="{96E2598C-68DD-46A6-81B7-7D62C35DFA73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BFABDFD6-4318-45C2-9731-43A585D73AEA}" type="pres">
      <dgm:prSet presAssocID="{96E2598C-68DD-46A6-81B7-7D62C35DFA73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9D376807-C7F2-451F-AAE9-ADA825A615D4}" type="presOf" srcId="{7C682F99-4AFC-4CB4-8918-3F334B678341}" destId="{BFABDFD6-4318-45C2-9731-43A585D73AEA}" srcOrd="0" destOrd="0" presId="urn:microsoft.com/office/officeart/2016/7/layout/VerticalSolidActionList"/>
    <dgm:cxn modelId="{6D7ED409-5B3C-494E-9211-D95275033658}" type="presOf" srcId="{1562364C-9F73-42B2-9F32-B91639C86B1D}" destId="{112E1B46-DAC7-4B2E-85A0-8A8D432B9C93}" srcOrd="0" destOrd="0" presId="urn:microsoft.com/office/officeart/2016/7/layout/VerticalSolidActionList"/>
    <dgm:cxn modelId="{10518F1E-9692-43B5-B90B-5F797370FEF3}" type="presOf" srcId="{6C00AEF2-8BEA-4603-BD3D-71DD3990F037}" destId="{30714192-C2AD-45B7-B18A-03633DA24AD3}" srcOrd="0" destOrd="0" presId="urn:microsoft.com/office/officeart/2016/7/layout/VerticalSolidActionList"/>
    <dgm:cxn modelId="{3CD53C40-1B3F-4D35-A180-AA3AEBC76C76}" srcId="{CE3B205C-B5C9-4E06-8DB2-D1F29319F9F2}" destId="{6C00AEF2-8BEA-4603-BD3D-71DD3990F037}" srcOrd="2" destOrd="0" parTransId="{A7C40964-6A75-4565-8942-982A32E340C8}" sibTransId="{5592CE63-A0E4-4247-A0E7-3265DABB4DC8}"/>
    <dgm:cxn modelId="{77E47D62-6ABA-4856-AC8E-BBD8CB93CD48}" type="presOf" srcId="{CE3B205C-B5C9-4E06-8DB2-D1F29319F9F2}" destId="{59F68AF7-4614-4B87-8799-F105672C455B}" srcOrd="0" destOrd="0" presId="urn:microsoft.com/office/officeart/2016/7/layout/VerticalSolidActionList"/>
    <dgm:cxn modelId="{E71C0565-0F56-4E36-9636-DBFAC0C60018}" type="presOf" srcId="{5B34DB38-A32A-4457-A57F-FE3321AB7D6F}" destId="{B9E64525-8557-4BF4-8E63-4D98BF6FF98A}" srcOrd="0" destOrd="0" presId="urn:microsoft.com/office/officeart/2016/7/layout/VerticalSolidActionList"/>
    <dgm:cxn modelId="{9532BB66-58A4-47E3-8FB5-C70678DB45F7}" srcId="{76F2D4E1-2963-44C7-9DDE-3EF05C4F3E18}" destId="{CBA3E077-6839-4289-BBF3-E54F802168C3}" srcOrd="0" destOrd="0" parTransId="{838CFFA2-6B71-46FA-AAAD-E12AAF858732}" sibTransId="{8523D0E0-7400-43DD-84A8-84641498537D}"/>
    <dgm:cxn modelId="{5CD28547-207D-4F56-B52A-853C5C297A66}" type="presOf" srcId="{F823658D-A308-4463-A0C7-44AF35957803}" destId="{01CBFA25-8126-4614-85FA-F88421594DF9}" srcOrd="0" destOrd="0" presId="urn:microsoft.com/office/officeart/2016/7/layout/VerticalSolidActionList"/>
    <dgm:cxn modelId="{B10E0A4D-F261-46FB-888E-B816C6B1FE7C}" type="presOf" srcId="{F98B89AF-409C-4C2B-9168-417593A91D40}" destId="{986B5FB1-4781-484F-9C18-AAAB4F24B4F0}" srcOrd="0" destOrd="0" presId="urn:microsoft.com/office/officeart/2016/7/layout/VerticalSolidActionList"/>
    <dgm:cxn modelId="{38846470-A72E-4E38-AA0F-E0E9E9D76AB8}" srcId="{CE3B205C-B5C9-4E06-8DB2-D1F29319F9F2}" destId="{5B34DB38-A32A-4457-A57F-FE3321AB7D6F}" srcOrd="0" destOrd="0" parTransId="{696734E5-9D13-4932-98F6-FC07FF72BCC7}" sibTransId="{8E228EE4-6124-407D-A057-050C2DA6499B}"/>
    <dgm:cxn modelId="{B97E4A76-FACD-48F9-B5B7-25BAA07C8EC6}" type="presOf" srcId="{5CAF750E-CBC4-40C0-917B-ABF35E54ABC0}" destId="{9A865B34-C565-4DD5-B1A3-53816DE258A8}" srcOrd="0" destOrd="0" presId="urn:microsoft.com/office/officeart/2016/7/layout/VerticalSolidActionList"/>
    <dgm:cxn modelId="{AE389C77-1525-4285-8A58-8163391DF342}" srcId="{CE3B205C-B5C9-4E06-8DB2-D1F29319F9F2}" destId="{2DA687DD-8FBB-408F-9800-558FA3C7B210}" srcOrd="3" destOrd="0" parTransId="{450BDA77-0C48-41BD-B806-0147C0C590BF}" sibTransId="{FAFAA955-1444-4B44-9E50-DBAD119DFDC1}"/>
    <dgm:cxn modelId="{2AD84559-1AC8-4064-AF5C-D25A6317C93A}" srcId="{CE3B205C-B5C9-4E06-8DB2-D1F29319F9F2}" destId="{F98B89AF-409C-4C2B-9168-417593A91D40}" srcOrd="4" destOrd="0" parTransId="{5B31405F-5298-46DA-BB7A-FADE472BAABB}" sibTransId="{907ACE1B-52FB-46C5-AE98-CA78CD02135F}"/>
    <dgm:cxn modelId="{A9ADE07D-D46E-4672-98F0-17F940605798}" srcId="{CE3B205C-B5C9-4E06-8DB2-D1F29319F9F2}" destId="{76F2D4E1-2963-44C7-9DDE-3EF05C4F3E18}" srcOrd="1" destOrd="0" parTransId="{27AF9CEF-F2F3-4C21-A2E5-41680A2F160E}" sibTransId="{3B18A907-93A2-4C67-80F8-0C341B5875A8}"/>
    <dgm:cxn modelId="{7C3FEF84-03D9-4AC1-B97C-CA7CA17258C0}" srcId="{5B34DB38-A32A-4457-A57F-FE3321AB7D6F}" destId="{F823658D-A308-4463-A0C7-44AF35957803}" srcOrd="0" destOrd="0" parTransId="{6378FAB5-C6B0-4E9E-87B2-2FB38C693EBF}" sibTransId="{47C7EE7F-6141-4349-B022-8CF75237CAFE}"/>
    <dgm:cxn modelId="{4CE9F08C-A699-46FB-BF0B-A78300F6344B}" srcId="{96E2598C-68DD-46A6-81B7-7D62C35DFA73}" destId="{7C682F99-4AFC-4CB4-8918-3F334B678341}" srcOrd="0" destOrd="0" parTransId="{E8A7B092-0D2B-4B94-9ADE-F562972AA419}" sibTransId="{2F0A30D0-8052-4D69-B4AA-504ADCF7CDD9}"/>
    <dgm:cxn modelId="{ECC0D399-F51A-4B0B-A597-7A5D58B8F613}" type="presOf" srcId="{96E2598C-68DD-46A6-81B7-7D62C35DFA73}" destId="{E8800029-D763-4FF6-B021-209A03472193}" srcOrd="0" destOrd="0" presId="urn:microsoft.com/office/officeart/2016/7/layout/VerticalSolidActionList"/>
    <dgm:cxn modelId="{53CFAFA5-C767-4ABA-AF74-A262ACFA07BC}" srcId="{F98B89AF-409C-4C2B-9168-417593A91D40}" destId="{5CAF750E-CBC4-40C0-917B-ABF35E54ABC0}" srcOrd="0" destOrd="0" parTransId="{EA8590C6-1679-472B-B560-827D668726EF}" sibTransId="{684AF7CC-3B8F-401A-876E-C58E7F4F2A7D}"/>
    <dgm:cxn modelId="{4C52CDA8-A1A4-4C86-9516-29720FFD4B60}" type="presOf" srcId="{76F2D4E1-2963-44C7-9DDE-3EF05C4F3E18}" destId="{3844E0ED-7F6D-44FA-87AE-7461809FC93A}" srcOrd="0" destOrd="0" presId="urn:microsoft.com/office/officeart/2016/7/layout/VerticalSolidActionList"/>
    <dgm:cxn modelId="{47C3DDAB-7776-42CE-AA4B-6C145D427958}" srcId="{CE3B205C-B5C9-4E06-8DB2-D1F29319F9F2}" destId="{96E2598C-68DD-46A6-81B7-7D62C35DFA73}" srcOrd="5" destOrd="0" parTransId="{E3CAEA3F-CCA8-4F45-87AD-D7B08982B029}" sibTransId="{DFE1A5C9-05A0-44F8-9AB3-8C7E21B1A8CA}"/>
    <dgm:cxn modelId="{98C7A8C1-FAED-4D7F-8E63-FC9EF690D130}" type="presOf" srcId="{2DA687DD-8FBB-408F-9800-558FA3C7B210}" destId="{76130AC9-94D3-4D60-8A32-6BD88E76ED4B}" srcOrd="0" destOrd="0" presId="urn:microsoft.com/office/officeart/2016/7/layout/VerticalSolidActionList"/>
    <dgm:cxn modelId="{E5D097CA-DB52-4884-8197-66679EA8C7A9}" srcId="{6C00AEF2-8BEA-4603-BD3D-71DD3990F037}" destId="{C9949387-AFDE-4E1F-8023-8B8BFBFD3A4E}" srcOrd="0" destOrd="0" parTransId="{C211B36B-FD49-42C5-BEB1-9275AABFCFC3}" sibTransId="{DA510183-56F0-4FB9-870A-549B3E0BF4D1}"/>
    <dgm:cxn modelId="{430A42D0-B99A-47F4-BF89-2D1D2B135CCB}" type="presOf" srcId="{CBA3E077-6839-4289-BBF3-E54F802168C3}" destId="{EEC6C336-68B0-41B2-86DA-2CC6B9628934}" srcOrd="0" destOrd="0" presId="urn:microsoft.com/office/officeart/2016/7/layout/VerticalSolidActionList"/>
    <dgm:cxn modelId="{FD44E3E4-E644-4236-A7FE-E0E638986172}" srcId="{2DA687DD-8FBB-408F-9800-558FA3C7B210}" destId="{1562364C-9F73-42B2-9F32-B91639C86B1D}" srcOrd="0" destOrd="0" parTransId="{D5E108BB-5DD8-432D-91A8-B685A98AAB26}" sibTransId="{A6EE9787-320B-4075-8430-2469381A1535}"/>
    <dgm:cxn modelId="{74F579FC-1758-495A-B8DF-EDEDAC162ED1}" type="presOf" srcId="{C9949387-AFDE-4E1F-8023-8B8BFBFD3A4E}" destId="{F8DC2794-79B1-418F-BE96-D4CF28AE23F0}" srcOrd="0" destOrd="0" presId="urn:microsoft.com/office/officeart/2016/7/layout/VerticalSolidActionList"/>
    <dgm:cxn modelId="{CD1B3091-E7A0-4FB9-B5A0-F296DA10BCA9}" type="presParOf" srcId="{59F68AF7-4614-4B87-8799-F105672C455B}" destId="{0D5CCDF5-E9D2-430D-BDD5-57DC053471B4}" srcOrd="0" destOrd="0" presId="urn:microsoft.com/office/officeart/2016/7/layout/VerticalSolidActionList"/>
    <dgm:cxn modelId="{434978E5-3FBF-40AE-B2BB-CA94BFCBEA58}" type="presParOf" srcId="{0D5CCDF5-E9D2-430D-BDD5-57DC053471B4}" destId="{B9E64525-8557-4BF4-8E63-4D98BF6FF98A}" srcOrd="0" destOrd="0" presId="urn:microsoft.com/office/officeart/2016/7/layout/VerticalSolidActionList"/>
    <dgm:cxn modelId="{26832D53-BC84-4279-9720-A231D91D815E}" type="presParOf" srcId="{0D5CCDF5-E9D2-430D-BDD5-57DC053471B4}" destId="{01CBFA25-8126-4614-85FA-F88421594DF9}" srcOrd="1" destOrd="0" presId="urn:microsoft.com/office/officeart/2016/7/layout/VerticalSolidActionList"/>
    <dgm:cxn modelId="{CBD64527-1210-4F62-9518-770DD3AB01C0}" type="presParOf" srcId="{59F68AF7-4614-4B87-8799-F105672C455B}" destId="{B3896850-4E4F-4FAC-A9E1-3D73121B3294}" srcOrd="1" destOrd="0" presId="urn:microsoft.com/office/officeart/2016/7/layout/VerticalSolidActionList"/>
    <dgm:cxn modelId="{0322E386-62A1-4774-A0CD-B3C22F2FA02B}" type="presParOf" srcId="{59F68AF7-4614-4B87-8799-F105672C455B}" destId="{84F2976B-4D7E-4EA4-946B-F525F732F69C}" srcOrd="2" destOrd="0" presId="urn:microsoft.com/office/officeart/2016/7/layout/VerticalSolidActionList"/>
    <dgm:cxn modelId="{31B3735B-4853-4C91-813E-FE3533249FA2}" type="presParOf" srcId="{84F2976B-4D7E-4EA4-946B-F525F732F69C}" destId="{3844E0ED-7F6D-44FA-87AE-7461809FC93A}" srcOrd="0" destOrd="0" presId="urn:microsoft.com/office/officeart/2016/7/layout/VerticalSolidActionList"/>
    <dgm:cxn modelId="{BC4BE745-22F4-4DD6-BA42-56A348357697}" type="presParOf" srcId="{84F2976B-4D7E-4EA4-946B-F525F732F69C}" destId="{EEC6C336-68B0-41B2-86DA-2CC6B9628934}" srcOrd="1" destOrd="0" presId="urn:microsoft.com/office/officeart/2016/7/layout/VerticalSolidActionList"/>
    <dgm:cxn modelId="{A7DE24FB-E360-41B5-9357-38C79CD19885}" type="presParOf" srcId="{59F68AF7-4614-4B87-8799-F105672C455B}" destId="{91611C8F-77A0-428A-890B-B3DCA035A886}" srcOrd="3" destOrd="0" presId="urn:microsoft.com/office/officeart/2016/7/layout/VerticalSolidActionList"/>
    <dgm:cxn modelId="{DC73CF46-6244-4861-B019-78B18A2AD8DB}" type="presParOf" srcId="{59F68AF7-4614-4B87-8799-F105672C455B}" destId="{8B6E30A5-3AB8-4A04-864E-6D47DBAA2EA0}" srcOrd="4" destOrd="0" presId="urn:microsoft.com/office/officeart/2016/7/layout/VerticalSolidActionList"/>
    <dgm:cxn modelId="{223C7E6D-D2A7-40C8-B5C2-06158CE85A11}" type="presParOf" srcId="{8B6E30A5-3AB8-4A04-864E-6D47DBAA2EA0}" destId="{30714192-C2AD-45B7-B18A-03633DA24AD3}" srcOrd="0" destOrd="0" presId="urn:microsoft.com/office/officeart/2016/7/layout/VerticalSolidActionList"/>
    <dgm:cxn modelId="{0B24C303-3941-4116-A0B4-64E5E0F56D1E}" type="presParOf" srcId="{8B6E30A5-3AB8-4A04-864E-6D47DBAA2EA0}" destId="{F8DC2794-79B1-418F-BE96-D4CF28AE23F0}" srcOrd="1" destOrd="0" presId="urn:microsoft.com/office/officeart/2016/7/layout/VerticalSolidActionList"/>
    <dgm:cxn modelId="{C8B9D4FD-A9B4-46EC-982E-F3AA5C4733A3}" type="presParOf" srcId="{59F68AF7-4614-4B87-8799-F105672C455B}" destId="{792FB275-43CB-4D9A-9E02-DC9B38CC9FA8}" srcOrd="5" destOrd="0" presId="urn:microsoft.com/office/officeart/2016/7/layout/VerticalSolidActionList"/>
    <dgm:cxn modelId="{704FA03E-65D7-4227-B223-78FA299AA19E}" type="presParOf" srcId="{59F68AF7-4614-4B87-8799-F105672C455B}" destId="{8895CB0D-D836-462D-9B2E-D42D1BDA8C73}" srcOrd="6" destOrd="0" presId="urn:microsoft.com/office/officeart/2016/7/layout/VerticalSolidActionList"/>
    <dgm:cxn modelId="{9F294138-A7DF-4D61-B9C8-9C5D4677D802}" type="presParOf" srcId="{8895CB0D-D836-462D-9B2E-D42D1BDA8C73}" destId="{76130AC9-94D3-4D60-8A32-6BD88E76ED4B}" srcOrd="0" destOrd="0" presId="urn:microsoft.com/office/officeart/2016/7/layout/VerticalSolidActionList"/>
    <dgm:cxn modelId="{6EC66F08-8F74-452F-8B01-C7624079057E}" type="presParOf" srcId="{8895CB0D-D836-462D-9B2E-D42D1BDA8C73}" destId="{112E1B46-DAC7-4B2E-85A0-8A8D432B9C93}" srcOrd="1" destOrd="0" presId="urn:microsoft.com/office/officeart/2016/7/layout/VerticalSolidActionList"/>
    <dgm:cxn modelId="{0DF87721-13AB-42AB-9E61-3A5999BCA452}" type="presParOf" srcId="{59F68AF7-4614-4B87-8799-F105672C455B}" destId="{63BA4A0E-9931-425B-8E98-C052E3318D17}" srcOrd="7" destOrd="0" presId="urn:microsoft.com/office/officeart/2016/7/layout/VerticalSolidActionList"/>
    <dgm:cxn modelId="{6D68D74E-51DC-4132-A0BA-1DE7286E56D5}" type="presParOf" srcId="{59F68AF7-4614-4B87-8799-F105672C455B}" destId="{9BEAC7EF-D778-4527-9463-8C3BC6FC721A}" srcOrd="8" destOrd="0" presId="urn:microsoft.com/office/officeart/2016/7/layout/VerticalSolidActionList"/>
    <dgm:cxn modelId="{BDA88B0B-D934-41D9-A5B4-48296BA90130}" type="presParOf" srcId="{9BEAC7EF-D778-4527-9463-8C3BC6FC721A}" destId="{986B5FB1-4781-484F-9C18-AAAB4F24B4F0}" srcOrd="0" destOrd="0" presId="urn:microsoft.com/office/officeart/2016/7/layout/VerticalSolidActionList"/>
    <dgm:cxn modelId="{9EDEA7C1-ECD7-4B3C-88D9-EA9F770589C0}" type="presParOf" srcId="{9BEAC7EF-D778-4527-9463-8C3BC6FC721A}" destId="{9A865B34-C565-4DD5-B1A3-53816DE258A8}" srcOrd="1" destOrd="0" presId="urn:microsoft.com/office/officeart/2016/7/layout/VerticalSolidActionList"/>
    <dgm:cxn modelId="{644E4849-2F5D-422C-B5FB-A7A7E061ACDB}" type="presParOf" srcId="{59F68AF7-4614-4B87-8799-F105672C455B}" destId="{E28EE245-CF7A-4C4B-B8A5-1472C90456EA}" srcOrd="9" destOrd="0" presId="urn:microsoft.com/office/officeart/2016/7/layout/VerticalSolidActionList"/>
    <dgm:cxn modelId="{E9B065F3-0FCF-41B8-9F56-7D57B9A89F00}" type="presParOf" srcId="{59F68AF7-4614-4B87-8799-F105672C455B}" destId="{EB11F4C7-CCC2-4C50-883C-33B691CB66CA}" srcOrd="10" destOrd="0" presId="urn:microsoft.com/office/officeart/2016/7/layout/VerticalSolidActionList"/>
    <dgm:cxn modelId="{DAB862B5-2D00-4012-8628-12BCE8A50154}" type="presParOf" srcId="{EB11F4C7-CCC2-4C50-883C-33B691CB66CA}" destId="{E8800029-D763-4FF6-B021-209A03472193}" srcOrd="0" destOrd="0" presId="urn:microsoft.com/office/officeart/2016/7/layout/VerticalSolidActionList"/>
    <dgm:cxn modelId="{6E5BABFC-508D-4437-9289-F1BA12E04CF1}" type="presParOf" srcId="{EB11F4C7-CCC2-4C50-883C-33B691CB66CA}" destId="{BFABDFD6-4318-45C2-9731-43A585D73AE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EB9B87-1AEA-4378-9445-B4F814F987CE}" type="doc">
      <dgm:prSet loTypeId="urn:microsoft.com/office/officeart/2005/8/layout/default" loCatId="list" qsTypeId="urn:microsoft.com/office/officeart/2005/8/quickstyle/simple1#37" qsCatId="simple" csTypeId="urn:microsoft.com/office/officeart/2005/8/colors/colorful1#5" csCatId="colorful"/>
      <dgm:spPr/>
      <dgm:t>
        <a:bodyPr/>
        <a:lstStyle/>
        <a:p>
          <a:endParaRPr lang="en-US"/>
        </a:p>
      </dgm:t>
    </dgm:pt>
    <dgm:pt modelId="{BF87748C-24B3-4283-BAE8-402ACB22FAAF}">
      <dgm:prSet/>
      <dgm:spPr/>
      <dgm:t>
        <a:bodyPr/>
        <a:lstStyle/>
        <a:p>
          <a:r>
            <a:rPr lang="en-US"/>
            <a:t>This session may raise personal thoughts and emotions.</a:t>
          </a:r>
        </a:p>
      </dgm:t>
    </dgm:pt>
    <dgm:pt modelId="{8428353E-87CC-480E-8BCD-0AB7618FF886}" type="parTrans" cxnId="{3EF09E23-A772-476C-A561-A6CA11C0FCB7}">
      <dgm:prSet/>
      <dgm:spPr/>
      <dgm:t>
        <a:bodyPr/>
        <a:lstStyle/>
        <a:p>
          <a:endParaRPr lang="en-US"/>
        </a:p>
      </dgm:t>
    </dgm:pt>
    <dgm:pt modelId="{C7E89B7A-F494-4B9A-9B09-367E8813E7BD}" type="sibTrans" cxnId="{3EF09E23-A772-476C-A561-A6CA11C0FCB7}">
      <dgm:prSet/>
      <dgm:spPr/>
      <dgm:t>
        <a:bodyPr/>
        <a:lstStyle/>
        <a:p>
          <a:endParaRPr lang="en-US"/>
        </a:p>
      </dgm:t>
    </dgm:pt>
    <dgm:pt modelId="{0403CD39-3AD1-4B37-865A-A76206B7A0E2}">
      <dgm:prSet/>
      <dgm:spPr/>
      <dgm:t>
        <a:bodyPr/>
        <a:lstStyle/>
        <a:p>
          <a:r>
            <a:rPr lang="en-US"/>
            <a:t>Respect differing experiences</a:t>
          </a:r>
        </a:p>
      </dgm:t>
    </dgm:pt>
    <dgm:pt modelId="{231E5905-AF20-49A4-80E8-9DEA2EFA1487}" type="parTrans" cxnId="{E67EA6BD-5F96-4A41-A6E4-E0C4903B9A19}">
      <dgm:prSet/>
      <dgm:spPr/>
      <dgm:t>
        <a:bodyPr/>
        <a:lstStyle/>
        <a:p>
          <a:endParaRPr lang="en-US"/>
        </a:p>
      </dgm:t>
    </dgm:pt>
    <dgm:pt modelId="{F769AE22-3006-4B0A-8781-500440C3231F}" type="sibTrans" cxnId="{E67EA6BD-5F96-4A41-A6E4-E0C4903B9A19}">
      <dgm:prSet/>
      <dgm:spPr/>
      <dgm:t>
        <a:bodyPr/>
        <a:lstStyle/>
        <a:p>
          <a:endParaRPr lang="en-US"/>
        </a:p>
      </dgm:t>
    </dgm:pt>
    <dgm:pt modelId="{43CA519E-8A50-40F9-ACD8-E4CCF018BA17}">
      <dgm:prSet/>
      <dgm:spPr/>
      <dgm:t>
        <a:bodyPr/>
        <a:lstStyle/>
        <a:p>
          <a:r>
            <a:rPr lang="en-US"/>
            <a:t>Maintain confidentiality</a:t>
          </a:r>
        </a:p>
      </dgm:t>
    </dgm:pt>
    <dgm:pt modelId="{4C8661DB-3E4D-4A99-AB8D-45E93619BBB9}" type="parTrans" cxnId="{F56B5C92-E23D-4277-99C2-3CA08D00B1F7}">
      <dgm:prSet/>
      <dgm:spPr/>
      <dgm:t>
        <a:bodyPr/>
        <a:lstStyle/>
        <a:p>
          <a:endParaRPr lang="en-US"/>
        </a:p>
      </dgm:t>
    </dgm:pt>
    <dgm:pt modelId="{9B64CB7A-9E9D-464B-89D9-B1175DEB183F}" type="sibTrans" cxnId="{F56B5C92-E23D-4277-99C2-3CA08D00B1F7}">
      <dgm:prSet/>
      <dgm:spPr/>
      <dgm:t>
        <a:bodyPr/>
        <a:lstStyle/>
        <a:p>
          <a:endParaRPr lang="en-US"/>
        </a:p>
      </dgm:t>
    </dgm:pt>
    <dgm:pt modelId="{048BE15D-7E95-41B3-854B-B478AE594DFA}">
      <dgm:prSet/>
      <dgm:spPr/>
      <dgm:t>
        <a:bodyPr/>
        <a:lstStyle/>
        <a:p>
          <a:r>
            <a:rPr lang="en-US"/>
            <a:t>Participate at your own comfort level</a:t>
          </a:r>
        </a:p>
      </dgm:t>
    </dgm:pt>
    <dgm:pt modelId="{0106D2EE-8449-41AA-9F64-7456C6CD3856}" type="parTrans" cxnId="{BB39F25E-2466-4D0A-9679-41FF6195D0BE}">
      <dgm:prSet/>
      <dgm:spPr/>
      <dgm:t>
        <a:bodyPr/>
        <a:lstStyle/>
        <a:p>
          <a:endParaRPr lang="en-US"/>
        </a:p>
      </dgm:t>
    </dgm:pt>
    <dgm:pt modelId="{C840CA79-2D52-4DAD-AF39-E3FDD9077471}" type="sibTrans" cxnId="{BB39F25E-2466-4D0A-9679-41FF6195D0BE}">
      <dgm:prSet/>
      <dgm:spPr/>
      <dgm:t>
        <a:bodyPr/>
        <a:lstStyle/>
        <a:p>
          <a:endParaRPr lang="en-US"/>
        </a:p>
      </dgm:t>
    </dgm:pt>
    <dgm:pt modelId="{5E671B35-2694-49AA-99CB-634025307410}">
      <dgm:prSet/>
      <dgm:spPr/>
      <dgm:t>
        <a:bodyPr/>
        <a:lstStyle/>
        <a:p>
          <a:r>
            <a:rPr lang="en-US"/>
            <a:t>Access support if needed</a:t>
          </a:r>
        </a:p>
      </dgm:t>
    </dgm:pt>
    <dgm:pt modelId="{668AEB74-73B0-4A09-A0A0-2F025F96882D}" type="parTrans" cxnId="{1A24AA6F-0BA3-4AF7-BD9F-85E0C566ACAD}">
      <dgm:prSet/>
      <dgm:spPr/>
      <dgm:t>
        <a:bodyPr/>
        <a:lstStyle/>
        <a:p>
          <a:endParaRPr lang="en-US"/>
        </a:p>
      </dgm:t>
    </dgm:pt>
    <dgm:pt modelId="{2F3A60C7-3784-44CA-A243-FC740A0B9D65}" type="sibTrans" cxnId="{1A24AA6F-0BA3-4AF7-BD9F-85E0C566ACAD}">
      <dgm:prSet/>
      <dgm:spPr/>
      <dgm:t>
        <a:bodyPr/>
        <a:lstStyle/>
        <a:p>
          <a:endParaRPr lang="en-US"/>
        </a:p>
      </dgm:t>
    </dgm:pt>
    <dgm:pt modelId="{BD420689-669F-4E2A-B5E1-7A9239AC97DA}">
      <dgm:prSet/>
      <dgm:spPr/>
      <dgm:t>
        <a:bodyPr/>
        <a:lstStyle/>
        <a:p>
          <a:r>
            <a:rPr lang="en-US"/>
            <a:t>There is no "right" way to grieve.</a:t>
          </a:r>
        </a:p>
      </dgm:t>
    </dgm:pt>
    <dgm:pt modelId="{37BF6D53-E8F0-43D5-8814-2EE13300B494}" type="parTrans" cxnId="{28A4E3A2-626F-4209-A093-B97EF3169B0B}">
      <dgm:prSet/>
      <dgm:spPr/>
      <dgm:t>
        <a:bodyPr/>
        <a:lstStyle/>
        <a:p>
          <a:endParaRPr lang="en-US"/>
        </a:p>
      </dgm:t>
    </dgm:pt>
    <dgm:pt modelId="{F6221348-9C3D-4F17-BB89-B633A7C9A864}" type="sibTrans" cxnId="{28A4E3A2-626F-4209-A093-B97EF3169B0B}">
      <dgm:prSet/>
      <dgm:spPr/>
      <dgm:t>
        <a:bodyPr/>
        <a:lstStyle/>
        <a:p>
          <a:endParaRPr lang="en-US"/>
        </a:p>
      </dgm:t>
    </dgm:pt>
    <dgm:pt modelId="{68EB4717-1431-4AB9-9CB6-A124B0D2683A}" type="pres">
      <dgm:prSet presAssocID="{2CEB9B87-1AEA-4378-9445-B4F814F987CE}" presName="diagram" presStyleCnt="0">
        <dgm:presLayoutVars>
          <dgm:dir/>
          <dgm:resizeHandles val="exact"/>
        </dgm:presLayoutVars>
      </dgm:prSet>
      <dgm:spPr/>
    </dgm:pt>
    <dgm:pt modelId="{E59A4643-1A4A-4AC7-951D-386B9F0EF028}" type="pres">
      <dgm:prSet presAssocID="{BF87748C-24B3-4283-BAE8-402ACB22FAAF}" presName="node" presStyleLbl="node1" presStyleIdx="0" presStyleCnt="6">
        <dgm:presLayoutVars>
          <dgm:bulletEnabled val="1"/>
        </dgm:presLayoutVars>
      </dgm:prSet>
      <dgm:spPr/>
    </dgm:pt>
    <dgm:pt modelId="{377835EA-D9FB-4A2C-8679-E84D11B86F36}" type="pres">
      <dgm:prSet presAssocID="{C7E89B7A-F494-4B9A-9B09-367E8813E7BD}" presName="sibTrans" presStyleCnt="0"/>
      <dgm:spPr/>
    </dgm:pt>
    <dgm:pt modelId="{F56AB1EE-BDE4-429E-9AFA-4F18F60C3CB3}" type="pres">
      <dgm:prSet presAssocID="{0403CD39-3AD1-4B37-865A-A76206B7A0E2}" presName="node" presStyleLbl="node1" presStyleIdx="1" presStyleCnt="6">
        <dgm:presLayoutVars>
          <dgm:bulletEnabled val="1"/>
        </dgm:presLayoutVars>
      </dgm:prSet>
      <dgm:spPr/>
    </dgm:pt>
    <dgm:pt modelId="{EF0D866B-94C1-4A1C-8123-65227D047312}" type="pres">
      <dgm:prSet presAssocID="{F769AE22-3006-4B0A-8781-500440C3231F}" presName="sibTrans" presStyleCnt="0"/>
      <dgm:spPr/>
    </dgm:pt>
    <dgm:pt modelId="{E04A4638-5D2E-4DD2-8628-D407450EEACB}" type="pres">
      <dgm:prSet presAssocID="{43CA519E-8A50-40F9-ACD8-E4CCF018BA17}" presName="node" presStyleLbl="node1" presStyleIdx="2" presStyleCnt="6">
        <dgm:presLayoutVars>
          <dgm:bulletEnabled val="1"/>
        </dgm:presLayoutVars>
      </dgm:prSet>
      <dgm:spPr/>
    </dgm:pt>
    <dgm:pt modelId="{1BC9121B-0613-4F69-A49F-B9DEA81A124B}" type="pres">
      <dgm:prSet presAssocID="{9B64CB7A-9E9D-464B-89D9-B1175DEB183F}" presName="sibTrans" presStyleCnt="0"/>
      <dgm:spPr/>
    </dgm:pt>
    <dgm:pt modelId="{4E64528A-7EBA-441F-97CF-7589DB6474F3}" type="pres">
      <dgm:prSet presAssocID="{048BE15D-7E95-41B3-854B-B478AE594DFA}" presName="node" presStyleLbl="node1" presStyleIdx="3" presStyleCnt="6">
        <dgm:presLayoutVars>
          <dgm:bulletEnabled val="1"/>
        </dgm:presLayoutVars>
      </dgm:prSet>
      <dgm:spPr/>
    </dgm:pt>
    <dgm:pt modelId="{454598A4-581A-44DA-8B6C-E77795C4F2B6}" type="pres">
      <dgm:prSet presAssocID="{C840CA79-2D52-4DAD-AF39-E3FDD9077471}" presName="sibTrans" presStyleCnt="0"/>
      <dgm:spPr/>
    </dgm:pt>
    <dgm:pt modelId="{49A4C26D-67F0-4942-B70D-D0A3C22B23EE}" type="pres">
      <dgm:prSet presAssocID="{5E671B35-2694-49AA-99CB-634025307410}" presName="node" presStyleLbl="node1" presStyleIdx="4" presStyleCnt="6">
        <dgm:presLayoutVars>
          <dgm:bulletEnabled val="1"/>
        </dgm:presLayoutVars>
      </dgm:prSet>
      <dgm:spPr/>
    </dgm:pt>
    <dgm:pt modelId="{9B9EB3D7-07CA-4DEA-B53F-681C0F0E066A}" type="pres">
      <dgm:prSet presAssocID="{2F3A60C7-3784-44CA-A243-FC740A0B9D65}" presName="sibTrans" presStyleCnt="0"/>
      <dgm:spPr/>
    </dgm:pt>
    <dgm:pt modelId="{5FFF585A-08F9-4E80-A518-91AA6B079268}" type="pres">
      <dgm:prSet presAssocID="{BD420689-669F-4E2A-B5E1-7A9239AC97DA}" presName="node" presStyleLbl="node1" presStyleIdx="5" presStyleCnt="6">
        <dgm:presLayoutVars>
          <dgm:bulletEnabled val="1"/>
        </dgm:presLayoutVars>
      </dgm:prSet>
      <dgm:spPr/>
    </dgm:pt>
  </dgm:ptLst>
  <dgm:cxnLst>
    <dgm:cxn modelId="{FB9C5621-9D46-4B95-8C62-84487BE73856}" type="presOf" srcId="{43CA519E-8A50-40F9-ACD8-E4CCF018BA17}" destId="{E04A4638-5D2E-4DD2-8628-D407450EEACB}" srcOrd="0" destOrd="0" presId="urn:microsoft.com/office/officeart/2005/8/layout/default"/>
    <dgm:cxn modelId="{3EF09E23-A772-476C-A561-A6CA11C0FCB7}" srcId="{2CEB9B87-1AEA-4378-9445-B4F814F987CE}" destId="{BF87748C-24B3-4283-BAE8-402ACB22FAAF}" srcOrd="0" destOrd="0" parTransId="{8428353E-87CC-480E-8BCD-0AB7618FF886}" sibTransId="{C7E89B7A-F494-4B9A-9B09-367E8813E7BD}"/>
    <dgm:cxn modelId="{A595A324-6EF7-4D96-B22C-137AB21E59E9}" type="presOf" srcId="{5E671B35-2694-49AA-99CB-634025307410}" destId="{49A4C26D-67F0-4942-B70D-D0A3C22B23EE}" srcOrd="0" destOrd="0" presId="urn:microsoft.com/office/officeart/2005/8/layout/default"/>
    <dgm:cxn modelId="{10461826-2425-4BF6-A4C6-071EF047EDB8}" type="presOf" srcId="{048BE15D-7E95-41B3-854B-B478AE594DFA}" destId="{4E64528A-7EBA-441F-97CF-7589DB6474F3}" srcOrd="0" destOrd="0" presId="urn:microsoft.com/office/officeart/2005/8/layout/default"/>
    <dgm:cxn modelId="{42EA8A2F-ADF0-432A-ABFC-BB9C35BD3FC1}" type="presOf" srcId="{BF87748C-24B3-4283-BAE8-402ACB22FAAF}" destId="{E59A4643-1A4A-4AC7-951D-386B9F0EF028}" srcOrd="0" destOrd="0" presId="urn:microsoft.com/office/officeart/2005/8/layout/default"/>
    <dgm:cxn modelId="{BB39F25E-2466-4D0A-9679-41FF6195D0BE}" srcId="{2CEB9B87-1AEA-4378-9445-B4F814F987CE}" destId="{048BE15D-7E95-41B3-854B-B478AE594DFA}" srcOrd="3" destOrd="0" parTransId="{0106D2EE-8449-41AA-9F64-7456C6CD3856}" sibTransId="{C840CA79-2D52-4DAD-AF39-E3FDD9077471}"/>
    <dgm:cxn modelId="{1A24AA6F-0BA3-4AF7-BD9F-85E0C566ACAD}" srcId="{2CEB9B87-1AEA-4378-9445-B4F814F987CE}" destId="{5E671B35-2694-49AA-99CB-634025307410}" srcOrd="4" destOrd="0" parTransId="{668AEB74-73B0-4A09-A0A0-2F025F96882D}" sibTransId="{2F3A60C7-3784-44CA-A243-FC740A0B9D65}"/>
    <dgm:cxn modelId="{F56B5C92-E23D-4277-99C2-3CA08D00B1F7}" srcId="{2CEB9B87-1AEA-4378-9445-B4F814F987CE}" destId="{43CA519E-8A50-40F9-ACD8-E4CCF018BA17}" srcOrd="2" destOrd="0" parTransId="{4C8661DB-3E4D-4A99-AB8D-45E93619BBB9}" sibTransId="{9B64CB7A-9E9D-464B-89D9-B1175DEB183F}"/>
    <dgm:cxn modelId="{28A4E3A2-626F-4209-A093-B97EF3169B0B}" srcId="{2CEB9B87-1AEA-4378-9445-B4F814F987CE}" destId="{BD420689-669F-4E2A-B5E1-7A9239AC97DA}" srcOrd="5" destOrd="0" parTransId="{37BF6D53-E8F0-43D5-8814-2EE13300B494}" sibTransId="{F6221348-9C3D-4F17-BB89-B633A7C9A864}"/>
    <dgm:cxn modelId="{E67EA6BD-5F96-4A41-A6E4-E0C4903B9A19}" srcId="{2CEB9B87-1AEA-4378-9445-B4F814F987CE}" destId="{0403CD39-3AD1-4B37-865A-A76206B7A0E2}" srcOrd="1" destOrd="0" parTransId="{231E5905-AF20-49A4-80E8-9DEA2EFA1487}" sibTransId="{F769AE22-3006-4B0A-8781-500440C3231F}"/>
    <dgm:cxn modelId="{925EE8C2-9D74-4690-94D7-2E59F2F6954C}" type="presOf" srcId="{BD420689-669F-4E2A-B5E1-7A9239AC97DA}" destId="{5FFF585A-08F9-4E80-A518-91AA6B079268}" srcOrd="0" destOrd="0" presId="urn:microsoft.com/office/officeart/2005/8/layout/default"/>
    <dgm:cxn modelId="{DF88C0C3-AAC8-46AB-B83F-BB185EFDC6DA}" type="presOf" srcId="{0403CD39-3AD1-4B37-865A-A76206B7A0E2}" destId="{F56AB1EE-BDE4-429E-9AFA-4F18F60C3CB3}" srcOrd="0" destOrd="0" presId="urn:microsoft.com/office/officeart/2005/8/layout/default"/>
    <dgm:cxn modelId="{130286C8-2557-450B-9F59-45559B05B47F}" type="presOf" srcId="{2CEB9B87-1AEA-4378-9445-B4F814F987CE}" destId="{68EB4717-1431-4AB9-9CB6-A124B0D2683A}" srcOrd="0" destOrd="0" presId="urn:microsoft.com/office/officeart/2005/8/layout/default"/>
    <dgm:cxn modelId="{5015FAB0-9E60-48C1-8CC8-F86FF0444F85}" type="presParOf" srcId="{68EB4717-1431-4AB9-9CB6-A124B0D2683A}" destId="{E59A4643-1A4A-4AC7-951D-386B9F0EF028}" srcOrd="0" destOrd="0" presId="urn:microsoft.com/office/officeart/2005/8/layout/default"/>
    <dgm:cxn modelId="{63A146DE-1AE9-46E7-B7A7-74D58C44DB9F}" type="presParOf" srcId="{68EB4717-1431-4AB9-9CB6-A124B0D2683A}" destId="{377835EA-D9FB-4A2C-8679-E84D11B86F36}" srcOrd="1" destOrd="0" presId="urn:microsoft.com/office/officeart/2005/8/layout/default"/>
    <dgm:cxn modelId="{42D9D7F4-7AB6-49F7-8F70-A701C47D06F6}" type="presParOf" srcId="{68EB4717-1431-4AB9-9CB6-A124B0D2683A}" destId="{F56AB1EE-BDE4-429E-9AFA-4F18F60C3CB3}" srcOrd="2" destOrd="0" presId="urn:microsoft.com/office/officeart/2005/8/layout/default"/>
    <dgm:cxn modelId="{C8F33EF8-7093-4CC2-9DB0-6FAE43891E52}" type="presParOf" srcId="{68EB4717-1431-4AB9-9CB6-A124B0D2683A}" destId="{EF0D866B-94C1-4A1C-8123-65227D047312}" srcOrd="3" destOrd="0" presId="urn:microsoft.com/office/officeart/2005/8/layout/default"/>
    <dgm:cxn modelId="{7CE82744-3050-4FB6-9F29-4FBD2263A15F}" type="presParOf" srcId="{68EB4717-1431-4AB9-9CB6-A124B0D2683A}" destId="{E04A4638-5D2E-4DD2-8628-D407450EEACB}" srcOrd="4" destOrd="0" presId="urn:microsoft.com/office/officeart/2005/8/layout/default"/>
    <dgm:cxn modelId="{B7ED5DB0-07FF-49B3-B9B9-2C92AA7A3867}" type="presParOf" srcId="{68EB4717-1431-4AB9-9CB6-A124B0D2683A}" destId="{1BC9121B-0613-4F69-A49F-B9DEA81A124B}" srcOrd="5" destOrd="0" presId="urn:microsoft.com/office/officeart/2005/8/layout/default"/>
    <dgm:cxn modelId="{BF4A790C-CADB-4229-9C93-F6A0D05B7325}" type="presParOf" srcId="{68EB4717-1431-4AB9-9CB6-A124B0D2683A}" destId="{4E64528A-7EBA-441F-97CF-7589DB6474F3}" srcOrd="6" destOrd="0" presId="urn:microsoft.com/office/officeart/2005/8/layout/default"/>
    <dgm:cxn modelId="{0BB2FFFA-2093-403E-A24C-B92ABF3F46C9}" type="presParOf" srcId="{68EB4717-1431-4AB9-9CB6-A124B0D2683A}" destId="{454598A4-581A-44DA-8B6C-E77795C4F2B6}" srcOrd="7" destOrd="0" presId="urn:microsoft.com/office/officeart/2005/8/layout/default"/>
    <dgm:cxn modelId="{F64AD0E2-25D0-4080-9D51-280E6DB43E82}" type="presParOf" srcId="{68EB4717-1431-4AB9-9CB6-A124B0D2683A}" destId="{49A4C26D-67F0-4942-B70D-D0A3C22B23EE}" srcOrd="8" destOrd="0" presId="urn:microsoft.com/office/officeart/2005/8/layout/default"/>
    <dgm:cxn modelId="{BB1CF882-4B91-4D5C-8C16-07E361CBCE4F}" type="presParOf" srcId="{68EB4717-1431-4AB9-9CB6-A124B0D2683A}" destId="{9B9EB3D7-07CA-4DEA-B53F-681C0F0E066A}" srcOrd="9" destOrd="0" presId="urn:microsoft.com/office/officeart/2005/8/layout/default"/>
    <dgm:cxn modelId="{028D69E5-1EA4-4C33-8F89-4A4578A2D603}" type="presParOf" srcId="{68EB4717-1431-4AB9-9CB6-A124B0D2683A}" destId="{5FFF585A-08F9-4E80-A518-91AA6B07926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BE5B71-E63B-4FAC-A9EC-4EE7566D2374}" type="doc">
      <dgm:prSet loTypeId="urn:microsoft.com/office/officeart/2005/8/layout/matrix3" loCatId="matrix" qsTypeId="urn:microsoft.com/office/officeart/2005/8/quickstyle/simple1#47" qsCatId="simple" csTypeId="urn:microsoft.com/office/officeart/2005/8/colors/colorful1#7" csCatId="colorful"/>
      <dgm:spPr/>
      <dgm:t>
        <a:bodyPr/>
        <a:lstStyle/>
        <a:p>
          <a:endParaRPr lang="en-US"/>
        </a:p>
      </dgm:t>
    </dgm:pt>
    <dgm:pt modelId="{2ACAADBC-80F9-4CCE-BC8F-ACA144DABAB6}">
      <dgm:prSet/>
      <dgm:spPr/>
      <dgm:t>
        <a:bodyPr/>
        <a:lstStyle/>
        <a:p>
          <a:r>
            <a:rPr lang="en-US"/>
            <a:t>Death </a:t>
          </a:r>
        </a:p>
      </dgm:t>
    </dgm:pt>
    <dgm:pt modelId="{1427754B-8B41-427A-8B13-B171673BDE80}" type="parTrans" cxnId="{DF76F366-A141-49B5-91BE-A2315DEB1408}">
      <dgm:prSet/>
      <dgm:spPr/>
      <dgm:t>
        <a:bodyPr/>
        <a:lstStyle/>
        <a:p>
          <a:endParaRPr lang="en-US"/>
        </a:p>
      </dgm:t>
    </dgm:pt>
    <dgm:pt modelId="{C17EB3D9-D001-4689-ACE3-B07E2054412F}" type="sibTrans" cxnId="{DF76F366-A141-49B5-91BE-A2315DEB1408}">
      <dgm:prSet/>
      <dgm:spPr/>
      <dgm:t>
        <a:bodyPr/>
        <a:lstStyle/>
        <a:p>
          <a:endParaRPr lang="en-US"/>
        </a:p>
      </dgm:t>
    </dgm:pt>
    <dgm:pt modelId="{116068E7-2D46-467E-B3C4-8BF9219743B8}">
      <dgm:prSet/>
      <dgm:spPr/>
      <dgm:t>
        <a:bodyPr/>
        <a:lstStyle/>
        <a:p>
          <a:r>
            <a:rPr lang="en-US"/>
            <a:t>Dying </a:t>
          </a:r>
        </a:p>
      </dgm:t>
    </dgm:pt>
    <dgm:pt modelId="{8126FD88-FC1C-4065-BCAD-5B4C0999CDE7}" type="parTrans" cxnId="{53415D91-E5A3-4684-8C60-4518973F7E6F}">
      <dgm:prSet/>
      <dgm:spPr/>
      <dgm:t>
        <a:bodyPr/>
        <a:lstStyle/>
        <a:p>
          <a:endParaRPr lang="en-US"/>
        </a:p>
      </dgm:t>
    </dgm:pt>
    <dgm:pt modelId="{8C8B517F-A5C1-40BB-9447-A8714532BA89}" type="sibTrans" cxnId="{53415D91-E5A3-4684-8C60-4518973F7E6F}">
      <dgm:prSet/>
      <dgm:spPr/>
      <dgm:t>
        <a:bodyPr/>
        <a:lstStyle/>
        <a:p>
          <a:endParaRPr lang="en-US"/>
        </a:p>
      </dgm:t>
    </dgm:pt>
    <dgm:pt modelId="{E73467FA-B127-47A5-88E4-ED722E88F3A2}">
      <dgm:prSet/>
      <dgm:spPr/>
      <dgm:t>
        <a:bodyPr/>
        <a:lstStyle/>
        <a:p>
          <a:r>
            <a:rPr lang="en-US"/>
            <a:t>Bereavement </a:t>
          </a:r>
        </a:p>
      </dgm:t>
    </dgm:pt>
    <dgm:pt modelId="{C1FE2286-4200-4E2F-8E71-E75B32F148C2}" type="parTrans" cxnId="{C1DBF1EE-58D8-4BE5-A5CC-1B92CCD6D441}">
      <dgm:prSet/>
      <dgm:spPr/>
      <dgm:t>
        <a:bodyPr/>
        <a:lstStyle/>
        <a:p>
          <a:endParaRPr lang="en-US"/>
        </a:p>
      </dgm:t>
    </dgm:pt>
    <dgm:pt modelId="{3B9B78B6-6EA0-429A-B639-A2C0DFCCBFEB}" type="sibTrans" cxnId="{C1DBF1EE-58D8-4BE5-A5CC-1B92CCD6D441}">
      <dgm:prSet/>
      <dgm:spPr/>
      <dgm:t>
        <a:bodyPr/>
        <a:lstStyle/>
        <a:p>
          <a:endParaRPr lang="en-US"/>
        </a:p>
      </dgm:t>
    </dgm:pt>
    <dgm:pt modelId="{5665CF38-E3FF-4F2F-A878-2101343F9E84}">
      <dgm:prSet/>
      <dgm:spPr/>
      <dgm:t>
        <a:bodyPr/>
        <a:lstStyle/>
        <a:p>
          <a:r>
            <a:rPr lang="en-US"/>
            <a:t>Loss </a:t>
          </a:r>
        </a:p>
      </dgm:t>
    </dgm:pt>
    <dgm:pt modelId="{3BC33CCD-3CA6-43AF-B8BF-D41837EDF67B}" type="parTrans" cxnId="{53349CDB-1298-45C7-AB05-0079D59CFD38}">
      <dgm:prSet/>
      <dgm:spPr/>
      <dgm:t>
        <a:bodyPr/>
        <a:lstStyle/>
        <a:p>
          <a:endParaRPr lang="en-US"/>
        </a:p>
      </dgm:t>
    </dgm:pt>
    <dgm:pt modelId="{FDA0221F-4C71-4537-B65D-775068735809}" type="sibTrans" cxnId="{53349CDB-1298-45C7-AB05-0079D59CFD38}">
      <dgm:prSet/>
      <dgm:spPr/>
      <dgm:t>
        <a:bodyPr/>
        <a:lstStyle/>
        <a:p>
          <a:endParaRPr lang="en-US"/>
        </a:p>
      </dgm:t>
    </dgm:pt>
    <dgm:pt modelId="{3D674938-BDB3-4CCA-89CA-58A8904927AC}" type="pres">
      <dgm:prSet presAssocID="{C6BE5B71-E63B-4FAC-A9EC-4EE7566D2374}" presName="matrix" presStyleCnt="0">
        <dgm:presLayoutVars>
          <dgm:chMax val="1"/>
          <dgm:dir/>
          <dgm:resizeHandles val="exact"/>
        </dgm:presLayoutVars>
      </dgm:prSet>
      <dgm:spPr/>
    </dgm:pt>
    <dgm:pt modelId="{C9F127A3-F250-42BD-B58C-289CFD53B3EA}" type="pres">
      <dgm:prSet presAssocID="{C6BE5B71-E63B-4FAC-A9EC-4EE7566D2374}" presName="diamond" presStyleLbl="bgShp" presStyleIdx="0" presStyleCnt="1"/>
      <dgm:spPr/>
    </dgm:pt>
    <dgm:pt modelId="{A917418D-276B-456A-998F-723EA5907F20}" type="pres">
      <dgm:prSet presAssocID="{C6BE5B71-E63B-4FAC-A9EC-4EE7566D237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D57EFA5-0AD0-4AF9-BF55-F1FEBA1ED3DC}" type="pres">
      <dgm:prSet presAssocID="{C6BE5B71-E63B-4FAC-A9EC-4EE7566D237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AC7B26C-2CE5-4C86-B877-77C59B51A985}" type="pres">
      <dgm:prSet presAssocID="{C6BE5B71-E63B-4FAC-A9EC-4EE7566D237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33FAE79-80B8-45F8-840B-784B6DA9D827}" type="pres">
      <dgm:prSet presAssocID="{C6BE5B71-E63B-4FAC-A9EC-4EE7566D237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6582900-4CF5-4F3B-BC72-61B3161A5960}" type="presOf" srcId="{5665CF38-E3FF-4F2F-A878-2101343F9E84}" destId="{833FAE79-80B8-45F8-840B-784B6DA9D827}" srcOrd="0" destOrd="0" presId="urn:microsoft.com/office/officeart/2005/8/layout/matrix3"/>
    <dgm:cxn modelId="{C37A7C13-CF22-4F94-BB57-849492C02438}" type="presOf" srcId="{116068E7-2D46-467E-B3C4-8BF9219743B8}" destId="{7D57EFA5-0AD0-4AF9-BF55-F1FEBA1ED3DC}" srcOrd="0" destOrd="0" presId="urn:microsoft.com/office/officeart/2005/8/layout/matrix3"/>
    <dgm:cxn modelId="{DF76F366-A141-49B5-91BE-A2315DEB1408}" srcId="{C6BE5B71-E63B-4FAC-A9EC-4EE7566D2374}" destId="{2ACAADBC-80F9-4CCE-BC8F-ACA144DABAB6}" srcOrd="0" destOrd="0" parTransId="{1427754B-8B41-427A-8B13-B171673BDE80}" sibTransId="{C17EB3D9-D001-4689-ACE3-B07E2054412F}"/>
    <dgm:cxn modelId="{B0C4484E-E80A-41E6-8490-E5B0D6E9B788}" type="presOf" srcId="{E73467FA-B127-47A5-88E4-ED722E88F3A2}" destId="{3AC7B26C-2CE5-4C86-B877-77C59B51A985}" srcOrd="0" destOrd="0" presId="urn:microsoft.com/office/officeart/2005/8/layout/matrix3"/>
    <dgm:cxn modelId="{FA760F74-747E-4972-B1BD-EA86C59D6B48}" type="presOf" srcId="{2ACAADBC-80F9-4CCE-BC8F-ACA144DABAB6}" destId="{A917418D-276B-456A-998F-723EA5907F20}" srcOrd="0" destOrd="0" presId="urn:microsoft.com/office/officeart/2005/8/layout/matrix3"/>
    <dgm:cxn modelId="{53415D91-E5A3-4684-8C60-4518973F7E6F}" srcId="{C6BE5B71-E63B-4FAC-A9EC-4EE7566D2374}" destId="{116068E7-2D46-467E-B3C4-8BF9219743B8}" srcOrd="1" destOrd="0" parTransId="{8126FD88-FC1C-4065-BCAD-5B4C0999CDE7}" sibTransId="{8C8B517F-A5C1-40BB-9447-A8714532BA89}"/>
    <dgm:cxn modelId="{53349CDB-1298-45C7-AB05-0079D59CFD38}" srcId="{C6BE5B71-E63B-4FAC-A9EC-4EE7566D2374}" destId="{5665CF38-E3FF-4F2F-A878-2101343F9E84}" srcOrd="3" destOrd="0" parTransId="{3BC33CCD-3CA6-43AF-B8BF-D41837EDF67B}" sibTransId="{FDA0221F-4C71-4537-B65D-775068735809}"/>
    <dgm:cxn modelId="{5F3176E5-8FBD-4B78-80F5-A3A4A4406112}" type="presOf" srcId="{C6BE5B71-E63B-4FAC-A9EC-4EE7566D2374}" destId="{3D674938-BDB3-4CCA-89CA-58A8904927AC}" srcOrd="0" destOrd="0" presId="urn:microsoft.com/office/officeart/2005/8/layout/matrix3"/>
    <dgm:cxn modelId="{C1DBF1EE-58D8-4BE5-A5CC-1B92CCD6D441}" srcId="{C6BE5B71-E63B-4FAC-A9EC-4EE7566D2374}" destId="{E73467FA-B127-47A5-88E4-ED722E88F3A2}" srcOrd="2" destOrd="0" parTransId="{C1FE2286-4200-4E2F-8E71-E75B32F148C2}" sibTransId="{3B9B78B6-6EA0-429A-B639-A2C0DFCCBFEB}"/>
    <dgm:cxn modelId="{DD16B9ED-9004-4FAF-A73B-926B458DCF25}" type="presParOf" srcId="{3D674938-BDB3-4CCA-89CA-58A8904927AC}" destId="{C9F127A3-F250-42BD-B58C-289CFD53B3EA}" srcOrd="0" destOrd="0" presId="urn:microsoft.com/office/officeart/2005/8/layout/matrix3"/>
    <dgm:cxn modelId="{345147F3-F04C-4EBC-A32A-876372FA7BC3}" type="presParOf" srcId="{3D674938-BDB3-4CCA-89CA-58A8904927AC}" destId="{A917418D-276B-456A-998F-723EA5907F20}" srcOrd="1" destOrd="0" presId="urn:microsoft.com/office/officeart/2005/8/layout/matrix3"/>
    <dgm:cxn modelId="{D55F3173-C27F-4BB8-889B-07D23846CAC0}" type="presParOf" srcId="{3D674938-BDB3-4CCA-89CA-58A8904927AC}" destId="{7D57EFA5-0AD0-4AF9-BF55-F1FEBA1ED3DC}" srcOrd="2" destOrd="0" presId="urn:microsoft.com/office/officeart/2005/8/layout/matrix3"/>
    <dgm:cxn modelId="{A7D42BBF-32B0-4935-B5CA-84941F0FDAE8}" type="presParOf" srcId="{3D674938-BDB3-4CCA-89CA-58A8904927AC}" destId="{3AC7B26C-2CE5-4C86-B877-77C59B51A985}" srcOrd="3" destOrd="0" presId="urn:microsoft.com/office/officeart/2005/8/layout/matrix3"/>
    <dgm:cxn modelId="{AED116C8-3D65-43E3-A539-B81822EB4C2A}" type="presParOf" srcId="{3D674938-BDB3-4CCA-89CA-58A8904927AC}" destId="{833FAE79-80B8-45F8-840B-784B6DA9D82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92A4822-1A67-42A5-AB6E-3CE0F7932C11}" type="doc">
      <dgm:prSet loTypeId="urn:microsoft.com/office/officeart/2018/2/layout/IconVerticalSolidList" loCatId="icon" qsTypeId="urn:microsoft.com/office/officeart/2005/8/quickstyle/simple1#65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72F079A-1889-4F50-951D-2241286A0D83}">
      <dgm:prSet/>
      <dgm:spPr/>
      <dgm:t>
        <a:bodyPr/>
        <a:lstStyle/>
        <a:p>
          <a:r>
            <a:rPr lang="en-US"/>
            <a:t>Death is a physical event in which our bodies stop working, including the absence of breathing and a heartbeat. </a:t>
          </a:r>
        </a:p>
      </dgm:t>
    </dgm:pt>
    <dgm:pt modelId="{148CC618-29A7-4D30-B241-998FE26A1611}" type="parTrans" cxnId="{230DA682-30A1-4866-B392-EB5298F82AB8}">
      <dgm:prSet/>
      <dgm:spPr/>
      <dgm:t>
        <a:bodyPr/>
        <a:lstStyle/>
        <a:p>
          <a:endParaRPr lang="en-US"/>
        </a:p>
      </dgm:t>
    </dgm:pt>
    <dgm:pt modelId="{7A38E43B-F9DE-4173-A10F-6D06A5266465}" type="sibTrans" cxnId="{230DA682-30A1-4866-B392-EB5298F82AB8}">
      <dgm:prSet/>
      <dgm:spPr/>
      <dgm:t>
        <a:bodyPr/>
        <a:lstStyle/>
        <a:p>
          <a:endParaRPr lang="en-US"/>
        </a:p>
      </dgm:t>
    </dgm:pt>
    <dgm:pt modelId="{8F031603-7ED1-4123-B320-DB2D7CACFDCE}">
      <dgm:prSet/>
      <dgm:spPr/>
      <dgm:t>
        <a:bodyPr/>
        <a:lstStyle/>
        <a:p>
          <a:r>
            <a:rPr lang="en-US"/>
            <a:t>However, even this statement on describing death is overly simplistic. </a:t>
          </a:r>
        </a:p>
      </dgm:t>
    </dgm:pt>
    <dgm:pt modelId="{B42F5FBD-7092-46A7-BD86-6014CD79DAB3}" type="parTrans" cxnId="{3AC8C71E-99E5-408F-8FF4-CB1EB3210799}">
      <dgm:prSet/>
      <dgm:spPr/>
      <dgm:t>
        <a:bodyPr/>
        <a:lstStyle/>
        <a:p>
          <a:endParaRPr lang="en-US"/>
        </a:p>
      </dgm:t>
    </dgm:pt>
    <dgm:pt modelId="{A984447E-46B3-4BB3-829E-2DFC25A8B730}" type="sibTrans" cxnId="{3AC8C71E-99E5-408F-8FF4-CB1EB3210799}">
      <dgm:prSet/>
      <dgm:spPr/>
      <dgm:t>
        <a:bodyPr/>
        <a:lstStyle/>
        <a:p>
          <a:endParaRPr lang="en-US"/>
        </a:p>
      </dgm:t>
    </dgm:pt>
    <dgm:pt modelId="{C47F7B48-7CB6-46B4-AC79-0E00E3D223DA}">
      <dgm:prSet/>
      <dgm:spPr/>
      <dgm:t>
        <a:bodyPr/>
        <a:lstStyle/>
        <a:p>
          <a:r>
            <a:rPr lang="en-US"/>
            <a:t>Our body is far more complex than this, composed of an intricate set of systems working together.</a:t>
          </a:r>
        </a:p>
      </dgm:t>
    </dgm:pt>
    <dgm:pt modelId="{0D65AFED-1ACA-4D54-A142-AA54186FE4F2}" type="parTrans" cxnId="{3751B93C-7A6C-4C9D-B252-3A490ECC106C}">
      <dgm:prSet/>
      <dgm:spPr/>
      <dgm:t>
        <a:bodyPr/>
        <a:lstStyle/>
        <a:p>
          <a:endParaRPr lang="en-US"/>
        </a:p>
      </dgm:t>
    </dgm:pt>
    <dgm:pt modelId="{2831E379-3B92-4D28-8217-9CABCB9DFDB7}" type="sibTrans" cxnId="{3751B93C-7A6C-4C9D-B252-3A490ECC106C}">
      <dgm:prSet/>
      <dgm:spPr/>
      <dgm:t>
        <a:bodyPr/>
        <a:lstStyle/>
        <a:p>
          <a:endParaRPr lang="en-US"/>
        </a:p>
      </dgm:t>
    </dgm:pt>
    <dgm:pt modelId="{755BF502-F1C2-4B90-B446-BE9FB5FBF3EE}" type="pres">
      <dgm:prSet presAssocID="{792A4822-1A67-42A5-AB6E-3CE0F7932C11}" presName="root" presStyleCnt="0">
        <dgm:presLayoutVars>
          <dgm:dir/>
          <dgm:resizeHandles val="exact"/>
        </dgm:presLayoutVars>
      </dgm:prSet>
      <dgm:spPr/>
    </dgm:pt>
    <dgm:pt modelId="{FFD91A95-02C5-4A94-AE63-A0B4BF8662BC}" type="pres">
      <dgm:prSet presAssocID="{B72F079A-1889-4F50-951D-2241286A0D83}" presName="compNode" presStyleCnt="0"/>
      <dgm:spPr/>
    </dgm:pt>
    <dgm:pt modelId="{F5BF42CA-DE4C-4590-8868-062307E82D66}" type="pres">
      <dgm:prSet presAssocID="{B72F079A-1889-4F50-951D-2241286A0D83}" presName="bgRect" presStyleLbl="bgShp" presStyleIdx="0" presStyleCnt="3"/>
      <dgm:spPr/>
    </dgm:pt>
    <dgm:pt modelId="{BC03ECAE-790E-4400-BC62-B31D13FA4E03}" type="pres">
      <dgm:prSet presAssocID="{B72F079A-1889-4F50-951D-2241286A0D8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819AB79A-2BA2-4E07-BB23-C5FA3511FC0B}" type="pres">
      <dgm:prSet presAssocID="{B72F079A-1889-4F50-951D-2241286A0D83}" presName="spaceRect" presStyleCnt="0"/>
      <dgm:spPr/>
    </dgm:pt>
    <dgm:pt modelId="{8E124A59-37DD-4504-8862-CB78A1805BB5}" type="pres">
      <dgm:prSet presAssocID="{B72F079A-1889-4F50-951D-2241286A0D83}" presName="parTx" presStyleLbl="revTx" presStyleIdx="0" presStyleCnt="3">
        <dgm:presLayoutVars>
          <dgm:chMax val="0"/>
          <dgm:chPref val="0"/>
        </dgm:presLayoutVars>
      </dgm:prSet>
      <dgm:spPr/>
    </dgm:pt>
    <dgm:pt modelId="{277ADD30-B2B6-44D2-A871-A5EC9B5B8E60}" type="pres">
      <dgm:prSet presAssocID="{7A38E43B-F9DE-4173-A10F-6D06A5266465}" presName="sibTrans" presStyleCnt="0"/>
      <dgm:spPr/>
    </dgm:pt>
    <dgm:pt modelId="{8E1B5167-B088-4365-81E2-D8E9FC992032}" type="pres">
      <dgm:prSet presAssocID="{8F031603-7ED1-4123-B320-DB2D7CACFDCE}" presName="compNode" presStyleCnt="0"/>
      <dgm:spPr/>
    </dgm:pt>
    <dgm:pt modelId="{28C0F9E1-549C-4D9F-9FAA-87AC1AAAC911}" type="pres">
      <dgm:prSet presAssocID="{8F031603-7ED1-4123-B320-DB2D7CACFDCE}" presName="bgRect" presStyleLbl="bgShp" presStyleIdx="1" presStyleCnt="3"/>
      <dgm:spPr/>
    </dgm:pt>
    <dgm:pt modelId="{96490DDA-4547-44DE-A4DF-F15EDB10D317}" type="pres">
      <dgm:prSet presAssocID="{8F031603-7ED1-4123-B320-DB2D7CACFDC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EDB3C988-A86E-4BE0-BF08-D3BFA2F70775}" type="pres">
      <dgm:prSet presAssocID="{8F031603-7ED1-4123-B320-DB2D7CACFDCE}" presName="spaceRect" presStyleCnt="0"/>
      <dgm:spPr/>
    </dgm:pt>
    <dgm:pt modelId="{F5ADB475-621A-4108-AB29-2894321FC013}" type="pres">
      <dgm:prSet presAssocID="{8F031603-7ED1-4123-B320-DB2D7CACFDCE}" presName="parTx" presStyleLbl="revTx" presStyleIdx="1" presStyleCnt="3">
        <dgm:presLayoutVars>
          <dgm:chMax val="0"/>
          <dgm:chPref val="0"/>
        </dgm:presLayoutVars>
      </dgm:prSet>
      <dgm:spPr/>
    </dgm:pt>
    <dgm:pt modelId="{5D8AD7A6-9D64-4815-9CDF-074AD8A06DEC}" type="pres">
      <dgm:prSet presAssocID="{A984447E-46B3-4BB3-829E-2DFC25A8B730}" presName="sibTrans" presStyleCnt="0"/>
      <dgm:spPr/>
    </dgm:pt>
    <dgm:pt modelId="{3BDC7817-F81C-4080-80FA-224C73217683}" type="pres">
      <dgm:prSet presAssocID="{C47F7B48-7CB6-46B4-AC79-0E00E3D223DA}" presName="compNode" presStyleCnt="0"/>
      <dgm:spPr/>
    </dgm:pt>
    <dgm:pt modelId="{693A8B8B-7A84-40EB-86E0-11871F740B4E}" type="pres">
      <dgm:prSet presAssocID="{C47F7B48-7CB6-46B4-AC79-0E00E3D223DA}" presName="bgRect" presStyleLbl="bgShp" presStyleIdx="2" presStyleCnt="3"/>
      <dgm:spPr/>
    </dgm:pt>
    <dgm:pt modelId="{6A2DC804-4BFF-419B-A742-EB7C3E9E2144}" type="pres">
      <dgm:prSet presAssocID="{C47F7B48-7CB6-46B4-AC79-0E00E3D223D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1BF7D45-DA54-4B8E-9601-2B2A8432F40B}" type="pres">
      <dgm:prSet presAssocID="{C47F7B48-7CB6-46B4-AC79-0E00E3D223DA}" presName="spaceRect" presStyleCnt="0"/>
      <dgm:spPr/>
    </dgm:pt>
    <dgm:pt modelId="{7F3B7037-E1D6-4DA4-958A-F8D4AEE165BB}" type="pres">
      <dgm:prSet presAssocID="{C47F7B48-7CB6-46B4-AC79-0E00E3D223D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09D6A08-5B3E-40C4-8129-D2D43E6DBE79}" type="presOf" srcId="{792A4822-1A67-42A5-AB6E-3CE0F7932C11}" destId="{755BF502-F1C2-4B90-B446-BE9FB5FBF3EE}" srcOrd="0" destOrd="0" presId="urn:microsoft.com/office/officeart/2018/2/layout/IconVerticalSolidList"/>
    <dgm:cxn modelId="{3AC8C71E-99E5-408F-8FF4-CB1EB3210799}" srcId="{792A4822-1A67-42A5-AB6E-3CE0F7932C11}" destId="{8F031603-7ED1-4123-B320-DB2D7CACFDCE}" srcOrd="1" destOrd="0" parTransId="{B42F5FBD-7092-46A7-BD86-6014CD79DAB3}" sibTransId="{A984447E-46B3-4BB3-829E-2DFC25A8B730}"/>
    <dgm:cxn modelId="{8D339F36-2C83-44F7-99D6-965F561A5BEA}" type="presOf" srcId="{B72F079A-1889-4F50-951D-2241286A0D83}" destId="{8E124A59-37DD-4504-8862-CB78A1805BB5}" srcOrd="0" destOrd="0" presId="urn:microsoft.com/office/officeart/2018/2/layout/IconVerticalSolidList"/>
    <dgm:cxn modelId="{3751B93C-7A6C-4C9D-B252-3A490ECC106C}" srcId="{792A4822-1A67-42A5-AB6E-3CE0F7932C11}" destId="{C47F7B48-7CB6-46B4-AC79-0E00E3D223DA}" srcOrd="2" destOrd="0" parTransId="{0D65AFED-1ACA-4D54-A142-AA54186FE4F2}" sibTransId="{2831E379-3B92-4D28-8217-9CABCB9DFDB7}"/>
    <dgm:cxn modelId="{D6853D74-6A36-4D5C-BD46-39B75427DAD8}" type="presOf" srcId="{8F031603-7ED1-4123-B320-DB2D7CACFDCE}" destId="{F5ADB475-621A-4108-AB29-2894321FC013}" srcOrd="0" destOrd="0" presId="urn:microsoft.com/office/officeart/2018/2/layout/IconVerticalSolidList"/>
    <dgm:cxn modelId="{F6375A54-5404-41BB-8FFD-CE1ECCF4122E}" type="presOf" srcId="{C47F7B48-7CB6-46B4-AC79-0E00E3D223DA}" destId="{7F3B7037-E1D6-4DA4-958A-F8D4AEE165BB}" srcOrd="0" destOrd="0" presId="urn:microsoft.com/office/officeart/2018/2/layout/IconVerticalSolidList"/>
    <dgm:cxn modelId="{230DA682-30A1-4866-B392-EB5298F82AB8}" srcId="{792A4822-1A67-42A5-AB6E-3CE0F7932C11}" destId="{B72F079A-1889-4F50-951D-2241286A0D83}" srcOrd="0" destOrd="0" parTransId="{148CC618-29A7-4D30-B241-998FE26A1611}" sibTransId="{7A38E43B-F9DE-4173-A10F-6D06A5266465}"/>
    <dgm:cxn modelId="{448BBB20-6350-4F32-AFB9-336296634B54}" type="presParOf" srcId="{755BF502-F1C2-4B90-B446-BE9FB5FBF3EE}" destId="{FFD91A95-02C5-4A94-AE63-A0B4BF8662BC}" srcOrd="0" destOrd="0" presId="urn:microsoft.com/office/officeart/2018/2/layout/IconVerticalSolidList"/>
    <dgm:cxn modelId="{AC84FA8A-A434-4270-946A-4C504C3A94DA}" type="presParOf" srcId="{FFD91A95-02C5-4A94-AE63-A0B4BF8662BC}" destId="{F5BF42CA-DE4C-4590-8868-062307E82D66}" srcOrd="0" destOrd="0" presId="urn:microsoft.com/office/officeart/2018/2/layout/IconVerticalSolidList"/>
    <dgm:cxn modelId="{341671B9-9337-4C6D-99E7-E2E9C095B40C}" type="presParOf" srcId="{FFD91A95-02C5-4A94-AE63-A0B4BF8662BC}" destId="{BC03ECAE-790E-4400-BC62-B31D13FA4E03}" srcOrd="1" destOrd="0" presId="urn:microsoft.com/office/officeart/2018/2/layout/IconVerticalSolidList"/>
    <dgm:cxn modelId="{C4313508-62B6-4495-B5A4-4158AF48FE40}" type="presParOf" srcId="{FFD91A95-02C5-4A94-AE63-A0B4BF8662BC}" destId="{819AB79A-2BA2-4E07-BB23-C5FA3511FC0B}" srcOrd="2" destOrd="0" presId="urn:microsoft.com/office/officeart/2018/2/layout/IconVerticalSolidList"/>
    <dgm:cxn modelId="{746F861A-9EE6-4F70-9809-101113795911}" type="presParOf" srcId="{FFD91A95-02C5-4A94-AE63-A0B4BF8662BC}" destId="{8E124A59-37DD-4504-8862-CB78A1805BB5}" srcOrd="3" destOrd="0" presId="urn:microsoft.com/office/officeart/2018/2/layout/IconVerticalSolidList"/>
    <dgm:cxn modelId="{72D31FB0-38EF-4D65-81FF-AC88229148C1}" type="presParOf" srcId="{755BF502-F1C2-4B90-B446-BE9FB5FBF3EE}" destId="{277ADD30-B2B6-44D2-A871-A5EC9B5B8E60}" srcOrd="1" destOrd="0" presId="urn:microsoft.com/office/officeart/2018/2/layout/IconVerticalSolidList"/>
    <dgm:cxn modelId="{E62F6F46-9EBA-4E5B-AEFF-30480288F230}" type="presParOf" srcId="{755BF502-F1C2-4B90-B446-BE9FB5FBF3EE}" destId="{8E1B5167-B088-4365-81E2-D8E9FC992032}" srcOrd="2" destOrd="0" presId="urn:microsoft.com/office/officeart/2018/2/layout/IconVerticalSolidList"/>
    <dgm:cxn modelId="{B288642D-E5EE-4A2B-B302-0A42BE2D57D4}" type="presParOf" srcId="{8E1B5167-B088-4365-81E2-D8E9FC992032}" destId="{28C0F9E1-549C-4D9F-9FAA-87AC1AAAC911}" srcOrd="0" destOrd="0" presId="urn:microsoft.com/office/officeart/2018/2/layout/IconVerticalSolidList"/>
    <dgm:cxn modelId="{E9F3C516-4AC6-4568-954A-EA54A0F83E66}" type="presParOf" srcId="{8E1B5167-B088-4365-81E2-D8E9FC992032}" destId="{96490DDA-4547-44DE-A4DF-F15EDB10D317}" srcOrd="1" destOrd="0" presId="urn:microsoft.com/office/officeart/2018/2/layout/IconVerticalSolidList"/>
    <dgm:cxn modelId="{6151624D-BACB-4F57-A703-B78FF6AB7D72}" type="presParOf" srcId="{8E1B5167-B088-4365-81E2-D8E9FC992032}" destId="{EDB3C988-A86E-4BE0-BF08-D3BFA2F70775}" srcOrd="2" destOrd="0" presId="urn:microsoft.com/office/officeart/2018/2/layout/IconVerticalSolidList"/>
    <dgm:cxn modelId="{70741A61-14ED-490D-BF8F-592DFCB6A3CD}" type="presParOf" srcId="{8E1B5167-B088-4365-81E2-D8E9FC992032}" destId="{F5ADB475-621A-4108-AB29-2894321FC013}" srcOrd="3" destOrd="0" presId="urn:microsoft.com/office/officeart/2018/2/layout/IconVerticalSolidList"/>
    <dgm:cxn modelId="{D15E896F-4642-4721-9358-AFA489ABDAAD}" type="presParOf" srcId="{755BF502-F1C2-4B90-B446-BE9FB5FBF3EE}" destId="{5D8AD7A6-9D64-4815-9CDF-074AD8A06DEC}" srcOrd="3" destOrd="0" presId="urn:microsoft.com/office/officeart/2018/2/layout/IconVerticalSolidList"/>
    <dgm:cxn modelId="{59C6D962-9C66-4DB9-B256-E63AD32CE2D0}" type="presParOf" srcId="{755BF502-F1C2-4B90-B446-BE9FB5FBF3EE}" destId="{3BDC7817-F81C-4080-80FA-224C73217683}" srcOrd="4" destOrd="0" presId="urn:microsoft.com/office/officeart/2018/2/layout/IconVerticalSolidList"/>
    <dgm:cxn modelId="{8A721FBE-82B0-4686-B249-95B8C2CB4087}" type="presParOf" srcId="{3BDC7817-F81C-4080-80FA-224C73217683}" destId="{693A8B8B-7A84-40EB-86E0-11871F740B4E}" srcOrd="0" destOrd="0" presId="urn:microsoft.com/office/officeart/2018/2/layout/IconVerticalSolidList"/>
    <dgm:cxn modelId="{4288F08D-D612-4745-9723-3E029322E4BD}" type="presParOf" srcId="{3BDC7817-F81C-4080-80FA-224C73217683}" destId="{6A2DC804-4BFF-419B-A742-EB7C3E9E2144}" srcOrd="1" destOrd="0" presId="urn:microsoft.com/office/officeart/2018/2/layout/IconVerticalSolidList"/>
    <dgm:cxn modelId="{D58CEBC8-39FB-41A2-993F-64346774E63A}" type="presParOf" srcId="{3BDC7817-F81C-4080-80FA-224C73217683}" destId="{51BF7D45-DA54-4B8E-9601-2B2A8432F40B}" srcOrd="2" destOrd="0" presId="urn:microsoft.com/office/officeart/2018/2/layout/IconVerticalSolidList"/>
    <dgm:cxn modelId="{D360FC1B-37E8-4DD8-988E-F5233366A332}" type="presParOf" srcId="{3BDC7817-F81C-4080-80FA-224C73217683}" destId="{7F3B7037-E1D6-4DA4-958A-F8D4AEE165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DF97F50-B44E-4507-9AAA-B123CAF292B3}" type="doc">
      <dgm:prSet loTypeId="urn:microsoft.com/office/officeart/2005/8/layout/vList2" loCatId="list" qsTypeId="urn:microsoft.com/office/officeart/2005/8/quickstyle/simple1#82" qsCatId="simple" csTypeId="urn:microsoft.com/office/officeart/2005/8/colors/colorful5#9" csCatId="colorful"/>
      <dgm:spPr/>
      <dgm:t>
        <a:bodyPr/>
        <a:lstStyle/>
        <a:p>
          <a:endParaRPr lang="en-US"/>
        </a:p>
      </dgm:t>
    </dgm:pt>
    <dgm:pt modelId="{51C89983-9DA1-4AEC-84D6-2723B9BB4B9D}">
      <dgm:prSet/>
      <dgm:spPr/>
      <dgm:t>
        <a:bodyPr/>
        <a:lstStyle/>
        <a:p>
          <a:r>
            <a:rPr lang="en-US"/>
            <a:t>Not all cultures are equally accepting of brain death. </a:t>
          </a:r>
        </a:p>
      </dgm:t>
    </dgm:pt>
    <dgm:pt modelId="{CD6A7380-9324-431F-9102-BE1A0C4053BC}" type="parTrans" cxnId="{3E6BCB3F-E86B-46FE-8476-179705F02094}">
      <dgm:prSet/>
      <dgm:spPr/>
      <dgm:t>
        <a:bodyPr/>
        <a:lstStyle/>
        <a:p>
          <a:endParaRPr lang="en-US"/>
        </a:p>
      </dgm:t>
    </dgm:pt>
    <dgm:pt modelId="{0D93C7C2-373B-46AE-90F6-1F78E988E11E}" type="sibTrans" cxnId="{3E6BCB3F-E86B-46FE-8476-179705F02094}">
      <dgm:prSet/>
      <dgm:spPr/>
      <dgm:t>
        <a:bodyPr/>
        <a:lstStyle/>
        <a:p>
          <a:endParaRPr lang="en-US"/>
        </a:p>
      </dgm:t>
    </dgm:pt>
    <dgm:pt modelId="{FFA96A5C-CCBA-4B0F-A870-CB365C2427A7}">
      <dgm:prSet/>
      <dgm:spPr/>
      <dgm:t>
        <a:bodyPr/>
        <a:lstStyle/>
        <a:p>
          <a:r>
            <a:rPr lang="en-US"/>
            <a:t>In countries such as Japan, China, and the Republic of Korea, brain death is an acceptable diagnosis only in cases of organ donation and requires approval from the patient’s family. </a:t>
          </a:r>
        </a:p>
      </dgm:t>
    </dgm:pt>
    <dgm:pt modelId="{CB0E545A-DDFC-4966-A292-442B0C4A35C0}" type="parTrans" cxnId="{E926A270-6BF0-40CA-A9F7-E0EFBEE43D8D}">
      <dgm:prSet/>
      <dgm:spPr/>
      <dgm:t>
        <a:bodyPr/>
        <a:lstStyle/>
        <a:p>
          <a:endParaRPr lang="en-US"/>
        </a:p>
      </dgm:t>
    </dgm:pt>
    <dgm:pt modelId="{6B340D62-8F8D-4FFA-B341-F3E87E9F15D7}" type="sibTrans" cxnId="{E926A270-6BF0-40CA-A9F7-E0EFBEE43D8D}">
      <dgm:prSet/>
      <dgm:spPr/>
      <dgm:t>
        <a:bodyPr/>
        <a:lstStyle/>
        <a:p>
          <a:endParaRPr lang="en-US"/>
        </a:p>
      </dgm:t>
    </dgm:pt>
    <dgm:pt modelId="{C3E0291D-96E5-4956-B8A5-C3030F2F3AD0}">
      <dgm:prSet/>
      <dgm:spPr/>
      <dgm:t>
        <a:bodyPr/>
        <a:lstStyle/>
        <a:p>
          <a:r>
            <a:rPr lang="en-US"/>
            <a:t>In the Republic of Korea, a diagnosis of brain death also requires unanimous approval from a special committee (Terunuma and Mathis, 2021; Yang and Miller, 2015).</a:t>
          </a:r>
        </a:p>
      </dgm:t>
    </dgm:pt>
    <dgm:pt modelId="{FCF25D63-33A0-422D-A52B-493D7316D72C}" type="parTrans" cxnId="{7C0AF351-77F9-4789-AC2E-03757F3A878D}">
      <dgm:prSet/>
      <dgm:spPr/>
      <dgm:t>
        <a:bodyPr/>
        <a:lstStyle/>
        <a:p>
          <a:endParaRPr lang="en-US"/>
        </a:p>
      </dgm:t>
    </dgm:pt>
    <dgm:pt modelId="{2B09734E-4C5B-4E60-A0E2-9BF2B7A8E49D}" type="sibTrans" cxnId="{7C0AF351-77F9-4789-AC2E-03757F3A878D}">
      <dgm:prSet/>
      <dgm:spPr/>
      <dgm:t>
        <a:bodyPr/>
        <a:lstStyle/>
        <a:p>
          <a:endParaRPr lang="en-US"/>
        </a:p>
      </dgm:t>
    </dgm:pt>
    <dgm:pt modelId="{6533A909-9910-49E4-A1E0-BFEFC3807964}" type="pres">
      <dgm:prSet presAssocID="{4DF97F50-B44E-4507-9AAA-B123CAF292B3}" presName="linear" presStyleCnt="0">
        <dgm:presLayoutVars>
          <dgm:animLvl val="lvl"/>
          <dgm:resizeHandles val="exact"/>
        </dgm:presLayoutVars>
      </dgm:prSet>
      <dgm:spPr/>
    </dgm:pt>
    <dgm:pt modelId="{74203473-AABF-44EE-B143-463899E78347}" type="pres">
      <dgm:prSet presAssocID="{51C89983-9DA1-4AEC-84D6-2723B9BB4B9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6F5F626-5F6F-46C2-BACD-98EF4E4292F8}" type="pres">
      <dgm:prSet presAssocID="{0D93C7C2-373B-46AE-90F6-1F78E988E11E}" presName="spacer" presStyleCnt="0"/>
      <dgm:spPr/>
    </dgm:pt>
    <dgm:pt modelId="{EEF2A408-7D70-44B4-9175-D6E5C87D27DE}" type="pres">
      <dgm:prSet presAssocID="{FFA96A5C-CCBA-4B0F-A870-CB365C2427A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DCDB3A5-E681-43DA-B681-A7DB208BE2E7}" type="pres">
      <dgm:prSet presAssocID="{6B340D62-8F8D-4FFA-B341-F3E87E9F15D7}" presName="spacer" presStyleCnt="0"/>
      <dgm:spPr/>
    </dgm:pt>
    <dgm:pt modelId="{E493773F-0370-4625-B67F-A753969095E1}" type="pres">
      <dgm:prSet presAssocID="{C3E0291D-96E5-4956-B8A5-C3030F2F3AD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D5EA62E-5315-4919-A78A-A27E5B4EA38A}" type="presOf" srcId="{FFA96A5C-CCBA-4B0F-A870-CB365C2427A7}" destId="{EEF2A408-7D70-44B4-9175-D6E5C87D27DE}" srcOrd="0" destOrd="0" presId="urn:microsoft.com/office/officeart/2005/8/layout/vList2"/>
    <dgm:cxn modelId="{3E6BCB3F-E86B-46FE-8476-179705F02094}" srcId="{4DF97F50-B44E-4507-9AAA-B123CAF292B3}" destId="{51C89983-9DA1-4AEC-84D6-2723B9BB4B9D}" srcOrd="0" destOrd="0" parTransId="{CD6A7380-9324-431F-9102-BE1A0C4053BC}" sibTransId="{0D93C7C2-373B-46AE-90F6-1F78E988E11E}"/>
    <dgm:cxn modelId="{E926A270-6BF0-40CA-A9F7-E0EFBEE43D8D}" srcId="{4DF97F50-B44E-4507-9AAA-B123CAF292B3}" destId="{FFA96A5C-CCBA-4B0F-A870-CB365C2427A7}" srcOrd="1" destOrd="0" parTransId="{CB0E545A-DDFC-4966-A292-442B0C4A35C0}" sibTransId="{6B340D62-8F8D-4FFA-B341-F3E87E9F15D7}"/>
    <dgm:cxn modelId="{7C0AF351-77F9-4789-AC2E-03757F3A878D}" srcId="{4DF97F50-B44E-4507-9AAA-B123CAF292B3}" destId="{C3E0291D-96E5-4956-B8A5-C3030F2F3AD0}" srcOrd="2" destOrd="0" parTransId="{FCF25D63-33A0-422D-A52B-493D7316D72C}" sibTransId="{2B09734E-4C5B-4E60-A0E2-9BF2B7A8E49D}"/>
    <dgm:cxn modelId="{F5912A52-C695-4F1D-A3BF-6E46D86A0854}" type="presOf" srcId="{51C89983-9DA1-4AEC-84D6-2723B9BB4B9D}" destId="{74203473-AABF-44EE-B143-463899E78347}" srcOrd="0" destOrd="0" presId="urn:microsoft.com/office/officeart/2005/8/layout/vList2"/>
    <dgm:cxn modelId="{F6DCA67F-DC4B-40FA-830A-7E63B31EBD46}" type="presOf" srcId="{C3E0291D-96E5-4956-B8A5-C3030F2F3AD0}" destId="{E493773F-0370-4625-B67F-A753969095E1}" srcOrd="0" destOrd="0" presId="urn:microsoft.com/office/officeart/2005/8/layout/vList2"/>
    <dgm:cxn modelId="{4BDFA2D2-75C9-4224-AC25-3D03943D3652}" type="presOf" srcId="{4DF97F50-B44E-4507-9AAA-B123CAF292B3}" destId="{6533A909-9910-49E4-A1E0-BFEFC3807964}" srcOrd="0" destOrd="0" presId="urn:microsoft.com/office/officeart/2005/8/layout/vList2"/>
    <dgm:cxn modelId="{AB384FA2-7419-476C-9CB7-5502C9A89877}" type="presParOf" srcId="{6533A909-9910-49E4-A1E0-BFEFC3807964}" destId="{74203473-AABF-44EE-B143-463899E78347}" srcOrd="0" destOrd="0" presId="urn:microsoft.com/office/officeart/2005/8/layout/vList2"/>
    <dgm:cxn modelId="{154BB5E7-7A51-4F96-B931-CEE04E534FDC}" type="presParOf" srcId="{6533A909-9910-49E4-A1E0-BFEFC3807964}" destId="{46F5F626-5F6F-46C2-BACD-98EF4E4292F8}" srcOrd="1" destOrd="0" presId="urn:microsoft.com/office/officeart/2005/8/layout/vList2"/>
    <dgm:cxn modelId="{1B799EFC-62ED-4842-91BC-AFE6D52E3A2D}" type="presParOf" srcId="{6533A909-9910-49E4-A1E0-BFEFC3807964}" destId="{EEF2A408-7D70-44B4-9175-D6E5C87D27DE}" srcOrd="2" destOrd="0" presId="urn:microsoft.com/office/officeart/2005/8/layout/vList2"/>
    <dgm:cxn modelId="{DDFC902A-32C9-48BA-BE57-DC540FB882FB}" type="presParOf" srcId="{6533A909-9910-49E4-A1E0-BFEFC3807964}" destId="{ADCDB3A5-E681-43DA-B681-A7DB208BE2E7}" srcOrd="3" destOrd="0" presId="urn:microsoft.com/office/officeart/2005/8/layout/vList2"/>
    <dgm:cxn modelId="{D717C926-83E3-41B5-A4CC-B866594FAF86}" type="presParOf" srcId="{6533A909-9910-49E4-A1E0-BFEFC3807964}" destId="{E493773F-0370-4625-B67F-A753969095E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86A44EA-5FA7-419F-91CA-D71489B5F75A}" type="doc">
      <dgm:prSet loTypeId="urn:microsoft.com/office/officeart/2005/8/layout/vList2" loCatId="list" qsTypeId="urn:microsoft.com/office/officeart/2005/8/quickstyle/simple1#107" qsCatId="simple" csTypeId="urn:microsoft.com/office/officeart/2005/8/colors/colorful5#12" csCatId="colorful"/>
      <dgm:spPr/>
      <dgm:t>
        <a:bodyPr/>
        <a:lstStyle/>
        <a:p>
          <a:endParaRPr lang="en-US"/>
        </a:p>
      </dgm:t>
    </dgm:pt>
    <dgm:pt modelId="{E52C49A4-282B-4E12-A247-12D9F08D0458}">
      <dgm:prSet/>
      <dgm:spPr/>
      <dgm:t>
        <a:bodyPr/>
        <a:lstStyle/>
        <a:p>
          <a:r>
            <a:rPr lang="en-US"/>
            <a:t>Physiological death occurs when the vital organs no longer function. </a:t>
          </a:r>
        </a:p>
      </dgm:t>
    </dgm:pt>
    <dgm:pt modelId="{63E7062C-3775-44B1-A6A1-AF365310FC42}" type="parTrans" cxnId="{20189CB6-1546-4F84-9016-9ADB2143B22F}">
      <dgm:prSet/>
      <dgm:spPr/>
      <dgm:t>
        <a:bodyPr/>
        <a:lstStyle/>
        <a:p>
          <a:endParaRPr lang="en-US"/>
        </a:p>
      </dgm:t>
    </dgm:pt>
    <dgm:pt modelId="{87EC8501-E160-44BB-B2CE-5DEAA1AA2A34}" type="sibTrans" cxnId="{20189CB6-1546-4F84-9016-9ADB2143B22F}">
      <dgm:prSet/>
      <dgm:spPr/>
      <dgm:t>
        <a:bodyPr/>
        <a:lstStyle/>
        <a:p>
          <a:endParaRPr lang="en-US"/>
        </a:p>
      </dgm:t>
    </dgm:pt>
    <dgm:pt modelId="{A8833D6F-AA18-4509-853B-FC25C037AD0F}">
      <dgm:prSet/>
      <dgm:spPr/>
      <dgm:t>
        <a:bodyPr/>
        <a:lstStyle/>
        <a:p>
          <a:r>
            <a:rPr lang="en-US"/>
            <a:t>The digestive and respiratory systems begin to shut down during the gradual process of dying.</a:t>
          </a:r>
        </a:p>
      </dgm:t>
    </dgm:pt>
    <dgm:pt modelId="{C7F62637-5650-4703-B968-046BA878E28F}" type="parTrans" cxnId="{B7449F9E-9EAF-4A9F-AAB3-F5CF7D41CB9F}">
      <dgm:prSet/>
      <dgm:spPr/>
      <dgm:t>
        <a:bodyPr/>
        <a:lstStyle/>
        <a:p>
          <a:endParaRPr lang="en-US"/>
        </a:p>
      </dgm:t>
    </dgm:pt>
    <dgm:pt modelId="{E43B0A5D-E61C-49A2-95B3-3EC48B7DBA68}" type="sibTrans" cxnId="{B7449F9E-9EAF-4A9F-AAB3-F5CF7D41CB9F}">
      <dgm:prSet/>
      <dgm:spPr/>
      <dgm:t>
        <a:bodyPr/>
        <a:lstStyle/>
        <a:p>
          <a:endParaRPr lang="en-US"/>
        </a:p>
      </dgm:t>
    </dgm:pt>
    <dgm:pt modelId="{F2AF0208-5659-48C8-BDB8-6DDC2ED251E3}">
      <dgm:prSet/>
      <dgm:spPr/>
      <dgm:t>
        <a:bodyPr/>
        <a:lstStyle/>
        <a:p>
          <a:r>
            <a:rPr lang="en-US"/>
            <a:t>A dying person no longer wants to eat as digestion slows and the digestive tract loses moisture and chewing, swallowing, and elimination becomes painful processes.</a:t>
          </a:r>
        </a:p>
      </dgm:t>
    </dgm:pt>
    <dgm:pt modelId="{4C5EEAA0-F028-4720-A663-56A6AFB50FD2}" type="parTrans" cxnId="{46D0311A-92F7-4CAF-9CBD-933CB18C3FF9}">
      <dgm:prSet/>
      <dgm:spPr/>
      <dgm:t>
        <a:bodyPr/>
        <a:lstStyle/>
        <a:p>
          <a:endParaRPr lang="en-US"/>
        </a:p>
      </dgm:t>
    </dgm:pt>
    <dgm:pt modelId="{290054A0-8C10-409C-8C74-EFD4AEBC8602}" type="sibTrans" cxnId="{46D0311A-92F7-4CAF-9CBD-933CB18C3FF9}">
      <dgm:prSet/>
      <dgm:spPr/>
      <dgm:t>
        <a:bodyPr/>
        <a:lstStyle/>
        <a:p>
          <a:endParaRPr lang="en-US"/>
        </a:p>
      </dgm:t>
    </dgm:pt>
    <dgm:pt modelId="{66588F6C-1188-4A08-9212-6E8D4694DF1C}">
      <dgm:prSet/>
      <dgm:spPr/>
      <dgm:t>
        <a:bodyPr/>
        <a:lstStyle/>
        <a:p>
          <a:r>
            <a:rPr lang="en-US"/>
            <a:t>The person often sleeps more and may talk less although continues to hear.</a:t>
          </a:r>
        </a:p>
      </dgm:t>
    </dgm:pt>
    <dgm:pt modelId="{0EA1B402-EA69-4EC1-83C7-EDC98C858ADD}" type="parTrans" cxnId="{F0AABB38-B3FB-4B91-B4D1-6DAB11D05441}">
      <dgm:prSet/>
      <dgm:spPr/>
      <dgm:t>
        <a:bodyPr/>
        <a:lstStyle/>
        <a:p>
          <a:endParaRPr lang="en-US"/>
        </a:p>
      </dgm:t>
    </dgm:pt>
    <dgm:pt modelId="{06DF78F0-D439-466A-8014-AFB9654E555B}" type="sibTrans" cxnId="{F0AABB38-B3FB-4B91-B4D1-6DAB11D05441}">
      <dgm:prSet/>
      <dgm:spPr/>
      <dgm:t>
        <a:bodyPr/>
        <a:lstStyle/>
        <a:p>
          <a:endParaRPr lang="en-US"/>
        </a:p>
      </dgm:t>
    </dgm:pt>
    <dgm:pt modelId="{1D1828CB-E990-4A5D-BF98-C090F79C475C}">
      <dgm:prSet/>
      <dgm:spPr/>
      <dgm:t>
        <a:bodyPr/>
        <a:lstStyle/>
        <a:p>
          <a:r>
            <a:rPr lang="en-US"/>
            <a:t>Physiological death may take 72 or fewer hours.</a:t>
          </a:r>
        </a:p>
      </dgm:t>
    </dgm:pt>
    <dgm:pt modelId="{4F5D183B-CB32-48A9-BE13-5EC5E2C0B56A}" type="parTrans" cxnId="{3DD3A733-EF35-49F4-AAA4-DDC9046CDF40}">
      <dgm:prSet/>
      <dgm:spPr/>
      <dgm:t>
        <a:bodyPr/>
        <a:lstStyle/>
        <a:p>
          <a:endParaRPr lang="en-US"/>
        </a:p>
      </dgm:t>
    </dgm:pt>
    <dgm:pt modelId="{24415746-822C-406D-9469-376823A04CD6}" type="sibTrans" cxnId="{3DD3A733-EF35-49F4-AAA4-DDC9046CDF40}">
      <dgm:prSet/>
      <dgm:spPr/>
      <dgm:t>
        <a:bodyPr/>
        <a:lstStyle/>
        <a:p>
          <a:endParaRPr lang="en-US"/>
        </a:p>
      </dgm:t>
    </dgm:pt>
    <dgm:pt modelId="{E3B0790C-D8DC-4E4B-A589-02A6231E1263}" type="pres">
      <dgm:prSet presAssocID="{686A44EA-5FA7-419F-91CA-D71489B5F75A}" presName="linear" presStyleCnt="0">
        <dgm:presLayoutVars>
          <dgm:animLvl val="lvl"/>
          <dgm:resizeHandles val="exact"/>
        </dgm:presLayoutVars>
      </dgm:prSet>
      <dgm:spPr/>
    </dgm:pt>
    <dgm:pt modelId="{D2E4B2C8-70BA-47E9-AEA9-4689DE7ADB6B}" type="pres">
      <dgm:prSet presAssocID="{E52C49A4-282B-4E12-A247-12D9F08D045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F32EF2-7F8A-4461-ABB4-AC997AAF1AFB}" type="pres">
      <dgm:prSet presAssocID="{87EC8501-E160-44BB-B2CE-5DEAA1AA2A34}" presName="spacer" presStyleCnt="0"/>
      <dgm:spPr/>
    </dgm:pt>
    <dgm:pt modelId="{181618E9-E0EE-42EB-8BE7-8D4F9F6E6FAC}" type="pres">
      <dgm:prSet presAssocID="{A8833D6F-AA18-4509-853B-FC25C037AD0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C127C18-767D-4E9D-9886-EC03A070CA98}" type="pres">
      <dgm:prSet presAssocID="{E43B0A5D-E61C-49A2-95B3-3EC48B7DBA68}" presName="spacer" presStyleCnt="0"/>
      <dgm:spPr/>
    </dgm:pt>
    <dgm:pt modelId="{5CA18085-0953-41D4-AEB9-36EF9F8C5657}" type="pres">
      <dgm:prSet presAssocID="{F2AF0208-5659-48C8-BDB8-6DDC2ED251E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8C1580E-6943-4101-821E-6969160642FD}" type="pres">
      <dgm:prSet presAssocID="{290054A0-8C10-409C-8C74-EFD4AEBC8602}" presName="spacer" presStyleCnt="0"/>
      <dgm:spPr/>
    </dgm:pt>
    <dgm:pt modelId="{DA5C51CE-42EF-47A2-BFEC-38F1FAED61A3}" type="pres">
      <dgm:prSet presAssocID="{66588F6C-1188-4A08-9212-6E8D4694DF1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FDD74D7-DC4E-4578-8A91-DDB6C4C219DA}" type="pres">
      <dgm:prSet presAssocID="{06DF78F0-D439-466A-8014-AFB9654E555B}" presName="spacer" presStyleCnt="0"/>
      <dgm:spPr/>
    </dgm:pt>
    <dgm:pt modelId="{5AD602A2-5AB2-4A62-80C3-8E419983C7FA}" type="pres">
      <dgm:prSet presAssocID="{1D1828CB-E990-4A5D-BF98-C090F79C475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6D0311A-92F7-4CAF-9CBD-933CB18C3FF9}" srcId="{686A44EA-5FA7-419F-91CA-D71489B5F75A}" destId="{F2AF0208-5659-48C8-BDB8-6DDC2ED251E3}" srcOrd="2" destOrd="0" parTransId="{4C5EEAA0-F028-4720-A663-56A6AFB50FD2}" sibTransId="{290054A0-8C10-409C-8C74-EFD4AEBC8602}"/>
    <dgm:cxn modelId="{18003C26-0F53-48DA-99B1-659051AF2340}" type="presOf" srcId="{1D1828CB-E990-4A5D-BF98-C090F79C475C}" destId="{5AD602A2-5AB2-4A62-80C3-8E419983C7FA}" srcOrd="0" destOrd="0" presId="urn:microsoft.com/office/officeart/2005/8/layout/vList2"/>
    <dgm:cxn modelId="{3DD3A733-EF35-49F4-AAA4-DDC9046CDF40}" srcId="{686A44EA-5FA7-419F-91CA-D71489B5F75A}" destId="{1D1828CB-E990-4A5D-BF98-C090F79C475C}" srcOrd="4" destOrd="0" parTransId="{4F5D183B-CB32-48A9-BE13-5EC5E2C0B56A}" sibTransId="{24415746-822C-406D-9469-376823A04CD6}"/>
    <dgm:cxn modelId="{F0AABB38-B3FB-4B91-B4D1-6DAB11D05441}" srcId="{686A44EA-5FA7-419F-91CA-D71489B5F75A}" destId="{66588F6C-1188-4A08-9212-6E8D4694DF1C}" srcOrd="3" destOrd="0" parTransId="{0EA1B402-EA69-4EC1-83C7-EDC98C858ADD}" sibTransId="{06DF78F0-D439-466A-8014-AFB9654E555B}"/>
    <dgm:cxn modelId="{F9A4D265-3044-42D2-8522-67C74FE34C89}" type="presOf" srcId="{66588F6C-1188-4A08-9212-6E8D4694DF1C}" destId="{DA5C51CE-42EF-47A2-BFEC-38F1FAED61A3}" srcOrd="0" destOrd="0" presId="urn:microsoft.com/office/officeart/2005/8/layout/vList2"/>
    <dgm:cxn modelId="{42D1204F-5774-49F3-9ADA-9E160540310C}" type="presOf" srcId="{A8833D6F-AA18-4509-853B-FC25C037AD0F}" destId="{181618E9-E0EE-42EB-8BE7-8D4F9F6E6FAC}" srcOrd="0" destOrd="0" presId="urn:microsoft.com/office/officeart/2005/8/layout/vList2"/>
    <dgm:cxn modelId="{7A61EC95-D7E4-470E-8A80-3169CD3FDED9}" type="presOf" srcId="{686A44EA-5FA7-419F-91CA-D71489B5F75A}" destId="{E3B0790C-D8DC-4E4B-A589-02A6231E1263}" srcOrd="0" destOrd="0" presId="urn:microsoft.com/office/officeart/2005/8/layout/vList2"/>
    <dgm:cxn modelId="{B7449F9E-9EAF-4A9F-AAB3-F5CF7D41CB9F}" srcId="{686A44EA-5FA7-419F-91CA-D71489B5F75A}" destId="{A8833D6F-AA18-4509-853B-FC25C037AD0F}" srcOrd="1" destOrd="0" parTransId="{C7F62637-5650-4703-B968-046BA878E28F}" sibTransId="{E43B0A5D-E61C-49A2-95B3-3EC48B7DBA68}"/>
    <dgm:cxn modelId="{0A53F0B4-B37B-4778-A3CF-CA82687A7E4C}" type="presOf" srcId="{F2AF0208-5659-48C8-BDB8-6DDC2ED251E3}" destId="{5CA18085-0953-41D4-AEB9-36EF9F8C5657}" srcOrd="0" destOrd="0" presId="urn:microsoft.com/office/officeart/2005/8/layout/vList2"/>
    <dgm:cxn modelId="{20189CB6-1546-4F84-9016-9ADB2143B22F}" srcId="{686A44EA-5FA7-419F-91CA-D71489B5F75A}" destId="{E52C49A4-282B-4E12-A247-12D9F08D0458}" srcOrd="0" destOrd="0" parTransId="{63E7062C-3775-44B1-A6A1-AF365310FC42}" sibTransId="{87EC8501-E160-44BB-B2CE-5DEAA1AA2A34}"/>
    <dgm:cxn modelId="{550052C0-003B-4B7D-A590-ED01ACE0BC36}" type="presOf" srcId="{E52C49A4-282B-4E12-A247-12D9F08D0458}" destId="{D2E4B2C8-70BA-47E9-AEA9-4689DE7ADB6B}" srcOrd="0" destOrd="0" presId="urn:microsoft.com/office/officeart/2005/8/layout/vList2"/>
    <dgm:cxn modelId="{2F4255D4-4348-4CC7-8F44-DE64025A883F}" type="presParOf" srcId="{E3B0790C-D8DC-4E4B-A589-02A6231E1263}" destId="{D2E4B2C8-70BA-47E9-AEA9-4689DE7ADB6B}" srcOrd="0" destOrd="0" presId="urn:microsoft.com/office/officeart/2005/8/layout/vList2"/>
    <dgm:cxn modelId="{008F28B3-E6D6-459D-8649-33B69EAA4F36}" type="presParOf" srcId="{E3B0790C-D8DC-4E4B-A589-02A6231E1263}" destId="{EBF32EF2-7F8A-4461-ABB4-AC997AAF1AFB}" srcOrd="1" destOrd="0" presId="urn:microsoft.com/office/officeart/2005/8/layout/vList2"/>
    <dgm:cxn modelId="{566E66AD-FF20-493C-91C7-75866512B6E7}" type="presParOf" srcId="{E3B0790C-D8DC-4E4B-A589-02A6231E1263}" destId="{181618E9-E0EE-42EB-8BE7-8D4F9F6E6FAC}" srcOrd="2" destOrd="0" presId="urn:microsoft.com/office/officeart/2005/8/layout/vList2"/>
    <dgm:cxn modelId="{CBA56447-F96E-49EB-9AFA-142629427E04}" type="presParOf" srcId="{E3B0790C-D8DC-4E4B-A589-02A6231E1263}" destId="{9C127C18-767D-4E9D-9886-EC03A070CA98}" srcOrd="3" destOrd="0" presId="urn:microsoft.com/office/officeart/2005/8/layout/vList2"/>
    <dgm:cxn modelId="{958CB8D5-8F62-44C6-B79C-2E48085B897F}" type="presParOf" srcId="{E3B0790C-D8DC-4E4B-A589-02A6231E1263}" destId="{5CA18085-0953-41D4-AEB9-36EF9F8C5657}" srcOrd="4" destOrd="0" presId="urn:microsoft.com/office/officeart/2005/8/layout/vList2"/>
    <dgm:cxn modelId="{55A1168D-15D7-4F81-A54F-1ABFCF5A078A}" type="presParOf" srcId="{E3B0790C-D8DC-4E4B-A589-02A6231E1263}" destId="{28C1580E-6943-4101-821E-6969160642FD}" srcOrd="5" destOrd="0" presId="urn:microsoft.com/office/officeart/2005/8/layout/vList2"/>
    <dgm:cxn modelId="{902005D4-1CDE-4A5D-817B-DC7336937C94}" type="presParOf" srcId="{E3B0790C-D8DC-4E4B-A589-02A6231E1263}" destId="{DA5C51CE-42EF-47A2-BFEC-38F1FAED61A3}" srcOrd="6" destOrd="0" presId="urn:microsoft.com/office/officeart/2005/8/layout/vList2"/>
    <dgm:cxn modelId="{623CC986-163A-4E01-A768-A34D47C5DBEB}" type="presParOf" srcId="{E3B0790C-D8DC-4E4B-A589-02A6231E1263}" destId="{8FDD74D7-DC4E-4578-8A91-DDB6C4C219DA}" srcOrd="7" destOrd="0" presId="urn:microsoft.com/office/officeart/2005/8/layout/vList2"/>
    <dgm:cxn modelId="{257054D1-C68D-452F-BF80-20DF15E2ED62}" type="presParOf" srcId="{E3B0790C-D8DC-4E4B-A589-02A6231E1263}" destId="{5AD602A2-5AB2-4A62-80C3-8E419983C7F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94D561-D01C-450E-8AE4-382F4B2398A3}" type="doc">
      <dgm:prSet loTypeId="urn:microsoft.com/office/officeart/2005/8/layout/vList2" loCatId="list" qsTypeId="urn:microsoft.com/office/officeart/2005/8/quickstyle/simple1#116" qsCatId="simple" csTypeId="urn:microsoft.com/office/officeart/2005/8/colors/colorful2#13" csCatId="colorful"/>
      <dgm:spPr/>
      <dgm:t>
        <a:bodyPr/>
        <a:lstStyle/>
        <a:p>
          <a:endParaRPr lang="en-US"/>
        </a:p>
      </dgm:t>
    </dgm:pt>
    <dgm:pt modelId="{4222543F-86FC-49A8-A3BA-25FD8B0EAE84}">
      <dgm:prSet/>
      <dgm:spPr/>
      <dgm:t>
        <a:bodyPr/>
        <a:lstStyle/>
        <a:p>
          <a:r>
            <a:rPr lang="en-US"/>
            <a:t>Social death begins much earlier than physiological death. </a:t>
          </a:r>
        </a:p>
      </dgm:t>
    </dgm:pt>
    <dgm:pt modelId="{75279EC3-9043-4C9D-96FA-0489E2889664}" type="parTrans" cxnId="{A1AF4A66-F063-4937-AE7E-9970B2459C91}">
      <dgm:prSet/>
      <dgm:spPr/>
      <dgm:t>
        <a:bodyPr/>
        <a:lstStyle/>
        <a:p>
          <a:endParaRPr lang="en-US"/>
        </a:p>
      </dgm:t>
    </dgm:pt>
    <dgm:pt modelId="{EAA7427D-C307-495F-9349-7C8029E25F1A}" type="sibTrans" cxnId="{A1AF4A66-F063-4937-AE7E-9970B2459C91}">
      <dgm:prSet/>
      <dgm:spPr/>
      <dgm:t>
        <a:bodyPr/>
        <a:lstStyle/>
        <a:p>
          <a:endParaRPr lang="en-US"/>
        </a:p>
      </dgm:t>
    </dgm:pt>
    <dgm:pt modelId="{E8A9AF0A-F9F4-47EA-9A13-1718D9B1B86D}">
      <dgm:prSet/>
      <dgm:spPr/>
      <dgm:t>
        <a:bodyPr/>
        <a:lstStyle/>
        <a:p>
          <a:r>
            <a:rPr lang="en-US"/>
            <a:t>Social death occurs when others begin to withdraw from someone who is terminally ill.</a:t>
          </a:r>
        </a:p>
      </dgm:t>
    </dgm:pt>
    <dgm:pt modelId="{675B4066-E0F2-4D36-98B6-020C6F03E12A}" type="parTrans" cxnId="{C9752974-1863-41D3-8ED2-A282E982BF8F}">
      <dgm:prSet/>
      <dgm:spPr/>
      <dgm:t>
        <a:bodyPr/>
        <a:lstStyle/>
        <a:p>
          <a:endParaRPr lang="en-US"/>
        </a:p>
      </dgm:t>
    </dgm:pt>
    <dgm:pt modelId="{DECE8425-3F35-4963-A314-3B11A7BE37B9}" type="sibTrans" cxnId="{C9752974-1863-41D3-8ED2-A282E982BF8F}">
      <dgm:prSet/>
      <dgm:spPr/>
      <dgm:t>
        <a:bodyPr/>
        <a:lstStyle/>
        <a:p>
          <a:endParaRPr lang="en-US"/>
        </a:p>
      </dgm:t>
    </dgm:pt>
    <dgm:pt modelId="{C3E7AFFA-A9AC-4228-83F6-CF000D9FA4E2}">
      <dgm:prSet/>
      <dgm:spPr/>
      <dgm:t>
        <a:bodyPr/>
        <a:lstStyle/>
        <a:p>
          <a:r>
            <a:rPr lang="en-US"/>
            <a:t>Those diagnosed with conditions such as cancer may find that friends, family members, and even health care professionals begin to say less and visit less frequently.</a:t>
          </a:r>
        </a:p>
      </dgm:t>
    </dgm:pt>
    <dgm:pt modelId="{08F61C4A-7243-4D2D-9F87-E1FFC5ADBE42}" type="parTrans" cxnId="{DF56D5C7-4047-4B39-BDCA-895FB4D22811}">
      <dgm:prSet/>
      <dgm:spPr/>
      <dgm:t>
        <a:bodyPr/>
        <a:lstStyle/>
        <a:p>
          <a:endParaRPr lang="en-US"/>
        </a:p>
      </dgm:t>
    </dgm:pt>
    <dgm:pt modelId="{85DD19DF-D5DC-4D9E-9134-57549A3D6492}" type="sibTrans" cxnId="{DF56D5C7-4047-4B39-BDCA-895FB4D22811}">
      <dgm:prSet/>
      <dgm:spPr/>
      <dgm:t>
        <a:bodyPr/>
        <a:lstStyle/>
        <a:p>
          <a:endParaRPr lang="en-US"/>
        </a:p>
      </dgm:t>
    </dgm:pt>
    <dgm:pt modelId="{5D605DF2-DB2C-4134-A6FF-6630A1D86467}" type="pres">
      <dgm:prSet presAssocID="{E994D561-D01C-450E-8AE4-382F4B2398A3}" presName="linear" presStyleCnt="0">
        <dgm:presLayoutVars>
          <dgm:animLvl val="lvl"/>
          <dgm:resizeHandles val="exact"/>
        </dgm:presLayoutVars>
      </dgm:prSet>
      <dgm:spPr/>
    </dgm:pt>
    <dgm:pt modelId="{0F0D072F-D3E6-4059-9746-04CD4469939D}" type="pres">
      <dgm:prSet presAssocID="{4222543F-86FC-49A8-A3BA-25FD8B0EAE8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04239D1-5FB6-4290-9571-08CFE91B3BC9}" type="pres">
      <dgm:prSet presAssocID="{EAA7427D-C307-495F-9349-7C8029E25F1A}" presName="spacer" presStyleCnt="0"/>
      <dgm:spPr/>
    </dgm:pt>
    <dgm:pt modelId="{B58DA5C2-CCBC-48C3-A982-7D22F6583F11}" type="pres">
      <dgm:prSet presAssocID="{E8A9AF0A-F9F4-47EA-9A13-1718D9B1B86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C1AC1F0-F0E3-4B46-BB31-8BBB826A21AB}" type="pres">
      <dgm:prSet presAssocID="{DECE8425-3F35-4963-A314-3B11A7BE37B9}" presName="spacer" presStyleCnt="0"/>
      <dgm:spPr/>
    </dgm:pt>
    <dgm:pt modelId="{ED5638DC-6882-4547-8617-EB5E221E476E}" type="pres">
      <dgm:prSet presAssocID="{C3E7AFFA-A9AC-4228-83F6-CF000D9FA4E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79F560A-4EA7-4E49-B07D-BA9E4EB0BBB0}" type="presOf" srcId="{E8A9AF0A-F9F4-47EA-9A13-1718D9B1B86D}" destId="{B58DA5C2-CCBC-48C3-A982-7D22F6583F11}" srcOrd="0" destOrd="0" presId="urn:microsoft.com/office/officeart/2005/8/layout/vList2"/>
    <dgm:cxn modelId="{1CC5D15D-D8AC-4536-B395-A4590EEACDDC}" type="presOf" srcId="{E994D561-D01C-450E-8AE4-382F4B2398A3}" destId="{5D605DF2-DB2C-4134-A6FF-6630A1D86467}" srcOrd="0" destOrd="0" presId="urn:microsoft.com/office/officeart/2005/8/layout/vList2"/>
    <dgm:cxn modelId="{DEDC7162-4D27-49A3-976E-FD7149E11567}" type="presOf" srcId="{4222543F-86FC-49A8-A3BA-25FD8B0EAE84}" destId="{0F0D072F-D3E6-4059-9746-04CD4469939D}" srcOrd="0" destOrd="0" presId="urn:microsoft.com/office/officeart/2005/8/layout/vList2"/>
    <dgm:cxn modelId="{A1AF4A66-F063-4937-AE7E-9970B2459C91}" srcId="{E994D561-D01C-450E-8AE4-382F4B2398A3}" destId="{4222543F-86FC-49A8-A3BA-25FD8B0EAE84}" srcOrd="0" destOrd="0" parTransId="{75279EC3-9043-4C9D-96FA-0489E2889664}" sibTransId="{EAA7427D-C307-495F-9349-7C8029E25F1A}"/>
    <dgm:cxn modelId="{C9752974-1863-41D3-8ED2-A282E982BF8F}" srcId="{E994D561-D01C-450E-8AE4-382F4B2398A3}" destId="{E8A9AF0A-F9F4-47EA-9A13-1718D9B1B86D}" srcOrd="1" destOrd="0" parTransId="{675B4066-E0F2-4D36-98B6-020C6F03E12A}" sibTransId="{DECE8425-3F35-4963-A314-3B11A7BE37B9}"/>
    <dgm:cxn modelId="{DF56D5C7-4047-4B39-BDCA-895FB4D22811}" srcId="{E994D561-D01C-450E-8AE4-382F4B2398A3}" destId="{C3E7AFFA-A9AC-4228-83F6-CF000D9FA4E2}" srcOrd="2" destOrd="0" parTransId="{08F61C4A-7243-4D2D-9F87-E1FFC5ADBE42}" sibTransId="{85DD19DF-D5DC-4D9E-9134-57549A3D6492}"/>
    <dgm:cxn modelId="{3E33E1DB-B46D-4869-A2A9-1BAB07743CCE}" type="presOf" srcId="{C3E7AFFA-A9AC-4228-83F6-CF000D9FA4E2}" destId="{ED5638DC-6882-4547-8617-EB5E221E476E}" srcOrd="0" destOrd="0" presId="urn:microsoft.com/office/officeart/2005/8/layout/vList2"/>
    <dgm:cxn modelId="{3954B1DC-B811-4517-88F5-004A275FBC44}" type="presParOf" srcId="{5D605DF2-DB2C-4134-A6FF-6630A1D86467}" destId="{0F0D072F-D3E6-4059-9746-04CD4469939D}" srcOrd="0" destOrd="0" presId="urn:microsoft.com/office/officeart/2005/8/layout/vList2"/>
    <dgm:cxn modelId="{8B7ADDC4-E723-443A-895F-2064585CAA1D}" type="presParOf" srcId="{5D605DF2-DB2C-4134-A6FF-6630A1D86467}" destId="{104239D1-5FB6-4290-9571-08CFE91B3BC9}" srcOrd="1" destOrd="0" presId="urn:microsoft.com/office/officeart/2005/8/layout/vList2"/>
    <dgm:cxn modelId="{5F943CAD-7461-45BE-9AE2-B6AE3FAF426A}" type="presParOf" srcId="{5D605DF2-DB2C-4134-A6FF-6630A1D86467}" destId="{B58DA5C2-CCBC-48C3-A982-7D22F6583F11}" srcOrd="2" destOrd="0" presId="urn:microsoft.com/office/officeart/2005/8/layout/vList2"/>
    <dgm:cxn modelId="{37840BDA-23A9-4614-B25D-F500E76B61DD}" type="presParOf" srcId="{5D605DF2-DB2C-4134-A6FF-6630A1D86467}" destId="{7C1AC1F0-F0E3-4B46-BB31-8BBB826A21AB}" srcOrd="3" destOrd="0" presId="urn:microsoft.com/office/officeart/2005/8/layout/vList2"/>
    <dgm:cxn modelId="{C945F30B-0BE7-44B9-BA8B-08175BA058BD}" type="presParOf" srcId="{5D605DF2-DB2C-4134-A6FF-6630A1D86467}" destId="{ED5638DC-6882-4547-8617-EB5E221E47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B8C3BD-D257-4FA5-8CD0-B5E2030625C4}" type="doc">
      <dgm:prSet loTypeId="urn:microsoft.com/office/officeart/2005/8/layout/vList2" loCatId="list" qsTypeId="urn:microsoft.com/office/officeart/2005/8/quickstyle/simple1#124" qsCatId="simple" csTypeId="urn:microsoft.com/office/officeart/2005/8/colors/colorful2#14" csCatId="colorful"/>
      <dgm:spPr/>
      <dgm:t>
        <a:bodyPr/>
        <a:lstStyle/>
        <a:p>
          <a:endParaRPr lang="en-US"/>
        </a:p>
      </dgm:t>
    </dgm:pt>
    <dgm:pt modelId="{4E3FD236-FC37-485E-A68C-D499CAA7DEBD}">
      <dgm:prSet/>
      <dgm:spPr/>
      <dgm:t>
        <a:bodyPr/>
        <a:lstStyle/>
        <a:p>
          <a:r>
            <a:rPr lang="en-US"/>
            <a:t>Meaningful discussions may be replaced with comments about the weather or other topics of light conversation. </a:t>
          </a:r>
        </a:p>
      </dgm:t>
    </dgm:pt>
    <dgm:pt modelId="{8C841066-7D14-4890-AD46-28FC727AEB4D}" type="parTrans" cxnId="{96673858-4416-40A6-B715-E73C6C76C47E}">
      <dgm:prSet/>
      <dgm:spPr/>
      <dgm:t>
        <a:bodyPr/>
        <a:lstStyle/>
        <a:p>
          <a:endParaRPr lang="en-US"/>
        </a:p>
      </dgm:t>
    </dgm:pt>
    <dgm:pt modelId="{60352FE8-7BB9-4336-BCC6-AD456D734A35}" type="sibTrans" cxnId="{96673858-4416-40A6-B715-E73C6C76C47E}">
      <dgm:prSet/>
      <dgm:spPr/>
      <dgm:t>
        <a:bodyPr/>
        <a:lstStyle/>
        <a:p>
          <a:endParaRPr lang="en-US"/>
        </a:p>
      </dgm:t>
    </dgm:pt>
    <dgm:pt modelId="{0071E4B1-3ABF-4C35-95B3-ACBDB6B6DC3F}">
      <dgm:prSet/>
      <dgm:spPr/>
      <dgm:t>
        <a:bodyPr/>
        <a:lstStyle/>
        <a:p>
          <a:r>
            <a:rPr lang="en-US"/>
            <a:t>Doctors may spend less time with patients after their prognosis becomes poor. </a:t>
          </a:r>
        </a:p>
      </dgm:t>
    </dgm:pt>
    <dgm:pt modelId="{DAED833A-77F1-4046-A80E-4E7EC8C35F96}" type="parTrans" cxnId="{E5F4C35D-6661-42EE-8EAD-EA00DA46FFF0}">
      <dgm:prSet/>
      <dgm:spPr/>
      <dgm:t>
        <a:bodyPr/>
        <a:lstStyle/>
        <a:p>
          <a:endParaRPr lang="en-US"/>
        </a:p>
      </dgm:t>
    </dgm:pt>
    <dgm:pt modelId="{EBA2B105-E53A-48D1-9001-1B0B683F366C}" type="sibTrans" cxnId="{E5F4C35D-6661-42EE-8EAD-EA00DA46FFF0}">
      <dgm:prSet/>
      <dgm:spPr/>
      <dgm:t>
        <a:bodyPr/>
        <a:lstStyle/>
        <a:p>
          <a:endParaRPr lang="en-US"/>
        </a:p>
      </dgm:t>
    </dgm:pt>
    <dgm:pt modelId="{0160AD13-6B36-4182-B562-5DC273992734}">
      <dgm:prSet/>
      <dgm:spPr/>
      <dgm:t>
        <a:bodyPr/>
        <a:lstStyle/>
        <a:p>
          <a:r>
            <a:rPr lang="en-US"/>
            <a:t>People in nursing homes may live as socially dead for years with no one visiting or calling.</a:t>
          </a:r>
        </a:p>
      </dgm:t>
    </dgm:pt>
    <dgm:pt modelId="{E4191849-E4FF-4078-BBA8-2723DDEC0B01}" type="parTrans" cxnId="{12535CBE-8DB5-47CF-8C51-FC905AE3795C}">
      <dgm:prSet/>
      <dgm:spPr/>
      <dgm:t>
        <a:bodyPr/>
        <a:lstStyle/>
        <a:p>
          <a:endParaRPr lang="en-US"/>
        </a:p>
      </dgm:t>
    </dgm:pt>
    <dgm:pt modelId="{D6D55A04-42CE-47DD-8D8D-56843BDD85F1}" type="sibTrans" cxnId="{12535CBE-8DB5-47CF-8C51-FC905AE3795C}">
      <dgm:prSet/>
      <dgm:spPr/>
      <dgm:t>
        <a:bodyPr/>
        <a:lstStyle/>
        <a:p>
          <a:endParaRPr lang="en-US"/>
        </a:p>
      </dgm:t>
    </dgm:pt>
    <dgm:pt modelId="{6DBF212C-0927-4A53-99C3-1F5ED31B9179}">
      <dgm:prSet/>
      <dgm:spPr/>
      <dgm:t>
        <a:bodyPr/>
        <a:lstStyle/>
        <a:p>
          <a:r>
            <a:rPr lang="en-US"/>
            <a:t>Why do others begin to withdraw?</a:t>
          </a:r>
        </a:p>
      </dgm:t>
    </dgm:pt>
    <dgm:pt modelId="{FE07F355-D3EA-4709-9599-52FDD775AF49}" type="parTrans" cxnId="{C1766658-FC91-4D4F-933D-3BC6FDE16906}">
      <dgm:prSet/>
      <dgm:spPr/>
      <dgm:t>
        <a:bodyPr/>
        <a:lstStyle/>
        <a:p>
          <a:endParaRPr lang="en-US"/>
        </a:p>
      </dgm:t>
    </dgm:pt>
    <dgm:pt modelId="{CAAB69B0-5A2A-4F32-855D-A1D4439E57C9}" type="sibTrans" cxnId="{C1766658-FC91-4D4F-933D-3BC6FDE16906}">
      <dgm:prSet/>
      <dgm:spPr/>
      <dgm:t>
        <a:bodyPr/>
        <a:lstStyle/>
        <a:p>
          <a:endParaRPr lang="en-US"/>
        </a:p>
      </dgm:t>
    </dgm:pt>
    <dgm:pt modelId="{98F79964-E71E-4E38-A4A5-288B46E06A63}" type="pres">
      <dgm:prSet presAssocID="{AAB8C3BD-D257-4FA5-8CD0-B5E2030625C4}" presName="linear" presStyleCnt="0">
        <dgm:presLayoutVars>
          <dgm:animLvl val="lvl"/>
          <dgm:resizeHandles val="exact"/>
        </dgm:presLayoutVars>
      </dgm:prSet>
      <dgm:spPr/>
    </dgm:pt>
    <dgm:pt modelId="{C6BB3D19-9E27-4607-A1A8-489A9A14872B}" type="pres">
      <dgm:prSet presAssocID="{4E3FD236-FC37-485E-A68C-D499CAA7DE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C55F110-A69F-47C3-AC56-909E774B17E6}" type="pres">
      <dgm:prSet presAssocID="{60352FE8-7BB9-4336-BCC6-AD456D734A35}" presName="spacer" presStyleCnt="0"/>
      <dgm:spPr/>
    </dgm:pt>
    <dgm:pt modelId="{82667224-7800-4695-BD22-9B431F5846FC}" type="pres">
      <dgm:prSet presAssocID="{0071E4B1-3ABF-4C35-95B3-ACBDB6B6DC3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4B35252-2573-41FF-87EC-D75DBCBE32FF}" type="pres">
      <dgm:prSet presAssocID="{EBA2B105-E53A-48D1-9001-1B0B683F366C}" presName="spacer" presStyleCnt="0"/>
      <dgm:spPr/>
    </dgm:pt>
    <dgm:pt modelId="{C1B30B24-84EF-4098-9A89-726AD066B31D}" type="pres">
      <dgm:prSet presAssocID="{0160AD13-6B36-4182-B562-5DC27399273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C18CDE9-133B-49C1-81D4-DF88E55EC83F}" type="pres">
      <dgm:prSet presAssocID="{D6D55A04-42CE-47DD-8D8D-56843BDD85F1}" presName="spacer" presStyleCnt="0"/>
      <dgm:spPr/>
    </dgm:pt>
    <dgm:pt modelId="{0AC9725D-061F-4779-90CF-CDFA769D0AC9}" type="pres">
      <dgm:prSet presAssocID="{6DBF212C-0927-4A53-99C3-1F5ED31B917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5F4C35D-6661-42EE-8EAD-EA00DA46FFF0}" srcId="{AAB8C3BD-D257-4FA5-8CD0-B5E2030625C4}" destId="{0071E4B1-3ABF-4C35-95B3-ACBDB6B6DC3F}" srcOrd="1" destOrd="0" parTransId="{DAED833A-77F1-4046-A80E-4E7EC8C35F96}" sibTransId="{EBA2B105-E53A-48D1-9001-1B0B683F366C}"/>
    <dgm:cxn modelId="{96673858-4416-40A6-B715-E73C6C76C47E}" srcId="{AAB8C3BD-D257-4FA5-8CD0-B5E2030625C4}" destId="{4E3FD236-FC37-485E-A68C-D499CAA7DEBD}" srcOrd="0" destOrd="0" parTransId="{8C841066-7D14-4890-AD46-28FC727AEB4D}" sibTransId="{60352FE8-7BB9-4336-BCC6-AD456D734A35}"/>
    <dgm:cxn modelId="{C1766658-FC91-4D4F-933D-3BC6FDE16906}" srcId="{AAB8C3BD-D257-4FA5-8CD0-B5E2030625C4}" destId="{6DBF212C-0927-4A53-99C3-1F5ED31B9179}" srcOrd="3" destOrd="0" parTransId="{FE07F355-D3EA-4709-9599-52FDD775AF49}" sibTransId="{CAAB69B0-5A2A-4F32-855D-A1D4439E57C9}"/>
    <dgm:cxn modelId="{E88EC48B-27E5-4224-AA84-1C366AFC2751}" type="presOf" srcId="{AAB8C3BD-D257-4FA5-8CD0-B5E2030625C4}" destId="{98F79964-E71E-4E38-A4A5-288B46E06A63}" srcOrd="0" destOrd="0" presId="urn:microsoft.com/office/officeart/2005/8/layout/vList2"/>
    <dgm:cxn modelId="{92C01090-9125-4F92-BD76-C0C64B7339EB}" type="presOf" srcId="{0071E4B1-3ABF-4C35-95B3-ACBDB6B6DC3F}" destId="{82667224-7800-4695-BD22-9B431F5846FC}" srcOrd="0" destOrd="0" presId="urn:microsoft.com/office/officeart/2005/8/layout/vList2"/>
    <dgm:cxn modelId="{FA74EF9F-6438-4BA4-945B-451933332954}" type="presOf" srcId="{4E3FD236-FC37-485E-A68C-D499CAA7DEBD}" destId="{C6BB3D19-9E27-4607-A1A8-489A9A14872B}" srcOrd="0" destOrd="0" presId="urn:microsoft.com/office/officeart/2005/8/layout/vList2"/>
    <dgm:cxn modelId="{12535CBE-8DB5-47CF-8C51-FC905AE3795C}" srcId="{AAB8C3BD-D257-4FA5-8CD0-B5E2030625C4}" destId="{0160AD13-6B36-4182-B562-5DC273992734}" srcOrd="2" destOrd="0" parTransId="{E4191849-E4FF-4078-BBA8-2723DDEC0B01}" sibTransId="{D6D55A04-42CE-47DD-8D8D-56843BDD85F1}"/>
    <dgm:cxn modelId="{D84FFCCC-856A-49D8-BAB6-69493492F320}" type="presOf" srcId="{0160AD13-6B36-4182-B562-5DC273992734}" destId="{C1B30B24-84EF-4098-9A89-726AD066B31D}" srcOrd="0" destOrd="0" presId="urn:microsoft.com/office/officeart/2005/8/layout/vList2"/>
    <dgm:cxn modelId="{5771B2D3-1FD2-4624-8FA0-00B8942D3312}" type="presOf" srcId="{6DBF212C-0927-4A53-99C3-1F5ED31B9179}" destId="{0AC9725D-061F-4779-90CF-CDFA769D0AC9}" srcOrd="0" destOrd="0" presId="urn:microsoft.com/office/officeart/2005/8/layout/vList2"/>
    <dgm:cxn modelId="{9896BC12-2EB1-4AEA-9710-D46717034A62}" type="presParOf" srcId="{98F79964-E71E-4E38-A4A5-288B46E06A63}" destId="{C6BB3D19-9E27-4607-A1A8-489A9A14872B}" srcOrd="0" destOrd="0" presId="urn:microsoft.com/office/officeart/2005/8/layout/vList2"/>
    <dgm:cxn modelId="{B917DD8C-7C55-4013-84D9-465AEDF03AE1}" type="presParOf" srcId="{98F79964-E71E-4E38-A4A5-288B46E06A63}" destId="{3C55F110-A69F-47C3-AC56-909E774B17E6}" srcOrd="1" destOrd="0" presId="urn:microsoft.com/office/officeart/2005/8/layout/vList2"/>
    <dgm:cxn modelId="{08C64145-8B0E-4D5A-AEA2-D55E20AA80CD}" type="presParOf" srcId="{98F79964-E71E-4E38-A4A5-288B46E06A63}" destId="{82667224-7800-4695-BD22-9B431F5846FC}" srcOrd="2" destOrd="0" presId="urn:microsoft.com/office/officeart/2005/8/layout/vList2"/>
    <dgm:cxn modelId="{1C6A779B-C2B8-422A-A29C-314FB395833D}" type="presParOf" srcId="{98F79964-E71E-4E38-A4A5-288B46E06A63}" destId="{84B35252-2573-41FF-87EC-D75DBCBE32FF}" srcOrd="3" destOrd="0" presId="urn:microsoft.com/office/officeart/2005/8/layout/vList2"/>
    <dgm:cxn modelId="{C1FB9A04-2E55-4ADA-B9DB-15EBAAE57F38}" type="presParOf" srcId="{98F79964-E71E-4E38-A4A5-288B46E06A63}" destId="{C1B30B24-84EF-4098-9A89-726AD066B31D}" srcOrd="4" destOrd="0" presId="urn:microsoft.com/office/officeart/2005/8/layout/vList2"/>
    <dgm:cxn modelId="{546CB4A9-0135-4D44-B596-08889C787FBE}" type="presParOf" srcId="{98F79964-E71E-4E38-A4A5-288B46E06A63}" destId="{8C18CDE9-133B-49C1-81D4-DF88E55EC83F}" srcOrd="5" destOrd="0" presId="urn:microsoft.com/office/officeart/2005/8/layout/vList2"/>
    <dgm:cxn modelId="{8DDECADA-7264-444E-A21C-6311C45BCFDE}" type="presParOf" srcId="{98F79964-E71E-4E38-A4A5-288B46E06A63}" destId="{0AC9725D-061F-4779-90CF-CDFA769D0AC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D392331-6B11-4FF4-B509-71EDEEBC4FF0}" type="doc">
      <dgm:prSet loTypeId="urn:microsoft.com/office/officeart/2005/8/layout/vList2" loCatId="list" qsTypeId="urn:microsoft.com/office/officeart/2005/8/quickstyle/simple1#131" qsCatId="simple" csTypeId="urn:microsoft.com/office/officeart/2005/8/colors/colorful5#15" csCatId="colorful"/>
      <dgm:spPr/>
      <dgm:t>
        <a:bodyPr/>
        <a:lstStyle/>
        <a:p>
          <a:endParaRPr lang="en-US"/>
        </a:p>
      </dgm:t>
    </dgm:pt>
    <dgm:pt modelId="{0CCF56AB-64C4-4907-A4B3-BB1E30F62909}">
      <dgm:prSet/>
      <dgm:spPr/>
      <dgm:t>
        <a:bodyPr/>
        <a:lstStyle/>
        <a:p>
          <a:r>
            <a:rPr lang="en-US"/>
            <a:t>Being aware (or not) of impending death might affect a person’s self-concept, and how helpful that awareness is can vary person to person. </a:t>
          </a:r>
        </a:p>
      </dgm:t>
    </dgm:pt>
    <dgm:pt modelId="{6D3EFFC1-8E70-4737-AA70-3D867E8F2EAE}" type="parTrans" cxnId="{5A39D827-0CCE-4FB1-8658-C566739F6DC3}">
      <dgm:prSet/>
      <dgm:spPr/>
      <dgm:t>
        <a:bodyPr/>
        <a:lstStyle/>
        <a:p>
          <a:endParaRPr lang="en-US"/>
        </a:p>
      </dgm:t>
    </dgm:pt>
    <dgm:pt modelId="{2182DE63-CEE9-48D3-AA8A-804A7CA54661}" type="sibTrans" cxnId="{5A39D827-0CCE-4FB1-8658-C566739F6DC3}">
      <dgm:prSet/>
      <dgm:spPr/>
      <dgm:t>
        <a:bodyPr/>
        <a:lstStyle/>
        <a:p>
          <a:endParaRPr lang="en-US"/>
        </a:p>
      </dgm:t>
    </dgm:pt>
    <dgm:pt modelId="{359560E2-1AB8-4A54-A3EA-B7F64B3F25A7}">
      <dgm:prSet/>
      <dgm:spPr/>
      <dgm:t>
        <a:bodyPr/>
        <a:lstStyle/>
        <a:p>
          <a:r>
            <a:rPr lang="en-US"/>
            <a:t>Psychic death occurs when the dying person begins to accept death and to withdraw from others and regress into the self. </a:t>
          </a:r>
        </a:p>
      </dgm:t>
    </dgm:pt>
    <dgm:pt modelId="{1BA46FB1-575A-4413-AF3E-6F7C3BFB1011}" type="parTrans" cxnId="{70BD372A-5065-44CA-BF6A-D9942562A68D}">
      <dgm:prSet/>
      <dgm:spPr/>
      <dgm:t>
        <a:bodyPr/>
        <a:lstStyle/>
        <a:p>
          <a:endParaRPr lang="en-US"/>
        </a:p>
      </dgm:t>
    </dgm:pt>
    <dgm:pt modelId="{BC68AEBF-86B7-40FB-B940-CD642D4EAFFC}" type="sibTrans" cxnId="{70BD372A-5065-44CA-BF6A-D9942562A68D}">
      <dgm:prSet/>
      <dgm:spPr/>
      <dgm:t>
        <a:bodyPr/>
        <a:lstStyle/>
        <a:p>
          <a:endParaRPr lang="en-US"/>
        </a:p>
      </dgm:t>
    </dgm:pt>
    <dgm:pt modelId="{38FAB42D-C142-4221-85F0-6C1629CADBC9}">
      <dgm:prSet/>
      <dgm:spPr/>
      <dgm:t>
        <a:bodyPr/>
        <a:lstStyle/>
        <a:p>
          <a:r>
            <a:rPr lang="en-US"/>
            <a:t>This can take place long before physiological death or even social death and can even bring physiological death closer.</a:t>
          </a:r>
        </a:p>
      </dgm:t>
    </dgm:pt>
    <dgm:pt modelId="{92A0B82A-5A6E-43A6-9834-B16CEE975E6E}" type="parTrans" cxnId="{A5EF4141-5DB8-4F6B-B357-20E9D254570E}">
      <dgm:prSet/>
      <dgm:spPr/>
      <dgm:t>
        <a:bodyPr/>
        <a:lstStyle/>
        <a:p>
          <a:endParaRPr lang="en-US"/>
        </a:p>
      </dgm:t>
    </dgm:pt>
    <dgm:pt modelId="{52197F75-4369-4BF9-B20C-FA2A788692CE}" type="sibTrans" cxnId="{A5EF4141-5DB8-4F6B-B357-20E9D254570E}">
      <dgm:prSet/>
      <dgm:spPr/>
      <dgm:t>
        <a:bodyPr/>
        <a:lstStyle/>
        <a:p>
          <a:endParaRPr lang="en-US"/>
        </a:p>
      </dgm:t>
    </dgm:pt>
    <dgm:pt modelId="{EE7835F4-AE46-44EA-BD94-5C1AA9EA49EE}" type="pres">
      <dgm:prSet presAssocID="{3D392331-6B11-4FF4-B509-71EDEEBC4FF0}" presName="linear" presStyleCnt="0">
        <dgm:presLayoutVars>
          <dgm:animLvl val="lvl"/>
          <dgm:resizeHandles val="exact"/>
        </dgm:presLayoutVars>
      </dgm:prSet>
      <dgm:spPr/>
    </dgm:pt>
    <dgm:pt modelId="{D3E5B5A4-BE36-4E05-8342-9C917356A82B}" type="pres">
      <dgm:prSet presAssocID="{0CCF56AB-64C4-4907-A4B3-BB1E30F629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BC3120F-0C06-4398-9D93-3780B69D2C3D}" type="pres">
      <dgm:prSet presAssocID="{2182DE63-CEE9-48D3-AA8A-804A7CA54661}" presName="spacer" presStyleCnt="0"/>
      <dgm:spPr/>
    </dgm:pt>
    <dgm:pt modelId="{73BEF51A-DD18-4ABC-ADC2-61561D944E13}" type="pres">
      <dgm:prSet presAssocID="{359560E2-1AB8-4A54-A3EA-B7F64B3F25A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19B30CB-2A15-4847-83C5-F79AB177A20A}" type="pres">
      <dgm:prSet presAssocID="{BC68AEBF-86B7-40FB-B940-CD642D4EAFFC}" presName="spacer" presStyleCnt="0"/>
      <dgm:spPr/>
    </dgm:pt>
    <dgm:pt modelId="{D1498DBA-F06C-4DD9-9372-C5C33BF67702}" type="pres">
      <dgm:prSet presAssocID="{38FAB42D-C142-4221-85F0-6C1629CADBC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A39D827-0CCE-4FB1-8658-C566739F6DC3}" srcId="{3D392331-6B11-4FF4-B509-71EDEEBC4FF0}" destId="{0CCF56AB-64C4-4907-A4B3-BB1E30F62909}" srcOrd="0" destOrd="0" parTransId="{6D3EFFC1-8E70-4737-AA70-3D867E8F2EAE}" sibTransId="{2182DE63-CEE9-48D3-AA8A-804A7CA54661}"/>
    <dgm:cxn modelId="{70BD372A-5065-44CA-BF6A-D9942562A68D}" srcId="{3D392331-6B11-4FF4-B509-71EDEEBC4FF0}" destId="{359560E2-1AB8-4A54-A3EA-B7F64B3F25A7}" srcOrd="1" destOrd="0" parTransId="{1BA46FB1-575A-4413-AF3E-6F7C3BFB1011}" sibTransId="{BC68AEBF-86B7-40FB-B940-CD642D4EAFFC}"/>
    <dgm:cxn modelId="{6746F82C-0548-408E-B03E-F4B2EBADD892}" type="presOf" srcId="{3D392331-6B11-4FF4-B509-71EDEEBC4FF0}" destId="{EE7835F4-AE46-44EA-BD94-5C1AA9EA49EE}" srcOrd="0" destOrd="0" presId="urn:microsoft.com/office/officeart/2005/8/layout/vList2"/>
    <dgm:cxn modelId="{A5EF4141-5DB8-4F6B-B357-20E9D254570E}" srcId="{3D392331-6B11-4FF4-B509-71EDEEBC4FF0}" destId="{38FAB42D-C142-4221-85F0-6C1629CADBC9}" srcOrd="2" destOrd="0" parTransId="{92A0B82A-5A6E-43A6-9834-B16CEE975E6E}" sibTransId="{52197F75-4369-4BF9-B20C-FA2A788692CE}"/>
    <dgm:cxn modelId="{6987FA46-279B-447C-B927-C20E229D0ECB}" type="presOf" srcId="{38FAB42D-C142-4221-85F0-6C1629CADBC9}" destId="{D1498DBA-F06C-4DD9-9372-C5C33BF67702}" srcOrd="0" destOrd="0" presId="urn:microsoft.com/office/officeart/2005/8/layout/vList2"/>
    <dgm:cxn modelId="{9D08CBF0-A69D-415D-B1E6-D7EF1F5862C5}" type="presOf" srcId="{359560E2-1AB8-4A54-A3EA-B7F64B3F25A7}" destId="{73BEF51A-DD18-4ABC-ADC2-61561D944E13}" srcOrd="0" destOrd="0" presId="urn:microsoft.com/office/officeart/2005/8/layout/vList2"/>
    <dgm:cxn modelId="{F3DA5EF9-1B39-4BEE-B79D-C2AC41DED686}" type="presOf" srcId="{0CCF56AB-64C4-4907-A4B3-BB1E30F62909}" destId="{D3E5B5A4-BE36-4E05-8342-9C917356A82B}" srcOrd="0" destOrd="0" presId="urn:microsoft.com/office/officeart/2005/8/layout/vList2"/>
    <dgm:cxn modelId="{7B073403-0B55-4312-9782-82248234C167}" type="presParOf" srcId="{EE7835F4-AE46-44EA-BD94-5C1AA9EA49EE}" destId="{D3E5B5A4-BE36-4E05-8342-9C917356A82B}" srcOrd="0" destOrd="0" presId="urn:microsoft.com/office/officeart/2005/8/layout/vList2"/>
    <dgm:cxn modelId="{AFBBA24F-6FFD-438C-9B0C-17F5AC0247DD}" type="presParOf" srcId="{EE7835F4-AE46-44EA-BD94-5C1AA9EA49EE}" destId="{2BC3120F-0C06-4398-9D93-3780B69D2C3D}" srcOrd="1" destOrd="0" presId="urn:microsoft.com/office/officeart/2005/8/layout/vList2"/>
    <dgm:cxn modelId="{3F525458-E597-44CF-BFC1-06FDDCD00F89}" type="presParOf" srcId="{EE7835F4-AE46-44EA-BD94-5C1AA9EA49EE}" destId="{73BEF51A-DD18-4ABC-ADC2-61561D944E13}" srcOrd="2" destOrd="0" presId="urn:microsoft.com/office/officeart/2005/8/layout/vList2"/>
    <dgm:cxn modelId="{BAA6C9DE-BBBB-45E3-8D44-C0E2223DE7DD}" type="presParOf" srcId="{EE7835F4-AE46-44EA-BD94-5C1AA9EA49EE}" destId="{B19B30CB-2A15-4847-83C5-F79AB177A20A}" srcOrd="3" destOrd="0" presId="urn:microsoft.com/office/officeart/2005/8/layout/vList2"/>
    <dgm:cxn modelId="{5AB71289-737F-4EB7-8784-F681DCE4F0AD}" type="presParOf" srcId="{EE7835F4-AE46-44EA-BD94-5C1AA9EA49EE}" destId="{D1498DBA-F06C-4DD9-9372-C5C33BF6770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4B78AF2-BCC0-43A1-B691-EC0237C791C8}" type="doc">
      <dgm:prSet loTypeId="urn:microsoft.com/office/officeart/2005/8/layout/default" loCatId="list" qsTypeId="urn:microsoft.com/office/officeart/2005/8/quickstyle/simple1#156" qsCatId="simple" csTypeId="urn:microsoft.com/office/officeart/2005/8/colors/colorful1#23" csCatId="colorful"/>
      <dgm:spPr/>
      <dgm:t>
        <a:bodyPr/>
        <a:lstStyle/>
        <a:p>
          <a:endParaRPr lang="en-US"/>
        </a:p>
      </dgm:t>
    </dgm:pt>
    <dgm:pt modelId="{5C02794C-66DB-4CBC-A55D-435DAB01CF45}">
      <dgm:prSet/>
      <dgm:spPr/>
      <dgm:t>
        <a:bodyPr/>
        <a:lstStyle/>
        <a:p>
          <a:r>
            <a:rPr lang="en-US"/>
            <a:t>Loss is not limited to death.</a:t>
          </a:r>
        </a:p>
      </dgm:t>
    </dgm:pt>
    <dgm:pt modelId="{CAFB6091-7BD3-4E5A-AB3A-F5DF09A390AF}" type="parTrans" cxnId="{1440B7A9-CEF6-489E-93CC-0D94D2A5CF31}">
      <dgm:prSet/>
      <dgm:spPr/>
      <dgm:t>
        <a:bodyPr/>
        <a:lstStyle/>
        <a:p>
          <a:endParaRPr lang="en-US"/>
        </a:p>
      </dgm:t>
    </dgm:pt>
    <dgm:pt modelId="{A8E9D35A-743F-4096-A9F7-63609C2C463D}" type="sibTrans" cxnId="{1440B7A9-CEF6-489E-93CC-0D94D2A5CF31}">
      <dgm:prSet/>
      <dgm:spPr/>
      <dgm:t>
        <a:bodyPr/>
        <a:lstStyle/>
        <a:p>
          <a:endParaRPr lang="en-US"/>
        </a:p>
      </dgm:t>
    </dgm:pt>
    <dgm:pt modelId="{3CC4CEAF-A6F0-4C5E-936E-BA6B28873EF6}">
      <dgm:prSet/>
      <dgm:spPr/>
      <dgm:t>
        <a:bodyPr/>
        <a:lstStyle/>
        <a:p>
          <a:r>
            <a:rPr lang="en-US"/>
            <a:t>Death of a loved one</a:t>
          </a:r>
        </a:p>
      </dgm:t>
    </dgm:pt>
    <dgm:pt modelId="{69B899AF-32B1-4CC8-84C6-EB815B910A94}" type="parTrans" cxnId="{22A98A35-DEE9-46F3-871E-3B7979B33312}">
      <dgm:prSet/>
      <dgm:spPr/>
      <dgm:t>
        <a:bodyPr/>
        <a:lstStyle/>
        <a:p>
          <a:endParaRPr lang="en-US"/>
        </a:p>
      </dgm:t>
    </dgm:pt>
    <dgm:pt modelId="{CB8A1648-D62C-4762-8073-F8013FC49907}" type="sibTrans" cxnId="{22A98A35-DEE9-46F3-871E-3B7979B33312}">
      <dgm:prSet/>
      <dgm:spPr/>
      <dgm:t>
        <a:bodyPr/>
        <a:lstStyle/>
        <a:p>
          <a:endParaRPr lang="en-US"/>
        </a:p>
      </dgm:t>
    </dgm:pt>
    <dgm:pt modelId="{9643F10A-13EF-4A03-B886-2E8BCEC79A59}">
      <dgm:prSet/>
      <dgm:spPr/>
      <dgm:t>
        <a:bodyPr/>
        <a:lstStyle/>
        <a:p>
          <a:r>
            <a:rPr lang="en-US"/>
            <a:t>Divorce or relationship breakdown</a:t>
          </a:r>
        </a:p>
      </dgm:t>
    </dgm:pt>
    <dgm:pt modelId="{F61E92A2-FAE4-492A-A14B-425625AF583B}" type="parTrans" cxnId="{5CE6E9B7-B9E4-4AA3-B261-DDF4B44C331E}">
      <dgm:prSet/>
      <dgm:spPr/>
      <dgm:t>
        <a:bodyPr/>
        <a:lstStyle/>
        <a:p>
          <a:endParaRPr lang="en-US"/>
        </a:p>
      </dgm:t>
    </dgm:pt>
    <dgm:pt modelId="{D647463B-83FC-4715-B155-894A016E6375}" type="sibTrans" cxnId="{5CE6E9B7-B9E4-4AA3-B261-DDF4B44C331E}">
      <dgm:prSet/>
      <dgm:spPr/>
      <dgm:t>
        <a:bodyPr/>
        <a:lstStyle/>
        <a:p>
          <a:endParaRPr lang="en-US"/>
        </a:p>
      </dgm:t>
    </dgm:pt>
    <dgm:pt modelId="{0888BBED-3323-4ED8-BCDC-7985C1C25504}">
      <dgm:prSet/>
      <dgm:spPr/>
      <dgm:t>
        <a:bodyPr/>
        <a:lstStyle/>
        <a:p>
          <a:r>
            <a:rPr lang="en-US"/>
            <a:t>Loss of health</a:t>
          </a:r>
        </a:p>
      </dgm:t>
    </dgm:pt>
    <dgm:pt modelId="{AB5B7423-36C2-4CE1-AF58-ACC83077AD4F}" type="parTrans" cxnId="{92224D12-9E0B-4892-8CF8-706AE8A2F10E}">
      <dgm:prSet/>
      <dgm:spPr/>
      <dgm:t>
        <a:bodyPr/>
        <a:lstStyle/>
        <a:p>
          <a:endParaRPr lang="en-US"/>
        </a:p>
      </dgm:t>
    </dgm:pt>
    <dgm:pt modelId="{CC3468D5-4CF2-4921-A628-8CBE4F129F6F}" type="sibTrans" cxnId="{92224D12-9E0B-4892-8CF8-706AE8A2F10E}">
      <dgm:prSet/>
      <dgm:spPr/>
      <dgm:t>
        <a:bodyPr/>
        <a:lstStyle/>
        <a:p>
          <a:endParaRPr lang="en-US"/>
        </a:p>
      </dgm:t>
    </dgm:pt>
    <dgm:pt modelId="{BFFDEE74-4A05-448C-9DED-FD2ED2FB9E54}">
      <dgm:prSet/>
      <dgm:spPr/>
      <dgm:t>
        <a:bodyPr/>
        <a:lstStyle/>
        <a:p>
          <a:r>
            <a:rPr lang="en-US"/>
            <a:t>Loss of independence</a:t>
          </a:r>
        </a:p>
      </dgm:t>
    </dgm:pt>
    <dgm:pt modelId="{C766E11C-0E3F-49DE-805E-30875F1CF33D}" type="parTrans" cxnId="{0D0B5236-0A2C-45CF-B3A3-393DFEBA2571}">
      <dgm:prSet/>
      <dgm:spPr/>
      <dgm:t>
        <a:bodyPr/>
        <a:lstStyle/>
        <a:p>
          <a:endParaRPr lang="en-US"/>
        </a:p>
      </dgm:t>
    </dgm:pt>
    <dgm:pt modelId="{9799F9F4-D654-44DF-8C87-463DDA445CB6}" type="sibTrans" cxnId="{0D0B5236-0A2C-45CF-B3A3-393DFEBA2571}">
      <dgm:prSet/>
      <dgm:spPr/>
      <dgm:t>
        <a:bodyPr/>
        <a:lstStyle/>
        <a:p>
          <a:endParaRPr lang="en-US"/>
        </a:p>
      </dgm:t>
    </dgm:pt>
    <dgm:pt modelId="{5BC4658E-B96B-43C4-84DC-DA0E254E3CF7}">
      <dgm:prSet/>
      <dgm:spPr/>
      <dgm:t>
        <a:bodyPr/>
        <a:lstStyle/>
        <a:p>
          <a:r>
            <a:rPr lang="en-US"/>
            <a:t>Job loss</a:t>
          </a:r>
        </a:p>
      </dgm:t>
    </dgm:pt>
    <dgm:pt modelId="{9BAD5CEE-9357-4C53-97E6-0AF7FBA20D3B}" type="parTrans" cxnId="{3825EA69-3ADA-4677-B217-6CC7F28BB687}">
      <dgm:prSet/>
      <dgm:spPr/>
      <dgm:t>
        <a:bodyPr/>
        <a:lstStyle/>
        <a:p>
          <a:endParaRPr lang="en-US"/>
        </a:p>
      </dgm:t>
    </dgm:pt>
    <dgm:pt modelId="{AAB664FB-0902-4512-B38E-74B8A80A3401}" type="sibTrans" cxnId="{3825EA69-3ADA-4677-B217-6CC7F28BB687}">
      <dgm:prSet/>
      <dgm:spPr/>
      <dgm:t>
        <a:bodyPr/>
        <a:lstStyle/>
        <a:p>
          <a:endParaRPr lang="en-US"/>
        </a:p>
      </dgm:t>
    </dgm:pt>
    <dgm:pt modelId="{638D900E-BDE8-4657-A526-B82981F4CA7D}">
      <dgm:prSet/>
      <dgm:spPr/>
      <dgm:t>
        <a:bodyPr/>
        <a:lstStyle/>
        <a:p>
          <a:r>
            <a:rPr lang="en-US"/>
            <a:t>Moving home</a:t>
          </a:r>
        </a:p>
      </dgm:t>
    </dgm:pt>
    <dgm:pt modelId="{99B6FA50-D116-4DA4-97A2-DFBB0CC7AFDA}" type="parTrans" cxnId="{FAB30452-0307-40B4-845B-6ECCA7336074}">
      <dgm:prSet/>
      <dgm:spPr/>
      <dgm:t>
        <a:bodyPr/>
        <a:lstStyle/>
        <a:p>
          <a:endParaRPr lang="en-US"/>
        </a:p>
      </dgm:t>
    </dgm:pt>
    <dgm:pt modelId="{F6502554-05D1-48F7-A345-0B2A54450081}" type="sibTrans" cxnId="{FAB30452-0307-40B4-845B-6ECCA7336074}">
      <dgm:prSet/>
      <dgm:spPr/>
      <dgm:t>
        <a:bodyPr/>
        <a:lstStyle/>
        <a:p>
          <a:endParaRPr lang="en-US"/>
        </a:p>
      </dgm:t>
    </dgm:pt>
    <dgm:pt modelId="{32D51A3F-4ED5-44C1-9722-115F8D914CE1}">
      <dgm:prSet/>
      <dgm:spPr/>
      <dgm:t>
        <a:bodyPr/>
        <a:lstStyle/>
        <a:p>
          <a:r>
            <a:rPr lang="en-US"/>
            <a:t>Loss of identity</a:t>
          </a:r>
        </a:p>
      </dgm:t>
    </dgm:pt>
    <dgm:pt modelId="{B2A9EB49-F418-415F-A76B-7061D5C07C50}" type="parTrans" cxnId="{960E0E40-7DBF-4D42-8FF9-15E543F401EE}">
      <dgm:prSet/>
      <dgm:spPr/>
      <dgm:t>
        <a:bodyPr/>
        <a:lstStyle/>
        <a:p>
          <a:endParaRPr lang="en-US"/>
        </a:p>
      </dgm:t>
    </dgm:pt>
    <dgm:pt modelId="{4032FDB3-0BB2-45B2-B5FA-332568BE7E0C}" type="sibTrans" cxnId="{960E0E40-7DBF-4D42-8FF9-15E543F401EE}">
      <dgm:prSet/>
      <dgm:spPr/>
      <dgm:t>
        <a:bodyPr/>
        <a:lstStyle/>
        <a:p>
          <a:endParaRPr lang="en-US"/>
        </a:p>
      </dgm:t>
    </dgm:pt>
    <dgm:pt modelId="{08C59562-B36E-442D-A939-9EB5E4333248}" type="pres">
      <dgm:prSet presAssocID="{94B78AF2-BCC0-43A1-B691-EC0237C791C8}" presName="diagram" presStyleCnt="0">
        <dgm:presLayoutVars>
          <dgm:dir/>
          <dgm:resizeHandles val="exact"/>
        </dgm:presLayoutVars>
      </dgm:prSet>
      <dgm:spPr/>
    </dgm:pt>
    <dgm:pt modelId="{6964EC65-5C75-4FFF-AAD3-85F1BE20D441}" type="pres">
      <dgm:prSet presAssocID="{5C02794C-66DB-4CBC-A55D-435DAB01CF45}" presName="node" presStyleLbl="node1" presStyleIdx="0" presStyleCnt="8">
        <dgm:presLayoutVars>
          <dgm:bulletEnabled val="1"/>
        </dgm:presLayoutVars>
      </dgm:prSet>
      <dgm:spPr/>
    </dgm:pt>
    <dgm:pt modelId="{002AA5E9-01DE-4CEB-82FF-B3FEFDCECD3F}" type="pres">
      <dgm:prSet presAssocID="{A8E9D35A-743F-4096-A9F7-63609C2C463D}" presName="sibTrans" presStyleCnt="0"/>
      <dgm:spPr/>
    </dgm:pt>
    <dgm:pt modelId="{92930F89-2030-481A-9925-FB37EAB23467}" type="pres">
      <dgm:prSet presAssocID="{3CC4CEAF-A6F0-4C5E-936E-BA6B28873EF6}" presName="node" presStyleLbl="node1" presStyleIdx="1" presStyleCnt="8">
        <dgm:presLayoutVars>
          <dgm:bulletEnabled val="1"/>
        </dgm:presLayoutVars>
      </dgm:prSet>
      <dgm:spPr/>
    </dgm:pt>
    <dgm:pt modelId="{480C3A33-47EE-418B-9213-A7636A81DDE9}" type="pres">
      <dgm:prSet presAssocID="{CB8A1648-D62C-4762-8073-F8013FC49907}" presName="sibTrans" presStyleCnt="0"/>
      <dgm:spPr/>
    </dgm:pt>
    <dgm:pt modelId="{D301324C-00BE-41C5-BF67-2A17B49AD94F}" type="pres">
      <dgm:prSet presAssocID="{9643F10A-13EF-4A03-B886-2E8BCEC79A59}" presName="node" presStyleLbl="node1" presStyleIdx="2" presStyleCnt="8">
        <dgm:presLayoutVars>
          <dgm:bulletEnabled val="1"/>
        </dgm:presLayoutVars>
      </dgm:prSet>
      <dgm:spPr/>
    </dgm:pt>
    <dgm:pt modelId="{EEF3DC18-DE77-4914-A984-293DA4BF6E6D}" type="pres">
      <dgm:prSet presAssocID="{D647463B-83FC-4715-B155-894A016E6375}" presName="sibTrans" presStyleCnt="0"/>
      <dgm:spPr/>
    </dgm:pt>
    <dgm:pt modelId="{6E16F22A-80FB-4F1A-9580-6527042D3507}" type="pres">
      <dgm:prSet presAssocID="{0888BBED-3323-4ED8-BCDC-7985C1C25504}" presName="node" presStyleLbl="node1" presStyleIdx="3" presStyleCnt="8">
        <dgm:presLayoutVars>
          <dgm:bulletEnabled val="1"/>
        </dgm:presLayoutVars>
      </dgm:prSet>
      <dgm:spPr/>
    </dgm:pt>
    <dgm:pt modelId="{690AD4E6-7F65-451F-8F1D-36A6C1513B94}" type="pres">
      <dgm:prSet presAssocID="{CC3468D5-4CF2-4921-A628-8CBE4F129F6F}" presName="sibTrans" presStyleCnt="0"/>
      <dgm:spPr/>
    </dgm:pt>
    <dgm:pt modelId="{15E490A8-EFD0-4DA7-A867-C0414EB633D7}" type="pres">
      <dgm:prSet presAssocID="{BFFDEE74-4A05-448C-9DED-FD2ED2FB9E54}" presName="node" presStyleLbl="node1" presStyleIdx="4" presStyleCnt="8">
        <dgm:presLayoutVars>
          <dgm:bulletEnabled val="1"/>
        </dgm:presLayoutVars>
      </dgm:prSet>
      <dgm:spPr/>
    </dgm:pt>
    <dgm:pt modelId="{77AF96B3-3CA2-47BC-B0A9-D9F351DD5B3E}" type="pres">
      <dgm:prSet presAssocID="{9799F9F4-D654-44DF-8C87-463DDA445CB6}" presName="sibTrans" presStyleCnt="0"/>
      <dgm:spPr/>
    </dgm:pt>
    <dgm:pt modelId="{C05FCEA5-9976-42CE-9696-762D48C0D3C2}" type="pres">
      <dgm:prSet presAssocID="{5BC4658E-B96B-43C4-84DC-DA0E254E3CF7}" presName="node" presStyleLbl="node1" presStyleIdx="5" presStyleCnt="8">
        <dgm:presLayoutVars>
          <dgm:bulletEnabled val="1"/>
        </dgm:presLayoutVars>
      </dgm:prSet>
      <dgm:spPr/>
    </dgm:pt>
    <dgm:pt modelId="{C3A22D01-8B53-4E8D-BC31-1480E7E5AF7A}" type="pres">
      <dgm:prSet presAssocID="{AAB664FB-0902-4512-B38E-74B8A80A3401}" presName="sibTrans" presStyleCnt="0"/>
      <dgm:spPr/>
    </dgm:pt>
    <dgm:pt modelId="{370F3C77-B234-4E90-B874-B9C9460A1B04}" type="pres">
      <dgm:prSet presAssocID="{638D900E-BDE8-4657-A526-B82981F4CA7D}" presName="node" presStyleLbl="node1" presStyleIdx="6" presStyleCnt="8">
        <dgm:presLayoutVars>
          <dgm:bulletEnabled val="1"/>
        </dgm:presLayoutVars>
      </dgm:prSet>
      <dgm:spPr/>
    </dgm:pt>
    <dgm:pt modelId="{345BF735-3ABD-46EC-BEE6-EF1048DB8EC0}" type="pres">
      <dgm:prSet presAssocID="{F6502554-05D1-48F7-A345-0B2A54450081}" presName="sibTrans" presStyleCnt="0"/>
      <dgm:spPr/>
    </dgm:pt>
    <dgm:pt modelId="{FBAF64A3-0881-4E59-B3B6-69E92A32E930}" type="pres">
      <dgm:prSet presAssocID="{32D51A3F-4ED5-44C1-9722-115F8D914CE1}" presName="node" presStyleLbl="node1" presStyleIdx="7" presStyleCnt="8">
        <dgm:presLayoutVars>
          <dgm:bulletEnabled val="1"/>
        </dgm:presLayoutVars>
      </dgm:prSet>
      <dgm:spPr/>
    </dgm:pt>
  </dgm:ptLst>
  <dgm:cxnLst>
    <dgm:cxn modelId="{92224D12-9E0B-4892-8CF8-706AE8A2F10E}" srcId="{94B78AF2-BCC0-43A1-B691-EC0237C791C8}" destId="{0888BBED-3323-4ED8-BCDC-7985C1C25504}" srcOrd="3" destOrd="0" parTransId="{AB5B7423-36C2-4CE1-AF58-ACC83077AD4F}" sibTransId="{CC3468D5-4CF2-4921-A628-8CBE4F129F6F}"/>
    <dgm:cxn modelId="{748DA41D-878C-44F6-B6D2-D0505081A219}" type="presOf" srcId="{5C02794C-66DB-4CBC-A55D-435DAB01CF45}" destId="{6964EC65-5C75-4FFF-AAD3-85F1BE20D441}" srcOrd="0" destOrd="0" presId="urn:microsoft.com/office/officeart/2005/8/layout/default"/>
    <dgm:cxn modelId="{22A98A35-DEE9-46F3-871E-3B7979B33312}" srcId="{94B78AF2-BCC0-43A1-B691-EC0237C791C8}" destId="{3CC4CEAF-A6F0-4C5E-936E-BA6B28873EF6}" srcOrd="1" destOrd="0" parTransId="{69B899AF-32B1-4CC8-84C6-EB815B910A94}" sibTransId="{CB8A1648-D62C-4762-8073-F8013FC49907}"/>
    <dgm:cxn modelId="{0D0B5236-0A2C-45CF-B3A3-393DFEBA2571}" srcId="{94B78AF2-BCC0-43A1-B691-EC0237C791C8}" destId="{BFFDEE74-4A05-448C-9DED-FD2ED2FB9E54}" srcOrd="4" destOrd="0" parTransId="{C766E11C-0E3F-49DE-805E-30875F1CF33D}" sibTransId="{9799F9F4-D654-44DF-8C87-463DDA445CB6}"/>
    <dgm:cxn modelId="{4A199C3A-0FEB-44CD-BEFF-3094704E5368}" type="presOf" srcId="{0888BBED-3323-4ED8-BCDC-7985C1C25504}" destId="{6E16F22A-80FB-4F1A-9580-6527042D3507}" srcOrd="0" destOrd="0" presId="urn:microsoft.com/office/officeart/2005/8/layout/default"/>
    <dgm:cxn modelId="{CBC0B73D-D720-482E-9AA2-119735B21B81}" type="presOf" srcId="{3CC4CEAF-A6F0-4C5E-936E-BA6B28873EF6}" destId="{92930F89-2030-481A-9925-FB37EAB23467}" srcOrd="0" destOrd="0" presId="urn:microsoft.com/office/officeart/2005/8/layout/default"/>
    <dgm:cxn modelId="{960E0E40-7DBF-4D42-8FF9-15E543F401EE}" srcId="{94B78AF2-BCC0-43A1-B691-EC0237C791C8}" destId="{32D51A3F-4ED5-44C1-9722-115F8D914CE1}" srcOrd="7" destOrd="0" parTransId="{B2A9EB49-F418-415F-A76B-7061D5C07C50}" sibTransId="{4032FDB3-0BB2-45B2-B5FA-332568BE7E0C}"/>
    <dgm:cxn modelId="{A8282463-92FA-4C74-959F-DB129154F0AE}" type="presOf" srcId="{BFFDEE74-4A05-448C-9DED-FD2ED2FB9E54}" destId="{15E490A8-EFD0-4DA7-A867-C0414EB633D7}" srcOrd="0" destOrd="0" presId="urn:microsoft.com/office/officeart/2005/8/layout/default"/>
    <dgm:cxn modelId="{3825EA69-3ADA-4677-B217-6CC7F28BB687}" srcId="{94B78AF2-BCC0-43A1-B691-EC0237C791C8}" destId="{5BC4658E-B96B-43C4-84DC-DA0E254E3CF7}" srcOrd="5" destOrd="0" parTransId="{9BAD5CEE-9357-4C53-97E6-0AF7FBA20D3B}" sibTransId="{AAB664FB-0902-4512-B38E-74B8A80A3401}"/>
    <dgm:cxn modelId="{FAB30452-0307-40B4-845B-6ECCA7336074}" srcId="{94B78AF2-BCC0-43A1-B691-EC0237C791C8}" destId="{638D900E-BDE8-4657-A526-B82981F4CA7D}" srcOrd="6" destOrd="0" parTransId="{99B6FA50-D116-4DA4-97A2-DFBB0CC7AFDA}" sibTransId="{F6502554-05D1-48F7-A345-0B2A54450081}"/>
    <dgm:cxn modelId="{A8147555-9C0C-49C6-AD24-EAF7FA5C4D9E}" type="presOf" srcId="{94B78AF2-BCC0-43A1-B691-EC0237C791C8}" destId="{08C59562-B36E-442D-A939-9EB5E4333248}" srcOrd="0" destOrd="0" presId="urn:microsoft.com/office/officeart/2005/8/layout/default"/>
    <dgm:cxn modelId="{E9462A59-8AA5-4087-A9ED-E2888AEE286E}" type="presOf" srcId="{638D900E-BDE8-4657-A526-B82981F4CA7D}" destId="{370F3C77-B234-4E90-B874-B9C9460A1B04}" srcOrd="0" destOrd="0" presId="urn:microsoft.com/office/officeart/2005/8/layout/default"/>
    <dgm:cxn modelId="{807FB39A-686D-404D-8C89-4BAE6AC279D3}" type="presOf" srcId="{9643F10A-13EF-4A03-B886-2E8BCEC79A59}" destId="{D301324C-00BE-41C5-BF67-2A17B49AD94F}" srcOrd="0" destOrd="0" presId="urn:microsoft.com/office/officeart/2005/8/layout/default"/>
    <dgm:cxn modelId="{1440B7A9-CEF6-489E-93CC-0D94D2A5CF31}" srcId="{94B78AF2-BCC0-43A1-B691-EC0237C791C8}" destId="{5C02794C-66DB-4CBC-A55D-435DAB01CF45}" srcOrd="0" destOrd="0" parTransId="{CAFB6091-7BD3-4E5A-AB3A-F5DF09A390AF}" sibTransId="{A8E9D35A-743F-4096-A9F7-63609C2C463D}"/>
    <dgm:cxn modelId="{33C26AB4-45F0-4DC7-B573-089D17288662}" type="presOf" srcId="{5BC4658E-B96B-43C4-84DC-DA0E254E3CF7}" destId="{C05FCEA5-9976-42CE-9696-762D48C0D3C2}" srcOrd="0" destOrd="0" presId="urn:microsoft.com/office/officeart/2005/8/layout/default"/>
    <dgm:cxn modelId="{5CE6E9B7-B9E4-4AA3-B261-DDF4B44C331E}" srcId="{94B78AF2-BCC0-43A1-B691-EC0237C791C8}" destId="{9643F10A-13EF-4A03-B886-2E8BCEC79A59}" srcOrd="2" destOrd="0" parTransId="{F61E92A2-FAE4-492A-A14B-425625AF583B}" sibTransId="{D647463B-83FC-4715-B155-894A016E6375}"/>
    <dgm:cxn modelId="{0F2BD0E1-092D-4A6C-85F8-19BCFFF0349D}" type="presOf" srcId="{32D51A3F-4ED5-44C1-9722-115F8D914CE1}" destId="{FBAF64A3-0881-4E59-B3B6-69E92A32E930}" srcOrd="0" destOrd="0" presId="urn:microsoft.com/office/officeart/2005/8/layout/default"/>
    <dgm:cxn modelId="{D29A5124-4ABC-4800-977B-DB801BF1F4CC}" type="presParOf" srcId="{08C59562-B36E-442D-A939-9EB5E4333248}" destId="{6964EC65-5C75-4FFF-AAD3-85F1BE20D441}" srcOrd="0" destOrd="0" presId="urn:microsoft.com/office/officeart/2005/8/layout/default"/>
    <dgm:cxn modelId="{13C18766-A2B0-42DF-A976-6862EEB36DE6}" type="presParOf" srcId="{08C59562-B36E-442D-A939-9EB5E4333248}" destId="{002AA5E9-01DE-4CEB-82FF-B3FEFDCECD3F}" srcOrd="1" destOrd="0" presId="urn:microsoft.com/office/officeart/2005/8/layout/default"/>
    <dgm:cxn modelId="{FA166C8E-0A63-421E-8127-0AD41C09C6DF}" type="presParOf" srcId="{08C59562-B36E-442D-A939-9EB5E4333248}" destId="{92930F89-2030-481A-9925-FB37EAB23467}" srcOrd="2" destOrd="0" presId="urn:microsoft.com/office/officeart/2005/8/layout/default"/>
    <dgm:cxn modelId="{35349723-55DB-4C0E-950D-0DA9015B9A59}" type="presParOf" srcId="{08C59562-B36E-442D-A939-9EB5E4333248}" destId="{480C3A33-47EE-418B-9213-A7636A81DDE9}" srcOrd="3" destOrd="0" presId="urn:microsoft.com/office/officeart/2005/8/layout/default"/>
    <dgm:cxn modelId="{7D47A15C-ED2A-4419-B7AB-FEA8032C0146}" type="presParOf" srcId="{08C59562-B36E-442D-A939-9EB5E4333248}" destId="{D301324C-00BE-41C5-BF67-2A17B49AD94F}" srcOrd="4" destOrd="0" presId="urn:microsoft.com/office/officeart/2005/8/layout/default"/>
    <dgm:cxn modelId="{04D03D3D-E770-4CC3-9036-1EE42DD74529}" type="presParOf" srcId="{08C59562-B36E-442D-A939-9EB5E4333248}" destId="{EEF3DC18-DE77-4914-A984-293DA4BF6E6D}" srcOrd="5" destOrd="0" presId="urn:microsoft.com/office/officeart/2005/8/layout/default"/>
    <dgm:cxn modelId="{6576F050-C4B9-4347-AE13-7EC7F6B45EE3}" type="presParOf" srcId="{08C59562-B36E-442D-A939-9EB5E4333248}" destId="{6E16F22A-80FB-4F1A-9580-6527042D3507}" srcOrd="6" destOrd="0" presId="urn:microsoft.com/office/officeart/2005/8/layout/default"/>
    <dgm:cxn modelId="{35C370BD-2F57-4D2D-A50C-75BB8B740BD3}" type="presParOf" srcId="{08C59562-B36E-442D-A939-9EB5E4333248}" destId="{690AD4E6-7F65-451F-8F1D-36A6C1513B94}" srcOrd="7" destOrd="0" presId="urn:microsoft.com/office/officeart/2005/8/layout/default"/>
    <dgm:cxn modelId="{F8398DBA-29C3-4F29-862D-F1E013B8180F}" type="presParOf" srcId="{08C59562-B36E-442D-A939-9EB5E4333248}" destId="{15E490A8-EFD0-4DA7-A867-C0414EB633D7}" srcOrd="8" destOrd="0" presId="urn:microsoft.com/office/officeart/2005/8/layout/default"/>
    <dgm:cxn modelId="{D2273CD6-9C06-4023-8226-25A8CC90EF32}" type="presParOf" srcId="{08C59562-B36E-442D-A939-9EB5E4333248}" destId="{77AF96B3-3CA2-47BC-B0A9-D9F351DD5B3E}" srcOrd="9" destOrd="0" presId="urn:microsoft.com/office/officeart/2005/8/layout/default"/>
    <dgm:cxn modelId="{3F2D64B2-6E94-4E0C-8127-CDE18AF1FD2B}" type="presParOf" srcId="{08C59562-B36E-442D-A939-9EB5E4333248}" destId="{C05FCEA5-9976-42CE-9696-762D48C0D3C2}" srcOrd="10" destOrd="0" presId="urn:microsoft.com/office/officeart/2005/8/layout/default"/>
    <dgm:cxn modelId="{4C6864CB-E46A-4AE4-9702-0400D0ED1F3E}" type="presParOf" srcId="{08C59562-B36E-442D-A939-9EB5E4333248}" destId="{C3A22D01-8B53-4E8D-BC31-1480E7E5AF7A}" srcOrd="11" destOrd="0" presId="urn:microsoft.com/office/officeart/2005/8/layout/default"/>
    <dgm:cxn modelId="{F03C3B00-0803-4662-ACDF-2F1883F20F22}" type="presParOf" srcId="{08C59562-B36E-442D-A939-9EB5E4333248}" destId="{370F3C77-B234-4E90-B874-B9C9460A1B04}" srcOrd="12" destOrd="0" presId="urn:microsoft.com/office/officeart/2005/8/layout/default"/>
    <dgm:cxn modelId="{BF666CBD-48C5-4D65-9DFD-A7221CC60DDB}" type="presParOf" srcId="{08C59562-B36E-442D-A939-9EB5E4333248}" destId="{345BF735-3ABD-46EC-BEE6-EF1048DB8EC0}" srcOrd="13" destOrd="0" presId="urn:microsoft.com/office/officeart/2005/8/layout/default"/>
    <dgm:cxn modelId="{883803AB-DE6F-40FD-844C-7A5B8C840B15}" type="presParOf" srcId="{08C59562-B36E-442D-A939-9EB5E4333248}" destId="{FBAF64A3-0881-4E59-B3B6-69E92A32E930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7C6408D-D5F9-4789-BB89-A7552EFEBEBA}" type="doc">
      <dgm:prSet loTypeId="urn:microsoft.com/office/officeart/2018/2/layout/IconVerticalSolidList" loCatId="icon" qsTypeId="urn:microsoft.com/office/officeart/2005/8/quickstyle/simple1#148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7CA93BD-4502-4BEF-BFB8-835B07A86BB0}">
      <dgm:prSet/>
      <dgm:spPr/>
      <dgm:t>
        <a:bodyPr/>
        <a:lstStyle/>
        <a:p>
          <a:r>
            <a:rPr lang="en-US"/>
            <a:t>Have you experienced loss?</a:t>
          </a:r>
        </a:p>
      </dgm:t>
    </dgm:pt>
    <dgm:pt modelId="{7055B674-0BAE-4ADF-AD3D-1DBE854EAD8E}" type="parTrans" cxnId="{FC0D9A87-99FB-4911-876E-62A0B7479458}">
      <dgm:prSet/>
      <dgm:spPr/>
      <dgm:t>
        <a:bodyPr/>
        <a:lstStyle/>
        <a:p>
          <a:endParaRPr lang="en-US"/>
        </a:p>
      </dgm:t>
    </dgm:pt>
    <dgm:pt modelId="{3B34B505-3F83-40FE-9ACC-717B3893A4A4}" type="sibTrans" cxnId="{FC0D9A87-99FB-4911-876E-62A0B7479458}">
      <dgm:prSet/>
      <dgm:spPr/>
      <dgm:t>
        <a:bodyPr/>
        <a:lstStyle/>
        <a:p>
          <a:endParaRPr lang="en-US"/>
        </a:p>
      </dgm:t>
    </dgm:pt>
    <dgm:pt modelId="{8633A1B5-1810-4438-AC84-9593AE197E22}">
      <dgm:prSet/>
      <dgm:spPr/>
      <dgm:t>
        <a:bodyPr/>
        <a:lstStyle/>
        <a:p>
          <a:r>
            <a:rPr lang="en-US"/>
            <a:t>Without sharing personal details, consider:</a:t>
          </a:r>
        </a:p>
      </dgm:t>
    </dgm:pt>
    <dgm:pt modelId="{306BB1A5-77C1-4B9D-A78B-EC4BBE19AAF6}" type="parTrans" cxnId="{FD19C695-948C-4806-84FA-BA604C1807A7}">
      <dgm:prSet/>
      <dgm:spPr/>
      <dgm:t>
        <a:bodyPr/>
        <a:lstStyle/>
        <a:p>
          <a:endParaRPr lang="en-US"/>
        </a:p>
      </dgm:t>
    </dgm:pt>
    <dgm:pt modelId="{E64B4930-63AF-4823-A8CE-960C1679F313}" type="sibTrans" cxnId="{FD19C695-948C-4806-84FA-BA604C1807A7}">
      <dgm:prSet/>
      <dgm:spPr/>
      <dgm:t>
        <a:bodyPr/>
        <a:lstStyle/>
        <a:p>
          <a:endParaRPr lang="en-US"/>
        </a:p>
      </dgm:t>
    </dgm:pt>
    <dgm:pt modelId="{DD664987-B54C-48FC-99E5-8F644117194F}">
      <dgm:prSet/>
      <dgm:spPr/>
      <dgm:t>
        <a:bodyPr/>
        <a:lstStyle/>
        <a:p>
          <a:r>
            <a:rPr lang="en-US"/>
            <a:t>How did you react?</a:t>
          </a:r>
        </a:p>
      </dgm:t>
    </dgm:pt>
    <dgm:pt modelId="{9CF4E3A5-16CD-467C-8457-E1AB4CD27EC7}" type="parTrans" cxnId="{7F03C746-658C-46EC-8FA3-AD0CACAB95A1}">
      <dgm:prSet/>
      <dgm:spPr/>
      <dgm:t>
        <a:bodyPr/>
        <a:lstStyle/>
        <a:p>
          <a:endParaRPr lang="en-US"/>
        </a:p>
      </dgm:t>
    </dgm:pt>
    <dgm:pt modelId="{93424749-2028-46FB-86D0-834D95FF27E8}" type="sibTrans" cxnId="{7F03C746-658C-46EC-8FA3-AD0CACAB95A1}">
      <dgm:prSet/>
      <dgm:spPr/>
      <dgm:t>
        <a:bodyPr/>
        <a:lstStyle/>
        <a:p>
          <a:endParaRPr lang="en-US"/>
        </a:p>
      </dgm:t>
    </dgm:pt>
    <dgm:pt modelId="{38BDA376-E502-41D2-865C-B8D3C823BFA0}">
      <dgm:prSet/>
      <dgm:spPr/>
      <dgm:t>
        <a:bodyPr/>
        <a:lstStyle/>
        <a:p>
          <a:r>
            <a:rPr lang="en-US"/>
            <a:t>Did your response change over time?</a:t>
          </a:r>
        </a:p>
      </dgm:t>
    </dgm:pt>
    <dgm:pt modelId="{D6BCBC59-0952-4577-8A83-21FAF492EF43}" type="parTrans" cxnId="{07F9249B-A6A6-4774-864A-C114865622DC}">
      <dgm:prSet/>
      <dgm:spPr/>
      <dgm:t>
        <a:bodyPr/>
        <a:lstStyle/>
        <a:p>
          <a:endParaRPr lang="en-US"/>
        </a:p>
      </dgm:t>
    </dgm:pt>
    <dgm:pt modelId="{5395992D-25C1-4E37-AEBF-F4D2D3CCC1E1}" type="sibTrans" cxnId="{07F9249B-A6A6-4774-864A-C114865622DC}">
      <dgm:prSet/>
      <dgm:spPr/>
      <dgm:t>
        <a:bodyPr/>
        <a:lstStyle/>
        <a:p>
          <a:endParaRPr lang="en-US"/>
        </a:p>
      </dgm:t>
    </dgm:pt>
    <dgm:pt modelId="{18186B7A-DBC8-41F5-98EB-00A58023F163}">
      <dgm:prSet/>
      <dgm:spPr/>
      <dgm:t>
        <a:bodyPr/>
        <a:lstStyle/>
        <a:p>
          <a:r>
            <a:rPr lang="en-US"/>
            <a:t>Did others respond differently?</a:t>
          </a:r>
        </a:p>
      </dgm:t>
    </dgm:pt>
    <dgm:pt modelId="{8596933F-F539-442F-83CB-0457E6A960E6}" type="parTrans" cxnId="{4299CD6C-A7F5-4D35-ADF8-2309D2EB49D0}">
      <dgm:prSet/>
      <dgm:spPr/>
      <dgm:t>
        <a:bodyPr/>
        <a:lstStyle/>
        <a:p>
          <a:endParaRPr lang="en-US"/>
        </a:p>
      </dgm:t>
    </dgm:pt>
    <dgm:pt modelId="{F98ACB89-FF79-422E-B64D-E02E0301B3F3}" type="sibTrans" cxnId="{4299CD6C-A7F5-4D35-ADF8-2309D2EB49D0}">
      <dgm:prSet/>
      <dgm:spPr/>
      <dgm:t>
        <a:bodyPr/>
        <a:lstStyle/>
        <a:p>
          <a:endParaRPr lang="en-US"/>
        </a:p>
      </dgm:t>
    </dgm:pt>
    <dgm:pt modelId="{89738F16-B9E8-4328-BEC2-C4BD34CB5EE8}" type="pres">
      <dgm:prSet presAssocID="{27C6408D-D5F9-4789-BB89-A7552EFEBEBA}" presName="root" presStyleCnt="0">
        <dgm:presLayoutVars>
          <dgm:dir/>
          <dgm:resizeHandles val="exact"/>
        </dgm:presLayoutVars>
      </dgm:prSet>
      <dgm:spPr/>
    </dgm:pt>
    <dgm:pt modelId="{3E69AE5B-6F7F-479E-A2D9-5F7F0F0F3FBE}" type="pres">
      <dgm:prSet presAssocID="{27CA93BD-4502-4BEF-BFB8-835B07A86BB0}" presName="compNode" presStyleCnt="0"/>
      <dgm:spPr/>
    </dgm:pt>
    <dgm:pt modelId="{274B2935-717E-4713-9880-48B5692B87D3}" type="pres">
      <dgm:prSet presAssocID="{27CA93BD-4502-4BEF-BFB8-835B07A86BB0}" presName="bgRect" presStyleLbl="bgShp" presStyleIdx="0" presStyleCnt="5"/>
      <dgm:spPr/>
    </dgm:pt>
    <dgm:pt modelId="{CFE3361A-2D2A-498D-B3EA-F8A9A918D3B9}" type="pres">
      <dgm:prSet presAssocID="{27CA93BD-4502-4BEF-BFB8-835B07A86BB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F8ACAF73-357D-46AA-B346-C0175FE0D00C}" type="pres">
      <dgm:prSet presAssocID="{27CA93BD-4502-4BEF-BFB8-835B07A86BB0}" presName="spaceRect" presStyleCnt="0"/>
      <dgm:spPr/>
    </dgm:pt>
    <dgm:pt modelId="{6A01A126-DD96-4901-ADB5-DD77361D2AE1}" type="pres">
      <dgm:prSet presAssocID="{27CA93BD-4502-4BEF-BFB8-835B07A86BB0}" presName="parTx" presStyleLbl="revTx" presStyleIdx="0" presStyleCnt="5">
        <dgm:presLayoutVars>
          <dgm:chMax val="0"/>
          <dgm:chPref val="0"/>
        </dgm:presLayoutVars>
      </dgm:prSet>
      <dgm:spPr/>
    </dgm:pt>
    <dgm:pt modelId="{F27E14C2-A8F6-4FB1-9CBD-C0AFC2C7E079}" type="pres">
      <dgm:prSet presAssocID="{3B34B505-3F83-40FE-9ACC-717B3893A4A4}" presName="sibTrans" presStyleCnt="0"/>
      <dgm:spPr/>
    </dgm:pt>
    <dgm:pt modelId="{5CD0D50F-D049-4C5A-BF7B-563DED3BB128}" type="pres">
      <dgm:prSet presAssocID="{8633A1B5-1810-4438-AC84-9593AE197E22}" presName="compNode" presStyleCnt="0"/>
      <dgm:spPr/>
    </dgm:pt>
    <dgm:pt modelId="{6B0AAFD8-EA9C-4FD7-B318-A1DB295C2578}" type="pres">
      <dgm:prSet presAssocID="{8633A1B5-1810-4438-AC84-9593AE197E22}" presName="bgRect" presStyleLbl="bgShp" presStyleIdx="1" presStyleCnt="5"/>
      <dgm:spPr/>
    </dgm:pt>
    <dgm:pt modelId="{EDD2434F-C18A-4672-B5CE-EBDF0E10553C}" type="pres">
      <dgm:prSet presAssocID="{8633A1B5-1810-4438-AC84-9593AE197E2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B0CF441-BE93-428F-AC35-593654C80D8B}" type="pres">
      <dgm:prSet presAssocID="{8633A1B5-1810-4438-AC84-9593AE197E22}" presName="spaceRect" presStyleCnt="0"/>
      <dgm:spPr/>
    </dgm:pt>
    <dgm:pt modelId="{51F22339-C7B5-433A-BE3F-0FFBA8F76EFF}" type="pres">
      <dgm:prSet presAssocID="{8633A1B5-1810-4438-AC84-9593AE197E22}" presName="parTx" presStyleLbl="revTx" presStyleIdx="1" presStyleCnt="5">
        <dgm:presLayoutVars>
          <dgm:chMax val="0"/>
          <dgm:chPref val="0"/>
        </dgm:presLayoutVars>
      </dgm:prSet>
      <dgm:spPr/>
    </dgm:pt>
    <dgm:pt modelId="{E312C98F-67D6-47F9-ADC2-8179D3EB9FEE}" type="pres">
      <dgm:prSet presAssocID="{E64B4930-63AF-4823-A8CE-960C1679F313}" presName="sibTrans" presStyleCnt="0"/>
      <dgm:spPr/>
    </dgm:pt>
    <dgm:pt modelId="{1C591D4E-DC40-4BFE-9869-1F19A2B06D40}" type="pres">
      <dgm:prSet presAssocID="{DD664987-B54C-48FC-99E5-8F644117194F}" presName="compNode" presStyleCnt="0"/>
      <dgm:spPr/>
    </dgm:pt>
    <dgm:pt modelId="{8AC8FD65-B2D4-4178-96F1-ACE08394B715}" type="pres">
      <dgm:prSet presAssocID="{DD664987-B54C-48FC-99E5-8F644117194F}" presName="bgRect" presStyleLbl="bgShp" presStyleIdx="2" presStyleCnt="5"/>
      <dgm:spPr/>
    </dgm:pt>
    <dgm:pt modelId="{1726DE8B-870C-4A3A-8A11-81F108D2DC9F}" type="pres">
      <dgm:prSet presAssocID="{DD664987-B54C-48FC-99E5-8F644117194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4AE28BC7-A4D0-469E-ADFD-DC1F28578BE4}" type="pres">
      <dgm:prSet presAssocID="{DD664987-B54C-48FC-99E5-8F644117194F}" presName="spaceRect" presStyleCnt="0"/>
      <dgm:spPr/>
    </dgm:pt>
    <dgm:pt modelId="{491933C3-5884-4DF4-9540-014B99571E6C}" type="pres">
      <dgm:prSet presAssocID="{DD664987-B54C-48FC-99E5-8F644117194F}" presName="parTx" presStyleLbl="revTx" presStyleIdx="2" presStyleCnt="5">
        <dgm:presLayoutVars>
          <dgm:chMax val="0"/>
          <dgm:chPref val="0"/>
        </dgm:presLayoutVars>
      </dgm:prSet>
      <dgm:spPr/>
    </dgm:pt>
    <dgm:pt modelId="{F1322ABC-1218-434F-A4B9-753947696DE4}" type="pres">
      <dgm:prSet presAssocID="{93424749-2028-46FB-86D0-834D95FF27E8}" presName="sibTrans" presStyleCnt="0"/>
      <dgm:spPr/>
    </dgm:pt>
    <dgm:pt modelId="{63C60D10-21AD-4B7E-BC77-20749A14DA02}" type="pres">
      <dgm:prSet presAssocID="{38BDA376-E502-41D2-865C-B8D3C823BFA0}" presName="compNode" presStyleCnt="0"/>
      <dgm:spPr/>
    </dgm:pt>
    <dgm:pt modelId="{0470A2B5-43D8-4142-8494-10ED6547456D}" type="pres">
      <dgm:prSet presAssocID="{38BDA376-E502-41D2-865C-B8D3C823BFA0}" presName="bgRect" presStyleLbl="bgShp" presStyleIdx="3" presStyleCnt="5"/>
      <dgm:spPr/>
    </dgm:pt>
    <dgm:pt modelId="{138E9666-5251-4651-8E84-7407B551B739}" type="pres">
      <dgm:prSet presAssocID="{38BDA376-E502-41D2-865C-B8D3C823BFA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0BD20AA-8A49-4C8A-9A29-092754EAD37D}" type="pres">
      <dgm:prSet presAssocID="{38BDA376-E502-41D2-865C-B8D3C823BFA0}" presName="spaceRect" presStyleCnt="0"/>
      <dgm:spPr/>
    </dgm:pt>
    <dgm:pt modelId="{7964F8DE-879D-4877-8274-5BAEFBA30F07}" type="pres">
      <dgm:prSet presAssocID="{38BDA376-E502-41D2-865C-B8D3C823BFA0}" presName="parTx" presStyleLbl="revTx" presStyleIdx="3" presStyleCnt="5">
        <dgm:presLayoutVars>
          <dgm:chMax val="0"/>
          <dgm:chPref val="0"/>
        </dgm:presLayoutVars>
      </dgm:prSet>
      <dgm:spPr/>
    </dgm:pt>
    <dgm:pt modelId="{B3227B50-D5B7-4311-BF9A-6B74BDDE363A}" type="pres">
      <dgm:prSet presAssocID="{5395992D-25C1-4E37-AEBF-F4D2D3CCC1E1}" presName="sibTrans" presStyleCnt="0"/>
      <dgm:spPr/>
    </dgm:pt>
    <dgm:pt modelId="{CE61F080-16BC-42AE-8616-43E2F8A8F809}" type="pres">
      <dgm:prSet presAssocID="{18186B7A-DBC8-41F5-98EB-00A58023F163}" presName="compNode" presStyleCnt="0"/>
      <dgm:spPr/>
    </dgm:pt>
    <dgm:pt modelId="{4BD93BBC-F363-4FE3-A087-97AB1A31474D}" type="pres">
      <dgm:prSet presAssocID="{18186B7A-DBC8-41F5-98EB-00A58023F163}" presName="bgRect" presStyleLbl="bgShp" presStyleIdx="4" presStyleCnt="5"/>
      <dgm:spPr/>
    </dgm:pt>
    <dgm:pt modelId="{F04FA725-C0F3-45B4-986E-53E04A155395}" type="pres">
      <dgm:prSet presAssocID="{18186B7A-DBC8-41F5-98EB-00A58023F16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CB45B0A9-CC3F-458C-B6EF-2E0D08922722}" type="pres">
      <dgm:prSet presAssocID="{18186B7A-DBC8-41F5-98EB-00A58023F163}" presName="spaceRect" presStyleCnt="0"/>
      <dgm:spPr/>
    </dgm:pt>
    <dgm:pt modelId="{53350A0C-C032-4B89-97C9-F75143B871F6}" type="pres">
      <dgm:prSet presAssocID="{18186B7A-DBC8-41F5-98EB-00A58023F16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B4EFA1A-7299-4328-91D9-7C6B5C532508}" type="presOf" srcId="{38BDA376-E502-41D2-865C-B8D3C823BFA0}" destId="{7964F8DE-879D-4877-8274-5BAEFBA30F07}" srcOrd="0" destOrd="0" presId="urn:microsoft.com/office/officeart/2018/2/layout/IconVerticalSolidList"/>
    <dgm:cxn modelId="{3CA74F65-F1FC-4A0A-B2CB-6CF91AC43A5F}" type="presOf" srcId="{18186B7A-DBC8-41F5-98EB-00A58023F163}" destId="{53350A0C-C032-4B89-97C9-F75143B871F6}" srcOrd="0" destOrd="0" presId="urn:microsoft.com/office/officeart/2018/2/layout/IconVerticalSolidList"/>
    <dgm:cxn modelId="{7F03C746-658C-46EC-8FA3-AD0CACAB95A1}" srcId="{27C6408D-D5F9-4789-BB89-A7552EFEBEBA}" destId="{DD664987-B54C-48FC-99E5-8F644117194F}" srcOrd="2" destOrd="0" parTransId="{9CF4E3A5-16CD-467C-8457-E1AB4CD27EC7}" sibTransId="{93424749-2028-46FB-86D0-834D95FF27E8}"/>
    <dgm:cxn modelId="{4299CD6C-A7F5-4D35-ADF8-2309D2EB49D0}" srcId="{27C6408D-D5F9-4789-BB89-A7552EFEBEBA}" destId="{18186B7A-DBC8-41F5-98EB-00A58023F163}" srcOrd="4" destOrd="0" parTransId="{8596933F-F539-442F-83CB-0457E6A960E6}" sibTransId="{F98ACB89-FF79-422E-B64D-E02E0301B3F3}"/>
    <dgm:cxn modelId="{FC0D9A87-99FB-4911-876E-62A0B7479458}" srcId="{27C6408D-D5F9-4789-BB89-A7552EFEBEBA}" destId="{27CA93BD-4502-4BEF-BFB8-835B07A86BB0}" srcOrd="0" destOrd="0" parTransId="{7055B674-0BAE-4ADF-AD3D-1DBE854EAD8E}" sibTransId="{3B34B505-3F83-40FE-9ACC-717B3893A4A4}"/>
    <dgm:cxn modelId="{FD19C695-948C-4806-84FA-BA604C1807A7}" srcId="{27C6408D-D5F9-4789-BB89-A7552EFEBEBA}" destId="{8633A1B5-1810-4438-AC84-9593AE197E22}" srcOrd="1" destOrd="0" parTransId="{306BB1A5-77C1-4B9D-A78B-EC4BBE19AAF6}" sibTransId="{E64B4930-63AF-4823-A8CE-960C1679F313}"/>
    <dgm:cxn modelId="{07F9249B-A6A6-4774-864A-C114865622DC}" srcId="{27C6408D-D5F9-4789-BB89-A7552EFEBEBA}" destId="{38BDA376-E502-41D2-865C-B8D3C823BFA0}" srcOrd="3" destOrd="0" parTransId="{D6BCBC59-0952-4577-8A83-21FAF492EF43}" sibTransId="{5395992D-25C1-4E37-AEBF-F4D2D3CCC1E1}"/>
    <dgm:cxn modelId="{51FF71A9-06DF-4698-812A-3ED82BCE1AE1}" type="presOf" srcId="{27C6408D-D5F9-4789-BB89-A7552EFEBEBA}" destId="{89738F16-B9E8-4328-BEC2-C4BD34CB5EE8}" srcOrd="0" destOrd="0" presId="urn:microsoft.com/office/officeart/2018/2/layout/IconVerticalSolidList"/>
    <dgm:cxn modelId="{35487CB0-79C1-47B2-A83E-A29016BAD81E}" type="presOf" srcId="{8633A1B5-1810-4438-AC84-9593AE197E22}" destId="{51F22339-C7B5-433A-BE3F-0FFBA8F76EFF}" srcOrd="0" destOrd="0" presId="urn:microsoft.com/office/officeart/2018/2/layout/IconVerticalSolidList"/>
    <dgm:cxn modelId="{0DC3DEB0-8E61-44FB-9067-CC7112A6AD3D}" type="presOf" srcId="{DD664987-B54C-48FC-99E5-8F644117194F}" destId="{491933C3-5884-4DF4-9540-014B99571E6C}" srcOrd="0" destOrd="0" presId="urn:microsoft.com/office/officeart/2018/2/layout/IconVerticalSolidList"/>
    <dgm:cxn modelId="{4B5CEBB2-1C8B-4404-B3AF-B6A340626F3C}" type="presOf" srcId="{27CA93BD-4502-4BEF-BFB8-835B07A86BB0}" destId="{6A01A126-DD96-4901-ADB5-DD77361D2AE1}" srcOrd="0" destOrd="0" presId="urn:microsoft.com/office/officeart/2018/2/layout/IconVerticalSolidList"/>
    <dgm:cxn modelId="{00C0BB1E-7729-4C15-9E85-2C54792A88AB}" type="presParOf" srcId="{89738F16-B9E8-4328-BEC2-C4BD34CB5EE8}" destId="{3E69AE5B-6F7F-479E-A2D9-5F7F0F0F3FBE}" srcOrd="0" destOrd="0" presId="urn:microsoft.com/office/officeart/2018/2/layout/IconVerticalSolidList"/>
    <dgm:cxn modelId="{4F7CF58C-C24A-4094-8FF7-1C0E64016DBB}" type="presParOf" srcId="{3E69AE5B-6F7F-479E-A2D9-5F7F0F0F3FBE}" destId="{274B2935-717E-4713-9880-48B5692B87D3}" srcOrd="0" destOrd="0" presId="urn:microsoft.com/office/officeart/2018/2/layout/IconVerticalSolidList"/>
    <dgm:cxn modelId="{7C7114AE-8EAA-4BE8-8A5E-D5EE99A2348B}" type="presParOf" srcId="{3E69AE5B-6F7F-479E-A2D9-5F7F0F0F3FBE}" destId="{CFE3361A-2D2A-498D-B3EA-F8A9A918D3B9}" srcOrd="1" destOrd="0" presId="urn:microsoft.com/office/officeart/2018/2/layout/IconVerticalSolidList"/>
    <dgm:cxn modelId="{A86F8E72-F9F1-433D-90F9-5C2A6F71147E}" type="presParOf" srcId="{3E69AE5B-6F7F-479E-A2D9-5F7F0F0F3FBE}" destId="{F8ACAF73-357D-46AA-B346-C0175FE0D00C}" srcOrd="2" destOrd="0" presId="urn:microsoft.com/office/officeart/2018/2/layout/IconVerticalSolidList"/>
    <dgm:cxn modelId="{A2FEFA93-EB1E-48F0-9385-248A5839F3C4}" type="presParOf" srcId="{3E69AE5B-6F7F-479E-A2D9-5F7F0F0F3FBE}" destId="{6A01A126-DD96-4901-ADB5-DD77361D2AE1}" srcOrd="3" destOrd="0" presId="urn:microsoft.com/office/officeart/2018/2/layout/IconVerticalSolidList"/>
    <dgm:cxn modelId="{0768D7C4-A105-4799-A73C-2849405236D5}" type="presParOf" srcId="{89738F16-B9E8-4328-BEC2-C4BD34CB5EE8}" destId="{F27E14C2-A8F6-4FB1-9CBD-C0AFC2C7E079}" srcOrd="1" destOrd="0" presId="urn:microsoft.com/office/officeart/2018/2/layout/IconVerticalSolidList"/>
    <dgm:cxn modelId="{5D88C5BB-6926-49B9-BEA9-B526B27C64ED}" type="presParOf" srcId="{89738F16-B9E8-4328-BEC2-C4BD34CB5EE8}" destId="{5CD0D50F-D049-4C5A-BF7B-563DED3BB128}" srcOrd="2" destOrd="0" presId="urn:microsoft.com/office/officeart/2018/2/layout/IconVerticalSolidList"/>
    <dgm:cxn modelId="{D1EC7ADD-572F-4501-9234-CA5717C2DFEE}" type="presParOf" srcId="{5CD0D50F-D049-4C5A-BF7B-563DED3BB128}" destId="{6B0AAFD8-EA9C-4FD7-B318-A1DB295C2578}" srcOrd="0" destOrd="0" presId="urn:microsoft.com/office/officeart/2018/2/layout/IconVerticalSolidList"/>
    <dgm:cxn modelId="{5CAF2205-A11A-4159-A71E-472EBE5E51C3}" type="presParOf" srcId="{5CD0D50F-D049-4C5A-BF7B-563DED3BB128}" destId="{EDD2434F-C18A-4672-B5CE-EBDF0E10553C}" srcOrd="1" destOrd="0" presId="urn:microsoft.com/office/officeart/2018/2/layout/IconVerticalSolidList"/>
    <dgm:cxn modelId="{AC52F750-5808-4A48-8EF6-8427E98D5575}" type="presParOf" srcId="{5CD0D50F-D049-4C5A-BF7B-563DED3BB128}" destId="{BB0CF441-BE93-428F-AC35-593654C80D8B}" srcOrd="2" destOrd="0" presId="urn:microsoft.com/office/officeart/2018/2/layout/IconVerticalSolidList"/>
    <dgm:cxn modelId="{29ACDED8-3E71-4DE0-A512-646F6D28EC65}" type="presParOf" srcId="{5CD0D50F-D049-4C5A-BF7B-563DED3BB128}" destId="{51F22339-C7B5-433A-BE3F-0FFBA8F76EFF}" srcOrd="3" destOrd="0" presId="urn:microsoft.com/office/officeart/2018/2/layout/IconVerticalSolidList"/>
    <dgm:cxn modelId="{234FD02D-0496-4724-A018-FCBABDDC06B6}" type="presParOf" srcId="{89738F16-B9E8-4328-BEC2-C4BD34CB5EE8}" destId="{E312C98F-67D6-47F9-ADC2-8179D3EB9FEE}" srcOrd="3" destOrd="0" presId="urn:microsoft.com/office/officeart/2018/2/layout/IconVerticalSolidList"/>
    <dgm:cxn modelId="{7DC3880F-FEE9-4E69-806B-24F59B5AA062}" type="presParOf" srcId="{89738F16-B9E8-4328-BEC2-C4BD34CB5EE8}" destId="{1C591D4E-DC40-4BFE-9869-1F19A2B06D40}" srcOrd="4" destOrd="0" presId="urn:microsoft.com/office/officeart/2018/2/layout/IconVerticalSolidList"/>
    <dgm:cxn modelId="{3F038C2A-CED2-498B-9712-D27DA6F8DC44}" type="presParOf" srcId="{1C591D4E-DC40-4BFE-9869-1F19A2B06D40}" destId="{8AC8FD65-B2D4-4178-96F1-ACE08394B715}" srcOrd="0" destOrd="0" presId="urn:microsoft.com/office/officeart/2018/2/layout/IconVerticalSolidList"/>
    <dgm:cxn modelId="{964721F7-DD06-4057-B1F7-469672521112}" type="presParOf" srcId="{1C591D4E-DC40-4BFE-9869-1F19A2B06D40}" destId="{1726DE8B-870C-4A3A-8A11-81F108D2DC9F}" srcOrd="1" destOrd="0" presId="urn:microsoft.com/office/officeart/2018/2/layout/IconVerticalSolidList"/>
    <dgm:cxn modelId="{C8766BFC-DE87-4F99-B51A-35CC40BC6986}" type="presParOf" srcId="{1C591D4E-DC40-4BFE-9869-1F19A2B06D40}" destId="{4AE28BC7-A4D0-469E-ADFD-DC1F28578BE4}" srcOrd="2" destOrd="0" presId="urn:microsoft.com/office/officeart/2018/2/layout/IconVerticalSolidList"/>
    <dgm:cxn modelId="{1FFDB2F8-3B7D-4593-920B-9EBF624C8986}" type="presParOf" srcId="{1C591D4E-DC40-4BFE-9869-1F19A2B06D40}" destId="{491933C3-5884-4DF4-9540-014B99571E6C}" srcOrd="3" destOrd="0" presId="urn:microsoft.com/office/officeart/2018/2/layout/IconVerticalSolidList"/>
    <dgm:cxn modelId="{69CBD5CC-0B5F-419A-81E6-FB9DA3E011CB}" type="presParOf" srcId="{89738F16-B9E8-4328-BEC2-C4BD34CB5EE8}" destId="{F1322ABC-1218-434F-A4B9-753947696DE4}" srcOrd="5" destOrd="0" presId="urn:microsoft.com/office/officeart/2018/2/layout/IconVerticalSolidList"/>
    <dgm:cxn modelId="{E5DB4440-42F9-4E9C-BD56-0B301B46BE7D}" type="presParOf" srcId="{89738F16-B9E8-4328-BEC2-C4BD34CB5EE8}" destId="{63C60D10-21AD-4B7E-BC77-20749A14DA02}" srcOrd="6" destOrd="0" presId="urn:microsoft.com/office/officeart/2018/2/layout/IconVerticalSolidList"/>
    <dgm:cxn modelId="{3FE18887-5C22-407C-BF51-721F65D2BF9A}" type="presParOf" srcId="{63C60D10-21AD-4B7E-BC77-20749A14DA02}" destId="{0470A2B5-43D8-4142-8494-10ED6547456D}" srcOrd="0" destOrd="0" presId="urn:microsoft.com/office/officeart/2018/2/layout/IconVerticalSolidList"/>
    <dgm:cxn modelId="{65149F13-1479-498C-90B9-CC1BDF09E9F2}" type="presParOf" srcId="{63C60D10-21AD-4B7E-BC77-20749A14DA02}" destId="{138E9666-5251-4651-8E84-7407B551B739}" srcOrd="1" destOrd="0" presId="urn:microsoft.com/office/officeart/2018/2/layout/IconVerticalSolidList"/>
    <dgm:cxn modelId="{ED559C1A-EE05-4ADA-9DDC-D0C5A2C9AFDC}" type="presParOf" srcId="{63C60D10-21AD-4B7E-BC77-20749A14DA02}" destId="{00BD20AA-8A49-4C8A-9A29-092754EAD37D}" srcOrd="2" destOrd="0" presId="urn:microsoft.com/office/officeart/2018/2/layout/IconVerticalSolidList"/>
    <dgm:cxn modelId="{2AE09FD6-9B70-40A7-B9FD-DD53E89C32B3}" type="presParOf" srcId="{63C60D10-21AD-4B7E-BC77-20749A14DA02}" destId="{7964F8DE-879D-4877-8274-5BAEFBA30F07}" srcOrd="3" destOrd="0" presId="urn:microsoft.com/office/officeart/2018/2/layout/IconVerticalSolidList"/>
    <dgm:cxn modelId="{C0D5B3B0-F3A6-4188-9CE7-B2A37A32D3E4}" type="presParOf" srcId="{89738F16-B9E8-4328-BEC2-C4BD34CB5EE8}" destId="{B3227B50-D5B7-4311-BF9A-6B74BDDE363A}" srcOrd="7" destOrd="0" presId="urn:microsoft.com/office/officeart/2018/2/layout/IconVerticalSolidList"/>
    <dgm:cxn modelId="{1A3C8313-74FA-4A44-9B68-8EA6EA99F5B0}" type="presParOf" srcId="{89738F16-B9E8-4328-BEC2-C4BD34CB5EE8}" destId="{CE61F080-16BC-42AE-8616-43E2F8A8F809}" srcOrd="8" destOrd="0" presId="urn:microsoft.com/office/officeart/2018/2/layout/IconVerticalSolidList"/>
    <dgm:cxn modelId="{4F6ED70C-6714-485F-806D-BCBB9AAA5214}" type="presParOf" srcId="{CE61F080-16BC-42AE-8616-43E2F8A8F809}" destId="{4BD93BBC-F363-4FE3-A087-97AB1A31474D}" srcOrd="0" destOrd="0" presId="urn:microsoft.com/office/officeart/2018/2/layout/IconVerticalSolidList"/>
    <dgm:cxn modelId="{869D95F7-8FD9-4228-871C-FDD6BD27A1DA}" type="presParOf" srcId="{CE61F080-16BC-42AE-8616-43E2F8A8F809}" destId="{F04FA725-C0F3-45B4-986E-53E04A155395}" srcOrd="1" destOrd="0" presId="urn:microsoft.com/office/officeart/2018/2/layout/IconVerticalSolidList"/>
    <dgm:cxn modelId="{CB3BE683-DECE-4224-ACF3-03F997E45E08}" type="presParOf" srcId="{CE61F080-16BC-42AE-8616-43E2F8A8F809}" destId="{CB45B0A9-CC3F-458C-B6EF-2E0D08922722}" srcOrd="2" destOrd="0" presId="urn:microsoft.com/office/officeart/2018/2/layout/IconVerticalSolidList"/>
    <dgm:cxn modelId="{4A946C29-183A-47EE-A043-CA2291811152}" type="presParOf" srcId="{CE61F080-16BC-42AE-8616-43E2F8A8F809}" destId="{53350A0C-C032-4B89-97C9-F75143B871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8A8BF88-C366-4AE5-B229-AA5856AA6A35}" type="doc">
      <dgm:prSet loTypeId="urn:microsoft.com/office/officeart/2005/8/layout/vList2" loCatId="list" qsTypeId="urn:microsoft.com/office/officeart/2005/8/quickstyle/simple1#168" qsCatId="simple" csTypeId="urn:microsoft.com/office/officeart/2005/8/colors/colorful5#20" csCatId="colorful"/>
      <dgm:spPr/>
      <dgm:t>
        <a:bodyPr/>
        <a:lstStyle/>
        <a:p>
          <a:endParaRPr lang="en-US"/>
        </a:p>
      </dgm:t>
    </dgm:pt>
    <dgm:pt modelId="{5CACC508-9E92-44F6-A805-DF74ED0873E4}">
      <dgm:prSet/>
      <dgm:spPr/>
      <dgm:t>
        <a:bodyPr/>
        <a:lstStyle/>
        <a:p>
          <a:r>
            <a:rPr lang="en-US"/>
            <a:t>What is grief?</a:t>
          </a:r>
        </a:p>
      </dgm:t>
    </dgm:pt>
    <dgm:pt modelId="{31E4F10F-CCF9-4357-BAA0-15938689A935}" type="parTrans" cxnId="{72069861-E967-4200-965D-2C04937216E9}">
      <dgm:prSet/>
      <dgm:spPr/>
      <dgm:t>
        <a:bodyPr/>
        <a:lstStyle/>
        <a:p>
          <a:endParaRPr lang="en-US"/>
        </a:p>
      </dgm:t>
    </dgm:pt>
    <dgm:pt modelId="{BE03B6B2-4F75-4A90-9EF9-1616FCEE2F52}" type="sibTrans" cxnId="{72069861-E967-4200-965D-2C04937216E9}">
      <dgm:prSet/>
      <dgm:spPr/>
      <dgm:t>
        <a:bodyPr/>
        <a:lstStyle/>
        <a:p>
          <a:endParaRPr lang="en-US"/>
        </a:p>
      </dgm:t>
    </dgm:pt>
    <dgm:pt modelId="{4C1DCBD5-798A-4FBD-A5D7-2E6D15285719}">
      <dgm:prSet/>
      <dgm:spPr/>
      <dgm:t>
        <a:bodyPr/>
        <a:lstStyle/>
        <a:p>
          <a:r>
            <a:rPr lang="en-US"/>
            <a:t>A natural emotional, psychological, physical and social response to loss.</a:t>
          </a:r>
        </a:p>
      </dgm:t>
    </dgm:pt>
    <dgm:pt modelId="{A854AB71-78A7-4231-83F3-1FF1E879EB24}" type="parTrans" cxnId="{9FA0DFF5-2554-4B15-864D-D53D3F37E908}">
      <dgm:prSet/>
      <dgm:spPr/>
      <dgm:t>
        <a:bodyPr/>
        <a:lstStyle/>
        <a:p>
          <a:endParaRPr lang="en-US"/>
        </a:p>
      </dgm:t>
    </dgm:pt>
    <dgm:pt modelId="{76D8DB7A-4DD6-43A7-BFEF-4B9115FBD54C}" type="sibTrans" cxnId="{9FA0DFF5-2554-4B15-864D-D53D3F37E908}">
      <dgm:prSet/>
      <dgm:spPr/>
      <dgm:t>
        <a:bodyPr/>
        <a:lstStyle/>
        <a:p>
          <a:endParaRPr lang="en-US"/>
        </a:p>
      </dgm:t>
    </dgm:pt>
    <dgm:pt modelId="{9E709695-7D5A-4F87-B13D-40D6F7EF1B51}" type="pres">
      <dgm:prSet presAssocID="{28A8BF88-C366-4AE5-B229-AA5856AA6A35}" presName="linear" presStyleCnt="0">
        <dgm:presLayoutVars>
          <dgm:animLvl val="lvl"/>
          <dgm:resizeHandles val="exact"/>
        </dgm:presLayoutVars>
      </dgm:prSet>
      <dgm:spPr/>
    </dgm:pt>
    <dgm:pt modelId="{36DFA14A-DE81-4B8F-9499-EC342A45C29C}" type="pres">
      <dgm:prSet presAssocID="{5CACC508-9E92-44F6-A805-DF74ED0873E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58B4399-6A18-4DB0-864A-B2C8DB760436}" type="pres">
      <dgm:prSet presAssocID="{BE03B6B2-4F75-4A90-9EF9-1616FCEE2F52}" presName="spacer" presStyleCnt="0"/>
      <dgm:spPr/>
    </dgm:pt>
    <dgm:pt modelId="{91BEB20B-EDAF-42DF-A907-430D5D543223}" type="pres">
      <dgm:prSet presAssocID="{4C1DCBD5-798A-4FBD-A5D7-2E6D1528571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2954F3C-9E2E-45D7-AB7D-F62BDD76BA22}" type="presOf" srcId="{4C1DCBD5-798A-4FBD-A5D7-2E6D15285719}" destId="{91BEB20B-EDAF-42DF-A907-430D5D543223}" srcOrd="0" destOrd="0" presId="urn:microsoft.com/office/officeart/2005/8/layout/vList2"/>
    <dgm:cxn modelId="{72069861-E967-4200-965D-2C04937216E9}" srcId="{28A8BF88-C366-4AE5-B229-AA5856AA6A35}" destId="{5CACC508-9E92-44F6-A805-DF74ED0873E4}" srcOrd="0" destOrd="0" parTransId="{31E4F10F-CCF9-4357-BAA0-15938689A935}" sibTransId="{BE03B6B2-4F75-4A90-9EF9-1616FCEE2F52}"/>
    <dgm:cxn modelId="{4197A0BA-333A-4270-A9D7-220B82E547A7}" type="presOf" srcId="{5CACC508-9E92-44F6-A805-DF74ED0873E4}" destId="{36DFA14A-DE81-4B8F-9499-EC342A45C29C}" srcOrd="0" destOrd="0" presId="urn:microsoft.com/office/officeart/2005/8/layout/vList2"/>
    <dgm:cxn modelId="{9FA0DFF5-2554-4B15-864D-D53D3F37E908}" srcId="{28A8BF88-C366-4AE5-B229-AA5856AA6A35}" destId="{4C1DCBD5-798A-4FBD-A5D7-2E6D15285719}" srcOrd="1" destOrd="0" parTransId="{A854AB71-78A7-4231-83F3-1FF1E879EB24}" sibTransId="{76D8DB7A-4DD6-43A7-BFEF-4B9115FBD54C}"/>
    <dgm:cxn modelId="{0AFCD4F9-58EB-4396-8DF0-A148BE5E3D86}" type="presOf" srcId="{28A8BF88-C366-4AE5-B229-AA5856AA6A35}" destId="{9E709695-7D5A-4F87-B13D-40D6F7EF1B51}" srcOrd="0" destOrd="0" presId="urn:microsoft.com/office/officeart/2005/8/layout/vList2"/>
    <dgm:cxn modelId="{CBCDB318-E911-4970-A688-18EDE46E75E7}" type="presParOf" srcId="{9E709695-7D5A-4F87-B13D-40D6F7EF1B51}" destId="{36DFA14A-DE81-4B8F-9499-EC342A45C29C}" srcOrd="0" destOrd="0" presId="urn:microsoft.com/office/officeart/2005/8/layout/vList2"/>
    <dgm:cxn modelId="{85DC090B-E0B7-405C-B20A-7F122A6E49C8}" type="presParOf" srcId="{9E709695-7D5A-4F87-B13D-40D6F7EF1B51}" destId="{B58B4399-6A18-4DB0-864A-B2C8DB760436}" srcOrd="1" destOrd="0" presId="urn:microsoft.com/office/officeart/2005/8/layout/vList2"/>
    <dgm:cxn modelId="{6A2E59C1-5EDA-4754-8325-0929766A9277}" type="presParOf" srcId="{9E709695-7D5A-4F87-B13D-40D6F7EF1B51}" destId="{91BEB20B-EDAF-42DF-A907-430D5D54322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04AFA88-EE73-4FA8-861B-49CDB0FE4400}" type="doc">
      <dgm:prSet loTypeId="urn:microsoft.com/office/officeart/2018/2/layout/IconVerticalSolidList" loCatId="icon" qsTypeId="urn:microsoft.com/office/officeart/2005/8/quickstyle/simple1#18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9C00716-7D41-482A-B8CA-135D431E5845}">
      <dgm:prSet/>
      <dgm:spPr/>
      <dgm:t>
        <a:bodyPr/>
        <a:lstStyle/>
        <a:p>
          <a:r>
            <a:rPr lang="en-US"/>
            <a:t>Anticipatory grief occurs when a death is expected and survivors have time to prepare to some extent before the loss.</a:t>
          </a:r>
        </a:p>
      </dgm:t>
    </dgm:pt>
    <dgm:pt modelId="{BEB7B84F-799D-4E66-9DBA-D91B689C1007}" type="parTrans" cxnId="{105FF1C0-4AFA-49C6-ADF1-8CE030475064}">
      <dgm:prSet/>
      <dgm:spPr/>
      <dgm:t>
        <a:bodyPr/>
        <a:lstStyle/>
        <a:p>
          <a:endParaRPr lang="en-US"/>
        </a:p>
      </dgm:t>
    </dgm:pt>
    <dgm:pt modelId="{ECDEE18D-63FF-4FA7-8A09-74F56D6AE15B}" type="sibTrans" cxnId="{105FF1C0-4AFA-49C6-ADF1-8CE030475064}">
      <dgm:prSet/>
      <dgm:spPr/>
      <dgm:t>
        <a:bodyPr/>
        <a:lstStyle/>
        <a:p>
          <a:endParaRPr lang="en-US"/>
        </a:p>
      </dgm:t>
    </dgm:pt>
    <dgm:pt modelId="{4C6F8787-9753-4CE7-8961-DB5BF087AC48}">
      <dgm:prSet/>
      <dgm:spPr/>
      <dgm:t>
        <a:bodyPr/>
        <a:lstStyle/>
        <a:p>
          <a:r>
            <a:rPr lang="en-US"/>
            <a:t>Disenfranchised grief may be experienced by those who must hide the circumstances of their loss or whose grief goes unrecognised by others.</a:t>
          </a:r>
        </a:p>
      </dgm:t>
    </dgm:pt>
    <dgm:pt modelId="{F690DBD8-DA89-47E9-B757-5F28CCFC7EC5}" type="parTrans" cxnId="{BD236027-9E40-481B-91D4-CA618467C26B}">
      <dgm:prSet/>
      <dgm:spPr/>
      <dgm:t>
        <a:bodyPr/>
        <a:lstStyle/>
        <a:p>
          <a:endParaRPr lang="en-US"/>
        </a:p>
      </dgm:t>
    </dgm:pt>
    <dgm:pt modelId="{C17B66F5-B2D0-47E3-A8A4-D48800899647}" type="sibTrans" cxnId="{BD236027-9E40-481B-91D4-CA618467C26B}">
      <dgm:prSet/>
      <dgm:spPr/>
      <dgm:t>
        <a:bodyPr/>
        <a:lstStyle/>
        <a:p>
          <a:endParaRPr lang="en-US"/>
        </a:p>
      </dgm:t>
    </dgm:pt>
    <dgm:pt modelId="{9558C2B2-25E2-4C6B-9E88-ED7179BC2D4A}">
      <dgm:prSet/>
      <dgm:spPr/>
      <dgm:t>
        <a:bodyPr/>
        <a:lstStyle/>
        <a:p>
          <a:r>
            <a:rPr lang="en-US"/>
            <a:t>It has been said that intense grief lasts about two years or less, but grief is felt throughout life.</a:t>
          </a:r>
        </a:p>
      </dgm:t>
    </dgm:pt>
    <dgm:pt modelId="{EF3DF528-9475-46C1-9D7D-911BE5C9A687}" type="parTrans" cxnId="{6C63FD53-A71C-47F4-A173-377C5DD8318F}">
      <dgm:prSet/>
      <dgm:spPr/>
      <dgm:t>
        <a:bodyPr/>
        <a:lstStyle/>
        <a:p>
          <a:endParaRPr lang="en-US"/>
        </a:p>
      </dgm:t>
    </dgm:pt>
    <dgm:pt modelId="{1F72ACAC-0A26-48A4-A07A-A114A25B369B}" type="sibTrans" cxnId="{6C63FD53-A71C-47F4-A173-377C5DD8318F}">
      <dgm:prSet/>
      <dgm:spPr/>
      <dgm:t>
        <a:bodyPr/>
        <a:lstStyle/>
        <a:p>
          <a:endParaRPr lang="en-US"/>
        </a:p>
      </dgm:t>
    </dgm:pt>
    <dgm:pt modelId="{D5C6C995-B12C-4651-A574-D7C727D65962}" type="pres">
      <dgm:prSet presAssocID="{204AFA88-EE73-4FA8-861B-49CDB0FE4400}" presName="root" presStyleCnt="0">
        <dgm:presLayoutVars>
          <dgm:dir/>
          <dgm:resizeHandles val="exact"/>
        </dgm:presLayoutVars>
      </dgm:prSet>
      <dgm:spPr/>
    </dgm:pt>
    <dgm:pt modelId="{443E73A1-EB0E-4203-BFEB-D9E5D1F19DD2}" type="pres">
      <dgm:prSet presAssocID="{D9C00716-7D41-482A-B8CA-135D431E5845}" presName="compNode" presStyleCnt="0"/>
      <dgm:spPr/>
    </dgm:pt>
    <dgm:pt modelId="{D692ABCD-DB9A-45AF-B69E-645348CC9A71}" type="pres">
      <dgm:prSet presAssocID="{D9C00716-7D41-482A-B8CA-135D431E5845}" presName="bgRect" presStyleLbl="bgShp" presStyleIdx="0" presStyleCnt="3"/>
      <dgm:spPr/>
    </dgm:pt>
    <dgm:pt modelId="{B5D703DF-50B8-4C34-93E9-48E1C51CFF22}" type="pres">
      <dgm:prSet presAssocID="{D9C00716-7D41-482A-B8CA-135D431E584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751B6702-2A68-42CA-9A4F-7CB9AEE733F5}" type="pres">
      <dgm:prSet presAssocID="{D9C00716-7D41-482A-B8CA-135D431E5845}" presName="spaceRect" presStyleCnt="0"/>
      <dgm:spPr/>
    </dgm:pt>
    <dgm:pt modelId="{4B05C188-DB07-4A05-BAC5-6E9677DEE2DC}" type="pres">
      <dgm:prSet presAssocID="{D9C00716-7D41-482A-B8CA-135D431E5845}" presName="parTx" presStyleLbl="revTx" presStyleIdx="0" presStyleCnt="3">
        <dgm:presLayoutVars>
          <dgm:chMax val="0"/>
          <dgm:chPref val="0"/>
        </dgm:presLayoutVars>
      </dgm:prSet>
      <dgm:spPr/>
    </dgm:pt>
    <dgm:pt modelId="{63BE0F84-F2C1-4AD3-A654-720D7B170F26}" type="pres">
      <dgm:prSet presAssocID="{ECDEE18D-63FF-4FA7-8A09-74F56D6AE15B}" presName="sibTrans" presStyleCnt="0"/>
      <dgm:spPr/>
    </dgm:pt>
    <dgm:pt modelId="{7114F2DE-3A5F-4C9B-89A5-E1F9A9E45E25}" type="pres">
      <dgm:prSet presAssocID="{4C6F8787-9753-4CE7-8961-DB5BF087AC48}" presName="compNode" presStyleCnt="0"/>
      <dgm:spPr/>
    </dgm:pt>
    <dgm:pt modelId="{4EA4265D-57C6-46AE-ADED-CDCA5BB55C05}" type="pres">
      <dgm:prSet presAssocID="{4C6F8787-9753-4CE7-8961-DB5BF087AC48}" presName="bgRect" presStyleLbl="bgShp" presStyleIdx="1" presStyleCnt="3"/>
      <dgm:spPr/>
    </dgm:pt>
    <dgm:pt modelId="{250B427F-B3C6-4C1B-B432-F4EACA36BC0D}" type="pres">
      <dgm:prSet presAssocID="{4C6F8787-9753-4CE7-8961-DB5BF087AC4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8AA5AB38-D07A-4F4F-BBB8-0B9C9118C576}" type="pres">
      <dgm:prSet presAssocID="{4C6F8787-9753-4CE7-8961-DB5BF087AC48}" presName="spaceRect" presStyleCnt="0"/>
      <dgm:spPr/>
    </dgm:pt>
    <dgm:pt modelId="{9AB7C606-F462-4900-85AB-D93C98512262}" type="pres">
      <dgm:prSet presAssocID="{4C6F8787-9753-4CE7-8961-DB5BF087AC48}" presName="parTx" presStyleLbl="revTx" presStyleIdx="1" presStyleCnt="3">
        <dgm:presLayoutVars>
          <dgm:chMax val="0"/>
          <dgm:chPref val="0"/>
        </dgm:presLayoutVars>
      </dgm:prSet>
      <dgm:spPr/>
    </dgm:pt>
    <dgm:pt modelId="{008DC27E-BD6A-4E48-9DF7-37BED0B91920}" type="pres">
      <dgm:prSet presAssocID="{C17B66F5-B2D0-47E3-A8A4-D48800899647}" presName="sibTrans" presStyleCnt="0"/>
      <dgm:spPr/>
    </dgm:pt>
    <dgm:pt modelId="{9A13EED3-9AF8-4A21-834C-8EFC018EBF18}" type="pres">
      <dgm:prSet presAssocID="{9558C2B2-25E2-4C6B-9E88-ED7179BC2D4A}" presName="compNode" presStyleCnt="0"/>
      <dgm:spPr/>
    </dgm:pt>
    <dgm:pt modelId="{1E6EA6A6-6864-446E-BD08-7077074FE27E}" type="pres">
      <dgm:prSet presAssocID="{9558C2B2-25E2-4C6B-9E88-ED7179BC2D4A}" presName="bgRect" presStyleLbl="bgShp" presStyleIdx="2" presStyleCnt="3"/>
      <dgm:spPr/>
    </dgm:pt>
    <dgm:pt modelId="{96C90AF3-0AC4-4B39-9270-9F5D8EADA3FF}" type="pres">
      <dgm:prSet presAssocID="{9558C2B2-25E2-4C6B-9E88-ED7179BC2D4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9789A0FB-2B17-4B14-A325-657E669C0594}" type="pres">
      <dgm:prSet presAssocID="{9558C2B2-25E2-4C6B-9E88-ED7179BC2D4A}" presName="spaceRect" presStyleCnt="0"/>
      <dgm:spPr/>
    </dgm:pt>
    <dgm:pt modelId="{6D109341-4357-41AC-B486-2CABC086A663}" type="pres">
      <dgm:prSet presAssocID="{9558C2B2-25E2-4C6B-9E88-ED7179BC2D4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172FA20-C213-4B64-ADFF-B9AE8A7AD03C}" type="presOf" srcId="{9558C2B2-25E2-4C6B-9E88-ED7179BC2D4A}" destId="{6D109341-4357-41AC-B486-2CABC086A663}" srcOrd="0" destOrd="0" presId="urn:microsoft.com/office/officeart/2018/2/layout/IconVerticalSolidList"/>
    <dgm:cxn modelId="{BD236027-9E40-481B-91D4-CA618467C26B}" srcId="{204AFA88-EE73-4FA8-861B-49CDB0FE4400}" destId="{4C6F8787-9753-4CE7-8961-DB5BF087AC48}" srcOrd="1" destOrd="0" parTransId="{F690DBD8-DA89-47E9-B757-5F28CCFC7EC5}" sibTransId="{C17B66F5-B2D0-47E3-A8A4-D48800899647}"/>
    <dgm:cxn modelId="{4009F060-6F6E-4C8D-987B-095368A47323}" type="presOf" srcId="{204AFA88-EE73-4FA8-861B-49CDB0FE4400}" destId="{D5C6C995-B12C-4651-A574-D7C727D65962}" srcOrd="0" destOrd="0" presId="urn:microsoft.com/office/officeart/2018/2/layout/IconVerticalSolidList"/>
    <dgm:cxn modelId="{6C63FD53-A71C-47F4-A173-377C5DD8318F}" srcId="{204AFA88-EE73-4FA8-861B-49CDB0FE4400}" destId="{9558C2B2-25E2-4C6B-9E88-ED7179BC2D4A}" srcOrd="2" destOrd="0" parTransId="{EF3DF528-9475-46C1-9D7D-911BE5C9A687}" sibTransId="{1F72ACAC-0A26-48A4-A07A-A114A25B369B}"/>
    <dgm:cxn modelId="{105FF1C0-4AFA-49C6-ADF1-8CE030475064}" srcId="{204AFA88-EE73-4FA8-861B-49CDB0FE4400}" destId="{D9C00716-7D41-482A-B8CA-135D431E5845}" srcOrd="0" destOrd="0" parTransId="{BEB7B84F-799D-4E66-9DBA-D91B689C1007}" sibTransId="{ECDEE18D-63FF-4FA7-8A09-74F56D6AE15B}"/>
    <dgm:cxn modelId="{D9C238CD-8075-48D6-97CB-3DEC81EC1649}" type="presOf" srcId="{4C6F8787-9753-4CE7-8961-DB5BF087AC48}" destId="{9AB7C606-F462-4900-85AB-D93C98512262}" srcOrd="0" destOrd="0" presId="urn:microsoft.com/office/officeart/2018/2/layout/IconVerticalSolidList"/>
    <dgm:cxn modelId="{D24084F6-B2E3-4B31-BF49-0225FF81C9CD}" type="presOf" srcId="{D9C00716-7D41-482A-B8CA-135D431E5845}" destId="{4B05C188-DB07-4A05-BAC5-6E9677DEE2DC}" srcOrd="0" destOrd="0" presId="urn:microsoft.com/office/officeart/2018/2/layout/IconVerticalSolidList"/>
    <dgm:cxn modelId="{5B860751-B8BB-43FC-ABB7-24D71584CCFE}" type="presParOf" srcId="{D5C6C995-B12C-4651-A574-D7C727D65962}" destId="{443E73A1-EB0E-4203-BFEB-D9E5D1F19DD2}" srcOrd="0" destOrd="0" presId="urn:microsoft.com/office/officeart/2018/2/layout/IconVerticalSolidList"/>
    <dgm:cxn modelId="{4A9F76C1-3B30-427D-A188-92365DBA598E}" type="presParOf" srcId="{443E73A1-EB0E-4203-BFEB-D9E5D1F19DD2}" destId="{D692ABCD-DB9A-45AF-B69E-645348CC9A71}" srcOrd="0" destOrd="0" presId="urn:microsoft.com/office/officeart/2018/2/layout/IconVerticalSolidList"/>
    <dgm:cxn modelId="{E448D05A-0D15-48E3-9A35-253135A9DE3D}" type="presParOf" srcId="{443E73A1-EB0E-4203-BFEB-D9E5D1F19DD2}" destId="{B5D703DF-50B8-4C34-93E9-48E1C51CFF22}" srcOrd="1" destOrd="0" presId="urn:microsoft.com/office/officeart/2018/2/layout/IconVerticalSolidList"/>
    <dgm:cxn modelId="{59789A18-2FFA-4E01-BEAC-1AA1FC6E1811}" type="presParOf" srcId="{443E73A1-EB0E-4203-BFEB-D9E5D1F19DD2}" destId="{751B6702-2A68-42CA-9A4F-7CB9AEE733F5}" srcOrd="2" destOrd="0" presId="urn:microsoft.com/office/officeart/2018/2/layout/IconVerticalSolidList"/>
    <dgm:cxn modelId="{ADB58F36-E175-4E0E-B1ED-D695B1721A71}" type="presParOf" srcId="{443E73A1-EB0E-4203-BFEB-D9E5D1F19DD2}" destId="{4B05C188-DB07-4A05-BAC5-6E9677DEE2DC}" srcOrd="3" destOrd="0" presId="urn:microsoft.com/office/officeart/2018/2/layout/IconVerticalSolidList"/>
    <dgm:cxn modelId="{4B6B08BC-1ED6-4EA2-9F4B-BB81AB8EEED9}" type="presParOf" srcId="{D5C6C995-B12C-4651-A574-D7C727D65962}" destId="{63BE0F84-F2C1-4AD3-A654-720D7B170F26}" srcOrd="1" destOrd="0" presId="urn:microsoft.com/office/officeart/2018/2/layout/IconVerticalSolidList"/>
    <dgm:cxn modelId="{4CB8EE2C-A81E-4B86-B1CD-34124894E87E}" type="presParOf" srcId="{D5C6C995-B12C-4651-A574-D7C727D65962}" destId="{7114F2DE-3A5F-4C9B-89A5-E1F9A9E45E25}" srcOrd="2" destOrd="0" presId="urn:microsoft.com/office/officeart/2018/2/layout/IconVerticalSolidList"/>
    <dgm:cxn modelId="{25E9535B-D944-42E9-A98E-6099CE684E7A}" type="presParOf" srcId="{7114F2DE-3A5F-4C9B-89A5-E1F9A9E45E25}" destId="{4EA4265D-57C6-46AE-ADED-CDCA5BB55C05}" srcOrd="0" destOrd="0" presId="urn:microsoft.com/office/officeart/2018/2/layout/IconVerticalSolidList"/>
    <dgm:cxn modelId="{91E7B91E-DFB8-4294-8184-D831E8076B37}" type="presParOf" srcId="{7114F2DE-3A5F-4C9B-89A5-E1F9A9E45E25}" destId="{250B427F-B3C6-4C1B-B432-F4EACA36BC0D}" srcOrd="1" destOrd="0" presId="urn:microsoft.com/office/officeart/2018/2/layout/IconVerticalSolidList"/>
    <dgm:cxn modelId="{67FC2A40-E27F-4E48-8501-76144E477C38}" type="presParOf" srcId="{7114F2DE-3A5F-4C9B-89A5-E1F9A9E45E25}" destId="{8AA5AB38-D07A-4F4F-BBB8-0B9C9118C576}" srcOrd="2" destOrd="0" presId="urn:microsoft.com/office/officeart/2018/2/layout/IconVerticalSolidList"/>
    <dgm:cxn modelId="{D2FDC748-2B14-4F28-A73C-14A6E9599750}" type="presParOf" srcId="{7114F2DE-3A5F-4C9B-89A5-E1F9A9E45E25}" destId="{9AB7C606-F462-4900-85AB-D93C98512262}" srcOrd="3" destOrd="0" presId="urn:microsoft.com/office/officeart/2018/2/layout/IconVerticalSolidList"/>
    <dgm:cxn modelId="{2CAF7053-E16D-4B6E-B6BB-EFDE54A31B1B}" type="presParOf" srcId="{D5C6C995-B12C-4651-A574-D7C727D65962}" destId="{008DC27E-BD6A-4E48-9DF7-37BED0B91920}" srcOrd="3" destOrd="0" presId="urn:microsoft.com/office/officeart/2018/2/layout/IconVerticalSolidList"/>
    <dgm:cxn modelId="{DCCBB438-C51B-4A05-85C8-0BA880EB2229}" type="presParOf" srcId="{D5C6C995-B12C-4651-A574-D7C727D65962}" destId="{9A13EED3-9AF8-4A21-834C-8EFC018EBF18}" srcOrd="4" destOrd="0" presId="urn:microsoft.com/office/officeart/2018/2/layout/IconVerticalSolidList"/>
    <dgm:cxn modelId="{AACDD8FD-3A9A-4578-A04C-EB0AE88C905B}" type="presParOf" srcId="{9A13EED3-9AF8-4A21-834C-8EFC018EBF18}" destId="{1E6EA6A6-6864-446E-BD08-7077074FE27E}" srcOrd="0" destOrd="0" presId="urn:microsoft.com/office/officeart/2018/2/layout/IconVerticalSolidList"/>
    <dgm:cxn modelId="{CB7F16B5-440A-4550-B888-6F9EB5CC5C2A}" type="presParOf" srcId="{9A13EED3-9AF8-4A21-834C-8EFC018EBF18}" destId="{96C90AF3-0AC4-4B39-9270-9F5D8EADA3FF}" srcOrd="1" destOrd="0" presId="urn:microsoft.com/office/officeart/2018/2/layout/IconVerticalSolidList"/>
    <dgm:cxn modelId="{A48C86C5-531D-4639-9C49-95253F3C547A}" type="presParOf" srcId="{9A13EED3-9AF8-4A21-834C-8EFC018EBF18}" destId="{9789A0FB-2B17-4B14-A325-657E669C0594}" srcOrd="2" destOrd="0" presId="urn:microsoft.com/office/officeart/2018/2/layout/IconVerticalSolidList"/>
    <dgm:cxn modelId="{D71D8A23-4922-4F79-97FB-FA7C862CA78C}" type="presParOf" srcId="{9A13EED3-9AF8-4A21-834C-8EFC018EBF18}" destId="{6D109341-4357-41AC-B486-2CABC086A6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4A666B1-9BC9-44F0-B720-DC50AD151138}" type="doc">
      <dgm:prSet loTypeId="urn:microsoft.com/office/officeart/2005/8/layout/list1" loCatId="list" qsTypeId="urn:microsoft.com/office/officeart/2005/8/quickstyle/simple1#188" qsCatId="simple" csTypeId="urn:microsoft.com/office/officeart/2005/8/colors/colorful5#21" csCatId="colorful"/>
      <dgm:spPr/>
      <dgm:t>
        <a:bodyPr/>
        <a:lstStyle/>
        <a:p>
          <a:endParaRPr lang="en-US"/>
        </a:p>
      </dgm:t>
    </dgm:pt>
    <dgm:pt modelId="{1A218B95-341E-46FF-B6D6-C25FC9763284}">
      <dgm:prSet/>
      <dgm:spPr/>
      <dgm:t>
        <a:bodyPr/>
        <a:lstStyle/>
        <a:p>
          <a:r>
            <a:rPr lang="en-US"/>
            <a:t>Thoughts</a:t>
          </a:r>
        </a:p>
      </dgm:t>
    </dgm:pt>
    <dgm:pt modelId="{F2D0B91F-857D-4C85-9B75-8FF58D3D70EF}" type="parTrans" cxnId="{B5F2E0E3-AFEB-4C9A-830F-BEA1E219CE06}">
      <dgm:prSet/>
      <dgm:spPr/>
      <dgm:t>
        <a:bodyPr/>
        <a:lstStyle/>
        <a:p>
          <a:endParaRPr lang="en-US"/>
        </a:p>
      </dgm:t>
    </dgm:pt>
    <dgm:pt modelId="{C9ACD6EA-51F2-49AB-ADDD-1D58A4D4ECE2}" type="sibTrans" cxnId="{B5F2E0E3-AFEB-4C9A-830F-BEA1E219CE06}">
      <dgm:prSet/>
      <dgm:spPr/>
      <dgm:t>
        <a:bodyPr/>
        <a:lstStyle/>
        <a:p>
          <a:endParaRPr lang="en-US"/>
        </a:p>
      </dgm:t>
    </dgm:pt>
    <dgm:pt modelId="{9FD8BF32-BDC3-4FF1-AEDE-E202FE382B4B}">
      <dgm:prSet/>
      <dgm:spPr/>
      <dgm:t>
        <a:bodyPr/>
        <a:lstStyle/>
        <a:p>
          <a:r>
            <a:rPr lang="en-US"/>
            <a:t>Emotions</a:t>
          </a:r>
        </a:p>
      </dgm:t>
    </dgm:pt>
    <dgm:pt modelId="{49B20422-0CF5-40CC-A35A-5EA2BB2F0488}" type="parTrans" cxnId="{93107DB2-E71F-478A-ADB9-5A5562FB2401}">
      <dgm:prSet/>
      <dgm:spPr/>
      <dgm:t>
        <a:bodyPr/>
        <a:lstStyle/>
        <a:p>
          <a:endParaRPr lang="en-US"/>
        </a:p>
      </dgm:t>
    </dgm:pt>
    <dgm:pt modelId="{B322B4CA-1187-4874-902C-FCC7DD9C096B}" type="sibTrans" cxnId="{93107DB2-E71F-478A-ADB9-5A5562FB2401}">
      <dgm:prSet/>
      <dgm:spPr/>
      <dgm:t>
        <a:bodyPr/>
        <a:lstStyle/>
        <a:p>
          <a:endParaRPr lang="en-US"/>
        </a:p>
      </dgm:t>
    </dgm:pt>
    <dgm:pt modelId="{79938C61-74F3-4255-973B-D7A2C9A8C090}">
      <dgm:prSet/>
      <dgm:spPr/>
      <dgm:t>
        <a:bodyPr/>
        <a:lstStyle/>
        <a:p>
          <a:r>
            <a:rPr lang="en-US"/>
            <a:t>Physical wellbeing</a:t>
          </a:r>
        </a:p>
      </dgm:t>
    </dgm:pt>
    <dgm:pt modelId="{601B4ECB-30DF-424B-9BDE-287820DE7745}" type="parTrans" cxnId="{4959A157-8EC3-4160-9AA2-F1734AAF5BA9}">
      <dgm:prSet/>
      <dgm:spPr/>
      <dgm:t>
        <a:bodyPr/>
        <a:lstStyle/>
        <a:p>
          <a:endParaRPr lang="en-US"/>
        </a:p>
      </dgm:t>
    </dgm:pt>
    <dgm:pt modelId="{37F0B498-8811-444D-87DF-C9B52E61218A}" type="sibTrans" cxnId="{4959A157-8EC3-4160-9AA2-F1734AAF5BA9}">
      <dgm:prSet/>
      <dgm:spPr/>
      <dgm:t>
        <a:bodyPr/>
        <a:lstStyle/>
        <a:p>
          <a:endParaRPr lang="en-US"/>
        </a:p>
      </dgm:t>
    </dgm:pt>
    <dgm:pt modelId="{FF70910F-FEDA-4970-9091-0CB840C8B2B0}">
      <dgm:prSet/>
      <dgm:spPr/>
      <dgm:t>
        <a:bodyPr/>
        <a:lstStyle/>
        <a:p>
          <a:r>
            <a:rPr lang="en-US"/>
            <a:t>Relationships</a:t>
          </a:r>
        </a:p>
      </dgm:t>
    </dgm:pt>
    <dgm:pt modelId="{1E232B4D-4F8E-4F49-AA8F-38AD8A37A8AA}" type="parTrans" cxnId="{43CD8F83-DB6E-45F3-BC72-44A6CC30EC83}">
      <dgm:prSet/>
      <dgm:spPr/>
      <dgm:t>
        <a:bodyPr/>
        <a:lstStyle/>
        <a:p>
          <a:endParaRPr lang="en-US"/>
        </a:p>
      </dgm:t>
    </dgm:pt>
    <dgm:pt modelId="{A13379FF-B0AA-475D-8837-BC0A039132D1}" type="sibTrans" cxnId="{43CD8F83-DB6E-45F3-BC72-44A6CC30EC83}">
      <dgm:prSet/>
      <dgm:spPr/>
      <dgm:t>
        <a:bodyPr/>
        <a:lstStyle/>
        <a:p>
          <a:endParaRPr lang="en-US"/>
        </a:p>
      </dgm:t>
    </dgm:pt>
    <dgm:pt modelId="{02C091A6-8D9F-47F3-B3C1-A3E92B4731C7}">
      <dgm:prSet/>
      <dgm:spPr/>
      <dgm:t>
        <a:bodyPr/>
        <a:lstStyle/>
        <a:p>
          <a:r>
            <a:rPr lang="en-US"/>
            <a:t>Daily functioning</a:t>
          </a:r>
        </a:p>
      </dgm:t>
    </dgm:pt>
    <dgm:pt modelId="{BC480934-2A6D-4C42-81C8-0E551A7108E7}" type="parTrans" cxnId="{45737B88-F35D-4B62-B625-36D7EA13DF19}">
      <dgm:prSet/>
      <dgm:spPr/>
      <dgm:t>
        <a:bodyPr/>
        <a:lstStyle/>
        <a:p>
          <a:endParaRPr lang="en-US"/>
        </a:p>
      </dgm:t>
    </dgm:pt>
    <dgm:pt modelId="{67E8009E-5801-493B-BE71-C55FB3F0784C}" type="sibTrans" cxnId="{45737B88-F35D-4B62-B625-36D7EA13DF19}">
      <dgm:prSet/>
      <dgm:spPr/>
      <dgm:t>
        <a:bodyPr/>
        <a:lstStyle/>
        <a:p>
          <a:endParaRPr lang="en-US"/>
        </a:p>
      </dgm:t>
    </dgm:pt>
    <dgm:pt modelId="{7303A8D1-CC33-4C46-B061-D958DB61D8D5}" type="pres">
      <dgm:prSet presAssocID="{F4A666B1-9BC9-44F0-B720-DC50AD151138}" presName="linear" presStyleCnt="0">
        <dgm:presLayoutVars>
          <dgm:dir/>
          <dgm:animLvl val="lvl"/>
          <dgm:resizeHandles val="exact"/>
        </dgm:presLayoutVars>
      </dgm:prSet>
      <dgm:spPr/>
    </dgm:pt>
    <dgm:pt modelId="{12D5A3F2-67FE-4B20-8874-A620DD3E7FCF}" type="pres">
      <dgm:prSet presAssocID="{1A218B95-341E-46FF-B6D6-C25FC9763284}" presName="parentLin" presStyleCnt="0"/>
      <dgm:spPr/>
    </dgm:pt>
    <dgm:pt modelId="{645A035C-21CB-46A2-984E-931D533364D1}" type="pres">
      <dgm:prSet presAssocID="{1A218B95-341E-46FF-B6D6-C25FC9763284}" presName="parentLeftMargin" presStyleLbl="node1" presStyleIdx="0" presStyleCnt="5"/>
      <dgm:spPr/>
    </dgm:pt>
    <dgm:pt modelId="{54F1D026-1425-424F-8B96-646D2E0A12C6}" type="pres">
      <dgm:prSet presAssocID="{1A218B95-341E-46FF-B6D6-C25FC97632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10DDD6B-0E4E-47FE-A8DB-CF30B8A423FE}" type="pres">
      <dgm:prSet presAssocID="{1A218B95-341E-46FF-B6D6-C25FC9763284}" presName="negativeSpace" presStyleCnt="0"/>
      <dgm:spPr/>
    </dgm:pt>
    <dgm:pt modelId="{3580038C-F2AE-481E-BAF4-EAE70D9AE63B}" type="pres">
      <dgm:prSet presAssocID="{1A218B95-341E-46FF-B6D6-C25FC9763284}" presName="childText" presStyleLbl="conFgAcc1" presStyleIdx="0" presStyleCnt="5">
        <dgm:presLayoutVars>
          <dgm:bulletEnabled val="1"/>
        </dgm:presLayoutVars>
      </dgm:prSet>
      <dgm:spPr/>
    </dgm:pt>
    <dgm:pt modelId="{449733AD-2E4D-4A31-ABA9-A7B26D5969C5}" type="pres">
      <dgm:prSet presAssocID="{C9ACD6EA-51F2-49AB-ADDD-1D58A4D4ECE2}" presName="spaceBetweenRectangles" presStyleCnt="0"/>
      <dgm:spPr/>
    </dgm:pt>
    <dgm:pt modelId="{B239A962-0B8A-4978-A000-1BF9F010CF5C}" type="pres">
      <dgm:prSet presAssocID="{9FD8BF32-BDC3-4FF1-AEDE-E202FE382B4B}" presName="parentLin" presStyleCnt="0"/>
      <dgm:spPr/>
    </dgm:pt>
    <dgm:pt modelId="{5F19C92D-D483-45D7-88A3-D9D65AC6AFFC}" type="pres">
      <dgm:prSet presAssocID="{9FD8BF32-BDC3-4FF1-AEDE-E202FE382B4B}" presName="parentLeftMargin" presStyleLbl="node1" presStyleIdx="0" presStyleCnt="5"/>
      <dgm:spPr/>
    </dgm:pt>
    <dgm:pt modelId="{804DDBBF-1822-415C-8959-8D403AABE522}" type="pres">
      <dgm:prSet presAssocID="{9FD8BF32-BDC3-4FF1-AEDE-E202FE382B4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F9F1C2D-FEDA-4D25-B1AA-0898DD782B7F}" type="pres">
      <dgm:prSet presAssocID="{9FD8BF32-BDC3-4FF1-AEDE-E202FE382B4B}" presName="negativeSpace" presStyleCnt="0"/>
      <dgm:spPr/>
    </dgm:pt>
    <dgm:pt modelId="{50624899-4000-4962-B8AE-FC49ED9B9048}" type="pres">
      <dgm:prSet presAssocID="{9FD8BF32-BDC3-4FF1-AEDE-E202FE382B4B}" presName="childText" presStyleLbl="conFgAcc1" presStyleIdx="1" presStyleCnt="5">
        <dgm:presLayoutVars>
          <dgm:bulletEnabled val="1"/>
        </dgm:presLayoutVars>
      </dgm:prSet>
      <dgm:spPr/>
    </dgm:pt>
    <dgm:pt modelId="{BE97D5D3-A44B-4CB0-A783-A4002E5F2D22}" type="pres">
      <dgm:prSet presAssocID="{B322B4CA-1187-4874-902C-FCC7DD9C096B}" presName="spaceBetweenRectangles" presStyleCnt="0"/>
      <dgm:spPr/>
    </dgm:pt>
    <dgm:pt modelId="{E3AAD805-25F8-430C-B7AE-EC5A48BF7334}" type="pres">
      <dgm:prSet presAssocID="{79938C61-74F3-4255-973B-D7A2C9A8C090}" presName="parentLin" presStyleCnt="0"/>
      <dgm:spPr/>
    </dgm:pt>
    <dgm:pt modelId="{E27F9D50-BB8C-4959-B25B-4339D9F6EB57}" type="pres">
      <dgm:prSet presAssocID="{79938C61-74F3-4255-973B-D7A2C9A8C090}" presName="parentLeftMargin" presStyleLbl="node1" presStyleIdx="1" presStyleCnt="5"/>
      <dgm:spPr/>
    </dgm:pt>
    <dgm:pt modelId="{99AA5311-3691-472F-AE33-868561CCCB93}" type="pres">
      <dgm:prSet presAssocID="{79938C61-74F3-4255-973B-D7A2C9A8C09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F73D8DF-8045-4755-802D-3DBFF179B6B2}" type="pres">
      <dgm:prSet presAssocID="{79938C61-74F3-4255-973B-D7A2C9A8C090}" presName="negativeSpace" presStyleCnt="0"/>
      <dgm:spPr/>
    </dgm:pt>
    <dgm:pt modelId="{4FD23276-59FB-4AB8-8977-F0657D0DDD18}" type="pres">
      <dgm:prSet presAssocID="{79938C61-74F3-4255-973B-D7A2C9A8C090}" presName="childText" presStyleLbl="conFgAcc1" presStyleIdx="2" presStyleCnt="5">
        <dgm:presLayoutVars>
          <dgm:bulletEnabled val="1"/>
        </dgm:presLayoutVars>
      </dgm:prSet>
      <dgm:spPr/>
    </dgm:pt>
    <dgm:pt modelId="{5D646721-9533-473E-84B6-1A25309062ED}" type="pres">
      <dgm:prSet presAssocID="{37F0B498-8811-444D-87DF-C9B52E61218A}" presName="spaceBetweenRectangles" presStyleCnt="0"/>
      <dgm:spPr/>
    </dgm:pt>
    <dgm:pt modelId="{83CF9015-546A-4B92-95E8-8743C709D25E}" type="pres">
      <dgm:prSet presAssocID="{FF70910F-FEDA-4970-9091-0CB840C8B2B0}" presName="parentLin" presStyleCnt="0"/>
      <dgm:spPr/>
    </dgm:pt>
    <dgm:pt modelId="{C2E576FE-1BE9-4E3F-A540-7C9530AF9ED8}" type="pres">
      <dgm:prSet presAssocID="{FF70910F-FEDA-4970-9091-0CB840C8B2B0}" presName="parentLeftMargin" presStyleLbl="node1" presStyleIdx="2" presStyleCnt="5"/>
      <dgm:spPr/>
    </dgm:pt>
    <dgm:pt modelId="{A63E33C1-3E03-4260-849B-25006EC96E99}" type="pres">
      <dgm:prSet presAssocID="{FF70910F-FEDA-4970-9091-0CB840C8B2B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D1DB42A-28CB-427A-9E5C-758DAD048901}" type="pres">
      <dgm:prSet presAssocID="{FF70910F-FEDA-4970-9091-0CB840C8B2B0}" presName="negativeSpace" presStyleCnt="0"/>
      <dgm:spPr/>
    </dgm:pt>
    <dgm:pt modelId="{A2391C34-FC2F-439F-BA3B-1824AD639738}" type="pres">
      <dgm:prSet presAssocID="{FF70910F-FEDA-4970-9091-0CB840C8B2B0}" presName="childText" presStyleLbl="conFgAcc1" presStyleIdx="3" presStyleCnt="5">
        <dgm:presLayoutVars>
          <dgm:bulletEnabled val="1"/>
        </dgm:presLayoutVars>
      </dgm:prSet>
      <dgm:spPr/>
    </dgm:pt>
    <dgm:pt modelId="{BC9D2924-EF51-4286-AE92-3027DA2BF048}" type="pres">
      <dgm:prSet presAssocID="{A13379FF-B0AA-475D-8837-BC0A039132D1}" presName="spaceBetweenRectangles" presStyleCnt="0"/>
      <dgm:spPr/>
    </dgm:pt>
    <dgm:pt modelId="{9E8532EC-BCBB-4A46-AA9B-571B21930856}" type="pres">
      <dgm:prSet presAssocID="{02C091A6-8D9F-47F3-B3C1-A3E92B4731C7}" presName="parentLin" presStyleCnt="0"/>
      <dgm:spPr/>
    </dgm:pt>
    <dgm:pt modelId="{8F132983-C621-49F7-A299-30D1BBD1D529}" type="pres">
      <dgm:prSet presAssocID="{02C091A6-8D9F-47F3-B3C1-A3E92B4731C7}" presName="parentLeftMargin" presStyleLbl="node1" presStyleIdx="3" presStyleCnt="5"/>
      <dgm:spPr/>
    </dgm:pt>
    <dgm:pt modelId="{951AE22E-6724-45B0-9C76-B10F3BC5B6E5}" type="pres">
      <dgm:prSet presAssocID="{02C091A6-8D9F-47F3-B3C1-A3E92B4731C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E9BF1BC5-1ABF-4A3B-8F20-7C9AE5B6448D}" type="pres">
      <dgm:prSet presAssocID="{02C091A6-8D9F-47F3-B3C1-A3E92B4731C7}" presName="negativeSpace" presStyleCnt="0"/>
      <dgm:spPr/>
    </dgm:pt>
    <dgm:pt modelId="{F48782A9-EBF3-41E3-BEE6-30016C9ECBC1}" type="pres">
      <dgm:prSet presAssocID="{02C091A6-8D9F-47F3-B3C1-A3E92B4731C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16C7234-9825-4A57-92E4-0EF727A4511A}" type="presOf" srcId="{1A218B95-341E-46FF-B6D6-C25FC9763284}" destId="{645A035C-21CB-46A2-984E-931D533364D1}" srcOrd="0" destOrd="0" presId="urn:microsoft.com/office/officeart/2005/8/layout/list1"/>
    <dgm:cxn modelId="{108B893E-38B2-4E24-A263-8258916CE875}" type="presOf" srcId="{79938C61-74F3-4255-973B-D7A2C9A8C090}" destId="{E27F9D50-BB8C-4959-B25B-4339D9F6EB57}" srcOrd="0" destOrd="0" presId="urn:microsoft.com/office/officeart/2005/8/layout/list1"/>
    <dgm:cxn modelId="{707E2E40-0020-40C0-AC89-737874F96733}" type="presOf" srcId="{79938C61-74F3-4255-973B-D7A2C9A8C090}" destId="{99AA5311-3691-472F-AE33-868561CCCB93}" srcOrd="1" destOrd="0" presId="urn:microsoft.com/office/officeart/2005/8/layout/list1"/>
    <dgm:cxn modelId="{A745AD5C-BD42-4346-8A36-83EA1699217F}" type="presOf" srcId="{F4A666B1-9BC9-44F0-B720-DC50AD151138}" destId="{7303A8D1-CC33-4C46-B061-D958DB61D8D5}" srcOrd="0" destOrd="0" presId="urn:microsoft.com/office/officeart/2005/8/layout/list1"/>
    <dgm:cxn modelId="{93D47A42-E73E-4778-ACF7-8443E998B062}" type="presOf" srcId="{FF70910F-FEDA-4970-9091-0CB840C8B2B0}" destId="{C2E576FE-1BE9-4E3F-A540-7C9530AF9ED8}" srcOrd="0" destOrd="0" presId="urn:microsoft.com/office/officeart/2005/8/layout/list1"/>
    <dgm:cxn modelId="{4959A157-8EC3-4160-9AA2-F1734AAF5BA9}" srcId="{F4A666B1-9BC9-44F0-B720-DC50AD151138}" destId="{79938C61-74F3-4255-973B-D7A2C9A8C090}" srcOrd="2" destOrd="0" parTransId="{601B4ECB-30DF-424B-9BDE-287820DE7745}" sibTransId="{37F0B498-8811-444D-87DF-C9B52E61218A}"/>
    <dgm:cxn modelId="{EE976658-6030-4AA1-8A2B-79E86FB46D97}" type="presOf" srcId="{02C091A6-8D9F-47F3-B3C1-A3E92B4731C7}" destId="{951AE22E-6724-45B0-9C76-B10F3BC5B6E5}" srcOrd="1" destOrd="0" presId="urn:microsoft.com/office/officeart/2005/8/layout/list1"/>
    <dgm:cxn modelId="{43CD8F83-DB6E-45F3-BC72-44A6CC30EC83}" srcId="{F4A666B1-9BC9-44F0-B720-DC50AD151138}" destId="{FF70910F-FEDA-4970-9091-0CB840C8B2B0}" srcOrd="3" destOrd="0" parTransId="{1E232B4D-4F8E-4F49-AA8F-38AD8A37A8AA}" sibTransId="{A13379FF-B0AA-475D-8837-BC0A039132D1}"/>
    <dgm:cxn modelId="{45737B88-F35D-4B62-B625-36D7EA13DF19}" srcId="{F4A666B1-9BC9-44F0-B720-DC50AD151138}" destId="{02C091A6-8D9F-47F3-B3C1-A3E92B4731C7}" srcOrd="4" destOrd="0" parTransId="{BC480934-2A6D-4C42-81C8-0E551A7108E7}" sibTransId="{67E8009E-5801-493B-BE71-C55FB3F0784C}"/>
    <dgm:cxn modelId="{F6557595-5B89-4D45-B028-DACEFBDA3FF8}" type="presOf" srcId="{9FD8BF32-BDC3-4FF1-AEDE-E202FE382B4B}" destId="{5F19C92D-D483-45D7-88A3-D9D65AC6AFFC}" srcOrd="0" destOrd="0" presId="urn:microsoft.com/office/officeart/2005/8/layout/list1"/>
    <dgm:cxn modelId="{9916B59B-0BE3-4ED9-AFC4-BE0B668C9E02}" type="presOf" srcId="{9FD8BF32-BDC3-4FF1-AEDE-E202FE382B4B}" destId="{804DDBBF-1822-415C-8959-8D403AABE522}" srcOrd="1" destOrd="0" presId="urn:microsoft.com/office/officeart/2005/8/layout/list1"/>
    <dgm:cxn modelId="{93107DB2-E71F-478A-ADB9-5A5562FB2401}" srcId="{F4A666B1-9BC9-44F0-B720-DC50AD151138}" destId="{9FD8BF32-BDC3-4FF1-AEDE-E202FE382B4B}" srcOrd="1" destOrd="0" parTransId="{49B20422-0CF5-40CC-A35A-5EA2BB2F0488}" sibTransId="{B322B4CA-1187-4874-902C-FCC7DD9C096B}"/>
    <dgm:cxn modelId="{3128B9B2-CA7C-4D5E-8CB7-1DA39C4FD87B}" type="presOf" srcId="{02C091A6-8D9F-47F3-B3C1-A3E92B4731C7}" destId="{8F132983-C621-49F7-A299-30D1BBD1D529}" srcOrd="0" destOrd="0" presId="urn:microsoft.com/office/officeart/2005/8/layout/list1"/>
    <dgm:cxn modelId="{B5F2E0E3-AFEB-4C9A-830F-BEA1E219CE06}" srcId="{F4A666B1-9BC9-44F0-B720-DC50AD151138}" destId="{1A218B95-341E-46FF-B6D6-C25FC9763284}" srcOrd="0" destOrd="0" parTransId="{F2D0B91F-857D-4C85-9B75-8FF58D3D70EF}" sibTransId="{C9ACD6EA-51F2-49AB-ADDD-1D58A4D4ECE2}"/>
    <dgm:cxn modelId="{BA3F51EB-DA3B-4C61-94FD-FE88DA441166}" type="presOf" srcId="{FF70910F-FEDA-4970-9091-0CB840C8B2B0}" destId="{A63E33C1-3E03-4260-849B-25006EC96E99}" srcOrd="1" destOrd="0" presId="urn:microsoft.com/office/officeart/2005/8/layout/list1"/>
    <dgm:cxn modelId="{68DD97ED-606E-419A-BBE3-3DDB7A7C85DA}" type="presOf" srcId="{1A218B95-341E-46FF-B6D6-C25FC9763284}" destId="{54F1D026-1425-424F-8B96-646D2E0A12C6}" srcOrd="1" destOrd="0" presId="urn:microsoft.com/office/officeart/2005/8/layout/list1"/>
    <dgm:cxn modelId="{3F73017E-6C13-4924-9636-C823322CB276}" type="presParOf" srcId="{7303A8D1-CC33-4C46-B061-D958DB61D8D5}" destId="{12D5A3F2-67FE-4B20-8874-A620DD3E7FCF}" srcOrd="0" destOrd="0" presId="urn:microsoft.com/office/officeart/2005/8/layout/list1"/>
    <dgm:cxn modelId="{3C08A9D7-3A89-4391-BC9B-C42677AC1743}" type="presParOf" srcId="{12D5A3F2-67FE-4B20-8874-A620DD3E7FCF}" destId="{645A035C-21CB-46A2-984E-931D533364D1}" srcOrd="0" destOrd="0" presId="urn:microsoft.com/office/officeart/2005/8/layout/list1"/>
    <dgm:cxn modelId="{65699615-7086-4230-9B21-CD626A902C99}" type="presParOf" srcId="{12D5A3F2-67FE-4B20-8874-A620DD3E7FCF}" destId="{54F1D026-1425-424F-8B96-646D2E0A12C6}" srcOrd="1" destOrd="0" presId="urn:microsoft.com/office/officeart/2005/8/layout/list1"/>
    <dgm:cxn modelId="{13B322BD-C3D8-4063-A413-3E828954BDA3}" type="presParOf" srcId="{7303A8D1-CC33-4C46-B061-D958DB61D8D5}" destId="{410DDD6B-0E4E-47FE-A8DB-CF30B8A423FE}" srcOrd="1" destOrd="0" presId="urn:microsoft.com/office/officeart/2005/8/layout/list1"/>
    <dgm:cxn modelId="{AE76E47D-C300-40B7-828A-2ADCCB668A4F}" type="presParOf" srcId="{7303A8D1-CC33-4C46-B061-D958DB61D8D5}" destId="{3580038C-F2AE-481E-BAF4-EAE70D9AE63B}" srcOrd="2" destOrd="0" presId="urn:microsoft.com/office/officeart/2005/8/layout/list1"/>
    <dgm:cxn modelId="{98AA4313-6AAD-435A-B1B5-CD116E4FB83D}" type="presParOf" srcId="{7303A8D1-CC33-4C46-B061-D958DB61D8D5}" destId="{449733AD-2E4D-4A31-ABA9-A7B26D5969C5}" srcOrd="3" destOrd="0" presId="urn:microsoft.com/office/officeart/2005/8/layout/list1"/>
    <dgm:cxn modelId="{3C58D3E4-A602-407E-A4C2-AEA95BB97633}" type="presParOf" srcId="{7303A8D1-CC33-4C46-B061-D958DB61D8D5}" destId="{B239A962-0B8A-4978-A000-1BF9F010CF5C}" srcOrd="4" destOrd="0" presId="urn:microsoft.com/office/officeart/2005/8/layout/list1"/>
    <dgm:cxn modelId="{8B69E23D-E21A-427E-B69A-2988B658AC24}" type="presParOf" srcId="{B239A962-0B8A-4978-A000-1BF9F010CF5C}" destId="{5F19C92D-D483-45D7-88A3-D9D65AC6AFFC}" srcOrd="0" destOrd="0" presId="urn:microsoft.com/office/officeart/2005/8/layout/list1"/>
    <dgm:cxn modelId="{CDB16CE0-25EB-4082-8D51-07785D4A6CA0}" type="presParOf" srcId="{B239A962-0B8A-4978-A000-1BF9F010CF5C}" destId="{804DDBBF-1822-415C-8959-8D403AABE522}" srcOrd="1" destOrd="0" presId="urn:microsoft.com/office/officeart/2005/8/layout/list1"/>
    <dgm:cxn modelId="{634CB785-A785-4EDC-8211-EB5791500D29}" type="presParOf" srcId="{7303A8D1-CC33-4C46-B061-D958DB61D8D5}" destId="{5F9F1C2D-FEDA-4D25-B1AA-0898DD782B7F}" srcOrd="5" destOrd="0" presId="urn:microsoft.com/office/officeart/2005/8/layout/list1"/>
    <dgm:cxn modelId="{AB84C71A-2BAF-452D-9F83-C0F15E3C9DDC}" type="presParOf" srcId="{7303A8D1-CC33-4C46-B061-D958DB61D8D5}" destId="{50624899-4000-4962-B8AE-FC49ED9B9048}" srcOrd="6" destOrd="0" presId="urn:microsoft.com/office/officeart/2005/8/layout/list1"/>
    <dgm:cxn modelId="{1E2B3245-5B33-449B-BE6A-CD070C29B825}" type="presParOf" srcId="{7303A8D1-CC33-4C46-B061-D958DB61D8D5}" destId="{BE97D5D3-A44B-4CB0-A783-A4002E5F2D22}" srcOrd="7" destOrd="0" presId="urn:microsoft.com/office/officeart/2005/8/layout/list1"/>
    <dgm:cxn modelId="{63F6BF99-5DE6-4CA2-88DE-C3A09DA56633}" type="presParOf" srcId="{7303A8D1-CC33-4C46-B061-D958DB61D8D5}" destId="{E3AAD805-25F8-430C-B7AE-EC5A48BF7334}" srcOrd="8" destOrd="0" presId="urn:microsoft.com/office/officeart/2005/8/layout/list1"/>
    <dgm:cxn modelId="{33D415BF-4FF0-40E7-B4E5-8226653C5A15}" type="presParOf" srcId="{E3AAD805-25F8-430C-B7AE-EC5A48BF7334}" destId="{E27F9D50-BB8C-4959-B25B-4339D9F6EB57}" srcOrd="0" destOrd="0" presId="urn:microsoft.com/office/officeart/2005/8/layout/list1"/>
    <dgm:cxn modelId="{582C631C-4784-4CAB-B084-B77879944DEA}" type="presParOf" srcId="{E3AAD805-25F8-430C-B7AE-EC5A48BF7334}" destId="{99AA5311-3691-472F-AE33-868561CCCB93}" srcOrd="1" destOrd="0" presId="urn:microsoft.com/office/officeart/2005/8/layout/list1"/>
    <dgm:cxn modelId="{70B2510F-F70B-4D52-9A65-9CFFF66A6E74}" type="presParOf" srcId="{7303A8D1-CC33-4C46-B061-D958DB61D8D5}" destId="{CF73D8DF-8045-4755-802D-3DBFF179B6B2}" srcOrd="9" destOrd="0" presId="urn:microsoft.com/office/officeart/2005/8/layout/list1"/>
    <dgm:cxn modelId="{03E081E8-9483-44F9-901D-844EBFB4DA38}" type="presParOf" srcId="{7303A8D1-CC33-4C46-B061-D958DB61D8D5}" destId="{4FD23276-59FB-4AB8-8977-F0657D0DDD18}" srcOrd="10" destOrd="0" presId="urn:microsoft.com/office/officeart/2005/8/layout/list1"/>
    <dgm:cxn modelId="{D031C321-A0EE-4FA2-86F3-449E530032B3}" type="presParOf" srcId="{7303A8D1-CC33-4C46-B061-D958DB61D8D5}" destId="{5D646721-9533-473E-84B6-1A25309062ED}" srcOrd="11" destOrd="0" presId="urn:microsoft.com/office/officeart/2005/8/layout/list1"/>
    <dgm:cxn modelId="{333C7C56-65FD-4CA0-982C-345B2AF26B32}" type="presParOf" srcId="{7303A8D1-CC33-4C46-B061-D958DB61D8D5}" destId="{83CF9015-546A-4B92-95E8-8743C709D25E}" srcOrd="12" destOrd="0" presId="urn:microsoft.com/office/officeart/2005/8/layout/list1"/>
    <dgm:cxn modelId="{CC904046-2A8E-4DC7-A72F-FD1295F2393C}" type="presParOf" srcId="{83CF9015-546A-4B92-95E8-8743C709D25E}" destId="{C2E576FE-1BE9-4E3F-A540-7C9530AF9ED8}" srcOrd="0" destOrd="0" presId="urn:microsoft.com/office/officeart/2005/8/layout/list1"/>
    <dgm:cxn modelId="{7BAC3CE0-7C8A-4A02-9CC0-994AD1BD03B3}" type="presParOf" srcId="{83CF9015-546A-4B92-95E8-8743C709D25E}" destId="{A63E33C1-3E03-4260-849B-25006EC96E99}" srcOrd="1" destOrd="0" presId="urn:microsoft.com/office/officeart/2005/8/layout/list1"/>
    <dgm:cxn modelId="{648B159F-50AF-4B65-AB9E-6CFBAA0CAFF0}" type="presParOf" srcId="{7303A8D1-CC33-4C46-B061-D958DB61D8D5}" destId="{DD1DB42A-28CB-427A-9E5C-758DAD048901}" srcOrd="13" destOrd="0" presId="urn:microsoft.com/office/officeart/2005/8/layout/list1"/>
    <dgm:cxn modelId="{51F7081C-CFAD-435F-B02A-8D30A553EBE5}" type="presParOf" srcId="{7303A8D1-CC33-4C46-B061-D958DB61D8D5}" destId="{A2391C34-FC2F-439F-BA3B-1824AD639738}" srcOrd="14" destOrd="0" presId="urn:microsoft.com/office/officeart/2005/8/layout/list1"/>
    <dgm:cxn modelId="{1311E6AF-A9B2-45CC-A5B9-E55F450924B9}" type="presParOf" srcId="{7303A8D1-CC33-4C46-B061-D958DB61D8D5}" destId="{BC9D2924-EF51-4286-AE92-3027DA2BF048}" srcOrd="15" destOrd="0" presId="urn:microsoft.com/office/officeart/2005/8/layout/list1"/>
    <dgm:cxn modelId="{BBFCCFEE-5566-421A-BFCB-F2FB61BF7E2F}" type="presParOf" srcId="{7303A8D1-CC33-4C46-B061-D958DB61D8D5}" destId="{9E8532EC-BCBB-4A46-AA9B-571B21930856}" srcOrd="16" destOrd="0" presId="urn:microsoft.com/office/officeart/2005/8/layout/list1"/>
    <dgm:cxn modelId="{E3E1E721-A03A-4529-BB2B-AA85DA9AB914}" type="presParOf" srcId="{9E8532EC-BCBB-4A46-AA9B-571B21930856}" destId="{8F132983-C621-49F7-A299-30D1BBD1D529}" srcOrd="0" destOrd="0" presId="urn:microsoft.com/office/officeart/2005/8/layout/list1"/>
    <dgm:cxn modelId="{0E44CE20-B5F5-4248-949A-F0014708F098}" type="presParOf" srcId="{9E8532EC-BCBB-4A46-AA9B-571B21930856}" destId="{951AE22E-6724-45B0-9C76-B10F3BC5B6E5}" srcOrd="1" destOrd="0" presId="urn:microsoft.com/office/officeart/2005/8/layout/list1"/>
    <dgm:cxn modelId="{0588AA5C-E11B-438F-8B3C-35A8C4B99EF7}" type="presParOf" srcId="{7303A8D1-CC33-4C46-B061-D958DB61D8D5}" destId="{E9BF1BC5-1ABF-4A3B-8F20-7C9AE5B6448D}" srcOrd="17" destOrd="0" presId="urn:microsoft.com/office/officeart/2005/8/layout/list1"/>
    <dgm:cxn modelId="{4D71D7F9-7F70-4DFE-9339-D91ECB95D7E6}" type="presParOf" srcId="{7303A8D1-CC33-4C46-B061-D958DB61D8D5}" destId="{F48782A9-EBF3-41E3-BEE6-30016C9ECBC1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82CC80A-DC13-4F04-A6B6-E8F6F8761063}" type="doc">
      <dgm:prSet loTypeId="urn:microsoft.com/office/officeart/2005/8/layout/default" loCatId="list" qsTypeId="urn:microsoft.com/office/officeart/2005/8/quickstyle/simple1#196" qsCatId="simple" csTypeId="urn:microsoft.com/office/officeart/2005/8/colors/colorful1#29" csCatId="colorful"/>
      <dgm:spPr/>
      <dgm:t>
        <a:bodyPr/>
        <a:lstStyle/>
        <a:p>
          <a:endParaRPr lang="en-US"/>
        </a:p>
      </dgm:t>
    </dgm:pt>
    <dgm:pt modelId="{AE03C1CA-C26E-4E50-8283-82CAB798EA46}">
      <dgm:prSet/>
      <dgm:spPr/>
      <dgm:t>
        <a:bodyPr/>
        <a:lstStyle/>
        <a:p>
          <a:r>
            <a:rPr lang="en-US"/>
            <a:t>Sadness</a:t>
          </a:r>
        </a:p>
      </dgm:t>
    </dgm:pt>
    <dgm:pt modelId="{ECB112B3-0FD7-4960-AEAE-EAF1D68BC301}" type="parTrans" cxnId="{E4A17C6F-1411-463E-BD64-3B7F6F16EDB4}">
      <dgm:prSet/>
      <dgm:spPr/>
      <dgm:t>
        <a:bodyPr/>
        <a:lstStyle/>
        <a:p>
          <a:endParaRPr lang="en-US"/>
        </a:p>
      </dgm:t>
    </dgm:pt>
    <dgm:pt modelId="{C2C780CC-E715-44CA-9E4F-A42EB6A4E822}" type="sibTrans" cxnId="{E4A17C6F-1411-463E-BD64-3B7F6F16EDB4}">
      <dgm:prSet/>
      <dgm:spPr/>
      <dgm:t>
        <a:bodyPr/>
        <a:lstStyle/>
        <a:p>
          <a:endParaRPr lang="en-US"/>
        </a:p>
      </dgm:t>
    </dgm:pt>
    <dgm:pt modelId="{5ABE6E86-7EBC-4A1E-82E8-00532445E80F}">
      <dgm:prSet/>
      <dgm:spPr/>
      <dgm:t>
        <a:bodyPr/>
        <a:lstStyle/>
        <a:p>
          <a:r>
            <a:rPr lang="en-US"/>
            <a:t>Anger</a:t>
          </a:r>
        </a:p>
      </dgm:t>
    </dgm:pt>
    <dgm:pt modelId="{994D13C5-95D1-4E72-9B8E-C31C4F27EAAE}" type="parTrans" cxnId="{109AC699-BE05-4915-91E5-43993FA89165}">
      <dgm:prSet/>
      <dgm:spPr/>
      <dgm:t>
        <a:bodyPr/>
        <a:lstStyle/>
        <a:p>
          <a:endParaRPr lang="en-US"/>
        </a:p>
      </dgm:t>
    </dgm:pt>
    <dgm:pt modelId="{5B653BFD-F6ED-4683-A708-22BE25740D57}" type="sibTrans" cxnId="{109AC699-BE05-4915-91E5-43993FA89165}">
      <dgm:prSet/>
      <dgm:spPr/>
      <dgm:t>
        <a:bodyPr/>
        <a:lstStyle/>
        <a:p>
          <a:endParaRPr lang="en-US"/>
        </a:p>
      </dgm:t>
    </dgm:pt>
    <dgm:pt modelId="{556D2F45-0A84-44C4-9F35-295079995D8F}">
      <dgm:prSet/>
      <dgm:spPr/>
      <dgm:t>
        <a:bodyPr/>
        <a:lstStyle/>
        <a:p>
          <a:r>
            <a:rPr lang="en-US"/>
            <a:t>Guilt</a:t>
          </a:r>
        </a:p>
      </dgm:t>
    </dgm:pt>
    <dgm:pt modelId="{05092CAD-8CDE-4BA2-A66C-7FC3B864D473}" type="parTrans" cxnId="{4E8B5039-37AB-4475-9954-6C8FED7D79B0}">
      <dgm:prSet/>
      <dgm:spPr/>
      <dgm:t>
        <a:bodyPr/>
        <a:lstStyle/>
        <a:p>
          <a:endParaRPr lang="en-US"/>
        </a:p>
      </dgm:t>
    </dgm:pt>
    <dgm:pt modelId="{76A73F47-15BC-4937-B1C6-F749E09B547C}" type="sibTrans" cxnId="{4E8B5039-37AB-4475-9954-6C8FED7D79B0}">
      <dgm:prSet/>
      <dgm:spPr/>
      <dgm:t>
        <a:bodyPr/>
        <a:lstStyle/>
        <a:p>
          <a:endParaRPr lang="en-US"/>
        </a:p>
      </dgm:t>
    </dgm:pt>
    <dgm:pt modelId="{DDA894B2-FD11-45B6-BA65-45E0C4C5EEEA}">
      <dgm:prSet/>
      <dgm:spPr/>
      <dgm:t>
        <a:bodyPr/>
        <a:lstStyle/>
        <a:p>
          <a:r>
            <a:rPr lang="en-US"/>
            <a:t>Anxiety</a:t>
          </a:r>
        </a:p>
      </dgm:t>
    </dgm:pt>
    <dgm:pt modelId="{E327186B-CA0F-47F0-90DC-1B428BFBB4B1}" type="parTrans" cxnId="{AE285E46-3AA0-4CEC-89E5-FBC1D4ACBAE7}">
      <dgm:prSet/>
      <dgm:spPr/>
      <dgm:t>
        <a:bodyPr/>
        <a:lstStyle/>
        <a:p>
          <a:endParaRPr lang="en-US"/>
        </a:p>
      </dgm:t>
    </dgm:pt>
    <dgm:pt modelId="{C7A195DF-BEEB-41ED-912C-434C5D59949F}" type="sibTrans" cxnId="{AE285E46-3AA0-4CEC-89E5-FBC1D4ACBAE7}">
      <dgm:prSet/>
      <dgm:spPr/>
      <dgm:t>
        <a:bodyPr/>
        <a:lstStyle/>
        <a:p>
          <a:endParaRPr lang="en-US"/>
        </a:p>
      </dgm:t>
    </dgm:pt>
    <dgm:pt modelId="{0CDB1D69-09CE-41F1-8698-0428843B1CEC}">
      <dgm:prSet/>
      <dgm:spPr/>
      <dgm:t>
        <a:bodyPr/>
        <a:lstStyle/>
        <a:p>
          <a:r>
            <a:rPr lang="en-US"/>
            <a:t>Loneliness</a:t>
          </a:r>
        </a:p>
      </dgm:t>
    </dgm:pt>
    <dgm:pt modelId="{DEC7CB3E-2231-4B99-B9E1-C374EA21AB7B}" type="parTrans" cxnId="{C42EC4A4-27CA-417D-9EFF-42A1F0575DE8}">
      <dgm:prSet/>
      <dgm:spPr/>
      <dgm:t>
        <a:bodyPr/>
        <a:lstStyle/>
        <a:p>
          <a:endParaRPr lang="en-US"/>
        </a:p>
      </dgm:t>
    </dgm:pt>
    <dgm:pt modelId="{3D052642-3313-4868-890E-8D061CD0420B}" type="sibTrans" cxnId="{C42EC4A4-27CA-417D-9EFF-42A1F0575DE8}">
      <dgm:prSet/>
      <dgm:spPr/>
      <dgm:t>
        <a:bodyPr/>
        <a:lstStyle/>
        <a:p>
          <a:endParaRPr lang="en-US"/>
        </a:p>
      </dgm:t>
    </dgm:pt>
    <dgm:pt modelId="{A81C3A0E-1CAD-4F4F-A960-555E9BEFB104}">
      <dgm:prSet/>
      <dgm:spPr/>
      <dgm:t>
        <a:bodyPr/>
        <a:lstStyle/>
        <a:p>
          <a:r>
            <a:rPr lang="en-US"/>
            <a:t>Relief</a:t>
          </a:r>
        </a:p>
      </dgm:t>
    </dgm:pt>
    <dgm:pt modelId="{0B4E507E-3F6A-4F34-943F-5BE85F36C70E}" type="parTrans" cxnId="{DE743D1E-F13D-48EA-957C-74EE90B02F95}">
      <dgm:prSet/>
      <dgm:spPr/>
      <dgm:t>
        <a:bodyPr/>
        <a:lstStyle/>
        <a:p>
          <a:endParaRPr lang="en-US"/>
        </a:p>
      </dgm:t>
    </dgm:pt>
    <dgm:pt modelId="{4E0A0596-EF5F-4ABC-AAD5-47058957B314}" type="sibTrans" cxnId="{DE743D1E-F13D-48EA-957C-74EE90B02F95}">
      <dgm:prSet/>
      <dgm:spPr/>
      <dgm:t>
        <a:bodyPr/>
        <a:lstStyle/>
        <a:p>
          <a:endParaRPr lang="en-US"/>
        </a:p>
      </dgm:t>
    </dgm:pt>
    <dgm:pt modelId="{87BC906C-4323-41F3-A1C6-2C9C3C322403}">
      <dgm:prSet/>
      <dgm:spPr/>
      <dgm:t>
        <a:bodyPr/>
        <a:lstStyle/>
        <a:p>
          <a:r>
            <a:rPr lang="en-US"/>
            <a:t>Numbness</a:t>
          </a:r>
        </a:p>
      </dgm:t>
    </dgm:pt>
    <dgm:pt modelId="{3815179E-8EF2-4CFE-A64B-4F47B3E31C54}" type="parTrans" cxnId="{BD355697-A196-4A68-AA7C-3A9A766D9D6C}">
      <dgm:prSet/>
      <dgm:spPr/>
      <dgm:t>
        <a:bodyPr/>
        <a:lstStyle/>
        <a:p>
          <a:endParaRPr lang="en-US"/>
        </a:p>
      </dgm:t>
    </dgm:pt>
    <dgm:pt modelId="{5E9B46B1-7F00-45D3-B794-4E0FCD80ADBD}" type="sibTrans" cxnId="{BD355697-A196-4A68-AA7C-3A9A766D9D6C}">
      <dgm:prSet/>
      <dgm:spPr/>
      <dgm:t>
        <a:bodyPr/>
        <a:lstStyle/>
        <a:p>
          <a:endParaRPr lang="en-US"/>
        </a:p>
      </dgm:t>
    </dgm:pt>
    <dgm:pt modelId="{25066E03-CD3E-48EC-8756-A428601FEECD}" type="pres">
      <dgm:prSet presAssocID="{C82CC80A-DC13-4F04-A6B6-E8F6F8761063}" presName="diagram" presStyleCnt="0">
        <dgm:presLayoutVars>
          <dgm:dir/>
          <dgm:resizeHandles val="exact"/>
        </dgm:presLayoutVars>
      </dgm:prSet>
      <dgm:spPr/>
    </dgm:pt>
    <dgm:pt modelId="{C318B267-7C4A-4932-B333-18B8D3469752}" type="pres">
      <dgm:prSet presAssocID="{AE03C1CA-C26E-4E50-8283-82CAB798EA46}" presName="node" presStyleLbl="node1" presStyleIdx="0" presStyleCnt="7">
        <dgm:presLayoutVars>
          <dgm:bulletEnabled val="1"/>
        </dgm:presLayoutVars>
      </dgm:prSet>
      <dgm:spPr/>
    </dgm:pt>
    <dgm:pt modelId="{9324C8B5-42B6-49EB-8E1F-67F55201B388}" type="pres">
      <dgm:prSet presAssocID="{C2C780CC-E715-44CA-9E4F-A42EB6A4E822}" presName="sibTrans" presStyleCnt="0"/>
      <dgm:spPr/>
    </dgm:pt>
    <dgm:pt modelId="{98A329BC-2410-45FD-9883-A9D429FBE5D5}" type="pres">
      <dgm:prSet presAssocID="{5ABE6E86-7EBC-4A1E-82E8-00532445E80F}" presName="node" presStyleLbl="node1" presStyleIdx="1" presStyleCnt="7">
        <dgm:presLayoutVars>
          <dgm:bulletEnabled val="1"/>
        </dgm:presLayoutVars>
      </dgm:prSet>
      <dgm:spPr/>
    </dgm:pt>
    <dgm:pt modelId="{B07D8979-B84E-4A5B-8CF8-45572640E0F5}" type="pres">
      <dgm:prSet presAssocID="{5B653BFD-F6ED-4683-A708-22BE25740D57}" presName="sibTrans" presStyleCnt="0"/>
      <dgm:spPr/>
    </dgm:pt>
    <dgm:pt modelId="{201EE408-FA10-41EA-BD6F-89ED22B6B327}" type="pres">
      <dgm:prSet presAssocID="{556D2F45-0A84-44C4-9F35-295079995D8F}" presName="node" presStyleLbl="node1" presStyleIdx="2" presStyleCnt="7">
        <dgm:presLayoutVars>
          <dgm:bulletEnabled val="1"/>
        </dgm:presLayoutVars>
      </dgm:prSet>
      <dgm:spPr/>
    </dgm:pt>
    <dgm:pt modelId="{8F309386-F013-4AE4-8558-795E28B30C97}" type="pres">
      <dgm:prSet presAssocID="{76A73F47-15BC-4937-B1C6-F749E09B547C}" presName="sibTrans" presStyleCnt="0"/>
      <dgm:spPr/>
    </dgm:pt>
    <dgm:pt modelId="{43141E02-F889-43A0-BD10-40506989CE7B}" type="pres">
      <dgm:prSet presAssocID="{DDA894B2-FD11-45B6-BA65-45E0C4C5EEEA}" presName="node" presStyleLbl="node1" presStyleIdx="3" presStyleCnt="7">
        <dgm:presLayoutVars>
          <dgm:bulletEnabled val="1"/>
        </dgm:presLayoutVars>
      </dgm:prSet>
      <dgm:spPr/>
    </dgm:pt>
    <dgm:pt modelId="{F5EB8B12-1DE0-4A07-A737-CDB4804E5C91}" type="pres">
      <dgm:prSet presAssocID="{C7A195DF-BEEB-41ED-912C-434C5D59949F}" presName="sibTrans" presStyleCnt="0"/>
      <dgm:spPr/>
    </dgm:pt>
    <dgm:pt modelId="{4868105B-4C18-49A1-8C46-72C636D129C9}" type="pres">
      <dgm:prSet presAssocID="{0CDB1D69-09CE-41F1-8698-0428843B1CEC}" presName="node" presStyleLbl="node1" presStyleIdx="4" presStyleCnt="7">
        <dgm:presLayoutVars>
          <dgm:bulletEnabled val="1"/>
        </dgm:presLayoutVars>
      </dgm:prSet>
      <dgm:spPr/>
    </dgm:pt>
    <dgm:pt modelId="{FDCA792B-4886-4E60-90E5-3018BB279E75}" type="pres">
      <dgm:prSet presAssocID="{3D052642-3313-4868-890E-8D061CD0420B}" presName="sibTrans" presStyleCnt="0"/>
      <dgm:spPr/>
    </dgm:pt>
    <dgm:pt modelId="{2ADD5484-A9A3-45A9-8D59-A33AB4B43787}" type="pres">
      <dgm:prSet presAssocID="{A81C3A0E-1CAD-4F4F-A960-555E9BEFB104}" presName="node" presStyleLbl="node1" presStyleIdx="5" presStyleCnt="7">
        <dgm:presLayoutVars>
          <dgm:bulletEnabled val="1"/>
        </dgm:presLayoutVars>
      </dgm:prSet>
      <dgm:spPr/>
    </dgm:pt>
    <dgm:pt modelId="{7CC48E19-DE36-412C-8D1D-1B8EFB2CEC09}" type="pres">
      <dgm:prSet presAssocID="{4E0A0596-EF5F-4ABC-AAD5-47058957B314}" presName="sibTrans" presStyleCnt="0"/>
      <dgm:spPr/>
    </dgm:pt>
    <dgm:pt modelId="{C596BFB4-F81F-4956-80CC-FB7BFFFEA593}" type="pres">
      <dgm:prSet presAssocID="{87BC906C-4323-41F3-A1C6-2C9C3C322403}" presName="node" presStyleLbl="node1" presStyleIdx="6" presStyleCnt="7">
        <dgm:presLayoutVars>
          <dgm:bulletEnabled val="1"/>
        </dgm:presLayoutVars>
      </dgm:prSet>
      <dgm:spPr/>
    </dgm:pt>
  </dgm:ptLst>
  <dgm:cxnLst>
    <dgm:cxn modelId="{DE743D1E-F13D-48EA-957C-74EE90B02F95}" srcId="{C82CC80A-DC13-4F04-A6B6-E8F6F8761063}" destId="{A81C3A0E-1CAD-4F4F-A960-555E9BEFB104}" srcOrd="5" destOrd="0" parTransId="{0B4E507E-3F6A-4F34-943F-5BE85F36C70E}" sibTransId="{4E0A0596-EF5F-4ABC-AAD5-47058957B314}"/>
    <dgm:cxn modelId="{DC8B5330-D470-4414-89A3-8755642574EE}" type="presOf" srcId="{5ABE6E86-7EBC-4A1E-82E8-00532445E80F}" destId="{98A329BC-2410-45FD-9883-A9D429FBE5D5}" srcOrd="0" destOrd="0" presId="urn:microsoft.com/office/officeart/2005/8/layout/default"/>
    <dgm:cxn modelId="{4E8B5039-37AB-4475-9954-6C8FED7D79B0}" srcId="{C82CC80A-DC13-4F04-A6B6-E8F6F8761063}" destId="{556D2F45-0A84-44C4-9F35-295079995D8F}" srcOrd="2" destOrd="0" parTransId="{05092CAD-8CDE-4BA2-A66C-7FC3B864D473}" sibTransId="{76A73F47-15BC-4937-B1C6-F749E09B547C}"/>
    <dgm:cxn modelId="{AE285E46-3AA0-4CEC-89E5-FBC1D4ACBAE7}" srcId="{C82CC80A-DC13-4F04-A6B6-E8F6F8761063}" destId="{DDA894B2-FD11-45B6-BA65-45E0C4C5EEEA}" srcOrd="3" destOrd="0" parTransId="{E327186B-CA0F-47F0-90DC-1B428BFBB4B1}" sibTransId="{C7A195DF-BEEB-41ED-912C-434C5D59949F}"/>
    <dgm:cxn modelId="{CF4EBE6B-11D9-4C3C-B20A-342A1255529D}" type="presOf" srcId="{AE03C1CA-C26E-4E50-8283-82CAB798EA46}" destId="{C318B267-7C4A-4932-B333-18B8D3469752}" srcOrd="0" destOrd="0" presId="urn:microsoft.com/office/officeart/2005/8/layout/default"/>
    <dgm:cxn modelId="{E4A17C6F-1411-463E-BD64-3B7F6F16EDB4}" srcId="{C82CC80A-DC13-4F04-A6B6-E8F6F8761063}" destId="{AE03C1CA-C26E-4E50-8283-82CAB798EA46}" srcOrd="0" destOrd="0" parTransId="{ECB112B3-0FD7-4960-AEAE-EAF1D68BC301}" sibTransId="{C2C780CC-E715-44CA-9E4F-A42EB6A4E822}"/>
    <dgm:cxn modelId="{E64BF684-A189-4070-9055-5D674689924D}" type="presOf" srcId="{0CDB1D69-09CE-41F1-8698-0428843B1CEC}" destId="{4868105B-4C18-49A1-8C46-72C636D129C9}" srcOrd="0" destOrd="0" presId="urn:microsoft.com/office/officeart/2005/8/layout/default"/>
    <dgm:cxn modelId="{D4F0F990-BA19-4B7D-A594-5D9A30524DC7}" type="presOf" srcId="{C82CC80A-DC13-4F04-A6B6-E8F6F8761063}" destId="{25066E03-CD3E-48EC-8756-A428601FEECD}" srcOrd="0" destOrd="0" presId="urn:microsoft.com/office/officeart/2005/8/layout/default"/>
    <dgm:cxn modelId="{487D5591-0F66-4B38-8F05-919E0D7922A1}" type="presOf" srcId="{A81C3A0E-1CAD-4F4F-A960-555E9BEFB104}" destId="{2ADD5484-A9A3-45A9-8D59-A33AB4B43787}" srcOrd="0" destOrd="0" presId="urn:microsoft.com/office/officeart/2005/8/layout/default"/>
    <dgm:cxn modelId="{BD355697-A196-4A68-AA7C-3A9A766D9D6C}" srcId="{C82CC80A-DC13-4F04-A6B6-E8F6F8761063}" destId="{87BC906C-4323-41F3-A1C6-2C9C3C322403}" srcOrd="6" destOrd="0" parTransId="{3815179E-8EF2-4CFE-A64B-4F47B3E31C54}" sibTransId="{5E9B46B1-7F00-45D3-B794-4E0FCD80ADBD}"/>
    <dgm:cxn modelId="{109AC699-BE05-4915-91E5-43993FA89165}" srcId="{C82CC80A-DC13-4F04-A6B6-E8F6F8761063}" destId="{5ABE6E86-7EBC-4A1E-82E8-00532445E80F}" srcOrd="1" destOrd="0" parTransId="{994D13C5-95D1-4E72-9B8E-C31C4F27EAAE}" sibTransId="{5B653BFD-F6ED-4683-A708-22BE25740D57}"/>
    <dgm:cxn modelId="{C42EC4A4-27CA-417D-9EFF-42A1F0575DE8}" srcId="{C82CC80A-DC13-4F04-A6B6-E8F6F8761063}" destId="{0CDB1D69-09CE-41F1-8698-0428843B1CEC}" srcOrd="4" destOrd="0" parTransId="{DEC7CB3E-2231-4B99-B9E1-C374EA21AB7B}" sibTransId="{3D052642-3313-4868-890E-8D061CD0420B}"/>
    <dgm:cxn modelId="{3C05B0A5-071F-4B42-84DE-3799767AB1E5}" type="presOf" srcId="{DDA894B2-FD11-45B6-BA65-45E0C4C5EEEA}" destId="{43141E02-F889-43A0-BD10-40506989CE7B}" srcOrd="0" destOrd="0" presId="urn:microsoft.com/office/officeart/2005/8/layout/default"/>
    <dgm:cxn modelId="{1B2EA2F4-54FF-48A8-997A-035736073F8E}" type="presOf" srcId="{87BC906C-4323-41F3-A1C6-2C9C3C322403}" destId="{C596BFB4-F81F-4956-80CC-FB7BFFFEA593}" srcOrd="0" destOrd="0" presId="urn:microsoft.com/office/officeart/2005/8/layout/default"/>
    <dgm:cxn modelId="{BA1A69F5-04F9-4729-A272-08223689AC8B}" type="presOf" srcId="{556D2F45-0A84-44C4-9F35-295079995D8F}" destId="{201EE408-FA10-41EA-BD6F-89ED22B6B327}" srcOrd="0" destOrd="0" presId="urn:microsoft.com/office/officeart/2005/8/layout/default"/>
    <dgm:cxn modelId="{75A35B4A-11A9-43A9-8BE9-966FBB09A98C}" type="presParOf" srcId="{25066E03-CD3E-48EC-8756-A428601FEECD}" destId="{C318B267-7C4A-4932-B333-18B8D3469752}" srcOrd="0" destOrd="0" presId="urn:microsoft.com/office/officeart/2005/8/layout/default"/>
    <dgm:cxn modelId="{45DAA7A0-6743-4FF9-93EA-9C509D587E03}" type="presParOf" srcId="{25066E03-CD3E-48EC-8756-A428601FEECD}" destId="{9324C8B5-42B6-49EB-8E1F-67F55201B388}" srcOrd="1" destOrd="0" presId="urn:microsoft.com/office/officeart/2005/8/layout/default"/>
    <dgm:cxn modelId="{12FC8376-A957-4716-B342-13B4D4BC3F9C}" type="presParOf" srcId="{25066E03-CD3E-48EC-8756-A428601FEECD}" destId="{98A329BC-2410-45FD-9883-A9D429FBE5D5}" srcOrd="2" destOrd="0" presId="urn:microsoft.com/office/officeart/2005/8/layout/default"/>
    <dgm:cxn modelId="{5B78190C-1BB6-475D-AA4B-708CD1D6C635}" type="presParOf" srcId="{25066E03-CD3E-48EC-8756-A428601FEECD}" destId="{B07D8979-B84E-4A5B-8CF8-45572640E0F5}" srcOrd="3" destOrd="0" presId="urn:microsoft.com/office/officeart/2005/8/layout/default"/>
    <dgm:cxn modelId="{B3F2A8C6-CBEA-48C1-B044-4E421199834A}" type="presParOf" srcId="{25066E03-CD3E-48EC-8756-A428601FEECD}" destId="{201EE408-FA10-41EA-BD6F-89ED22B6B327}" srcOrd="4" destOrd="0" presId="urn:microsoft.com/office/officeart/2005/8/layout/default"/>
    <dgm:cxn modelId="{6E064F83-7C7D-43A4-A551-5FF112193E4C}" type="presParOf" srcId="{25066E03-CD3E-48EC-8756-A428601FEECD}" destId="{8F309386-F013-4AE4-8558-795E28B30C97}" srcOrd="5" destOrd="0" presId="urn:microsoft.com/office/officeart/2005/8/layout/default"/>
    <dgm:cxn modelId="{03C98E37-D1A8-4CED-A860-941F627FB12A}" type="presParOf" srcId="{25066E03-CD3E-48EC-8756-A428601FEECD}" destId="{43141E02-F889-43A0-BD10-40506989CE7B}" srcOrd="6" destOrd="0" presId="urn:microsoft.com/office/officeart/2005/8/layout/default"/>
    <dgm:cxn modelId="{3C798977-B90C-42DE-A7AB-5204AC9AE0E1}" type="presParOf" srcId="{25066E03-CD3E-48EC-8756-A428601FEECD}" destId="{F5EB8B12-1DE0-4A07-A737-CDB4804E5C91}" srcOrd="7" destOrd="0" presId="urn:microsoft.com/office/officeart/2005/8/layout/default"/>
    <dgm:cxn modelId="{C29B211A-8DED-49FF-897B-06BD420351A6}" type="presParOf" srcId="{25066E03-CD3E-48EC-8756-A428601FEECD}" destId="{4868105B-4C18-49A1-8C46-72C636D129C9}" srcOrd="8" destOrd="0" presId="urn:microsoft.com/office/officeart/2005/8/layout/default"/>
    <dgm:cxn modelId="{4FF86C67-F08F-49F3-A0A4-ECDD00748EA2}" type="presParOf" srcId="{25066E03-CD3E-48EC-8756-A428601FEECD}" destId="{FDCA792B-4886-4E60-90E5-3018BB279E75}" srcOrd="9" destOrd="0" presId="urn:microsoft.com/office/officeart/2005/8/layout/default"/>
    <dgm:cxn modelId="{A69BCCEF-65B6-4752-9E96-8ADF24B27B03}" type="presParOf" srcId="{25066E03-CD3E-48EC-8756-A428601FEECD}" destId="{2ADD5484-A9A3-45A9-8D59-A33AB4B43787}" srcOrd="10" destOrd="0" presId="urn:microsoft.com/office/officeart/2005/8/layout/default"/>
    <dgm:cxn modelId="{E84D02B8-54A3-4EC6-B37A-FE08B836345E}" type="presParOf" srcId="{25066E03-CD3E-48EC-8756-A428601FEECD}" destId="{7CC48E19-DE36-412C-8D1D-1B8EFB2CEC09}" srcOrd="11" destOrd="0" presId="urn:microsoft.com/office/officeart/2005/8/layout/default"/>
    <dgm:cxn modelId="{92826860-7B93-4801-A3EF-7B3F75B87B54}" type="presParOf" srcId="{25066E03-CD3E-48EC-8756-A428601FEECD}" destId="{C596BFB4-F81F-4956-80CC-FB7BFFFEA59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995D814-CC47-40DC-A39E-586FA5E9FBE2}" type="doc">
      <dgm:prSet loTypeId="urn:microsoft.com/office/officeart/2005/8/layout/default" loCatId="list" qsTypeId="urn:microsoft.com/office/officeart/2005/8/quickstyle/simple1#208" qsCatId="simple" csTypeId="urn:microsoft.com/office/officeart/2005/8/colors/colorful2#18" csCatId="colorful"/>
      <dgm:spPr/>
      <dgm:t>
        <a:bodyPr/>
        <a:lstStyle/>
        <a:p>
          <a:endParaRPr lang="en-US"/>
        </a:p>
      </dgm:t>
    </dgm:pt>
    <dgm:pt modelId="{9E017CF3-DF66-4398-A7A0-01C2048DC436}">
      <dgm:prSet/>
      <dgm:spPr/>
      <dgm:t>
        <a:bodyPr/>
        <a:lstStyle/>
        <a:p>
          <a:r>
            <a:rPr lang="en-US"/>
            <a:t>Fatigue</a:t>
          </a:r>
        </a:p>
      </dgm:t>
    </dgm:pt>
    <dgm:pt modelId="{87473C0D-0B8B-44A2-8AC6-82D8F7773035}" type="parTrans" cxnId="{69BCD531-8F01-4B34-BF17-EA1B68B497D3}">
      <dgm:prSet/>
      <dgm:spPr/>
      <dgm:t>
        <a:bodyPr/>
        <a:lstStyle/>
        <a:p>
          <a:endParaRPr lang="en-US"/>
        </a:p>
      </dgm:t>
    </dgm:pt>
    <dgm:pt modelId="{A15CD1CF-A01E-432F-AE13-C88F4A8EE221}" type="sibTrans" cxnId="{69BCD531-8F01-4B34-BF17-EA1B68B497D3}">
      <dgm:prSet/>
      <dgm:spPr/>
      <dgm:t>
        <a:bodyPr/>
        <a:lstStyle/>
        <a:p>
          <a:endParaRPr lang="en-US"/>
        </a:p>
      </dgm:t>
    </dgm:pt>
    <dgm:pt modelId="{D55E56B9-2EA1-4696-B877-546C0B94A12C}">
      <dgm:prSet/>
      <dgm:spPr/>
      <dgm:t>
        <a:bodyPr/>
        <a:lstStyle/>
        <a:p>
          <a:r>
            <a:rPr lang="en-US"/>
            <a:t>Sleep problems</a:t>
          </a:r>
        </a:p>
      </dgm:t>
    </dgm:pt>
    <dgm:pt modelId="{E16B4C6F-614D-42B6-8C3C-5E5AF88BE1BE}" type="parTrans" cxnId="{CE3362D1-2EDE-4E63-A583-8872A3150C52}">
      <dgm:prSet/>
      <dgm:spPr/>
      <dgm:t>
        <a:bodyPr/>
        <a:lstStyle/>
        <a:p>
          <a:endParaRPr lang="en-US"/>
        </a:p>
      </dgm:t>
    </dgm:pt>
    <dgm:pt modelId="{4BC42C38-7AA3-4FD6-A7F9-412506DDC170}" type="sibTrans" cxnId="{CE3362D1-2EDE-4E63-A583-8872A3150C52}">
      <dgm:prSet/>
      <dgm:spPr/>
      <dgm:t>
        <a:bodyPr/>
        <a:lstStyle/>
        <a:p>
          <a:endParaRPr lang="en-US"/>
        </a:p>
      </dgm:t>
    </dgm:pt>
    <dgm:pt modelId="{C95DDBDA-7B19-4880-8A0D-6E302D5476CF}">
      <dgm:prSet/>
      <dgm:spPr/>
      <dgm:t>
        <a:bodyPr/>
        <a:lstStyle/>
        <a:p>
          <a:r>
            <a:rPr lang="en-US"/>
            <a:t>Appetite changes</a:t>
          </a:r>
        </a:p>
      </dgm:t>
    </dgm:pt>
    <dgm:pt modelId="{A5433770-112C-4979-93A1-D292EB8D4070}" type="parTrans" cxnId="{688FBED8-FB63-4689-8DC9-DA4B84817FE6}">
      <dgm:prSet/>
      <dgm:spPr/>
      <dgm:t>
        <a:bodyPr/>
        <a:lstStyle/>
        <a:p>
          <a:endParaRPr lang="en-US"/>
        </a:p>
      </dgm:t>
    </dgm:pt>
    <dgm:pt modelId="{915320D8-540B-40A0-A5A2-771D4033815D}" type="sibTrans" cxnId="{688FBED8-FB63-4689-8DC9-DA4B84817FE6}">
      <dgm:prSet/>
      <dgm:spPr/>
      <dgm:t>
        <a:bodyPr/>
        <a:lstStyle/>
        <a:p>
          <a:endParaRPr lang="en-US"/>
        </a:p>
      </dgm:t>
    </dgm:pt>
    <dgm:pt modelId="{F53E99EE-C3B3-4D46-B6F6-37F6DDC55D69}">
      <dgm:prSet/>
      <dgm:spPr/>
      <dgm:t>
        <a:bodyPr/>
        <a:lstStyle/>
        <a:p>
          <a:r>
            <a:rPr lang="en-US"/>
            <a:t>Headaches</a:t>
          </a:r>
        </a:p>
      </dgm:t>
    </dgm:pt>
    <dgm:pt modelId="{F74F091D-01D5-49B3-9E13-F50F6DCFE164}" type="parTrans" cxnId="{7E146510-E871-40A0-8B14-3AC6F88E490D}">
      <dgm:prSet/>
      <dgm:spPr/>
      <dgm:t>
        <a:bodyPr/>
        <a:lstStyle/>
        <a:p>
          <a:endParaRPr lang="en-US"/>
        </a:p>
      </dgm:t>
    </dgm:pt>
    <dgm:pt modelId="{325CA2A6-BA2E-4577-9927-45627A0CF719}" type="sibTrans" cxnId="{7E146510-E871-40A0-8B14-3AC6F88E490D}">
      <dgm:prSet/>
      <dgm:spPr/>
      <dgm:t>
        <a:bodyPr/>
        <a:lstStyle/>
        <a:p>
          <a:endParaRPr lang="en-US"/>
        </a:p>
      </dgm:t>
    </dgm:pt>
    <dgm:pt modelId="{4DFD1CD4-7CC0-4BF7-A97B-4284B75A3E6E}">
      <dgm:prSet/>
      <dgm:spPr/>
      <dgm:t>
        <a:bodyPr/>
        <a:lstStyle/>
        <a:p>
          <a:r>
            <a:rPr lang="en-US"/>
            <a:t>Reduced concentration</a:t>
          </a:r>
        </a:p>
      </dgm:t>
    </dgm:pt>
    <dgm:pt modelId="{C2402853-437A-4032-9EC3-0BC3391CD96B}" type="parTrans" cxnId="{6EC50D9E-B2D6-470C-8EEF-48A52BA94D59}">
      <dgm:prSet/>
      <dgm:spPr/>
      <dgm:t>
        <a:bodyPr/>
        <a:lstStyle/>
        <a:p>
          <a:endParaRPr lang="en-US"/>
        </a:p>
      </dgm:t>
    </dgm:pt>
    <dgm:pt modelId="{A92A4318-CB65-4AA1-A6A3-3DA30208DF76}" type="sibTrans" cxnId="{6EC50D9E-B2D6-470C-8EEF-48A52BA94D59}">
      <dgm:prSet/>
      <dgm:spPr/>
      <dgm:t>
        <a:bodyPr/>
        <a:lstStyle/>
        <a:p>
          <a:endParaRPr lang="en-US"/>
        </a:p>
      </dgm:t>
    </dgm:pt>
    <dgm:pt modelId="{C5F28983-E3FF-490F-BC05-012A8CCDC013}">
      <dgm:prSet/>
      <dgm:spPr/>
      <dgm:t>
        <a:bodyPr/>
        <a:lstStyle/>
        <a:p>
          <a:r>
            <a:rPr lang="en-US"/>
            <a:t>Physical discomfort</a:t>
          </a:r>
        </a:p>
      </dgm:t>
    </dgm:pt>
    <dgm:pt modelId="{D579FF97-32B2-4924-B7DC-B7C57ED9DF1F}" type="parTrans" cxnId="{B00B541B-B4A3-4F4D-9015-7A3157F1AF06}">
      <dgm:prSet/>
      <dgm:spPr/>
      <dgm:t>
        <a:bodyPr/>
        <a:lstStyle/>
        <a:p>
          <a:endParaRPr lang="en-US"/>
        </a:p>
      </dgm:t>
    </dgm:pt>
    <dgm:pt modelId="{B42CEC87-A4E9-4BF2-8C29-DC0939BDD868}" type="sibTrans" cxnId="{B00B541B-B4A3-4F4D-9015-7A3157F1AF06}">
      <dgm:prSet/>
      <dgm:spPr/>
      <dgm:t>
        <a:bodyPr/>
        <a:lstStyle/>
        <a:p>
          <a:endParaRPr lang="en-US"/>
        </a:p>
      </dgm:t>
    </dgm:pt>
    <dgm:pt modelId="{0B9DD065-A1A0-4C7D-B482-52676178A3B6}" type="pres">
      <dgm:prSet presAssocID="{6995D814-CC47-40DC-A39E-586FA5E9FBE2}" presName="diagram" presStyleCnt="0">
        <dgm:presLayoutVars>
          <dgm:dir/>
          <dgm:resizeHandles val="exact"/>
        </dgm:presLayoutVars>
      </dgm:prSet>
      <dgm:spPr/>
    </dgm:pt>
    <dgm:pt modelId="{33E888B9-30CB-405F-8DDB-2A825F261E56}" type="pres">
      <dgm:prSet presAssocID="{9E017CF3-DF66-4398-A7A0-01C2048DC436}" presName="node" presStyleLbl="node1" presStyleIdx="0" presStyleCnt="6">
        <dgm:presLayoutVars>
          <dgm:bulletEnabled val="1"/>
        </dgm:presLayoutVars>
      </dgm:prSet>
      <dgm:spPr/>
    </dgm:pt>
    <dgm:pt modelId="{D7CD212A-82F5-4953-8B74-2100589794E2}" type="pres">
      <dgm:prSet presAssocID="{A15CD1CF-A01E-432F-AE13-C88F4A8EE221}" presName="sibTrans" presStyleCnt="0"/>
      <dgm:spPr/>
    </dgm:pt>
    <dgm:pt modelId="{301C75FE-FE2F-44E7-B556-81CB6EA88C27}" type="pres">
      <dgm:prSet presAssocID="{D55E56B9-2EA1-4696-B877-546C0B94A12C}" presName="node" presStyleLbl="node1" presStyleIdx="1" presStyleCnt="6">
        <dgm:presLayoutVars>
          <dgm:bulletEnabled val="1"/>
        </dgm:presLayoutVars>
      </dgm:prSet>
      <dgm:spPr/>
    </dgm:pt>
    <dgm:pt modelId="{DA9BA589-D391-469C-81BB-E83368B5A966}" type="pres">
      <dgm:prSet presAssocID="{4BC42C38-7AA3-4FD6-A7F9-412506DDC170}" presName="sibTrans" presStyleCnt="0"/>
      <dgm:spPr/>
    </dgm:pt>
    <dgm:pt modelId="{7A88167A-ED40-42EC-BB38-30B64529F8E6}" type="pres">
      <dgm:prSet presAssocID="{C95DDBDA-7B19-4880-8A0D-6E302D5476CF}" presName="node" presStyleLbl="node1" presStyleIdx="2" presStyleCnt="6">
        <dgm:presLayoutVars>
          <dgm:bulletEnabled val="1"/>
        </dgm:presLayoutVars>
      </dgm:prSet>
      <dgm:spPr/>
    </dgm:pt>
    <dgm:pt modelId="{594AF956-9232-409E-811A-7755CB1E24FD}" type="pres">
      <dgm:prSet presAssocID="{915320D8-540B-40A0-A5A2-771D4033815D}" presName="sibTrans" presStyleCnt="0"/>
      <dgm:spPr/>
    </dgm:pt>
    <dgm:pt modelId="{9FF9DC6A-6751-46E8-8525-20617CC356DB}" type="pres">
      <dgm:prSet presAssocID="{F53E99EE-C3B3-4D46-B6F6-37F6DDC55D69}" presName="node" presStyleLbl="node1" presStyleIdx="3" presStyleCnt="6">
        <dgm:presLayoutVars>
          <dgm:bulletEnabled val="1"/>
        </dgm:presLayoutVars>
      </dgm:prSet>
      <dgm:spPr/>
    </dgm:pt>
    <dgm:pt modelId="{267436C0-5681-45FE-A207-FFAACC08DA7A}" type="pres">
      <dgm:prSet presAssocID="{325CA2A6-BA2E-4577-9927-45627A0CF719}" presName="sibTrans" presStyleCnt="0"/>
      <dgm:spPr/>
    </dgm:pt>
    <dgm:pt modelId="{E3B6F4A4-B217-45BC-92AF-E3D9EE81EA2D}" type="pres">
      <dgm:prSet presAssocID="{4DFD1CD4-7CC0-4BF7-A97B-4284B75A3E6E}" presName="node" presStyleLbl="node1" presStyleIdx="4" presStyleCnt="6">
        <dgm:presLayoutVars>
          <dgm:bulletEnabled val="1"/>
        </dgm:presLayoutVars>
      </dgm:prSet>
      <dgm:spPr/>
    </dgm:pt>
    <dgm:pt modelId="{D83A411E-0115-430B-8A78-CA7D6C781956}" type="pres">
      <dgm:prSet presAssocID="{A92A4318-CB65-4AA1-A6A3-3DA30208DF76}" presName="sibTrans" presStyleCnt="0"/>
      <dgm:spPr/>
    </dgm:pt>
    <dgm:pt modelId="{2990D302-3DD9-4D42-8727-B3BBE90F2A26}" type="pres">
      <dgm:prSet presAssocID="{C5F28983-E3FF-490F-BC05-012A8CCDC013}" presName="node" presStyleLbl="node1" presStyleIdx="5" presStyleCnt="6">
        <dgm:presLayoutVars>
          <dgm:bulletEnabled val="1"/>
        </dgm:presLayoutVars>
      </dgm:prSet>
      <dgm:spPr/>
    </dgm:pt>
  </dgm:ptLst>
  <dgm:cxnLst>
    <dgm:cxn modelId="{7E146510-E871-40A0-8B14-3AC6F88E490D}" srcId="{6995D814-CC47-40DC-A39E-586FA5E9FBE2}" destId="{F53E99EE-C3B3-4D46-B6F6-37F6DDC55D69}" srcOrd="3" destOrd="0" parTransId="{F74F091D-01D5-49B3-9E13-F50F6DCFE164}" sibTransId="{325CA2A6-BA2E-4577-9927-45627A0CF719}"/>
    <dgm:cxn modelId="{B00B541B-B4A3-4F4D-9015-7A3157F1AF06}" srcId="{6995D814-CC47-40DC-A39E-586FA5E9FBE2}" destId="{C5F28983-E3FF-490F-BC05-012A8CCDC013}" srcOrd="5" destOrd="0" parTransId="{D579FF97-32B2-4924-B7DC-B7C57ED9DF1F}" sibTransId="{B42CEC87-A4E9-4BF2-8C29-DC0939BDD868}"/>
    <dgm:cxn modelId="{B06FD226-64AD-4A3B-AC48-75C167FD3D0B}" type="presOf" srcId="{F53E99EE-C3B3-4D46-B6F6-37F6DDC55D69}" destId="{9FF9DC6A-6751-46E8-8525-20617CC356DB}" srcOrd="0" destOrd="0" presId="urn:microsoft.com/office/officeart/2005/8/layout/default"/>
    <dgm:cxn modelId="{69BCD531-8F01-4B34-BF17-EA1B68B497D3}" srcId="{6995D814-CC47-40DC-A39E-586FA5E9FBE2}" destId="{9E017CF3-DF66-4398-A7A0-01C2048DC436}" srcOrd="0" destOrd="0" parTransId="{87473C0D-0B8B-44A2-8AC6-82D8F7773035}" sibTransId="{A15CD1CF-A01E-432F-AE13-C88F4A8EE221}"/>
    <dgm:cxn modelId="{CAE8AA3C-CC37-425C-81CE-343DC5F4E631}" type="presOf" srcId="{9E017CF3-DF66-4398-A7A0-01C2048DC436}" destId="{33E888B9-30CB-405F-8DDB-2A825F261E56}" srcOrd="0" destOrd="0" presId="urn:microsoft.com/office/officeart/2005/8/layout/default"/>
    <dgm:cxn modelId="{7EE9CA59-B58C-4F5F-98C3-AE94A469B5C8}" type="presOf" srcId="{6995D814-CC47-40DC-A39E-586FA5E9FBE2}" destId="{0B9DD065-A1A0-4C7D-B482-52676178A3B6}" srcOrd="0" destOrd="0" presId="urn:microsoft.com/office/officeart/2005/8/layout/default"/>
    <dgm:cxn modelId="{6EC50D9E-B2D6-470C-8EEF-48A52BA94D59}" srcId="{6995D814-CC47-40DC-A39E-586FA5E9FBE2}" destId="{4DFD1CD4-7CC0-4BF7-A97B-4284B75A3E6E}" srcOrd="4" destOrd="0" parTransId="{C2402853-437A-4032-9EC3-0BC3391CD96B}" sibTransId="{A92A4318-CB65-4AA1-A6A3-3DA30208DF76}"/>
    <dgm:cxn modelId="{A17C97B5-2E4B-4640-86F3-27BB3EB248BA}" type="presOf" srcId="{D55E56B9-2EA1-4696-B877-546C0B94A12C}" destId="{301C75FE-FE2F-44E7-B556-81CB6EA88C27}" srcOrd="0" destOrd="0" presId="urn:microsoft.com/office/officeart/2005/8/layout/default"/>
    <dgm:cxn modelId="{CE3362D1-2EDE-4E63-A583-8872A3150C52}" srcId="{6995D814-CC47-40DC-A39E-586FA5E9FBE2}" destId="{D55E56B9-2EA1-4696-B877-546C0B94A12C}" srcOrd="1" destOrd="0" parTransId="{E16B4C6F-614D-42B6-8C3C-5E5AF88BE1BE}" sibTransId="{4BC42C38-7AA3-4FD6-A7F9-412506DDC170}"/>
    <dgm:cxn modelId="{688FBED8-FB63-4689-8DC9-DA4B84817FE6}" srcId="{6995D814-CC47-40DC-A39E-586FA5E9FBE2}" destId="{C95DDBDA-7B19-4880-8A0D-6E302D5476CF}" srcOrd="2" destOrd="0" parTransId="{A5433770-112C-4979-93A1-D292EB8D4070}" sibTransId="{915320D8-540B-40A0-A5A2-771D4033815D}"/>
    <dgm:cxn modelId="{A109B1E4-2F0F-4A3A-B423-645FF0948FE0}" type="presOf" srcId="{C5F28983-E3FF-490F-BC05-012A8CCDC013}" destId="{2990D302-3DD9-4D42-8727-B3BBE90F2A26}" srcOrd="0" destOrd="0" presId="urn:microsoft.com/office/officeart/2005/8/layout/default"/>
    <dgm:cxn modelId="{DCC5FAE7-5260-48B8-9D46-8DCE94989ACF}" type="presOf" srcId="{C95DDBDA-7B19-4880-8A0D-6E302D5476CF}" destId="{7A88167A-ED40-42EC-BB38-30B64529F8E6}" srcOrd="0" destOrd="0" presId="urn:microsoft.com/office/officeart/2005/8/layout/default"/>
    <dgm:cxn modelId="{A15619ED-040E-4B55-B43E-BBA7A9A9F9EE}" type="presOf" srcId="{4DFD1CD4-7CC0-4BF7-A97B-4284B75A3E6E}" destId="{E3B6F4A4-B217-45BC-92AF-E3D9EE81EA2D}" srcOrd="0" destOrd="0" presId="urn:microsoft.com/office/officeart/2005/8/layout/default"/>
    <dgm:cxn modelId="{354E48E4-5197-4387-BC4C-A0C30F39DE1C}" type="presParOf" srcId="{0B9DD065-A1A0-4C7D-B482-52676178A3B6}" destId="{33E888B9-30CB-405F-8DDB-2A825F261E56}" srcOrd="0" destOrd="0" presId="urn:microsoft.com/office/officeart/2005/8/layout/default"/>
    <dgm:cxn modelId="{23C52169-CF35-462E-B7C0-0DC38313F45F}" type="presParOf" srcId="{0B9DD065-A1A0-4C7D-B482-52676178A3B6}" destId="{D7CD212A-82F5-4953-8B74-2100589794E2}" srcOrd="1" destOrd="0" presId="urn:microsoft.com/office/officeart/2005/8/layout/default"/>
    <dgm:cxn modelId="{D91E52ED-9FE8-424A-93AD-3B5FC30176A0}" type="presParOf" srcId="{0B9DD065-A1A0-4C7D-B482-52676178A3B6}" destId="{301C75FE-FE2F-44E7-B556-81CB6EA88C27}" srcOrd="2" destOrd="0" presId="urn:microsoft.com/office/officeart/2005/8/layout/default"/>
    <dgm:cxn modelId="{BA766C15-1DFC-4916-B6BE-A4B4CEBA54C4}" type="presParOf" srcId="{0B9DD065-A1A0-4C7D-B482-52676178A3B6}" destId="{DA9BA589-D391-469C-81BB-E83368B5A966}" srcOrd="3" destOrd="0" presId="urn:microsoft.com/office/officeart/2005/8/layout/default"/>
    <dgm:cxn modelId="{15980BC0-834F-4D0B-9F2D-63BF6A88FAD9}" type="presParOf" srcId="{0B9DD065-A1A0-4C7D-B482-52676178A3B6}" destId="{7A88167A-ED40-42EC-BB38-30B64529F8E6}" srcOrd="4" destOrd="0" presId="urn:microsoft.com/office/officeart/2005/8/layout/default"/>
    <dgm:cxn modelId="{EB876A31-BE7C-4371-A7DB-BB9051F3AAF1}" type="presParOf" srcId="{0B9DD065-A1A0-4C7D-B482-52676178A3B6}" destId="{594AF956-9232-409E-811A-7755CB1E24FD}" srcOrd="5" destOrd="0" presId="urn:microsoft.com/office/officeart/2005/8/layout/default"/>
    <dgm:cxn modelId="{FDAB03F0-FDBB-4256-ACA8-17ED6329FFCC}" type="presParOf" srcId="{0B9DD065-A1A0-4C7D-B482-52676178A3B6}" destId="{9FF9DC6A-6751-46E8-8525-20617CC356DB}" srcOrd="6" destOrd="0" presId="urn:microsoft.com/office/officeart/2005/8/layout/default"/>
    <dgm:cxn modelId="{1AAA861F-8390-4883-B7E0-2E41E0587849}" type="presParOf" srcId="{0B9DD065-A1A0-4C7D-B482-52676178A3B6}" destId="{267436C0-5681-45FE-A207-FFAACC08DA7A}" srcOrd="7" destOrd="0" presId="urn:microsoft.com/office/officeart/2005/8/layout/default"/>
    <dgm:cxn modelId="{70634708-8E1D-44EC-8EF6-249F30C9DEB2}" type="presParOf" srcId="{0B9DD065-A1A0-4C7D-B482-52676178A3B6}" destId="{E3B6F4A4-B217-45BC-92AF-E3D9EE81EA2D}" srcOrd="8" destOrd="0" presId="urn:microsoft.com/office/officeart/2005/8/layout/default"/>
    <dgm:cxn modelId="{04CF239F-87D3-4F37-BC48-9848C6C167F7}" type="presParOf" srcId="{0B9DD065-A1A0-4C7D-B482-52676178A3B6}" destId="{D83A411E-0115-430B-8A78-CA7D6C781956}" srcOrd="9" destOrd="0" presId="urn:microsoft.com/office/officeart/2005/8/layout/default"/>
    <dgm:cxn modelId="{6730C7B2-4489-49CB-A57D-93BCB147BD0F}" type="presParOf" srcId="{0B9DD065-A1A0-4C7D-B482-52676178A3B6}" destId="{2990D302-3DD9-4D42-8727-B3BBE90F2A2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1E2A3BB-49A9-40D3-B6CB-FD5320692F95}" type="doc">
      <dgm:prSet loTypeId="urn:microsoft.com/office/officeart/2005/8/layout/list1" loCatId="list" qsTypeId="urn:microsoft.com/office/officeart/2005/8/quickstyle/simple1#215" qsCatId="simple" csTypeId="urn:microsoft.com/office/officeart/2005/8/colors/colorful1#31" csCatId="colorful"/>
      <dgm:spPr/>
      <dgm:t>
        <a:bodyPr/>
        <a:lstStyle/>
        <a:p>
          <a:endParaRPr lang="en-US"/>
        </a:p>
      </dgm:t>
    </dgm:pt>
    <dgm:pt modelId="{CA0A77F6-96AD-4C90-BDD8-6EB226769B61}">
      <dgm:prSet/>
      <dgm:spPr/>
      <dgm:t>
        <a:bodyPr/>
        <a:lstStyle/>
        <a:p>
          <a:r>
            <a:rPr lang="en-US"/>
            <a:t>Confusion</a:t>
          </a:r>
        </a:p>
      </dgm:t>
    </dgm:pt>
    <dgm:pt modelId="{E6A0201E-B9C3-475D-9604-0843854E4D94}" type="parTrans" cxnId="{75787C20-2939-4236-BD1B-3EF11CA50A4B}">
      <dgm:prSet/>
      <dgm:spPr/>
      <dgm:t>
        <a:bodyPr/>
        <a:lstStyle/>
        <a:p>
          <a:endParaRPr lang="en-US"/>
        </a:p>
      </dgm:t>
    </dgm:pt>
    <dgm:pt modelId="{2984A59B-7B08-448F-888D-D2A1F2F1964A}" type="sibTrans" cxnId="{75787C20-2939-4236-BD1B-3EF11CA50A4B}">
      <dgm:prSet/>
      <dgm:spPr/>
      <dgm:t>
        <a:bodyPr/>
        <a:lstStyle/>
        <a:p>
          <a:endParaRPr lang="en-US"/>
        </a:p>
      </dgm:t>
    </dgm:pt>
    <dgm:pt modelId="{8FBC1B55-EAAA-4187-8281-BF2EC985568F}">
      <dgm:prSet/>
      <dgm:spPr/>
      <dgm:t>
        <a:bodyPr/>
        <a:lstStyle/>
        <a:p>
          <a:r>
            <a:rPr lang="en-US"/>
            <a:t>Forgetfulness</a:t>
          </a:r>
        </a:p>
      </dgm:t>
    </dgm:pt>
    <dgm:pt modelId="{69E8E5AE-7211-4D61-B128-A45F272051E1}" type="parTrans" cxnId="{ACEA6189-5873-4F9F-B8A3-99361D6F77C6}">
      <dgm:prSet/>
      <dgm:spPr/>
      <dgm:t>
        <a:bodyPr/>
        <a:lstStyle/>
        <a:p>
          <a:endParaRPr lang="en-US"/>
        </a:p>
      </dgm:t>
    </dgm:pt>
    <dgm:pt modelId="{F632C408-9FB3-48EC-A545-F2FC21693569}" type="sibTrans" cxnId="{ACEA6189-5873-4F9F-B8A3-99361D6F77C6}">
      <dgm:prSet/>
      <dgm:spPr/>
      <dgm:t>
        <a:bodyPr/>
        <a:lstStyle/>
        <a:p>
          <a:endParaRPr lang="en-US"/>
        </a:p>
      </dgm:t>
    </dgm:pt>
    <dgm:pt modelId="{2732BF4B-CC64-4695-834D-4877F567B8ED}">
      <dgm:prSet/>
      <dgm:spPr/>
      <dgm:t>
        <a:bodyPr/>
        <a:lstStyle/>
        <a:p>
          <a:r>
            <a:rPr lang="en-US"/>
            <a:t>Difficulty concentrating</a:t>
          </a:r>
        </a:p>
      </dgm:t>
    </dgm:pt>
    <dgm:pt modelId="{440B629D-A7C4-48CB-9B64-08C7F7F280CB}" type="parTrans" cxnId="{5CC2CB13-0E9C-40A5-BF8B-4AE4A3E65265}">
      <dgm:prSet/>
      <dgm:spPr/>
      <dgm:t>
        <a:bodyPr/>
        <a:lstStyle/>
        <a:p>
          <a:endParaRPr lang="en-US"/>
        </a:p>
      </dgm:t>
    </dgm:pt>
    <dgm:pt modelId="{EDB16E49-4EEB-461A-A8F6-17F34C33F3DC}" type="sibTrans" cxnId="{5CC2CB13-0E9C-40A5-BF8B-4AE4A3E65265}">
      <dgm:prSet/>
      <dgm:spPr/>
      <dgm:t>
        <a:bodyPr/>
        <a:lstStyle/>
        <a:p>
          <a:endParaRPr lang="en-US"/>
        </a:p>
      </dgm:t>
    </dgm:pt>
    <dgm:pt modelId="{35D0D2EF-AE3E-468A-B45F-ACA951990CE0}">
      <dgm:prSet/>
      <dgm:spPr/>
      <dgm:t>
        <a:bodyPr/>
        <a:lstStyle/>
        <a:p>
          <a:r>
            <a:rPr lang="en-US"/>
            <a:t>Preoccupation with loss</a:t>
          </a:r>
        </a:p>
      </dgm:t>
    </dgm:pt>
    <dgm:pt modelId="{B5335886-6E1D-420E-BD20-AABC8BC30361}" type="parTrans" cxnId="{B106F390-2FD5-40B0-9D1D-DF3C1F8BE139}">
      <dgm:prSet/>
      <dgm:spPr/>
      <dgm:t>
        <a:bodyPr/>
        <a:lstStyle/>
        <a:p>
          <a:endParaRPr lang="en-US"/>
        </a:p>
      </dgm:t>
    </dgm:pt>
    <dgm:pt modelId="{F3B94388-68C9-4194-ACA7-BB1D0333B07A}" type="sibTrans" cxnId="{B106F390-2FD5-40B0-9D1D-DF3C1F8BE139}">
      <dgm:prSet/>
      <dgm:spPr/>
      <dgm:t>
        <a:bodyPr/>
        <a:lstStyle/>
        <a:p>
          <a:endParaRPr lang="en-US"/>
        </a:p>
      </dgm:t>
    </dgm:pt>
    <dgm:pt modelId="{C586FC42-2022-412E-B3C1-A3F437EA0133}">
      <dgm:prSet/>
      <dgm:spPr/>
      <dgm:t>
        <a:bodyPr/>
        <a:lstStyle/>
        <a:p>
          <a:r>
            <a:rPr lang="en-US"/>
            <a:t>Questioning beliefs</a:t>
          </a:r>
        </a:p>
      </dgm:t>
    </dgm:pt>
    <dgm:pt modelId="{6E053FB9-81C8-423A-BC9F-0CFB0B853525}" type="parTrans" cxnId="{60B6D346-67C3-42F5-B237-8238A98CE64B}">
      <dgm:prSet/>
      <dgm:spPr/>
      <dgm:t>
        <a:bodyPr/>
        <a:lstStyle/>
        <a:p>
          <a:endParaRPr lang="en-US"/>
        </a:p>
      </dgm:t>
    </dgm:pt>
    <dgm:pt modelId="{A5C69094-A11C-4D20-8F59-611D0C302CD8}" type="sibTrans" cxnId="{60B6D346-67C3-42F5-B237-8238A98CE64B}">
      <dgm:prSet/>
      <dgm:spPr/>
      <dgm:t>
        <a:bodyPr/>
        <a:lstStyle/>
        <a:p>
          <a:endParaRPr lang="en-US"/>
        </a:p>
      </dgm:t>
    </dgm:pt>
    <dgm:pt modelId="{1AC20108-1EA0-4FED-AA90-AD71DE21FB92}" type="pres">
      <dgm:prSet presAssocID="{11E2A3BB-49A9-40D3-B6CB-FD5320692F95}" presName="linear" presStyleCnt="0">
        <dgm:presLayoutVars>
          <dgm:dir/>
          <dgm:animLvl val="lvl"/>
          <dgm:resizeHandles val="exact"/>
        </dgm:presLayoutVars>
      </dgm:prSet>
      <dgm:spPr/>
    </dgm:pt>
    <dgm:pt modelId="{4E02FC2A-EC00-4779-83AD-B84A08C46FB3}" type="pres">
      <dgm:prSet presAssocID="{CA0A77F6-96AD-4C90-BDD8-6EB226769B61}" presName="parentLin" presStyleCnt="0"/>
      <dgm:spPr/>
    </dgm:pt>
    <dgm:pt modelId="{2A260715-5500-4A83-A4F0-353B0A1AB5C1}" type="pres">
      <dgm:prSet presAssocID="{CA0A77F6-96AD-4C90-BDD8-6EB226769B61}" presName="parentLeftMargin" presStyleLbl="node1" presStyleIdx="0" presStyleCnt="5"/>
      <dgm:spPr/>
    </dgm:pt>
    <dgm:pt modelId="{5A477454-4B2B-4FCE-ABFF-D3F9ED28DC28}" type="pres">
      <dgm:prSet presAssocID="{CA0A77F6-96AD-4C90-BDD8-6EB226769B6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CD15372-7773-4743-BA9B-600267845785}" type="pres">
      <dgm:prSet presAssocID="{CA0A77F6-96AD-4C90-BDD8-6EB226769B61}" presName="negativeSpace" presStyleCnt="0"/>
      <dgm:spPr/>
    </dgm:pt>
    <dgm:pt modelId="{52946618-3C3D-4911-8DA4-4180DF638162}" type="pres">
      <dgm:prSet presAssocID="{CA0A77F6-96AD-4C90-BDD8-6EB226769B61}" presName="childText" presStyleLbl="conFgAcc1" presStyleIdx="0" presStyleCnt="5">
        <dgm:presLayoutVars>
          <dgm:bulletEnabled val="1"/>
        </dgm:presLayoutVars>
      </dgm:prSet>
      <dgm:spPr/>
    </dgm:pt>
    <dgm:pt modelId="{AFAF97E0-2376-40E4-ACC2-3977ED2D834E}" type="pres">
      <dgm:prSet presAssocID="{2984A59B-7B08-448F-888D-D2A1F2F1964A}" presName="spaceBetweenRectangles" presStyleCnt="0"/>
      <dgm:spPr/>
    </dgm:pt>
    <dgm:pt modelId="{AF1A6797-4D35-47C3-92B9-C79E4D97AB03}" type="pres">
      <dgm:prSet presAssocID="{8FBC1B55-EAAA-4187-8281-BF2EC985568F}" presName="parentLin" presStyleCnt="0"/>
      <dgm:spPr/>
    </dgm:pt>
    <dgm:pt modelId="{C112B9FE-51C6-4D00-AE1D-D22D2BA880A7}" type="pres">
      <dgm:prSet presAssocID="{8FBC1B55-EAAA-4187-8281-BF2EC985568F}" presName="parentLeftMargin" presStyleLbl="node1" presStyleIdx="0" presStyleCnt="5"/>
      <dgm:spPr/>
    </dgm:pt>
    <dgm:pt modelId="{1FA5F2C1-53A4-4A85-ABD8-6B5644E9DEFC}" type="pres">
      <dgm:prSet presAssocID="{8FBC1B55-EAAA-4187-8281-BF2EC985568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69F471D-098C-419F-B20C-B19C09325DEA}" type="pres">
      <dgm:prSet presAssocID="{8FBC1B55-EAAA-4187-8281-BF2EC985568F}" presName="negativeSpace" presStyleCnt="0"/>
      <dgm:spPr/>
    </dgm:pt>
    <dgm:pt modelId="{6107E435-A597-4E41-8101-3622EAB9D2A9}" type="pres">
      <dgm:prSet presAssocID="{8FBC1B55-EAAA-4187-8281-BF2EC985568F}" presName="childText" presStyleLbl="conFgAcc1" presStyleIdx="1" presStyleCnt="5">
        <dgm:presLayoutVars>
          <dgm:bulletEnabled val="1"/>
        </dgm:presLayoutVars>
      </dgm:prSet>
      <dgm:spPr/>
    </dgm:pt>
    <dgm:pt modelId="{176AAC6D-2B79-4479-A243-4628941D5068}" type="pres">
      <dgm:prSet presAssocID="{F632C408-9FB3-48EC-A545-F2FC21693569}" presName="spaceBetweenRectangles" presStyleCnt="0"/>
      <dgm:spPr/>
    </dgm:pt>
    <dgm:pt modelId="{200F6902-F3F5-4F99-815E-E802111B6FE1}" type="pres">
      <dgm:prSet presAssocID="{2732BF4B-CC64-4695-834D-4877F567B8ED}" presName="parentLin" presStyleCnt="0"/>
      <dgm:spPr/>
    </dgm:pt>
    <dgm:pt modelId="{BD117AA4-65DD-4DB4-88BE-F82638BA89D2}" type="pres">
      <dgm:prSet presAssocID="{2732BF4B-CC64-4695-834D-4877F567B8ED}" presName="parentLeftMargin" presStyleLbl="node1" presStyleIdx="1" presStyleCnt="5"/>
      <dgm:spPr/>
    </dgm:pt>
    <dgm:pt modelId="{36351107-6546-485A-A8C9-8EE4BE8A7FA0}" type="pres">
      <dgm:prSet presAssocID="{2732BF4B-CC64-4695-834D-4877F567B8E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B6DC39C-410C-4804-9E5C-41D7CBEDF499}" type="pres">
      <dgm:prSet presAssocID="{2732BF4B-CC64-4695-834D-4877F567B8ED}" presName="negativeSpace" presStyleCnt="0"/>
      <dgm:spPr/>
    </dgm:pt>
    <dgm:pt modelId="{2FAF4B80-9EE2-4D38-8A65-2BD82E43534D}" type="pres">
      <dgm:prSet presAssocID="{2732BF4B-CC64-4695-834D-4877F567B8ED}" presName="childText" presStyleLbl="conFgAcc1" presStyleIdx="2" presStyleCnt="5">
        <dgm:presLayoutVars>
          <dgm:bulletEnabled val="1"/>
        </dgm:presLayoutVars>
      </dgm:prSet>
      <dgm:spPr/>
    </dgm:pt>
    <dgm:pt modelId="{0483D336-D748-4B8A-B033-661238A0966B}" type="pres">
      <dgm:prSet presAssocID="{EDB16E49-4EEB-461A-A8F6-17F34C33F3DC}" presName="spaceBetweenRectangles" presStyleCnt="0"/>
      <dgm:spPr/>
    </dgm:pt>
    <dgm:pt modelId="{25E0C24A-1230-4530-9A82-E3AE8E370BDD}" type="pres">
      <dgm:prSet presAssocID="{35D0D2EF-AE3E-468A-B45F-ACA951990CE0}" presName="parentLin" presStyleCnt="0"/>
      <dgm:spPr/>
    </dgm:pt>
    <dgm:pt modelId="{0BC95696-C641-49D2-9485-085B66F6249E}" type="pres">
      <dgm:prSet presAssocID="{35D0D2EF-AE3E-468A-B45F-ACA951990CE0}" presName="parentLeftMargin" presStyleLbl="node1" presStyleIdx="2" presStyleCnt="5"/>
      <dgm:spPr/>
    </dgm:pt>
    <dgm:pt modelId="{006430F5-7EFF-4F45-BBF2-0F578CF2986D}" type="pres">
      <dgm:prSet presAssocID="{35D0D2EF-AE3E-468A-B45F-ACA951990CE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A5B1379-7D98-4F1C-8F34-C2874CD2B29B}" type="pres">
      <dgm:prSet presAssocID="{35D0D2EF-AE3E-468A-B45F-ACA951990CE0}" presName="negativeSpace" presStyleCnt="0"/>
      <dgm:spPr/>
    </dgm:pt>
    <dgm:pt modelId="{34979495-B909-49C1-B7D9-9E6C1A19052B}" type="pres">
      <dgm:prSet presAssocID="{35D0D2EF-AE3E-468A-B45F-ACA951990CE0}" presName="childText" presStyleLbl="conFgAcc1" presStyleIdx="3" presStyleCnt="5">
        <dgm:presLayoutVars>
          <dgm:bulletEnabled val="1"/>
        </dgm:presLayoutVars>
      </dgm:prSet>
      <dgm:spPr/>
    </dgm:pt>
    <dgm:pt modelId="{7286DFFE-5F97-42DE-9BB1-1F9FCBE70868}" type="pres">
      <dgm:prSet presAssocID="{F3B94388-68C9-4194-ACA7-BB1D0333B07A}" presName="spaceBetweenRectangles" presStyleCnt="0"/>
      <dgm:spPr/>
    </dgm:pt>
    <dgm:pt modelId="{C476D674-1360-4284-A46D-4C3FC43ACC63}" type="pres">
      <dgm:prSet presAssocID="{C586FC42-2022-412E-B3C1-A3F437EA0133}" presName="parentLin" presStyleCnt="0"/>
      <dgm:spPr/>
    </dgm:pt>
    <dgm:pt modelId="{4D755214-2F0B-46D7-ADD3-DC4F8C3EB0DE}" type="pres">
      <dgm:prSet presAssocID="{C586FC42-2022-412E-B3C1-A3F437EA0133}" presName="parentLeftMargin" presStyleLbl="node1" presStyleIdx="3" presStyleCnt="5"/>
      <dgm:spPr/>
    </dgm:pt>
    <dgm:pt modelId="{BA582012-908D-4686-92FD-B70A63AD4823}" type="pres">
      <dgm:prSet presAssocID="{C586FC42-2022-412E-B3C1-A3F437EA013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DBA7E72A-9287-471F-901C-7741FBC6CC2C}" type="pres">
      <dgm:prSet presAssocID="{C586FC42-2022-412E-B3C1-A3F437EA0133}" presName="negativeSpace" presStyleCnt="0"/>
      <dgm:spPr/>
    </dgm:pt>
    <dgm:pt modelId="{0D907A99-1912-474D-86E1-EED58C66B5DA}" type="pres">
      <dgm:prSet presAssocID="{C586FC42-2022-412E-B3C1-A3F437EA013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5CC2CB13-0E9C-40A5-BF8B-4AE4A3E65265}" srcId="{11E2A3BB-49A9-40D3-B6CB-FD5320692F95}" destId="{2732BF4B-CC64-4695-834D-4877F567B8ED}" srcOrd="2" destOrd="0" parTransId="{440B629D-A7C4-48CB-9B64-08C7F7F280CB}" sibTransId="{EDB16E49-4EEB-461A-A8F6-17F34C33F3DC}"/>
    <dgm:cxn modelId="{79395F1A-970B-4273-ADC3-AF4A4A0C4C3E}" type="presOf" srcId="{2732BF4B-CC64-4695-834D-4877F567B8ED}" destId="{36351107-6546-485A-A8C9-8EE4BE8A7FA0}" srcOrd="1" destOrd="0" presId="urn:microsoft.com/office/officeart/2005/8/layout/list1"/>
    <dgm:cxn modelId="{75787C20-2939-4236-BD1B-3EF11CA50A4B}" srcId="{11E2A3BB-49A9-40D3-B6CB-FD5320692F95}" destId="{CA0A77F6-96AD-4C90-BDD8-6EB226769B61}" srcOrd="0" destOrd="0" parTransId="{E6A0201E-B9C3-475D-9604-0843854E4D94}" sibTransId="{2984A59B-7B08-448F-888D-D2A1F2F1964A}"/>
    <dgm:cxn modelId="{F13F172A-DFCF-43C8-A0B4-3CA0450834DC}" type="presOf" srcId="{8FBC1B55-EAAA-4187-8281-BF2EC985568F}" destId="{1FA5F2C1-53A4-4A85-ABD8-6B5644E9DEFC}" srcOrd="1" destOrd="0" presId="urn:microsoft.com/office/officeart/2005/8/layout/list1"/>
    <dgm:cxn modelId="{162F015B-8705-4448-819D-811B08FB7E8E}" type="presOf" srcId="{35D0D2EF-AE3E-468A-B45F-ACA951990CE0}" destId="{006430F5-7EFF-4F45-BBF2-0F578CF2986D}" srcOrd="1" destOrd="0" presId="urn:microsoft.com/office/officeart/2005/8/layout/list1"/>
    <dgm:cxn modelId="{60B6D346-67C3-42F5-B237-8238A98CE64B}" srcId="{11E2A3BB-49A9-40D3-B6CB-FD5320692F95}" destId="{C586FC42-2022-412E-B3C1-A3F437EA0133}" srcOrd="4" destOrd="0" parTransId="{6E053FB9-81C8-423A-BC9F-0CFB0B853525}" sibTransId="{A5C69094-A11C-4D20-8F59-611D0C302CD8}"/>
    <dgm:cxn modelId="{879B854B-E74A-46FD-83FC-60D423D9C089}" type="presOf" srcId="{C586FC42-2022-412E-B3C1-A3F437EA0133}" destId="{BA582012-908D-4686-92FD-B70A63AD4823}" srcOrd="1" destOrd="0" presId="urn:microsoft.com/office/officeart/2005/8/layout/list1"/>
    <dgm:cxn modelId="{66A4834E-663E-433F-A5FC-1E5D6038E471}" type="presOf" srcId="{8FBC1B55-EAAA-4187-8281-BF2EC985568F}" destId="{C112B9FE-51C6-4D00-AE1D-D22D2BA880A7}" srcOrd="0" destOrd="0" presId="urn:microsoft.com/office/officeart/2005/8/layout/list1"/>
    <dgm:cxn modelId="{F63F105A-8F6C-4202-9A45-4DE45810A1D9}" type="presOf" srcId="{C586FC42-2022-412E-B3C1-A3F437EA0133}" destId="{4D755214-2F0B-46D7-ADD3-DC4F8C3EB0DE}" srcOrd="0" destOrd="0" presId="urn:microsoft.com/office/officeart/2005/8/layout/list1"/>
    <dgm:cxn modelId="{ACEA6189-5873-4F9F-B8A3-99361D6F77C6}" srcId="{11E2A3BB-49A9-40D3-B6CB-FD5320692F95}" destId="{8FBC1B55-EAAA-4187-8281-BF2EC985568F}" srcOrd="1" destOrd="0" parTransId="{69E8E5AE-7211-4D61-B128-A45F272051E1}" sibTransId="{F632C408-9FB3-48EC-A545-F2FC21693569}"/>
    <dgm:cxn modelId="{12049C8C-29E7-4E4C-B7AB-4BEAD9C33949}" type="presOf" srcId="{CA0A77F6-96AD-4C90-BDD8-6EB226769B61}" destId="{2A260715-5500-4A83-A4F0-353B0A1AB5C1}" srcOrd="0" destOrd="0" presId="urn:microsoft.com/office/officeart/2005/8/layout/list1"/>
    <dgm:cxn modelId="{B106F390-2FD5-40B0-9D1D-DF3C1F8BE139}" srcId="{11E2A3BB-49A9-40D3-B6CB-FD5320692F95}" destId="{35D0D2EF-AE3E-468A-B45F-ACA951990CE0}" srcOrd="3" destOrd="0" parTransId="{B5335886-6E1D-420E-BD20-AABC8BC30361}" sibTransId="{F3B94388-68C9-4194-ACA7-BB1D0333B07A}"/>
    <dgm:cxn modelId="{357478B0-4FD7-4526-81B3-0E4825F87EC1}" type="presOf" srcId="{11E2A3BB-49A9-40D3-B6CB-FD5320692F95}" destId="{1AC20108-1EA0-4FED-AA90-AD71DE21FB92}" srcOrd="0" destOrd="0" presId="urn:microsoft.com/office/officeart/2005/8/layout/list1"/>
    <dgm:cxn modelId="{FE7969C4-4551-4BE0-8ABB-3C7A769BB525}" type="presOf" srcId="{2732BF4B-CC64-4695-834D-4877F567B8ED}" destId="{BD117AA4-65DD-4DB4-88BE-F82638BA89D2}" srcOrd="0" destOrd="0" presId="urn:microsoft.com/office/officeart/2005/8/layout/list1"/>
    <dgm:cxn modelId="{37AFD4D2-D6EA-43A4-8D50-A0EBA5DB3137}" type="presOf" srcId="{CA0A77F6-96AD-4C90-BDD8-6EB226769B61}" destId="{5A477454-4B2B-4FCE-ABFF-D3F9ED28DC28}" srcOrd="1" destOrd="0" presId="urn:microsoft.com/office/officeart/2005/8/layout/list1"/>
    <dgm:cxn modelId="{09AA70DA-8FBC-45F1-83C3-7C1122EE78E6}" type="presOf" srcId="{35D0D2EF-AE3E-468A-B45F-ACA951990CE0}" destId="{0BC95696-C641-49D2-9485-085B66F6249E}" srcOrd="0" destOrd="0" presId="urn:microsoft.com/office/officeart/2005/8/layout/list1"/>
    <dgm:cxn modelId="{43AD9A39-9B39-4C09-B832-905D78C46889}" type="presParOf" srcId="{1AC20108-1EA0-4FED-AA90-AD71DE21FB92}" destId="{4E02FC2A-EC00-4779-83AD-B84A08C46FB3}" srcOrd="0" destOrd="0" presId="urn:microsoft.com/office/officeart/2005/8/layout/list1"/>
    <dgm:cxn modelId="{290C5CBA-B552-4631-84CF-C398C6009CEF}" type="presParOf" srcId="{4E02FC2A-EC00-4779-83AD-B84A08C46FB3}" destId="{2A260715-5500-4A83-A4F0-353B0A1AB5C1}" srcOrd="0" destOrd="0" presId="urn:microsoft.com/office/officeart/2005/8/layout/list1"/>
    <dgm:cxn modelId="{99A29E54-5A02-46A8-9F77-28E45900A381}" type="presParOf" srcId="{4E02FC2A-EC00-4779-83AD-B84A08C46FB3}" destId="{5A477454-4B2B-4FCE-ABFF-D3F9ED28DC28}" srcOrd="1" destOrd="0" presId="urn:microsoft.com/office/officeart/2005/8/layout/list1"/>
    <dgm:cxn modelId="{1322928E-84DD-482B-BA2C-5B2C84203A9F}" type="presParOf" srcId="{1AC20108-1EA0-4FED-AA90-AD71DE21FB92}" destId="{9CD15372-7773-4743-BA9B-600267845785}" srcOrd="1" destOrd="0" presId="urn:microsoft.com/office/officeart/2005/8/layout/list1"/>
    <dgm:cxn modelId="{1068DE1D-1564-4B5A-B53C-0B301BA88E83}" type="presParOf" srcId="{1AC20108-1EA0-4FED-AA90-AD71DE21FB92}" destId="{52946618-3C3D-4911-8DA4-4180DF638162}" srcOrd="2" destOrd="0" presId="urn:microsoft.com/office/officeart/2005/8/layout/list1"/>
    <dgm:cxn modelId="{287FA71F-43D4-4B99-B41A-D1A73B5D92FB}" type="presParOf" srcId="{1AC20108-1EA0-4FED-AA90-AD71DE21FB92}" destId="{AFAF97E0-2376-40E4-ACC2-3977ED2D834E}" srcOrd="3" destOrd="0" presId="urn:microsoft.com/office/officeart/2005/8/layout/list1"/>
    <dgm:cxn modelId="{432AD1D5-9451-42C8-A2E6-0760BE25224E}" type="presParOf" srcId="{1AC20108-1EA0-4FED-AA90-AD71DE21FB92}" destId="{AF1A6797-4D35-47C3-92B9-C79E4D97AB03}" srcOrd="4" destOrd="0" presId="urn:microsoft.com/office/officeart/2005/8/layout/list1"/>
    <dgm:cxn modelId="{65596C20-1C27-4130-B1AD-0A508456E92C}" type="presParOf" srcId="{AF1A6797-4D35-47C3-92B9-C79E4D97AB03}" destId="{C112B9FE-51C6-4D00-AE1D-D22D2BA880A7}" srcOrd="0" destOrd="0" presId="urn:microsoft.com/office/officeart/2005/8/layout/list1"/>
    <dgm:cxn modelId="{633C2755-A156-472B-8E06-3B9B0756939B}" type="presParOf" srcId="{AF1A6797-4D35-47C3-92B9-C79E4D97AB03}" destId="{1FA5F2C1-53A4-4A85-ABD8-6B5644E9DEFC}" srcOrd="1" destOrd="0" presId="urn:microsoft.com/office/officeart/2005/8/layout/list1"/>
    <dgm:cxn modelId="{E5D4FA28-AF73-445A-BEF3-9908BCFE0E4A}" type="presParOf" srcId="{1AC20108-1EA0-4FED-AA90-AD71DE21FB92}" destId="{E69F471D-098C-419F-B20C-B19C09325DEA}" srcOrd="5" destOrd="0" presId="urn:microsoft.com/office/officeart/2005/8/layout/list1"/>
    <dgm:cxn modelId="{DAC2C8A2-E81E-403F-9C90-7F149E240394}" type="presParOf" srcId="{1AC20108-1EA0-4FED-AA90-AD71DE21FB92}" destId="{6107E435-A597-4E41-8101-3622EAB9D2A9}" srcOrd="6" destOrd="0" presId="urn:microsoft.com/office/officeart/2005/8/layout/list1"/>
    <dgm:cxn modelId="{4C711D04-EA23-433C-8B25-5F63107FA9DD}" type="presParOf" srcId="{1AC20108-1EA0-4FED-AA90-AD71DE21FB92}" destId="{176AAC6D-2B79-4479-A243-4628941D5068}" srcOrd="7" destOrd="0" presId="urn:microsoft.com/office/officeart/2005/8/layout/list1"/>
    <dgm:cxn modelId="{F77991EB-3839-4E37-9B34-C8DE60534B3E}" type="presParOf" srcId="{1AC20108-1EA0-4FED-AA90-AD71DE21FB92}" destId="{200F6902-F3F5-4F99-815E-E802111B6FE1}" srcOrd="8" destOrd="0" presId="urn:microsoft.com/office/officeart/2005/8/layout/list1"/>
    <dgm:cxn modelId="{AA6A7A9B-C17D-4CB9-BA31-FBC31D52E140}" type="presParOf" srcId="{200F6902-F3F5-4F99-815E-E802111B6FE1}" destId="{BD117AA4-65DD-4DB4-88BE-F82638BA89D2}" srcOrd="0" destOrd="0" presId="urn:microsoft.com/office/officeart/2005/8/layout/list1"/>
    <dgm:cxn modelId="{80C24361-A9BA-44C9-80A3-A032143B2B32}" type="presParOf" srcId="{200F6902-F3F5-4F99-815E-E802111B6FE1}" destId="{36351107-6546-485A-A8C9-8EE4BE8A7FA0}" srcOrd="1" destOrd="0" presId="urn:microsoft.com/office/officeart/2005/8/layout/list1"/>
    <dgm:cxn modelId="{E64189D0-8B3A-4A74-882E-913FD4BA04EC}" type="presParOf" srcId="{1AC20108-1EA0-4FED-AA90-AD71DE21FB92}" destId="{9B6DC39C-410C-4804-9E5C-41D7CBEDF499}" srcOrd="9" destOrd="0" presId="urn:microsoft.com/office/officeart/2005/8/layout/list1"/>
    <dgm:cxn modelId="{4FF2B833-9DE0-4347-AC68-47DCD2127C0D}" type="presParOf" srcId="{1AC20108-1EA0-4FED-AA90-AD71DE21FB92}" destId="{2FAF4B80-9EE2-4D38-8A65-2BD82E43534D}" srcOrd="10" destOrd="0" presId="urn:microsoft.com/office/officeart/2005/8/layout/list1"/>
    <dgm:cxn modelId="{065EDA02-9F17-47EB-899F-E8C399412EB2}" type="presParOf" srcId="{1AC20108-1EA0-4FED-AA90-AD71DE21FB92}" destId="{0483D336-D748-4B8A-B033-661238A0966B}" srcOrd="11" destOrd="0" presId="urn:microsoft.com/office/officeart/2005/8/layout/list1"/>
    <dgm:cxn modelId="{1776CFD6-4F4C-4589-8FF0-E9BCABEB01AB}" type="presParOf" srcId="{1AC20108-1EA0-4FED-AA90-AD71DE21FB92}" destId="{25E0C24A-1230-4530-9A82-E3AE8E370BDD}" srcOrd="12" destOrd="0" presId="urn:microsoft.com/office/officeart/2005/8/layout/list1"/>
    <dgm:cxn modelId="{1654E1C4-55F2-4CE3-AB56-AF0E46BD8C93}" type="presParOf" srcId="{25E0C24A-1230-4530-9A82-E3AE8E370BDD}" destId="{0BC95696-C641-49D2-9485-085B66F6249E}" srcOrd="0" destOrd="0" presId="urn:microsoft.com/office/officeart/2005/8/layout/list1"/>
    <dgm:cxn modelId="{E779152D-AF06-4EAD-94C4-71B45386AC2B}" type="presParOf" srcId="{25E0C24A-1230-4530-9A82-E3AE8E370BDD}" destId="{006430F5-7EFF-4F45-BBF2-0F578CF2986D}" srcOrd="1" destOrd="0" presId="urn:microsoft.com/office/officeart/2005/8/layout/list1"/>
    <dgm:cxn modelId="{12914D89-D94C-472A-AF03-285D2DF63A23}" type="presParOf" srcId="{1AC20108-1EA0-4FED-AA90-AD71DE21FB92}" destId="{AA5B1379-7D98-4F1C-8F34-C2874CD2B29B}" srcOrd="13" destOrd="0" presId="urn:microsoft.com/office/officeart/2005/8/layout/list1"/>
    <dgm:cxn modelId="{0EA3F4C8-3DF9-49F7-9BAD-CD02D8A5255C}" type="presParOf" srcId="{1AC20108-1EA0-4FED-AA90-AD71DE21FB92}" destId="{34979495-B909-49C1-B7D9-9E6C1A19052B}" srcOrd="14" destOrd="0" presId="urn:microsoft.com/office/officeart/2005/8/layout/list1"/>
    <dgm:cxn modelId="{4C5D23A9-21DF-4051-B9F4-0FFEAABB5359}" type="presParOf" srcId="{1AC20108-1EA0-4FED-AA90-AD71DE21FB92}" destId="{7286DFFE-5F97-42DE-9BB1-1F9FCBE70868}" srcOrd="15" destOrd="0" presId="urn:microsoft.com/office/officeart/2005/8/layout/list1"/>
    <dgm:cxn modelId="{CAB9C1CB-C86A-4953-8696-A04B206D5011}" type="presParOf" srcId="{1AC20108-1EA0-4FED-AA90-AD71DE21FB92}" destId="{C476D674-1360-4284-A46D-4C3FC43ACC63}" srcOrd="16" destOrd="0" presId="urn:microsoft.com/office/officeart/2005/8/layout/list1"/>
    <dgm:cxn modelId="{A2849C68-53F3-4EED-B768-275790C760A6}" type="presParOf" srcId="{C476D674-1360-4284-A46D-4C3FC43ACC63}" destId="{4D755214-2F0B-46D7-ADD3-DC4F8C3EB0DE}" srcOrd="0" destOrd="0" presId="urn:microsoft.com/office/officeart/2005/8/layout/list1"/>
    <dgm:cxn modelId="{EAD5A227-1FF7-4971-8B41-DC61C5EF6A8F}" type="presParOf" srcId="{C476D674-1360-4284-A46D-4C3FC43ACC63}" destId="{BA582012-908D-4686-92FD-B70A63AD4823}" srcOrd="1" destOrd="0" presId="urn:microsoft.com/office/officeart/2005/8/layout/list1"/>
    <dgm:cxn modelId="{0250B9E5-003B-4DF9-8429-10BB1C446FA6}" type="presParOf" srcId="{1AC20108-1EA0-4FED-AA90-AD71DE21FB92}" destId="{DBA7E72A-9287-471F-901C-7741FBC6CC2C}" srcOrd="17" destOrd="0" presId="urn:microsoft.com/office/officeart/2005/8/layout/list1"/>
    <dgm:cxn modelId="{084A5B67-6D65-4961-845E-47E6FC4A4B6A}" type="presParOf" srcId="{1AC20108-1EA0-4FED-AA90-AD71DE21FB92}" destId="{0D907A99-1912-474D-86E1-EED58C66B5DA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AE6478E-4C73-4FB0-B33B-6E669EA18843}" type="doc">
      <dgm:prSet loTypeId="urn:microsoft.com/office/officeart/2005/8/layout/default" loCatId="list" qsTypeId="urn:microsoft.com/office/officeart/2005/8/quickstyle/simple1#223" qsCatId="simple" csTypeId="urn:microsoft.com/office/officeart/2005/8/colors/colorful1#33" csCatId="colorful"/>
      <dgm:spPr/>
      <dgm:t>
        <a:bodyPr/>
        <a:lstStyle/>
        <a:p>
          <a:endParaRPr lang="en-US"/>
        </a:p>
      </dgm:t>
    </dgm:pt>
    <dgm:pt modelId="{9CCDDAF7-6764-49F2-9F6F-E6BB56D58934}">
      <dgm:prSet/>
      <dgm:spPr/>
      <dgm:t>
        <a:bodyPr/>
        <a:lstStyle/>
        <a:p>
          <a:r>
            <a:rPr lang="en-US"/>
            <a:t>Personality</a:t>
          </a:r>
        </a:p>
      </dgm:t>
    </dgm:pt>
    <dgm:pt modelId="{883E3035-E5E1-45C2-9C72-4F59CC3FF029}" type="parTrans" cxnId="{0CA4DFE5-3AF1-49C8-BEDB-1461F6EBFE7C}">
      <dgm:prSet/>
      <dgm:spPr/>
      <dgm:t>
        <a:bodyPr/>
        <a:lstStyle/>
        <a:p>
          <a:endParaRPr lang="en-US"/>
        </a:p>
      </dgm:t>
    </dgm:pt>
    <dgm:pt modelId="{0E7B8C01-B03E-4078-A7EF-507C4235F077}" type="sibTrans" cxnId="{0CA4DFE5-3AF1-49C8-BEDB-1461F6EBFE7C}">
      <dgm:prSet/>
      <dgm:spPr/>
      <dgm:t>
        <a:bodyPr/>
        <a:lstStyle/>
        <a:p>
          <a:endParaRPr lang="en-US"/>
        </a:p>
      </dgm:t>
    </dgm:pt>
    <dgm:pt modelId="{F1E16BE5-C267-4779-9B99-49DFDF64ACE8}">
      <dgm:prSet/>
      <dgm:spPr/>
      <dgm:t>
        <a:bodyPr/>
        <a:lstStyle/>
        <a:p>
          <a:r>
            <a:rPr lang="en-US"/>
            <a:t>Relationship to the deceased</a:t>
          </a:r>
        </a:p>
      </dgm:t>
    </dgm:pt>
    <dgm:pt modelId="{010CC543-85F5-462F-BBBC-145E1E18386D}" type="parTrans" cxnId="{2EFA56C3-D575-4F5E-94B7-8A077F924AB6}">
      <dgm:prSet/>
      <dgm:spPr/>
      <dgm:t>
        <a:bodyPr/>
        <a:lstStyle/>
        <a:p>
          <a:endParaRPr lang="en-US"/>
        </a:p>
      </dgm:t>
    </dgm:pt>
    <dgm:pt modelId="{FEB3D187-162A-4867-B7B3-FF492558EFB6}" type="sibTrans" cxnId="{2EFA56C3-D575-4F5E-94B7-8A077F924AB6}">
      <dgm:prSet/>
      <dgm:spPr/>
      <dgm:t>
        <a:bodyPr/>
        <a:lstStyle/>
        <a:p>
          <a:endParaRPr lang="en-US"/>
        </a:p>
      </dgm:t>
    </dgm:pt>
    <dgm:pt modelId="{FF45DF71-7C58-46CD-A995-B075CA352AFE}">
      <dgm:prSet/>
      <dgm:spPr/>
      <dgm:t>
        <a:bodyPr/>
        <a:lstStyle/>
        <a:p>
          <a:r>
            <a:rPr lang="en-US"/>
            <a:t>Circumstances of death</a:t>
          </a:r>
        </a:p>
      </dgm:t>
    </dgm:pt>
    <dgm:pt modelId="{36EF77DC-CC84-4BC7-B7FF-902664B427E4}" type="parTrans" cxnId="{29809441-4AC3-4E7B-8098-2890E05E6798}">
      <dgm:prSet/>
      <dgm:spPr/>
      <dgm:t>
        <a:bodyPr/>
        <a:lstStyle/>
        <a:p>
          <a:endParaRPr lang="en-US"/>
        </a:p>
      </dgm:t>
    </dgm:pt>
    <dgm:pt modelId="{FF6D440F-1B01-42E8-96B0-F8EAA8DEC2F6}" type="sibTrans" cxnId="{29809441-4AC3-4E7B-8098-2890E05E6798}">
      <dgm:prSet/>
      <dgm:spPr/>
      <dgm:t>
        <a:bodyPr/>
        <a:lstStyle/>
        <a:p>
          <a:endParaRPr lang="en-US"/>
        </a:p>
      </dgm:t>
    </dgm:pt>
    <dgm:pt modelId="{93D10892-E34F-42C4-94A8-B29C9D8DED83}">
      <dgm:prSet/>
      <dgm:spPr/>
      <dgm:t>
        <a:bodyPr/>
        <a:lstStyle/>
        <a:p>
          <a:r>
            <a:rPr lang="en-US"/>
            <a:t>Previous losses</a:t>
          </a:r>
        </a:p>
      </dgm:t>
    </dgm:pt>
    <dgm:pt modelId="{9236C6DF-6CD2-406D-91BE-103A9EC46210}" type="parTrans" cxnId="{ED2AA46A-027E-4F3B-A427-A27808D47DEA}">
      <dgm:prSet/>
      <dgm:spPr/>
      <dgm:t>
        <a:bodyPr/>
        <a:lstStyle/>
        <a:p>
          <a:endParaRPr lang="en-US"/>
        </a:p>
      </dgm:t>
    </dgm:pt>
    <dgm:pt modelId="{36A62077-F891-48CF-8DDD-A1632C6A14D0}" type="sibTrans" cxnId="{ED2AA46A-027E-4F3B-A427-A27808D47DEA}">
      <dgm:prSet/>
      <dgm:spPr/>
      <dgm:t>
        <a:bodyPr/>
        <a:lstStyle/>
        <a:p>
          <a:endParaRPr lang="en-US"/>
        </a:p>
      </dgm:t>
    </dgm:pt>
    <dgm:pt modelId="{D8475538-08C7-48DB-B8E3-C8A998B0910D}">
      <dgm:prSet/>
      <dgm:spPr/>
      <dgm:t>
        <a:bodyPr/>
        <a:lstStyle/>
        <a:p>
          <a:r>
            <a:rPr lang="en-US"/>
            <a:t>Faith and culture</a:t>
          </a:r>
        </a:p>
      </dgm:t>
    </dgm:pt>
    <dgm:pt modelId="{FB8DF841-78D9-4798-9B31-AF6D351BCD98}" type="parTrans" cxnId="{55AACF44-352F-4550-8184-19F243645E09}">
      <dgm:prSet/>
      <dgm:spPr/>
      <dgm:t>
        <a:bodyPr/>
        <a:lstStyle/>
        <a:p>
          <a:endParaRPr lang="en-US"/>
        </a:p>
      </dgm:t>
    </dgm:pt>
    <dgm:pt modelId="{48C1CD39-9939-49AD-B069-13A06297935D}" type="sibTrans" cxnId="{55AACF44-352F-4550-8184-19F243645E09}">
      <dgm:prSet/>
      <dgm:spPr/>
      <dgm:t>
        <a:bodyPr/>
        <a:lstStyle/>
        <a:p>
          <a:endParaRPr lang="en-US"/>
        </a:p>
      </dgm:t>
    </dgm:pt>
    <dgm:pt modelId="{FB9BF83E-35E8-4214-8544-27F26E003E9A}">
      <dgm:prSet/>
      <dgm:spPr/>
      <dgm:t>
        <a:bodyPr/>
        <a:lstStyle/>
        <a:p>
          <a:r>
            <a:rPr lang="en-US"/>
            <a:t>Social support</a:t>
          </a:r>
        </a:p>
      </dgm:t>
    </dgm:pt>
    <dgm:pt modelId="{95E781AE-66F0-4DEF-A17A-4457743AD6A8}" type="parTrans" cxnId="{27F3BD7B-2992-43B4-B220-3ABC154483E9}">
      <dgm:prSet/>
      <dgm:spPr/>
      <dgm:t>
        <a:bodyPr/>
        <a:lstStyle/>
        <a:p>
          <a:endParaRPr lang="en-US"/>
        </a:p>
      </dgm:t>
    </dgm:pt>
    <dgm:pt modelId="{A8DA4BE4-182F-4E97-89CE-62664FC4623C}" type="sibTrans" cxnId="{27F3BD7B-2992-43B4-B220-3ABC154483E9}">
      <dgm:prSet/>
      <dgm:spPr/>
      <dgm:t>
        <a:bodyPr/>
        <a:lstStyle/>
        <a:p>
          <a:endParaRPr lang="en-US"/>
        </a:p>
      </dgm:t>
    </dgm:pt>
    <dgm:pt modelId="{4425542F-F627-4BF1-A034-EF08BAF03C4B}">
      <dgm:prSet/>
      <dgm:spPr/>
      <dgm:t>
        <a:bodyPr/>
        <a:lstStyle/>
        <a:p>
          <a:r>
            <a:rPr lang="en-US"/>
            <a:t>Mental health</a:t>
          </a:r>
        </a:p>
      </dgm:t>
    </dgm:pt>
    <dgm:pt modelId="{85A872A1-71AD-45B8-8B1F-9888A58BDB06}" type="parTrans" cxnId="{6D5C5143-FEEB-4760-AA7C-0BDB0DE09A76}">
      <dgm:prSet/>
      <dgm:spPr/>
      <dgm:t>
        <a:bodyPr/>
        <a:lstStyle/>
        <a:p>
          <a:endParaRPr lang="en-US"/>
        </a:p>
      </dgm:t>
    </dgm:pt>
    <dgm:pt modelId="{C8A2CB49-7BEA-4C55-BAB2-A20B6B7FB013}" type="sibTrans" cxnId="{6D5C5143-FEEB-4760-AA7C-0BDB0DE09A76}">
      <dgm:prSet/>
      <dgm:spPr/>
      <dgm:t>
        <a:bodyPr/>
        <a:lstStyle/>
        <a:p>
          <a:endParaRPr lang="en-US"/>
        </a:p>
      </dgm:t>
    </dgm:pt>
    <dgm:pt modelId="{7B73754D-A74D-4740-9316-C10FFB6466C9}" type="pres">
      <dgm:prSet presAssocID="{BAE6478E-4C73-4FB0-B33B-6E669EA18843}" presName="diagram" presStyleCnt="0">
        <dgm:presLayoutVars>
          <dgm:dir/>
          <dgm:resizeHandles val="exact"/>
        </dgm:presLayoutVars>
      </dgm:prSet>
      <dgm:spPr/>
    </dgm:pt>
    <dgm:pt modelId="{68661685-DE83-412D-A1EC-DB8048E8A225}" type="pres">
      <dgm:prSet presAssocID="{9CCDDAF7-6764-49F2-9F6F-E6BB56D58934}" presName="node" presStyleLbl="node1" presStyleIdx="0" presStyleCnt="7">
        <dgm:presLayoutVars>
          <dgm:bulletEnabled val="1"/>
        </dgm:presLayoutVars>
      </dgm:prSet>
      <dgm:spPr/>
    </dgm:pt>
    <dgm:pt modelId="{0E68A6FA-ABB6-4985-A748-FB34DA13ED05}" type="pres">
      <dgm:prSet presAssocID="{0E7B8C01-B03E-4078-A7EF-507C4235F077}" presName="sibTrans" presStyleCnt="0"/>
      <dgm:spPr/>
    </dgm:pt>
    <dgm:pt modelId="{8D92458C-8266-4613-874E-8D83A849B09A}" type="pres">
      <dgm:prSet presAssocID="{F1E16BE5-C267-4779-9B99-49DFDF64ACE8}" presName="node" presStyleLbl="node1" presStyleIdx="1" presStyleCnt="7">
        <dgm:presLayoutVars>
          <dgm:bulletEnabled val="1"/>
        </dgm:presLayoutVars>
      </dgm:prSet>
      <dgm:spPr/>
    </dgm:pt>
    <dgm:pt modelId="{EEF7984D-DF0F-481A-84EE-3AA636E468B0}" type="pres">
      <dgm:prSet presAssocID="{FEB3D187-162A-4867-B7B3-FF492558EFB6}" presName="sibTrans" presStyleCnt="0"/>
      <dgm:spPr/>
    </dgm:pt>
    <dgm:pt modelId="{96DF8D27-06C7-4814-A42B-652B0BD99CF7}" type="pres">
      <dgm:prSet presAssocID="{FF45DF71-7C58-46CD-A995-B075CA352AFE}" presName="node" presStyleLbl="node1" presStyleIdx="2" presStyleCnt="7">
        <dgm:presLayoutVars>
          <dgm:bulletEnabled val="1"/>
        </dgm:presLayoutVars>
      </dgm:prSet>
      <dgm:spPr/>
    </dgm:pt>
    <dgm:pt modelId="{5D1D23E8-B25D-4F2C-8526-D47457C582A1}" type="pres">
      <dgm:prSet presAssocID="{FF6D440F-1B01-42E8-96B0-F8EAA8DEC2F6}" presName="sibTrans" presStyleCnt="0"/>
      <dgm:spPr/>
    </dgm:pt>
    <dgm:pt modelId="{20AD6FA1-53C0-4947-8B9F-EEAB218C27AB}" type="pres">
      <dgm:prSet presAssocID="{93D10892-E34F-42C4-94A8-B29C9D8DED83}" presName="node" presStyleLbl="node1" presStyleIdx="3" presStyleCnt="7">
        <dgm:presLayoutVars>
          <dgm:bulletEnabled val="1"/>
        </dgm:presLayoutVars>
      </dgm:prSet>
      <dgm:spPr/>
    </dgm:pt>
    <dgm:pt modelId="{7606C4FB-FBFC-43BB-A457-E1C12521B316}" type="pres">
      <dgm:prSet presAssocID="{36A62077-F891-48CF-8DDD-A1632C6A14D0}" presName="sibTrans" presStyleCnt="0"/>
      <dgm:spPr/>
    </dgm:pt>
    <dgm:pt modelId="{19F7839F-C385-4BCD-8646-3A2B9A900DAD}" type="pres">
      <dgm:prSet presAssocID="{D8475538-08C7-48DB-B8E3-C8A998B0910D}" presName="node" presStyleLbl="node1" presStyleIdx="4" presStyleCnt="7">
        <dgm:presLayoutVars>
          <dgm:bulletEnabled val="1"/>
        </dgm:presLayoutVars>
      </dgm:prSet>
      <dgm:spPr/>
    </dgm:pt>
    <dgm:pt modelId="{89287117-D03B-441B-BD23-1C26D99E0D50}" type="pres">
      <dgm:prSet presAssocID="{48C1CD39-9939-49AD-B069-13A06297935D}" presName="sibTrans" presStyleCnt="0"/>
      <dgm:spPr/>
    </dgm:pt>
    <dgm:pt modelId="{D3C8CAB4-3EF6-4C4F-AB92-6834840F2817}" type="pres">
      <dgm:prSet presAssocID="{FB9BF83E-35E8-4214-8544-27F26E003E9A}" presName="node" presStyleLbl="node1" presStyleIdx="5" presStyleCnt="7">
        <dgm:presLayoutVars>
          <dgm:bulletEnabled val="1"/>
        </dgm:presLayoutVars>
      </dgm:prSet>
      <dgm:spPr/>
    </dgm:pt>
    <dgm:pt modelId="{12CA6B94-4177-4A1B-9B48-C4040C481CDD}" type="pres">
      <dgm:prSet presAssocID="{A8DA4BE4-182F-4E97-89CE-62664FC4623C}" presName="sibTrans" presStyleCnt="0"/>
      <dgm:spPr/>
    </dgm:pt>
    <dgm:pt modelId="{45AD4CF7-3C8A-41F2-A5B8-EDE142E8200D}" type="pres">
      <dgm:prSet presAssocID="{4425542F-F627-4BF1-A034-EF08BAF03C4B}" presName="node" presStyleLbl="node1" presStyleIdx="6" presStyleCnt="7">
        <dgm:presLayoutVars>
          <dgm:bulletEnabled val="1"/>
        </dgm:presLayoutVars>
      </dgm:prSet>
      <dgm:spPr/>
    </dgm:pt>
  </dgm:ptLst>
  <dgm:cxnLst>
    <dgm:cxn modelId="{C38A550B-91BD-439D-8BA6-E788401951A2}" type="presOf" srcId="{FF45DF71-7C58-46CD-A995-B075CA352AFE}" destId="{96DF8D27-06C7-4814-A42B-652B0BD99CF7}" srcOrd="0" destOrd="0" presId="urn:microsoft.com/office/officeart/2005/8/layout/default"/>
    <dgm:cxn modelId="{C10F1F2A-7C70-423C-8574-F77C38EFD7AB}" type="presOf" srcId="{D8475538-08C7-48DB-B8E3-C8A998B0910D}" destId="{19F7839F-C385-4BCD-8646-3A2B9A900DAD}" srcOrd="0" destOrd="0" presId="urn:microsoft.com/office/officeart/2005/8/layout/default"/>
    <dgm:cxn modelId="{B5A80B3B-4FB4-48A9-BF37-C7E80D4D5E59}" type="presOf" srcId="{4425542F-F627-4BF1-A034-EF08BAF03C4B}" destId="{45AD4CF7-3C8A-41F2-A5B8-EDE142E8200D}" srcOrd="0" destOrd="0" presId="urn:microsoft.com/office/officeart/2005/8/layout/default"/>
    <dgm:cxn modelId="{29809441-4AC3-4E7B-8098-2890E05E6798}" srcId="{BAE6478E-4C73-4FB0-B33B-6E669EA18843}" destId="{FF45DF71-7C58-46CD-A995-B075CA352AFE}" srcOrd="2" destOrd="0" parTransId="{36EF77DC-CC84-4BC7-B7FF-902664B427E4}" sibTransId="{FF6D440F-1B01-42E8-96B0-F8EAA8DEC2F6}"/>
    <dgm:cxn modelId="{6D5C5143-FEEB-4760-AA7C-0BDB0DE09A76}" srcId="{BAE6478E-4C73-4FB0-B33B-6E669EA18843}" destId="{4425542F-F627-4BF1-A034-EF08BAF03C4B}" srcOrd="6" destOrd="0" parTransId="{85A872A1-71AD-45B8-8B1F-9888A58BDB06}" sibTransId="{C8A2CB49-7BEA-4C55-BAB2-A20B6B7FB013}"/>
    <dgm:cxn modelId="{55AACF44-352F-4550-8184-19F243645E09}" srcId="{BAE6478E-4C73-4FB0-B33B-6E669EA18843}" destId="{D8475538-08C7-48DB-B8E3-C8A998B0910D}" srcOrd="4" destOrd="0" parTransId="{FB8DF841-78D9-4798-9B31-AF6D351BCD98}" sibTransId="{48C1CD39-9939-49AD-B069-13A06297935D}"/>
    <dgm:cxn modelId="{53C69F67-ACE5-4EE9-9274-6E0B9A68506C}" type="presOf" srcId="{F1E16BE5-C267-4779-9B99-49DFDF64ACE8}" destId="{8D92458C-8266-4613-874E-8D83A849B09A}" srcOrd="0" destOrd="0" presId="urn:microsoft.com/office/officeart/2005/8/layout/default"/>
    <dgm:cxn modelId="{ED2AA46A-027E-4F3B-A427-A27808D47DEA}" srcId="{BAE6478E-4C73-4FB0-B33B-6E669EA18843}" destId="{93D10892-E34F-42C4-94A8-B29C9D8DED83}" srcOrd="3" destOrd="0" parTransId="{9236C6DF-6CD2-406D-91BE-103A9EC46210}" sibTransId="{36A62077-F891-48CF-8DDD-A1632C6A14D0}"/>
    <dgm:cxn modelId="{27F3BD7B-2992-43B4-B220-3ABC154483E9}" srcId="{BAE6478E-4C73-4FB0-B33B-6E669EA18843}" destId="{FB9BF83E-35E8-4214-8544-27F26E003E9A}" srcOrd="5" destOrd="0" parTransId="{95E781AE-66F0-4DEF-A17A-4457743AD6A8}" sibTransId="{A8DA4BE4-182F-4E97-89CE-62664FC4623C}"/>
    <dgm:cxn modelId="{ACE5DDA3-7A36-49C3-B4CC-AC261A74E2D5}" type="presOf" srcId="{FB9BF83E-35E8-4214-8544-27F26E003E9A}" destId="{D3C8CAB4-3EF6-4C4F-AB92-6834840F2817}" srcOrd="0" destOrd="0" presId="urn:microsoft.com/office/officeart/2005/8/layout/default"/>
    <dgm:cxn modelId="{12441CAD-A753-4C33-90C4-413DC3ACDB21}" type="presOf" srcId="{9CCDDAF7-6764-49F2-9F6F-E6BB56D58934}" destId="{68661685-DE83-412D-A1EC-DB8048E8A225}" srcOrd="0" destOrd="0" presId="urn:microsoft.com/office/officeart/2005/8/layout/default"/>
    <dgm:cxn modelId="{2EFA56C3-D575-4F5E-94B7-8A077F924AB6}" srcId="{BAE6478E-4C73-4FB0-B33B-6E669EA18843}" destId="{F1E16BE5-C267-4779-9B99-49DFDF64ACE8}" srcOrd="1" destOrd="0" parTransId="{010CC543-85F5-462F-BBBC-145E1E18386D}" sibTransId="{FEB3D187-162A-4867-B7B3-FF492558EFB6}"/>
    <dgm:cxn modelId="{ED58C7E2-77CE-4400-A9C2-1D3FFCAAA93E}" type="presOf" srcId="{BAE6478E-4C73-4FB0-B33B-6E669EA18843}" destId="{7B73754D-A74D-4740-9316-C10FFB6466C9}" srcOrd="0" destOrd="0" presId="urn:microsoft.com/office/officeart/2005/8/layout/default"/>
    <dgm:cxn modelId="{0CA4DFE5-3AF1-49C8-BEDB-1461F6EBFE7C}" srcId="{BAE6478E-4C73-4FB0-B33B-6E669EA18843}" destId="{9CCDDAF7-6764-49F2-9F6F-E6BB56D58934}" srcOrd="0" destOrd="0" parTransId="{883E3035-E5E1-45C2-9C72-4F59CC3FF029}" sibTransId="{0E7B8C01-B03E-4078-A7EF-507C4235F077}"/>
    <dgm:cxn modelId="{0D0ADCF6-34FF-46EC-B7A8-18DA78B520DC}" type="presOf" srcId="{93D10892-E34F-42C4-94A8-B29C9D8DED83}" destId="{20AD6FA1-53C0-4947-8B9F-EEAB218C27AB}" srcOrd="0" destOrd="0" presId="urn:microsoft.com/office/officeart/2005/8/layout/default"/>
    <dgm:cxn modelId="{0B4BAFAA-C48F-4DE1-9A2C-8B2A8FFE996D}" type="presParOf" srcId="{7B73754D-A74D-4740-9316-C10FFB6466C9}" destId="{68661685-DE83-412D-A1EC-DB8048E8A225}" srcOrd="0" destOrd="0" presId="urn:microsoft.com/office/officeart/2005/8/layout/default"/>
    <dgm:cxn modelId="{A547C601-F669-40B0-8ACA-7F3D9DBA89A6}" type="presParOf" srcId="{7B73754D-A74D-4740-9316-C10FFB6466C9}" destId="{0E68A6FA-ABB6-4985-A748-FB34DA13ED05}" srcOrd="1" destOrd="0" presId="urn:microsoft.com/office/officeart/2005/8/layout/default"/>
    <dgm:cxn modelId="{94321CB3-9E59-4CE2-A689-F5ECD9F60CB7}" type="presParOf" srcId="{7B73754D-A74D-4740-9316-C10FFB6466C9}" destId="{8D92458C-8266-4613-874E-8D83A849B09A}" srcOrd="2" destOrd="0" presId="urn:microsoft.com/office/officeart/2005/8/layout/default"/>
    <dgm:cxn modelId="{40213EE0-A630-4221-B225-B26B6B0B06D1}" type="presParOf" srcId="{7B73754D-A74D-4740-9316-C10FFB6466C9}" destId="{EEF7984D-DF0F-481A-84EE-3AA636E468B0}" srcOrd="3" destOrd="0" presId="urn:microsoft.com/office/officeart/2005/8/layout/default"/>
    <dgm:cxn modelId="{2122C294-CE24-4FBC-AD7D-F8289103BF2B}" type="presParOf" srcId="{7B73754D-A74D-4740-9316-C10FFB6466C9}" destId="{96DF8D27-06C7-4814-A42B-652B0BD99CF7}" srcOrd="4" destOrd="0" presId="urn:microsoft.com/office/officeart/2005/8/layout/default"/>
    <dgm:cxn modelId="{99E8FBB2-EABD-41AA-AB0F-D0A0B055C34D}" type="presParOf" srcId="{7B73754D-A74D-4740-9316-C10FFB6466C9}" destId="{5D1D23E8-B25D-4F2C-8526-D47457C582A1}" srcOrd="5" destOrd="0" presId="urn:microsoft.com/office/officeart/2005/8/layout/default"/>
    <dgm:cxn modelId="{9DCBD726-7226-49D6-8ABA-0CF2CEAE3D01}" type="presParOf" srcId="{7B73754D-A74D-4740-9316-C10FFB6466C9}" destId="{20AD6FA1-53C0-4947-8B9F-EEAB218C27AB}" srcOrd="6" destOrd="0" presId="urn:microsoft.com/office/officeart/2005/8/layout/default"/>
    <dgm:cxn modelId="{CF52A054-3683-42DB-A387-21580DB1597B}" type="presParOf" srcId="{7B73754D-A74D-4740-9316-C10FFB6466C9}" destId="{7606C4FB-FBFC-43BB-A457-E1C12521B316}" srcOrd="7" destOrd="0" presId="urn:microsoft.com/office/officeart/2005/8/layout/default"/>
    <dgm:cxn modelId="{0A9C3B19-51B8-44EA-8AED-A157AA154BE8}" type="presParOf" srcId="{7B73754D-A74D-4740-9316-C10FFB6466C9}" destId="{19F7839F-C385-4BCD-8646-3A2B9A900DAD}" srcOrd="8" destOrd="0" presId="urn:microsoft.com/office/officeart/2005/8/layout/default"/>
    <dgm:cxn modelId="{4265A8A8-5B40-44E3-8792-760BFAC5BD90}" type="presParOf" srcId="{7B73754D-A74D-4740-9316-C10FFB6466C9}" destId="{89287117-D03B-441B-BD23-1C26D99E0D50}" srcOrd="9" destOrd="0" presId="urn:microsoft.com/office/officeart/2005/8/layout/default"/>
    <dgm:cxn modelId="{F9D2AFAA-0719-4587-AB18-DF49D6510E68}" type="presParOf" srcId="{7B73754D-A74D-4740-9316-C10FFB6466C9}" destId="{D3C8CAB4-3EF6-4C4F-AB92-6834840F2817}" srcOrd="10" destOrd="0" presId="urn:microsoft.com/office/officeart/2005/8/layout/default"/>
    <dgm:cxn modelId="{D25D8F61-40CB-49F5-AEC1-0F0FFF5D615E}" type="presParOf" srcId="{7B73754D-A74D-4740-9316-C10FFB6466C9}" destId="{12CA6B94-4177-4A1B-9B48-C4040C481CDD}" srcOrd="11" destOrd="0" presId="urn:microsoft.com/office/officeart/2005/8/layout/default"/>
    <dgm:cxn modelId="{F67228BD-3864-48DF-AF72-945EB2CEC669}" type="presParOf" srcId="{7B73754D-A74D-4740-9316-C10FFB6466C9}" destId="{45AD4CF7-3C8A-41F2-A5B8-EDE142E8200D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82411B4-893F-42BE-A448-1DB13EED9AE6}" type="doc">
      <dgm:prSet loTypeId="urn:microsoft.com/office/officeart/2005/8/layout/process5" loCatId="process" qsTypeId="urn:microsoft.com/office/officeart/2005/8/quickstyle/simple1#233" qsCatId="simple" csTypeId="urn:microsoft.com/office/officeart/2005/8/colors/colorful5#27" csCatId="colorful"/>
      <dgm:spPr/>
      <dgm:t>
        <a:bodyPr/>
        <a:lstStyle/>
        <a:p>
          <a:endParaRPr lang="en-US"/>
        </a:p>
      </dgm:t>
    </dgm:pt>
    <dgm:pt modelId="{E0FB0BB1-9F6C-4A5C-8503-14B20BA6841A}">
      <dgm:prSet/>
      <dgm:spPr/>
      <dgm:t>
        <a:bodyPr/>
        <a:lstStyle/>
        <a:p>
          <a:r>
            <a:rPr lang="en-US"/>
            <a:t>Consider two siblings whose parent has died.</a:t>
          </a:r>
        </a:p>
      </dgm:t>
    </dgm:pt>
    <dgm:pt modelId="{A181017E-CF42-4C25-AF95-42FBC970CF64}" type="parTrans" cxnId="{3B0B93DA-E5F6-447B-90D1-31DDA5240713}">
      <dgm:prSet/>
      <dgm:spPr/>
      <dgm:t>
        <a:bodyPr/>
        <a:lstStyle/>
        <a:p>
          <a:endParaRPr lang="en-US"/>
        </a:p>
      </dgm:t>
    </dgm:pt>
    <dgm:pt modelId="{7E3E8396-5111-47A2-9E47-F3DA8EA30024}" type="sibTrans" cxnId="{3B0B93DA-E5F6-447B-90D1-31DDA5240713}">
      <dgm:prSet/>
      <dgm:spPr/>
      <dgm:t>
        <a:bodyPr/>
        <a:lstStyle/>
        <a:p>
          <a:endParaRPr lang="en-US"/>
        </a:p>
      </dgm:t>
    </dgm:pt>
    <dgm:pt modelId="{AE46F91F-487D-4EF7-A735-99DEBF5B0351}">
      <dgm:prSet/>
      <dgm:spPr/>
      <dgm:t>
        <a:bodyPr/>
        <a:lstStyle/>
        <a:p>
          <a:r>
            <a:rPr lang="en-US"/>
            <a:t>Why might they have very different grief experiences?</a:t>
          </a:r>
        </a:p>
      </dgm:t>
    </dgm:pt>
    <dgm:pt modelId="{C9631970-555E-411C-8E4C-05FF1A0297E4}" type="parTrans" cxnId="{8B82CE18-BA07-421F-AC4D-4C6D4F65C117}">
      <dgm:prSet/>
      <dgm:spPr/>
      <dgm:t>
        <a:bodyPr/>
        <a:lstStyle/>
        <a:p>
          <a:endParaRPr lang="en-US"/>
        </a:p>
      </dgm:t>
    </dgm:pt>
    <dgm:pt modelId="{55E04C99-25E2-4B5B-8559-821584396560}" type="sibTrans" cxnId="{8B82CE18-BA07-421F-AC4D-4C6D4F65C117}">
      <dgm:prSet/>
      <dgm:spPr/>
      <dgm:t>
        <a:bodyPr/>
        <a:lstStyle/>
        <a:p>
          <a:endParaRPr lang="en-US"/>
        </a:p>
      </dgm:t>
    </dgm:pt>
    <dgm:pt modelId="{FF91C76B-09AE-4708-901A-7C97AD733E66}" type="pres">
      <dgm:prSet presAssocID="{482411B4-893F-42BE-A448-1DB13EED9AE6}" presName="diagram" presStyleCnt="0">
        <dgm:presLayoutVars>
          <dgm:dir/>
          <dgm:resizeHandles val="exact"/>
        </dgm:presLayoutVars>
      </dgm:prSet>
      <dgm:spPr/>
    </dgm:pt>
    <dgm:pt modelId="{F4B5DE38-A073-4F08-8A79-0EE32237004A}" type="pres">
      <dgm:prSet presAssocID="{E0FB0BB1-9F6C-4A5C-8503-14B20BA6841A}" presName="node" presStyleLbl="node1" presStyleIdx="0" presStyleCnt="2">
        <dgm:presLayoutVars>
          <dgm:bulletEnabled val="1"/>
        </dgm:presLayoutVars>
      </dgm:prSet>
      <dgm:spPr/>
    </dgm:pt>
    <dgm:pt modelId="{7B7E6B10-4279-482D-99A3-88C0B1A49E94}" type="pres">
      <dgm:prSet presAssocID="{7E3E8396-5111-47A2-9E47-F3DA8EA30024}" presName="sibTrans" presStyleLbl="sibTrans2D1" presStyleIdx="0" presStyleCnt="1"/>
      <dgm:spPr/>
    </dgm:pt>
    <dgm:pt modelId="{2A8584AC-2E93-47DA-90F6-6D82EEB8D61E}" type="pres">
      <dgm:prSet presAssocID="{7E3E8396-5111-47A2-9E47-F3DA8EA30024}" presName="connectorText" presStyleLbl="sibTrans2D1" presStyleIdx="0" presStyleCnt="1"/>
      <dgm:spPr/>
    </dgm:pt>
    <dgm:pt modelId="{D9CCD854-FECF-4D71-ADC6-6F405BCA83C9}" type="pres">
      <dgm:prSet presAssocID="{AE46F91F-487D-4EF7-A735-99DEBF5B0351}" presName="node" presStyleLbl="node1" presStyleIdx="1" presStyleCnt="2">
        <dgm:presLayoutVars>
          <dgm:bulletEnabled val="1"/>
        </dgm:presLayoutVars>
      </dgm:prSet>
      <dgm:spPr/>
    </dgm:pt>
  </dgm:ptLst>
  <dgm:cxnLst>
    <dgm:cxn modelId="{D1BD9A04-9FD8-4385-8A41-5CDE6278BC1B}" type="presOf" srcId="{AE46F91F-487D-4EF7-A735-99DEBF5B0351}" destId="{D9CCD854-FECF-4D71-ADC6-6F405BCA83C9}" srcOrd="0" destOrd="0" presId="urn:microsoft.com/office/officeart/2005/8/layout/process5"/>
    <dgm:cxn modelId="{8B82CE18-BA07-421F-AC4D-4C6D4F65C117}" srcId="{482411B4-893F-42BE-A448-1DB13EED9AE6}" destId="{AE46F91F-487D-4EF7-A735-99DEBF5B0351}" srcOrd="1" destOrd="0" parTransId="{C9631970-555E-411C-8E4C-05FF1A0297E4}" sibTransId="{55E04C99-25E2-4B5B-8559-821584396560}"/>
    <dgm:cxn modelId="{5013B761-6272-48AF-8341-C5F61248AE37}" type="presOf" srcId="{7E3E8396-5111-47A2-9E47-F3DA8EA30024}" destId="{2A8584AC-2E93-47DA-90F6-6D82EEB8D61E}" srcOrd="1" destOrd="0" presId="urn:microsoft.com/office/officeart/2005/8/layout/process5"/>
    <dgm:cxn modelId="{06635649-03F9-4BB2-8D3C-77B1A3241120}" type="presOf" srcId="{7E3E8396-5111-47A2-9E47-F3DA8EA30024}" destId="{7B7E6B10-4279-482D-99A3-88C0B1A49E94}" srcOrd="0" destOrd="0" presId="urn:microsoft.com/office/officeart/2005/8/layout/process5"/>
    <dgm:cxn modelId="{A9AB2EA0-51B9-4710-84AC-44FFEF82D1CD}" type="presOf" srcId="{482411B4-893F-42BE-A448-1DB13EED9AE6}" destId="{FF91C76B-09AE-4708-901A-7C97AD733E66}" srcOrd="0" destOrd="0" presId="urn:microsoft.com/office/officeart/2005/8/layout/process5"/>
    <dgm:cxn modelId="{1AB322D2-563B-4454-B70E-6381D0245853}" type="presOf" srcId="{E0FB0BB1-9F6C-4A5C-8503-14B20BA6841A}" destId="{F4B5DE38-A073-4F08-8A79-0EE32237004A}" srcOrd="0" destOrd="0" presId="urn:microsoft.com/office/officeart/2005/8/layout/process5"/>
    <dgm:cxn modelId="{3B0B93DA-E5F6-447B-90D1-31DDA5240713}" srcId="{482411B4-893F-42BE-A448-1DB13EED9AE6}" destId="{E0FB0BB1-9F6C-4A5C-8503-14B20BA6841A}" srcOrd="0" destOrd="0" parTransId="{A181017E-CF42-4C25-AF95-42FBC970CF64}" sibTransId="{7E3E8396-5111-47A2-9E47-F3DA8EA30024}"/>
    <dgm:cxn modelId="{C6B3714C-4104-42DF-AE8B-DDD7A23BEF33}" type="presParOf" srcId="{FF91C76B-09AE-4708-901A-7C97AD733E66}" destId="{F4B5DE38-A073-4F08-8A79-0EE32237004A}" srcOrd="0" destOrd="0" presId="urn:microsoft.com/office/officeart/2005/8/layout/process5"/>
    <dgm:cxn modelId="{342F2D96-08F6-457C-9B45-6B7EAA4D628E}" type="presParOf" srcId="{FF91C76B-09AE-4708-901A-7C97AD733E66}" destId="{7B7E6B10-4279-482D-99A3-88C0B1A49E94}" srcOrd="1" destOrd="0" presId="urn:microsoft.com/office/officeart/2005/8/layout/process5"/>
    <dgm:cxn modelId="{B8CD30C0-85F4-4F87-92B7-980C1B827282}" type="presParOf" srcId="{7B7E6B10-4279-482D-99A3-88C0B1A49E94}" destId="{2A8584AC-2E93-47DA-90F6-6D82EEB8D61E}" srcOrd="0" destOrd="0" presId="urn:microsoft.com/office/officeart/2005/8/layout/process5"/>
    <dgm:cxn modelId="{3D92E65C-C766-4F20-9B46-E05BA5532532}" type="presParOf" srcId="{FF91C76B-09AE-4708-901A-7C97AD733E66}" destId="{D9CCD854-FECF-4D71-ADC6-6F405BCA83C9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A206A08-B5E5-4DA5-9C1F-7CECD2DC1DA0}" type="doc">
      <dgm:prSet loTypeId="urn:microsoft.com/office/officeart/2005/8/layout/list1" loCatId="list" qsTypeId="urn:microsoft.com/office/officeart/2005/8/quickstyle/simple1#242" qsCatId="simple" csTypeId="urn:microsoft.com/office/officeart/2005/8/colors/colorful1#36" csCatId="colorful"/>
      <dgm:spPr/>
      <dgm:t>
        <a:bodyPr/>
        <a:lstStyle/>
        <a:p>
          <a:endParaRPr lang="en-US"/>
        </a:p>
      </dgm:t>
    </dgm:pt>
    <dgm:pt modelId="{F36ABD6C-47F1-4121-B962-DEF8B458E4AA}">
      <dgm:prSet/>
      <dgm:spPr/>
      <dgm:t>
        <a:bodyPr/>
        <a:lstStyle/>
        <a:p>
          <a:r>
            <a:rPr lang="en-US"/>
            <a:t>Kübler-Ross Stages of Grief</a:t>
          </a:r>
        </a:p>
      </dgm:t>
    </dgm:pt>
    <dgm:pt modelId="{16A348D4-7BF3-4C82-BFCF-F332CE18CDA9}" type="parTrans" cxnId="{023199AB-C79F-46B2-AE14-E0C8DC1D28A5}">
      <dgm:prSet/>
      <dgm:spPr/>
      <dgm:t>
        <a:bodyPr/>
        <a:lstStyle/>
        <a:p>
          <a:endParaRPr lang="en-US"/>
        </a:p>
      </dgm:t>
    </dgm:pt>
    <dgm:pt modelId="{9AD026C5-647D-4BD0-95B7-BB6FCBD06103}" type="sibTrans" cxnId="{023199AB-C79F-46B2-AE14-E0C8DC1D28A5}">
      <dgm:prSet/>
      <dgm:spPr/>
      <dgm:t>
        <a:bodyPr/>
        <a:lstStyle/>
        <a:p>
          <a:endParaRPr lang="en-US"/>
        </a:p>
      </dgm:t>
    </dgm:pt>
    <dgm:pt modelId="{4F7B86F9-9892-4C73-AA45-CEAF0D203F6D}">
      <dgm:prSet/>
      <dgm:spPr/>
      <dgm:t>
        <a:bodyPr/>
        <a:lstStyle/>
        <a:p>
          <a:r>
            <a:rPr lang="en-US"/>
            <a:t>Continuing Bonds Theory</a:t>
          </a:r>
        </a:p>
      </dgm:t>
    </dgm:pt>
    <dgm:pt modelId="{C7444711-0B8F-4DB1-B057-D59916B99EFF}" type="parTrans" cxnId="{91EA5B85-BF2D-4F4D-91BD-F16D84352EEC}">
      <dgm:prSet/>
      <dgm:spPr/>
      <dgm:t>
        <a:bodyPr/>
        <a:lstStyle/>
        <a:p>
          <a:endParaRPr lang="en-US"/>
        </a:p>
      </dgm:t>
    </dgm:pt>
    <dgm:pt modelId="{24C8BC3C-1528-43CF-99BD-37F88A29679A}" type="sibTrans" cxnId="{91EA5B85-BF2D-4F4D-91BD-F16D84352EEC}">
      <dgm:prSet/>
      <dgm:spPr/>
      <dgm:t>
        <a:bodyPr/>
        <a:lstStyle/>
        <a:p>
          <a:endParaRPr lang="en-US"/>
        </a:p>
      </dgm:t>
    </dgm:pt>
    <dgm:pt modelId="{57B589C2-7016-4F3D-9D08-4C05051ED887}">
      <dgm:prSet/>
      <dgm:spPr/>
      <dgm:t>
        <a:bodyPr/>
        <a:lstStyle/>
        <a:p>
          <a:r>
            <a:rPr lang="en-US"/>
            <a:t>Worden's Tasks of Mourning</a:t>
          </a:r>
        </a:p>
      </dgm:t>
    </dgm:pt>
    <dgm:pt modelId="{3BC2AA19-9BB7-4E89-B4FB-510B523DA7BB}" type="parTrans" cxnId="{A4D61288-BF8A-4CF3-9FDA-3B549A91673B}">
      <dgm:prSet/>
      <dgm:spPr/>
      <dgm:t>
        <a:bodyPr/>
        <a:lstStyle/>
        <a:p>
          <a:endParaRPr lang="en-US"/>
        </a:p>
      </dgm:t>
    </dgm:pt>
    <dgm:pt modelId="{BB60977A-FB12-40CA-833A-201AFF9DB60E}" type="sibTrans" cxnId="{A4D61288-BF8A-4CF3-9FDA-3B549A91673B}">
      <dgm:prSet/>
      <dgm:spPr/>
      <dgm:t>
        <a:bodyPr/>
        <a:lstStyle/>
        <a:p>
          <a:endParaRPr lang="en-US"/>
        </a:p>
      </dgm:t>
    </dgm:pt>
    <dgm:pt modelId="{FB978534-C07E-4DC6-8D9D-265A584B6D8E}" type="pres">
      <dgm:prSet presAssocID="{CA206A08-B5E5-4DA5-9C1F-7CECD2DC1DA0}" presName="linear" presStyleCnt="0">
        <dgm:presLayoutVars>
          <dgm:dir/>
          <dgm:animLvl val="lvl"/>
          <dgm:resizeHandles val="exact"/>
        </dgm:presLayoutVars>
      </dgm:prSet>
      <dgm:spPr/>
    </dgm:pt>
    <dgm:pt modelId="{06D0633C-F0F5-4D93-B01E-1417123CD4DA}" type="pres">
      <dgm:prSet presAssocID="{F36ABD6C-47F1-4121-B962-DEF8B458E4AA}" presName="parentLin" presStyleCnt="0"/>
      <dgm:spPr/>
    </dgm:pt>
    <dgm:pt modelId="{A412F14C-EEE4-473B-B288-648505470135}" type="pres">
      <dgm:prSet presAssocID="{F36ABD6C-47F1-4121-B962-DEF8B458E4AA}" presName="parentLeftMargin" presStyleLbl="node1" presStyleIdx="0" presStyleCnt="3"/>
      <dgm:spPr/>
    </dgm:pt>
    <dgm:pt modelId="{6B76A143-CEDE-42CA-9402-98F3F75A7F20}" type="pres">
      <dgm:prSet presAssocID="{F36ABD6C-47F1-4121-B962-DEF8B458E4A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A9E0C5C-CCDB-4165-BA49-973FFB8901FF}" type="pres">
      <dgm:prSet presAssocID="{F36ABD6C-47F1-4121-B962-DEF8B458E4AA}" presName="negativeSpace" presStyleCnt="0"/>
      <dgm:spPr/>
    </dgm:pt>
    <dgm:pt modelId="{016C3664-2C65-4A69-A721-5029B64E7CDF}" type="pres">
      <dgm:prSet presAssocID="{F36ABD6C-47F1-4121-B962-DEF8B458E4AA}" presName="childText" presStyleLbl="conFgAcc1" presStyleIdx="0" presStyleCnt="3">
        <dgm:presLayoutVars>
          <dgm:bulletEnabled val="1"/>
        </dgm:presLayoutVars>
      </dgm:prSet>
      <dgm:spPr/>
    </dgm:pt>
    <dgm:pt modelId="{9F6E959B-5E07-4C11-A11C-BD331BBC72F3}" type="pres">
      <dgm:prSet presAssocID="{9AD026C5-647D-4BD0-95B7-BB6FCBD06103}" presName="spaceBetweenRectangles" presStyleCnt="0"/>
      <dgm:spPr/>
    </dgm:pt>
    <dgm:pt modelId="{24AE1DD6-EA5D-4462-AD21-CCD00AAAF19E}" type="pres">
      <dgm:prSet presAssocID="{4F7B86F9-9892-4C73-AA45-CEAF0D203F6D}" presName="parentLin" presStyleCnt="0"/>
      <dgm:spPr/>
    </dgm:pt>
    <dgm:pt modelId="{AC257984-5539-4418-97B2-BF62E94D0177}" type="pres">
      <dgm:prSet presAssocID="{4F7B86F9-9892-4C73-AA45-CEAF0D203F6D}" presName="parentLeftMargin" presStyleLbl="node1" presStyleIdx="0" presStyleCnt="3"/>
      <dgm:spPr/>
    </dgm:pt>
    <dgm:pt modelId="{E4D1AF9B-2848-44D1-B8D9-8E4230C2AB48}" type="pres">
      <dgm:prSet presAssocID="{4F7B86F9-9892-4C73-AA45-CEAF0D203F6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3E75B57-4C9D-42DE-AABF-0B532DD0AFEC}" type="pres">
      <dgm:prSet presAssocID="{4F7B86F9-9892-4C73-AA45-CEAF0D203F6D}" presName="negativeSpace" presStyleCnt="0"/>
      <dgm:spPr/>
    </dgm:pt>
    <dgm:pt modelId="{E8667BB5-2252-499E-A7FF-9CE45BCC477E}" type="pres">
      <dgm:prSet presAssocID="{4F7B86F9-9892-4C73-AA45-CEAF0D203F6D}" presName="childText" presStyleLbl="conFgAcc1" presStyleIdx="1" presStyleCnt="3">
        <dgm:presLayoutVars>
          <dgm:bulletEnabled val="1"/>
        </dgm:presLayoutVars>
      </dgm:prSet>
      <dgm:spPr/>
    </dgm:pt>
    <dgm:pt modelId="{9D4B13B8-A639-4E5A-A6D7-B4B7142178EE}" type="pres">
      <dgm:prSet presAssocID="{24C8BC3C-1528-43CF-99BD-37F88A29679A}" presName="spaceBetweenRectangles" presStyleCnt="0"/>
      <dgm:spPr/>
    </dgm:pt>
    <dgm:pt modelId="{40AE8409-83E8-492B-950C-407E51CA5F05}" type="pres">
      <dgm:prSet presAssocID="{57B589C2-7016-4F3D-9D08-4C05051ED887}" presName="parentLin" presStyleCnt="0"/>
      <dgm:spPr/>
    </dgm:pt>
    <dgm:pt modelId="{00146338-5F26-4FCC-BDE6-EB9FA3CA3E31}" type="pres">
      <dgm:prSet presAssocID="{57B589C2-7016-4F3D-9D08-4C05051ED887}" presName="parentLeftMargin" presStyleLbl="node1" presStyleIdx="1" presStyleCnt="3"/>
      <dgm:spPr/>
    </dgm:pt>
    <dgm:pt modelId="{4CFE0C77-9D24-4664-A216-EA8BF81E95F8}" type="pres">
      <dgm:prSet presAssocID="{57B589C2-7016-4F3D-9D08-4C05051ED88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4953107-E600-4A7D-8C9C-D4CE88E9A3B1}" type="pres">
      <dgm:prSet presAssocID="{57B589C2-7016-4F3D-9D08-4C05051ED887}" presName="negativeSpace" presStyleCnt="0"/>
      <dgm:spPr/>
    </dgm:pt>
    <dgm:pt modelId="{FBAA9532-17DE-4DF0-9763-70DCE63F7169}" type="pres">
      <dgm:prSet presAssocID="{57B589C2-7016-4F3D-9D08-4C05051ED88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22D2236-C3A7-47DF-9086-31D4D7E8052F}" type="presOf" srcId="{F36ABD6C-47F1-4121-B962-DEF8B458E4AA}" destId="{A412F14C-EEE4-473B-B288-648505470135}" srcOrd="0" destOrd="0" presId="urn:microsoft.com/office/officeart/2005/8/layout/list1"/>
    <dgm:cxn modelId="{1374ED39-3B3D-4F31-9117-854C9CD216F4}" type="presOf" srcId="{4F7B86F9-9892-4C73-AA45-CEAF0D203F6D}" destId="{AC257984-5539-4418-97B2-BF62E94D0177}" srcOrd="0" destOrd="0" presId="urn:microsoft.com/office/officeart/2005/8/layout/list1"/>
    <dgm:cxn modelId="{A92D6A54-D9E2-4C9C-ABC6-634E3247396D}" type="presOf" srcId="{57B589C2-7016-4F3D-9D08-4C05051ED887}" destId="{00146338-5F26-4FCC-BDE6-EB9FA3CA3E31}" srcOrd="0" destOrd="0" presId="urn:microsoft.com/office/officeart/2005/8/layout/list1"/>
    <dgm:cxn modelId="{91EA5B85-BF2D-4F4D-91BD-F16D84352EEC}" srcId="{CA206A08-B5E5-4DA5-9C1F-7CECD2DC1DA0}" destId="{4F7B86F9-9892-4C73-AA45-CEAF0D203F6D}" srcOrd="1" destOrd="0" parTransId="{C7444711-0B8F-4DB1-B057-D59916B99EFF}" sibTransId="{24C8BC3C-1528-43CF-99BD-37F88A29679A}"/>
    <dgm:cxn modelId="{A4D61288-BF8A-4CF3-9FDA-3B549A91673B}" srcId="{CA206A08-B5E5-4DA5-9C1F-7CECD2DC1DA0}" destId="{57B589C2-7016-4F3D-9D08-4C05051ED887}" srcOrd="2" destOrd="0" parTransId="{3BC2AA19-9BB7-4E89-B4FB-510B523DA7BB}" sibTransId="{BB60977A-FB12-40CA-833A-201AFF9DB60E}"/>
    <dgm:cxn modelId="{023199AB-C79F-46B2-AE14-E0C8DC1D28A5}" srcId="{CA206A08-B5E5-4DA5-9C1F-7CECD2DC1DA0}" destId="{F36ABD6C-47F1-4121-B962-DEF8B458E4AA}" srcOrd="0" destOrd="0" parTransId="{16A348D4-7BF3-4C82-BFCF-F332CE18CDA9}" sibTransId="{9AD026C5-647D-4BD0-95B7-BB6FCBD06103}"/>
    <dgm:cxn modelId="{C7D9A2BB-8592-43D4-8B45-B48AF34A63EB}" type="presOf" srcId="{57B589C2-7016-4F3D-9D08-4C05051ED887}" destId="{4CFE0C77-9D24-4664-A216-EA8BF81E95F8}" srcOrd="1" destOrd="0" presId="urn:microsoft.com/office/officeart/2005/8/layout/list1"/>
    <dgm:cxn modelId="{8C20D4D1-17D9-41A5-A7DA-4FE6488EA244}" type="presOf" srcId="{CA206A08-B5E5-4DA5-9C1F-7CECD2DC1DA0}" destId="{FB978534-C07E-4DC6-8D9D-265A584B6D8E}" srcOrd="0" destOrd="0" presId="urn:microsoft.com/office/officeart/2005/8/layout/list1"/>
    <dgm:cxn modelId="{62921CD4-C887-45F4-8F1C-CC4C5739F00A}" type="presOf" srcId="{F36ABD6C-47F1-4121-B962-DEF8B458E4AA}" destId="{6B76A143-CEDE-42CA-9402-98F3F75A7F20}" srcOrd="1" destOrd="0" presId="urn:microsoft.com/office/officeart/2005/8/layout/list1"/>
    <dgm:cxn modelId="{DC111DF8-0867-4D76-B5C8-ADA8F8266F06}" type="presOf" srcId="{4F7B86F9-9892-4C73-AA45-CEAF0D203F6D}" destId="{E4D1AF9B-2848-44D1-B8D9-8E4230C2AB48}" srcOrd="1" destOrd="0" presId="urn:microsoft.com/office/officeart/2005/8/layout/list1"/>
    <dgm:cxn modelId="{50B4FEDA-8698-45AC-86B5-2A6C4FFD7A97}" type="presParOf" srcId="{FB978534-C07E-4DC6-8D9D-265A584B6D8E}" destId="{06D0633C-F0F5-4D93-B01E-1417123CD4DA}" srcOrd="0" destOrd="0" presId="urn:microsoft.com/office/officeart/2005/8/layout/list1"/>
    <dgm:cxn modelId="{484F480E-6DF1-4772-A1A4-0C99303B1651}" type="presParOf" srcId="{06D0633C-F0F5-4D93-B01E-1417123CD4DA}" destId="{A412F14C-EEE4-473B-B288-648505470135}" srcOrd="0" destOrd="0" presId="urn:microsoft.com/office/officeart/2005/8/layout/list1"/>
    <dgm:cxn modelId="{5171B03C-E2BB-49D6-AA83-46217C802414}" type="presParOf" srcId="{06D0633C-F0F5-4D93-B01E-1417123CD4DA}" destId="{6B76A143-CEDE-42CA-9402-98F3F75A7F20}" srcOrd="1" destOrd="0" presId="urn:microsoft.com/office/officeart/2005/8/layout/list1"/>
    <dgm:cxn modelId="{BDCF020F-ADD9-435B-AB2B-78387ED0A33D}" type="presParOf" srcId="{FB978534-C07E-4DC6-8D9D-265A584B6D8E}" destId="{0A9E0C5C-CCDB-4165-BA49-973FFB8901FF}" srcOrd="1" destOrd="0" presId="urn:microsoft.com/office/officeart/2005/8/layout/list1"/>
    <dgm:cxn modelId="{E800F5C5-17E7-4283-862A-CA825035041A}" type="presParOf" srcId="{FB978534-C07E-4DC6-8D9D-265A584B6D8E}" destId="{016C3664-2C65-4A69-A721-5029B64E7CDF}" srcOrd="2" destOrd="0" presId="urn:microsoft.com/office/officeart/2005/8/layout/list1"/>
    <dgm:cxn modelId="{22E9AC72-9863-4C77-92EE-EA9040908BE0}" type="presParOf" srcId="{FB978534-C07E-4DC6-8D9D-265A584B6D8E}" destId="{9F6E959B-5E07-4C11-A11C-BD331BBC72F3}" srcOrd="3" destOrd="0" presId="urn:microsoft.com/office/officeart/2005/8/layout/list1"/>
    <dgm:cxn modelId="{58B7DEF6-FD26-46F8-8E18-C8730CCB166C}" type="presParOf" srcId="{FB978534-C07E-4DC6-8D9D-265A584B6D8E}" destId="{24AE1DD6-EA5D-4462-AD21-CCD00AAAF19E}" srcOrd="4" destOrd="0" presId="urn:microsoft.com/office/officeart/2005/8/layout/list1"/>
    <dgm:cxn modelId="{1B9E5D25-592E-499A-9105-121B410C3540}" type="presParOf" srcId="{24AE1DD6-EA5D-4462-AD21-CCD00AAAF19E}" destId="{AC257984-5539-4418-97B2-BF62E94D0177}" srcOrd="0" destOrd="0" presId="urn:microsoft.com/office/officeart/2005/8/layout/list1"/>
    <dgm:cxn modelId="{922E6568-5782-4938-815D-D083C698894A}" type="presParOf" srcId="{24AE1DD6-EA5D-4462-AD21-CCD00AAAF19E}" destId="{E4D1AF9B-2848-44D1-B8D9-8E4230C2AB48}" srcOrd="1" destOrd="0" presId="urn:microsoft.com/office/officeart/2005/8/layout/list1"/>
    <dgm:cxn modelId="{106ABB3A-8A60-4DFC-A03E-7E1E48C553EE}" type="presParOf" srcId="{FB978534-C07E-4DC6-8D9D-265A584B6D8E}" destId="{93E75B57-4C9D-42DE-AABF-0B532DD0AFEC}" srcOrd="5" destOrd="0" presId="urn:microsoft.com/office/officeart/2005/8/layout/list1"/>
    <dgm:cxn modelId="{62C2CBC9-A2E8-49E4-8501-F336B5680F07}" type="presParOf" srcId="{FB978534-C07E-4DC6-8D9D-265A584B6D8E}" destId="{E8667BB5-2252-499E-A7FF-9CE45BCC477E}" srcOrd="6" destOrd="0" presId="urn:microsoft.com/office/officeart/2005/8/layout/list1"/>
    <dgm:cxn modelId="{5ACA0F94-2B30-4A7B-BAF9-354811AC4692}" type="presParOf" srcId="{FB978534-C07E-4DC6-8D9D-265A584B6D8E}" destId="{9D4B13B8-A639-4E5A-A6D7-B4B7142178EE}" srcOrd="7" destOrd="0" presId="urn:microsoft.com/office/officeart/2005/8/layout/list1"/>
    <dgm:cxn modelId="{2767BAA8-998F-4E65-B299-D65A47C3A61B}" type="presParOf" srcId="{FB978534-C07E-4DC6-8D9D-265A584B6D8E}" destId="{40AE8409-83E8-492B-950C-407E51CA5F05}" srcOrd="8" destOrd="0" presId="urn:microsoft.com/office/officeart/2005/8/layout/list1"/>
    <dgm:cxn modelId="{F7B827FA-4E6A-4069-87B6-F4A93F4DA01E}" type="presParOf" srcId="{40AE8409-83E8-492B-950C-407E51CA5F05}" destId="{00146338-5F26-4FCC-BDE6-EB9FA3CA3E31}" srcOrd="0" destOrd="0" presId="urn:microsoft.com/office/officeart/2005/8/layout/list1"/>
    <dgm:cxn modelId="{E72E8601-BE53-4E83-9551-B7ED79C14EA5}" type="presParOf" srcId="{40AE8409-83E8-492B-950C-407E51CA5F05}" destId="{4CFE0C77-9D24-4664-A216-EA8BF81E95F8}" srcOrd="1" destOrd="0" presId="urn:microsoft.com/office/officeart/2005/8/layout/list1"/>
    <dgm:cxn modelId="{8769281F-166E-4349-BA7D-8F65F4F4DE54}" type="presParOf" srcId="{FB978534-C07E-4DC6-8D9D-265A584B6D8E}" destId="{D4953107-E600-4A7D-8C9C-D4CE88E9A3B1}" srcOrd="9" destOrd="0" presId="urn:microsoft.com/office/officeart/2005/8/layout/list1"/>
    <dgm:cxn modelId="{C9F16512-14D2-4315-AAA5-4AFC80896A34}" type="presParOf" srcId="{FB978534-C07E-4DC6-8D9D-265A584B6D8E}" destId="{FBAA9532-17DE-4DF0-9763-70DCE63F716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E4CDC1CF-ACC0-4C52-8DA7-262645732F97}" type="doc">
      <dgm:prSet loTypeId="urn:microsoft.com/office/officeart/2005/8/layout/matrix3" loCatId="matrix" qsTypeId="urn:microsoft.com/office/officeart/2005/8/quickstyle/simple1#277" qsCatId="simple" csTypeId="urn:microsoft.com/office/officeart/2005/8/colors/colorful1#41" csCatId="colorful"/>
      <dgm:spPr/>
      <dgm:t>
        <a:bodyPr/>
        <a:lstStyle/>
        <a:p>
          <a:endParaRPr lang="en-US"/>
        </a:p>
      </dgm:t>
    </dgm:pt>
    <dgm:pt modelId="{1CE6369E-D63A-40FB-A2C5-5C5C1500C426}">
      <dgm:prSet/>
      <dgm:spPr/>
      <dgm:t>
        <a:bodyPr/>
        <a:lstStyle/>
        <a:p>
          <a:r>
            <a:rPr lang="en-US"/>
            <a:t>Talking or writing to a loved one</a:t>
          </a:r>
        </a:p>
      </dgm:t>
    </dgm:pt>
    <dgm:pt modelId="{F736850B-295F-4D2D-894C-AC7B9F8B9727}" type="parTrans" cxnId="{47E9112A-1FC0-430E-8A49-AFA0A253D619}">
      <dgm:prSet/>
      <dgm:spPr/>
      <dgm:t>
        <a:bodyPr/>
        <a:lstStyle/>
        <a:p>
          <a:endParaRPr lang="en-US"/>
        </a:p>
      </dgm:t>
    </dgm:pt>
    <dgm:pt modelId="{FFC75794-99F2-4BAF-902F-FC1E8508B464}" type="sibTrans" cxnId="{47E9112A-1FC0-430E-8A49-AFA0A253D619}">
      <dgm:prSet/>
      <dgm:spPr/>
      <dgm:t>
        <a:bodyPr/>
        <a:lstStyle/>
        <a:p>
          <a:endParaRPr lang="en-US"/>
        </a:p>
      </dgm:t>
    </dgm:pt>
    <dgm:pt modelId="{9FDA13B6-8C81-4DDB-94FA-6CC573326B35}">
      <dgm:prSet/>
      <dgm:spPr/>
      <dgm:t>
        <a:bodyPr/>
        <a:lstStyle/>
        <a:p>
          <a:r>
            <a:rPr lang="en-US"/>
            <a:t>Private rituals</a:t>
          </a:r>
        </a:p>
      </dgm:t>
    </dgm:pt>
    <dgm:pt modelId="{808A08A6-8C85-4335-A03A-A31C52282DC4}" type="parTrans" cxnId="{73DF4DB6-0232-4F4C-8176-965BCBCC7121}">
      <dgm:prSet/>
      <dgm:spPr/>
      <dgm:t>
        <a:bodyPr/>
        <a:lstStyle/>
        <a:p>
          <a:endParaRPr lang="en-US"/>
        </a:p>
      </dgm:t>
    </dgm:pt>
    <dgm:pt modelId="{58EB71D6-0ADA-4703-AB6C-FFD3D75683A0}" type="sibTrans" cxnId="{73DF4DB6-0232-4F4C-8176-965BCBCC7121}">
      <dgm:prSet/>
      <dgm:spPr/>
      <dgm:t>
        <a:bodyPr/>
        <a:lstStyle/>
        <a:p>
          <a:endParaRPr lang="en-US"/>
        </a:p>
      </dgm:t>
    </dgm:pt>
    <dgm:pt modelId="{A48DD025-A4FE-4213-93E2-C723C0DE973E}">
      <dgm:prSet/>
      <dgm:spPr/>
      <dgm:t>
        <a:bodyPr/>
        <a:lstStyle/>
        <a:p>
          <a:r>
            <a:rPr lang="en-US"/>
            <a:t>Keepsakes</a:t>
          </a:r>
        </a:p>
      </dgm:t>
    </dgm:pt>
    <dgm:pt modelId="{ECC8B87D-C325-4E14-A50D-F37B6A012656}" type="parTrans" cxnId="{5178A065-9FCA-44A6-8ED8-3A969526A6EC}">
      <dgm:prSet/>
      <dgm:spPr/>
      <dgm:t>
        <a:bodyPr/>
        <a:lstStyle/>
        <a:p>
          <a:endParaRPr lang="en-US"/>
        </a:p>
      </dgm:t>
    </dgm:pt>
    <dgm:pt modelId="{C0F12A17-CDCD-4044-81DD-A87E1242CF99}" type="sibTrans" cxnId="{5178A065-9FCA-44A6-8ED8-3A969526A6EC}">
      <dgm:prSet/>
      <dgm:spPr/>
      <dgm:t>
        <a:bodyPr/>
        <a:lstStyle/>
        <a:p>
          <a:endParaRPr lang="en-US"/>
        </a:p>
      </dgm:t>
    </dgm:pt>
    <dgm:pt modelId="{991AEBB3-1AC3-48D6-8CAF-6570DD1920B1}">
      <dgm:prSet/>
      <dgm:spPr/>
      <dgm:t>
        <a:bodyPr/>
        <a:lstStyle/>
        <a:p>
          <a:r>
            <a:rPr lang="en-US"/>
            <a:t>Internal guidance – what would X do?</a:t>
          </a:r>
        </a:p>
      </dgm:t>
    </dgm:pt>
    <dgm:pt modelId="{A285D2A4-E6AA-4B04-B73C-26A9668BFC05}" type="parTrans" cxnId="{B0923911-8A00-41B0-B009-B57D6F6DDF7D}">
      <dgm:prSet/>
      <dgm:spPr/>
      <dgm:t>
        <a:bodyPr/>
        <a:lstStyle/>
        <a:p>
          <a:endParaRPr lang="en-US"/>
        </a:p>
      </dgm:t>
    </dgm:pt>
    <dgm:pt modelId="{C34AB2E6-74DA-4A70-9716-E749B5197F58}" type="sibTrans" cxnId="{B0923911-8A00-41B0-B009-B57D6F6DDF7D}">
      <dgm:prSet/>
      <dgm:spPr/>
      <dgm:t>
        <a:bodyPr/>
        <a:lstStyle/>
        <a:p>
          <a:endParaRPr lang="en-US"/>
        </a:p>
      </dgm:t>
    </dgm:pt>
    <dgm:pt modelId="{B3923E24-9C69-44EC-8BD4-6ACDC634BB92}" type="pres">
      <dgm:prSet presAssocID="{E4CDC1CF-ACC0-4C52-8DA7-262645732F97}" presName="matrix" presStyleCnt="0">
        <dgm:presLayoutVars>
          <dgm:chMax val="1"/>
          <dgm:dir/>
          <dgm:resizeHandles val="exact"/>
        </dgm:presLayoutVars>
      </dgm:prSet>
      <dgm:spPr/>
    </dgm:pt>
    <dgm:pt modelId="{EE5EE5D7-816A-4B70-BF5C-C1B38F0B6FB5}" type="pres">
      <dgm:prSet presAssocID="{E4CDC1CF-ACC0-4C52-8DA7-262645732F97}" presName="diamond" presStyleLbl="bgShp" presStyleIdx="0" presStyleCnt="1"/>
      <dgm:spPr/>
    </dgm:pt>
    <dgm:pt modelId="{39B2BA2F-079D-430F-989E-15F57FA1AD29}" type="pres">
      <dgm:prSet presAssocID="{E4CDC1CF-ACC0-4C52-8DA7-262645732F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9B11747-654F-44C8-BEA5-B730F1D432EA}" type="pres">
      <dgm:prSet presAssocID="{E4CDC1CF-ACC0-4C52-8DA7-262645732F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3E178F5-6C07-4748-9024-32CDAF1BA71A}" type="pres">
      <dgm:prSet presAssocID="{E4CDC1CF-ACC0-4C52-8DA7-262645732F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040D1C3-27B2-4574-ADAB-551A61DCFC08}" type="pres">
      <dgm:prSet presAssocID="{E4CDC1CF-ACC0-4C52-8DA7-262645732F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D63EB0C-69B3-45F5-8801-366446AFB9F9}" type="presOf" srcId="{991AEBB3-1AC3-48D6-8CAF-6570DD1920B1}" destId="{5040D1C3-27B2-4574-ADAB-551A61DCFC08}" srcOrd="0" destOrd="0" presId="urn:microsoft.com/office/officeart/2005/8/layout/matrix3"/>
    <dgm:cxn modelId="{B0923911-8A00-41B0-B009-B57D6F6DDF7D}" srcId="{E4CDC1CF-ACC0-4C52-8DA7-262645732F97}" destId="{991AEBB3-1AC3-48D6-8CAF-6570DD1920B1}" srcOrd="3" destOrd="0" parTransId="{A285D2A4-E6AA-4B04-B73C-26A9668BFC05}" sibTransId="{C34AB2E6-74DA-4A70-9716-E749B5197F58}"/>
    <dgm:cxn modelId="{47E9112A-1FC0-430E-8A49-AFA0A253D619}" srcId="{E4CDC1CF-ACC0-4C52-8DA7-262645732F97}" destId="{1CE6369E-D63A-40FB-A2C5-5C5C1500C426}" srcOrd="0" destOrd="0" parTransId="{F736850B-295F-4D2D-894C-AC7B9F8B9727}" sibTransId="{FFC75794-99F2-4BAF-902F-FC1E8508B464}"/>
    <dgm:cxn modelId="{C9F8762F-A4C7-4D4B-92FC-217F1F6F828F}" type="presOf" srcId="{A48DD025-A4FE-4213-93E2-C723C0DE973E}" destId="{53E178F5-6C07-4748-9024-32CDAF1BA71A}" srcOrd="0" destOrd="0" presId="urn:microsoft.com/office/officeart/2005/8/layout/matrix3"/>
    <dgm:cxn modelId="{5178A065-9FCA-44A6-8ED8-3A969526A6EC}" srcId="{E4CDC1CF-ACC0-4C52-8DA7-262645732F97}" destId="{A48DD025-A4FE-4213-93E2-C723C0DE973E}" srcOrd="2" destOrd="0" parTransId="{ECC8B87D-C325-4E14-A50D-F37B6A012656}" sibTransId="{C0F12A17-CDCD-4044-81DD-A87E1242CF99}"/>
    <dgm:cxn modelId="{E773FA69-7842-4332-8DCC-5BDCCB13DE72}" type="presOf" srcId="{9FDA13B6-8C81-4DDB-94FA-6CC573326B35}" destId="{29B11747-654F-44C8-BEA5-B730F1D432EA}" srcOrd="0" destOrd="0" presId="urn:microsoft.com/office/officeart/2005/8/layout/matrix3"/>
    <dgm:cxn modelId="{884F5B6C-1847-4765-9E91-BB9704FFAF32}" type="presOf" srcId="{E4CDC1CF-ACC0-4C52-8DA7-262645732F97}" destId="{B3923E24-9C69-44EC-8BD4-6ACDC634BB92}" srcOrd="0" destOrd="0" presId="urn:microsoft.com/office/officeart/2005/8/layout/matrix3"/>
    <dgm:cxn modelId="{B6658059-FEA6-4CCB-B7C1-3D1AB77442D5}" type="presOf" srcId="{1CE6369E-D63A-40FB-A2C5-5C5C1500C426}" destId="{39B2BA2F-079D-430F-989E-15F57FA1AD29}" srcOrd="0" destOrd="0" presId="urn:microsoft.com/office/officeart/2005/8/layout/matrix3"/>
    <dgm:cxn modelId="{73DF4DB6-0232-4F4C-8176-965BCBCC7121}" srcId="{E4CDC1CF-ACC0-4C52-8DA7-262645732F97}" destId="{9FDA13B6-8C81-4DDB-94FA-6CC573326B35}" srcOrd="1" destOrd="0" parTransId="{808A08A6-8C85-4335-A03A-A31C52282DC4}" sibTransId="{58EB71D6-0ADA-4703-AB6C-FFD3D75683A0}"/>
    <dgm:cxn modelId="{76FB0898-61B4-4A22-B57F-FA2BA6E5619B}" type="presParOf" srcId="{B3923E24-9C69-44EC-8BD4-6ACDC634BB92}" destId="{EE5EE5D7-816A-4B70-BF5C-C1B38F0B6FB5}" srcOrd="0" destOrd="0" presId="urn:microsoft.com/office/officeart/2005/8/layout/matrix3"/>
    <dgm:cxn modelId="{C31F52B3-1D40-444F-88DD-953B48BD6FD4}" type="presParOf" srcId="{B3923E24-9C69-44EC-8BD4-6ACDC634BB92}" destId="{39B2BA2F-079D-430F-989E-15F57FA1AD29}" srcOrd="1" destOrd="0" presId="urn:microsoft.com/office/officeart/2005/8/layout/matrix3"/>
    <dgm:cxn modelId="{C2E8BA3B-02EB-4420-A80E-2C03D88C9153}" type="presParOf" srcId="{B3923E24-9C69-44EC-8BD4-6ACDC634BB92}" destId="{29B11747-654F-44C8-BEA5-B730F1D432EA}" srcOrd="2" destOrd="0" presId="urn:microsoft.com/office/officeart/2005/8/layout/matrix3"/>
    <dgm:cxn modelId="{6FE83156-7BA4-4F8A-8587-CDE88A2AA245}" type="presParOf" srcId="{B3923E24-9C69-44EC-8BD4-6ACDC634BB92}" destId="{53E178F5-6C07-4748-9024-32CDAF1BA71A}" srcOrd="3" destOrd="0" presId="urn:microsoft.com/office/officeart/2005/8/layout/matrix3"/>
    <dgm:cxn modelId="{3BA747B8-D3FF-41E4-8330-4CAC75E7C04C}" type="presParOf" srcId="{B3923E24-9C69-44EC-8BD4-6ACDC634BB92}" destId="{5040D1C3-27B2-4574-ADAB-551A61DCFC0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8F85EA2C-FE53-4A8E-A79A-462EDE0C8D85}" type="doc">
      <dgm:prSet loTypeId="urn:microsoft.com/office/officeart/2018/2/layout/IconVerticalSolidList" loCatId="icon" qsTypeId="urn:microsoft.com/office/officeart/2005/8/quickstyle/simple1#28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815F28-17B8-446C-B5A5-7D04D0E7B3C7}">
      <dgm:prSet/>
      <dgm:spPr/>
      <dgm:t>
        <a:bodyPr/>
        <a:lstStyle/>
        <a:p>
          <a:r>
            <a:rPr lang="en-US"/>
            <a:t>Accept the reality of the loss</a:t>
          </a:r>
        </a:p>
      </dgm:t>
    </dgm:pt>
    <dgm:pt modelId="{DFA012AA-D4C2-4C0E-A704-21E031F66465}" type="parTrans" cxnId="{30265BA3-E94F-48D1-8A6D-E8376133C39C}">
      <dgm:prSet/>
      <dgm:spPr/>
      <dgm:t>
        <a:bodyPr/>
        <a:lstStyle/>
        <a:p>
          <a:endParaRPr lang="en-US"/>
        </a:p>
      </dgm:t>
    </dgm:pt>
    <dgm:pt modelId="{4726064A-A488-4083-99A7-27AAB9592314}" type="sibTrans" cxnId="{30265BA3-E94F-48D1-8A6D-E8376133C39C}">
      <dgm:prSet/>
      <dgm:spPr/>
      <dgm:t>
        <a:bodyPr/>
        <a:lstStyle/>
        <a:p>
          <a:endParaRPr lang="en-US"/>
        </a:p>
      </dgm:t>
    </dgm:pt>
    <dgm:pt modelId="{CFBE9CEB-7892-412D-873B-3D650FD1DE83}">
      <dgm:prSet/>
      <dgm:spPr/>
      <dgm:t>
        <a:bodyPr/>
        <a:lstStyle/>
        <a:p>
          <a:r>
            <a:rPr lang="en-US"/>
            <a:t>Process the pain of grief</a:t>
          </a:r>
        </a:p>
      </dgm:t>
    </dgm:pt>
    <dgm:pt modelId="{9AF416AA-E7A0-4180-AFE1-7D602EBC79D3}" type="parTrans" cxnId="{458A4A46-FA5D-4311-B35B-9058F703B3BF}">
      <dgm:prSet/>
      <dgm:spPr/>
      <dgm:t>
        <a:bodyPr/>
        <a:lstStyle/>
        <a:p>
          <a:endParaRPr lang="en-US"/>
        </a:p>
      </dgm:t>
    </dgm:pt>
    <dgm:pt modelId="{FD3A5798-B141-4558-B7A3-86B843AA83EB}" type="sibTrans" cxnId="{458A4A46-FA5D-4311-B35B-9058F703B3BF}">
      <dgm:prSet/>
      <dgm:spPr/>
      <dgm:t>
        <a:bodyPr/>
        <a:lstStyle/>
        <a:p>
          <a:endParaRPr lang="en-US"/>
        </a:p>
      </dgm:t>
    </dgm:pt>
    <dgm:pt modelId="{FB87706B-5082-4A40-9A77-47EBBFA5CAF1}">
      <dgm:prSet/>
      <dgm:spPr/>
      <dgm:t>
        <a:bodyPr/>
        <a:lstStyle/>
        <a:p>
          <a:r>
            <a:rPr lang="en-US"/>
            <a:t>Adjust to a different world</a:t>
          </a:r>
        </a:p>
      </dgm:t>
    </dgm:pt>
    <dgm:pt modelId="{F8AA6AE6-F3FA-424A-A6E9-3812F3204130}" type="parTrans" cxnId="{0911E865-D03E-45AD-9C7F-FCA29138A646}">
      <dgm:prSet/>
      <dgm:spPr/>
      <dgm:t>
        <a:bodyPr/>
        <a:lstStyle/>
        <a:p>
          <a:endParaRPr lang="en-US"/>
        </a:p>
      </dgm:t>
    </dgm:pt>
    <dgm:pt modelId="{3F73A113-6DD1-4D6D-B5DE-DF2D4C27C194}" type="sibTrans" cxnId="{0911E865-D03E-45AD-9C7F-FCA29138A646}">
      <dgm:prSet/>
      <dgm:spPr/>
      <dgm:t>
        <a:bodyPr/>
        <a:lstStyle/>
        <a:p>
          <a:endParaRPr lang="en-US"/>
        </a:p>
      </dgm:t>
    </dgm:pt>
    <dgm:pt modelId="{BE2EE2AF-4FCB-44E8-BA86-2EA1DC5A14C6}">
      <dgm:prSet/>
      <dgm:spPr/>
      <dgm:t>
        <a:bodyPr/>
        <a:lstStyle/>
        <a:p>
          <a:r>
            <a:rPr lang="en-US"/>
            <a:t>Find an enduring connection with the deceased whilst embarking on a new life</a:t>
          </a:r>
        </a:p>
      </dgm:t>
    </dgm:pt>
    <dgm:pt modelId="{82702711-C26A-44A1-9B80-40F0AFD61BD5}" type="parTrans" cxnId="{A371A593-FDC5-4237-80BF-B3A1B0C739A8}">
      <dgm:prSet/>
      <dgm:spPr/>
      <dgm:t>
        <a:bodyPr/>
        <a:lstStyle/>
        <a:p>
          <a:endParaRPr lang="en-US"/>
        </a:p>
      </dgm:t>
    </dgm:pt>
    <dgm:pt modelId="{E4FBEDCC-B1C7-4587-81F3-26B05A388DA9}" type="sibTrans" cxnId="{A371A593-FDC5-4237-80BF-B3A1B0C739A8}">
      <dgm:prSet/>
      <dgm:spPr/>
      <dgm:t>
        <a:bodyPr/>
        <a:lstStyle/>
        <a:p>
          <a:endParaRPr lang="en-US"/>
        </a:p>
      </dgm:t>
    </dgm:pt>
    <dgm:pt modelId="{33AC9DDC-D3FD-4895-9030-967DF9566FC0}" type="pres">
      <dgm:prSet presAssocID="{8F85EA2C-FE53-4A8E-A79A-462EDE0C8D85}" presName="root" presStyleCnt="0">
        <dgm:presLayoutVars>
          <dgm:dir/>
          <dgm:resizeHandles val="exact"/>
        </dgm:presLayoutVars>
      </dgm:prSet>
      <dgm:spPr/>
    </dgm:pt>
    <dgm:pt modelId="{6768D1DE-75BE-4E09-BF47-CB5E79A8E9BD}" type="pres">
      <dgm:prSet presAssocID="{6E815F28-17B8-446C-B5A5-7D04D0E7B3C7}" presName="compNode" presStyleCnt="0"/>
      <dgm:spPr/>
    </dgm:pt>
    <dgm:pt modelId="{E0EB2780-100B-4364-A880-9E137F494CF3}" type="pres">
      <dgm:prSet presAssocID="{6E815F28-17B8-446C-B5A5-7D04D0E7B3C7}" presName="bgRect" presStyleLbl="bgShp" presStyleIdx="0" presStyleCnt="4"/>
      <dgm:spPr/>
    </dgm:pt>
    <dgm:pt modelId="{62C89CAB-B11C-4F08-B08A-74EEC822BE93}" type="pres">
      <dgm:prSet presAssocID="{6E815F28-17B8-446C-B5A5-7D04D0E7B3C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FB5D74D8-B1D3-4BA5-A17E-51F3A73BE542}" type="pres">
      <dgm:prSet presAssocID="{6E815F28-17B8-446C-B5A5-7D04D0E7B3C7}" presName="spaceRect" presStyleCnt="0"/>
      <dgm:spPr/>
    </dgm:pt>
    <dgm:pt modelId="{C8AA6DCE-CEA2-4F75-9337-0416F6AA2362}" type="pres">
      <dgm:prSet presAssocID="{6E815F28-17B8-446C-B5A5-7D04D0E7B3C7}" presName="parTx" presStyleLbl="revTx" presStyleIdx="0" presStyleCnt="4">
        <dgm:presLayoutVars>
          <dgm:chMax val="0"/>
          <dgm:chPref val="0"/>
        </dgm:presLayoutVars>
      </dgm:prSet>
      <dgm:spPr/>
    </dgm:pt>
    <dgm:pt modelId="{9DE68391-3EA0-4EAB-B516-ADEABB5D423E}" type="pres">
      <dgm:prSet presAssocID="{4726064A-A488-4083-99A7-27AAB9592314}" presName="sibTrans" presStyleCnt="0"/>
      <dgm:spPr/>
    </dgm:pt>
    <dgm:pt modelId="{735A12F3-7D6C-4132-B083-E4DA65A72C18}" type="pres">
      <dgm:prSet presAssocID="{CFBE9CEB-7892-412D-873B-3D650FD1DE83}" presName="compNode" presStyleCnt="0"/>
      <dgm:spPr/>
    </dgm:pt>
    <dgm:pt modelId="{F5598DCA-2B12-41C4-9629-DA454F5117FE}" type="pres">
      <dgm:prSet presAssocID="{CFBE9CEB-7892-412D-873B-3D650FD1DE83}" presName="bgRect" presStyleLbl="bgShp" presStyleIdx="1" presStyleCnt="4"/>
      <dgm:spPr/>
    </dgm:pt>
    <dgm:pt modelId="{64A9A902-6044-4B07-A0F4-95CEEE545D30}" type="pres">
      <dgm:prSet presAssocID="{CFBE9CEB-7892-412D-873B-3D650FD1DE8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A939621B-F2C1-4F1B-A52C-B1600D0EE076}" type="pres">
      <dgm:prSet presAssocID="{CFBE9CEB-7892-412D-873B-3D650FD1DE83}" presName="spaceRect" presStyleCnt="0"/>
      <dgm:spPr/>
    </dgm:pt>
    <dgm:pt modelId="{451788F6-3447-452A-8B34-58EE16D53125}" type="pres">
      <dgm:prSet presAssocID="{CFBE9CEB-7892-412D-873B-3D650FD1DE83}" presName="parTx" presStyleLbl="revTx" presStyleIdx="1" presStyleCnt="4">
        <dgm:presLayoutVars>
          <dgm:chMax val="0"/>
          <dgm:chPref val="0"/>
        </dgm:presLayoutVars>
      </dgm:prSet>
      <dgm:spPr/>
    </dgm:pt>
    <dgm:pt modelId="{8CD97D9A-A887-4953-9BB0-E5AD50060C8F}" type="pres">
      <dgm:prSet presAssocID="{FD3A5798-B141-4558-B7A3-86B843AA83EB}" presName="sibTrans" presStyleCnt="0"/>
      <dgm:spPr/>
    </dgm:pt>
    <dgm:pt modelId="{C7DCAEE4-109B-422C-8763-6485A475C3EC}" type="pres">
      <dgm:prSet presAssocID="{FB87706B-5082-4A40-9A77-47EBBFA5CAF1}" presName="compNode" presStyleCnt="0"/>
      <dgm:spPr/>
    </dgm:pt>
    <dgm:pt modelId="{1E09E4F8-7D52-423E-BCF4-1F420D06CB62}" type="pres">
      <dgm:prSet presAssocID="{FB87706B-5082-4A40-9A77-47EBBFA5CAF1}" presName="bgRect" presStyleLbl="bgShp" presStyleIdx="2" presStyleCnt="4"/>
      <dgm:spPr/>
    </dgm:pt>
    <dgm:pt modelId="{BA284224-C30D-4EC0-8B50-151A30BB70C2}" type="pres">
      <dgm:prSet presAssocID="{FB87706B-5082-4A40-9A77-47EBBFA5CAF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E60E334F-245A-46BE-A61E-15C5A7901578}" type="pres">
      <dgm:prSet presAssocID="{FB87706B-5082-4A40-9A77-47EBBFA5CAF1}" presName="spaceRect" presStyleCnt="0"/>
      <dgm:spPr/>
    </dgm:pt>
    <dgm:pt modelId="{6C30FA8F-E91D-49ED-9D04-4D63B2B69682}" type="pres">
      <dgm:prSet presAssocID="{FB87706B-5082-4A40-9A77-47EBBFA5CAF1}" presName="parTx" presStyleLbl="revTx" presStyleIdx="2" presStyleCnt="4">
        <dgm:presLayoutVars>
          <dgm:chMax val="0"/>
          <dgm:chPref val="0"/>
        </dgm:presLayoutVars>
      </dgm:prSet>
      <dgm:spPr/>
    </dgm:pt>
    <dgm:pt modelId="{140DCF0D-7AC2-4F26-B260-D0B0571C5F67}" type="pres">
      <dgm:prSet presAssocID="{3F73A113-6DD1-4D6D-B5DE-DF2D4C27C194}" presName="sibTrans" presStyleCnt="0"/>
      <dgm:spPr/>
    </dgm:pt>
    <dgm:pt modelId="{4F16C108-17FF-454A-9EAF-D521FDFCDC44}" type="pres">
      <dgm:prSet presAssocID="{BE2EE2AF-4FCB-44E8-BA86-2EA1DC5A14C6}" presName="compNode" presStyleCnt="0"/>
      <dgm:spPr/>
    </dgm:pt>
    <dgm:pt modelId="{B3DF5E88-B442-4030-B562-DD21795EEB4A}" type="pres">
      <dgm:prSet presAssocID="{BE2EE2AF-4FCB-44E8-BA86-2EA1DC5A14C6}" presName="bgRect" presStyleLbl="bgShp" presStyleIdx="3" presStyleCnt="4"/>
      <dgm:spPr/>
    </dgm:pt>
    <dgm:pt modelId="{05830B61-3637-4F80-A7DF-4D2D5EE140FB}" type="pres">
      <dgm:prSet presAssocID="{BE2EE2AF-4FCB-44E8-BA86-2EA1DC5A14C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6FBBEEDA-6C83-489D-83F4-ED288DB7A065}" type="pres">
      <dgm:prSet presAssocID="{BE2EE2AF-4FCB-44E8-BA86-2EA1DC5A14C6}" presName="spaceRect" presStyleCnt="0"/>
      <dgm:spPr/>
    </dgm:pt>
    <dgm:pt modelId="{9A886119-B371-48D6-9397-D0B5E8B8044D}" type="pres">
      <dgm:prSet presAssocID="{BE2EE2AF-4FCB-44E8-BA86-2EA1DC5A14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CD2561E-C700-41C2-AC3D-BC8191C12FA9}" type="presOf" srcId="{6E815F28-17B8-446C-B5A5-7D04D0E7B3C7}" destId="{C8AA6DCE-CEA2-4F75-9337-0416F6AA2362}" srcOrd="0" destOrd="0" presId="urn:microsoft.com/office/officeart/2018/2/layout/IconVerticalSolidList"/>
    <dgm:cxn modelId="{BB972537-7D04-44A5-B82E-53F6F318131B}" type="presOf" srcId="{CFBE9CEB-7892-412D-873B-3D650FD1DE83}" destId="{451788F6-3447-452A-8B34-58EE16D53125}" srcOrd="0" destOrd="0" presId="urn:microsoft.com/office/officeart/2018/2/layout/IconVerticalSolidList"/>
    <dgm:cxn modelId="{A9953F5B-7EEC-4F5C-BB11-4ADAED26697D}" type="presOf" srcId="{8F85EA2C-FE53-4A8E-A79A-462EDE0C8D85}" destId="{33AC9DDC-D3FD-4895-9030-967DF9566FC0}" srcOrd="0" destOrd="0" presId="urn:microsoft.com/office/officeart/2018/2/layout/IconVerticalSolidList"/>
    <dgm:cxn modelId="{0911E865-D03E-45AD-9C7F-FCA29138A646}" srcId="{8F85EA2C-FE53-4A8E-A79A-462EDE0C8D85}" destId="{FB87706B-5082-4A40-9A77-47EBBFA5CAF1}" srcOrd="2" destOrd="0" parTransId="{F8AA6AE6-F3FA-424A-A6E9-3812F3204130}" sibTransId="{3F73A113-6DD1-4D6D-B5DE-DF2D4C27C194}"/>
    <dgm:cxn modelId="{458A4A46-FA5D-4311-B35B-9058F703B3BF}" srcId="{8F85EA2C-FE53-4A8E-A79A-462EDE0C8D85}" destId="{CFBE9CEB-7892-412D-873B-3D650FD1DE83}" srcOrd="1" destOrd="0" parTransId="{9AF416AA-E7A0-4180-AFE1-7D602EBC79D3}" sibTransId="{FD3A5798-B141-4558-B7A3-86B843AA83EB}"/>
    <dgm:cxn modelId="{96005556-E994-44E4-B7B4-1385600FA64C}" type="presOf" srcId="{BE2EE2AF-4FCB-44E8-BA86-2EA1DC5A14C6}" destId="{9A886119-B371-48D6-9397-D0B5E8B8044D}" srcOrd="0" destOrd="0" presId="urn:microsoft.com/office/officeart/2018/2/layout/IconVerticalSolidList"/>
    <dgm:cxn modelId="{A371A593-FDC5-4237-80BF-B3A1B0C739A8}" srcId="{8F85EA2C-FE53-4A8E-A79A-462EDE0C8D85}" destId="{BE2EE2AF-4FCB-44E8-BA86-2EA1DC5A14C6}" srcOrd="3" destOrd="0" parTransId="{82702711-C26A-44A1-9B80-40F0AFD61BD5}" sibTransId="{E4FBEDCC-B1C7-4587-81F3-26B05A388DA9}"/>
    <dgm:cxn modelId="{30265BA3-E94F-48D1-8A6D-E8376133C39C}" srcId="{8F85EA2C-FE53-4A8E-A79A-462EDE0C8D85}" destId="{6E815F28-17B8-446C-B5A5-7D04D0E7B3C7}" srcOrd="0" destOrd="0" parTransId="{DFA012AA-D4C2-4C0E-A704-21E031F66465}" sibTransId="{4726064A-A488-4083-99A7-27AAB9592314}"/>
    <dgm:cxn modelId="{30C9A6D0-4795-449C-9933-B3577F8DEB6F}" type="presOf" srcId="{FB87706B-5082-4A40-9A77-47EBBFA5CAF1}" destId="{6C30FA8F-E91D-49ED-9D04-4D63B2B69682}" srcOrd="0" destOrd="0" presId="urn:microsoft.com/office/officeart/2018/2/layout/IconVerticalSolidList"/>
    <dgm:cxn modelId="{08DE853E-9DAC-4F11-AA2A-99D5830A1910}" type="presParOf" srcId="{33AC9DDC-D3FD-4895-9030-967DF9566FC0}" destId="{6768D1DE-75BE-4E09-BF47-CB5E79A8E9BD}" srcOrd="0" destOrd="0" presId="urn:microsoft.com/office/officeart/2018/2/layout/IconVerticalSolidList"/>
    <dgm:cxn modelId="{E921666A-1DE6-49C1-8813-B838BD50D871}" type="presParOf" srcId="{6768D1DE-75BE-4E09-BF47-CB5E79A8E9BD}" destId="{E0EB2780-100B-4364-A880-9E137F494CF3}" srcOrd="0" destOrd="0" presId="urn:microsoft.com/office/officeart/2018/2/layout/IconVerticalSolidList"/>
    <dgm:cxn modelId="{BA79B461-767F-4B77-A7F7-0E5AC1E8AF92}" type="presParOf" srcId="{6768D1DE-75BE-4E09-BF47-CB5E79A8E9BD}" destId="{62C89CAB-B11C-4F08-B08A-74EEC822BE93}" srcOrd="1" destOrd="0" presId="urn:microsoft.com/office/officeart/2018/2/layout/IconVerticalSolidList"/>
    <dgm:cxn modelId="{292CC22F-8C64-4BC0-81C4-A63E9583DE2B}" type="presParOf" srcId="{6768D1DE-75BE-4E09-BF47-CB5E79A8E9BD}" destId="{FB5D74D8-B1D3-4BA5-A17E-51F3A73BE542}" srcOrd="2" destOrd="0" presId="urn:microsoft.com/office/officeart/2018/2/layout/IconVerticalSolidList"/>
    <dgm:cxn modelId="{6749E29D-88CD-4409-B12B-633555339A68}" type="presParOf" srcId="{6768D1DE-75BE-4E09-BF47-CB5E79A8E9BD}" destId="{C8AA6DCE-CEA2-4F75-9337-0416F6AA2362}" srcOrd="3" destOrd="0" presId="urn:microsoft.com/office/officeart/2018/2/layout/IconVerticalSolidList"/>
    <dgm:cxn modelId="{3F894CDD-9CAB-4F1B-822A-D5B1533321CD}" type="presParOf" srcId="{33AC9DDC-D3FD-4895-9030-967DF9566FC0}" destId="{9DE68391-3EA0-4EAB-B516-ADEABB5D423E}" srcOrd="1" destOrd="0" presId="urn:microsoft.com/office/officeart/2018/2/layout/IconVerticalSolidList"/>
    <dgm:cxn modelId="{9B98A110-AD91-4F6E-BE96-F3E1C5DDD0C9}" type="presParOf" srcId="{33AC9DDC-D3FD-4895-9030-967DF9566FC0}" destId="{735A12F3-7D6C-4132-B083-E4DA65A72C18}" srcOrd="2" destOrd="0" presId="urn:microsoft.com/office/officeart/2018/2/layout/IconVerticalSolidList"/>
    <dgm:cxn modelId="{5EC8765D-5926-4F1D-943F-5540EB1EF6B3}" type="presParOf" srcId="{735A12F3-7D6C-4132-B083-E4DA65A72C18}" destId="{F5598DCA-2B12-41C4-9629-DA454F5117FE}" srcOrd="0" destOrd="0" presId="urn:microsoft.com/office/officeart/2018/2/layout/IconVerticalSolidList"/>
    <dgm:cxn modelId="{B53A1E19-EBFC-4BE8-BDD3-2BD19355E9C5}" type="presParOf" srcId="{735A12F3-7D6C-4132-B083-E4DA65A72C18}" destId="{64A9A902-6044-4B07-A0F4-95CEEE545D30}" srcOrd="1" destOrd="0" presId="urn:microsoft.com/office/officeart/2018/2/layout/IconVerticalSolidList"/>
    <dgm:cxn modelId="{90715FD5-17E8-4E59-8C5C-E4B2A2CFB96E}" type="presParOf" srcId="{735A12F3-7D6C-4132-B083-E4DA65A72C18}" destId="{A939621B-F2C1-4F1B-A52C-B1600D0EE076}" srcOrd="2" destOrd="0" presId="urn:microsoft.com/office/officeart/2018/2/layout/IconVerticalSolidList"/>
    <dgm:cxn modelId="{41AF637A-C687-4D13-8500-E32217ECE8F2}" type="presParOf" srcId="{735A12F3-7D6C-4132-B083-E4DA65A72C18}" destId="{451788F6-3447-452A-8B34-58EE16D53125}" srcOrd="3" destOrd="0" presId="urn:microsoft.com/office/officeart/2018/2/layout/IconVerticalSolidList"/>
    <dgm:cxn modelId="{D256B756-8801-4F9E-8259-2712ED197842}" type="presParOf" srcId="{33AC9DDC-D3FD-4895-9030-967DF9566FC0}" destId="{8CD97D9A-A887-4953-9BB0-E5AD50060C8F}" srcOrd="3" destOrd="0" presId="urn:microsoft.com/office/officeart/2018/2/layout/IconVerticalSolidList"/>
    <dgm:cxn modelId="{2BE36CED-A3CA-4FD0-AD22-7C77B1EB5C8B}" type="presParOf" srcId="{33AC9DDC-D3FD-4895-9030-967DF9566FC0}" destId="{C7DCAEE4-109B-422C-8763-6485A475C3EC}" srcOrd="4" destOrd="0" presId="urn:microsoft.com/office/officeart/2018/2/layout/IconVerticalSolidList"/>
    <dgm:cxn modelId="{83259DFC-9FE6-41C6-A517-965E76EED561}" type="presParOf" srcId="{C7DCAEE4-109B-422C-8763-6485A475C3EC}" destId="{1E09E4F8-7D52-423E-BCF4-1F420D06CB62}" srcOrd="0" destOrd="0" presId="urn:microsoft.com/office/officeart/2018/2/layout/IconVerticalSolidList"/>
    <dgm:cxn modelId="{5C298F5C-3CA7-4CB3-B594-4364F8FC0B41}" type="presParOf" srcId="{C7DCAEE4-109B-422C-8763-6485A475C3EC}" destId="{BA284224-C30D-4EC0-8B50-151A30BB70C2}" srcOrd="1" destOrd="0" presId="urn:microsoft.com/office/officeart/2018/2/layout/IconVerticalSolidList"/>
    <dgm:cxn modelId="{1CF01558-F6B4-4C10-930C-EC46F2F0D588}" type="presParOf" srcId="{C7DCAEE4-109B-422C-8763-6485A475C3EC}" destId="{E60E334F-245A-46BE-A61E-15C5A7901578}" srcOrd="2" destOrd="0" presId="urn:microsoft.com/office/officeart/2018/2/layout/IconVerticalSolidList"/>
    <dgm:cxn modelId="{4549824B-04EA-400D-8E13-7552DCE5CE08}" type="presParOf" srcId="{C7DCAEE4-109B-422C-8763-6485A475C3EC}" destId="{6C30FA8F-E91D-49ED-9D04-4D63B2B69682}" srcOrd="3" destOrd="0" presId="urn:microsoft.com/office/officeart/2018/2/layout/IconVerticalSolidList"/>
    <dgm:cxn modelId="{4E671D01-6D77-49CE-9D60-36527AB79998}" type="presParOf" srcId="{33AC9DDC-D3FD-4895-9030-967DF9566FC0}" destId="{140DCF0D-7AC2-4F26-B260-D0B0571C5F67}" srcOrd="5" destOrd="0" presId="urn:microsoft.com/office/officeart/2018/2/layout/IconVerticalSolidList"/>
    <dgm:cxn modelId="{E4097F70-35EA-42DB-8389-3298854C3233}" type="presParOf" srcId="{33AC9DDC-D3FD-4895-9030-967DF9566FC0}" destId="{4F16C108-17FF-454A-9EAF-D521FDFCDC44}" srcOrd="6" destOrd="0" presId="urn:microsoft.com/office/officeart/2018/2/layout/IconVerticalSolidList"/>
    <dgm:cxn modelId="{2D6C4897-B5C4-4006-9CB7-95990EEF0FD2}" type="presParOf" srcId="{4F16C108-17FF-454A-9EAF-D521FDFCDC44}" destId="{B3DF5E88-B442-4030-B562-DD21795EEB4A}" srcOrd="0" destOrd="0" presId="urn:microsoft.com/office/officeart/2018/2/layout/IconVerticalSolidList"/>
    <dgm:cxn modelId="{D19240E4-FAF9-4355-8F6B-5B65D431BAAE}" type="presParOf" srcId="{4F16C108-17FF-454A-9EAF-D521FDFCDC44}" destId="{05830B61-3637-4F80-A7DF-4D2D5EE140FB}" srcOrd="1" destOrd="0" presId="urn:microsoft.com/office/officeart/2018/2/layout/IconVerticalSolidList"/>
    <dgm:cxn modelId="{6C84F5BC-6753-4FB6-9B09-A25642398717}" type="presParOf" srcId="{4F16C108-17FF-454A-9EAF-D521FDFCDC44}" destId="{6FBBEEDA-6C83-489D-83F4-ED288DB7A065}" srcOrd="2" destOrd="0" presId="urn:microsoft.com/office/officeart/2018/2/layout/IconVerticalSolidList"/>
    <dgm:cxn modelId="{908A6BF7-42D7-4CB7-8C3B-7CE3AD0E6790}" type="presParOf" srcId="{4F16C108-17FF-454A-9EAF-D521FDFCDC44}" destId="{9A886119-B371-48D6-9397-D0B5E8B804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D0C41205-9B41-4C7D-87A9-846038B4AD50}" type="doc">
      <dgm:prSet loTypeId="urn:microsoft.com/office/officeart/2005/8/layout/hierarchy1" loCatId="hierarchy" qsTypeId="urn:microsoft.com/office/officeart/2005/8/quickstyle/simple1#297" qsCatId="simple" csTypeId="urn:microsoft.com/office/officeart/2005/8/colors/colorful2#27" csCatId="colorful"/>
      <dgm:spPr/>
      <dgm:t>
        <a:bodyPr/>
        <a:lstStyle/>
        <a:p>
          <a:endParaRPr lang="en-US"/>
        </a:p>
      </dgm:t>
    </dgm:pt>
    <dgm:pt modelId="{0FFA5091-7B75-47FB-A0A7-97ED5D478015}">
      <dgm:prSet/>
      <dgm:spPr/>
      <dgm:t>
        <a:bodyPr/>
        <a:lstStyle/>
        <a:p>
          <a:r>
            <a:rPr lang="en-US"/>
            <a:t>Most grief is normal, and this is highlighted in the ICD-11 and DSM-5-TR</a:t>
          </a:r>
        </a:p>
      </dgm:t>
    </dgm:pt>
    <dgm:pt modelId="{DE2955FF-E001-449B-B879-B7067BB4FABB}" type="parTrans" cxnId="{890EBD60-593F-4372-9757-04C416D5A830}">
      <dgm:prSet/>
      <dgm:spPr/>
      <dgm:t>
        <a:bodyPr/>
        <a:lstStyle/>
        <a:p>
          <a:endParaRPr lang="en-US"/>
        </a:p>
      </dgm:t>
    </dgm:pt>
    <dgm:pt modelId="{D6E216FC-82C3-4195-8873-7D87162A85A3}" type="sibTrans" cxnId="{890EBD60-593F-4372-9757-04C416D5A830}">
      <dgm:prSet/>
      <dgm:spPr/>
      <dgm:t>
        <a:bodyPr/>
        <a:lstStyle/>
        <a:p>
          <a:endParaRPr lang="en-US"/>
        </a:p>
      </dgm:t>
    </dgm:pt>
    <dgm:pt modelId="{92164D63-01C2-48AA-A4C7-E1B4D835DCEE}">
      <dgm:prSet/>
      <dgm:spPr/>
      <dgm:t>
        <a:bodyPr/>
        <a:lstStyle/>
        <a:p>
          <a:r>
            <a:rPr lang="en-US"/>
            <a:t>Some people may experience complicated grief, isolation and depression in the long-term. </a:t>
          </a:r>
        </a:p>
      </dgm:t>
    </dgm:pt>
    <dgm:pt modelId="{7BF45D22-4FD4-4949-98F1-24F131D8BFF1}" type="parTrans" cxnId="{C211F947-B2C0-45BC-8ECB-0F9167D25A60}">
      <dgm:prSet/>
      <dgm:spPr/>
      <dgm:t>
        <a:bodyPr/>
        <a:lstStyle/>
        <a:p>
          <a:endParaRPr lang="en-US"/>
        </a:p>
      </dgm:t>
    </dgm:pt>
    <dgm:pt modelId="{78DAE129-74B1-4E47-A2DB-18CDD3B55783}" type="sibTrans" cxnId="{C211F947-B2C0-45BC-8ECB-0F9167D25A60}">
      <dgm:prSet/>
      <dgm:spPr/>
      <dgm:t>
        <a:bodyPr/>
        <a:lstStyle/>
        <a:p>
          <a:endParaRPr lang="en-US"/>
        </a:p>
      </dgm:t>
    </dgm:pt>
    <dgm:pt modelId="{193F7C69-5606-4411-B323-A652FB92459A}" type="pres">
      <dgm:prSet presAssocID="{D0C41205-9B41-4C7D-87A9-846038B4AD5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B9051C4-7F1C-44FE-ABD5-31C47F4B59F7}" type="pres">
      <dgm:prSet presAssocID="{0FFA5091-7B75-47FB-A0A7-97ED5D478015}" presName="hierRoot1" presStyleCnt="0"/>
      <dgm:spPr/>
    </dgm:pt>
    <dgm:pt modelId="{55B6869B-9F78-4070-9982-92EA518D0E8C}" type="pres">
      <dgm:prSet presAssocID="{0FFA5091-7B75-47FB-A0A7-97ED5D478015}" presName="composite" presStyleCnt="0"/>
      <dgm:spPr/>
    </dgm:pt>
    <dgm:pt modelId="{DE4DBF14-1312-4F86-8362-C198BB1BE837}" type="pres">
      <dgm:prSet presAssocID="{0FFA5091-7B75-47FB-A0A7-97ED5D478015}" presName="background" presStyleLbl="node0" presStyleIdx="0" presStyleCnt="2"/>
      <dgm:spPr/>
    </dgm:pt>
    <dgm:pt modelId="{699B39B9-123F-4D35-B579-BA0746812746}" type="pres">
      <dgm:prSet presAssocID="{0FFA5091-7B75-47FB-A0A7-97ED5D478015}" presName="text" presStyleLbl="fgAcc0" presStyleIdx="0" presStyleCnt="2">
        <dgm:presLayoutVars>
          <dgm:chPref val="3"/>
        </dgm:presLayoutVars>
      </dgm:prSet>
      <dgm:spPr/>
    </dgm:pt>
    <dgm:pt modelId="{5CD53821-D7A2-4C11-897F-E901E127D641}" type="pres">
      <dgm:prSet presAssocID="{0FFA5091-7B75-47FB-A0A7-97ED5D478015}" presName="hierChild2" presStyleCnt="0"/>
      <dgm:spPr/>
    </dgm:pt>
    <dgm:pt modelId="{9F7F3782-7685-41C7-BD34-A15C98290E61}" type="pres">
      <dgm:prSet presAssocID="{92164D63-01C2-48AA-A4C7-E1B4D835DCEE}" presName="hierRoot1" presStyleCnt="0"/>
      <dgm:spPr/>
    </dgm:pt>
    <dgm:pt modelId="{5CF806E7-43D1-482C-9BFB-8CCC0234C760}" type="pres">
      <dgm:prSet presAssocID="{92164D63-01C2-48AA-A4C7-E1B4D835DCEE}" presName="composite" presStyleCnt="0"/>
      <dgm:spPr/>
    </dgm:pt>
    <dgm:pt modelId="{989BFEAD-353C-46F9-9827-6C035BBDD353}" type="pres">
      <dgm:prSet presAssocID="{92164D63-01C2-48AA-A4C7-E1B4D835DCEE}" presName="background" presStyleLbl="node0" presStyleIdx="1" presStyleCnt="2"/>
      <dgm:spPr/>
    </dgm:pt>
    <dgm:pt modelId="{ED193064-B354-4AA5-980F-E810054FC993}" type="pres">
      <dgm:prSet presAssocID="{92164D63-01C2-48AA-A4C7-E1B4D835DCEE}" presName="text" presStyleLbl="fgAcc0" presStyleIdx="1" presStyleCnt="2">
        <dgm:presLayoutVars>
          <dgm:chPref val="3"/>
        </dgm:presLayoutVars>
      </dgm:prSet>
      <dgm:spPr/>
    </dgm:pt>
    <dgm:pt modelId="{5D01E7DB-1FE9-431F-AC3D-F6A810858616}" type="pres">
      <dgm:prSet presAssocID="{92164D63-01C2-48AA-A4C7-E1B4D835DCEE}" presName="hierChild2" presStyleCnt="0"/>
      <dgm:spPr/>
    </dgm:pt>
  </dgm:ptLst>
  <dgm:cxnLst>
    <dgm:cxn modelId="{9248C13F-ADB1-4A7D-A5B4-C7CFC51FF2F5}" type="presOf" srcId="{92164D63-01C2-48AA-A4C7-E1B4D835DCEE}" destId="{ED193064-B354-4AA5-980F-E810054FC993}" srcOrd="0" destOrd="0" presId="urn:microsoft.com/office/officeart/2005/8/layout/hierarchy1"/>
    <dgm:cxn modelId="{890EBD60-593F-4372-9757-04C416D5A830}" srcId="{D0C41205-9B41-4C7D-87A9-846038B4AD50}" destId="{0FFA5091-7B75-47FB-A0A7-97ED5D478015}" srcOrd="0" destOrd="0" parTransId="{DE2955FF-E001-449B-B879-B7067BB4FABB}" sibTransId="{D6E216FC-82C3-4195-8873-7D87162A85A3}"/>
    <dgm:cxn modelId="{C211F947-B2C0-45BC-8ECB-0F9167D25A60}" srcId="{D0C41205-9B41-4C7D-87A9-846038B4AD50}" destId="{92164D63-01C2-48AA-A4C7-E1B4D835DCEE}" srcOrd="1" destOrd="0" parTransId="{7BF45D22-4FD4-4949-98F1-24F131D8BFF1}" sibTransId="{78DAE129-74B1-4E47-A2DB-18CDD3B55783}"/>
    <dgm:cxn modelId="{415C43B3-8042-4544-B51A-BC72BF6A89A9}" type="presOf" srcId="{0FFA5091-7B75-47FB-A0A7-97ED5D478015}" destId="{699B39B9-123F-4D35-B579-BA0746812746}" srcOrd="0" destOrd="0" presId="urn:microsoft.com/office/officeart/2005/8/layout/hierarchy1"/>
    <dgm:cxn modelId="{4A7880E0-0725-4FBC-8074-5A5B80A41921}" type="presOf" srcId="{D0C41205-9B41-4C7D-87A9-846038B4AD50}" destId="{193F7C69-5606-4411-B323-A652FB92459A}" srcOrd="0" destOrd="0" presId="urn:microsoft.com/office/officeart/2005/8/layout/hierarchy1"/>
    <dgm:cxn modelId="{1AC45390-199C-4E59-BAEE-AD075B25B2A9}" type="presParOf" srcId="{193F7C69-5606-4411-B323-A652FB92459A}" destId="{0B9051C4-7F1C-44FE-ABD5-31C47F4B59F7}" srcOrd="0" destOrd="0" presId="urn:microsoft.com/office/officeart/2005/8/layout/hierarchy1"/>
    <dgm:cxn modelId="{A123038D-5EB4-4F12-91B3-F40F5596A2D3}" type="presParOf" srcId="{0B9051C4-7F1C-44FE-ABD5-31C47F4B59F7}" destId="{55B6869B-9F78-4070-9982-92EA518D0E8C}" srcOrd="0" destOrd="0" presId="urn:microsoft.com/office/officeart/2005/8/layout/hierarchy1"/>
    <dgm:cxn modelId="{624867D4-1423-40F6-8CFC-A66D796D213E}" type="presParOf" srcId="{55B6869B-9F78-4070-9982-92EA518D0E8C}" destId="{DE4DBF14-1312-4F86-8362-C198BB1BE837}" srcOrd="0" destOrd="0" presId="urn:microsoft.com/office/officeart/2005/8/layout/hierarchy1"/>
    <dgm:cxn modelId="{4A54F0E6-1F8E-4F07-AEB3-7C96083BC317}" type="presParOf" srcId="{55B6869B-9F78-4070-9982-92EA518D0E8C}" destId="{699B39B9-123F-4D35-B579-BA0746812746}" srcOrd="1" destOrd="0" presId="urn:microsoft.com/office/officeart/2005/8/layout/hierarchy1"/>
    <dgm:cxn modelId="{6067B450-F048-45AA-B779-3C32A50EB77F}" type="presParOf" srcId="{0B9051C4-7F1C-44FE-ABD5-31C47F4B59F7}" destId="{5CD53821-D7A2-4C11-897F-E901E127D641}" srcOrd="1" destOrd="0" presId="urn:microsoft.com/office/officeart/2005/8/layout/hierarchy1"/>
    <dgm:cxn modelId="{1262A8CC-FE5A-48E2-A681-A11C91A48C48}" type="presParOf" srcId="{193F7C69-5606-4411-B323-A652FB92459A}" destId="{9F7F3782-7685-41C7-BD34-A15C98290E61}" srcOrd="1" destOrd="0" presId="urn:microsoft.com/office/officeart/2005/8/layout/hierarchy1"/>
    <dgm:cxn modelId="{3652A327-FBFB-490B-8FA5-51E5CF15A38C}" type="presParOf" srcId="{9F7F3782-7685-41C7-BD34-A15C98290E61}" destId="{5CF806E7-43D1-482C-9BFB-8CCC0234C760}" srcOrd="0" destOrd="0" presId="urn:microsoft.com/office/officeart/2005/8/layout/hierarchy1"/>
    <dgm:cxn modelId="{5A356F48-62A6-497D-B655-2CFE41C25010}" type="presParOf" srcId="{5CF806E7-43D1-482C-9BFB-8CCC0234C760}" destId="{989BFEAD-353C-46F9-9827-6C035BBDD353}" srcOrd="0" destOrd="0" presId="urn:microsoft.com/office/officeart/2005/8/layout/hierarchy1"/>
    <dgm:cxn modelId="{9F01F358-639D-4F81-A467-EAF33D622204}" type="presParOf" srcId="{5CF806E7-43D1-482C-9BFB-8CCC0234C760}" destId="{ED193064-B354-4AA5-980F-E810054FC993}" srcOrd="1" destOrd="0" presId="urn:microsoft.com/office/officeart/2005/8/layout/hierarchy1"/>
    <dgm:cxn modelId="{D0C750FA-9FFF-4079-966D-ED664B16EF09}" type="presParOf" srcId="{9F7F3782-7685-41C7-BD34-A15C98290E61}" destId="{5D01E7DB-1FE9-431F-AC3D-F6A81085861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87BCAA0A-76DE-42B0-9A75-E54413CF41CC}" type="doc">
      <dgm:prSet loTypeId="urn:microsoft.com/office/officeart/2005/8/layout/default" loCatId="list" qsTypeId="urn:microsoft.com/office/officeart/2005/8/quickstyle/simple1#308" qsCatId="simple" csTypeId="urn:microsoft.com/office/officeart/2005/8/colors/colorful1#44" csCatId="colorful"/>
      <dgm:spPr/>
      <dgm:t>
        <a:bodyPr/>
        <a:lstStyle/>
        <a:p>
          <a:endParaRPr lang="en-US"/>
        </a:p>
      </dgm:t>
    </dgm:pt>
    <dgm:pt modelId="{EB0D80D4-909B-4EBD-A421-67317EF5681B}">
      <dgm:prSet/>
      <dgm:spPr/>
      <dgm:t>
        <a:bodyPr/>
        <a:lstStyle/>
        <a:p>
          <a:r>
            <a:rPr lang="en-US"/>
            <a:t>Margaret is 79.</a:t>
          </a:r>
        </a:p>
      </dgm:t>
    </dgm:pt>
    <dgm:pt modelId="{8F671DA9-C14E-457A-AB4B-421F03654285}" type="parTrans" cxnId="{652A3C8A-2EEC-4CED-8BF1-EA30D2040107}">
      <dgm:prSet/>
      <dgm:spPr/>
      <dgm:t>
        <a:bodyPr/>
        <a:lstStyle/>
        <a:p>
          <a:endParaRPr lang="en-US"/>
        </a:p>
      </dgm:t>
    </dgm:pt>
    <dgm:pt modelId="{8033DF2E-FC9C-4C29-8C07-8E9D3E831340}" type="sibTrans" cxnId="{652A3C8A-2EEC-4CED-8BF1-EA30D2040107}">
      <dgm:prSet/>
      <dgm:spPr/>
      <dgm:t>
        <a:bodyPr/>
        <a:lstStyle/>
        <a:p>
          <a:endParaRPr lang="en-US"/>
        </a:p>
      </dgm:t>
    </dgm:pt>
    <dgm:pt modelId="{3B499C00-4289-4D93-8552-18F1BEA87904}">
      <dgm:prSet/>
      <dgm:spPr/>
      <dgm:t>
        <a:bodyPr/>
        <a:lstStyle/>
        <a:p>
          <a:r>
            <a:rPr lang="en-US"/>
            <a:t>She has lost her husband of 55 years</a:t>
          </a:r>
        </a:p>
      </dgm:t>
    </dgm:pt>
    <dgm:pt modelId="{48C7F769-DA4E-4723-8025-A85F9CEEC52F}" type="parTrans" cxnId="{6A4B23CC-6042-4FD3-98AB-66CE5CBE72D4}">
      <dgm:prSet/>
      <dgm:spPr/>
      <dgm:t>
        <a:bodyPr/>
        <a:lstStyle/>
        <a:p>
          <a:endParaRPr lang="en-US"/>
        </a:p>
      </dgm:t>
    </dgm:pt>
    <dgm:pt modelId="{71BCEEC4-C744-4568-8F1E-3104C3D5DB86}" type="sibTrans" cxnId="{6A4B23CC-6042-4FD3-98AB-66CE5CBE72D4}">
      <dgm:prSet/>
      <dgm:spPr/>
      <dgm:t>
        <a:bodyPr/>
        <a:lstStyle/>
        <a:p>
          <a:endParaRPr lang="en-US"/>
        </a:p>
      </dgm:t>
    </dgm:pt>
    <dgm:pt modelId="{125B9108-607B-437D-B0C4-DABE1966CE83}">
      <dgm:prSet/>
      <dgm:spPr/>
      <dgm:t>
        <a:bodyPr/>
        <a:lstStyle/>
        <a:p>
          <a:r>
            <a:rPr lang="en-US"/>
            <a:t>Lives alone</a:t>
          </a:r>
        </a:p>
      </dgm:t>
    </dgm:pt>
    <dgm:pt modelId="{C41E05F2-35A6-4DAD-9BF6-F95B61594025}" type="parTrans" cxnId="{467D69D8-8A77-4B6C-AD19-8DD0A4C4A7B0}">
      <dgm:prSet/>
      <dgm:spPr/>
      <dgm:t>
        <a:bodyPr/>
        <a:lstStyle/>
        <a:p>
          <a:endParaRPr lang="en-US"/>
        </a:p>
      </dgm:t>
    </dgm:pt>
    <dgm:pt modelId="{ED9B4D21-DFF7-4D29-9D1E-576D55921241}" type="sibTrans" cxnId="{467D69D8-8A77-4B6C-AD19-8DD0A4C4A7B0}">
      <dgm:prSet/>
      <dgm:spPr/>
      <dgm:t>
        <a:bodyPr/>
        <a:lstStyle/>
        <a:p>
          <a:endParaRPr lang="en-US"/>
        </a:p>
      </dgm:t>
    </dgm:pt>
    <dgm:pt modelId="{484D4D46-AA5E-4559-A6BE-DF0245C131D8}">
      <dgm:prSet/>
      <dgm:spPr/>
      <dgm:t>
        <a:bodyPr/>
        <a:lstStyle/>
        <a:p>
          <a:r>
            <a:rPr lang="en-US"/>
            <a:t>Has stopped attending social groups</a:t>
          </a:r>
        </a:p>
      </dgm:t>
    </dgm:pt>
    <dgm:pt modelId="{EF1B6C5A-6A62-43FE-B220-09EA90D5BC86}" type="parTrans" cxnId="{DB241A3B-5565-4B85-A900-670FD3CC7443}">
      <dgm:prSet/>
      <dgm:spPr/>
      <dgm:t>
        <a:bodyPr/>
        <a:lstStyle/>
        <a:p>
          <a:endParaRPr lang="en-US"/>
        </a:p>
      </dgm:t>
    </dgm:pt>
    <dgm:pt modelId="{6F28C00D-8617-45AF-BEF7-09C3199BA768}" type="sibTrans" cxnId="{DB241A3B-5565-4B85-A900-670FD3CC7443}">
      <dgm:prSet/>
      <dgm:spPr/>
      <dgm:t>
        <a:bodyPr/>
        <a:lstStyle/>
        <a:p>
          <a:endParaRPr lang="en-US"/>
        </a:p>
      </dgm:t>
    </dgm:pt>
    <dgm:pt modelId="{1EBE7DCE-E127-4A59-BE50-4DF3E52BCFC0}">
      <dgm:prSet/>
      <dgm:spPr/>
      <dgm:t>
        <a:bodyPr/>
        <a:lstStyle/>
        <a:p>
          <a:r>
            <a:rPr lang="en-US"/>
            <a:t>Daughter lives several hours away</a:t>
          </a:r>
        </a:p>
      </dgm:t>
    </dgm:pt>
    <dgm:pt modelId="{14AC52BE-3C7D-47F0-9B75-B0809FC1CB31}" type="parTrans" cxnId="{F34C260E-3D0A-4C5F-80FD-E3C384F1ABE9}">
      <dgm:prSet/>
      <dgm:spPr/>
      <dgm:t>
        <a:bodyPr/>
        <a:lstStyle/>
        <a:p>
          <a:endParaRPr lang="en-US"/>
        </a:p>
      </dgm:t>
    </dgm:pt>
    <dgm:pt modelId="{51975092-0CDF-413C-8ED9-A4BC6949C2E7}" type="sibTrans" cxnId="{F34C260E-3D0A-4C5F-80FD-E3C384F1ABE9}">
      <dgm:prSet/>
      <dgm:spPr/>
      <dgm:t>
        <a:bodyPr/>
        <a:lstStyle/>
        <a:p>
          <a:endParaRPr lang="en-US"/>
        </a:p>
      </dgm:t>
    </dgm:pt>
    <dgm:pt modelId="{C9C841F9-5ADF-42CC-B4B5-1601EF1DD1C0}">
      <dgm:prSet/>
      <dgm:spPr/>
      <dgm:t>
        <a:bodyPr/>
        <a:lstStyle/>
        <a:p>
          <a:r>
            <a:rPr lang="en-US"/>
            <a:t>What challenges might Margaret face?</a:t>
          </a:r>
        </a:p>
      </dgm:t>
    </dgm:pt>
    <dgm:pt modelId="{75915F1E-8E58-4A75-9DA0-F2E6DDE56B70}" type="parTrans" cxnId="{7EC21F6D-7C22-4F14-BB24-A92CE267C053}">
      <dgm:prSet/>
      <dgm:spPr/>
      <dgm:t>
        <a:bodyPr/>
        <a:lstStyle/>
        <a:p>
          <a:endParaRPr lang="en-US"/>
        </a:p>
      </dgm:t>
    </dgm:pt>
    <dgm:pt modelId="{C2F6F2AA-ABEC-47FA-B63D-868306BCE5E8}" type="sibTrans" cxnId="{7EC21F6D-7C22-4F14-BB24-A92CE267C053}">
      <dgm:prSet/>
      <dgm:spPr/>
      <dgm:t>
        <a:bodyPr/>
        <a:lstStyle/>
        <a:p>
          <a:endParaRPr lang="en-US"/>
        </a:p>
      </dgm:t>
    </dgm:pt>
    <dgm:pt modelId="{21B59514-3ED2-4A9E-AA13-B140BBCC6D69}" type="pres">
      <dgm:prSet presAssocID="{87BCAA0A-76DE-42B0-9A75-E54413CF41CC}" presName="diagram" presStyleCnt="0">
        <dgm:presLayoutVars>
          <dgm:dir/>
          <dgm:resizeHandles val="exact"/>
        </dgm:presLayoutVars>
      </dgm:prSet>
      <dgm:spPr/>
    </dgm:pt>
    <dgm:pt modelId="{F01D104C-1236-4719-AFB4-E5EA74771FCA}" type="pres">
      <dgm:prSet presAssocID="{EB0D80D4-909B-4EBD-A421-67317EF5681B}" presName="node" presStyleLbl="node1" presStyleIdx="0" presStyleCnt="6">
        <dgm:presLayoutVars>
          <dgm:bulletEnabled val="1"/>
        </dgm:presLayoutVars>
      </dgm:prSet>
      <dgm:spPr/>
    </dgm:pt>
    <dgm:pt modelId="{E1B7EF32-2615-4E0B-BA28-FD53B0EB43FF}" type="pres">
      <dgm:prSet presAssocID="{8033DF2E-FC9C-4C29-8C07-8E9D3E831340}" presName="sibTrans" presStyleCnt="0"/>
      <dgm:spPr/>
    </dgm:pt>
    <dgm:pt modelId="{067E0C2A-1A3A-435D-B1BC-EB9926D104C3}" type="pres">
      <dgm:prSet presAssocID="{3B499C00-4289-4D93-8552-18F1BEA87904}" presName="node" presStyleLbl="node1" presStyleIdx="1" presStyleCnt="6">
        <dgm:presLayoutVars>
          <dgm:bulletEnabled val="1"/>
        </dgm:presLayoutVars>
      </dgm:prSet>
      <dgm:spPr/>
    </dgm:pt>
    <dgm:pt modelId="{A0E73A00-A6C2-4E92-AC36-F4AEEEABEEC1}" type="pres">
      <dgm:prSet presAssocID="{71BCEEC4-C744-4568-8F1E-3104C3D5DB86}" presName="sibTrans" presStyleCnt="0"/>
      <dgm:spPr/>
    </dgm:pt>
    <dgm:pt modelId="{6940ADF1-0D16-48B4-BB9D-E16BA0AB7210}" type="pres">
      <dgm:prSet presAssocID="{125B9108-607B-437D-B0C4-DABE1966CE83}" presName="node" presStyleLbl="node1" presStyleIdx="2" presStyleCnt="6">
        <dgm:presLayoutVars>
          <dgm:bulletEnabled val="1"/>
        </dgm:presLayoutVars>
      </dgm:prSet>
      <dgm:spPr/>
    </dgm:pt>
    <dgm:pt modelId="{69E69401-3812-4653-B092-399991D549EA}" type="pres">
      <dgm:prSet presAssocID="{ED9B4D21-DFF7-4D29-9D1E-576D55921241}" presName="sibTrans" presStyleCnt="0"/>
      <dgm:spPr/>
    </dgm:pt>
    <dgm:pt modelId="{384E06D8-1D1A-4E35-B2F0-310CA95F91B4}" type="pres">
      <dgm:prSet presAssocID="{484D4D46-AA5E-4559-A6BE-DF0245C131D8}" presName="node" presStyleLbl="node1" presStyleIdx="3" presStyleCnt="6">
        <dgm:presLayoutVars>
          <dgm:bulletEnabled val="1"/>
        </dgm:presLayoutVars>
      </dgm:prSet>
      <dgm:spPr/>
    </dgm:pt>
    <dgm:pt modelId="{83FF66A6-4E2E-4376-AA2A-C042A0FCDF3E}" type="pres">
      <dgm:prSet presAssocID="{6F28C00D-8617-45AF-BEF7-09C3199BA768}" presName="sibTrans" presStyleCnt="0"/>
      <dgm:spPr/>
    </dgm:pt>
    <dgm:pt modelId="{0BFDD59D-0852-469C-8C50-2E37396A6A61}" type="pres">
      <dgm:prSet presAssocID="{1EBE7DCE-E127-4A59-BE50-4DF3E52BCFC0}" presName="node" presStyleLbl="node1" presStyleIdx="4" presStyleCnt="6">
        <dgm:presLayoutVars>
          <dgm:bulletEnabled val="1"/>
        </dgm:presLayoutVars>
      </dgm:prSet>
      <dgm:spPr/>
    </dgm:pt>
    <dgm:pt modelId="{0528096C-B05F-47D7-90B7-8D92F2796572}" type="pres">
      <dgm:prSet presAssocID="{51975092-0CDF-413C-8ED9-A4BC6949C2E7}" presName="sibTrans" presStyleCnt="0"/>
      <dgm:spPr/>
    </dgm:pt>
    <dgm:pt modelId="{9C77AE17-E3CC-43E7-84DE-A768DB4ABA63}" type="pres">
      <dgm:prSet presAssocID="{C9C841F9-5ADF-42CC-B4B5-1601EF1DD1C0}" presName="node" presStyleLbl="node1" presStyleIdx="5" presStyleCnt="6">
        <dgm:presLayoutVars>
          <dgm:bulletEnabled val="1"/>
        </dgm:presLayoutVars>
      </dgm:prSet>
      <dgm:spPr/>
    </dgm:pt>
  </dgm:ptLst>
  <dgm:cxnLst>
    <dgm:cxn modelId="{2749820A-63FD-4AE7-8991-CFC24F557FDF}" type="presOf" srcId="{1EBE7DCE-E127-4A59-BE50-4DF3E52BCFC0}" destId="{0BFDD59D-0852-469C-8C50-2E37396A6A61}" srcOrd="0" destOrd="0" presId="urn:microsoft.com/office/officeart/2005/8/layout/default"/>
    <dgm:cxn modelId="{F34C260E-3D0A-4C5F-80FD-E3C384F1ABE9}" srcId="{87BCAA0A-76DE-42B0-9A75-E54413CF41CC}" destId="{1EBE7DCE-E127-4A59-BE50-4DF3E52BCFC0}" srcOrd="4" destOrd="0" parTransId="{14AC52BE-3C7D-47F0-9B75-B0809FC1CB31}" sibTransId="{51975092-0CDF-413C-8ED9-A4BC6949C2E7}"/>
    <dgm:cxn modelId="{82A22339-A96A-4E8D-B7B3-7E5269B920C1}" type="presOf" srcId="{484D4D46-AA5E-4559-A6BE-DF0245C131D8}" destId="{384E06D8-1D1A-4E35-B2F0-310CA95F91B4}" srcOrd="0" destOrd="0" presId="urn:microsoft.com/office/officeart/2005/8/layout/default"/>
    <dgm:cxn modelId="{DB241A3B-5565-4B85-A900-670FD3CC7443}" srcId="{87BCAA0A-76DE-42B0-9A75-E54413CF41CC}" destId="{484D4D46-AA5E-4559-A6BE-DF0245C131D8}" srcOrd="3" destOrd="0" parTransId="{EF1B6C5A-6A62-43FE-B220-09EA90D5BC86}" sibTransId="{6F28C00D-8617-45AF-BEF7-09C3199BA768}"/>
    <dgm:cxn modelId="{03A6C35B-41EC-4A56-BB61-7DE65BA3D96D}" type="presOf" srcId="{3B499C00-4289-4D93-8552-18F1BEA87904}" destId="{067E0C2A-1A3A-435D-B1BC-EB9926D104C3}" srcOrd="0" destOrd="0" presId="urn:microsoft.com/office/officeart/2005/8/layout/default"/>
    <dgm:cxn modelId="{7EC21F6D-7C22-4F14-BB24-A92CE267C053}" srcId="{87BCAA0A-76DE-42B0-9A75-E54413CF41CC}" destId="{C9C841F9-5ADF-42CC-B4B5-1601EF1DD1C0}" srcOrd="5" destOrd="0" parTransId="{75915F1E-8E58-4A75-9DA0-F2E6DDE56B70}" sibTransId="{C2F6F2AA-ABEC-47FA-B63D-868306BCE5E8}"/>
    <dgm:cxn modelId="{5F61C46F-8DB7-47A1-9C8C-AEC54638D30D}" type="presOf" srcId="{87BCAA0A-76DE-42B0-9A75-E54413CF41CC}" destId="{21B59514-3ED2-4A9E-AA13-B140BBCC6D69}" srcOrd="0" destOrd="0" presId="urn:microsoft.com/office/officeart/2005/8/layout/default"/>
    <dgm:cxn modelId="{652A3C8A-2EEC-4CED-8BF1-EA30D2040107}" srcId="{87BCAA0A-76DE-42B0-9A75-E54413CF41CC}" destId="{EB0D80D4-909B-4EBD-A421-67317EF5681B}" srcOrd="0" destOrd="0" parTransId="{8F671DA9-C14E-457A-AB4B-421F03654285}" sibTransId="{8033DF2E-FC9C-4C29-8C07-8E9D3E831340}"/>
    <dgm:cxn modelId="{3BE94B8D-00F9-4B2E-88FA-FC3DE670EF88}" type="presOf" srcId="{C9C841F9-5ADF-42CC-B4B5-1601EF1DD1C0}" destId="{9C77AE17-E3CC-43E7-84DE-A768DB4ABA63}" srcOrd="0" destOrd="0" presId="urn:microsoft.com/office/officeart/2005/8/layout/default"/>
    <dgm:cxn modelId="{FA005692-E066-4382-8143-03748B886AA4}" type="presOf" srcId="{125B9108-607B-437D-B0C4-DABE1966CE83}" destId="{6940ADF1-0D16-48B4-BB9D-E16BA0AB7210}" srcOrd="0" destOrd="0" presId="urn:microsoft.com/office/officeart/2005/8/layout/default"/>
    <dgm:cxn modelId="{C059D19D-42CC-499A-9407-FA25221A234A}" type="presOf" srcId="{EB0D80D4-909B-4EBD-A421-67317EF5681B}" destId="{F01D104C-1236-4719-AFB4-E5EA74771FCA}" srcOrd="0" destOrd="0" presId="urn:microsoft.com/office/officeart/2005/8/layout/default"/>
    <dgm:cxn modelId="{6A4B23CC-6042-4FD3-98AB-66CE5CBE72D4}" srcId="{87BCAA0A-76DE-42B0-9A75-E54413CF41CC}" destId="{3B499C00-4289-4D93-8552-18F1BEA87904}" srcOrd="1" destOrd="0" parTransId="{48C7F769-DA4E-4723-8025-A85F9CEEC52F}" sibTransId="{71BCEEC4-C744-4568-8F1E-3104C3D5DB86}"/>
    <dgm:cxn modelId="{467D69D8-8A77-4B6C-AD19-8DD0A4C4A7B0}" srcId="{87BCAA0A-76DE-42B0-9A75-E54413CF41CC}" destId="{125B9108-607B-437D-B0C4-DABE1966CE83}" srcOrd="2" destOrd="0" parTransId="{C41E05F2-35A6-4DAD-9BF6-F95B61594025}" sibTransId="{ED9B4D21-DFF7-4D29-9D1E-576D55921241}"/>
    <dgm:cxn modelId="{E82F3F77-775A-4209-8DB5-4BDE858418DF}" type="presParOf" srcId="{21B59514-3ED2-4A9E-AA13-B140BBCC6D69}" destId="{F01D104C-1236-4719-AFB4-E5EA74771FCA}" srcOrd="0" destOrd="0" presId="urn:microsoft.com/office/officeart/2005/8/layout/default"/>
    <dgm:cxn modelId="{A010ECE5-EADC-4CF8-BD58-B2F4C1768DF6}" type="presParOf" srcId="{21B59514-3ED2-4A9E-AA13-B140BBCC6D69}" destId="{E1B7EF32-2615-4E0B-BA28-FD53B0EB43FF}" srcOrd="1" destOrd="0" presId="urn:microsoft.com/office/officeart/2005/8/layout/default"/>
    <dgm:cxn modelId="{4AFEFF6E-A645-4B34-BE10-348C34E595EA}" type="presParOf" srcId="{21B59514-3ED2-4A9E-AA13-B140BBCC6D69}" destId="{067E0C2A-1A3A-435D-B1BC-EB9926D104C3}" srcOrd="2" destOrd="0" presId="urn:microsoft.com/office/officeart/2005/8/layout/default"/>
    <dgm:cxn modelId="{F6C65C3C-BDB4-46B1-8504-E52A8F949ADF}" type="presParOf" srcId="{21B59514-3ED2-4A9E-AA13-B140BBCC6D69}" destId="{A0E73A00-A6C2-4E92-AC36-F4AEEEABEEC1}" srcOrd="3" destOrd="0" presId="urn:microsoft.com/office/officeart/2005/8/layout/default"/>
    <dgm:cxn modelId="{4D6912EF-E6BB-4AEF-A664-6AEFF655BBB3}" type="presParOf" srcId="{21B59514-3ED2-4A9E-AA13-B140BBCC6D69}" destId="{6940ADF1-0D16-48B4-BB9D-E16BA0AB7210}" srcOrd="4" destOrd="0" presId="urn:microsoft.com/office/officeart/2005/8/layout/default"/>
    <dgm:cxn modelId="{2E890564-5935-4599-9723-781701F4061C}" type="presParOf" srcId="{21B59514-3ED2-4A9E-AA13-B140BBCC6D69}" destId="{69E69401-3812-4653-B092-399991D549EA}" srcOrd="5" destOrd="0" presId="urn:microsoft.com/office/officeart/2005/8/layout/default"/>
    <dgm:cxn modelId="{31068F42-66A6-432B-BBA6-453D57FCAD39}" type="presParOf" srcId="{21B59514-3ED2-4A9E-AA13-B140BBCC6D69}" destId="{384E06D8-1D1A-4E35-B2F0-310CA95F91B4}" srcOrd="6" destOrd="0" presId="urn:microsoft.com/office/officeart/2005/8/layout/default"/>
    <dgm:cxn modelId="{9BE86ADB-C05B-4282-88A5-C6D66FFA267C}" type="presParOf" srcId="{21B59514-3ED2-4A9E-AA13-B140BBCC6D69}" destId="{83FF66A6-4E2E-4376-AA2A-C042A0FCDF3E}" srcOrd="7" destOrd="0" presId="urn:microsoft.com/office/officeart/2005/8/layout/default"/>
    <dgm:cxn modelId="{8C437B4F-60E1-4211-9206-D23CA326B3E5}" type="presParOf" srcId="{21B59514-3ED2-4A9E-AA13-B140BBCC6D69}" destId="{0BFDD59D-0852-469C-8C50-2E37396A6A61}" srcOrd="8" destOrd="0" presId="urn:microsoft.com/office/officeart/2005/8/layout/default"/>
    <dgm:cxn modelId="{A256208B-DF88-455D-88FD-B1080AFD6E8E}" type="presParOf" srcId="{21B59514-3ED2-4A9E-AA13-B140BBCC6D69}" destId="{0528096C-B05F-47D7-90B7-8D92F2796572}" srcOrd="9" destOrd="0" presId="urn:microsoft.com/office/officeart/2005/8/layout/default"/>
    <dgm:cxn modelId="{800A3BE7-11C3-482C-ADA4-32EDDA47BAD7}" type="presParOf" srcId="{21B59514-3ED2-4A9E-AA13-B140BBCC6D69}" destId="{9C77AE17-E3CC-43E7-84DE-A768DB4ABA6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BB9184D2-1121-4F66-B8A3-2AB9A14769BA}" type="doc">
      <dgm:prSet loTypeId="urn:microsoft.com/office/officeart/2016/7/layout/VerticalHollowActionList" loCatId="List" qsTypeId="urn:microsoft.com/office/officeart/2005/8/quickstyle/simple1#320" qsCatId="simple" csTypeId="urn:microsoft.com/office/officeart/2005/8/colors/colorful5#34" csCatId="colorful"/>
      <dgm:spPr/>
      <dgm:t>
        <a:bodyPr/>
        <a:lstStyle/>
        <a:p>
          <a:endParaRPr lang="en-US"/>
        </a:p>
      </dgm:t>
    </dgm:pt>
    <dgm:pt modelId="{A50633B8-89AD-47D9-9E2D-7D19926CDE0E}">
      <dgm:prSet/>
      <dgm:spPr/>
      <dgm:t>
        <a:bodyPr/>
        <a:lstStyle/>
        <a:p>
          <a:r>
            <a:rPr lang="en-US"/>
            <a:t>Listen</a:t>
          </a:r>
        </a:p>
      </dgm:t>
    </dgm:pt>
    <dgm:pt modelId="{EE488313-9AED-4A0D-AE4D-8701E8DD4B30}" type="parTrans" cxnId="{8FA2D7B3-711A-4431-B981-4974E1A70047}">
      <dgm:prSet/>
      <dgm:spPr/>
      <dgm:t>
        <a:bodyPr/>
        <a:lstStyle/>
        <a:p>
          <a:endParaRPr lang="en-US"/>
        </a:p>
      </dgm:t>
    </dgm:pt>
    <dgm:pt modelId="{1D5969D2-D35A-41A0-A526-F8CFFA924F5F}" type="sibTrans" cxnId="{8FA2D7B3-711A-4431-B981-4974E1A70047}">
      <dgm:prSet/>
      <dgm:spPr/>
      <dgm:t>
        <a:bodyPr/>
        <a:lstStyle/>
        <a:p>
          <a:endParaRPr lang="en-US"/>
        </a:p>
      </dgm:t>
    </dgm:pt>
    <dgm:pt modelId="{A1E2C1C5-36D2-4C92-8667-2296685FAB97}">
      <dgm:prSet/>
      <dgm:spPr/>
      <dgm:t>
        <a:bodyPr/>
        <a:lstStyle/>
        <a:p>
          <a:r>
            <a:rPr lang="en-US"/>
            <a:t>Listen actively</a:t>
          </a:r>
        </a:p>
      </dgm:t>
    </dgm:pt>
    <dgm:pt modelId="{1A97E607-EE90-4AC3-8194-A7FC55ADD91F}" type="parTrans" cxnId="{A35B9E59-D1C2-4AE9-97D1-6F095B5D3AB7}">
      <dgm:prSet/>
      <dgm:spPr/>
      <dgm:t>
        <a:bodyPr/>
        <a:lstStyle/>
        <a:p>
          <a:endParaRPr lang="en-US"/>
        </a:p>
      </dgm:t>
    </dgm:pt>
    <dgm:pt modelId="{596A47CB-0429-4E85-AD77-481587942124}" type="sibTrans" cxnId="{A35B9E59-D1C2-4AE9-97D1-6F095B5D3AB7}">
      <dgm:prSet/>
      <dgm:spPr/>
      <dgm:t>
        <a:bodyPr/>
        <a:lstStyle/>
        <a:p>
          <a:endParaRPr lang="en-US"/>
        </a:p>
      </dgm:t>
    </dgm:pt>
    <dgm:pt modelId="{DD1A618A-A91B-47E6-AF4D-35634DBE2E95}">
      <dgm:prSet/>
      <dgm:spPr/>
      <dgm:t>
        <a:bodyPr/>
        <a:lstStyle/>
        <a:p>
          <a:r>
            <a:rPr lang="en-US"/>
            <a:t>Show</a:t>
          </a:r>
        </a:p>
      </dgm:t>
    </dgm:pt>
    <dgm:pt modelId="{F18A8BA7-C91C-4FDF-ACF7-E4B2BF9024F5}" type="parTrans" cxnId="{7478E97C-AE19-4D04-AD1C-02C38D726C38}">
      <dgm:prSet/>
      <dgm:spPr/>
      <dgm:t>
        <a:bodyPr/>
        <a:lstStyle/>
        <a:p>
          <a:endParaRPr lang="en-US"/>
        </a:p>
      </dgm:t>
    </dgm:pt>
    <dgm:pt modelId="{D019180C-6361-49EE-B196-DDDF512205EC}" type="sibTrans" cxnId="{7478E97C-AE19-4D04-AD1C-02C38D726C38}">
      <dgm:prSet/>
      <dgm:spPr/>
      <dgm:t>
        <a:bodyPr/>
        <a:lstStyle/>
        <a:p>
          <a:endParaRPr lang="en-US"/>
        </a:p>
      </dgm:t>
    </dgm:pt>
    <dgm:pt modelId="{AF4E9C6D-618F-419E-B8C0-5442974D14CE}">
      <dgm:prSet/>
      <dgm:spPr/>
      <dgm:t>
        <a:bodyPr/>
        <a:lstStyle/>
        <a:p>
          <a:r>
            <a:rPr lang="en-US"/>
            <a:t>Show empathy</a:t>
          </a:r>
        </a:p>
      </dgm:t>
    </dgm:pt>
    <dgm:pt modelId="{3FA2E325-32EF-4D6F-97C8-E62C9E8CAC6E}" type="parTrans" cxnId="{4A4C7B3E-7107-47FE-84D5-65BDF96563FF}">
      <dgm:prSet/>
      <dgm:spPr/>
      <dgm:t>
        <a:bodyPr/>
        <a:lstStyle/>
        <a:p>
          <a:endParaRPr lang="en-US"/>
        </a:p>
      </dgm:t>
    </dgm:pt>
    <dgm:pt modelId="{41E3CE6C-CE6E-4D8D-9341-0BDB63A99BE8}" type="sibTrans" cxnId="{4A4C7B3E-7107-47FE-84D5-65BDF96563FF}">
      <dgm:prSet/>
      <dgm:spPr/>
      <dgm:t>
        <a:bodyPr/>
        <a:lstStyle/>
        <a:p>
          <a:endParaRPr lang="en-US"/>
        </a:p>
      </dgm:t>
    </dgm:pt>
    <dgm:pt modelId="{6528C679-C18A-4A58-B626-141F83F6DC80}">
      <dgm:prSet/>
      <dgm:spPr/>
      <dgm:t>
        <a:bodyPr/>
        <a:lstStyle/>
        <a:p>
          <a:r>
            <a:rPr lang="en-US"/>
            <a:t>Validate</a:t>
          </a:r>
        </a:p>
      </dgm:t>
    </dgm:pt>
    <dgm:pt modelId="{2C3E4D07-0F9F-45F0-9B98-102E3AD40788}" type="parTrans" cxnId="{D6F8DB51-3F9C-4F1B-A82F-30C9B67E6BAA}">
      <dgm:prSet/>
      <dgm:spPr/>
      <dgm:t>
        <a:bodyPr/>
        <a:lstStyle/>
        <a:p>
          <a:endParaRPr lang="en-US"/>
        </a:p>
      </dgm:t>
    </dgm:pt>
    <dgm:pt modelId="{C25C6DDA-7545-49E8-8039-843BC49C95CF}" type="sibTrans" cxnId="{D6F8DB51-3F9C-4F1B-A82F-30C9B67E6BAA}">
      <dgm:prSet/>
      <dgm:spPr/>
      <dgm:t>
        <a:bodyPr/>
        <a:lstStyle/>
        <a:p>
          <a:endParaRPr lang="en-US"/>
        </a:p>
      </dgm:t>
    </dgm:pt>
    <dgm:pt modelId="{24B63BB9-B5C6-4C9B-BC10-C88DFBDCBCC9}">
      <dgm:prSet/>
      <dgm:spPr/>
      <dgm:t>
        <a:bodyPr/>
        <a:lstStyle/>
        <a:p>
          <a:r>
            <a:rPr lang="en-US"/>
            <a:t>Validate emotions</a:t>
          </a:r>
        </a:p>
      </dgm:t>
    </dgm:pt>
    <dgm:pt modelId="{AE91CB0E-7A05-45C8-8404-03F260DC3D82}" type="parTrans" cxnId="{C498AB7C-DDB9-493F-A55F-91BEEB3F3374}">
      <dgm:prSet/>
      <dgm:spPr/>
      <dgm:t>
        <a:bodyPr/>
        <a:lstStyle/>
        <a:p>
          <a:endParaRPr lang="en-US"/>
        </a:p>
      </dgm:t>
    </dgm:pt>
    <dgm:pt modelId="{A3333513-A473-4484-AAF3-5B608F8491D1}" type="sibTrans" cxnId="{C498AB7C-DDB9-493F-A55F-91BEEB3F3374}">
      <dgm:prSet/>
      <dgm:spPr/>
      <dgm:t>
        <a:bodyPr/>
        <a:lstStyle/>
        <a:p>
          <a:endParaRPr lang="en-US"/>
        </a:p>
      </dgm:t>
    </dgm:pt>
    <dgm:pt modelId="{2C8B583E-3383-463C-86EC-F5FD29D15E44}">
      <dgm:prSet/>
      <dgm:spPr/>
      <dgm:t>
        <a:bodyPr/>
        <a:lstStyle/>
        <a:p>
          <a:r>
            <a:rPr lang="en-US"/>
            <a:t>Support</a:t>
          </a:r>
        </a:p>
      </dgm:t>
    </dgm:pt>
    <dgm:pt modelId="{4FB9F4A7-D9A8-426D-8101-A5626642BEA7}" type="parTrans" cxnId="{BACE5CF2-E430-417F-956A-9EF7AE387554}">
      <dgm:prSet/>
      <dgm:spPr/>
      <dgm:t>
        <a:bodyPr/>
        <a:lstStyle/>
        <a:p>
          <a:endParaRPr lang="en-US"/>
        </a:p>
      </dgm:t>
    </dgm:pt>
    <dgm:pt modelId="{E25A51E4-2364-47EE-A44D-2A58DC3E8794}" type="sibTrans" cxnId="{BACE5CF2-E430-417F-956A-9EF7AE387554}">
      <dgm:prSet/>
      <dgm:spPr/>
      <dgm:t>
        <a:bodyPr/>
        <a:lstStyle/>
        <a:p>
          <a:endParaRPr lang="en-US"/>
        </a:p>
      </dgm:t>
    </dgm:pt>
    <dgm:pt modelId="{613C5C64-F141-4D58-AA9D-049018FACF74}">
      <dgm:prSet/>
      <dgm:spPr/>
      <dgm:t>
        <a:bodyPr/>
        <a:lstStyle/>
        <a:p>
          <a:r>
            <a:rPr lang="en-US"/>
            <a:t>Support families</a:t>
          </a:r>
        </a:p>
      </dgm:t>
    </dgm:pt>
    <dgm:pt modelId="{54D6D95B-40FA-4D0A-95A7-67341B81F59C}" type="parTrans" cxnId="{49AE893B-D551-4D95-AB11-8D3D125D9419}">
      <dgm:prSet/>
      <dgm:spPr/>
      <dgm:t>
        <a:bodyPr/>
        <a:lstStyle/>
        <a:p>
          <a:endParaRPr lang="en-US"/>
        </a:p>
      </dgm:t>
    </dgm:pt>
    <dgm:pt modelId="{3CC716ED-18E8-45E1-B4F7-BB609FFA4537}" type="sibTrans" cxnId="{49AE893B-D551-4D95-AB11-8D3D125D9419}">
      <dgm:prSet/>
      <dgm:spPr/>
      <dgm:t>
        <a:bodyPr/>
        <a:lstStyle/>
        <a:p>
          <a:endParaRPr lang="en-US"/>
        </a:p>
      </dgm:t>
    </dgm:pt>
    <dgm:pt modelId="{4ECF23DD-E513-49BC-8766-A7B2B8A26580}">
      <dgm:prSet/>
      <dgm:spPr/>
      <dgm:t>
        <a:bodyPr/>
        <a:lstStyle/>
        <a:p>
          <a:r>
            <a:rPr lang="en-US"/>
            <a:t>Encourage</a:t>
          </a:r>
        </a:p>
      </dgm:t>
    </dgm:pt>
    <dgm:pt modelId="{B9AAB702-6664-4462-82F0-76A359800E71}" type="parTrans" cxnId="{AB980CA4-2501-40F4-8A2E-BF6873CD9887}">
      <dgm:prSet/>
      <dgm:spPr/>
      <dgm:t>
        <a:bodyPr/>
        <a:lstStyle/>
        <a:p>
          <a:endParaRPr lang="en-US"/>
        </a:p>
      </dgm:t>
    </dgm:pt>
    <dgm:pt modelId="{1CE6C0EB-6CED-450B-A6B9-F119F5B266C3}" type="sibTrans" cxnId="{AB980CA4-2501-40F4-8A2E-BF6873CD9887}">
      <dgm:prSet/>
      <dgm:spPr/>
      <dgm:t>
        <a:bodyPr/>
        <a:lstStyle/>
        <a:p>
          <a:endParaRPr lang="en-US"/>
        </a:p>
      </dgm:t>
    </dgm:pt>
    <dgm:pt modelId="{D636E385-6E0F-4D1B-8C9F-B709A9BDBCB8}">
      <dgm:prSet/>
      <dgm:spPr/>
      <dgm:t>
        <a:bodyPr/>
        <a:lstStyle/>
        <a:p>
          <a:r>
            <a:rPr lang="en-US"/>
            <a:t>Encourage social support</a:t>
          </a:r>
        </a:p>
      </dgm:t>
    </dgm:pt>
    <dgm:pt modelId="{1C49B4B2-503E-4325-B178-E55F502A23D4}" type="parTrans" cxnId="{B4D33DBA-830E-4E1E-8A34-1F35973DD531}">
      <dgm:prSet/>
      <dgm:spPr/>
      <dgm:t>
        <a:bodyPr/>
        <a:lstStyle/>
        <a:p>
          <a:endParaRPr lang="en-US"/>
        </a:p>
      </dgm:t>
    </dgm:pt>
    <dgm:pt modelId="{2D033DB5-DE1B-4288-900D-C95EA52D3F6B}" type="sibTrans" cxnId="{B4D33DBA-830E-4E1E-8A34-1F35973DD531}">
      <dgm:prSet/>
      <dgm:spPr/>
      <dgm:t>
        <a:bodyPr/>
        <a:lstStyle/>
        <a:p>
          <a:endParaRPr lang="en-US"/>
        </a:p>
      </dgm:t>
    </dgm:pt>
    <dgm:pt modelId="{6EC752D3-BE2F-4DDF-A034-EDCF4F14D39E}">
      <dgm:prSet/>
      <dgm:spPr/>
      <dgm:t>
        <a:bodyPr/>
        <a:lstStyle/>
        <a:p>
          <a:r>
            <a:rPr lang="en-US"/>
            <a:t>Signpost</a:t>
          </a:r>
        </a:p>
      </dgm:t>
    </dgm:pt>
    <dgm:pt modelId="{35FF2852-11F8-4280-BEEF-6F615FE7A302}" type="parTrans" cxnId="{627E94AC-2BD8-4799-9473-E5A2C33D0CA5}">
      <dgm:prSet/>
      <dgm:spPr/>
      <dgm:t>
        <a:bodyPr/>
        <a:lstStyle/>
        <a:p>
          <a:endParaRPr lang="en-US"/>
        </a:p>
      </dgm:t>
    </dgm:pt>
    <dgm:pt modelId="{08B11D22-49F9-4337-9AB1-7F19F67609BB}" type="sibTrans" cxnId="{627E94AC-2BD8-4799-9473-E5A2C33D0CA5}">
      <dgm:prSet/>
      <dgm:spPr/>
      <dgm:t>
        <a:bodyPr/>
        <a:lstStyle/>
        <a:p>
          <a:endParaRPr lang="en-US"/>
        </a:p>
      </dgm:t>
    </dgm:pt>
    <dgm:pt modelId="{443D7761-52BC-4FF5-AF06-64FD0116D714}">
      <dgm:prSet/>
      <dgm:spPr/>
      <dgm:t>
        <a:bodyPr/>
        <a:lstStyle/>
        <a:p>
          <a:r>
            <a:rPr lang="en-US"/>
            <a:t>Signpost services</a:t>
          </a:r>
        </a:p>
      </dgm:t>
    </dgm:pt>
    <dgm:pt modelId="{1B4E6E85-D508-4308-A712-CA6B7874667C}" type="parTrans" cxnId="{51AA2D5A-B3C0-4138-8408-56F3EBC7844A}">
      <dgm:prSet/>
      <dgm:spPr/>
      <dgm:t>
        <a:bodyPr/>
        <a:lstStyle/>
        <a:p>
          <a:endParaRPr lang="en-US"/>
        </a:p>
      </dgm:t>
    </dgm:pt>
    <dgm:pt modelId="{7B15076B-27B1-4A96-B0C9-07B7CB15C38E}" type="sibTrans" cxnId="{51AA2D5A-B3C0-4138-8408-56F3EBC7844A}">
      <dgm:prSet/>
      <dgm:spPr/>
      <dgm:t>
        <a:bodyPr/>
        <a:lstStyle/>
        <a:p>
          <a:endParaRPr lang="en-US"/>
        </a:p>
      </dgm:t>
    </dgm:pt>
    <dgm:pt modelId="{5B90FB9A-B826-4101-877B-7DF600E6EED1}" type="pres">
      <dgm:prSet presAssocID="{BB9184D2-1121-4F66-B8A3-2AB9A14769BA}" presName="Name0" presStyleCnt="0">
        <dgm:presLayoutVars>
          <dgm:dir/>
          <dgm:animLvl val="lvl"/>
          <dgm:resizeHandles val="exact"/>
        </dgm:presLayoutVars>
      </dgm:prSet>
      <dgm:spPr/>
    </dgm:pt>
    <dgm:pt modelId="{C9BB8A02-11BD-4E2C-AD7A-C9261A1B70C5}" type="pres">
      <dgm:prSet presAssocID="{A50633B8-89AD-47D9-9E2D-7D19926CDE0E}" presName="linNode" presStyleCnt="0"/>
      <dgm:spPr/>
    </dgm:pt>
    <dgm:pt modelId="{F1169222-4266-46DD-B7AB-1B391D267BDD}" type="pres">
      <dgm:prSet presAssocID="{A50633B8-89AD-47D9-9E2D-7D19926CDE0E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DCC5D650-9790-4060-95FD-1DA288793246}" type="pres">
      <dgm:prSet presAssocID="{A50633B8-89AD-47D9-9E2D-7D19926CDE0E}" presName="descendantText" presStyleLbl="alignNode1" presStyleIdx="0" presStyleCnt="6">
        <dgm:presLayoutVars>
          <dgm:bulletEnabled/>
        </dgm:presLayoutVars>
      </dgm:prSet>
      <dgm:spPr/>
    </dgm:pt>
    <dgm:pt modelId="{0B2531E0-9405-4672-91DA-AD500202402C}" type="pres">
      <dgm:prSet presAssocID="{1D5969D2-D35A-41A0-A526-F8CFFA924F5F}" presName="sp" presStyleCnt="0"/>
      <dgm:spPr/>
    </dgm:pt>
    <dgm:pt modelId="{79709337-7500-4610-83DC-B23DA0B8CC5F}" type="pres">
      <dgm:prSet presAssocID="{DD1A618A-A91B-47E6-AF4D-35634DBE2E95}" presName="linNode" presStyleCnt="0"/>
      <dgm:spPr/>
    </dgm:pt>
    <dgm:pt modelId="{FE9902CD-6A5C-41DD-B130-EACD6786935D}" type="pres">
      <dgm:prSet presAssocID="{DD1A618A-A91B-47E6-AF4D-35634DBE2E95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D2F0D487-AE3B-4A40-933F-8F569EA995BF}" type="pres">
      <dgm:prSet presAssocID="{DD1A618A-A91B-47E6-AF4D-35634DBE2E95}" presName="descendantText" presStyleLbl="alignNode1" presStyleIdx="1" presStyleCnt="6">
        <dgm:presLayoutVars>
          <dgm:bulletEnabled/>
        </dgm:presLayoutVars>
      </dgm:prSet>
      <dgm:spPr/>
    </dgm:pt>
    <dgm:pt modelId="{688ADAEF-2312-4857-8E18-A94068FD182C}" type="pres">
      <dgm:prSet presAssocID="{D019180C-6361-49EE-B196-DDDF512205EC}" presName="sp" presStyleCnt="0"/>
      <dgm:spPr/>
    </dgm:pt>
    <dgm:pt modelId="{E1A19543-A0FB-47A0-847B-8FB0BDC9B34A}" type="pres">
      <dgm:prSet presAssocID="{6528C679-C18A-4A58-B626-141F83F6DC80}" presName="linNode" presStyleCnt="0"/>
      <dgm:spPr/>
    </dgm:pt>
    <dgm:pt modelId="{1F3A2677-36BD-4471-8718-0320EF0C3FCD}" type="pres">
      <dgm:prSet presAssocID="{6528C679-C18A-4A58-B626-141F83F6DC80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2D7472D8-7BA0-4369-BADC-794C607E2A12}" type="pres">
      <dgm:prSet presAssocID="{6528C679-C18A-4A58-B626-141F83F6DC80}" presName="descendantText" presStyleLbl="alignNode1" presStyleIdx="2" presStyleCnt="6">
        <dgm:presLayoutVars>
          <dgm:bulletEnabled/>
        </dgm:presLayoutVars>
      </dgm:prSet>
      <dgm:spPr/>
    </dgm:pt>
    <dgm:pt modelId="{D721BD27-EDE9-491D-AC46-F1BE3CE2F678}" type="pres">
      <dgm:prSet presAssocID="{C25C6DDA-7545-49E8-8039-843BC49C95CF}" presName="sp" presStyleCnt="0"/>
      <dgm:spPr/>
    </dgm:pt>
    <dgm:pt modelId="{8CE40FE4-E243-45EB-8388-D3687A0FED94}" type="pres">
      <dgm:prSet presAssocID="{2C8B583E-3383-463C-86EC-F5FD29D15E44}" presName="linNode" presStyleCnt="0"/>
      <dgm:spPr/>
    </dgm:pt>
    <dgm:pt modelId="{87731F22-26F4-4E3B-86C9-DF65161CBD96}" type="pres">
      <dgm:prSet presAssocID="{2C8B583E-3383-463C-86EC-F5FD29D15E44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BE0B4F32-FCB8-4072-9BDE-F1BAF05D6A80}" type="pres">
      <dgm:prSet presAssocID="{2C8B583E-3383-463C-86EC-F5FD29D15E44}" presName="descendantText" presStyleLbl="alignNode1" presStyleIdx="3" presStyleCnt="6">
        <dgm:presLayoutVars>
          <dgm:bulletEnabled/>
        </dgm:presLayoutVars>
      </dgm:prSet>
      <dgm:spPr/>
    </dgm:pt>
    <dgm:pt modelId="{D1EA9F36-A789-4531-9DA3-47DA810D1B7F}" type="pres">
      <dgm:prSet presAssocID="{E25A51E4-2364-47EE-A44D-2A58DC3E8794}" presName="sp" presStyleCnt="0"/>
      <dgm:spPr/>
    </dgm:pt>
    <dgm:pt modelId="{0DDD23EA-B082-4F48-85FD-391FFD9981A4}" type="pres">
      <dgm:prSet presAssocID="{4ECF23DD-E513-49BC-8766-A7B2B8A26580}" presName="linNode" presStyleCnt="0"/>
      <dgm:spPr/>
    </dgm:pt>
    <dgm:pt modelId="{E4DCD6B1-13AC-42FD-A818-7994F6E3C7A1}" type="pres">
      <dgm:prSet presAssocID="{4ECF23DD-E513-49BC-8766-A7B2B8A26580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99A86C4F-88E4-4CCA-8048-F48F854DF816}" type="pres">
      <dgm:prSet presAssocID="{4ECF23DD-E513-49BC-8766-A7B2B8A26580}" presName="descendantText" presStyleLbl="alignNode1" presStyleIdx="4" presStyleCnt="6">
        <dgm:presLayoutVars>
          <dgm:bulletEnabled/>
        </dgm:presLayoutVars>
      </dgm:prSet>
      <dgm:spPr/>
    </dgm:pt>
    <dgm:pt modelId="{199E4999-57EB-45C4-A511-091C2D452C0D}" type="pres">
      <dgm:prSet presAssocID="{1CE6C0EB-6CED-450B-A6B9-F119F5B266C3}" presName="sp" presStyleCnt="0"/>
      <dgm:spPr/>
    </dgm:pt>
    <dgm:pt modelId="{65288C48-3BAF-441C-A61A-8413855D114F}" type="pres">
      <dgm:prSet presAssocID="{6EC752D3-BE2F-4DDF-A034-EDCF4F14D39E}" presName="linNode" presStyleCnt="0"/>
      <dgm:spPr/>
    </dgm:pt>
    <dgm:pt modelId="{B79D186A-6D15-4FFA-985E-183A490B1687}" type="pres">
      <dgm:prSet presAssocID="{6EC752D3-BE2F-4DDF-A034-EDCF4F14D39E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FBAAAD6C-56E6-4A04-BF21-DD543BBCA646}" type="pres">
      <dgm:prSet presAssocID="{6EC752D3-BE2F-4DDF-A034-EDCF4F14D39E}" presName="descendantText" presStyleLbl="alignNode1" presStyleIdx="5" presStyleCnt="6">
        <dgm:presLayoutVars>
          <dgm:bulletEnabled/>
        </dgm:presLayoutVars>
      </dgm:prSet>
      <dgm:spPr/>
    </dgm:pt>
  </dgm:ptLst>
  <dgm:cxnLst>
    <dgm:cxn modelId="{BDFCE514-D6FE-460F-8BE3-669D1ABF44D1}" type="presOf" srcId="{DD1A618A-A91B-47E6-AF4D-35634DBE2E95}" destId="{FE9902CD-6A5C-41DD-B130-EACD6786935D}" srcOrd="0" destOrd="0" presId="urn:microsoft.com/office/officeart/2016/7/layout/VerticalHollowActionList"/>
    <dgm:cxn modelId="{2021392E-DE45-47F5-AAEB-4B20762E30EC}" type="presOf" srcId="{443D7761-52BC-4FF5-AF06-64FD0116D714}" destId="{FBAAAD6C-56E6-4A04-BF21-DD543BBCA646}" srcOrd="0" destOrd="0" presId="urn:microsoft.com/office/officeart/2016/7/layout/VerticalHollowActionList"/>
    <dgm:cxn modelId="{65ACC733-DE8E-4D92-90F1-3FE10D8E6774}" type="presOf" srcId="{A50633B8-89AD-47D9-9E2D-7D19926CDE0E}" destId="{F1169222-4266-46DD-B7AB-1B391D267BDD}" srcOrd="0" destOrd="0" presId="urn:microsoft.com/office/officeart/2016/7/layout/VerticalHollowActionList"/>
    <dgm:cxn modelId="{49AE893B-D551-4D95-AB11-8D3D125D9419}" srcId="{2C8B583E-3383-463C-86EC-F5FD29D15E44}" destId="{613C5C64-F141-4D58-AA9D-049018FACF74}" srcOrd="0" destOrd="0" parTransId="{54D6D95B-40FA-4D0A-95A7-67341B81F59C}" sibTransId="{3CC716ED-18E8-45E1-B4F7-BB609FFA4537}"/>
    <dgm:cxn modelId="{73FB163E-4FDA-47E2-ACC4-AF2017D955EE}" type="presOf" srcId="{6528C679-C18A-4A58-B626-141F83F6DC80}" destId="{1F3A2677-36BD-4471-8718-0320EF0C3FCD}" srcOrd="0" destOrd="0" presId="urn:microsoft.com/office/officeart/2016/7/layout/VerticalHollowActionList"/>
    <dgm:cxn modelId="{4A4C7B3E-7107-47FE-84D5-65BDF96563FF}" srcId="{DD1A618A-A91B-47E6-AF4D-35634DBE2E95}" destId="{AF4E9C6D-618F-419E-B8C0-5442974D14CE}" srcOrd="0" destOrd="0" parTransId="{3FA2E325-32EF-4D6F-97C8-E62C9E8CAC6E}" sibTransId="{41E3CE6C-CE6E-4D8D-9341-0BDB63A99BE8}"/>
    <dgm:cxn modelId="{D26D5D68-3CF9-4A5B-B6EE-4DFAEDD0FC5A}" type="presOf" srcId="{4ECF23DD-E513-49BC-8766-A7B2B8A26580}" destId="{E4DCD6B1-13AC-42FD-A818-7994F6E3C7A1}" srcOrd="0" destOrd="0" presId="urn:microsoft.com/office/officeart/2016/7/layout/VerticalHollowActionList"/>
    <dgm:cxn modelId="{2A5EED6F-9BE5-40F1-AC20-4599AC7EE062}" type="presOf" srcId="{613C5C64-F141-4D58-AA9D-049018FACF74}" destId="{BE0B4F32-FCB8-4072-9BDE-F1BAF05D6A80}" srcOrd="0" destOrd="0" presId="urn:microsoft.com/office/officeart/2016/7/layout/VerticalHollowActionList"/>
    <dgm:cxn modelId="{D6F8DB51-3F9C-4F1B-A82F-30C9B67E6BAA}" srcId="{BB9184D2-1121-4F66-B8A3-2AB9A14769BA}" destId="{6528C679-C18A-4A58-B626-141F83F6DC80}" srcOrd="2" destOrd="0" parTransId="{2C3E4D07-0F9F-45F0-9B98-102E3AD40788}" sibTransId="{C25C6DDA-7545-49E8-8039-843BC49C95CF}"/>
    <dgm:cxn modelId="{4912E553-8894-433F-8842-06FB19410F42}" type="presOf" srcId="{D636E385-6E0F-4D1B-8C9F-B709A9BDBCB8}" destId="{99A86C4F-88E4-4CCA-8048-F48F854DF816}" srcOrd="0" destOrd="0" presId="urn:microsoft.com/office/officeart/2016/7/layout/VerticalHollowActionList"/>
    <dgm:cxn modelId="{A35B9E59-D1C2-4AE9-97D1-6F095B5D3AB7}" srcId="{A50633B8-89AD-47D9-9E2D-7D19926CDE0E}" destId="{A1E2C1C5-36D2-4C92-8667-2296685FAB97}" srcOrd="0" destOrd="0" parTransId="{1A97E607-EE90-4AC3-8194-A7FC55ADD91F}" sibTransId="{596A47CB-0429-4E85-AD77-481587942124}"/>
    <dgm:cxn modelId="{51AA2D5A-B3C0-4138-8408-56F3EBC7844A}" srcId="{6EC752D3-BE2F-4DDF-A034-EDCF4F14D39E}" destId="{443D7761-52BC-4FF5-AF06-64FD0116D714}" srcOrd="0" destOrd="0" parTransId="{1B4E6E85-D508-4308-A712-CA6B7874667C}" sibTransId="{7B15076B-27B1-4A96-B0C9-07B7CB15C38E}"/>
    <dgm:cxn modelId="{C498AB7C-DDB9-493F-A55F-91BEEB3F3374}" srcId="{6528C679-C18A-4A58-B626-141F83F6DC80}" destId="{24B63BB9-B5C6-4C9B-BC10-C88DFBDCBCC9}" srcOrd="0" destOrd="0" parTransId="{AE91CB0E-7A05-45C8-8404-03F260DC3D82}" sibTransId="{A3333513-A473-4484-AAF3-5B608F8491D1}"/>
    <dgm:cxn modelId="{7478E97C-AE19-4D04-AD1C-02C38D726C38}" srcId="{BB9184D2-1121-4F66-B8A3-2AB9A14769BA}" destId="{DD1A618A-A91B-47E6-AF4D-35634DBE2E95}" srcOrd="1" destOrd="0" parTransId="{F18A8BA7-C91C-4FDF-ACF7-E4B2BF9024F5}" sibTransId="{D019180C-6361-49EE-B196-DDDF512205EC}"/>
    <dgm:cxn modelId="{F2721491-90D7-48D0-BAB1-205E21E08586}" type="presOf" srcId="{BB9184D2-1121-4F66-B8A3-2AB9A14769BA}" destId="{5B90FB9A-B826-4101-877B-7DF600E6EED1}" srcOrd="0" destOrd="0" presId="urn:microsoft.com/office/officeart/2016/7/layout/VerticalHollowActionList"/>
    <dgm:cxn modelId="{85042C93-5C78-4A5F-BA90-355345C44EFB}" type="presOf" srcId="{24B63BB9-B5C6-4C9B-BC10-C88DFBDCBCC9}" destId="{2D7472D8-7BA0-4369-BADC-794C607E2A12}" srcOrd="0" destOrd="0" presId="urn:microsoft.com/office/officeart/2016/7/layout/VerticalHollowActionList"/>
    <dgm:cxn modelId="{AB980CA4-2501-40F4-8A2E-BF6873CD9887}" srcId="{BB9184D2-1121-4F66-B8A3-2AB9A14769BA}" destId="{4ECF23DD-E513-49BC-8766-A7B2B8A26580}" srcOrd="4" destOrd="0" parTransId="{B9AAB702-6664-4462-82F0-76A359800E71}" sibTransId="{1CE6C0EB-6CED-450B-A6B9-F119F5B266C3}"/>
    <dgm:cxn modelId="{627E94AC-2BD8-4799-9473-E5A2C33D0CA5}" srcId="{BB9184D2-1121-4F66-B8A3-2AB9A14769BA}" destId="{6EC752D3-BE2F-4DDF-A034-EDCF4F14D39E}" srcOrd="5" destOrd="0" parTransId="{35FF2852-11F8-4280-BEEF-6F615FE7A302}" sibTransId="{08B11D22-49F9-4337-9AB1-7F19F67609BB}"/>
    <dgm:cxn modelId="{8FA2D7B3-711A-4431-B981-4974E1A70047}" srcId="{BB9184D2-1121-4F66-B8A3-2AB9A14769BA}" destId="{A50633B8-89AD-47D9-9E2D-7D19926CDE0E}" srcOrd="0" destOrd="0" parTransId="{EE488313-9AED-4A0D-AE4D-8701E8DD4B30}" sibTransId="{1D5969D2-D35A-41A0-A526-F8CFFA924F5F}"/>
    <dgm:cxn modelId="{B4D33DBA-830E-4E1E-8A34-1F35973DD531}" srcId="{4ECF23DD-E513-49BC-8766-A7B2B8A26580}" destId="{D636E385-6E0F-4D1B-8C9F-B709A9BDBCB8}" srcOrd="0" destOrd="0" parTransId="{1C49B4B2-503E-4325-B178-E55F502A23D4}" sibTransId="{2D033DB5-DE1B-4288-900D-C95EA52D3F6B}"/>
    <dgm:cxn modelId="{570719DA-597E-4AA4-8659-13F5F6DABD4C}" type="presOf" srcId="{A1E2C1C5-36D2-4C92-8667-2296685FAB97}" destId="{DCC5D650-9790-4060-95FD-1DA288793246}" srcOrd="0" destOrd="0" presId="urn:microsoft.com/office/officeart/2016/7/layout/VerticalHollowActionList"/>
    <dgm:cxn modelId="{105E16DD-7D5D-4C2D-B5AF-2E23817A460A}" type="presOf" srcId="{AF4E9C6D-618F-419E-B8C0-5442974D14CE}" destId="{D2F0D487-AE3B-4A40-933F-8F569EA995BF}" srcOrd="0" destOrd="0" presId="urn:microsoft.com/office/officeart/2016/7/layout/VerticalHollowActionList"/>
    <dgm:cxn modelId="{46585FDE-F3BA-4B71-B02C-AEE538D5A345}" type="presOf" srcId="{2C8B583E-3383-463C-86EC-F5FD29D15E44}" destId="{87731F22-26F4-4E3B-86C9-DF65161CBD96}" srcOrd="0" destOrd="0" presId="urn:microsoft.com/office/officeart/2016/7/layout/VerticalHollowActionList"/>
    <dgm:cxn modelId="{B4B798DF-87F6-4F87-B22B-C6999AD4E4E8}" type="presOf" srcId="{6EC752D3-BE2F-4DDF-A034-EDCF4F14D39E}" destId="{B79D186A-6D15-4FFA-985E-183A490B1687}" srcOrd="0" destOrd="0" presId="urn:microsoft.com/office/officeart/2016/7/layout/VerticalHollowActionList"/>
    <dgm:cxn modelId="{BACE5CF2-E430-417F-956A-9EF7AE387554}" srcId="{BB9184D2-1121-4F66-B8A3-2AB9A14769BA}" destId="{2C8B583E-3383-463C-86EC-F5FD29D15E44}" srcOrd="3" destOrd="0" parTransId="{4FB9F4A7-D9A8-426D-8101-A5626642BEA7}" sibTransId="{E25A51E4-2364-47EE-A44D-2A58DC3E8794}"/>
    <dgm:cxn modelId="{AEDEF0ED-7813-454D-B680-7D21B9FF8450}" type="presParOf" srcId="{5B90FB9A-B826-4101-877B-7DF600E6EED1}" destId="{C9BB8A02-11BD-4E2C-AD7A-C9261A1B70C5}" srcOrd="0" destOrd="0" presId="urn:microsoft.com/office/officeart/2016/7/layout/VerticalHollowActionList"/>
    <dgm:cxn modelId="{8ECD3994-7D99-4260-A03A-39CA74876A56}" type="presParOf" srcId="{C9BB8A02-11BD-4E2C-AD7A-C9261A1B70C5}" destId="{F1169222-4266-46DD-B7AB-1B391D267BDD}" srcOrd="0" destOrd="0" presId="urn:microsoft.com/office/officeart/2016/7/layout/VerticalHollowActionList"/>
    <dgm:cxn modelId="{80E1F318-FD37-42DC-B4C7-58D033F0ECA7}" type="presParOf" srcId="{C9BB8A02-11BD-4E2C-AD7A-C9261A1B70C5}" destId="{DCC5D650-9790-4060-95FD-1DA288793246}" srcOrd="1" destOrd="0" presId="urn:microsoft.com/office/officeart/2016/7/layout/VerticalHollowActionList"/>
    <dgm:cxn modelId="{3114DE4B-FF93-4B24-B5AB-B655F65E34AD}" type="presParOf" srcId="{5B90FB9A-B826-4101-877B-7DF600E6EED1}" destId="{0B2531E0-9405-4672-91DA-AD500202402C}" srcOrd="1" destOrd="0" presId="urn:microsoft.com/office/officeart/2016/7/layout/VerticalHollowActionList"/>
    <dgm:cxn modelId="{21D7D09F-7CCE-4826-AFBE-C4DAB71B09FA}" type="presParOf" srcId="{5B90FB9A-B826-4101-877B-7DF600E6EED1}" destId="{79709337-7500-4610-83DC-B23DA0B8CC5F}" srcOrd="2" destOrd="0" presId="urn:microsoft.com/office/officeart/2016/7/layout/VerticalHollowActionList"/>
    <dgm:cxn modelId="{4E8BA188-C908-4D01-A999-95DD890B306F}" type="presParOf" srcId="{79709337-7500-4610-83DC-B23DA0B8CC5F}" destId="{FE9902CD-6A5C-41DD-B130-EACD6786935D}" srcOrd="0" destOrd="0" presId="urn:microsoft.com/office/officeart/2016/7/layout/VerticalHollowActionList"/>
    <dgm:cxn modelId="{2450A6DF-5202-42B4-AFB4-0860E9378828}" type="presParOf" srcId="{79709337-7500-4610-83DC-B23DA0B8CC5F}" destId="{D2F0D487-AE3B-4A40-933F-8F569EA995BF}" srcOrd="1" destOrd="0" presId="urn:microsoft.com/office/officeart/2016/7/layout/VerticalHollowActionList"/>
    <dgm:cxn modelId="{A4366534-9B74-43CB-885B-C4562EA67758}" type="presParOf" srcId="{5B90FB9A-B826-4101-877B-7DF600E6EED1}" destId="{688ADAEF-2312-4857-8E18-A94068FD182C}" srcOrd="3" destOrd="0" presId="urn:microsoft.com/office/officeart/2016/7/layout/VerticalHollowActionList"/>
    <dgm:cxn modelId="{9EFD4B7B-FC52-416C-A8CC-7ADAC5FBEFF5}" type="presParOf" srcId="{5B90FB9A-B826-4101-877B-7DF600E6EED1}" destId="{E1A19543-A0FB-47A0-847B-8FB0BDC9B34A}" srcOrd="4" destOrd="0" presId="urn:microsoft.com/office/officeart/2016/7/layout/VerticalHollowActionList"/>
    <dgm:cxn modelId="{7453527D-9E8B-41DF-B339-C67A0C0F6097}" type="presParOf" srcId="{E1A19543-A0FB-47A0-847B-8FB0BDC9B34A}" destId="{1F3A2677-36BD-4471-8718-0320EF0C3FCD}" srcOrd="0" destOrd="0" presId="urn:microsoft.com/office/officeart/2016/7/layout/VerticalHollowActionList"/>
    <dgm:cxn modelId="{731DA0DD-B4C0-43AE-B28D-A3B0129EE71D}" type="presParOf" srcId="{E1A19543-A0FB-47A0-847B-8FB0BDC9B34A}" destId="{2D7472D8-7BA0-4369-BADC-794C607E2A12}" srcOrd="1" destOrd="0" presId="urn:microsoft.com/office/officeart/2016/7/layout/VerticalHollowActionList"/>
    <dgm:cxn modelId="{FF55691E-FBA1-45E8-BA76-1BEDF5615C8C}" type="presParOf" srcId="{5B90FB9A-B826-4101-877B-7DF600E6EED1}" destId="{D721BD27-EDE9-491D-AC46-F1BE3CE2F678}" srcOrd="5" destOrd="0" presId="urn:microsoft.com/office/officeart/2016/7/layout/VerticalHollowActionList"/>
    <dgm:cxn modelId="{24160942-2F29-4BA1-A483-55EF2CE5FBC8}" type="presParOf" srcId="{5B90FB9A-B826-4101-877B-7DF600E6EED1}" destId="{8CE40FE4-E243-45EB-8388-D3687A0FED94}" srcOrd="6" destOrd="0" presId="urn:microsoft.com/office/officeart/2016/7/layout/VerticalHollowActionList"/>
    <dgm:cxn modelId="{31328382-B7CC-4261-8ECC-5694A46E4214}" type="presParOf" srcId="{8CE40FE4-E243-45EB-8388-D3687A0FED94}" destId="{87731F22-26F4-4E3B-86C9-DF65161CBD96}" srcOrd="0" destOrd="0" presId="urn:microsoft.com/office/officeart/2016/7/layout/VerticalHollowActionList"/>
    <dgm:cxn modelId="{A7AAFC4D-A887-402D-A250-F76EA1F146E5}" type="presParOf" srcId="{8CE40FE4-E243-45EB-8388-D3687A0FED94}" destId="{BE0B4F32-FCB8-4072-9BDE-F1BAF05D6A80}" srcOrd="1" destOrd="0" presId="urn:microsoft.com/office/officeart/2016/7/layout/VerticalHollowActionList"/>
    <dgm:cxn modelId="{05A45B68-FB87-45DB-83BF-7C67A75E85F3}" type="presParOf" srcId="{5B90FB9A-B826-4101-877B-7DF600E6EED1}" destId="{D1EA9F36-A789-4531-9DA3-47DA810D1B7F}" srcOrd="7" destOrd="0" presId="urn:microsoft.com/office/officeart/2016/7/layout/VerticalHollowActionList"/>
    <dgm:cxn modelId="{E2624BA2-0E97-43C1-8708-BE906C822374}" type="presParOf" srcId="{5B90FB9A-B826-4101-877B-7DF600E6EED1}" destId="{0DDD23EA-B082-4F48-85FD-391FFD9981A4}" srcOrd="8" destOrd="0" presId="urn:microsoft.com/office/officeart/2016/7/layout/VerticalHollowActionList"/>
    <dgm:cxn modelId="{6EDD44C9-2FAD-4ED4-A3DC-A5B6C7C6760A}" type="presParOf" srcId="{0DDD23EA-B082-4F48-85FD-391FFD9981A4}" destId="{E4DCD6B1-13AC-42FD-A818-7994F6E3C7A1}" srcOrd="0" destOrd="0" presId="urn:microsoft.com/office/officeart/2016/7/layout/VerticalHollowActionList"/>
    <dgm:cxn modelId="{9064179A-DCD9-4861-A1CA-A3A8826D468A}" type="presParOf" srcId="{0DDD23EA-B082-4F48-85FD-391FFD9981A4}" destId="{99A86C4F-88E4-4CCA-8048-F48F854DF816}" srcOrd="1" destOrd="0" presId="urn:microsoft.com/office/officeart/2016/7/layout/VerticalHollowActionList"/>
    <dgm:cxn modelId="{28E9FA5F-54DC-4D4E-A444-96D0EC3A3615}" type="presParOf" srcId="{5B90FB9A-B826-4101-877B-7DF600E6EED1}" destId="{199E4999-57EB-45C4-A511-091C2D452C0D}" srcOrd="9" destOrd="0" presId="urn:microsoft.com/office/officeart/2016/7/layout/VerticalHollowActionList"/>
    <dgm:cxn modelId="{F605FC0D-D40B-4F7F-8040-6EC28DFBBA72}" type="presParOf" srcId="{5B90FB9A-B826-4101-877B-7DF600E6EED1}" destId="{65288C48-3BAF-441C-A61A-8413855D114F}" srcOrd="10" destOrd="0" presId="urn:microsoft.com/office/officeart/2016/7/layout/VerticalHollowActionList"/>
    <dgm:cxn modelId="{24714B6E-0A79-4660-9604-1CB5E91F479C}" type="presParOf" srcId="{65288C48-3BAF-441C-A61A-8413855D114F}" destId="{B79D186A-6D15-4FFA-985E-183A490B1687}" srcOrd="0" destOrd="0" presId="urn:microsoft.com/office/officeart/2016/7/layout/VerticalHollowActionList"/>
    <dgm:cxn modelId="{310AFD15-D2FC-4385-81F5-9C400EF5A43C}" type="presParOf" srcId="{65288C48-3BAF-441C-A61A-8413855D114F}" destId="{FBAAAD6C-56E6-4A04-BF21-DD543BBCA646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83BF3407-4F9E-4BD6-93D1-16D1957E343F}" type="doc">
      <dgm:prSet loTypeId="urn:microsoft.com/office/officeart/2005/8/layout/list1" loCatId="list" qsTypeId="urn:microsoft.com/office/officeart/2005/8/quickstyle/simple1#327" qsCatId="simple" csTypeId="urn:microsoft.com/office/officeart/2005/8/colors/colorful1#47" csCatId="colorful"/>
      <dgm:spPr/>
      <dgm:t>
        <a:bodyPr/>
        <a:lstStyle/>
        <a:p>
          <a:endParaRPr lang="en-US"/>
        </a:p>
      </dgm:t>
    </dgm:pt>
    <dgm:pt modelId="{8E6D91B9-60AC-4800-9C87-7FC2C58FB106}">
      <dgm:prSet/>
      <dgm:spPr/>
      <dgm:t>
        <a:bodyPr/>
        <a:lstStyle/>
        <a:p>
          <a:r>
            <a:rPr lang="en-US"/>
            <a:t>Active listening</a:t>
          </a:r>
        </a:p>
      </dgm:t>
    </dgm:pt>
    <dgm:pt modelId="{66DCDEA2-AF56-471A-8151-47F18B36A940}" type="parTrans" cxnId="{17C428A8-0A4B-4AE4-B52D-9DDCEDFA39A9}">
      <dgm:prSet/>
      <dgm:spPr/>
      <dgm:t>
        <a:bodyPr/>
        <a:lstStyle/>
        <a:p>
          <a:endParaRPr lang="en-US"/>
        </a:p>
      </dgm:t>
    </dgm:pt>
    <dgm:pt modelId="{A3F30926-B3A6-4F1B-9254-F5D3A572AEF8}" type="sibTrans" cxnId="{17C428A8-0A4B-4AE4-B52D-9DDCEDFA39A9}">
      <dgm:prSet/>
      <dgm:spPr/>
      <dgm:t>
        <a:bodyPr/>
        <a:lstStyle/>
        <a:p>
          <a:endParaRPr lang="en-US"/>
        </a:p>
      </dgm:t>
    </dgm:pt>
    <dgm:pt modelId="{37C5388A-3FDB-42F6-BB0D-C54BBDCD4561}">
      <dgm:prSet/>
      <dgm:spPr/>
      <dgm:t>
        <a:bodyPr/>
        <a:lstStyle/>
        <a:p>
          <a:r>
            <a:rPr lang="en-US"/>
            <a:t>Open questions</a:t>
          </a:r>
        </a:p>
      </dgm:t>
    </dgm:pt>
    <dgm:pt modelId="{F3747DB3-4FCF-4DD2-8DC9-27A72CD34959}" type="parTrans" cxnId="{7756AD44-D30D-4A1D-950F-A2DAD6397CBA}">
      <dgm:prSet/>
      <dgm:spPr/>
      <dgm:t>
        <a:bodyPr/>
        <a:lstStyle/>
        <a:p>
          <a:endParaRPr lang="en-US"/>
        </a:p>
      </dgm:t>
    </dgm:pt>
    <dgm:pt modelId="{051DA63B-6378-4146-81BD-FC87CC11E400}" type="sibTrans" cxnId="{7756AD44-D30D-4A1D-950F-A2DAD6397CBA}">
      <dgm:prSet/>
      <dgm:spPr/>
      <dgm:t>
        <a:bodyPr/>
        <a:lstStyle/>
        <a:p>
          <a:endParaRPr lang="en-US"/>
        </a:p>
      </dgm:t>
    </dgm:pt>
    <dgm:pt modelId="{643F33A0-A90E-42D5-98F3-B1A2E4A5949D}">
      <dgm:prSet/>
      <dgm:spPr/>
      <dgm:t>
        <a:bodyPr/>
        <a:lstStyle/>
        <a:p>
          <a:r>
            <a:rPr lang="en-US"/>
            <a:t>Silence where appropriate</a:t>
          </a:r>
        </a:p>
      </dgm:t>
    </dgm:pt>
    <dgm:pt modelId="{60E46BD0-AF7D-4047-9206-2710AD48A4E2}" type="parTrans" cxnId="{41BEB5FD-CA62-4850-BE05-FC1A7FB59159}">
      <dgm:prSet/>
      <dgm:spPr/>
      <dgm:t>
        <a:bodyPr/>
        <a:lstStyle/>
        <a:p>
          <a:endParaRPr lang="en-US"/>
        </a:p>
      </dgm:t>
    </dgm:pt>
    <dgm:pt modelId="{9D985863-B885-4559-91C5-7A1775408C5B}" type="sibTrans" cxnId="{41BEB5FD-CA62-4850-BE05-FC1A7FB59159}">
      <dgm:prSet/>
      <dgm:spPr/>
      <dgm:t>
        <a:bodyPr/>
        <a:lstStyle/>
        <a:p>
          <a:endParaRPr lang="en-US"/>
        </a:p>
      </dgm:t>
    </dgm:pt>
    <dgm:pt modelId="{6389616C-719F-4349-8AEE-E7FF7514DEC6}">
      <dgm:prSet/>
      <dgm:spPr/>
      <dgm:t>
        <a:bodyPr/>
        <a:lstStyle/>
        <a:p>
          <a:r>
            <a:rPr lang="en-US"/>
            <a:t>Empathy</a:t>
          </a:r>
        </a:p>
      </dgm:t>
    </dgm:pt>
    <dgm:pt modelId="{C3B4C948-B923-4974-A187-269114826817}" type="parTrans" cxnId="{9BA34E1E-4D35-4D6A-AA92-004C94B9E5C0}">
      <dgm:prSet/>
      <dgm:spPr/>
      <dgm:t>
        <a:bodyPr/>
        <a:lstStyle/>
        <a:p>
          <a:endParaRPr lang="en-US"/>
        </a:p>
      </dgm:t>
    </dgm:pt>
    <dgm:pt modelId="{9BE33CA0-8470-4B89-A182-FAB99340C22E}" type="sibTrans" cxnId="{9BA34E1E-4D35-4D6A-AA92-004C94B9E5C0}">
      <dgm:prSet/>
      <dgm:spPr/>
      <dgm:t>
        <a:bodyPr/>
        <a:lstStyle/>
        <a:p>
          <a:endParaRPr lang="en-US"/>
        </a:p>
      </dgm:t>
    </dgm:pt>
    <dgm:pt modelId="{3AB68ABC-7D9D-4D7E-ABE5-064E8E6C0E93}">
      <dgm:prSet/>
      <dgm:spPr/>
      <dgm:t>
        <a:bodyPr/>
        <a:lstStyle/>
        <a:p>
          <a:r>
            <a:rPr lang="en-US"/>
            <a:t>Respect</a:t>
          </a:r>
        </a:p>
      </dgm:t>
    </dgm:pt>
    <dgm:pt modelId="{FED3D5E9-C38D-4B67-B1FE-88D4D6851A4A}" type="parTrans" cxnId="{3BB212C0-CB30-47F8-A257-892FB9306AEF}">
      <dgm:prSet/>
      <dgm:spPr/>
      <dgm:t>
        <a:bodyPr/>
        <a:lstStyle/>
        <a:p>
          <a:endParaRPr lang="en-US"/>
        </a:p>
      </dgm:t>
    </dgm:pt>
    <dgm:pt modelId="{E6F67ADB-9ADA-4690-AC84-E1B8B006516A}" type="sibTrans" cxnId="{3BB212C0-CB30-47F8-A257-892FB9306AEF}">
      <dgm:prSet/>
      <dgm:spPr/>
      <dgm:t>
        <a:bodyPr/>
        <a:lstStyle/>
        <a:p>
          <a:endParaRPr lang="en-US"/>
        </a:p>
      </dgm:t>
    </dgm:pt>
    <dgm:pt modelId="{765A1CAE-56FF-476B-A1B8-E0C01AA053C0}" type="pres">
      <dgm:prSet presAssocID="{83BF3407-4F9E-4BD6-93D1-16D1957E343F}" presName="linear" presStyleCnt="0">
        <dgm:presLayoutVars>
          <dgm:dir/>
          <dgm:animLvl val="lvl"/>
          <dgm:resizeHandles val="exact"/>
        </dgm:presLayoutVars>
      </dgm:prSet>
      <dgm:spPr/>
    </dgm:pt>
    <dgm:pt modelId="{9DC89ECF-4584-4ACF-98A8-12E93A0C11FA}" type="pres">
      <dgm:prSet presAssocID="{8E6D91B9-60AC-4800-9C87-7FC2C58FB106}" presName="parentLin" presStyleCnt="0"/>
      <dgm:spPr/>
    </dgm:pt>
    <dgm:pt modelId="{54ADBDA6-32FE-46BB-B8B7-3F378A7106D7}" type="pres">
      <dgm:prSet presAssocID="{8E6D91B9-60AC-4800-9C87-7FC2C58FB106}" presName="parentLeftMargin" presStyleLbl="node1" presStyleIdx="0" presStyleCnt="5"/>
      <dgm:spPr/>
    </dgm:pt>
    <dgm:pt modelId="{519A274B-BE51-41B8-B443-0F6909B05CCE}" type="pres">
      <dgm:prSet presAssocID="{8E6D91B9-60AC-4800-9C87-7FC2C58FB10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E8EBA3A-FC08-4DE0-9D35-D16384A2188F}" type="pres">
      <dgm:prSet presAssocID="{8E6D91B9-60AC-4800-9C87-7FC2C58FB106}" presName="negativeSpace" presStyleCnt="0"/>
      <dgm:spPr/>
    </dgm:pt>
    <dgm:pt modelId="{B8035BF4-A446-411F-B4E6-98E05ED6E374}" type="pres">
      <dgm:prSet presAssocID="{8E6D91B9-60AC-4800-9C87-7FC2C58FB106}" presName="childText" presStyleLbl="conFgAcc1" presStyleIdx="0" presStyleCnt="5">
        <dgm:presLayoutVars>
          <dgm:bulletEnabled val="1"/>
        </dgm:presLayoutVars>
      </dgm:prSet>
      <dgm:spPr/>
    </dgm:pt>
    <dgm:pt modelId="{D51F91B7-8E59-48B9-8690-930A557A4FDB}" type="pres">
      <dgm:prSet presAssocID="{A3F30926-B3A6-4F1B-9254-F5D3A572AEF8}" presName="spaceBetweenRectangles" presStyleCnt="0"/>
      <dgm:spPr/>
    </dgm:pt>
    <dgm:pt modelId="{D3FDB98E-2069-433E-BE15-E787973032D3}" type="pres">
      <dgm:prSet presAssocID="{37C5388A-3FDB-42F6-BB0D-C54BBDCD4561}" presName="parentLin" presStyleCnt="0"/>
      <dgm:spPr/>
    </dgm:pt>
    <dgm:pt modelId="{84F65391-92AD-44E0-BA88-8770A48C2E63}" type="pres">
      <dgm:prSet presAssocID="{37C5388A-3FDB-42F6-BB0D-C54BBDCD4561}" presName="parentLeftMargin" presStyleLbl="node1" presStyleIdx="0" presStyleCnt="5"/>
      <dgm:spPr/>
    </dgm:pt>
    <dgm:pt modelId="{4AADC825-26C6-4267-A58F-39A00AF77FD2}" type="pres">
      <dgm:prSet presAssocID="{37C5388A-3FDB-42F6-BB0D-C54BBDCD456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099826E-D15C-4764-BB46-1110030EC848}" type="pres">
      <dgm:prSet presAssocID="{37C5388A-3FDB-42F6-BB0D-C54BBDCD4561}" presName="negativeSpace" presStyleCnt="0"/>
      <dgm:spPr/>
    </dgm:pt>
    <dgm:pt modelId="{F9B7E2EC-C534-4FF6-92B1-73F1BED9E9D6}" type="pres">
      <dgm:prSet presAssocID="{37C5388A-3FDB-42F6-BB0D-C54BBDCD4561}" presName="childText" presStyleLbl="conFgAcc1" presStyleIdx="1" presStyleCnt="5">
        <dgm:presLayoutVars>
          <dgm:bulletEnabled val="1"/>
        </dgm:presLayoutVars>
      </dgm:prSet>
      <dgm:spPr/>
    </dgm:pt>
    <dgm:pt modelId="{079B9943-209B-4F6D-A922-989DC7E79B93}" type="pres">
      <dgm:prSet presAssocID="{051DA63B-6378-4146-81BD-FC87CC11E400}" presName="spaceBetweenRectangles" presStyleCnt="0"/>
      <dgm:spPr/>
    </dgm:pt>
    <dgm:pt modelId="{5A88C092-9BE1-47BB-AD2C-1353A9DD930C}" type="pres">
      <dgm:prSet presAssocID="{643F33A0-A90E-42D5-98F3-B1A2E4A5949D}" presName="parentLin" presStyleCnt="0"/>
      <dgm:spPr/>
    </dgm:pt>
    <dgm:pt modelId="{BFC9105B-5AD7-4CC1-A177-69C0CE2744C5}" type="pres">
      <dgm:prSet presAssocID="{643F33A0-A90E-42D5-98F3-B1A2E4A5949D}" presName="parentLeftMargin" presStyleLbl="node1" presStyleIdx="1" presStyleCnt="5"/>
      <dgm:spPr/>
    </dgm:pt>
    <dgm:pt modelId="{74C7D675-4C7F-42A9-B12E-E66B5BC04471}" type="pres">
      <dgm:prSet presAssocID="{643F33A0-A90E-42D5-98F3-B1A2E4A5949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074FF45-8C46-496A-9E35-82D1A15E9F4C}" type="pres">
      <dgm:prSet presAssocID="{643F33A0-A90E-42D5-98F3-B1A2E4A5949D}" presName="negativeSpace" presStyleCnt="0"/>
      <dgm:spPr/>
    </dgm:pt>
    <dgm:pt modelId="{34D171A5-B1C1-47D1-813B-FD0049DE1644}" type="pres">
      <dgm:prSet presAssocID="{643F33A0-A90E-42D5-98F3-B1A2E4A5949D}" presName="childText" presStyleLbl="conFgAcc1" presStyleIdx="2" presStyleCnt="5">
        <dgm:presLayoutVars>
          <dgm:bulletEnabled val="1"/>
        </dgm:presLayoutVars>
      </dgm:prSet>
      <dgm:spPr/>
    </dgm:pt>
    <dgm:pt modelId="{864BA087-2AD4-494F-9FD3-8E714ADF0511}" type="pres">
      <dgm:prSet presAssocID="{9D985863-B885-4559-91C5-7A1775408C5B}" presName="spaceBetweenRectangles" presStyleCnt="0"/>
      <dgm:spPr/>
    </dgm:pt>
    <dgm:pt modelId="{0E406A10-5A87-4842-AC02-C0222BE9BC1E}" type="pres">
      <dgm:prSet presAssocID="{6389616C-719F-4349-8AEE-E7FF7514DEC6}" presName="parentLin" presStyleCnt="0"/>
      <dgm:spPr/>
    </dgm:pt>
    <dgm:pt modelId="{D216B74C-4F1E-4428-8650-9D0CD2EC4E0B}" type="pres">
      <dgm:prSet presAssocID="{6389616C-719F-4349-8AEE-E7FF7514DEC6}" presName="parentLeftMargin" presStyleLbl="node1" presStyleIdx="2" presStyleCnt="5"/>
      <dgm:spPr/>
    </dgm:pt>
    <dgm:pt modelId="{A1BA1322-30C2-4BEF-A985-0422AD2E5757}" type="pres">
      <dgm:prSet presAssocID="{6389616C-719F-4349-8AEE-E7FF7514DEC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533C5D1-4107-43C2-8E63-8D865DA46433}" type="pres">
      <dgm:prSet presAssocID="{6389616C-719F-4349-8AEE-E7FF7514DEC6}" presName="negativeSpace" presStyleCnt="0"/>
      <dgm:spPr/>
    </dgm:pt>
    <dgm:pt modelId="{6AC4C93B-FBDD-432D-BB7A-9C2824FC1938}" type="pres">
      <dgm:prSet presAssocID="{6389616C-719F-4349-8AEE-E7FF7514DEC6}" presName="childText" presStyleLbl="conFgAcc1" presStyleIdx="3" presStyleCnt="5">
        <dgm:presLayoutVars>
          <dgm:bulletEnabled val="1"/>
        </dgm:presLayoutVars>
      </dgm:prSet>
      <dgm:spPr/>
    </dgm:pt>
    <dgm:pt modelId="{914A8390-4FB5-4C54-A7E3-B5FFFCA2B816}" type="pres">
      <dgm:prSet presAssocID="{9BE33CA0-8470-4B89-A182-FAB99340C22E}" presName="spaceBetweenRectangles" presStyleCnt="0"/>
      <dgm:spPr/>
    </dgm:pt>
    <dgm:pt modelId="{4647B658-76F7-417F-AB2C-B70E5BD46DF3}" type="pres">
      <dgm:prSet presAssocID="{3AB68ABC-7D9D-4D7E-ABE5-064E8E6C0E93}" presName="parentLin" presStyleCnt="0"/>
      <dgm:spPr/>
    </dgm:pt>
    <dgm:pt modelId="{F9071843-C34F-4A44-A223-286A2D1A6F62}" type="pres">
      <dgm:prSet presAssocID="{3AB68ABC-7D9D-4D7E-ABE5-064E8E6C0E93}" presName="parentLeftMargin" presStyleLbl="node1" presStyleIdx="3" presStyleCnt="5"/>
      <dgm:spPr/>
    </dgm:pt>
    <dgm:pt modelId="{FC21E0A7-4E0A-429E-B47E-3207CE2DA2E4}" type="pres">
      <dgm:prSet presAssocID="{3AB68ABC-7D9D-4D7E-ABE5-064E8E6C0E9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6C7EA7C-643E-44EA-9B26-C4801F85ED74}" type="pres">
      <dgm:prSet presAssocID="{3AB68ABC-7D9D-4D7E-ABE5-064E8E6C0E93}" presName="negativeSpace" presStyleCnt="0"/>
      <dgm:spPr/>
    </dgm:pt>
    <dgm:pt modelId="{5F3F3BFC-7949-4D1C-B189-E165F1AECD6A}" type="pres">
      <dgm:prSet presAssocID="{3AB68ABC-7D9D-4D7E-ABE5-064E8E6C0E9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D1A0602-CF0A-4BB2-88EA-0246F74C9DEE}" type="presOf" srcId="{3AB68ABC-7D9D-4D7E-ABE5-064E8E6C0E93}" destId="{FC21E0A7-4E0A-429E-B47E-3207CE2DA2E4}" srcOrd="1" destOrd="0" presId="urn:microsoft.com/office/officeart/2005/8/layout/list1"/>
    <dgm:cxn modelId="{9BA34E1E-4D35-4D6A-AA92-004C94B9E5C0}" srcId="{83BF3407-4F9E-4BD6-93D1-16D1957E343F}" destId="{6389616C-719F-4349-8AEE-E7FF7514DEC6}" srcOrd="3" destOrd="0" parTransId="{C3B4C948-B923-4974-A187-269114826817}" sibTransId="{9BE33CA0-8470-4B89-A182-FAB99340C22E}"/>
    <dgm:cxn modelId="{3D482D21-D7A5-4AB2-B6C3-10A34D7EB5F8}" type="presOf" srcId="{6389616C-719F-4349-8AEE-E7FF7514DEC6}" destId="{D216B74C-4F1E-4428-8650-9D0CD2EC4E0B}" srcOrd="0" destOrd="0" presId="urn:microsoft.com/office/officeart/2005/8/layout/list1"/>
    <dgm:cxn modelId="{7756AD44-D30D-4A1D-950F-A2DAD6397CBA}" srcId="{83BF3407-4F9E-4BD6-93D1-16D1957E343F}" destId="{37C5388A-3FDB-42F6-BB0D-C54BBDCD4561}" srcOrd="1" destOrd="0" parTransId="{F3747DB3-4FCF-4DD2-8DC9-27A72CD34959}" sibTransId="{051DA63B-6378-4146-81BD-FC87CC11E400}"/>
    <dgm:cxn modelId="{1C3E0E50-EB40-4323-8412-E5F6A71C4A17}" type="presOf" srcId="{6389616C-719F-4349-8AEE-E7FF7514DEC6}" destId="{A1BA1322-30C2-4BEF-A985-0422AD2E5757}" srcOrd="1" destOrd="0" presId="urn:microsoft.com/office/officeart/2005/8/layout/list1"/>
    <dgm:cxn modelId="{381EA351-DC0F-4BF9-8FFE-0956BE4DC0A8}" type="presOf" srcId="{37C5388A-3FDB-42F6-BB0D-C54BBDCD4561}" destId="{4AADC825-26C6-4267-A58F-39A00AF77FD2}" srcOrd="1" destOrd="0" presId="urn:microsoft.com/office/officeart/2005/8/layout/list1"/>
    <dgm:cxn modelId="{D0EBBE53-E809-4B93-92AE-F39F1F174994}" type="presOf" srcId="{8E6D91B9-60AC-4800-9C87-7FC2C58FB106}" destId="{54ADBDA6-32FE-46BB-B8B7-3F378A7106D7}" srcOrd="0" destOrd="0" presId="urn:microsoft.com/office/officeart/2005/8/layout/list1"/>
    <dgm:cxn modelId="{EE525674-7CE2-4671-855F-AE456B9A2ECB}" type="presOf" srcId="{643F33A0-A90E-42D5-98F3-B1A2E4A5949D}" destId="{74C7D675-4C7F-42A9-B12E-E66B5BC04471}" srcOrd="1" destOrd="0" presId="urn:microsoft.com/office/officeart/2005/8/layout/list1"/>
    <dgm:cxn modelId="{9C197883-16EF-4B79-8FD6-9CB9866ED26C}" type="presOf" srcId="{83BF3407-4F9E-4BD6-93D1-16D1957E343F}" destId="{765A1CAE-56FF-476B-A1B8-E0C01AA053C0}" srcOrd="0" destOrd="0" presId="urn:microsoft.com/office/officeart/2005/8/layout/list1"/>
    <dgm:cxn modelId="{67C56C98-2633-4012-9DC8-5783DEA8A824}" type="presOf" srcId="{3AB68ABC-7D9D-4D7E-ABE5-064E8E6C0E93}" destId="{F9071843-C34F-4A44-A223-286A2D1A6F62}" srcOrd="0" destOrd="0" presId="urn:microsoft.com/office/officeart/2005/8/layout/list1"/>
    <dgm:cxn modelId="{17C428A8-0A4B-4AE4-B52D-9DDCEDFA39A9}" srcId="{83BF3407-4F9E-4BD6-93D1-16D1957E343F}" destId="{8E6D91B9-60AC-4800-9C87-7FC2C58FB106}" srcOrd="0" destOrd="0" parTransId="{66DCDEA2-AF56-471A-8151-47F18B36A940}" sibTransId="{A3F30926-B3A6-4F1B-9254-F5D3A572AEF8}"/>
    <dgm:cxn modelId="{5FD2F8B1-4E72-462F-88EC-1DE1CB5A0F96}" type="presOf" srcId="{643F33A0-A90E-42D5-98F3-B1A2E4A5949D}" destId="{BFC9105B-5AD7-4CC1-A177-69C0CE2744C5}" srcOrd="0" destOrd="0" presId="urn:microsoft.com/office/officeart/2005/8/layout/list1"/>
    <dgm:cxn modelId="{3BB212C0-CB30-47F8-A257-892FB9306AEF}" srcId="{83BF3407-4F9E-4BD6-93D1-16D1957E343F}" destId="{3AB68ABC-7D9D-4D7E-ABE5-064E8E6C0E93}" srcOrd="4" destOrd="0" parTransId="{FED3D5E9-C38D-4B67-B1FE-88D4D6851A4A}" sibTransId="{E6F67ADB-9ADA-4690-AC84-E1B8B006516A}"/>
    <dgm:cxn modelId="{E5F180C7-2D5B-4B9D-BCD0-F39CB2490798}" type="presOf" srcId="{37C5388A-3FDB-42F6-BB0D-C54BBDCD4561}" destId="{84F65391-92AD-44E0-BA88-8770A48C2E63}" srcOrd="0" destOrd="0" presId="urn:microsoft.com/office/officeart/2005/8/layout/list1"/>
    <dgm:cxn modelId="{13717EFD-9D7A-47AC-928C-74E229624434}" type="presOf" srcId="{8E6D91B9-60AC-4800-9C87-7FC2C58FB106}" destId="{519A274B-BE51-41B8-B443-0F6909B05CCE}" srcOrd="1" destOrd="0" presId="urn:microsoft.com/office/officeart/2005/8/layout/list1"/>
    <dgm:cxn modelId="{41BEB5FD-CA62-4850-BE05-FC1A7FB59159}" srcId="{83BF3407-4F9E-4BD6-93D1-16D1957E343F}" destId="{643F33A0-A90E-42D5-98F3-B1A2E4A5949D}" srcOrd="2" destOrd="0" parTransId="{60E46BD0-AF7D-4047-9206-2710AD48A4E2}" sibTransId="{9D985863-B885-4559-91C5-7A1775408C5B}"/>
    <dgm:cxn modelId="{94528A8E-93D5-452E-8E40-3D986A012D0C}" type="presParOf" srcId="{765A1CAE-56FF-476B-A1B8-E0C01AA053C0}" destId="{9DC89ECF-4584-4ACF-98A8-12E93A0C11FA}" srcOrd="0" destOrd="0" presId="urn:microsoft.com/office/officeart/2005/8/layout/list1"/>
    <dgm:cxn modelId="{7F0898E9-4B42-4D26-A527-551AF15C3C49}" type="presParOf" srcId="{9DC89ECF-4584-4ACF-98A8-12E93A0C11FA}" destId="{54ADBDA6-32FE-46BB-B8B7-3F378A7106D7}" srcOrd="0" destOrd="0" presId="urn:microsoft.com/office/officeart/2005/8/layout/list1"/>
    <dgm:cxn modelId="{F3BEBA77-8C15-411D-A39E-946A50886B68}" type="presParOf" srcId="{9DC89ECF-4584-4ACF-98A8-12E93A0C11FA}" destId="{519A274B-BE51-41B8-B443-0F6909B05CCE}" srcOrd="1" destOrd="0" presId="urn:microsoft.com/office/officeart/2005/8/layout/list1"/>
    <dgm:cxn modelId="{A69DEC42-9433-4709-B214-088ED7908A7A}" type="presParOf" srcId="{765A1CAE-56FF-476B-A1B8-E0C01AA053C0}" destId="{FE8EBA3A-FC08-4DE0-9D35-D16384A2188F}" srcOrd="1" destOrd="0" presId="urn:microsoft.com/office/officeart/2005/8/layout/list1"/>
    <dgm:cxn modelId="{6D8930A8-93E3-42D8-B03D-B54F206274AC}" type="presParOf" srcId="{765A1CAE-56FF-476B-A1B8-E0C01AA053C0}" destId="{B8035BF4-A446-411F-B4E6-98E05ED6E374}" srcOrd="2" destOrd="0" presId="urn:microsoft.com/office/officeart/2005/8/layout/list1"/>
    <dgm:cxn modelId="{0A4F8EDE-57FD-465F-830E-E1D1D8446C48}" type="presParOf" srcId="{765A1CAE-56FF-476B-A1B8-E0C01AA053C0}" destId="{D51F91B7-8E59-48B9-8690-930A557A4FDB}" srcOrd="3" destOrd="0" presId="urn:microsoft.com/office/officeart/2005/8/layout/list1"/>
    <dgm:cxn modelId="{8BDFF6E8-02CC-4DC8-9D2A-249B50ACD700}" type="presParOf" srcId="{765A1CAE-56FF-476B-A1B8-E0C01AA053C0}" destId="{D3FDB98E-2069-433E-BE15-E787973032D3}" srcOrd="4" destOrd="0" presId="urn:microsoft.com/office/officeart/2005/8/layout/list1"/>
    <dgm:cxn modelId="{50472531-A83B-4CC2-B57D-4DD01912CF5D}" type="presParOf" srcId="{D3FDB98E-2069-433E-BE15-E787973032D3}" destId="{84F65391-92AD-44E0-BA88-8770A48C2E63}" srcOrd="0" destOrd="0" presId="urn:microsoft.com/office/officeart/2005/8/layout/list1"/>
    <dgm:cxn modelId="{A036E96D-920B-4252-B483-DD0BC1D7F4FE}" type="presParOf" srcId="{D3FDB98E-2069-433E-BE15-E787973032D3}" destId="{4AADC825-26C6-4267-A58F-39A00AF77FD2}" srcOrd="1" destOrd="0" presId="urn:microsoft.com/office/officeart/2005/8/layout/list1"/>
    <dgm:cxn modelId="{41BECB73-9026-4BB0-8D80-3BE747388D9C}" type="presParOf" srcId="{765A1CAE-56FF-476B-A1B8-E0C01AA053C0}" destId="{A099826E-D15C-4764-BB46-1110030EC848}" srcOrd="5" destOrd="0" presId="urn:microsoft.com/office/officeart/2005/8/layout/list1"/>
    <dgm:cxn modelId="{1A9CABE9-E59A-48E7-BA3E-504EB4AD7972}" type="presParOf" srcId="{765A1CAE-56FF-476B-A1B8-E0C01AA053C0}" destId="{F9B7E2EC-C534-4FF6-92B1-73F1BED9E9D6}" srcOrd="6" destOrd="0" presId="urn:microsoft.com/office/officeart/2005/8/layout/list1"/>
    <dgm:cxn modelId="{B5863A96-2F6C-4C52-93AA-CDE325B40A36}" type="presParOf" srcId="{765A1CAE-56FF-476B-A1B8-E0C01AA053C0}" destId="{079B9943-209B-4F6D-A922-989DC7E79B93}" srcOrd="7" destOrd="0" presId="urn:microsoft.com/office/officeart/2005/8/layout/list1"/>
    <dgm:cxn modelId="{84E92866-231E-474D-93BC-3EE31CC48658}" type="presParOf" srcId="{765A1CAE-56FF-476B-A1B8-E0C01AA053C0}" destId="{5A88C092-9BE1-47BB-AD2C-1353A9DD930C}" srcOrd="8" destOrd="0" presId="urn:microsoft.com/office/officeart/2005/8/layout/list1"/>
    <dgm:cxn modelId="{FC047256-02F6-44AA-8AB0-5330D37F161C}" type="presParOf" srcId="{5A88C092-9BE1-47BB-AD2C-1353A9DD930C}" destId="{BFC9105B-5AD7-4CC1-A177-69C0CE2744C5}" srcOrd="0" destOrd="0" presId="urn:microsoft.com/office/officeart/2005/8/layout/list1"/>
    <dgm:cxn modelId="{F1148D6C-4493-4B18-A5BA-2DA9606D768C}" type="presParOf" srcId="{5A88C092-9BE1-47BB-AD2C-1353A9DD930C}" destId="{74C7D675-4C7F-42A9-B12E-E66B5BC04471}" srcOrd="1" destOrd="0" presId="urn:microsoft.com/office/officeart/2005/8/layout/list1"/>
    <dgm:cxn modelId="{B898C37A-770A-4F1C-AFAE-4E9B923F7C95}" type="presParOf" srcId="{765A1CAE-56FF-476B-A1B8-E0C01AA053C0}" destId="{A074FF45-8C46-496A-9E35-82D1A15E9F4C}" srcOrd="9" destOrd="0" presId="urn:microsoft.com/office/officeart/2005/8/layout/list1"/>
    <dgm:cxn modelId="{2CD73133-06F1-404C-BB3B-3FEFED398319}" type="presParOf" srcId="{765A1CAE-56FF-476B-A1B8-E0C01AA053C0}" destId="{34D171A5-B1C1-47D1-813B-FD0049DE1644}" srcOrd="10" destOrd="0" presId="urn:microsoft.com/office/officeart/2005/8/layout/list1"/>
    <dgm:cxn modelId="{C2702224-4D17-45A0-9255-15605187FE33}" type="presParOf" srcId="{765A1CAE-56FF-476B-A1B8-E0C01AA053C0}" destId="{864BA087-2AD4-494F-9FD3-8E714ADF0511}" srcOrd="11" destOrd="0" presId="urn:microsoft.com/office/officeart/2005/8/layout/list1"/>
    <dgm:cxn modelId="{2142F046-C11B-4625-A7BC-05B12524F81E}" type="presParOf" srcId="{765A1CAE-56FF-476B-A1B8-E0C01AA053C0}" destId="{0E406A10-5A87-4842-AC02-C0222BE9BC1E}" srcOrd="12" destOrd="0" presId="urn:microsoft.com/office/officeart/2005/8/layout/list1"/>
    <dgm:cxn modelId="{51E58DEF-A378-4452-A65B-7B60FBD80F8C}" type="presParOf" srcId="{0E406A10-5A87-4842-AC02-C0222BE9BC1E}" destId="{D216B74C-4F1E-4428-8650-9D0CD2EC4E0B}" srcOrd="0" destOrd="0" presId="urn:microsoft.com/office/officeart/2005/8/layout/list1"/>
    <dgm:cxn modelId="{4B3A6E54-C96E-4A4C-AA67-39A8F2A8EB75}" type="presParOf" srcId="{0E406A10-5A87-4842-AC02-C0222BE9BC1E}" destId="{A1BA1322-30C2-4BEF-A985-0422AD2E5757}" srcOrd="1" destOrd="0" presId="urn:microsoft.com/office/officeart/2005/8/layout/list1"/>
    <dgm:cxn modelId="{66CD4D24-9DD5-472B-B89F-5E2F010245ED}" type="presParOf" srcId="{765A1CAE-56FF-476B-A1B8-E0C01AA053C0}" destId="{C533C5D1-4107-43C2-8E63-8D865DA46433}" srcOrd="13" destOrd="0" presId="urn:microsoft.com/office/officeart/2005/8/layout/list1"/>
    <dgm:cxn modelId="{C0F9BFFC-81E6-4646-A0EB-34B41AD0F464}" type="presParOf" srcId="{765A1CAE-56FF-476B-A1B8-E0C01AA053C0}" destId="{6AC4C93B-FBDD-432D-BB7A-9C2824FC1938}" srcOrd="14" destOrd="0" presId="urn:microsoft.com/office/officeart/2005/8/layout/list1"/>
    <dgm:cxn modelId="{A4E3061B-91B5-4E1F-8BBC-46F0EA91B797}" type="presParOf" srcId="{765A1CAE-56FF-476B-A1B8-E0C01AA053C0}" destId="{914A8390-4FB5-4C54-A7E3-B5FFFCA2B816}" srcOrd="15" destOrd="0" presId="urn:microsoft.com/office/officeart/2005/8/layout/list1"/>
    <dgm:cxn modelId="{A6834C4B-9449-44EC-81E3-E9FB3F376E54}" type="presParOf" srcId="{765A1CAE-56FF-476B-A1B8-E0C01AA053C0}" destId="{4647B658-76F7-417F-AB2C-B70E5BD46DF3}" srcOrd="16" destOrd="0" presId="urn:microsoft.com/office/officeart/2005/8/layout/list1"/>
    <dgm:cxn modelId="{C32B4494-F257-4E09-94C7-58D3135566A0}" type="presParOf" srcId="{4647B658-76F7-417F-AB2C-B70E5BD46DF3}" destId="{F9071843-C34F-4A44-A223-286A2D1A6F62}" srcOrd="0" destOrd="0" presId="urn:microsoft.com/office/officeart/2005/8/layout/list1"/>
    <dgm:cxn modelId="{F4C0DDEE-6AA7-47B3-8FE4-19273A762050}" type="presParOf" srcId="{4647B658-76F7-417F-AB2C-B70E5BD46DF3}" destId="{FC21E0A7-4E0A-429E-B47E-3207CE2DA2E4}" srcOrd="1" destOrd="0" presId="urn:microsoft.com/office/officeart/2005/8/layout/list1"/>
    <dgm:cxn modelId="{0BC6FA4F-B850-4209-8EE6-4A26EFA49F3F}" type="presParOf" srcId="{765A1CAE-56FF-476B-A1B8-E0C01AA053C0}" destId="{66C7EA7C-643E-44EA-9B26-C4801F85ED74}" srcOrd="17" destOrd="0" presId="urn:microsoft.com/office/officeart/2005/8/layout/list1"/>
    <dgm:cxn modelId="{2A0BC226-140F-47E8-BA11-BFFD152549E9}" type="presParOf" srcId="{765A1CAE-56FF-476B-A1B8-E0C01AA053C0}" destId="{5F3F3BFC-7949-4D1C-B189-E165F1AECD6A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BFA25-8126-4614-85FA-F88421594DF9}">
      <dsp:nvSpPr>
        <dsp:cNvPr id="0" name=""/>
        <dsp:cNvSpPr/>
      </dsp:nvSpPr>
      <dsp:spPr>
        <a:xfrm>
          <a:off x="1330250" y="651"/>
          <a:ext cx="5321002" cy="84721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Aim: To consider the impact of death and dying on human psychology. </a:t>
          </a:r>
        </a:p>
      </dsp:txBody>
      <dsp:txXfrm>
        <a:off x="1330250" y="651"/>
        <a:ext cx="5321002" cy="847215"/>
      </dsp:txXfrm>
    </dsp:sp>
    <dsp:sp modelId="{B9E64525-8557-4BF4-8E63-4D98BF6FF98A}">
      <dsp:nvSpPr>
        <dsp:cNvPr id="0" name=""/>
        <dsp:cNvSpPr/>
      </dsp:nvSpPr>
      <dsp:spPr>
        <a:xfrm>
          <a:off x="0" y="651"/>
          <a:ext cx="1330250" cy="8472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Aim</a:t>
          </a:r>
        </a:p>
      </dsp:txBody>
      <dsp:txXfrm>
        <a:off x="0" y="651"/>
        <a:ext cx="1330250" cy="847215"/>
      </dsp:txXfrm>
    </dsp:sp>
    <dsp:sp modelId="{EEC6C336-68B0-41B2-86DA-2CC6B9628934}">
      <dsp:nvSpPr>
        <dsp:cNvPr id="0" name=""/>
        <dsp:cNvSpPr/>
      </dsp:nvSpPr>
      <dsp:spPr>
        <a:xfrm>
          <a:off x="1330250" y="898700"/>
          <a:ext cx="5321002" cy="84721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Describe psychological responses to death and loss. </a:t>
          </a:r>
        </a:p>
      </dsp:txBody>
      <dsp:txXfrm>
        <a:off x="1330250" y="898700"/>
        <a:ext cx="5321002" cy="847215"/>
      </dsp:txXfrm>
    </dsp:sp>
    <dsp:sp modelId="{3844E0ED-7F6D-44FA-87AE-7461809FC93A}">
      <dsp:nvSpPr>
        <dsp:cNvPr id="0" name=""/>
        <dsp:cNvSpPr/>
      </dsp:nvSpPr>
      <dsp:spPr>
        <a:xfrm>
          <a:off x="0" y="898700"/>
          <a:ext cx="1330250" cy="84721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Describe</a:t>
          </a:r>
        </a:p>
      </dsp:txBody>
      <dsp:txXfrm>
        <a:off x="0" y="898700"/>
        <a:ext cx="1330250" cy="847215"/>
      </dsp:txXfrm>
    </dsp:sp>
    <dsp:sp modelId="{F8DC2794-79B1-418F-BE96-D4CF28AE23F0}">
      <dsp:nvSpPr>
        <dsp:cNvPr id="0" name=""/>
        <dsp:cNvSpPr/>
      </dsp:nvSpPr>
      <dsp:spPr>
        <a:xfrm>
          <a:off x="1330250" y="1796749"/>
          <a:ext cx="5321002" cy="84721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Explain key theories of grief and bereavement. </a:t>
          </a:r>
        </a:p>
      </dsp:txBody>
      <dsp:txXfrm>
        <a:off x="1330250" y="1796749"/>
        <a:ext cx="5321002" cy="847215"/>
      </dsp:txXfrm>
    </dsp:sp>
    <dsp:sp modelId="{30714192-C2AD-45B7-B18A-03633DA24AD3}">
      <dsp:nvSpPr>
        <dsp:cNvPr id="0" name=""/>
        <dsp:cNvSpPr/>
      </dsp:nvSpPr>
      <dsp:spPr>
        <a:xfrm>
          <a:off x="0" y="1796749"/>
          <a:ext cx="1330250" cy="84721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Explain</a:t>
          </a:r>
        </a:p>
      </dsp:txBody>
      <dsp:txXfrm>
        <a:off x="0" y="1796749"/>
        <a:ext cx="1330250" cy="847215"/>
      </dsp:txXfrm>
    </dsp:sp>
    <dsp:sp modelId="{112E1B46-DAC7-4B2E-85A0-8A8D432B9C93}">
      <dsp:nvSpPr>
        <dsp:cNvPr id="0" name=""/>
        <dsp:cNvSpPr/>
      </dsp:nvSpPr>
      <dsp:spPr>
        <a:xfrm>
          <a:off x="1330250" y="2694798"/>
          <a:ext cx="5321002" cy="84721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Discuss factors influencing individual experiences of grief. </a:t>
          </a:r>
        </a:p>
      </dsp:txBody>
      <dsp:txXfrm>
        <a:off x="1330250" y="2694798"/>
        <a:ext cx="5321002" cy="847215"/>
      </dsp:txXfrm>
    </dsp:sp>
    <dsp:sp modelId="{76130AC9-94D3-4D60-8A32-6BD88E76ED4B}">
      <dsp:nvSpPr>
        <dsp:cNvPr id="0" name=""/>
        <dsp:cNvSpPr/>
      </dsp:nvSpPr>
      <dsp:spPr>
        <a:xfrm>
          <a:off x="0" y="2694798"/>
          <a:ext cx="1330250" cy="84721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Discuss</a:t>
          </a:r>
        </a:p>
      </dsp:txBody>
      <dsp:txXfrm>
        <a:off x="0" y="2694798"/>
        <a:ext cx="1330250" cy="847215"/>
      </dsp:txXfrm>
    </dsp:sp>
    <dsp:sp modelId="{9A865B34-C565-4DD5-B1A3-53816DE258A8}">
      <dsp:nvSpPr>
        <dsp:cNvPr id="0" name=""/>
        <dsp:cNvSpPr/>
      </dsp:nvSpPr>
      <dsp:spPr>
        <a:xfrm>
          <a:off x="1330250" y="3592847"/>
          <a:ext cx="5321002" cy="847215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 the impact of loss across the lifespan. </a:t>
          </a:r>
        </a:p>
      </dsp:txBody>
      <dsp:txXfrm>
        <a:off x="1330250" y="3592847"/>
        <a:ext cx="5321002" cy="847215"/>
      </dsp:txXfrm>
    </dsp:sp>
    <dsp:sp modelId="{986B5FB1-4781-484F-9C18-AAAB4F24B4F0}">
      <dsp:nvSpPr>
        <dsp:cNvPr id="0" name=""/>
        <dsp:cNvSpPr/>
      </dsp:nvSpPr>
      <dsp:spPr>
        <a:xfrm>
          <a:off x="0" y="3592847"/>
          <a:ext cx="1330250" cy="84721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Recognise</a:t>
          </a:r>
        </a:p>
      </dsp:txBody>
      <dsp:txXfrm>
        <a:off x="0" y="3592847"/>
        <a:ext cx="1330250" cy="847215"/>
      </dsp:txXfrm>
    </dsp:sp>
    <dsp:sp modelId="{BFABDFD6-4318-45C2-9731-43A585D73AEA}">
      <dsp:nvSpPr>
        <dsp:cNvPr id="0" name=""/>
        <dsp:cNvSpPr/>
      </dsp:nvSpPr>
      <dsp:spPr>
        <a:xfrm>
          <a:off x="1330250" y="4490896"/>
          <a:ext cx="5321002" cy="84721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42" tIns="215193" rIns="103242" bIns="21519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Identify ways health and social care professionals can provide compassionate support following bereavement. </a:t>
          </a:r>
        </a:p>
      </dsp:txBody>
      <dsp:txXfrm>
        <a:off x="1330250" y="4490896"/>
        <a:ext cx="5321002" cy="847215"/>
      </dsp:txXfrm>
    </dsp:sp>
    <dsp:sp modelId="{E8800029-D763-4FF6-B021-209A03472193}">
      <dsp:nvSpPr>
        <dsp:cNvPr id="0" name=""/>
        <dsp:cNvSpPr/>
      </dsp:nvSpPr>
      <dsp:spPr>
        <a:xfrm>
          <a:off x="0" y="4490896"/>
          <a:ext cx="1330250" cy="8472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392" tIns="83686" rIns="70392" bIns="83686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Identify</a:t>
          </a:r>
        </a:p>
      </dsp:txBody>
      <dsp:txXfrm>
        <a:off x="0" y="4490896"/>
        <a:ext cx="1330250" cy="8472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9A4643-1A4A-4AC7-951D-386B9F0EF028}">
      <dsp:nvSpPr>
        <dsp:cNvPr id="0" name=""/>
        <dsp:cNvSpPr/>
      </dsp:nvSpPr>
      <dsp:spPr>
        <a:xfrm>
          <a:off x="139660" y="1174"/>
          <a:ext cx="3198837" cy="19193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This session may raise personal thoughts and emotions.</a:t>
          </a:r>
        </a:p>
      </dsp:txBody>
      <dsp:txXfrm>
        <a:off x="139660" y="1174"/>
        <a:ext cx="3198837" cy="1919302"/>
      </dsp:txXfrm>
    </dsp:sp>
    <dsp:sp modelId="{F56AB1EE-BDE4-429E-9AFA-4F18F60C3CB3}">
      <dsp:nvSpPr>
        <dsp:cNvPr id="0" name=""/>
        <dsp:cNvSpPr/>
      </dsp:nvSpPr>
      <dsp:spPr>
        <a:xfrm>
          <a:off x="3658381" y="1174"/>
          <a:ext cx="3198837" cy="19193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Respect differing experiences</a:t>
          </a:r>
        </a:p>
      </dsp:txBody>
      <dsp:txXfrm>
        <a:off x="3658381" y="1174"/>
        <a:ext cx="3198837" cy="1919302"/>
      </dsp:txXfrm>
    </dsp:sp>
    <dsp:sp modelId="{E04A4638-5D2E-4DD2-8628-D407450EEACB}">
      <dsp:nvSpPr>
        <dsp:cNvPr id="0" name=""/>
        <dsp:cNvSpPr/>
      </dsp:nvSpPr>
      <dsp:spPr>
        <a:xfrm>
          <a:off x="7177102" y="1174"/>
          <a:ext cx="3198837" cy="191930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Maintain confidentiality</a:t>
          </a:r>
        </a:p>
      </dsp:txBody>
      <dsp:txXfrm>
        <a:off x="7177102" y="1174"/>
        <a:ext cx="3198837" cy="1919302"/>
      </dsp:txXfrm>
    </dsp:sp>
    <dsp:sp modelId="{4E64528A-7EBA-441F-97CF-7589DB6474F3}">
      <dsp:nvSpPr>
        <dsp:cNvPr id="0" name=""/>
        <dsp:cNvSpPr/>
      </dsp:nvSpPr>
      <dsp:spPr>
        <a:xfrm>
          <a:off x="139660" y="2240360"/>
          <a:ext cx="3198837" cy="191930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Participate at your own comfort level</a:t>
          </a:r>
        </a:p>
      </dsp:txBody>
      <dsp:txXfrm>
        <a:off x="139660" y="2240360"/>
        <a:ext cx="3198837" cy="1919302"/>
      </dsp:txXfrm>
    </dsp:sp>
    <dsp:sp modelId="{49A4C26D-67F0-4942-B70D-D0A3C22B23EE}">
      <dsp:nvSpPr>
        <dsp:cNvPr id="0" name=""/>
        <dsp:cNvSpPr/>
      </dsp:nvSpPr>
      <dsp:spPr>
        <a:xfrm>
          <a:off x="3658381" y="2240360"/>
          <a:ext cx="3198837" cy="191930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Access support if needed</a:t>
          </a:r>
        </a:p>
      </dsp:txBody>
      <dsp:txXfrm>
        <a:off x="3658381" y="2240360"/>
        <a:ext cx="3198837" cy="1919302"/>
      </dsp:txXfrm>
    </dsp:sp>
    <dsp:sp modelId="{5FFF585A-08F9-4E80-A518-91AA6B079268}">
      <dsp:nvSpPr>
        <dsp:cNvPr id="0" name=""/>
        <dsp:cNvSpPr/>
      </dsp:nvSpPr>
      <dsp:spPr>
        <a:xfrm>
          <a:off x="7177102" y="2240360"/>
          <a:ext cx="3198837" cy="19193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There is no "right" way to grieve.</a:t>
          </a:r>
        </a:p>
      </dsp:txBody>
      <dsp:txXfrm>
        <a:off x="7177102" y="2240360"/>
        <a:ext cx="3198837" cy="19193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127A3-F250-42BD-B58C-289CFD53B3EA}">
      <dsp:nvSpPr>
        <dsp:cNvPr id="0" name=""/>
        <dsp:cNvSpPr/>
      </dsp:nvSpPr>
      <dsp:spPr>
        <a:xfrm>
          <a:off x="656244" y="0"/>
          <a:ext cx="5338764" cy="533876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7418D-276B-456A-998F-723EA5907F20}">
      <dsp:nvSpPr>
        <dsp:cNvPr id="0" name=""/>
        <dsp:cNvSpPr/>
      </dsp:nvSpPr>
      <dsp:spPr>
        <a:xfrm>
          <a:off x="1163427" y="507182"/>
          <a:ext cx="2082117" cy="208211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Death </a:t>
          </a:r>
        </a:p>
      </dsp:txBody>
      <dsp:txXfrm>
        <a:off x="1265068" y="608823"/>
        <a:ext cx="1878835" cy="1878835"/>
      </dsp:txXfrm>
    </dsp:sp>
    <dsp:sp modelId="{7D57EFA5-0AD0-4AF9-BF55-F1FEBA1ED3DC}">
      <dsp:nvSpPr>
        <dsp:cNvPr id="0" name=""/>
        <dsp:cNvSpPr/>
      </dsp:nvSpPr>
      <dsp:spPr>
        <a:xfrm>
          <a:off x="3405707" y="507182"/>
          <a:ext cx="2082117" cy="208211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Dying </a:t>
          </a:r>
        </a:p>
      </dsp:txBody>
      <dsp:txXfrm>
        <a:off x="3507348" y="608823"/>
        <a:ext cx="1878835" cy="1878835"/>
      </dsp:txXfrm>
    </dsp:sp>
    <dsp:sp modelId="{3AC7B26C-2CE5-4C86-B877-77C59B51A985}">
      <dsp:nvSpPr>
        <dsp:cNvPr id="0" name=""/>
        <dsp:cNvSpPr/>
      </dsp:nvSpPr>
      <dsp:spPr>
        <a:xfrm>
          <a:off x="1163427" y="2749463"/>
          <a:ext cx="2082117" cy="208211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Bereavement </a:t>
          </a:r>
        </a:p>
      </dsp:txBody>
      <dsp:txXfrm>
        <a:off x="1265068" y="2851104"/>
        <a:ext cx="1878835" cy="1878835"/>
      </dsp:txXfrm>
    </dsp:sp>
    <dsp:sp modelId="{833FAE79-80B8-45F8-840B-784B6DA9D827}">
      <dsp:nvSpPr>
        <dsp:cNvPr id="0" name=""/>
        <dsp:cNvSpPr/>
      </dsp:nvSpPr>
      <dsp:spPr>
        <a:xfrm>
          <a:off x="3405707" y="2749463"/>
          <a:ext cx="2082117" cy="208211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Loss </a:t>
          </a:r>
        </a:p>
      </dsp:txBody>
      <dsp:txXfrm>
        <a:off x="3507348" y="2851104"/>
        <a:ext cx="1878835" cy="18788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BF42CA-DE4C-4590-8868-062307E82D66}">
      <dsp:nvSpPr>
        <dsp:cNvPr id="0" name=""/>
        <dsp:cNvSpPr/>
      </dsp:nvSpPr>
      <dsp:spPr>
        <a:xfrm>
          <a:off x="0" y="651"/>
          <a:ext cx="6651253" cy="15249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03ECAE-790E-4400-BC62-B31D13FA4E03}">
      <dsp:nvSpPr>
        <dsp:cNvPr id="0" name=""/>
        <dsp:cNvSpPr/>
      </dsp:nvSpPr>
      <dsp:spPr>
        <a:xfrm>
          <a:off x="461309" y="343774"/>
          <a:ext cx="838743" cy="838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24A59-37DD-4504-8862-CB78A1805BB5}">
      <dsp:nvSpPr>
        <dsp:cNvPr id="0" name=""/>
        <dsp:cNvSpPr/>
      </dsp:nvSpPr>
      <dsp:spPr>
        <a:xfrm>
          <a:off x="1761361" y="651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Death is a physical event in which our bodies stop working, including the absence of breathing and a heartbeat. </a:t>
          </a:r>
        </a:p>
      </dsp:txBody>
      <dsp:txXfrm>
        <a:off x="1761361" y="651"/>
        <a:ext cx="4889891" cy="1524988"/>
      </dsp:txXfrm>
    </dsp:sp>
    <dsp:sp modelId="{28C0F9E1-549C-4D9F-9FAA-87AC1AAAC911}">
      <dsp:nvSpPr>
        <dsp:cNvPr id="0" name=""/>
        <dsp:cNvSpPr/>
      </dsp:nvSpPr>
      <dsp:spPr>
        <a:xfrm>
          <a:off x="0" y="1906887"/>
          <a:ext cx="6651253" cy="15249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490DDA-4547-44DE-A4DF-F15EDB10D317}">
      <dsp:nvSpPr>
        <dsp:cNvPr id="0" name=""/>
        <dsp:cNvSpPr/>
      </dsp:nvSpPr>
      <dsp:spPr>
        <a:xfrm>
          <a:off x="461309" y="2250010"/>
          <a:ext cx="838743" cy="838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DB475-621A-4108-AB29-2894321FC013}">
      <dsp:nvSpPr>
        <dsp:cNvPr id="0" name=""/>
        <dsp:cNvSpPr/>
      </dsp:nvSpPr>
      <dsp:spPr>
        <a:xfrm>
          <a:off x="1761361" y="1906887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However, even this statement on describing death is overly simplistic. </a:t>
          </a:r>
        </a:p>
      </dsp:txBody>
      <dsp:txXfrm>
        <a:off x="1761361" y="1906887"/>
        <a:ext cx="4889891" cy="1524988"/>
      </dsp:txXfrm>
    </dsp:sp>
    <dsp:sp modelId="{693A8B8B-7A84-40EB-86E0-11871F740B4E}">
      <dsp:nvSpPr>
        <dsp:cNvPr id="0" name=""/>
        <dsp:cNvSpPr/>
      </dsp:nvSpPr>
      <dsp:spPr>
        <a:xfrm>
          <a:off x="0" y="3813123"/>
          <a:ext cx="6651253" cy="15249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2DC804-4BFF-419B-A742-EB7C3E9E2144}">
      <dsp:nvSpPr>
        <dsp:cNvPr id="0" name=""/>
        <dsp:cNvSpPr/>
      </dsp:nvSpPr>
      <dsp:spPr>
        <a:xfrm>
          <a:off x="461309" y="4156246"/>
          <a:ext cx="838743" cy="8387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B7037-E1D6-4DA4-958A-F8D4AEE165BB}">
      <dsp:nvSpPr>
        <dsp:cNvPr id="0" name=""/>
        <dsp:cNvSpPr/>
      </dsp:nvSpPr>
      <dsp:spPr>
        <a:xfrm>
          <a:off x="1761361" y="3813123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Our body is far more complex than this, composed of an intricate set of systems working together.</a:t>
          </a:r>
        </a:p>
      </dsp:txBody>
      <dsp:txXfrm>
        <a:off x="1761361" y="3813123"/>
        <a:ext cx="4889891" cy="15249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203473-AABF-44EE-B143-463899E78347}">
      <dsp:nvSpPr>
        <dsp:cNvPr id="0" name=""/>
        <dsp:cNvSpPr/>
      </dsp:nvSpPr>
      <dsp:spPr>
        <a:xfrm>
          <a:off x="0" y="24237"/>
          <a:ext cx="5803231" cy="17751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Not all cultures are equally accepting of brain death. </a:t>
          </a:r>
        </a:p>
      </dsp:txBody>
      <dsp:txXfrm>
        <a:off x="86657" y="110894"/>
        <a:ext cx="5629917" cy="1601868"/>
      </dsp:txXfrm>
    </dsp:sp>
    <dsp:sp modelId="{EEF2A408-7D70-44B4-9175-D6E5C87D27DE}">
      <dsp:nvSpPr>
        <dsp:cNvPr id="0" name=""/>
        <dsp:cNvSpPr/>
      </dsp:nvSpPr>
      <dsp:spPr>
        <a:xfrm>
          <a:off x="0" y="1859900"/>
          <a:ext cx="5803231" cy="1775182"/>
        </a:xfrm>
        <a:prstGeom prst="roundRect">
          <a:avLst/>
        </a:prstGeom>
        <a:solidFill>
          <a:schemeClr val="accent5">
            <a:hueOff val="-3933945"/>
            <a:satOff val="10618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 countries such as Japan, China, and the Republic of Korea, brain death is an acceptable diagnosis only in cases of organ donation and requires approval from the patient’s family. </a:t>
          </a:r>
        </a:p>
      </dsp:txBody>
      <dsp:txXfrm>
        <a:off x="86657" y="1946557"/>
        <a:ext cx="5629917" cy="1601868"/>
      </dsp:txXfrm>
    </dsp:sp>
    <dsp:sp modelId="{E493773F-0370-4625-B67F-A753969095E1}">
      <dsp:nvSpPr>
        <dsp:cNvPr id="0" name=""/>
        <dsp:cNvSpPr/>
      </dsp:nvSpPr>
      <dsp:spPr>
        <a:xfrm>
          <a:off x="0" y="3695562"/>
          <a:ext cx="5803231" cy="1775182"/>
        </a:xfrm>
        <a:prstGeom prst="roundRect">
          <a:avLst/>
        </a:prstGeom>
        <a:solidFill>
          <a:schemeClr val="accent5">
            <a:hueOff val="-7867891"/>
            <a:satOff val="21236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 the Republic of Korea, a diagnosis of brain death also requires unanimous approval from a special committee (Terunuma and Mathis, 2021; Yang and Miller, 2015).</a:t>
          </a:r>
        </a:p>
      </dsp:txBody>
      <dsp:txXfrm>
        <a:off x="86657" y="3782219"/>
        <a:ext cx="5629917" cy="16018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E4B2C8-70BA-47E9-AEA9-4689DE7ADB6B}">
      <dsp:nvSpPr>
        <dsp:cNvPr id="0" name=""/>
        <dsp:cNvSpPr/>
      </dsp:nvSpPr>
      <dsp:spPr>
        <a:xfrm>
          <a:off x="0" y="104314"/>
          <a:ext cx="6651253" cy="9845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Physiological death occurs when the vital organs no longer function. </a:t>
          </a:r>
        </a:p>
      </dsp:txBody>
      <dsp:txXfrm>
        <a:off x="48062" y="152376"/>
        <a:ext cx="6555129" cy="888431"/>
      </dsp:txXfrm>
    </dsp:sp>
    <dsp:sp modelId="{181618E9-E0EE-42EB-8BE7-8D4F9F6E6FAC}">
      <dsp:nvSpPr>
        <dsp:cNvPr id="0" name=""/>
        <dsp:cNvSpPr/>
      </dsp:nvSpPr>
      <dsp:spPr>
        <a:xfrm>
          <a:off x="0" y="1140709"/>
          <a:ext cx="6651253" cy="984555"/>
        </a:xfrm>
        <a:prstGeom prst="roundRect">
          <a:avLst/>
        </a:prstGeom>
        <a:solidFill>
          <a:schemeClr val="accent5">
            <a:hueOff val="-1966973"/>
            <a:satOff val="5309"/>
            <a:lumOff val="6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digestive and respiratory systems begin to shut down during the gradual process of dying.</a:t>
          </a:r>
        </a:p>
      </dsp:txBody>
      <dsp:txXfrm>
        <a:off x="48062" y="1188771"/>
        <a:ext cx="6555129" cy="888431"/>
      </dsp:txXfrm>
    </dsp:sp>
    <dsp:sp modelId="{5CA18085-0953-41D4-AEB9-36EF9F8C5657}">
      <dsp:nvSpPr>
        <dsp:cNvPr id="0" name=""/>
        <dsp:cNvSpPr/>
      </dsp:nvSpPr>
      <dsp:spPr>
        <a:xfrm>
          <a:off x="0" y="2177104"/>
          <a:ext cx="6651253" cy="984555"/>
        </a:xfrm>
        <a:prstGeom prst="roundRect">
          <a:avLst/>
        </a:prstGeom>
        <a:solidFill>
          <a:schemeClr val="accent5">
            <a:hueOff val="-3933945"/>
            <a:satOff val="10618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 dying person no longer wants to eat as digestion slows and the digestive tract loses moisture and chewing, swallowing, and elimination becomes painful processes.</a:t>
          </a:r>
        </a:p>
      </dsp:txBody>
      <dsp:txXfrm>
        <a:off x="48062" y="2225166"/>
        <a:ext cx="6555129" cy="888431"/>
      </dsp:txXfrm>
    </dsp:sp>
    <dsp:sp modelId="{DA5C51CE-42EF-47A2-BFEC-38F1FAED61A3}">
      <dsp:nvSpPr>
        <dsp:cNvPr id="0" name=""/>
        <dsp:cNvSpPr/>
      </dsp:nvSpPr>
      <dsp:spPr>
        <a:xfrm>
          <a:off x="0" y="3213499"/>
          <a:ext cx="6651253" cy="984555"/>
        </a:xfrm>
        <a:prstGeom prst="roundRect">
          <a:avLst/>
        </a:prstGeom>
        <a:solidFill>
          <a:schemeClr val="accent5">
            <a:hueOff val="-5900918"/>
            <a:satOff val="15927"/>
            <a:lumOff val="19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person often sleeps more and may talk less although continues to hear.</a:t>
          </a:r>
        </a:p>
      </dsp:txBody>
      <dsp:txXfrm>
        <a:off x="48062" y="3261561"/>
        <a:ext cx="6555129" cy="888431"/>
      </dsp:txXfrm>
    </dsp:sp>
    <dsp:sp modelId="{5AD602A2-5AB2-4A62-80C3-8E419983C7FA}">
      <dsp:nvSpPr>
        <dsp:cNvPr id="0" name=""/>
        <dsp:cNvSpPr/>
      </dsp:nvSpPr>
      <dsp:spPr>
        <a:xfrm>
          <a:off x="0" y="4249894"/>
          <a:ext cx="6651253" cy="984555"/>
        </a:xfrm>
        <a:prstGeom prst="roundRect">
          <a:avLst/>
        </a:prstGeom>
        <a:solidFill>
          <a:schemeClr val="accent5">
            <a:hueOff val="-7867891"/>
            <a:satOff val="21236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Physiological death may take 72 or fewer hours.</a:t>
          </a:r>
        </a:p>
      </dsp:txBody>
      <dsp:txXfrm>
        <a:off x="48062" y="4297956"/>
        <a:ext cx="6555129" cy="8884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0D072F-D3E6-4059-9746-04CD4469939D}">
      <dsp:nvSpPr>
        <dsp:cNvPr id="0" name=""/>
        <dsp:cNvSpPr/>
      </dsp:nvSpPr>
      <dsp:spPr>
        <a:xfrm>
          <a:off x="0" y="308726"/>
          <a:ext cx="6651253" cy="15315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 death begins much earlier than physiological death. </a:t>
          </a:r>
        </a:p>
      </dsp:txBody>
      <dsp:txXfrm>
        <a:off x="74763" y="383489"/>
        <a:ext cx="6501727" cy="1382004"/>
      </dsp:txXfrm>
    </dsp:sp>
    <dsp:sp modelId="{B58DA5C2-CCBC-48C3-A982-7D22F6583F11}">
      <dsp:nvSpPr>
        <dsp:cNvPr id="0" name=""/>
        <dsp:cNvSpPr/>
      </dsp:nvSpPr>
      <dsp:spPr>
        <a:xfrm>
          <a:off x="0" y="1903617"/>
          <a:ext cx="6651253" cy="1531530"/>
        </a:xfrm>
        <a:prstGeom prst="roundRect">
          <a:avLst/>
        </a:prstGeom>
        <a:solidFill>
          <a:schemeClr val="accent2">
            <a:hueOff val="-3544877"/>
            <a:satOff val="175"/>
            <a:lumOff val="-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 death occurs when others begin to withdraw from someone who is terminally ill.</a:t>
          </a:r>
        </a:p>
      </dsp:txBody>
      <dsp:txXfrm>
        <a:off x="74763" y="1978380"/>
        <a:ext cx="6501727" cy="1382004"/>
      </dsp:txXfrm>
    </dsp:sp>
    <dsp:sp modelId="{ED5638DC-6882-4547-8617-EB5E221E476E}">
      <dsp:nvSpPr>
        <dsp:cNvPr id="0" name=""/>
        <dsp:cNvSpPr/>
      </dsp:nvSpPr>
      <dsp:spPr>
        <a:xfrm>
          <a:off x="0" y="3498507"/>
          <a:ext cx="6651253" cy="1531530"/>
        </a:xfrm>
        <a:prstGeom prst="roundRect">
          <a:avLst/>
        </a:prstGeom>
        <a:solidFill>
          <a:schemeClr val="accent2">
            <a:hueOff val="-7089753"/>
            <a:satOff val="350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Those diagnosed with conditions such as cancer may find that friends, family members, and even health care professionals begin to say less and visit less frequently.</a:t>
          </a:r>
        </a:p>
      </dsp:txBody>
      <dsp:txXfrm>
        <a:off x="74763" y="3573270"/>
        <a:ext cx="6501727" cy="13820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B3D19-9E27-4607-A1A8-489A9A14872B}">
      <dsp:nvSpPr>
        <dsp:cNvPr id="0" name=""/>
        <dsp:cNvSpPr/>
      </dsp:nvSpPr>
      <dsp:spPr>
        <a:xfrm>
          <a:off x="0" y="284371"/>
          <a:ext cx="5803231" cy="1184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Meaningful discussions may be replaced with comments about the weather or other topics of light conversation. </a:t>
          </a:r>
        </a:p>
      </dsp:txBody>
      <dsp:txXfrm>
        <a:off x="57800" y="342171"/>
        <a:ext cx="5687631" cy="1068440"/>
      </dsp:txXfrm>
    </dsp:sp>
    <dsp:sp modelId="{82667224-7800-4695-BD22-9B431F5846FC}">
      <dsp:nvSpPr>
        <dsp:cNvPr id="0" name=""/>
        <dsp:cNvSpPr/>
      </dsp:nvSpPr>
      <dsp:spPr>
        <a:xfrm>
          <a:off x="0" y="1531771"/>
          <a:ext cx="5803231" cy="1184040"/>
        </a:xfrm>
        <a:prstGeom prst="roundRect">
          <a:avLst/>
        </a:prstGeom>
        <a:solidFill>
          <a:schemeClr val="accent2">
            <a:hueOff val="-2363251"/>
            <a:satOff val="117"/>
            <a:lumOff val="-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Doctors may spend less time with patients after their prognosis becomes poor. </a:t>
          </a:r>
        </a:p>
      </dsp:txBody>
      <dsp:txXfrm>
        <a:off x="57800" y="1589571"/>
        <a:ext cx="5687631" cy="1068440"/>
      </dsp:txXfrm>
    </dsp:sp>
    <dsp:sp modelId="{C1B30B24-84EF-4098-9A89-726AD066B31D}">
      <dsp:nvSpPr>
        <dsp:cNvPr id="0" name=""/>
        <dsp:cNvSpPr/>
      </dsp:nvSpPr>
      <dsp:spPr>
        <a:xfrm>
          <a:off x="0" y="2779171"/>
          <a:ext cx="5803231" cy="1184040"/>
        </a:xfrm>
        <a:prstGeom prst="roundRect">
          <a:avLst/>
        </a:prstGeom>
        <a:solidFill>
          <a:schemeClr val="accent2">
            <a:hueOff val="-4726502"/>
            <a:satOff val="233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People in nursing homes may live as socially dead for years with no one visiting or calling.</a:t>
          </a:r>
        </a:p>
      </dsp:txBody>
      <dsp:txXfrm>
        <a:off x="57800" y="2836971"/>
        <a:ext cx="5687631" cy="1068440"/>
      </dsp:txXfrm>
    </dsp:sp>
    <dsp:sp modelId="{0AC9725D-061F-4779-90CF-CDFA769D0AC9}">
      <dsp:nvSpPr>
        <dsp:cNvPr id="0" name=""/>
        <dsp:cNvSpPr/>
      </dsp:nvSpPr>
      <dsp:spPr>
        <a:xfrm>
          <a:off x="0" y="4026571"/>
          <a:ext cx="5803231" cy="1184040"/>
        </a:xfrm>
        <a:prstGeom prst="roundRect">
          <a:avLst/>
        </a:prstGeom>
        <a:solidFill>
          <a:schemeClr val="accent2">
            <a:hueOff val="-7089753"/>
            <a:satOff val="350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Why do others begin to withdraw?</a:t>
          </a:r>
        </a:p>
      </dsp:txBody>
      <dsp:txXfrm>
        <a:off x="57800" y="4084371"/>
        <a:ext cx="5687631" cy="10684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E5B5A4-BE36-4E05-8342-9C917356A82B}">
      <dsp:nvSpPr>
        <dsp:cNvPr id="0" name=""/>
        <dsp:cNvSpPr/>
      </dsp:nvSpPr>
      <dsp:spPr>
        <a:xfrm>
          <a:off x="0" y="8757"/>
          <a:ext cx="6651253" cy="17257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Being aware (or not) of impending death might affect a person’s self-concept, and how helpful that awareness is can vary person to person. </a:t>
          </a:r>
        </a:p>
      </dsp:txBody>
      <dsp:txXfrm>
        <a:off x="84244" y="93001"/>
        <a:ext cx="6482765" cy="1557262"/>
      </dsp:txXfrm>
    </dsp:sp>
    <dsp:sp modelId="{73BEF51A-DD18-4ABC-ADC2-61561D944E13}">
      <dsp:nvSpPr>
        <dsp:cNvPr id="0" name=""/>
        <dsp:cNvSpPr/>
      </dsp:nvSpPr>
      <dsp:spPr>
        <a:xfrm>
          <a:off x="0" y="1806507"/>
          <a:ext cx="6651253" cy="1725750"/>
        </a:xfrm>
        <a:prstGeom prst="roundRect">
          <a:avLst/>
        </a:prstGeom>
        <a:solidFill>
          <a:schemeClr val="accent5">
            <a:hueOff val="-3933945"/>
            <a:satOff val="10618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Psychic death occurs when the dying person begins to accept death and to withdraw from others and regress into the self. </a:t>
          </a:r>
        </a:p>
      </dsp:txBody>
      <dsp:txXfrm>
        <a:off x="84244" y="1890751"/>
        <a:ext cx="6482765" cy="1557262"/>
      </dsp:txXfrm>
    </dsp:sp>
    <dsp:sp modelId="{D1498DBA-F06C-4DD9-9372-C5C33BF67702}">
      <dsp:nvSpPr>
        <dsp:cNvPr id="0" name=""/>
        <dsp:cNvSpPr/>
      </dsp:nvSpPr>
      <dsp:spPr>
        <a:xfrm>
          <a:off x="0" y="3604257"/>
          <a:ext cx="6651253" cy="1725750"/>
        </a:xfrm>
        <a:prstGeom prst="roundRect">
          <a:avLst/>
        </a:prstGeom>
        <a:solidFill>
          <a:schemeClr val="accent5">
            <a:hueOff val="-7867891"/>
            <a:satOff val="21236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can take place long before physiological death or even social death and can even bring physiological death closer.</a:t>
          </a:r>
        </a:p>
      </dsp:txBody>
      <dsp:txXfrm>
        <a:off x="84244" y="3688501"/>
        <a:ext cx="6482765" cy="155726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4EC65-5C75-4FFF-AAD3-85F1BE20D441}">
      <dsp:nvSpPr>
        <dsp:cNvPr id="0" name=""/>
        <dsp:cNvSpPr/>
      </dsp:nvSpPr>
      <dsp:spPr>
        <a:xfrm>
          <a:off x="3080" y="491782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Loss is not limited to death.</a:t>
          </a:r>
        </a:p>
      </dsp:txBody>
      <dsp:txXfrm>
        <a:off x="3080" y="491782"/>
        <a:ext cx="2444055" cy="1466433"/>
      </dsp:txXfrm>
    </dsp:sp>
    <dsp:sp modelId="{92930F89-2030-481A-9925-FB37EAB23467}">
      <dsp:nvSpPr>
        <dsp:cNvPr id="0" name=""/>
        <dsp:cNvSpPr/>
      </dsp:nvSpPr>
      <dsp:spPr>
        <a:xfrm>
          <a:off x="2691541" y="491782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Death of a loved one</a:t>
          </a:r>
        </a:p>
      </dsp:txBody>
      <dsp:txXfrm>
        <a:off x="2691541" y="491782"/>
        <a:ext cx="2444055" cy="1466433"/>
      </dsp:txXfrm>
    </dsp:sp>
    <dsp:sp modelId="{D301324C-00BE-41C5-BF67-2A17B49AD94F}">
      <dsp:nvSpPr>
        <dsp:cNvPr id="0" name=""/>
        <dsp:cNvSpPr/>
      </dsp:nvSpPr>
      <dsp:spPr>
        <a:xfrm>
          <a:off x="5380002" y="491782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Divorce or relationship breakdown</a:t>
          </a:r>
        </a:p>
      </dsp:txBody>
      <dsp:txXfrm>
        <a:off x="5380002" y="491782"/>
        <a:ext cx="2444055" cy="1466433"/>
      </dsp:txXfrm>
    </dsp:sp>
    <dsp:sp modelId="{6E16F22A-80FB-4F1A-9580-6527042D3507}">
      <dsp:nvSpPr>
        <dsp:cNvPr id="0" name=""/>
        <dsp:cNvSpPr/>
      </dsp:nvSpPr>
      <dsp:spPr>
        <a:xfrm>
          <a:off x="8068463" y="491782"/>
          <a:ext cx="2444055" cy="1466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Loss of health</a:t>
          </a:r>
        </a:p>
      </dsp:txBody>
      <dsp:txXfrm>
        <a:off x="8068463" y="491782"/>
        <a:ext cx="2444055" cy="1466433"/>
      </dsp:txXfrm>
    </dsp:sp>
    <dsp:sp modelId="{15E490A8-EFD0-4DA7-A867-C0414EB633D7}">
      <dsp:nvSpPr>
        <dsp:cNvPr id="0" name=""/>
        <dsp:cNvSpPr/>
      </dsp:nvSpPr>
      <dsp:spPr>
        <a:xfrm>
          <a:off x="3080" y="2202621"/>
          <a:ext cx="2444055" cy="14664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Loss of independence</a:t>
          </a:r>
        </a:p>
      </dsp:txBody>
      <dsp:txXfrm>
        <a:off x="3080" y="2202621"/>
        <a:ext cx="2444055" cy="1466433"/>
      </dsp:txXfrm>
    </dsp:sp>
    <dsp:sp modelId="{C05FCEA5-9976-42CE-9696-762D48C0D3C2}">
      <dsp:nvSpPr>
        <dsp:cNvPr id="0" name=""/>
        <dsp:cNvSpPr/>
      </dsp:nvSpPr>
      <dsp:spPr>
        <a:xfrm>
          <a:off x="2691541" y="2202621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Job loss</a:t>
          </a:r>
        </a:p>
      </dsp:txBody>
      <dsp:txXfrm>
        <a:off x="2691541" y="2202621"/>
        <a:ext cx="2444055" cy="1466433"/>
      </dsp:txXfrm>
    </dsp:sp>
    <dsp:sp modelId="{370F3C77-B234-4E90-B874-B9C9460A1B04}">
      <dsp:nvSpPr>
        <dsp:cNvPr id="0" name=""/>
        <dsp:cNvSpPr/>
      </dsp:nvSpPr>
      <dsp:spPr>
        <a:xfrm>
          <a:off x="5380002" y="2202621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Moving home</a:t>
          </a:r>
        </a:p>
      </dsp:txBody>
      <dsp:txXfrm>
        <a:off x="5380002" y="2202621"/>
        <a:ext cx="2444055" cy="1466433"/>
      </dsp:txXfrm>
    </dsp:sp>
    <dsp:sp modelId="{FBAF64A3-0881-4E59-B3B6-69E92A32E930}">
      <dsp:nvSpPr>
        <dsp:cNvPr id="0" name=""/>
        <dsp:cNvSpPr/>
      </dsp:nvSpPr>
      <dsp:spPr>
        <a:xfrm>
          <a:off x="8068463" y="2202621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Loss of identity</a:t>
          </a:r>
        </a:p>
      </dsp:txBody>
      <dsp:txXfrm>
        <a:off x="8068463" y="2202621"/>
        <a:ext cx="2444055" cy="146643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B2935-717E-4713-9880-48B5692B87D3}">
      <dsp:nvSpPr>
        <dsp:cNvPr id="0" name=""/>
        <dsp:cNvSpPr/>
      </dsp:nvSpPr>
      <dsp:spPr>
        <a:xfrm>
          <a:off x="0" y="4170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E3361A-2D2A-498D-B3EA-F8A9A918D3B9}">
      <dsp:nvSpPr>
        <dsp:cNvPr id="0" name=""/>
        <dsp:cNvSpPr/>
      </dsp:nvSpPr>
      <dsp:spPr>
        <a:xfrm>
          <a:off x="268742" y="204061"/>
          <a:ext cx="488622" cy="4886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1A126-DD96-4901-ADB5-DD77361D2AE1}">
      <dsp:nvSpPr>
        <dsp:cNvPr id="0" name=""/>
        <dsp:cNvSpPr/>
      </dsp:nvSpPr>
      <dsp:spPr>
        <a:xfrm>
          <a:off x="1026106" y="417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Have you experienced loss?</a:t>
          </a:r>
        </a:p>
      </dsp:txBody>
      <dsp:txXfrm>
        <a:off x="1026106" y="4170"/>
        <a:ext cx="5625146" cy="888403"/>
      </dsp:txXfrm>
    </dsp:sp>
    <dsp:sp modelId="{6B0AAFD8-EA9C-4FD7-B318-A1DB295C2578}">
      <dsp:nvSpPr>
        <dsp:cNvPr id="0" name=""/>
        <dsp:cNvSpPr/>
      </dsp:nvSpPr>
      <dsp:spPr>
        <a:xfrm>
          <a:off x="0" y="1114675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2434F-C18A-4672-B5CE-EBDF0E10553C}">
      <dsp:nvSpPr>
        <dsp:cNvPr id="0" name=""/>
        <dsp:cNvSpPr/>
      </dsp:nvSpPr>
      <dsp:spPr>
        <a:xfrm>
          <a:off x="268742" y="1314566"/>
          <a:ext cx="488622" cy="4886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F22339-C7B5-433A-BE3F-0FFBA8F76EFF}">
      <dsp:nvSpPr>
        <dsp:cNvPr id="0" name=""/>
        <dsp:cNvSpPr/>
      </dsp:nvSpPr>
      <dsp:spPr>
        <a:xfrm>
          <a:off x="1026106" y="1114675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Without sharing personal details, consider:</a:t>
          </a:r>
        </a:p>
      </dsp:txBody>
      <dsp:txXfrm>
        <a:off x="1026106" y="1114675"/>
        <a:ext cx="5625146" cy="888403"/>
      </dsp:txXfrm>
    </dsp:sp>
    <dsp:sp modelId="{8AC8FD65-B2D4-4178-96F1-ACE08394B715}">
      <dsp:nvSpPr>
        <dsp:cNvPr id="0" name=""/>
        <dsp:cNvSpPr/>
      </dsp:nvSpPr>
      <dsp:spPr>
        <a:xfrm>
          <a:off x="0" y="2225180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6DE8B-870C-4A3A-8A11-81F108D2DC9F}">
      <dsp:nvSpPr>
        <dsp:cNvPr id="0" name=""/>
        <dsp:cNvSpPr/>
      </dsp:nvSpPr>
      <dsp:spPr>
        <a:xfrm>
          <a:off x="268742" y="2425070"/>
          <a:ext cx="488622" cy="4886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933C3-5884-4DF4-9540-014B99571E6C}">
      <dsp:nvSpPr>
        <dsp:cNvPr id="0" name=""/>
        <dsp:cNvSpPr/>
      </dsp:nvSpPr>
      <dsp:spPr>
        <a:xfrm>
          <a:off x="1026106" y="222518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did you react?</a:t>
          </a:r>
        </a:p>
      </dsp:txBody>
      <dsp:txXfrm>
        <a:off x="1026106" y="2225180"/>
        <a:ext cx="5625146" cy="888403"/>
      </dsp:txXfrm>
    </dsp:sp>
    <dsp:sp modelId="{0470A2B5-43D8-4142-8494-10ED6547456D}">
      <dsp:nvSpPr>
        <dsp:cNvPr id="0" name=""/>
        <dsp:cNvSpPr/>
      </dsp:nvSpPr>
      <dsp:spPr>
        <a:xfrm>
          <a:off x="0" y="3335684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E9666-5251-4651-8E84-7407B551B739}">
      <dsp:nvSpPr>
        <dsp:cNvPr id="0" name=""/>
        <dsp:cNvSpPr/>
      </dsp:nvSpPr>
      <dsp:spPr>
        <a:xfrm>
          <a:off x="268742" y="3535575"/>
          <a:ext cx="488622" cy="4886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4F8DE-879D-4877-8274-5BAEFBA30F07}">
      <dsp:nvSpPr>
        <dsp:cNvPr id="0" name=""/>
        <dsp:cNvSpPr/>
      </dsp:nvSpPr>
      <dsp:spPr>
        <a:xfrm>
          <a:off x="1026106" y="3335684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Did your response change over time?</a:t>
          </a:r>
        </a:p>
      </dsp:txBody>
      <dsp:txXfrm>
        <a:off x="1026106" y="3335684"/>
        <a:ext cx="5625146" cy="888403"/>
      </dsp:txXfrm>
    </dsp:sp>
    <dsp:sp modelId="{4BD93BBC-F363-4FE3-A087-97AB1A31474D}">
      <dsp:nvSpPr>
        <dsp:cNvPr id="0" name=""/>
        <dsp:cNvSpPr/>
      </dsp:nvSpPr>
      <dsp:spPr>
        <a:xfrm>
          <a:off x="0" y="4446189"/>
          <a:ext cx="6651253" cy="8884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FA725-C0F3-45B4-986E-53E04A155395}">
      <dsp:nvSpPr>
        <dsp:cNvPr id="0" name=""/>
        <dsp:cNvSpPr/>
      </dsp:nvSpPr>
      <dsp:spPr>
        <a:xfrm>
          <a:off x="268742" y="4646080"/>
          <a:ext cx="488622" cy="4886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50A0C-C032-4B89-97C9-F75143B871F6}">
      <dsp:nvSpPr>
        <dsp:cNvPr id="0" name=""/>
        <dsp:cNvSpPr/>
      </dsp:nvSpPr>
      <dsp:spPr>
        <a:xfrm>
          <a:off x="1026106" y="4446189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Did others respond differently?</a:t>
          </a:r>
        </a:p>
      </dsp:txBody>
      <dsp:txXfrm>
        <a:off x="1026106" y="4446189"/>
        <a:ext cx="5625146" cy="88840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FA14A-DE81-4B8F-9499-EC342A45C29C}">
      <dsp:nvSpPr>
        <dsp:cNvPr id="0" name=""/>
        <dsp:cNvSpPr/>
      </dsp:nvSpPr>
      <dsp:spPr>
        <a:xfrm>
          <a:off x="0" y="619350"/>
          <a:ext cx="6651253" cy="199675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What is grief?</a:t>
          </a:r>
        </a:p>
      </dsp:txBody>
      <dsp:txXfrm>
        <a:off x="97473" y="716823"/>
        <a:ext cx="6456307" cy="1801805"/>
      </dsp:txXfrm>
    </dsp:sp>
    <dsp:sp modelId="{91BEB20B-EDAF-42DF-A907-430D5D543223}">
      <dsp:nvSpPr>
        <dsp:cNvPr id="0" name=""/>
        <dsp:cNvSpPr/>
      </dsp:nvSpPr>
      <dsp:spPr>
        <a:xfrm>
          <a:off x="0" y="2722662"/>
          <a:ext cx="6651253" cy="1996751"/>
        </a:xfrm>
        <a:prstGeom prst="roundRect">
          <a:avLst/>
        </a:prstGeom>
        <a:solidFill>
          <a:schemeClr val="accent5">
            <a:hueOff val="-7867891"/>
            <a:satOff val="21236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A natural emotional, psychological, physical and social response to loss.</a:t>
          </a:r>
        </a:p>
      </dsp:txBody>
      <dsp:txXfrm>
        <a:off x="97473" y="2820135"/>
        <a:ext cx="6456307" cy="180180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92ABCD-DB9A-45AF-B69E-645348CC9A71}">
      <dsp:nvSpPr>
        <dsp:cNvPr id="0" name=""/>
        <dsp:cNvSpPr/>
      </dsp:nvSpPr>
      <dsp:spPr>
        <a:xfrm>
          <a:off x="0" y="680"/>
          <a:ext cx="6720759" cy="15921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D703DF-50B8-4C34-93E9-48E1C51CFF22}">
      <dsp:nvSpPr>
        <dsp:cNvPr id="0" name=""/>
        <dsp:cNvSpPr/>
      </dsp:nvSpPr>
      <dsp:spPr>
        <a:xfrm>
          <a:off x="481610" y="358902"/>
          <a:ext cx="875655" cy="8756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5C188-DB07-4A05-BAC5-6E9677DEE2DC}">
      <dsp:nvSpPr>
        <dsp:cNvPr id="0" name=""/>
        <dsp:cNvSpPr/>
      </dsp:nvSpPr>
      <dsp:spPr>
        <a:xfrm>
          <a:off x="1838875" y="680"/>
          <a:ext cx="4881883" cy="1592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97" tIns="168497" rIns="168497" bIns="1684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Anticipatory grief occurs when a death is expected and survivors have time to prepare to some extent before the loss.</a:t>
          </a:r>
        </a:p>
      </dsp:txBody>
      <dsp:txXfrm>
        <a:off x="1838875" y="680"/>
        <a:ext cx="4881883" cy="1592100"/>
      </dsp:txXfrm>
    </dsp:sp>
    <dsp:sp modelId="{4EA4265D-57C6-46AE-ADED-CDCA5BB55C05}">
      <dsp:nvSpPr>
        <dsp:cNvPr id="0" name=""/>
        <dsp:cNvSpPr/>
      </dsp:nvSpPr>
      <dsp:spPr>
        <a:xfrm>
          <a:off x="0" y="1990805"/>
          <a:ext cx="6720759" cy="15921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427F-B3C6-4C1B-B432-F4EACA36BC0D}">
      <dsp:nvSpPr>
        <dsp:cNvPr id="0" name=""/>
        <dsp:cNvSpPr/>
      </dsp:nvSpPr>
      <dsp:spPr>
        <a:xfrm>
          <a:off x="481610" y="2349027"/>
          <a:ext cx="875655" cy="8756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7C606-F462-4900-85AB-D93C98512262}">
      <dsp:nvSpPr>
        <dsp:cNvPr id="0" name=""/>
        <dsp:cNvSpPr/>
      </dsp:nvSpPr>
      <dsp:spPr>
        <a:xfrm>
          <a:off x="1838875" y="1990805"/>
          <a:ext cx="4881883" cy="1592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97" tIns="168497" rIns="168497" bIns="1684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Disenfranchised grief may be experienced by those who must hide the circumstances of their loss or whose grief goes unrecognised by others.</a:t>
          </a:r>
        </a:p>
      </dsp:txBody>
      <dsp:txXfrm>
        <a:off x="1838875" y="1990805"/>
        <a:ext cx="4881883" cy="1592100"/>
      </dsp:txXfrm>
    </dsp:sp>
    <dsp:sp modelId="{1E6EA6A6-6864-446E-BD08-7077074FE27E}">
      <dsp:nvSpPr>
        <dsp:cNvPr id="0" name=""/>
        <dsp:cNvSpPr/>
      </dsp:nvSpPr>
      <dsp:spPr>
        <a:xfrm>
          <a:off x="0" y="3980930"/>
          <a:ext cx="6720759" cy="15921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C90AF3-0AC4-4B39-9270-9F5D8EADA3FF}">
      <dsp:nvSpPr>
        <dsp:cNvPr id="0" name=""/>
        <dsp:cNvSpPr/>
      </dsp:nvSpPr>
      <dsp:spPr>
        <a:xfrm>
          <a:off x="481610" y="4339153"/>
          <a:ext cx="875655" cy="8756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109341-4357-41AC-B486-2CABC086A663}">
      <dsp:nvSpPr>
        <dsp:cNvPr id="0" name=""/>
        <dsp:cNvSpPr/>
      </dsp:nvSpPr>
      <dsp:spPr>
        <a:xfrm>
          <a:off x="1838875" y="3980930"/>
          <a:ext cx="4881883" cy="1592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97" tIns="168497" rIns="168497" bIns="16849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has been said that intense grief lasts about two years or less, but grief is felt throughout life.</a:t>
          </a:r>
        </a:p>
      </dsp:txBody>
      <dsp:txXfrm>
        <a:off x="1838875" y="3980930"/>
        <a:ext cx="4881883" cy="15921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80038C-F2AE-481E-BAF4-EAE70D9AE63B}">
      <dsp:nvSpPr>
        <dsp:cNvPr id="0" name=""/>
        <dsp:cNvSpPr/>
      </dsp:nvSpPr>
      <dsp:spPr>
        <a:xfrm>
          <a:off x="0" y="444931"/>
          <a:ext cx="580323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F1D026-1425-424F-8B96-646D2E0A12C6}">
      <dsp:nvSpPr>
        <dsp:cNvPr id="0" name=""/>
        <dsp:cNvSpPr/>
      </dsp:nvSpPr>
      <dsp:spPr>
        <a:xfrm>
          <a:off x="290161" y="90691"/>
          <a:ext cx="4062261" cy="7084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544" tIns="0" rIns="15354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Thoughts</a:t>
          </a:r>
        </a:p>
      </dsp:txBody>
      <dsp:txXfrm>
        <a:off x="324746" y="125276"/>
        <a:ext cx="3993091" cy="639310"/>
      </dsp:txXfrm>
    </dsp:sp>
    <dsp:sp modelId="{50624899-4000-4962-B8AE-FC49ED9B9048}">
      <dsp:nvSpPr>
        <dsp:cNvPr id="0" name=""/>
        <dsp:cNvSpPr/>
      </dsp:nvSpPr>
      <dsp:spPr>
        <a:xfrm>
          <a:off x="0" y="1533571"/>
          <a:ext cx="580323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966973"/>
              <a:satOff val="5309"/>
              <a:lumOff val="6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DDBBF-1822-415C-8959-8D403AABE522}">
      <dsp:nvSpPr>
        <dsp:cNvPr id="0" name=""/>
        <dsp:cNvSpPr/>
      </dsp:nvSpPr>
      <dsp:spPr>
        <a:xfrm>
          <a:off x="290161" y="1179331"/>
          <a:ext cx="4062261" cy="708480"/>
        </a:xfrm>
        <a:prstGeom prst="roundRect">
          <a:avLst/>
        </a:prstGeom>
        <a:solidFill>
          <a:schemeClr val="accent5">
            <a:hueOff val="-1966973"/>
            <a:satOff val="5309"/>
            <a:lumOff val="6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544" tIns="0" rIns="15354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Emotions</a:t>
          </a:r>
        </a:p>
      </dsp:txBody>
      <dsp:txXfrm>
        <a:off x="324746" y="1213916"/>
        <a:ext cx="3993091" cy="639310"/>
      </dsp:txXfrm>
    </dsp:sp>
    <dsp:sp modelId="{4FD23276-59FB-4AB8-8977-F0657D0DDD18}">
      <dsp:nvSpPr>
        <dsp:cNvPr id="0" name=""/>
        <dsp:cNvSpPr/>
      </dsp:nvSpPr>
      <dsp:spPr>
        <a:xfrm>
          <a:off x="0" y="2622211"/>
          <a:ext cx="580323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933945"/>
              <a:satOff val="10618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A5311-3691-472F-AE33-868561CCCB93}">
      <dsp:nvSpPr>
        <dsp:cNvPr id="0" name=""/>
        <dsp:cNvSpPr/>
      </dsp:nvSpPr>
      <dsp:spPr>
        <a:xfrm>
          <a:off x="290161" y="2267971"/>
          <a:ext cx="4062261" cy="708480"/>
        </a:xfrm>
        <a:prstGeom prst="roundRect">
          <a:avLst/>
        </a:prstGeom>
        <a:solidFill>
          <a:schemeClr val="accent5">
            <a:hueOff val="-3933945"/>
            <a:satOff val="10618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544" tIns="0" rIns="15354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Physical wellbeing</a:t>
          </a:r>
        </a:p>
      </dsp:txBody>
      <dsp:txXfrm>
        <a:off x="324746" y="2302556"/>
        <a:ext cx="3993091" cy="639310"/>
      </dsp:txXfrm>
    </dsp:sp>
    <dsp:sp modelId="{A2391C34-FC2F-439F-BA3B-1824AD639738}">
      <dsp:nvSpPr>
        <dsp:cNvPr id="0" name=""/>
        <dsp:cNvSpPr/>
      </dsp:nvSpPr>
      <dsp:spPr>
        <a:xfrm>
          <a:off x="0" y="3710851"/>
          <a:ext cx="580323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900918"/>
              <a:satOff val="15927"/>
              <a:lumOff val="19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E33C1-3E03-4260-849B-25006EC96E99}">
      <dsp:nvSpPr>
        <dsp:cNvPr id="0" name=""/>
        <dsp:cNvSpPr/>
      </dsp:nvSpPr>
      <dsp:spPr>
        <a:xfrm>
          <a:off x="290161" y="3356611"/>
          <a:ext cx="4062261" cy="708480"/>
        </a:xfrm>
        <a:prstGeom prst="roundRect">
          <a:avLst/>
        </a:prstGeom>
        <a:solidFill>
          <a:schemeClr val="accent5">
            <a:hueOff val="-5900918"/>
            <a:satOff val="15927"/>
            <a:lumOff val="19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544" tIns="0" rIns="15354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Relationships</a:t>
          </a:r>
        </a:p>
      </dsp:txBody>
      <dsp:txXfrm>
        <a:off x="324746" y="3391196"/>
        <a:ext cx="3993091" cy="639310"/>
      </dsp:txXfrm>
    </dsp:sp>
    <dsp:sp modelId="{F48782A9-EBF3-41E3-BEE6-30016C9ECBC1}">
      <dsp:nvSpPr>
        <dsp:cNvPr id="0" name=""/>
        <dsp:cNvSpPr/>
      </dsp:nvSpPr>
      <dsp:spPr>
        <a:xfrm>
          <a:off x="0" y="4799491"/>
          <a:ext cx="580323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867891"/>
              <a:satOff val="21236"/>
              <a:lumOff val="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AE22E-6724-45B0-9C76-B10F3BC5B6E5}">
      <dsp:nvSpPr>
        <dsp:cNvPr id="0" name=""/>
        <dsp:cNvSpPr/>
      </dsp:nvSpPr>
      <dsp:spPr>
        <a:xfrm>
          <a:off x="290161" y="4445251"/>
          <a:ext cx="4062261" cy="708480"/>
        </a:xfrm>
        <a:prstGeom prst="roundRect">
          <a:avLst/>
        </a:prstGeom>
        <a:solidFill>
          <a:schemeClr val="accent5">
            <a:hueOff val="-7867891"/>
            <a:satOff val="21236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3544" tIns="0" rIns="15354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Daily functioning</a:t>
          </a:r>
        </a:p>
      </dsp:txBody>
      <dsp:txXfrm>
        <a:off x="324746" y="4479836"/>
        <a:ext cx="3993091" cy="63931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18B267-7C4A-4932-B333-18B8D3469752}">
      <dsp:nvSpPr>
        <dsp:cNvPr id="0" name=""/>
        <dsp:cNvSpPr/>
      </dsp:nvSpPr>
      <dsp:spPr>
        <a:xfrm>
          <a:off x="3080" y="491782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Sadness</a:t>
          </a:r>
        </a:p>
      </dsp:txBody>
      <dsp:txXfrm>
        <a:off x="3080" y="491782"/>
        <a:ext cx="2444055" cy="1466433"/>
      </dsp:txXfrm>
    </dsp:sp>
    <dsp:sp modelId="{98A329BC-2410-45FD-9883-A9D429FBE5D5}">
      <dsp:nvSpPr>
        <dsp:cNvPr id="0" name=""/>
        <dsp:cNvSpPr/>
      </dsp:nvSpPr>
      <dsp:spPr>
        <a:xfrm>
          <a:off x="2691541" y="491782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Anger</a:t>
          </a:r>
        </a:p>
      </dsp:txBody>
      <dsp:txXfrm>
        <a:off x="2691541" y="491782"/>
        <a:ext cx="2444055" cy="1466433"/>
      </dsp:txXfrm>
    </dsp:sp>
    <dsp:sp modelId="{201EE408-FA10-41EA-BD6F-89ED22B6B327}">
      <dsp:nvSpPr>
        <dsp:cNvPr id="0" name=""/>
        <dsp:cNvSpPr/>
      </dsp:nvSpPr>
      <dsp:spPr>
        <a:xfrm>
          <a:off x="5380002" y="491782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Guilt</a:t>
          </a:r>
        </a:p>
      </dsp:txBody>
      <dsp:txXfrm>
        <a:off x="5380002" y="491782"/>
        <a:ext cx="2444055" cy="1466433"/>
      </dsp:txXfrm>
    </dsp:sp>
    <dsp:sp modelId="{43141E02-F889-43A0-BD10-40506989CE7B}">
      <dsp:nvSpPr>
        <dsp:cNvPr id="0" name=""/>
        <dsp:cNvSpPr/>
      </dsp:nvSpPr>
      <dsp:spPr>
        <a:xfrm>
          <a:off x="8068463" y="491782"/>
          <a:ext cx="2444055" cy="1466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Anxiety</a:t>
          </a:r>
        </a:p>
      </dsp:txBody>
      <dsp:txXfrm>
        <a:off x="8068463" y="491782"/>
        <a:ext cx="2444055" cy="1466433"/>
      </dsp:txXfrm>
    </dsp:sp>
    <dsp:sp modelId="{4868105B-4C18-49A1-8C46-72C636D129C9}">
      <dsp:nvSpPr>
        <dsp:cNvPr id="0" name=""/>
        <dsp:cNvSpPr/>
      </dsp:nvSpPr>
      <dsp:spPr>
        <a:xfrm>
          <a:off x="1347311" y="2202621"/>
          <a:ext cx="2444055" cy="14664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Loneliness</a:t>
          </a:r>
        </a:p>
      </dsp:txBody>
      <dsp:txXfrm>
        <a:off x="1347311" y="2202621"/>
        <a:ext cx="2444055" cy="1466433"/>
      </dsp:txXfrm>
    </dsp:sp>
    <dsp:sp modelId="{2ADD5484-A9A3-45A9-8D59-A33AB4B43787}">
      <dsp:nvSpPr>
        <dsp:cNvPr id="0" name=""/>
        <dsp:cNvSpPr/>
      </dsp:nvSpPr>
      <dsp:spPr>
        <a:xfrm>
          <a:off x="4035772" y="2202621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Relief</a:t>
          </a:r>
        </a:p>
      </dsp:txBody>
      <dsp:txXfrm>
        <a:off x="4035772" y="2202621"/>
        <a:ext cx="2444055" cy="1466433"/>
      </dsp:txXfrm>
    </dsp:sp>
    <dsp:sp modelId="{C596BFB4-F81F-4956-80CC-FB7BFFFEA593}">
      <dsp:nvSpPr>
        <dsp:cNvPr id="0" name=""/>
        <dsp:cNvSpPr/>
      </dsp:nvSpPr>
      <dsp:spPr>
        <a:xfrm>
          <a:off x="6724233" y="2202621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Numbness</a:t>
          </a:r>
        </a:p>
      </dsp:txBody>
      <dsp:txXfrm>
        <a:off x="6724233" y="2202621"/>
        <a:ext cx="2444055" cy="146643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888B9-30CB-405F-8DDB-2A825F261E56}">
      <dsp:nvSpPr>
        <dsp:cNvPr id="0" name=""/>
        <dsp:cNvSpPr/>
      </dsp:nvSpPr>
      <dsp:spPr>
        <a:xfrm>
          <a:off x="525962" y="3034"/>
          <a:ext cx="2666347" cy="159980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Fatigue</a:t>
          </a:r>
        </a:p>
      </dsp:txBody>
      <dsp:txXfrm>
        <a:off x="525962" y="3034"/>
        <a:ext cx="2666347" cy="1599808"/>
      </dsp:txXfrm>
    </dsp:sp>
    <dsp:sp modelId="{301C75FE-FE2F-44E7-B556-81CB6EA88C27}">
      <dsp:nvSpPr>
        <dsp:cNvPr id="0" name=""/>
        <dsp:cNvSpPr/>
      </dsp:nvSpPr>
      <dsp:spPr>
        <a:xfrm>
          <a:off x="3458943" y="3034"/>
          <a:ext cx="2666347" cy="1599808"/>
        </a:xfrm>
        <a:prstGeom prst="rect">
          <a:avLst/>
        </a:prstGeom>
        <a:solidFill>
          <a:schemeClr val="accent2">
            <a:hueOff val="-1417951"/>
            <a:satOff val="70"/>
            <a:lumOff val="-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Sleep problems</a:t>
          </a:r>
        </a:p>
      </dsp:txBody>
      <dsp:txXfrm>
        <a:off x="3458943" y="3034"/>
        <a:ext cx="2666347" cy="1599808"/>
      </dsp:txXfrm>
    </dsp:sp>
    <dsp:sp modelId="{7A88167A-ED40-42EC-BB38-30B64529F8E6}">
      <dsp:nvSpPr>
        <dsp:cNvPr id="0" name=""/>
        <dsp:cNvSpPr/>
      </dsp:nvSpPr>
      <dsp:spPr>
        <a:xfrm>
          <a:off x="525962" y="1869477"/>
          <a:ext cx="2666347" cy="1599808"/>
        </a:xfrm>
        <a:prstGeom prst="rect">
          <a:avLst/>
        </a:prstGeom>
        <a:solidFill>
          <a:schemeClr val="accent2">
            <a:hueOff val="-2835901"/>
            <a:satOff val="140"/>
            <a:lumOff val="-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Appetite changes</a:t>
          </a:r>
        </a:p>
      </dsp:txBody>
      <dsp:txXfrm>
        <a:off x="525962" y="1869477"/>
        <a:ext cx="2666347" cy="1599808"/>
      </dsp:txXfrm>
    </dsp:sp>
    <dsp:sp modelId="{9FF9DC6A-6751-46E8-8525-20617CC356DB}">
      <dsp:nvSpPr>
        <dsp:cNvPr id="0" name=""/>
        <dsp:cNvSpPr/>
      </dsp:nvSpPr>
      <dsp:spPr>
        <a:xfrm>
          <a:off x="3458943" y="1869477"/>
          <a:ext cx="2666347" cy="1599808"/>
        </a:xfrm>
        <a:prstGeom prst="rect">
          <a:avLst/>
        </a:prstGeom>
        <a:solidFill>
          <a:schemeClr val="accent2">
            <a:hueOff val="-4253852"/>
            <a:satOff val="210"/>
            <a:lumOff val="-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Headaches</a:t>
          </a:r>
        </a:p>
      </dsp:txBody>
      <dsp:txXfrm>
        <a:off x="3458943" y="1869477"/>
        <a:ext cx="2666347" cy="1599808"/>
      </dsp:txXfrm>
    </dsp:sp>
    <dsp:sp modelId="{E3B6F4A4-B217-45BC-92AF-E3D9EE81EA2D}">
      <dsp:nvSpPr>
        <dsp:cNvPr id="0" name=""/>
        <dsp:cNvSpPr/>
      </dsp:nvSpPr>
      <dsp:spPr>
        <a:xfrm>
          <a:off x="525962" y="3735920"/>
          <a:ext cx="2666347" cy="1599808"/>
        </a:xfrm>
        <a:prstGeom prst="rect">
          <a:avLst/>
        </a:prstGeom>
        <a:solidFill>
          <a:schemeClr val="accent2">
            <a:hueOff val="-5671803"/>
            <a:satOff val="280"/>
            <a:lumOff val="-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Reduced concentration</a:t>
          </a:r>
        </a:p>
      </dsp:txBody>
      <dsp:txXfrm>
        <a:off x="525962" y="3735920"/>
        <a:ext cx="2666347" cy="1599808"/>
      </dsp:txXfrm>
    </dsp:sp>
    <dsp:sp modelId="{2990D302-3DD9-4D42-8727-B3BBE90F2A26}">
      <dsp:nvSpPr>
        <dsp:cNvPr id="0" name=""/>
        <dsp:cNvSpPr/>
      </dsp:nvSpPr>
      <dsp:spPr>
        <a:xfrm>
          <a:off x="3458943" y="3735920"/>
          <a:ext cx="2666347" cy="1599808"/>
        </a:xfrm>
        <a:prstGeom prst="rect">
          <a:avLst/>
        </a:prstGeom>
        <a:solidFill>
          <a:schemeClr val="accent2">
            <a:hueOff val="-7089753"/>
            <a:satOff val="350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Physical discomfort</a:t>
          </a:r>
        </a:p>
      </dsp:txBody>
      <dsp:txXfrm>
        <a:off x="3458943" y="3735920"/>
        <a:ext cx="2666347" cy="159980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946618-3C3D-4911-8DA4-4180DF638162}">
      <dsp:nvSpPr>
        <dsp:cNvPr id="0" name=""/>
        <dsp:cNvSpPr/>
      </dsp:nvSpPr>
      <dsp:spPr>
        <a:xfrm>
          <a:off x="0" y="36682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77454-4B2B-4FCE-ABFF-D3F9ED28DC28}">
      <dsp:nvSpPr>
        <dsp:cNvPr id="0" name=""/>
        <dsp:cNvSpPr/>
      </dsp:nvSpPr>
      <dsp:spPr>
        <a:xfrm>
          <a:off x="332562" y="12582"/>
          <a:ext cx="4655877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Confusion</a:t>
          </a:r>
        </a:p>
      </dsp:txBody>
      <dsp:txXfrm>
        <a:off x="367147" y="47167"/>
        <a:ext cx="4586707" cy="639310"/>
      </dsp:txXfrm>
    </dsp:sp>
    <dsp:sp modelId="{6107E435-A597-4E41-8101-3622EAB9D2A9}">
      <dsp:nvSpPr>
        <dsp:cNvPr id="0" name=""/>
        <dsp:cNvSpPr/>
      </dsp:nvSpPr>
      <dsp:spPr>
        <a:xfrm>
          <a:off x="0" y="145546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A5F2C1-53A4-4A85-ABD8-6B5644E9DEFC}">
      <dsp:nvSpPr>
        <dsp:cNvPr id="0" name=""/>
        <dsp:cNvSpPr/>
      </dsp:nvSpPr>
      <dsp:spPr>
        <a:xfrm>
          <a:off x="332562" y="1101222"/>
          <a:ext cx="4655877" cy="708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Forgetfulness</a:t>
          </a:r>
        </a:p>
      </dsp:txBody>
      <dsp:txXfrm>
        <a:off x="367147" y="1135807"/>
        <a:ext cx="4586707" cy="639310"/>
      </dsp:txXfrm>
    </dsp:sp>
    <dsp:sp modelId="{2FAF4B80-9EE2-4D38-8A65-2BD82E43534D}">
      <dsp:nvSpPr>
        <dsp:cNvPr id="0" name=""/>
        <dsp:cNvSpPr/>
      </dsp:nvSpPr>
      <dsp:spPr>
        <a:xfrm>
          <a:off x="0" y="254410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51107-6546-485A-A8C9-8EE4BE8A7FA0}">
      <dsp:nvSpPr>
        <dsp:cNvPr id="0" name=""/>
        <dsp:cNvSpPr/>
      </dsp:nvSpPr>
      <dsp:spPr>
        <a:xfrm>
          <a:off x="332562" y="2189862"/>
          <a:ext cx="4655877" cy="7084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Difficulty concentrating</a:t>
          </a:r>
        </a:p>
      </dsp:txBody>
      <dsp:txXfrm>
        <a:off x="367147" y="2224447"/>
        <a:ext cx="4586707" cy="639310"/>
      </dsp:txXfrm>
    </dsp:sp>
    <dsp:sp modelId="{34979495-B909-49C1-B7D9-9E6C1A19052B}">
      <dsp:nvSpPr>
        <dsp:cNvPr id="0" name=""/>
        <dsp:cNvSpPr/>
      </dsp:nvSpPr>
      <dsp:spPr>
        <a:xfrm>
          <a:off x="0" y="363274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430F5-7EFF-4F45-BBF2-0F578CF2986D}">
      <dsp:nvSpPr>
        <dsp:cNvPr id="0" name=""/>
        <dsp:cNvSpPr/>
      </dsp:nvSpPr>
      <dsp:spPr>
        <a:xfrm>
          <a:off x="332562" y="3278502"/>
          <a:ext cx="4655877" cy="7084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Preoccupation with loss</a:t>
          </a:r>
        </a:p>
      </dsp:txBody>
      <dsp:txXfrm>
        <a:off x="367147" y="3313087"/>
        <a:ext cx="4586707" cy="639310"/>
      </dsp:txXfrm>
    </dsp:sp>
    <dsp:sp modelId="{0D907A99-1912-474D-86E1-EED58C66B5DA}">
      <dsp:nvSpPr>
        <dsp:cNvPr id="0" name=""/>
        <dsp:cNvSpPr/>
      </dsp:nvSpPr>
      <dsp:spPr>
        <a:xfrm>
          <a:off x="0" y="4721381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582012-908D-4686-92FD-B70A63AD4823}">
      <dsp:nvSpPr>
        <dsp:cNvPr id="0" name=""/>
        <dsp:cNvSpPr/>
      </dsp:nvSpPr>
      <dsp:spPr>
        <a:xfrm>
          <a:off x="332562" y="4367141"/>
          <a:ext cx="4655877" cy="7084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Questioning beliefs</a:t>
          </a:r>
        </a:p>
      </dsp:txBody>
      <dsp:txXfrm>
        <a:off x="367147" y="4401726"/>
        <a:ext cx="4586707" cy="63931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61685-DE83-412D-A1EC-DB8048E8A225}">
      <dsp:nvSpPr>
        <dsp:cNvPr id="0" name=""/>
        <dsp:cNvSpPr/>
      </dsp:nvSpPr>
      <dsp:spPr>
        <a:xfrm>
          <a:off x="3080" y="491782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Personality</a:t>
          </a:r>
        </a:p>
      </dsp:txBody>
      <dsp:txXfrm>
        <a:off x="3080" y="491782"/>
        <a:ext cx="2444055" cy="1466433"/>
      </dsp:txXfrm>
    </dsp:sp>
    <dsp:sp modelId="{8D92458C-8266-4613-874E-8D83A849B09A}">
      <dsp:nvSpPr>
        <dsp:cNvPr id="0" name=""/>
        <dsp:cNvSpPr/>
      </dsp:nvSpPr>
      <dsp:spPr>
        <a:xfrm>
          <a:off x="2691541" y="491782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Relationship to the deceased</a:t>
          </a:r>
        </a:p>
      </dsp:txBody>
      <dsp:txXfrm>
        <a:off x="2691541" y="491782"/>
        <a:ext cx="2444055" cy="1466433"/>
      </dsp:txXfrm>
    </dsp:sp>
    <dsp:sp modelId="{96DF8D27-06C7-4814-A42B-652B0BD99CF7}">
      <dsp:nvSpPr>
        <dsp:cNvPr id="0" name=""/>
        <dsp:cNvSpPr/>
      </dsp:nvSpPr>
      <dsp:spPr>
        <a:xfrm>
          <a:off x="5380002" y="491782"/>
          <a:ext cx="2444055" cy="14664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Circumstances of death</a:t>
          </a:r>
        </a:p>
      </dsp:txBody>
      <dsp:txXfrm>
        <a:off x="5380002" y="491782"/>
        <a:ext cx="2444055" cy="1466433"/>
      </dsp:txXfrm>
    </dsp:sp>
    <dsp:sp modelId="{20AD6FA1-53C0-4947-8B9F-EEAB218C27AB}">
      <dsp:nvSpPr>
        <dsp:cNvPr id="0" name=""/>
        <dsp:cNvSpPr/>
      </dsp:nvSpPr>
      <dsp:spPr>
        <a:xfrm>
          <a:off x="8068463" y="491782"/>
          <a:ext cx="2444055" cy="14664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Previous losses</a:t>
          </a:r>
        </a:p>
      </dsp:txBody>
      <dsp:txXfrm>
        <a:off x="8068463" y="491782"/>
        <a:ext cx="2444055" cy="1466433"/>
      </dsp:txXfrm>
    </dsp:sp>
    <dsp:sp modelId="{19F7839F-C385-4BCD-8646-3A2B9A900DAD}">
      <dsp:nvSpPr>
        <dsp:cNvPr id="0" name=""/>
        <dsp:cNvSpPr/>
      </dsp:nvSpPr>
      <dsp:spPr>
        <a:xfrm>
          <a:off x="1347311" y="2202621"/>
          <a:ext cx="2444055" cy="146643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Faith and culture</a:t>
          </a:r>
        </a:p>
      </dsp:txBody>
      <dsp:txXfrm>
        <a:off x="1347311" y="2202621"/>
        <a:ext cx="2444055" cy="1466433"/>
      </dsp:txXfrm>
    </dsp:sp>
    <dsp:sp modelId="{D3C8CAB4-3EF6-4C4F-AB92-6834840F2817}">
      <dsp:nvSpPr>
        <dsp:cNvPr id="0" name=""/>
        <dsp:cNvSpPr/>
      </dsp:nvSpPr>
      <dsp:spPr>
        <a:xfrm>
          <a:off x="4035772" y="2202621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Social support</a:t>
          </a:r>
        </a:p>
      </dsp:txBody>
      <dsp:txXfrm>
        <a:off x="4035772" y="2202621"/>
        <a:ext cx="2444055" cy="1466433"/>
      </dsp:txXfrm>
    </dsp:sp>
    <dsp:sp modelId="{45AD4CF7-3C8A-41F2-A5B8-EDE142E8200D}">
      <dsp:nvSpPr>
        <dsp:cNvPr id="0" name=""/>
        <dsp:cNvSpPr/>
      </dsp:nvSpPr>
      <dsp:spPr>
        <a:xfrm>
          <a:off x="6724233" y="2202621"/>
          <a:ext cx="2444055" cy="14664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Mental health</a:t>
          </a:r>
        </a:p>
      </dsp:txBody>
      <dsp:txXfrm>
        <a:off x="6724233" y="2202621"/>
        <a:ext cx="2444055" cy="146643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B5DE38-A073-4F08-8A79-0EE32237004A}">
      <dsp:nvSpPr>
        <dsp:cNvPr id="0" name=""/>
        <dsp:cNvSpPr/>
      </dsp:nvSpPr>
      <dsp:spPr>
        <a:xfrm>
          <a:off x="2053" y="766481"/>
          <a:ext cx="4379788" cy="26278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Consider two siblings whose parent has died.</a:t>
          </a:r>
        </a:p>
      </dsp:txBody>
      <dsp:txXfrm>
        <a:off x="79021" y="843449"/>
        <a:ext cx="4225852" cy="2473937"/>
      </dsp:txXfrm>
    </dsp:sp>
    <dsp:sp modelId="{7B7E6B10-4279-482D-99A3-88C0B1A49E94}">
      <dsp:nvSpPr>
        <dsp:cNvPr id="0" name=""/>
        <dsp:cNvSpPr/>
      </dsp:nvSpPr>
      <dsp:spPr>
        <a:xfrm>
          <a:off x="4767263" y="1537324"/>
          <a:ext cx="928515" cy="1086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767263" y="1754561"/>
        <a:ext cx="649961" cy="651713"/>
      </dsp:txXfrm>
    </dsp:sp>
    <dsp:sp modelId="{D9CCD854-FECF-4D71-ADC6-6F405BCA83C9}">
      <dsp:nvSpPr>
        <dsp:cNvPr id="0" name=""/>
        <dsp:cNvSpPr/>
      </dsp:nvSpPr>
      <dsp:spPr>
        <a:xfrm>
          <a:off x="6133757" y="766481"/>
          <a:ext cx="4379788" cy="2627873"/>
        </a:xfrm>
        <a:prstGeom prst="roundRect">
          <a:avLst>
            <a:gd name="adj" fmla="val 10000"/>
          </a:avLst>
        </a:prstGeom>
        <a:solidFill>
          <a:schemeClr val="accent5">
            <a:hueOff val="-7867891"/>
            <a:satOff val="21236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Why might they have very different grief experiences?</a:t>
          </a:r>
        </a:p>
      </dsp:txBody>
      <dsp:txXfrm>
        <a:off x="6210725" y="843449"/>
        <a:ext cx="4225852" cy="247393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6C3664-2C65-4A69-A721-5029B64E7CDF}">
      <dsp:nvSpPr>
        <dsp:cNvPr id="0" name=""/>
        <dsp:cNvSpPr/>
      </dsp:nvSpPr>
      <dsp:spPr>
        <a:xfrm>
          <a:off x="0" y="1404882"/>
          <a:ext cx="6651253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76A143-CEDE-42CA-9402-98F3F75A7F20}">
      <dsp:nvSpPr>
        <dsp:cNvPr id="0" name=""/>
        <dsp:cNvSpPr/>
      </dsp:nvSpPr>
      <dsp:spPr>
        <a:xfrm>
          <a:off x="332562" y="1035882"/>
          <a:ext cx="4655877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Kübler-Ross Stages of Grief</a:t>
          </a:r>
        </a:p>
      </dsp:txBody>
      <dsp:txXfrm>
        <a:off x="368588" y="1071908"/>
        <a:ext cx="4583825" cy="665948"/>
      </dsp:txXfrm>
    </dsp:sp>
    <dsp:sp modelId="{E8667BB5-2252-499E-A7FF-9CE45BCC477E}">
      <dsp:nvSpPr>
        <dsp:cNvPr id="0" name=""/>
        <dsp:cNvSpPr/>
      </dsp:nvSpPr>
      <dsp:spPr>
        <a:xfrm>
          <a:off x="0" y="2538882"/>
          <a:ext cx="6651253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D1AF9B-2848-44D1-B8D9-8E4230C2AB48}">
      <dsp:nvSpPr>
        <dsp:cNvPr id="0" name=""/>
        <dsp:cNvSpPr/>
      </dsp:nvSpPr>
      <dsp:spPr>
        <a:xfrm>
          <a:off x="332562" y="2169882"/>
          <a:ext cx="4655877" cy="738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Continuing Bonds Theory</a:t>
          </a:r>
        </a:p>
      </dsp:txBody>
      <dsp:txXfrm>
        <a:off x="368588" y="2205908"/>
        <a:ext cx="4583825" cy="665948"/>
      </dsp:txXfrm>
    </dsp:sp>
    <dsp:sp modelId="{FBAA9532-17DE-4DF0-9763-70DCE63F7169}">
      <dsp:nvSpPr>
        <dsp:cNvPr id="0" name=""/>
        <dsp:cNvSpPr/>
      </dsp:nvSpPr>
      <dsp:spPr>
        <a:xfrm>
          <a:off x="0" y="3672882"/>
          <a:ext cx="6651253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E0C77-9D24-4664-A216-EA8BF81E95F8}">
      <dsp:nvSpPr>
        <dsp:cNvPr id="0" name=""/>
        <dsp:cNvSpPr/>
      </dsp:nvSpPr>
      <dsp:spPr>
        <a:xfrm>
          <a:off x="332562" y="3303882"/>
          <a:ext cx="4655877" cy="738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Worden's Tasks of Mourning</a:t>
          </a:r>
        </a:p>
      </dsp:txBody>
      <dsp:txXfrm>
        <a:off x="368588" y="3339908"/>
        <a:ext cx="4583825" cy="66594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EE5D7-816A-4B70-BF5C-C1B38F0B6FB5}">
      <dsp:nvSpPr>
        <dsp:cNvPr id="0" name=""/>
        <dsp:cNvSpPr/>
      </dsp:nvSpPr>
      <dsp:spPr>
        <a:xfrm>
          <a:off x="154124" y="0"/>
          <a:ext cx="5494983" cy="549498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2BA2F-079D-430F-989E-15F57FA1AD29}">
      <dsp:nvSpPr>
        <dsp:cNvPr id="0" name=""/>
        <dsp:cNvSpPr/>
      </dsp:nvSpPr>
      <dsp:spPr>
        <a:xfrm>
          <a:off x="676147" y="522023"/>
          <a:ext cx="2143043" cy="21430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Talking or writing to a loved one</a:t>
          </a:r>
        </a:p>
      </dsp:txBody>
      <dsp:txXfrm>
        <a:off x="780762" y="626638"/>
        <a:ext cx="1933813" cy="1933813"/>
      </dsp:txXfrm>
    </dsp:sp>
    <dsp:sp modelId="{29B11747-654F-44C8-BEA5-B730F1D432EA}">
      <dsp:nvSpPr>
        <dsp:cNvPr id="0" name=""/>
        <dsp:cNvSpPr/>
      </dsp:nvSpPr>
      <dsp:spPr>
        <a:xfrm>
          <a:off x="2984040" y="522023"/>
          <a:ext cx="2143043" cy="214304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Private rituals</a:t>
          </a:r>
        </a:p>
      </dsp:txBody>
      <dsp:txXfrm>
        <a:off x="3088655" y="626638"/>
        <a:ext cx="1933813" cy="1933813"/>
      </dsp:txXfrm>
    </dsp:sp>
    <dsp:sp modelId="{53E178F5-6C07-4748-9024-32CDAF1BA71A}">
      <dsp:nvSpPr>
        <dsp:cNvPr id="0" name=""/>
        <dsp:cNvSpPr/>
      </dsp:nvSpPr>
      <dsp:spPr>
        <a:xfrm>
          <a:off x="676147" y="2829916"/>
          <a:ext cx="2143043" cy="214304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Keepsakes</a:t>
          </a:r>
        </a:p>
      </dsp:txBody>
      <dsp:txXfrm>
        <a:off x="780762" y="2934531"/>
        <a:ext cx="1933813" cy="1933813"/>
      </dsp:txXfrm>
    </dsp:sp>
    <dsp:sp modelId="{5040D1C3-27B2-4574-ADAB-551A61DCFC08}">
      <dsp:nvSpPr>
        <dsp:cNvPr id="0" name=""/>
        <dsp:cNvSpPr/>
      </dsp:nvSpPr>
      <dsp:spPr>
        <a:xfrm>
          <a:off x="2984040" y="2829916"/>
          <a:ext cx="2143043" cy="214304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Internal guidance – what would X do?</a:t>
          </a:r>
        </a:p>
      </dsp:txBody>
      <dsp:txXfrm>
        <a:off x="3088655" y="2934531"/>
        <a:ext cx="1933813" cy="193381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EB2780-100B-4364-A880-9E137F494CF3}">
      <dsp:nvSpPr>
        <dsp:cNvPr id="0" name=""/>
        <dsp:cNvSpPr/>
      </dsp:nvSpPr>
      <dsp:spPr>
        <a:xfrm>
          <a:off x="0" y="2215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89CAB-B11C-4F08-B08A-74EEC822BE93}">
      <dsp:nvSpPr>
        <dsp:cNvPr id="0" name=""/>
        <dsp:cNvSpPr/>
      </dsp:nvSpPr>
      <dsp:spPr>
        <a:xfrm>
          <a:off x="339712" y="254894"/>
          <a:ext cx="617659" cy="617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A6DCE-CEA2-4F75-9337-0416F6AA2362}">
      <dsp:nvSpPr>
        <dsp:cNvPr id="0" name=""/>
        <dsp:cNvSpPr/>
      </dsp:nvSpPr>
      <dsp:spPr>
        <a:xfrm>
          <a:off x="1297085" y="2215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Accept the reality of the loss</a:t>
          </a:r>
        </a:p>
      </dsp:txBody>
      <dsp:txXfrm>
        <a:off x="1297085" y="2215"/>
        <a:ext cx="5354167" cy="1123017"/>
      </dsp:txXfrm>
    </dsp:sp>
    <dsp:sp modelId="{F5598DCA-2B12-41C4-9629-DA454F5117FE}">
      <dsp:nvSpPr>
        <dsp:cNvPr id="0" name=""/>
        <dsp:cNvSpPr/>
      </dsp:nvSpPr>
      <dsp:spPr>
        <a:xfrm>
          <a:off x="0" y="1405987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9A902-6044-4B07-A0F4-95CEEE545D30}">
      <dsp:nvSpPr>
        <dsp:cNvPr id="0" name=""/>
        <dsp:cNvSpPr/>
      </dsp:nvSpPr>
      <dsp:spPr>
        <a:xfrm>
          <a:off x="339712" y="1658666"/>
          <a:ext cx="617659" cy="617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788F6-3447-452A-8B34-58EE16D53125}">
      <dsp:nvSpPr>
        <dsp:cNvPr id="0" name=""/>
        <dsp:cNvSpPr/>
      </dsp:nvSpPr>
      <dsp:spPr>
        <a:xfrm>
          <a:off x="1297085" y="1405987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Process the pain of grief</a:t>
          </a:r>
        </a:p>
      </dsp:txBody>
      <dsp:txXfrm>
        <a:off x="1297085" y="1405987"/>
        <a:ext cx="5354167" cy="1123017"/>
      </dsp:txXfrm>
    </dsp:sp>
    <dsp:sp modelId="{1E09E4F8-7D52-423E-BCF4-1F420D06CB62}">
      <dsp:nvSpPr>
        <dsp:cNvPr id="0" name=""/>
        <dsp:cNvSpPr/>
      </dsp:nvSpPr>
      <dsp:spPr>
        <a:xfrm>
          <a:off x="0" y="2809759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84224-C30D-4EC0-8B50-151A30BB70C2}">
      <dsp:nvSpPr>
        <dsp:cNvPr id="0" name=""/>
        <dsp:cNvSpPr/>
      </dsp:nvSpPr>
      <dsp:spPr>
        <a:xfrm>
          <a:off x="339712" y="3062438"/>
          <a:ext cx="617659" cy="617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0FA8F-E91D-49ED-9D04-4D63B2B69682}">
      <dsp:nvSpPr>
        <dsp:cNvPr id="0" name=""/>
        <dsp:cNvSpPr/>
      </dsp:nvSpPr>
      <dsp:spPr>
        <a:xfrm>
          <a:off x="1297085" y="2809759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Adjust to a different world</a:t>
          </a:r>
        </a:p>
      </dsp:txBody>
      <dsp:txXfrm>
        <a:off x="1297085" y="2809759"/>
        <a:ext cx="5354167" cy="1123017"/>
      </dsp:txXfrm>
    </dsp:sp>
    <dsp:sp modelId="{B3DF5E88-B442-4030-B562-DD21795EEB4A}">
      <dsp:nvSpPr>
        <dsp:cNvPr id="0" name=""/>
        <dsp:cNvSpPr/>
      </dsp:nvSpPr>
      <dsp:spPr>
        <a:xfrm>
          <a:off x="0" y="4213530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30B61-3637-4F80-A7DF-4D2D5EE140FB}">
      <dsp:nvSpPr>
        <dsp:cNvPr id="0" name=""/>
        <dsp:cNvSpPr/>
      </dsp:nvSpPr>
      <dsp:spPr>
        <a:xfrm>
          <a:off x="339712" y="4466209"/>
          <a:ext cx="617659" cy="617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86119-B371-48D6-9397-D0B5E8B8044D}">
      <dsp:nvSpPr>
        <dsp:cNvPr id="0" name=""/>
        <dsp:cNvSpPr/>
      </dsp:nvSpPr>
      <dsp:spPr>
        <a:xfrm>
          <a:off x="1297085" y="4213530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Find an enduring connection with the deceased whilst embarking on a new life</a:t>
          </a:r>
        </a:p>
      </dsp:txBody>
      <dsp:txXfrm>
        <a:off x="1297085" y="4213530"/>
        <a:ext cx="5354167" cy="112301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4DBF14-1312-4F86-8362-C198BB1BE837}">
      <dsp:nvSpPr>
        <dsp:cNvPr id="0" name=""/>
        <dsp:cNvSpPr/>
      </dsp:nvSpPr>
      <dsp:spPr>
        <a:xfrm>
          <a:off x="1283" y="41210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B39B9-123F-4D35-B579-BA0746812746}">
      <dsp:nvSpPr>
        <dsp:cNvPr id="0" name=""/>
        <dsp:cNvSpPr/>
      </dsp:nvSpPr>
      <dsp:spPr>
        <a:xfrm>
          <a:off x="501904" y="887689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Most grief is normal, and this is highlighted in the ICD-11 and DSM-5-TR</a:t>
          </a:r>
        </a:p>
      </dsp:txBody>
      <dsp:txXfrm>
        <a:off x="585701" y="971486"/>
        <a:ext cx="4337991" cy="2693452"/>
      </dsp:txXfrm>
    </dsp:sp>
    <dsp:sp modelId="{989BFEAD-353C-46F9-9827-6C035BBDD353}">
      <dsp:nvSpPr>
        <dsp:cNvPr id="0" name=""/>
        <dsp:cNvSpPr/>
      </dsp:nvSpPr>
      <dsp:spPr>
        <a:xfrm>
          <a:off x="5508110" y="41210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93064-B354-4AA5-980F-E810054FC993}">
      <dsp:nvSpPr>
        <dsp:cNvPr id="0" name=""/>
        <dsp:cNvSpPr/>
      </dsp:nvSpPr>
      <dsp:spPr>
        <a:xfrm>
          <a:off x="6008730" y="887689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Some people may experience complicated grief, isolation and depression in the long-term. </a:t>
          </a:r>
        </a:p>
      </dsp:txBody>
      <dsp:txXfrm>
        <a:off x="6092527" y="971486"/>
        <a:ext cx="4337991" cy="2693452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D104C-1236-4719-AFB4-E5EA74771FCA}">
      <dsp:nvSpPr>
        <dsp:cNvPr id="0" name=""/>
        <dsp:cNvSpPr/>
      </dsp:nvSpPr>
      <dsp:spPr>
        <a:xfrm>
          <a:off x="139660" y="1174"/>
          <a:ext cx="3198837" cy="19193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Margaret is 79.</a:t>
          </a:r>
        </a:p>
      </dsp:txBody>
      <dsp:txXfrm>
        <a:off x="139660" y="1174"/>
        <a:ext cx="3198837" cy="1919302"/>
      </dsp:txXfrm>
    </dsp:sp>
    <dsp:sp modelId="{067E0C2A-1A3A-435D-B1BC-EB9926D104C3}">
      <dsp:nvSpPr>
        <dsp:cNvPr id="0" name=""/>
        <dsp:cNvSpPr/>
      </dsp:nvSpPr>
      <dsp:spPr>
        <a:xfrm>
          <a:off x="3658381" y="1174"/>
          <a:ext cx="3198837" cy="19193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She has lost her husband of 55 years</a:t>
          </a:r>
        </a:p>
      </dsp:txBody>
      <dsp:txXfrm>
        <a:off x="3658381" y="1174"/>
        <a:ext cx="3198837" cy="1919302"/>
      </dsp:txXfrm>
    </dsp:sp>
    <dsp:sp modelId="{6940ADF1-0D16-48B4-BB9D-E16BA0AB7210}">
      <dsp:nvSpPr>
        <dsp:cNvPr id="0" name=""/>
        <dsp:cNvSpPr/>
      </dsp:nvSpPr>
      <dsp:spPr>
        <a:xfrm>
          <a:off x="7177102" y="1174"/>
          <a:ext cx="3198837" cy="191930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Lives alone</a:t>
          </a:r>
        </a:p>
      </dsp:txBody>
      <dsp:txXfrm>
        <a:off x="7177102" y="1174"/>
        <a:ext cx="3198837" cy="1919302"/>
      </dsp:txXfrm>
    </dsp:sp>
    <dsp:sp modelId="{384E06D8-1D1A-4E35-B2F0-310CA95F91B4}">
      <dsp:nvSpPr>
        <dsp:cNvPr id="0" name=""/>
        <dsp:cNvSpPr/>
      </dsp:nvSpPr>
      <dsp:spPr>
        <a:xfrm>
          <a:off x="139660" y="2240360"/>
          <a:ext cx="3198837" cy="191930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Has stopped attending social groups</a:t>
          </a:r>
        </a:p>
      </dsp:txBody>
      <dsp:txXfrm>
        <a:off x="139660" y="2240360"/>
        <a:ext cx="3198837" cy="1919302"/>
      </dsp:txXfrm>
    </dsp:sp>
    <dsp:sp modelId="{0BFDD59D-0852-469C-8C50-2E37396A6A61}">
      <dsp:nvSpPr>
        <dsp:cNvPr id="0" name=""/>
        <dsp:cNvSpPr/>
      </dsp:nvSpPr>
      <dsp:spPr>
        <a:xfrm>
          <a:off x="3658381" y="2240360"/>
          <a:ext cx="3198837" cy="191930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Daughter lives several hours away</a:t>
          </a:r>
        </a:p>
      </dsp:txBody>
      <dsp:txXfrm>
        <a:off x="3658381" y="2240360"/>
        <a:ext cx="3198837" cy="1919302"/>
      </dsp:txXfrm>
    </dsp:sp>
    <dsp:sp modelId="{9C77AE17-E3CC-43E7-84DE-A768DB4ABA63}">
      <dsp:nvSpPr>
        <dsp:cNvPr id="0" name=""/>
        <dsp:cNvSpPr/>
      </dsp:nvSpPr>
      <dsp:spPr>
        <a:xfrm>
          <a:off x="7177102" y="2240360"/>
          <a:ext cx="3198837" cy="19193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What challenges might Margaret face?</a:t>
          </a:r>
        </a:p>
      </dsp:txBody>
      <dsp:txXfrm>
        <a:off x="7177102" y="2240360"/>
        <a:ext cx="3198837" cy="1919302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C5D650-9790-4060-95FD-1DA288793246}">
      <dsp:nvSpPr>
        <dsp:cNvPr id="0" name=""/>
        <dsp:cNvSpPr/>
      </dsp:nvSpPr>
      <dsp:spPr>
        <a:xfrm>
          <a:off x="2103120" y="507"/>
          <a:ext cx="8412480" cy="6602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67713" rIns="163225" bIns="16771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Listen actively</a:t>
          </a:r>
        </a:p>
      </dsp:txBody>
      <dsp:txXfrm>
        <a:off x="2103120" y="507"/>
        <a:ext cx="8412480" cy="660289"/>
      </dsp:txXfrm>
    </dsp:sp>
    <dsp:sp modelId="{F1169222-4266-46DD-B7AB-1B391D267BDD}">
      <dsp:nvSpPr>
        <dsp:cNvPr id="0" name=""/>
        <dsp:cNvSpPr/>
      </dsp:nvSpPr>
      <dsp:spPr>
        <a:xfrm>
          <a:off x="0" y="507"/>
          <a:ext cx="2103120" cy="660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65222" rIns="111290" bIns="6522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Listen</a:t>
          </a:r>
        </a:p>
      </dsp:txBody>
      <dsp:txXfrm>
        <a:off x="0" y="507"/>
        <a:ext cx="2103120" cy="660289"/>
      </dsp:txXfrm>
    </dsp:sp>
    <dsp:sp modelId="{D2F0D487-AE3B-4A40-933F-8F569EA995BF}">
      <dsp:nvSpPr>
        <dsp:cNvPr id="0" name=""/>
        <dsp:cNvSpPr/>
      </dsp:nvSpPr>
      <dsp:spPr>
        <a:xfrm>
          <a:off x="2103120" y="700414"/>
          <a:ext cx="8412480" cy="660289"/>
        </a:xfrm>
        <a:prstGeom prst="rect">
          <a:avLst/>
        </a:prstGeom>
        <a:solidFill>
          <a:schemeClr val="accent5">
            <a:hueOff val="-1573578"/>
            <a:satOff val="4247"/>
            <a:lumOff val="510"/>
            <a:alphaOff val="0"/>
          </a:schemeClr>
        </a:solidFill>
        <a:ln w="12700" cap="flat" cmpd="sng" algn="ctr">
          <a:solidFill>
            <a:schemeClr val="accent5">
              <a:hueOff val="-1573578"/>
              <a:satOff val="4247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67713" rIns="163225" bIns="16771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Show empathy</a:t>
          </a:r>
        </a:p>
      </dsp:txBody>
      <dsp:txXfrm>
        <a:off x="2103120" y="700414"/>
        <a:ext cx="8412480" cy="660289"/>
      </dsp:txXfrm>
    </dsp:sp>
    <dsp:sp modelId="{FE9902CD-6A5C-41DD-B130-EACD6786935D}">
      <dsp:nvSpPr>
        <dsp:cNvPr id="0" name=""/>
        <dsp:cNvSpPr/>
      </dsp:nvSpPr>
      <dsp:spPr>
        <a:xfrm>
          <a:off x="0" y="700414"/>
          <a:ext cx="2103120" cy="660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573578"/>
              <a:satOff val="4247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65222" rIns="111290" bIns="6522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Show</a:t>
          </a:r>
        </a:p>
      </dsp:txBody>
      <dsp:txXfrm>
        <a:off x="0" y="700414"/>
        <a:ext cx="2103120" cy="660289"/>
      </dsp:txXfrm>
    </dsp:sp>
    <dsp:sp modelId="{2D7472D8-7BA0-4369-BADC-794C607E2A12}">
      <dsp:nvSpPr>
        <dsp:cNvPr id="0" name=""/>
        <dsp:cNvSpPr/>
      </dsp:nvSpPr>
      <dsp:spPr>
        <a:xfrm>
          <a:off x="2103120" y="1400320"/>
          <a:ext cx="8412480" cy="660289"/>
        </a:xfrm>
        <a:prstGeom prst="rect">
          <a:avLst/>
        </a:prstGeom>
        <a:solidFill>
          <a:schemeClr val="accent5">
            <a:hueOff val="-3147156"/>
            <a:satOff val="8494"/>
            <a:lumOff val="1020"/>
            <a:alphaOff val="0"/>
          </a:schemeClr>
        </a:solidFill>
        <a:ln w="12700" cap="flat" cmpd="sng" algn="ctr">
          <a:solidFill>
            <a:schemeClr val="accent5">
              <a:hueOff val="-3147156"/>
              <a:satOff val="8494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67713" rIns="163225" bIns="16771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Validate emotions</a:t>
          </a:r>
        </a:p>
      </dsp:txBody>
      <dsp:txXfrm>
        <a:off x="2103120" y="1400320"/>
        <a:ext cx="8412480" cy="660289"/>
      </dsp:txXfrm>
    </dsp:sp>
    <dsp:sp modelId="{1F3A2677-36BD-4471-8718-0320EF0C3FCD}">
      <dsp:nvSpPr>
        <dsp:cNvPr id="0" name=""/>
        <dsp:cNvSpPr/>
      </dsp:nvSpPr>
      <dsp:spPr>
        <a:xfrm>
          <a:off x="0" y="1400320"/>
          <a:ext cx="2103120" cy="660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147156"/>
              <a:satOff val="8494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65222" rIns="111290" bIns="6522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Validate</a:t>
          </a:r>
        </a:p>
      </dsp:txBody>
      <dsp:txXfrm>
        <a:off x="0" y="1400320"/>
        <a:ext cx="2103120" cy="660289"/>
      </dsp:txXfrm>
    </dsp:sp>
    <dsp:sp modelId="{BE0B4F32-FCB8-4072-9BDE-F1BAF05D6A80}">
      <dsp:nvSpPr>
        <dsp:cNvPr id="0" name=""/>
        <dsp:cNvSpPr/>
      </dsp:nvSpPr>
      <dsp:spPr>
        <a:xfrm>
          <a:off x="2103120" y="2100227"/>
          <a:ext cx="8412480" cy="660289"/>
        </a:xfrm>
        <a:prstGeom prst="rect">
          <a:avLst/>
        </a:prstGeom>
        <a:solidFill>
          <a:schemeClr val="accent5">
            <a:hueOff val="-4720735"/>
            <a:satOff val="12742"/>
            <a:lumOff val="1529"/>
            <a:alphaOff val="0"/>
          </a:schemeClr>
        </a:solidFill>
        <a:ln w="12700" cap="flat" cmpd="sng" algn="ctr">
          <a:solidFill>
            <a:schemeClr val="accent5">
              <a:hueOff val="-4720735"/>
              <a:satOff val="12742"/>
              <a:lumOff val="1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67713" rIns="163225" bIns="16771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Support families</a:t>
          </a:r>
        </a:p>
      </dsp:txBody>
      <dsp:txXfrm>
        <a:off x="2103120" y="2100227"/>
        <a:ext cx="8412480" cy="660289"/>
      </dsp:txXfrm>
    </dsp:sp>
    <dsp:sp modelId="{87731F22-26F4-4E3B-86C9-DF65161CBD96}">
      <dsp:nvSpPr>
        <dsp:cNvPr id="0" name=""/>
        <dsp:cNvSpPr/>
      </dsp:nvSpPr>
      <dsp:spPr>
        <a:xfrm>
          <a:off x="0" y="2100227"/>
          <a:ext cx="2103120" cy="660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720735"/>
              <a:satOff val="12742"/>
              <a:lumOff val="1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65222" rIns="111290" bIns="6522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Support</a:t>
          </a:r>
        </a:p>
      </dsp:txBody>
      <dsp:txXfrm>
        <a:off x="0" y="2100227"/>
        <a:ext cx="2103120" cy="660289"/>
      </dsp:txXfrm>
    </dsp:sp>
    <dsp:sp modelId="{99A86C4F-88E4-4CCA-8048-F48F854DF816}">
      <dsp:nvSpPr>
        <dsp:cNvPr id="0" name=""/>
        <dsp:cNvSpPr/>
      </dsp:nvSpPr>
      <dsp:spPr>
        <a:xfrm>
          <a:off x="2103120" y="2800133"/>
          <a:ext cx="8412480" cy="660289"/>
        </a:xfrm>
        <a:prstGeom prst="rect">
          <a:avLst/>
        </a:prstGeom>
        <a:solidFill>
          <a:schemeClr val="accent5">
            <a:hueOff val="-6294313"/>
            <a:satOff val="16989"/>
            <a:lumOff val="2039"/>
            <a:alphaOff val="0"/>
          </a:schemeClr>
        </a:solidFill>
        <a:ln w="12700" cap="flat" cmpd="sng" algn="ctr">
          <a:solidFill>
            <a:schemeClr val="accent5">
              <a:hueOff val="-6294313"/>
              <a:satOff val="16989"/>
              <a:lumOff val="2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67713" rIns="163225" bIns="16771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Encourage social support</a:t>
          </a:r>
        </a:p>
      </dsp:txBody>
      <dsp:txXfrm>
        <a:off x="2103120" y="2800133"/>
        <a:ext cx="8412480" cy="660289"/>
      </dsp:txXfrm>
    </dsp:sp>
    <dsp:sp modelId="{E4DCD6B1-13AC-42FD-A818-7994F6E3C7A1}">
      <dsp:nvSpPr>
        <dsp:cNvPr id="0" name=""/>
        <dsp:cNvSpPr/>
      </dsp:nvSpPr>
      <dsp:spPr>
        <a:xfrm>
          <a:off x="0" y="2800133"/>
          <a:ext cx="2103120" cy="660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294313"/>
              <a:satOff val="16989"/>
              <a:lumOff val="20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65222" rIns="111290" bIns="6522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Encourage</a:t>
          </a:r>
        </a:p>
      </dsp:txBody>
      <dsp:txXfrm>
        <a:off x="0" y="2800133"/>
        <a:ext cx="2103120" cy="660289"/>
      </dsp:txXfrm>
    </dsp:sp>
    <dsp:sp modelId="{FBAAAD6C-56E6-4A04-BF21-DD543BBCA646}">
      <dsp:nvSpPr>
        <dsp:cNvPr id="0" name=""/>
        <dsp:cNvSpPr/>
      </dsp:nvSpPr>
      <dsp:spPr>
        <a:xfrm>
          <a:off x="2103120" y="3500040"/>
          <a:ext cx="8412480" cy="660289"/>
        </a:xfrm>
        <a:prstGeom prst="rect">
          <a:avLst/>
        </a:prstGeom>
        <a:solidFill>
          <a:schemeClr val="accent5">
            <a:hueOff val="-7867891"/>
            <a:satOff val="21236"/>
            <a:lumOff val="2549"/>
            <a:alphaOff val="0"/>
          </a:schemeClr>
        </a:solidFill>
        <a:ln w="12700" cap="flat" cmpd="sng" algn="ctr">
          <a:solidFill>
            <a:schemeClr val="accent5">
              <a:hueOff val="-7867891"/>
              <a:satOff val="21236"/>
              <a:lumOff val="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225" tIns="167713" rIns="163225" bIns="16771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Signpost services</a:t>
          </a:r>
        </a:p>
      </dsp:txBody>
      <dsp:txXfrm>
        <a:off x="2103120" y="3500040"/>
        <a:ext cx="8412480" cy="660289"/>
      </dsp:txXfrm>
    </dsp:sp>
    <dsp:sp modelId="{B79D186A-6D15-4FFA-985E-183A490B1687}">
      <dsp:nvSpPr>
        <dsp:cNvPr id="0" name=""/>
        <dsp:cNvSpPr/>
      </dsp:nvSpPr>
      <dsp:spPr>
        <a:xfrm>
          <a:off x="0" y="3500040"/>
          <a:ext cx="2103120" cy="66028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867891"/>
              <a:satOff val="21236"/>
              <a:lumOff val="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290" tIns="65222" rIns="111290" bIns="65222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Signpost</a:t>
          </a:r>
        </a:p>
      </dsp:txBody>
      <dsp:txXfrm>
        <a:off x="0" y="3500040"/>
        <a:ext cx="2103120" cy="660289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35BF4-A446-411F-B4E6-98E05ED6E374}">
      <dsp:nvSpPr>
        <dsp:cNvPr id="0" name=""/>
        <dsp:cNvSpPr/>
      </dsp:nvSpPr>
      <dsp:spPr>
        <a:xfrm>
          <a:off x="0" y="36682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A274B-BE51-41B8-B443-0F6909B05CCE}">
      <dsp:nvSpPr>
        <dsp:cNvPr id="0" name=""/>
        <dsp:cNvSpPr/>
      </dsp:nvSpPr>
      <dsp:spPr>
        <a:xfrm>
          <a:off x="332562" y="12582"/>
          <a:ext cx="4655877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Active listening</a:t>
          </a:r>
        </a:p>
      </dsp:txBody>
      <dsp:txXfrm>
        <a:off x="367147" y="47167"/>
        <a:ext cx="4586707" cy="639310"/>
      </dsp:txXfrm>
    </dsp:sp>
    <dsp:sp modelId="{F9B7E2EC-C534-4FF6-92B1-73F1BED9E9D6}">
      <dsp:nvSpPr>
        <dsp:cNvPr id="0" name=""/>
        <dsp:cNvSpPr/>
      </dsp:nvSpPr>
      <dsp:spPr>
        <a:xfrm>
          <a:off x="0" y="145546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ADC825-26C6-4267-A58F-39A00AF77FD2}">
      <dsp:nvSpPr>
        <dsp:cNvPr id="0" name=""/>
        <dsp:cNvSpPr/>
      </dsp:nvSpPr>
      <dsp:spPr>
        <a:xfrm>
          <a:off x="332562" y="1101222"/>
          <a:ext cx="4655877" cy="708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Open questions</a:t>
          </a:r>
        </a:p>
      </dsp:txBody>
      <dsp:txXfrm>
        <a:off x="367147" y="1135807"/>
        <a:ext cx="4586707" cy="639310"/>
      </dsp:txXfrm>
    </dsp:sp>
    <dsp:sp modelId="{34D171A5-B1C1-47D1-813B-FD0049DE1644}">
      <dsp:nvSpPr>
        <dsp:cNvPr id="0" name=""/>
        <dsp:cNvSpPr/>
      </dsp:nvSpPr>
      <dsp:spPr>
        <a:xfrm>
          <a:off x="0" y="254410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C7D675-4C7F-42A9-B12E-E66B5BC04471}">
      <dsp:nvSpPr>
        <dsp:cNvPr id="0" name=""/>
        <dsp:cNvSpPr/>
      </dsp:nvSpPr>
      <dsp:spPr>
        <a:xfrm>
          <a:off x="332562" y="2189862"/>
          <a:ext cx="4655877" cy="7084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Silence where appropriate</a:t>
          </a:r>
        </a:p>
      </dsp:txBody>
      <dsp:txXfrm>
        <a:off x="367147" y="2224447"/>
        <a:ext cx="4586707" cy="639310"/>
      </dsp:txXfrm>
    </dsp:sp>
    <dsp:sp modelId="{6AC4C93B-FBDD-432D-BB7A-9C2824FC1938}">
      <dsp:nvSpPr>
        <dsp:cNvPr id="0" name=""/>
        <dsp:cNvSpPr/>
      </dsp:nvSpPr>
      <dsp:spPr>
        <a:xfrm>
          <a:off x="0" y="3632742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BA1322-30C2-4BEF-A985-0422AD2E5757}">
      <dsp:nvSpPr>
        <dsp:cNvPr id="0" name=""/>
        <dsp:cNvSpPr/>
      </dsp:nvSpPr>
      <dsp:spPr>
        <a:xfrm>
          <a:off x="332562" y="3278502"/>
          <a:ext cx="4655877" cy="7084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Empathy</a:t>
          </a:r>
        </a:p>
      </dsp:txBody>
      <dsp:txXfrm>
        <a:off x="367147" y="3313087"/>
        <a:ext cx="4586707" cy="639310"/>
      </dsp:txXfrm>
    </dsp:sp>
    <dsp:sp modelId="{5F3F3BFC-7949-4D1C-B189-E165F1AECD6A}">
      <dsp:nvSpPr>
        <dsp:cNvPr id="0" name=""/>
        <dsp:cNvSpPr/>
      </dsp:nvSpPr>
      <dsp:spPr>
        <a:xfrm>
          <a:off x="0" y="4721381"/>
          <a:ext cx="665125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21E0A7-4E0A-429E-B47E-3207CE2DA2E4}">
      <dsp:nvSpPr>
        <dsp:cNvPr id="0" name=""/>
        <dsp:cNvSpPr/>
      </dsp:nvSpPr>
      <dsp:spPr>
        <a:xfrm>
          <a:off x="332562" y="4367141"/>
          <a:ext cx="4655877" cy="7084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981" tIns="0" rIns="1759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Respect</a:t>
          </a:r>
        </a:p>
      </dsp:txBody>
      <dsp:txXfrm>
        <a:off x="367147" y="4401726"/>
        <a:ext cx="4586707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6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10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1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5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6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8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8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9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20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2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2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23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24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27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28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29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30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3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32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09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674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669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40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640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490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825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876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81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431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7978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71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9/7/2026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0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54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FB6BA45-21D7-4ECD-971E-90FC03AE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46AAC1-62FF-2028-F2C0-6871AFD967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7" name="Freeform: Shape 6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97530" y="1025355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7695" y="2886438"/>
            <a:ext cx="3768917" cy="1606163"/>
          </a:xfrm>
        </p:spPr>
        <p:txBody>
          <a:bodyPr>
            <a:normAutofit/>
          </a:bodyPr>
          <a:lstStyle/>
          <a:p>
            <a:r>
              <a:rPr lang="en-US" sz="3100"/>
              <a:t>The Psychology of Death, Dying and Bereavement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87696" y="4553983"/>
            <a:ext cx="3665550" cy="775494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070" y="1780058"/>
            <a:ext cx="3781618" cy="289914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54AFB-1036-95A1-A7D3-DC26A54FE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2620477"/>
            <a:ext cx="3010737" cy="1497475"/>
          </a:xfrm>
        </p:spPr>
        <p:txBody>
          <a:bodyPr>
            <a:normAutofit/>
          </a:bodyPr>
          <a:lstStyle/>
          <a:p>
            <a:r>
              <a:rPr lang="en-US" sz="280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682DA5-D9AD-0AEF-7739-94DC02D69C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6272717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6640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F6CBD-48CC-535A-3D4F-CFDE83217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Ground Rules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C7C5D8-123C-97F4-12EC-2BCB2CC598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6220730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960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070" y="1780058"/>
            <a:ext cx="3781618" cy="289914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642FE-F8B3-A55E-B61B-1675DDEF4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2620477"/>
            <a:ext cx="3010737" cy="1497475"/>
          </a:xfrm>
        </p:spPr>
        <p:txBody>
          <a:bodyPr>
            <a:normAutofit/>
          </a:bodyPr>
          <a:lstStyle/>
          <a:p>
            <a:r>
              <a:rPr lang="en-US" sz="2800"/>
              <a:t>What Comes to Mind?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E354D4-5E89-44AF-D507-C4537BEE6A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66970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1038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59BD9-1A1E-508D-DA43-C41591AEE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Why Discuss Death?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180FB-139E-799A-6F3A-67DC35201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Death is a universal experience</a:t>
            </a:r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Health and social care professionals may encounter:</a:t>
            </a:r>
            <a:endParaRPr lang="en-US" sz="1400"/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End-of-life care</a:t>
            </a:r>
            <a:endParaRPr lang="en-US" sz="1400"/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Family bereavement</a:t>
            </a:r>
            <a:endParaRPr lang="en-US" sz="1400"/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Sudden loss</a:t>
            </a:r>
            <a:endParaRPr lang="en-US" sz="1400"/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Dementia and decline</a:t>
            </a:r>
            <a:endParaRPr lang="en-US" sz="1400"/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Loss of independence</a:t>
            </a:r>
            <a:endParaRPr lang="en-US" sz="1400"/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Grief in service users</a:t>
            </a:r>
            <a:endParaRPr lang="en-US" sz="1400"/>
          </a:p>
          <a:p>
            <a:pPr>
              <a:lnSpc>
                <a:spcPct val="90000"/>
              </a:lnSpc>
            </a:pPr>
            <a:endParaRPr lang="en-US" sz="1400"/>
          </a:p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Understanding grief helps us deliver compassionate care.</a:t>
            </a:r>
            <a:endParaRPr lang="en-US" sz="1400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14A30902-9316-C504-CBDD-8BC7400B1C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376" b="-3"/>
          <a:stretch>
            <a:fillRect/>
          </a:stretch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97234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29995-B659-671F-4472-252C56957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3600"/>
              <a:t>Death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2BBBDD-F12C-0A08-AFD7-E35B488CBC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4199544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7467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B60EE-D077-5345-2838-245BE2936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>
            <a:normAutofit/>
          </a:bodyPr>
          <a:lstStyle/>
          <a:p>
            <a:r>
              <a:rPr lang="en-US"/>
              <a:t>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35163-14FA-9229-85B5-07877CD7F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Clinical death, in which vital organs have stopped working but could be resuscitated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Biological death, in which these organs cannot be resuscitated (Parish, Goyal and Dane, 2018).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Clinical death may occur before biological death.</a:t>
            </a:r>
          </a:p>
          <a:p>
            <a:pPr>
              <a:lnSpc>
                <a:spcPct val="90000"/>
              </a:lnSpc>
            </a:pPr>
            <a:r>
              <a:rPr lang="en-US" sz="1700">
                <a:ea typeface="+mn-lt"/>
                <a:cs typeface="+mn-lt"/>
              </a:rPr>
              <a:t>Brain death is the irreversible cessation of all functions of the entire brain, including the brainstem, the person will not regain consciousness or breathe without support</a:t>
            </a:r>
            <a:endParaRPr lang="en-US" sz="1700"/>
          </a:p>
        </p:txBody>
      </p:sp>
      <p:pic>
        <p:nvPicPr>
          <p:cNvPr id="5" name="Picture 4" descr="Red Triangles">
            <a:extLst>
              <a:ext uri="{FF2B5EF4-FFF2-40B4-BE49-F238E27FC236}">
                <a16:creationId xmlns:a16="http://schemas.microsoft.com/office/drawing/2014/main" id="{001FCFB3-C35D-DE59-9506-AF2B2805DB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26" r="12008" b="-6"/>
          <a:stretch>
            <a:fillRect/>
          </a:stretch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0638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36526D-0F1F-46DD-8DDC-385EF7FFF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926ABA4-C8CE-4D75-AC96-BAC602AFF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482"/>
            <a:ext cx="5463940" cy="6861482"/>
          </a:xfrm>
          <a:custGeom>
            <a:avLst/>
            <a:gdLst>
              <a:gd name="connsiteX0" fmla="*/ 5463940 w 5463940"/>
              <a:gd name="connsiteY0" fmla="*/ 0 h 6861482"/>
              <a:gd name="connsiteX1" fmla="*/ 792388 w 5463940"/>
              <a:gd name="connsiteY1" fmla="*/ 0 h 6861482"/>
              <a:gd name="connsiteX2" fmla="*/ 807288 w 5463940"/>
              <a:gd name="connsiteY2" fmla="*/ 23688 h 6861482"/>
              <a:gd name="connsiteX3" fmla="*/ 847167 w 5463940"/>
              <a:gd name="connsiteY3" fmla="*/ 52392 h 6861482"/>
              <a:gd name="connsiteX4" fmla="*/ 861906 w 5463940"/>
              <a:gd name="connsiteY4" fmla="*/ 104693 h 6861482"/>
              <a:gd name="connsiteX5" fmla="*/ 891809 w 5463940"/>
              <a:gd name="connsiteY5" fmla="*/ 314763 h 6861482"/>
              <a:gd name="connsiteX6" fmla="*/ 883105 w 5463940"/>
              <a:gd name="connsiteY6" fmla="*/ 361124 h 6861482"/>
              <a:gd name="connsiteX7" fmla="*/ 839062 w 5463940"/>
              <a:gd name="connsiteY7" fmla="*/ 423850 h 6861482"/>
              <a:gd name="connsiteX8" fmla="*/ 804620 w 5463940"/>
              <a:gd name="connsiteY8" fmla="*/ 560313 h 6861482"/>
              <a:gd name="connsiteX9" fmla="*/ 736357 w 5463940"/>
              <a:gd name="connsiteY9" fmla="*/ 760897 h 6861482"/>
              <a:gd name="connsiteX10" fmla="*/ 701931 w 5463940"/>
              <a:gd name="connsiteY10" fmla="*/ 821285 h 6861482"/>
              <a:gd name="connsiteX11" fmla="*/ 730099 w 5463940"/>
              <a:gd name="connsiteY11" fmla="*/ 854014 h 6861482"/>
              <a:gd name="connsiteX12" fmla="*/ 828340 w 5463940"/>
              <a:gd name="connsiteY12" fmla="*/ 1080052 h 6861482"/>
              <a:gd name="connsiteX13" fmla="*/ 700490 w 5463940"/>
              <a:gd name="connsiteY13" fmla="*/ 1372761 h 6861482"/>
              <a:gd name="connsiteX14" fmla="*/ 632708 w 5463940"/>
              <a:gd name="connsiteY14" fmla="*/ 1466109 h 6861482"/>
              <a:gd name="connsiteX15" fmla="*/ 768641 w 5463940"/>
              <a:gd name="connsiteY15" fmla="*/ 1459414 h 6861482"/>
              <a:gd name="connsiteX16" fmla="*/ 819196 w 5463940"/>
              <a:gd name="connsiteY16" fmla="*/ 1556554 h 6861482"/>
              <a:gd name="connsiteX17" fmla="*/ 841602 w 5463940"/>
              <a:gd name="connsiteY17" fmla="*/ 1606217 h 6861482"/>
              <a:gd name="connsiteX18" fmla="*/ 979741 w 5463940"/>
              <a:gd name="connsiteY18" fmla="*/ 1914129 h 6861482"/>
              <a:gd name="connsiteX19" fmla="*/ 961586 w 5463940"/>
              <a:gd name="connsiteY19" fmla="*/ 2014028 h 6861482"/>
              <a:gd name="connsiteX20" fmla="*/ 763580 w 5463940"/>
              <a:gd name="connsiteY20" fmla="*/ 2524080 h 6861482"/>
              <a:gd name="connsiteX21" fmla="*/ 993601 w 5463940"/>
              <a:gd name="connsiteY21" fmla="*/ 2596949 h 6861482"/>
              <a:gd name="connsiteX22" fmla="*/ 1013917 w 5463940"/>
              <a:gd name="connsiteY22" fmla="*/ 2810127 h 6861482"/>
              <a:gd name="connsiteX23" fmla="*/ 1136989 w 5463940"/>
              <a:gd name="connsiteY23" fmla="*/ 3024678 h 6861482"/>
              <a:gd name="connsiteX24" fmla="*/ 1259967 w 5463940"/>
              <a:gd name="connsiteY24" fmla="*/ 3181568 h 6861482"/>
              <a:gd name="connsiteX25" fmla="*/ 1265794 w 5463940"/>
              <a:gd name="connsiteY25" fmla="*/ 3198166 h 6861482"/>
              <a:gd name="connsiteX26" fmla="*/ 1265717 w 5463940"/>
              <a:gd name="connsiteY26" fmla="*/ 3204655 h 6861482"/>
              <a:gd name="connsiteX27" fmla="*/ 1288242 w 5463940"/>
              <a:gd name="connsiteY27" fmla="*/ 3274732 h 6861482"/>
              <a:gd name="connsiteX28" fmla="*/ 1291297 w 5463940"/>
              <a:gd name="connsiteY28" fmla="*/ 3279721 h 6861482"/>
              <a:gd name="connsiteX29" fmla="*/ 1314272 w 5463940"/>
              <a:gd name="connsiteY29" fmla="*/ 3363918 h 6861482"/>
              <a:gd name="connsiteX30" fmla="*/ 1319860 w 5463940"/>
              <a:gd name="connsiteY30" fmla="*/ 3393684 h 6861482"/>
              <a:gd name="connsiteX31" fmla="*/ 1316519 w 5463940"/>
              <a:gd name="connsiteY31" fmla="*/ 3405686 h 6861482"/>
              <a:gd name="connsiteX32" fmla="*/ 1288529 w 5463940"/>
              <a:gd name="connsiteY32" fmla="*/ 3445525 h 6861482"/>
              <a:gd name="connsiteX33" fmla="*/ 1242782 w 5463940"/>
              <a:gd name="connsiteY33" fmla="*/ 3705028 h 6861482"/>
              <a:gd name="connsiteX34" fmla="*/ 1286485 w 5463940"/>
              <a:gd name="connsiteY34" fmla="*/ 3747325 h 6861482"/>
              <a:gd name="connsiteX35" fmla="*/ 1292276 w 5463940"/>
              <a:gd name="connsiteY35" fmla="*/ 3757935 h 6861482"/>
              <a:gd name="connsiteX36" fmla="*/ 1295640 w 5463940"/>
              <a:gd name="connsiteY36" fmla="*/ 3771718 h 6861482"/>
              <a:gd name="connsiteX37" fmla="*/ 1297165 w 5463940"/>
              <a:gd name="connsiteY37" fmla="*/ 3800021 h 6861482"/>
              <a:gd name="connsiteX38" fmla="*/ 1175354 w 5463940"/>
              <a:gd name="connsiteY38" fmla="*/ 3860429 h 6861482"/>
              <a:gd name="connsiteX39" fmla="*/ 1307283 w 5463940"/>
              <a:gd name="connsiteY39" fmla="*/ 4017890 h 6861482"/>
              <a:gd name="connsiteX40" fmla="*/ 1296662 w 5463940"/>
              <a:gd name="connsiteY40" fmla="*/ 4042035 h 6861482"/>
              <a:gd name="connsiteX41" fmla="*/ 1272882 w 5463940"/>
              <a:gd name="connsiteY41" fmla="*/ 4153970 h 6861482"/>
              <a:gd name="connsiteX42" fmla="*/ 1262688 w 5463940"/>
              <a:gd name="connsiteY42" fmla="*/ 4216187 h 6861482"/>
              <a:gd name="connsiteX43" fmla="*/ 1264417 w 5463940"/>
              <a:gd name="connsiteY43" fmla="*/ 4216187 h 6861482"/>
              <a:gd name="connsiteX44" fmla="*/ 1262699 w 5463940"/>
              <a:gd name="connsiteY44" fmla="*/ 4228245 h 6861482"/>
              <a:gd name="connsiteX45" fmla="*/ 1261091 w 5463940"/>
              <a:gd name="connsiteY45" fmla="*/ 4239616 h 6861482"/>
              <a:gd name="connsiteX46" fmla="*/ 1260815 w 5463940"/>
              <a:gd name="connsiteY46" fmla="*/ 4241609 h 6861482"/>
              <a:gd name="connsiteX47" fmla="*/ 1260967 w 5463940"/>
              <a:gd name="connsiteY47" fmla="*/ 4240495 h 6861482"/>
              <a:gd name="connsiteX48" fmla="*/ 1261091 w 5463940"/>
              <a:gd name="connsiteY48" fmla="*/ 4239616 h 6861482"/>
              <a:gd name="connsiteX49" fmla="*/ 1261469 w 5463940"/>
              <a:gd name="connsiteY49" fmla="*/ 4236887 h 6861482"/>
              <a:gd name="connsiteX50" fmla="*/ 1256626 w 5463940"/>
              <a:gd name="connsiteY50" fmla="*/ 4265601 h 6861482"/>
              <a:gd name="connsiteX51" fmla="*/ 1248755 w 5463940"/>
              <a:gd name="connsiteY51" fmla="*/ 4319440 h 6861482"/>
              <a:gd name="connsiteX52" fmla="*/ 1247265 w 5463940"/>
              <a:gd name="connsiteY52" fmla="*/ 4327380 h 6861482"/>
              <a:gd name="connsiteX53" fmla="*/ 1237396 w 5463940"/>
              <a:gd name="connsiteY53" fmla="*/ 4327380 h 6861482"/>
              <a:gd name="connsiteX54" fmla="*/ 1217455 w 5463940"/>
              <a:gd name="connsiteY54" fmla="*/ 4371063 h 6861482"/>
              <a:gd name="connsiteX55" fmla="*/ 1141096 w 5463940"/>
              <a:gd name="connsiteY55" fmla="*/ 4440302 h 6861482"/>
              <a:gd name="connsiteX56" fmla="*/ 987553 w 5463940"/>
              <a:gd name="connsiteY56" fmla="*/ 4640688 h 6861482"/>
              <a:gd name="connsiteX57" fmla="*/ 649254 w 5463940"/>
              <a:gd name="connsiteY57" fmla="*/ 5463560 h 6861482"/>
              <a:gd name="connsiteX58" fmla="*/ 542839 w 5463940"/>
              <a:gd name="connsiteY58" fmla="*/ 5729320 h 6861482"/>
              <a:gd name="connsiteX59" fmla="*/ 629662 w 5463940"/>
              <a:gd name="connsiteY59" fmla="*/ 5793573 h 6861482"/>
              <a:gd name="connsiteX60" fmla="*/ 476494 w 5463940"/>
              <a:gd name="connsiteY60" fmla="*/ 6082357 h 6861482"/>
              <a:gd name="connsiteX61" fmla="*/ 295356 w 5463940"/>
              <a:gd name="connsiteY61" fmla="*/ 6405892 h 6861482"/>
              <a:gd name="connsiteX62" fmla="*/ 21866 w 5463940"/>
              <a:gd name="connsiteY62" fmla="*/ 6831011 h 6861482"/>
              <a:gd name="connsiteX63" fmla="*/ 0 w 5463940"/>
              <a:gd name="connsiteY63" fmla="*/ 6861482 h 6861482"/>
              <a:gd name="connsiteX64" fmla="*/ 5463940 w 5463940"/>
              <a:gd name="connsiteY64" fmla="*/ 6861482 h 6861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5463940" h="6861482">
                <a:moveTo>
                  <a:pt x="5463940" y="0"/>
                </a:moveTo>
                <a:lnTo>
                  <a:pt x="792388" y="0"/>
                </a:lnTo>
                <a:lnTo>
                  <a:pt x="807288" y="23688"/>
                </a:lnTo>
                <a:cubicBezTo>
                  <a:pt x="818348" y="36363"/>
                  <a:pt x="831351" y="46345"/>
                  <a:pt x="847167" y="52392"/>
                </a:cubicBezTo>
                <a:cubicBezTo>
                  <a:pt x="862365" y="58007"/>
                  <a:pt x="867376" y="78523"/>
                  <a:pt x="861906" y="104693"/>
                </a:cubicBezTo>
                <a:cubicBezTo>
                  <a:pt x="843817" y="191375"/>
                  <a:pt x="858534" y="258432"/>
                  <a:pt x="891809" y="314763"/>
                </a:cubicBezTo>
                <a:cubicBezTo>
                  <a:pt x="903576" y="334407"/>
                  <a:pt x="899159" y="347903"/>
                  <a:pt x="883105" y="361124"/>
                </a:cubicBezTo>
                <a:cubicBezTo>
                  <a:pt x="864669" y="375704"/>
                  <a:pt x="850327" y="397046"/>
                  <a:pt x="839062" y="423850"/>
                </a:cubicBezTo>
                <a:cubicBezTo>
                  <a:pt x="820568" y="467166"/>
                  <a:pt x="811859" y="513531"/>
                  <a:pt x="804620" y="560313"/>
                </a:cubicBezTo>
                <a:cubicBezTo>
                  <a:pt x="793378" y="633687"/>
                  <a:pt x="780112" y="704450"/>
                  <a:pt x="736357" y="760897"/>
                </a:cubicBezTo>
                <a:cubicBezTo>
                  <a:pt x="723332" y="778040"/>
                  <a:pt x="712885" y="799992"/>
                  <a:pt x="701931" y="821285"/>
                </a:cubicBezTo>
                <a:cubicBezTo>
                  <a:pt x="705425" y="839840"/>
                  <a:pt x="714063" y="852486"/>
                  <a:pt x="730099" y="854014"/>
                </a:cubicBezTo>
                <a:cubicBezTo>
                  <a:pt x="832163" y="864105"/>
                  <a:pt x="827638" y="966113"/>
                  <a:pt x="828340" y="1080052"/>
                </a:cubicBezTo>
                <a:cubicBezTo>
                  <a:pt x="829412" y="1221065"/>
                  <a:pt x="771840" y="1300280"/>
                  <a:pt x="700490" y="1372761"/>
                </a:cubicBezTo>
                <a:cubicBezTo>
                  <a:pt x="676074" y="1397333"/>
                  <a:pt x="640472" y="1405223"/>
                  <a:pt x="632708" y="1466109"/>
                </a:cubicBezTo>
                <a:cubicBezTo>
                  <a:pt x="675330" y="1511622"/>
                  <a:pt x="723920" y="1454776"/>
                  <a:pt x="768641" y="1459414"/>
                </a:cubicBezTo>
                <a:cubicBezTo>
                  <a:pt x="805594" y="1463610"/>
                  <a:pt x="865476" y="1442049"/>
                  <a:pt x="819196" y="1556554"/>
                </a:cubicBezTo>
                <a:cubicBezTo>
                  <a:pt x="805723" y="1590108"/>
                  <a:pt x="823233" y="1607581"/>
                  <a:pt x="841602" y="1606217"/>
                </a:cubicBezTo>
                <a:cubicBezTo>
                  <a:pt x="990393" y="1592503"/>
                  <a:pt x="928704" y="1817105"/>
                  <a:pt x="979741" y="1914129"/>
                </a:cubicBezTo>
                <a:cubicBezTo>
                  <a:pt x="994130" y="1940125"/>
                  <a:pt x="981845" y="1995898"/>
                  <a:pt x="961586" y="2014028"/>
                </a:cubicBezTo>
                <a:cubicBezTo>
                  <a:pt x="833010" y="2130710"/>
                  <a:pt x="821559" y="2335317"/>
                  <a:pt x="763580" y="2524080"/>
                </a:cubicBezTo>
                <a:cubicBezTo>
                  <a:pt x="834503" y="2575904"/>
                  <a:pt x="917665" y="2570407"/>
                  <a:pt x="993601" y="2596949"/>
                </a:cubicBezTo>
                <a:cubicBezTo>
                  <a:pt x="1072474" y="2624324"/>
                  <a:pt x="1073570" y="2658988"/>
                  <a:pt x="1013917" y="2810127"/>
                </a:cubicBezTo>
                <a:cubicBezTo>
                  <a:pt x="1181198" y="2798901"/>
                  <a:pt x="1181198" y="2798901"/>
                  <a:pt x="1136989" y="3024678"/>
                </a:cubicBezTo>
                <a:cubicBezTo>
                  <a:pt x="1180902" y="3020054"/>
                  <a:pt x="1224298" y="3088781"/>
                  <a:pt x="1259967" y="3181568"/>
                </a:cubicBezTo>
                <a:lnTo>
                  <a:pt x="1265794" y="3198166"/>
                </a:lnTo>
                <a:lnTo>
                  <a:pt x="1265717" y="3204655"/>
                </a:lnTo>
                <a:cubicBezTo>
                  <a:pt x="1268733" y="3236251"/>
                  <a:pt x="1277862" y="3256804"/>
                  <a:pt x="1288242" y="3274732"/>
                </a:cubicBezTo>
                <a:lnTo>
                  <a:pt x="1291297" y="3279721"/>
                </a:lnTo>
                <a:lnTo>
                  <a:pt x="1314272" y="3363918"/>
                </a:lnTo>
                <a:lnTo>
                  <a:pt x="1319860" y="3393684"/>
                </a:lnTo>
                <a:lnTo>
                  <a:pt x="1316519" y="3405686"/>
                </a:lnTo>
                <a:cubicBezTo>
                  <a:pt x="1310372" y="3418102"/>
                  <a:pt x="1301211" y="3431228"/>
                  <a:pt x="1288529" y="3445525"/>
                </a:cubicBezTo>
                <a:cubicBezTo>
                  <a:pt x="1161348" y="3588143"/>
                  <a:pt x="1146805" y="3608961"/>
                  <a:pt x="1242782" y="3705028"/>
                </a:cubicBezTo>
                <a:lnTo>
                  <a:pt x="1286485" y="3747325"/>
                </a:lnTo>
                <a:lnTo>
                  <a:pt x="1292276" y="3757935"/>
                </a:lnTo>
                <a:lnTo>
                  <a:pt x="1295640" y="3771718"/>
                </a:lnTo>
                <a:cubicBezTo>
                  <a:pt x="1296144" y="3781009"/>
                  <a:pt x="1296074" y="3791627"/>
                  <a:pt x="1297165" y="3800021"/>
                </a:cubicBezTo>
                <a:cubicBezTo>
                  <a:pt x="1261584" y="3834526"/>
                  <a:pt x="1216509" y="3777846"/>
                  <a:pt x="1175354" y="3860429"/>
                </a:cubicBezTo>
                <a:lnTo>
                  <a:pt x="1307283" y="4017890"/>
                </a:lnTo>
                <a:lnTo>
                  <a:pt x="1296662" y="4042035"/>
                </a:lnTo>
                <a:cubicBezTo>
                  <a:pt x="1285446" y="4076730"/>
                  <a:pt x="1278762" y="4115040"/>
                  <a:pt x="1272882" y="4153970"/>
                </a:cubicBezTo>
                <a:lnTo>
                  <a:pt x="1262688" y="4216187"/>
                </a:lnTo>
                <a:lnTo>
                  <a:pt x="1264417" y="4216187"/>
                </a:lnTo>
                <a:lnTo>
                  <a:pt x="1262699" y="4228245"/>
                </a:lnTo>
                <a:lnTo>
                  <a:pt x="1261091" y="4239616"/>
                </a:lnTo>
                <a:lnTo>
                  <a:pt x="1260815" y="4241609"/>
                </a:lnTo>
                <a:cubicBezTo>
                  <a:pt x="1260689" y="4242505"/>
                  <a:pt x="1260696" y="4242428"/>
                  <a:pt x="1260967" y="4240495"/>
                </a:cubicBezTo>
                <a:lnTo>
                  <a:pt x="1261091" y="4239616"/>
                </a:lnTo>
                <a:lnTo>
                  <a:pt x="1261469" y="4236887"/>
                </a:lnTo>
                <a:cubicBezTo>
                  <a:pt x="1262532" y="4229054"/>
                  <a:pt x="1263675" y="4219786"/>
                  <a:pt x="1256626" y="4265601"/>
                </a:cubicBezTo>
                <a:cubicBezTo>
                  <a:pt x="1256291" y="4267782"/>
                  <a:pt x="1251762" y="4300784"/>
                  <a:pt x="1248755" y="4319440"/>
                </a:cubicBezTo>
                <a:lnTo>
                  <a:pt x="1247265" y="4327380"/>
                </a:lnTo>
                <a:lnTo>
                  <a:pt x="1237396" y="4327380"/>
                </a:lnTo>
                <a:lnTo>
                  <a:pt x="1217455" y="4371063"/>
                </a:lnTo>
                <a:cubicBezTo>
                  <a:pt x="1199891" y="4400506"/>
                  <a:pt x="1175680" y="4424583"/>
                  <a:pt x="1141096" y="4440302"/>
                </a:cubicBezTo>
                <a:cubicBezTo>
                  <a:pt x="1069946" y="4473150"/>
                  <a:pt x="1038303" y="4575550"/>
                  <a:pt x="987553" y="4640688"/>
                </a:cubicBezTo>
                <a:cubicBezTo>
                  <a:pt x="810580" y="4866180"/>
                  <a:pt x="695846" y="5129308"/>
                  <a:pt x="649254" y="5463560"/>
                </a:cubicBezTo>
                <a:cubicBezTo>
                  <a:pt x="636193" y="5556007"/>
                  <a:pt x="578841" y="5642157"/>
                  <a:pt x="542839" y="5729320"/>
                </a:cubicBezTo>
                <a:cubicBezTo>
                  <a:pt x="563420" y="5782527"/>
                  <a:pt x="660486" y="5634705"/>
                  <a:pt x="629662" y="5793573"/>
                </a:cubicBezTo>
                <a:cubicBezTo>
                  <a:pt x="606320" y="5913360"/>
                  <a:pt x="539304" y="6000311"/>
                  <a:pt x="476494" y="6082357"/>
                </a:cubicBezTo>
                <a:cubicBezTo>
                  <a:pt x="404358" y="6175982"/>
                  <a:pt x="324070" y="6256850"/>
                  <a:pt x="295356" y="6405892"/>
                </a:cubicBezTo>
                <a:cubicBezTo>
                  <a:pt x="293791" y="6413841"/>
                  <a:pt x="198424" y="6580901"/>
                  <a:pt x="21866" y="6831011"/>
                </a:cubicBezTo>
                <a:lnTo>
                  <a:pt x="0" y="6861482"/>
                </a:lnTo>
                <a:lnTo>
                  <a:pt x="5463940" y="686148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A58E4-546C-3FCE-A0FB-8790C7780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200400" cy="543137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Brain Death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78651A-6AAD-EA4D-2E3A-65AD2381D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5450590"/>
              </p:ext>
            </p:extLst>
          </p:nvPr>
        </p:nvGraphicFramePr>
        <p:xfrm>
          <a:off x="5550568" y="713312"/>
          <a:ext cx="5803231" cy="5494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8193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DDAD65-2BFA-E6DD-E5FA-4E51D8D25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2B159-64A1-07DD-3626-2B675BD01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/>
              <a:t>Brain Death</a:t>
            </a:r>
          </a:p>
        </p:txBody>
      </p:sp>
      <p:pic>
        <p:nvPicPr>
          <p:cNvPr id="5" name="Picture 4" descr="Computer Generated Lights">
            <a:extLst>
              <a:ext uri="{FF2B5EF4-FFF2-40B4-BE49-F238E27FC236}">
                <a16:creationId xmlns:a16="http://schemas.microsoft.com/office/drawing/2014/main" id="{E5A98224-C0E9-0685-17A3-79171C417E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58" r="21425" b="-60"/>
          <a:stretch>
            <a:fillRect/>
          </a:stretch>
        </p:blipFill>
        <p:spPr>
          <a:xfrm>
            <a:off x="2" y="10"/>
            <a:ext cx="611656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AFBB5-0319-DC51-2A82-FACA60174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>
                <a:ea typeface="+mn-lt"/>
                <a:cs typeface="+mn-lt"/>
              </a:rPr>
              <a:t>We can also look at religious factors in acceptance of brain death. 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Buddhism views the body and soul holistically, as one entity, with body heat and a heartbeat being signs of life (Terunuma &amp; Mathis, 2021; Yang &amp; Miller, 2015).</a:t>
            </a:r>
          </a:p>
          <a:p>
            <a:r>
              <a:rPr lang="en-US" sz="1900">
                <a:ea typeface="+mn-lt"/>
                <a:cs typeface="+mn-lt"/>
              </a:rPr>
              <a:t>Because Buddhism has a strong belief in an afterlife and reincarnation, the body must be left intact; harvesting organs for donation is often seen as mutilation (Yang &amp; Miller, 2015).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616037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BE2EE-806A-A13C-FAE0-5B863B52D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/>
              <a:t>Death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FCAC9BA6-7E1C-F56A-BD39-E5EC60BEE9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81" r="20972" b="-3"/>
          <a:stretch>
            <a:fillRect/>
          </a:stretch>
        </p:blipFill>
        <p:spPr>
          <a:xfrm>
            <a:off x="2" y="10"/>
            <a:ext cx="611656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73F23-4FA2-9775-16BD-054074D24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But death is not just a physical event. </a:t>
            </a:r>
          </a:p>
          <a:p>
            <a:r>
              <a:rPr lang="en-US" sz="2000">
                <a:ea typeface="+mn-lt"/>
                <a:cs typeface="+mn-lt"/>
              </a:rPr>
              <a:t>It has psychological aspects, such as the way people cope with death, prepare and make decisions about end-of-life care, and express grief. </a:t>
            </a:r>
          </a:p>
          <a:p>
            <a:r>
              <a:rPr lang="en-US" sz="2000">
                <a:ea typeface="+mn-lt"/>
                <a:cs typeface="+mn-lt"/>
              </a:rPr>
              <a:t>Social aspects of death and the cultural factors affect perceptions of dying and choices related to it.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981920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A04F75-79E1-42E2-94A3-5B432E019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070" y="1780058"/>
            <a:ext cx="3781618" cy="289914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66030-07A6-B8D9-4798-3BF7C5BEB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2620477"/>
            <a:ext cx="3010737" cy="1497475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Aspects of Death - Physiological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90CC04-8F35-4533-E1BA-336AB07D66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1718485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6089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22A87B-3576-29F3-AAE9-54D2E8655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8E262-81E9-18F1-00C7-7F1297528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3600"/>
              <a:t>Aspects of Death - Social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ABA30-5963-DF70-A7DB-BF7530463A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1570523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059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E5C67E-01EB-71F2-4A66-378EB6064B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36526D-0F1F-46DD-8DDC-385EF7FFF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926ABA4-C8CE-4D75-AC96-BAC602AFF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482"/>
            <a:ext cx="5463940" cy="6861482"/>
          </a:xfrm>
          <a:custGeom>
            <a:avLst/>
            <a:gdLst>
              <a:gd name="connsiteX0" fmla="*/ 5463940 w 5463940"/>
              <a:gd name="connsiteY0" fmla="*/ 0 h 6861482"/>
              <a:gd name="connsiteX1" fmla="*/ 792388 w 5463940"/>
              <a:gd name="connsiteY1" fmla="*/ 0 h 6861482"/>
              <a:gd name="connsiteX2" fmla="*/ 807288 w 5463940"/>
              <a:gd name="connsiteY2" fmla="*/ 23688 h 6861482"/>
              <a:gd name="connsiteX3" fmla="*/ 847167 w 5463940"/>
              <a:gd name="connsiteY3" fmla="*/ 52392 h 6861482"/>
              <a:gd name="connsiteX4" fmla="*/ 861906 w 5463940"/>
              <a:gd name="connsiteY4" fmla="*/ 104693 h 6861482"/>
              <a:gd name="connsiteX5" fmla="*/ 891809 w 5463940"/>
              <a:gd name="connsiteY5" fmla="*/ 314763 h 6861482"/>
              <a:gd name="connsiteX6" fmla="*/ 883105 w 5463940"/>
              <a:gd name="connsiteY6" fmla="*/ 361124 h 6861482"/>
              <a:gd name="connsiteX7" fmla="*/ 839062 w 5463940"/>
              <a:gd name="connsiteY7" fmla="*/ 423850 h 6861482"/>
              <a:gd name="connsiteX8" fmla="*/ 804620 w 5463940"/>
              <a:gd name="connsiteY8" fmla="*/ 560313 h 6861482"/>
              <a:gd name="connsiteX9" fmla="*/ 736357 w 5463940"/>
              <a:gd name="connsiteY9" fmla="*/ 760897 h 6861482"/>
              <a:gd name="connsiteX10" fmla="*/ 701931 w 5463940"/>
              <a:gd name="connsiteY10" fmla="*/ 821285 h 6861482"/>
              <a:gd name="connsiteX11" fmla="*/ 730099 w 5463940"/>
              <a:gd name="connsiteY11" fmla="*/ 854014 h 6861482"/>
              <a:gd name="connsiteX12" fmla="*/ 828340 w 5463940"/>
              <a:gd name="connsiteY12" fmla="*/ 1080052 h 6861482"/>
              <a:gd name="connsiteX13" fmla="*/ 700490 w 5463940"/>
              <a:gd name="connsiteY13" fmla="*/ 1372761 h 6861482"/>
              <a:gd name="connsiteX14" fmla="*/ 632708 w 5463940"/>
              <a:gd name="connsiteY14" fmla="*/ 1466109 h 6861482"/>
              <a:gd name="connsiteX15" fmla="*/ 768641 w 5463940"/>
              <a:gd name="connsiteY15" fmla="*/ 1459414 h 6861482"/>
              <a:gd name="connsiteX16" fmla="*/ 819196 w 5463940"/>
              <a:gd name="connsiteY16" fmla="*/ 1556554 h 6861482"/>
              <a:gd name="connsiteX17" fmla="*/ 841602 w 5463940"/>
              <a:gd name="connsiteY17" fmla="*/ 1606217 h 6861482"/>
              <a:gd name="connsiteX18" fmla="*/ 979741 w 5463940"/>
              <a:gd name="connsiteY18" fmla="*/ 1914129 h 6861482"/>
              <a:gd name="connsiteX19" fmla="*/ 961586 w 5463940"/>
              <a:gd name="connsiteY19" fmla="*/ 2014028 h 6861482"/>
              <a:gd name="connsiteX20" fmla="*/ 763580 w 5463940"/>
              <a:gd name="connsiteY20" fmla="*/ 2524080 h 6861482"/>
              <a:gd name="connsiteX21" fmla="*/ 993601 w 5463940"/>
              <a:gd name="connsiteY21" fmla="*/ 2596949 h 6861482"/>
              <a:gd name="connsiteX22" fmla="*/ 1013917 w 5463940"/>
              <a:gd name="connsiteY22" fmla="*/ 2810127 h 6861482"/>
              <a:gd name="connsiteX23" fmla="*/ 1136989 w 5463940"/>
              <a:gd name="connsiteY23" fmla="*/ 3024678 h 6861482"/>
              <a:gd name="connsiteX24" fmla="*/ 1259967 w 5463940"/>
              <a:gd name="connsiteY24" fmla="*/ 3181568 h 6861482"/>
              <a:gd name="connsiteX25" fmla="*/ 1265794 w 5463940"/>
              <a:gd name="connsiteY25" fmla="*/ 3198166 h 6861482"/>
              <a:gd name="connsiteX26" fmla="*/ 1265717 w 5463940"/>
              <a:gd name="connsiteY26" fmla="*/ 3204655 h 6861482"/>
              <a:gd name="connsiteX27" fmla="*/ 1288242 w 5463940"/>
              <a:gd name="connsiteY27" fmla="*/ 3274732 h 6861482"/>
              <a:gd name="connsiteX28" fmla="*/ 1291297 w 5463940"/>
              <a:gd name="connsiteY28" fmla="*/ 3279721 h 6861482"/>
              <a:gd name="connsiteX29" fmla="*/ 1314272 w 5463940"/>
              <a:gd name="connsiteY29" fmla="*/ 3363918 h 6861482"/>
              <a:gd name="connsiteX30" fmla="*/ 1319860 w 5463940"/>
              <a:gd name="connsiteY30" fmla="*/ 3393684 h 6861482"/>
              <a:gd name="connsiteX31" fmla="*/ 1316519 w 5463940"/>
              <a:gd name="connsiteY31" fmla="*/ 3405686 h 6861482"/>
              <a:gd name="connsiteX32" fmla="*/ 1288529 w 5463940"/>
              <a:gd name="connsiteY32" fmla="*/ 3445525 h 6861482"/>
              <a:gd name="connsiteX33" fmla="*/ 1242782 w 5463940"/>
              <a:gd name="connsiteY33" fmla="*/ 3705028 h 6861482"/>
              <a:gd name="connsiteX34" fmla="*/ 1286485 w 5463940"/>
              <a:gd name="connsiteY34" fmla="*/ 3747325 h 6861482"/>
              <a:gd name="connsiteX35" fmla="*/ 1292276 w 5463940"/>
              <a:gd name="connsiteY35" fmla="*/ 3757935 h 6861482"/>
              <a:gd name="connsiteX36" fmla="*/ 1295640 w 5463940"/>
              <a:gd name="connsiteY36" fmla="*/ 3771718 h 6861482"/>
              <a:gd name="connsiteX37" fmla="*/ 1297165 w 5463940"/>
              <a:gd name="connsiteY37" fmla="*/ 3800021 h 6861482"/>
              <a:gd name="connsiteX38" fmla="*/ 1175354 w 5463940"/>
              <a:gd name="connsiteY38" fmla="*/ 3860429 h 6861482"/>
              <a:gd name="connsiteX39" fmla="*/ 1307283 w 5463940"/>
              <a:gd name="connsiteY39" fmla="*/ 4017890 h 6861482"/>
              <a:gd name="connsiteX40" fmla="*/ 1296662 w 5463940"/>
              <a:gd name="connsiteY40" fmla="*/ 4042035 h 6861482"/>
              <a:gd name="connsiteX41" fmla="*/ 1272882 w 5463940"/>
              <a:gd name="connsiteY41" fmla="*/ 4153970 h 6861482"/>
              <a:gd name="connsiteX42" fmla="*/ 1262688 w 5463940"/>
              <a:gd name="connsiteY42" fmla="*/ 4216187 h 6861482"/>
              <a:gd name="connsiteX43" fmla="*/ 1264417 w 5463940"/>
              <a:gd name="connsiteY43" fmla="*/ 4216187 h 6861482"/>
              <a:gd name="connsiteX44" fmla="*/ 1262699 w 5463940"/>
              <a:gd name="connsiteY44" fmla="*/ 4228245 h 6861482"/>
              <a:gd name="connsiteX45" fmla="*/ 1261091 w 5463940"/>
              <a:gd name="connsiteY45" fmla="*/ 4239616 h 6861482"/>
              <a:gd name="connsiteX46" fmla="*/ 1260815 w 5463940"/>
              <a:gd name="connsiteY46" fmla="*/ 4241609 h 6861482"/>
              <a:gd name="connsiteX47" fmla="*/ 1260967 w 5463940"/>
              <a:gd name="connsiteY47" fmla="*/ 4240495 h 6861482"/>
              <a:gd name="connsiteX48" fmla="*/ 1261091 w 5463940"/>
              <a:gd name="connsiteY48" fmla="*/ 4239616 h 6861482"/>
              <a:gd name="connsiteX49" fmla="*/ 1261469 w 5463940"/>
              <a:gd name="connsiteY49" fmla="*/ 4236887 h 6861482"/>
              <a:gd name="connsiteX50" fmla="*/ 1256626 w 5463940"/>
              <a:gd name="connsiteY50" fmla="*/ 4265601 h 6861482"/>
              <a:gd name="connsiteX51" fmla="*/ 1248755 w 5463940"/>
              <a:gd name="connsiteY51" fmla="*/ 4319440 h 6861482"/>
              <a:gd name="connsiteX52" fmla="*/ 1247265 w 5463940"/>
              <a:gd name="connsiteY52" fmla="*/ 4327380 h 6861482"/>
              <a:gd name="connsiteX53" fmla="*/ 1237396 w 5463940"/>
              <a:gd name="connsiteY53" fmla="*/ 4327380 h 6861482"/>
              <a:gd name="connsiteX54" fmla="*/ 1217455 w 5463940"/>
              <a:gd name="connsiteY54" fmla="*/ 4371063 h 6861482"/>
              <a:gd name="connsiteX55" fmla="*/ 1141096 w 5463940"/>
              <a:gd name="connsiteY55" fmla="*/ 4440302 h 6861482"/>
              <a:gd name="connsiteX56" fmla="*/ 987553 w 5463940"/>
              <a:gd name="connsiteY56" fmla="*/ 4640688 h 6861482"/>
              <a:gd name="connsiteX57" fmla="*/ 649254 w 5463940"/>
              <a:gd name="connsiteY57" fmla="*/ 5463560 h 6861482"/>
              <a:gd name="connsiteX58" fmla="*/ 542839 w 5463940"/>
              <a:gd name="connsiteY58" fmla="*/ 5729320 h 6861482"/>
              <a:gd name="connsiteX59" fmla="*/ 629662 w 5463940"/>
              <a:gd name="connsiteY59" fmla="*/ 5793573 h 6861482"/>
              <a:gd name="connsiteX60" fmla="*/ 476494 w 5463940"/>
              <a:gd name="connsiteY60" fmla="*/ 6082357 h 6861482"/>
              <a:gd name="connsiteX61" fmla="*/ 295356 w 5463940"/>
              <a:gd name="connsiteY61" fmla="*/ 6405892 h 6861482"/>
              <a:gd name="connsiteX62" fmla="*/ 21866 w 5463940"/>
              <a:gd name="connsiteY62" fmla="*/ 6831011 h 6861482"/>
              <a:gd name="connsiteX63" fmla="*/ 0 w 5463940"/>
              <a:gd name="connsiteY63" fmla="*/ 6861482 h 6861482"/>
              <a:gd name="connsiteX64" fmla="*/ 5463940 w 5463940"/>
              <a:gd name="connsiteY64" fmla="*/ 6861482 h 6861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5463940" h="6861482">
                <a:moveTo>
                  <a:pt x="5463940" y="0"/>
                </a:moveTo>
                <a:lnTo>
                  <a:pt x="792388" y="0"/>
                </a:lnTo>
                <a:lnTo>
                  <a:pt x="807288" y="23688"/>
                </a:lnTo>
                <a:cubicBezTo>
                  <a:pt x="818348" y="36363"/>
                  <a:pt x="831351" y="46345"/>
                  <a:pt x="847167" y="52392"/>
                </a:cubicBezTo>
                <a:cubicBezTo>
                  <a:pt x="862365" y="58007"/>
                  <a:pt x="867376" y="78523"/>
                  <a:pt x="861906" y="104693"/>
                </a:cubicBezTo>
                <a:cubicBezTo>
                  <a:pt x="843817" y="191375"/>
                  <a:pt x="858534" y="258432"/>
                  <a:pt x="891809" y="314763"/>
                </a:cubicBezTo>
                <a:cubicBezTo>
                  <a:pt x="903576" y="334407"/>
                  <a:pt x="899159" y="347903"/>
                  <a:pt x="883105" y="361124"/>
                </a:cubicBezTo>
                <a:cubicBezTo>
                  <a:pt x="864669" y="375704"/>
                  <a:pt x="850327" y="397046"/>
                  <a:pt x="839062" y="423850"/>
                </a:cubicBezTo>
                <a:cubicBezTo>
                  <a:pt x="820568" y="467166"/>
                  <a:pt x="811859" y="513531"/>
                  <a:pt x="804620" y="560313"/>
                </a:cubicBezTo>
                <a:cubicBezTo>
                  <a:pt x="793378" y="633687"/>
                  <a:pt x="780112" y="704450"/>
                  <a:pt x="736357" y="760897"/>
                </a:cubicBezTo>
                <a:cubicBezTo>
                  <a:pt x="723332" y="778040"/>
                  <a:pt x="712885" y="799992"/>
                  <a:pt x="701931" y="821285"/>
                </a:cubicBezTo>
                <a:cubicBezTo>
                  <a:pt x="705425" y="839840"/>
                  <a:pt x="714063" y="852486"/>
                  <a:pt x="730099" y="854014"/>
                </a:cubicBezTo>
                <a:cubicBezTo>
                  <a:pt x="832163" y="864105"/>
                  <a:pt x="827638" y="966113"/>
                  <a:pt x="828340" y="1080052"/>
                </a:cubicBezTo>
                <a:cubicBezTo>
                  <a:pt x="829412" y="1221065"/>
                  <a:pt x="771840" y="1300280"/>
                  <a:pt x="700490" y="1372761"/>
                </a:cubicBezTo>
                <a:cubicBezTo>
                  <a:pt x="676074" y="1397333"/>
                  <a:pt x="640472" y="1405223"/>
                  <a:pt x="632708" y="1466109"/>
                </a:cubicBezTo>
                <a:cubicBezTo>
                  <a:pt x="675330" y="1511622"/>
                  <a:pt x="723920" y="1454776"/>
                  <a:pt x="768641" y="1459414"/>
                </a:cubicBezTo>
                <a:cubicBezTo>
                  <a:pt x="805594" y="1463610"/>
                  <a:pt x="865476" y="1442049"/>
                  <a:pt x="819196" y="1556554"/>
                </a:cubicBezTo>
                <a:cubicBezTo>
                  <a:pt x="805723" y="1590108"/>
                  <a:pt x="823233" y="1607581"/>
                  <a:pt x="841602" y="1606217"/>
                </a:cubicBezTo>
                <a:cubicBezTo>
                  <a:pt x="990393" y="1592503"/>
                  <a:pt x="928704" y="1817105"/>
                  <a:pt x="979741" y="1914129"/>
                </a:cubicBezTo>
                <a:cubicBezTo>
                  <a:pt x="994130" y="1940125"/>
                  <a:pt x="981845" y="1995898"/>
                  <a:pt x="961586" y="2014028"/>
                </a:cubicBezTo>
                <a:cubicBezTo>
                  <a:pt x="833010" y="2130710"/>
                  <a:pt x="821559" y="2335317"/>
                  <a:pt x="763580" y="2524080"/>
                </a:cubicBezTo>
                <a:cubicBezTo>
                  <a:pt x="834503" y="2575904"/>
                  <a:pt x="917665" y="2570407"/>
                  <a:pt x="993601" y="2596949"/>
                </a:cubicBezTo>
                <a:cubicBezTo>
                  <a:pt x="1072474" y="2624324"/>
                  <a:pt x="1073570" y="2658988"/>
                  <a:pt x="1013917" y="2810127"/>
                </a:cubicBezTo>
                <a:cubicBezTo>
                  <a:pt x="1181198" y="2798901"/>
                  <a:pt x="1181198" y="2798901"/>
                  <a:pt x="1136989" y="3024678"/>
                </a:cubicBezTo>
                <a:cubicBezTo>
                  <a:pt x="1180902" y="3020054"/>
                  <a:pt x="1224298" y="3088781"/>
                  <a:pt x="1259967" y="3181568"/>
                </a:cubicBezTo>
                <a:lnTo>
                  <a:pt x="1265794" y="3198166"/>
                </a:lnTo>
                <a:lnTo>
                  <a:pt x="1265717" y="3204655"/>
                </a:lnTo>
                <a:cubicBezTo>
                  <a:pt x="1268733" y="3236251"/>
                  <a:pt x="1277862" y="3256804"/>
                  <a:pt x="1288242" y="3274732"/>
                </a:cubicBezTo>
                <a:lnTo>
                  <a:pt x="1291297" y="3279721"/>
                </a:lnTo>
                <a:lnTo>
                  <a:pt x="1314272" y="3363918"/>
                </a:lnTo>
                <a:lnTo>
                  <a:pt x="1319860" y="3393684"/>
                </a:lnTo>
                <a:lnTo>
                  <a:pt x="1316519" y="3405686"/>
                </a:lnTo>
                <a:cubicBezTo>
                  <a:pt x="1310372" y="3418102"/>
                  <a:pt x="1301211" y="3431228"/>
                  <a:pt x="1288529" y="3445525"/>
                </a:cubicBezTo>
                <a:cubicBezTo>
                  <a:pt x="1161348" y="3588143"/>
                  <a:pt x="1146805" y="3608961"/>
                  <a:pt x="1242782" y="3705028"/>
                </a:cubicBezTo>
                <a:lnTo>
                  <a:pt x="1286485" y="3747325"/>
                </a:lnTo>
                <a:lnTo>
                  <a:pt x="1292276" y="3757935"/>
                </a:lnTo>
                <a:lnTo>
                  <a:pt x="1295640" y="3771718"/>
                </a:lnTo>
                <a:cubicBezTo>
                  <a:pt x="1296144" y="3781009"/>
                  <a:pt x="1296074" y="3791627"/>
                  <a:pt x="1297165" y="3800021"/>
                </a:cubicBezTo>
                <a:cubicBezTo>
                  <a:pt x="1261584" y="3834526"/>
                  <a:pt x="1216509" y="3777846"/>
                  <a:pt x="1175354" y="3860429"/>
                </a:cubicBezTo>
                <a:lnTo>
                  <a:pt x="1307283" y="4017890"/>
                </a:lnTo>
                <a:lnTo>
                  <a:pt x="1296662" y="4042035"/>
                </a:lnTo>
                <a:cubicBezTo>
                  <a:pt x="1285446" y="4076730"/>
                  <a:pt x="1278762" y="4115040"/>
                  <a:pt x="1272882" y="4153970"/>
                </a:cubicBezTo>
                <a:lnTo>
                  <a:pt x="1262688" y="4216187"/>
                </a:lnTo>
                <a:lnTo>
                  <a:pt x="1264417" y="4216187"/>
                </a:lnTo>
                <a:lnTo>
                  <a:pt x="1262699" y="4228245"/>
                </a:lnTo>
                <a:lnTo>
                  <a:pt x="1261091" y="4239616"/>
                </a:lnTo>
                <a:lnTo>
                  <a:pt x="1260815" y="4241609"/>
                </a:lnTo>
                <a:cubicBezTo>
                  <a:pt x="1260689" y="4242505"/>
                  <a:pt x="1260696" y="4242428"/>
                  <a:pt x="1260967" y="4240495"/>
                </a:cubicBezTo>
                <a:lnTo>
                  <a:pt x="1261091" y="4239616"/>
                </a:lnTo>
                <a:lnTo>
                  <a:pt x="1261469" y="4236887"/>
                </a:lnTo>
                <a:cubicBezTo>
                  <a:pt x="1262532" y="4229054"/>
                  <a:pt x="1263675" y="4219786"/>
                  <a:pt x="1256626" y="4265601"/>
                </a:cubicBezTo>
                <a:cubicBezTo>
                  <a:pt x="1256291" y="4267782"/>
                  <a:pt x="1251762" y="4300784"/>
                  <a:pt x="1248755" y="4319440"/>
                </a:cubicBezTo>
                <a:lnTo>
                  <a:pt x="1247265" y="4327380"/>
                </a:lnTo>
                <a:lnTo>
                  <a:pt x="1237396" y="4327380"/>
                </a:lnTo>
                <a:lnTo>
                  <a:pt x="1217455" y="4371063"/>
                </a:lnTo>
                <a:cubicBezTo>
                  <a:pt x="1199891" y="4400506"/>
                  <a:pt x="1175680" y="4424583"/>
                  <a:pt x="1141096" y="4440302"/>
                </a:cubicBezTo>
                <a:cubicBezTo>
                  <a:pt x="1069946" y="4473150"/>
                  <a:pt x="1038303" y="4575550"/>
                  <a:pt x="987553" y="4640688"/>
                </a:cubicBezTo>
                <a:cubicBezTo>
                  <a:pt x="810580" y="4866180"/>
                  <a:pt x="695846" y="5129308"/>
                  <a:pt x="649254" y="5463560"/>
                </a:cubicBezTo>
                <a:cubicBezTo>
                  <a:pt x="636193" y="5556007"/>
                  <a:pt x="578841" y="5642157"/>
                  <a:pt x="542839" y="5729320"/>
                </a:cubicBezTo>
                <a:cubicBezTo>
                  <a:pt x="563420" y="5782527"/>
                  <a:pt x="660486" y="5634705"/>
                  <a:pt x="629662" y="5793573"/>
                </a:cubicBezTo>
                <a:cubicBezTo>
                  <a:pt x="606320" y="5913360"/>
                  <a:pt x="539304" y="6000311"/>
                  <a:pt x="476494" y="6082357"/>
                </a:cubicBezTo>
                <a:cubicBezTo>
                  <a:pt x="404358" y="6175982"/>
                  <a:pt x="324070" y="6256850"/>
                  <a:pt x="295356" y="6405892"/>
                </a:cubicBezTo>
                <a:cubicBezTo>
                  <a:pt x="293791" y="6413841"/>
                  <a:pt x="198424" y="6580901"/>
                  <a:pt x="21866" y="6831011"/>
                </a:cubicBezTo>
                <a:lnTo>
                  <a:pt x="0" y="6861482"/>
                </a:lnTo>
                <a:lnTo>
                  <a:pt x="5463940" y="686148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51B7D-C901-612A-4CAD-754C16660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200400" cy="543137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Aspects of Death - Social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C957BC-BDAE-2720-3066-3F435B602F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240465"/>
              </p:ext>
            </p:extLst>
          </p:nvPr>
        </p:nvGraphicFramePr>
        <p:xfrm>
          <a:off x="5550568" y="713312"/>
          <a:ext cx="5803231" cy="5494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5356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ED339C-78D8-E6A6-0FEB-B503CBD46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3600"/>
              <a:t>Aspects of Death - Psychic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E4A3D8-D0D8-D47D-2C2A-293AEBD6AF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84128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714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72B17-5BCB-E5C0-D41A-62DB9A33B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Psychology of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939AF-AD09-7CCA-E67D-ABD6FE214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Experiences of death differ for everyone. </a:t>
            </a:r>
          </a:p>
          <a:p>
            <a:r>
              <a:rPr lang="en-US">
                <a:ea typeface="+mn-lt"/>
                <a:cs typeface="+mn-lt"/>
              </a:rPr>
              <a:t>Being diagnosed with a terminal illness is likely to change a person’s self-perception (Aho, 2018)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When people are unable to care for themselves or participate in typical aspects of daily life, they may experience a loss of identity (Bryden, 2020).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This may also happen when people with dementia forget important memories or loved ones and lose a general sense of continuity in their lives (Blandin and Pepin, 2017).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093085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15602-1563-4195-68D4-3610FE945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E114-E733-C26F-2575-357D4DE2E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Psychology of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F3BED-20B9-C869-10A7-945D18937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Christians generally view the soul (self) as separate from the body, existing continuously throughout life and after death. </a:t>
            </a:r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Hindus similarly view the self’s existence as continuous, but believe it is reincarnated after death. </a:t>
            </a:r>
          </a:p>
          <a:p>
            <a:r>
              <a:rPr lang="en-US" sz="2400" dirty="0">
                <a:ea typeface="+mn-lt"/>
                <a:cs typeface="+mn-lt"/>
              </a:rPr>
              <a:t>These two perspectives may make people fear death if they are </a:t>
            </a:r>
            <a:r>
              <a:rPr lang="en-US" sz="2400">
                <a:ea typeface="+mn-lt"/>
                <a:cs typeface="+mn-lt"/>
              </a:rPr>
              <a:t>concerned about</a:t>
            </a:r>
            <a:r>
              <a:rPr lang="en-US" sz="2400" dirty="0">
                <a:ea typeface="+mn-lt"/>
                <a:cs typeface="+mn-lt"/>
              </a:rPr>
              <a:t> what might happen to them </a:t>
            </a:r>
            <a:r>
              <a:rPr lang="en-US" sz="2400" dirty="0"/>
              <a:t>in the </a:t>
            </a:r>
            <a:r>
              <a:rPr lang="en-US" sz="2400" dirty="0">
                <a:ea typeface="+mn-lt"/>
                <a:cs typeface="+mn-lt"/>
              </a:rPr>
              <a:t>afterlife. </a:t>
            </a:r>
          </a:p>
          <a:p>
            <a:r>
              <a:rPr lang="en-US" sz="2400" dirty="0">
                <a:ea typeface="+mn-lt"/>
                <a:cs typeface="+mn-lt"/>
              </a:rPr>
              <a:t>Indo-Tibetan Buddhism, on the other hand, takes the perspective that nothing </a:t>
            </a:r>
            <a:r>
              <a:rPr lang="en-US" sz="2400">
                <a:ea typeface="+mn-lt"/>
                <a:cs typeface="+mn-lt"/>
              </a:rPr>
              <a:t>is permanent</a:t>
            </a:r>
            <a:r>
              <a:rPr lang="en-US" sz="2400" dirty="0">
                <a:ea typeface="+mn-lt"/>
                <a:cs typeface="+mn-lt"/>
              </a:rPr>
              <a:t>, including the self; therefore, death isn’t something to fear.</a:t>
            </a: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07298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22663-064B-E3E0-0669-5538552EE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What is Loss?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AF1711-1355-5497-B98D-3EC0B08C4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1595323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99463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FF3A27-648B-0A9D-80BC-5A5F15986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3600"/>
              <a:t>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4C40BE-4790-CDA6-DA2E-C8AC88F5A3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33149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3663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A04F75-79E1-42E2-94A3-5B432E019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070" y="1780058"/>
            <a:ext cx="3781618" cy="289914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2552E-0C76-DE00-0679-64B7A5F22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2620477"/>
            <a:ext cx="3010737" cy="1497475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Defining Grief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C9242D-AF4B-CA12-D38D-F0747A5971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9526030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38851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89059E-4591-5419-E0A4-0836475B18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476D97-179D-43E4-BC21-A8BB8D648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4F1D9C8-3209-401A-B0EF-676100854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711" y="-10199"/>
            <a:ext cx="4316879" cy="6366549"/>
          </a:xfrm>
          <a:custGeom>
            <a:avLst/>
            <a:gdLst>
              <a:gd name="connsiteX0" fmla="*/ 6798 w 4316879"/>
              <a:gd name="connsiteY0" fmla="*/ 0 h 6366549"/>
              <a:gd name="connsiteX1" fmla="*/ 4316879 w 4316879"/>
              <a:gd name="connsiteY1" fmla="*/ 0 h 6366549"/>
              <a:gd name="connsiteX2" fmla="*/ 3891991 w 4316879"/>
              <a:gd name="connsiteY2" fmla="*/ 2600327 h 6366549"/>
              <a:gd name="connsiteX3" fmla="*/ 3222363 w 4316879"/>
              <a:gd name="connsiteY3" fmla="*/ 4700982 h 6366549"/>
              <a:gd name="connsiteX4" fmla="*/ 3205370 w 4316879"/>
              <a:gd name="connsiteY4" fmla="*/ 4340675 h 6366549"/>
              <a:gd name="connsiteX5" fmla="*/ 3042212 w 4316879"/>
              <a:gd name="connsiteY5" fmla="*/ 5013701 h 6366549"/>
              <a:gd name="connsiteX6" fmla="*/ 2926642 w 4316879"/>
              <a:gd name="connsiteY6" fmla="*/ 4904929 h 6366549"/>
              <a:gd name="connsiteX7" fmla="*/ 2627520 w 4316879"/>
              <a:gd name="connsiteY7" fmla="*/ 5829489 h 6366549"/>
              <a:gd name="connsiteX8" fmla="*/ 2647914 w 4316879"/>
              <a:gd name="connsiteY8" fmla="*/ 5044291 h 6366549"/>
              <a:gd name="connsiteX9" fmla="*/ 2556136 w 4316879"/>
              <a:gd name="connsiteY9" fmla="*/ 5183656 h 6366549"/>
              <a:gd name="connsiteX10" fmla="*/ 2413373 w 4316879"/>
              <a:gd name="connsiteY10" fmla="*/ 5251639 h 6366549"/>
              <a:gd name="connsiteX11" fmla="*/ 2284207 w 4316879"/>
              <a:gd name="connsiteY11" fmla="*/ 5329817 h 6366549"/>
              <a:gd name="connsiteX12" fmla="*/ 1842322 w 4316879"/>
              <a:gd name="connsiteY12" fmla="*/ 5975649 h 6366549"/>
              <a:gd name="connsiteX13" fmla="*/ 1638375 w 4316879"/>
              <a:gd name="connsiteY13" fmla="*/ 6366549 h 6366549"/>
              <a:gd name="connsiteX14" fmla="*/ 1492214 w 4316879"/>
              <a:gd name="connsiteY14" fmla="*/ 4697581 h 6366549"/>
              <a:gd name="connsiteX15" fmla="*/ 1475217 w 4316879"/>
              <a:gd name="connsiteY15" fmla="*/ 5367209 h 6366549"/>
              <a:gd name="connsiteX16" fmla="*/ 1468419 w 4316879"/>
              <a:gd name="connsiteY16" fmla="*/ 5479378 h 6366549"/>
              <a:gd name="connsiteX17" fmla="*/ 1397039 w 4316879"/>
              <a:gd name="connsiteY17" fmla="*/ 5550761 h 6366549"/>
              <a:gd name="connsiteX18" fmla="*/ 1329057 w 4316879"/>
              <a:gd name="connsiteY18" fmla="*/ 5492974 h 6366549"/>
              <a:gd name="connsiteX19" fmla="*/ 1315460 w 4316879"/>
              <a:gd name="connsiteY19" fmla="*/ 5251639 h 6366549"/>
              <a:gd name="connsiteX20" fmla="*/ 1271270 w 4316879"/>
              <a:gd name="connsiteY20" fmla="*/ 5027297 h 6366549"/>
              <a:gd name="connsiteX21" fmla="*/ 1179496 w 4316879"/>
              <a:gd name="connsiteY21" fmla="*/ 4707780 h 6366549"/>
              <a:gd name="connsiteX22" fmla="*/ 1108112 w 4316879"/>
              <a:gd name="connsiteY22" fmla="*/ 4316880 h 6366549"/>
              <a:gd name="connsiteX23" fmla="*/ 1074121 w 4316879"/>
              <a:gd name="connsiteY23" fmla="*/ 5068086 h 6366549"/>
              <a:gd name="connsiteX24" fmla="*/ 995943 w 4316879"/>
              <a:gd name="connsiteY24" fmla="*/ 4779160 h 6366549"/>
              <a:gd name="connsiteX25" fmla="*/ 958551 w 4316879"/>
              <a:gd name="connsiteY25" fmla="*/ 4463044 h 6366549"/>
              <a:gd name="connsiteX26" fmla="*/ 904165 w 4316879"/>
              <a:gd name="connsiteY26" fmla="*/ 4174117 h 6366549"/>
              <a:gd name="connsiteX27" fmla="*/ 829385 w 4316879"/>
              <a:gd name="connsiteY27" fmla="*/ 3891992 h 6366549"/>
              <a:gd name="connsiteX28" fmla="*/ 710417 w 4316879"/>
              <a:gd name="connsiteY28" fmla="*/ 4683984 h 6366549"/>
              <a:gd name="connsiteX29" fmla="*/ 628839 w 4316879"/>
              <a:gd name="connsiteY29" fmla="*/ 4469842 h 6366549"/>
              <a:gd name="connsiteX30" fmla="*/ 584648 w 4316879"/>
              <a:gd name="connsiteY30" fmla="*/ 4395061 h 6366549"/>
              <a:gd name="connsiteX31" fmla="*/ 496271 w 4316879"/>
              <a:gd name="connsiteY31" fmla="*/ 4449447 h 6366549"/>
              <a:gd name="connsiteX32" fmla="*/ 356909 w 4316879"/>
              <a:gd name="connsiteY32" fmla="*/ 4945718 h 6366549"/>
              <a:gd name="connsiteX33" fmla="*/ 292324 w 4316879"/>
              <a:gd name="connsiteY33" fmla="*/ 5227843 h 6366549"/>
              <a:gd name="connsiteX34" fmla="*/ 105375 w 4316879"/>
              <a:gd name="connsiteY34" fmla="*/ 4228503 h 6366549"/>
              <a:gd name="connsiteX35" fmla="*/ 13597 w 4316879"/>
              <a:gd name="connsiteY35" fmla="*/ 1138706 h 6366549"/>
              <a:gd name="connsiteX36" fmla="*/ 6798 w 4316879"/>
              <a:gd name="connsiteY36" fmla="*/ 6798 h 636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316879" h="6366549">
                <a:moveTo>
                  <a:pt x="6798" y="0"/>
                </a:moveTo>
                <a:lnTo>
                  <a:pt x="4316879" y="0"/>
                </a:lnTo>
                <a:cubicBezTo>
                  <a:pt x="4204710" y="747806"/>
                  <a:pt x="3987167" y="2076863"/>
                  <a:pt x="3891991" y="2600327"/>
                </a:cubicBezTo>
                <a:cubicBezTo>
                  <a:pt x="3834204" y="2913046"/>
                  <a:pt x="3307343" y="4663590"/>
                  <a:pt x="3222363" y="4700982"/>
                </a:cubicBezTo>
                <a:cubicBezTo>
                  <a:pt x="3164580" y="4585412"/>
                  <a:pt x="3266554" y="4466441"/>
                  <a:pt x="3205370" y="4340675"/>
                </a:cubicBezTo>
                <a:cubicBezTo>
                  <a:pt x="3072802" y="4554818"/>
                  <a:pt x="3130589" y="4806353"/>
                  <a:pt x="3042212" y="5013701"/>
                </a:cubicBezTo>
                <a:cubicBezTo>
                  <a:pt x="2960633" y="5010300"/>
                  <a:pt x="2981028" y="4921923"/>
                  <a:pt x="2926642" y="4904929"/>
                </a:cubicBezTo>
                <a:cubicBezTo>
                  <a:pt x="2763484" y="5299226"/>
                  <a:pt x="2770283" y="5428393"/>
                  <a:pt x="2627520" y="5829489"/>
                </a:cubicBezTo>
                <a:cubicBezTo>
                  <a:pt x="2569733" y="5465781"/>
                  <a:pt x="2630917" y="5414796"/>
                  <a:pt x="2647914" y="5044291"/>
                </a:cubicBezTo>
                <a:cubicBezTo>
                  <a:pt x="2573134" y="5078282"/>
                  <a:pt x="2583329" y="5139466"/>
                  <a:pt x="2556136" y="5183656"/>
                </a:cubicBezTo>
                <a:cubicBezTo>
                  <a:pt x="2522145" y="5241440"/>
                  <a:pt x="2494952" y="5285630"/>
                  <a:pt x="2413373" y="5251639"/>
                </a:cubicBezTo>
                <a:cubicBezTo>
                  <a:pt x="2335196" y="5217648"/>
                  <a:pt x="2314801" y="5265235"/>
                  <a:pt x="2284207" y="5329817"/>
                </a:cubicBezTo>
                <a:cubicBezTo>
                  <a:pt x="2206029" y="5503174"/>
                  <a:pt x="2005480" y="6043631"/>
                  <a:pt x="1842322" y="5975649"/>
                </a:cubicBezTo>
                <a:cubicBezTo>
                  <a:pt x="1764144" y="6050430"/>
                  <a:pt x="1743749" y="6271374"/>
                  <a:pt x="1638375" y="6366549"/>
                </a:cubicBezTo>
                <a:cubicBezTo>
                  <a:pt x="1583989" y="5639138"/>
                  <a:pt x="1634977" y="5401200"/>
                  <a:pt x="1492214" y="4697581"/>
                </a:cubicBezTo>
                <a:cubicBezTo>
                  <a:pt x="1499013" y="4921923"/>
                  <a:pt x="1434428" y="5142867"/>
                  <a:pt x="1475217" y="5367209"/>
                </a:cubicBezTo>
                <a:cubicBezTo>
                  <a:pt x="1482015" y="5404597"/>
                  <a:pt x="1475217" y="5441989"/>
                  <a:pt x="1468419" y="5479378"/>
                </a:cubicBezTo>
                <a:cubicBezTo>
                  <a:pt x="1461621" y="5516770"/>
                  <a:pt x="1444627" y="5550761"/>
                  <a:pt x="1397039" y="5550761"/>
                </a:cubicBezTo>
                <a:cubicBezTo>
                  <a:pt x="1359647" y="5547360"/>
                  <a:pt x="1342653" y="5520167"/>
                  <a:pt x="1329057" y="5492974"/>
                </a:cubicBezTo>
                <a:cubicBezTo>
                  <a:pt x="1288267" y="5411396"/>
                  <a:pt x="1278068" y="5329817"/>
                  <a:pt x="1315460" y="5251639"/>
                </a:cubicBezTo>
                <a:cubicBezTo>
                  <a:pt x="1356250" y="5163262"/>
                  <a:pt x="1346051" y="5095279"/>
                  <a:pt x="1271270" y="5027297"/>
                </a:cubicBezTo>
                <a:cubicBezTo>
                  <a:pt x="1176095" y="4938920"/>
                  <a:pt x="1210086" y="4813151"/>
                  <a:pt x="1179496" y="4707780"/>
                </a:cubicBezTo>
                <a:cubicBezTo>
                  <a:pt x="1145505" y="4592210"/>
                  <a:pt x="1165899" y="4466441"/>
                  <a:pt x="1108112" y="4316880"/>
                </a:cubicBezTo>
                <a:cubicBezTo>
                  <a:pt x="1040130" y="4575213"/>
                  <a:pt x="1138706" y="4809754"/>
                  <a:pt x="1074121" y="5068086"/>
                </a:cubicBezTo>
                <a:cubicBezTo>
                  <a:pt x="985744" y="4962712"/>
                  <a:pt x="1009540" y="4864139"/>
                  <a:pt x="995943" y="4779160"/>
                </a:cubicBezTo>
                <a:cubicBezTo>
                  <a:pt x="982347" y="4673789"/>
                  <a:pt x="975549" y="4568414"/>
                  <a:pt x="958551" y="4463044"/>
                </a:cubicBezTo>
                <a:cubicBezTo>
                  <a:pt x="944955" y="4367868"/>
                  <a:pt x="921163" y="4272693"/>
                  <a:pt x="904165" y="4174117"/>
                </a:cubicBezTo>
                <a:cubicBezTo>
                  <a:pt x="887172" y="4078941"/>
                  <a:pt x="907566" y="3980369"/>
                  <a:pt x="829385" y="3891992"/>
                </a:cubicBezTo>
                <a:cubicBezTo>
                  <a:pt x="676426" y="4133327"/>
                  <a:pt x="747806" y="4405257"/>
                  <a:pt x="710417" y="4683984"/>
                </a:cubicBezTo>
                <a:cubicBezTo>
                  <a:pt x="635637" y="4612605"/>
                  <a:pt x="649233" y="4534423"/>
                  <a:pt x="628839" y="4469842"/>
                </a:cubicBezTo>
                <a:cubicBezTo>
                  <a:pt x="618639" y="4439248"/>
                  <a:pt x="618639" y="4405257"/>
                  <a:pt x="584648" y="4395061"/>
                </a:cubicBezTo>
                <a:cubicBezTo>
                  <a:pt x="537061" y="4384862"/>
                  <a:pt x="509868" y="4415456"/>
                  <a:pt x="496271" y="4449447"/>
                </a:cubicBezTo>
                <a:cubicBezTo>
                  <a:pt x="428289" y="4609204"/>
                  <a:pt x="390900" y="4775762"/>
                  <a:pt x="356909" y="4945718"/>
                </a:cubicBezTo>
                <a:cubicBezTo>
                  <a:pt x="339912" y="5040894"/>
                  <a:pt x="350111" y="5142867"/>
                  <a:pt x="292324" y="5227843"/>
                </a:cubicBezTo>
                <a:cubicBezTo>
                  <a:pt x="44190" y="4918525"/>
                  <a:pt x="91778" y="4575213"/>
                  <a:pt x="105375" y="4228503"/>
                </a:cubicBezTo>
                <a:cubicBezTo>
                  <a:pt x="129167" y="3664249"/>
                  <a:pt x="40790" y="1604384"/>
                  <a:pt x="13597" y="1138706"/>
                </a:cubicBezTo>
                <a:cubicBezTo>
                  <a:pt x="-6798" y="761403"/>
                  <a:pt x="0" y="384102"/>
                  <a:pt x="6798" y="6798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43ACA-C61E-0EB2-978A-3DD03199E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226" y="552844"/>
            <a:ext cx="3113886" cy="2590406"/>
          </a:xfrm>
        </p:spPr>
        <p:txBody>
          <a:bodyPr>
            <a:normAutofit/>
          </a:bodyPr>
          <a:lstStyle/>
          <a:p>
            <a:r>
              <a:rPr lang="en-US" sz="3600"/>
              <a:t>Defining Grief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22A7E3-E25C-2138-0E3E-C511580F7B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7209842"/>
              </p:ext>
            </p:extLst>
          </p:nvPr>
        </p:nvGraphicFramePr>
        <p:xfrm>
          <a:off x="4633041" y="643466"/>
          <a:ext cx="6720759" cy="5573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38814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62AA7-69F3-72FA-F5A4-F808B8C98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0B8A6-069F-EF07-E8B9-F82AB973A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Defining </a:t>
            </a:r>
            <a:r>
              <a:rPr lang="en-US"/>
              <a:t>Grief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0B4F9-5151-073E-5982-BDF68FF50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4958576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The dual-process model takes into consideration that bereaved individuals move back and forth between grieving and preparing for life without their loved one (Stroebe and Schut, 2001)</a:t>
            </a:r>
            <a:endParaRPr lang="en-US"/>
          </a:p>
        </p:txBody>
      </p:sp>
      <p:pic>
        <p:nvPicPr>
          <p:cNvPr id="4" name="Picture 3" descr="Grief Theory 101: The Dual Process Model of Grief">
            <a:extLst>
              <a:ext uri="{FF2B5EF4-FFF2-40B4-BE49-F238E27FC236}">
                <a16:creationId xmlns:a16="http://schemas.microsoft.com/office/drawing/2014/main" id="{E3D20AE0-C74D-D389-24B4-42C7838CCE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1306" y="1595206"/>
            <a:ext cx="6257925" cy="444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860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36526D-0F1F-46DD-8DDC-385EF7FFF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926ABA4-C8CE-4D75-AC96-BAC602AFF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482"/>
            <a:ext cx="5463940" cy="6861482"/>
          </a:xfrm>
          <a:custGeom>
            <a:avLst/>
            <a:gdLst>
              <a:gd name="connsiteX0" fmla="*/ 5463940 w 5463940"/>
              <a:gd name="connsiteY0" fmla="*/ 0 h 6861482"/>
              <a:gd name="connsiteX1" fmla="*/ 792388 w 5463940"/>
              <a:gd name="connsiteY1" fmla="*/ 0 h 6861482"/>
              <a:gd name="connsiteX2" fmla="*/ 807288 w 5463940"/>
              <a:gd name="connsiteY2" fmla="*/ 23688 h 6861482"/>
              <a:gd name="connsiteX3" fmla="*/ 847167 w 5463940"/>
              <a:gd name="connsiteY3" fmla="*/ 52392 h 6861482"/>
              <a:gd name="connsiteX4" fmla="*/ 861906 w 5463940"/>
              <a:gd name="connsiteY4" fmla="*/ 104693 h 6861482"/>
              <a:gd name="connsiteX5" fmla="*/ 891809 w 5463940"/>
              <a:gd name="connsiteY5" fmla="*/ 314763 h 6861482"/>
              <a:gd name="connsiteX6" fmla="*/ 883105 w 5463940"/>
              <a:gd name="connsiteY6" fmla="*/ 361124 h 6861482"/>
              <a:gd name="connsiteX7" fmla="*/ 839062 w 5463940"/>
              <a:gd name="connsiteY7" fmla="*/ 423850 h 6861482"/>
              <a:gd name="connsiteX8" fmla="*/ 804620 w 5463940"/>
              <a:gd name="connsiteY8" fmla="*/ 560313 h 6861482"/>
              <a:gd name="connsiteX9" fmla="*/ 736357 w 5463940"/>
              <a:gd name="connsiteY9" fmla="*/ 760897 h 6861482"/>
              <a:gd name="connsiteX10" fmla="*/ 701931 w 5463940"/>
              <a:gd name="connsiteY10" fmla="*/ 821285 h 6861482"/>
              <a:gd name="connsiteX11" fmla="*/ 730099 w 5463940"/>
              <a:gd name="connsiteY11" fmla="*/ 854014 h 6861482"/>
              <a:gd name="connsiteX12" fmla="*/ 828340 w 5463940"/>
              <a:gd name="connsiteY12" fmla="*/ 1080052 h 6861482"/>
              <a:gd name="connsiteX13" fmla="*/ 700490 w 5463940"/>
              <a:gd name="connsiteY13" fmla="*/ 1372761 h 6861482"/>
              <a:gd name="connsiteX14" fmla="*/ 632708 w 5463940"/>
              <a:gd name="connsiteY14" fmla="*/ 1466109 h 6861482"/>
              <a:gd name="connsiteX15" fmla="*/ 768641 w 5463940"/>
              <a:gd name="connsiteY15" fmla="*/ 1459414 h 6861482"/>
              <a:gd name="connsiteX16" fmla="*/ 819196 w 5463940"/>
              <a:gd name="connsiteY16" fmla="*/ 1556554 h 6861482"/>
              <a:gd name="connsiteX17" fmla="*/ 841602 w 5463940"/>
              <a:gd name="connsiteY17" fmla="*/ 1606217 h 6861482"/>
              <a:gd name="connsiteX18" fmla="*/ 979741 w 5463940"/>
              <a:gd name="connsiteY18" fmla="*/ 1914129 h 6861482"/>
              <a:gd name="connsiteX19" fmla="*/ 961586 w 5463940"/>
              <a:gd name="connsiteY19" fmla="*/ 2014028 h 6861482"/>
              <a:gd name="connsiteX20" fmla="*/ 763580 w 5463940"/>
              <a:gd name="connsiteY20" fmla="*/ 2524080 h 6861482"/>
              <a:gd name="connsiteX21" fmla="*/ 993601 w 5463940"/>
              <a:gd name="connsiteY21" fmla="*/ 2596949 h 6861482"/>
              <a:gd name="connsiteX22" fmla="*/ 1013917 w 5463940"/>
              <a:gd name="connsiteY22" fmla="*/ 2810127 h 6861482"/>
              <a:gd name="connsiteX23" fmla="*/ 1136989 w 5463940"/>
              <a:gd name="connsiteY23" fmla="*/ 3024678 h 6861482"/>
              <a:gd name="connsiteX24" fmla="*/ 1259967 w 5463940"/>
              <a:gd name="connsiteY24" fmla="*/ 3181568 h 6861482"/>
              <a:gd name="connsiteX25" fmla="*/ 1265794 w 5463940"/>
              <a:gd name="connsiteY25" fmla="*/ 3198166 h 6861482"/>
              <a:gd name="connsiteX26" fmla="*/ 1265717 w 5463940"/>
              <a:gd name="connsiteY26" fmla="*/ 3204655 h 6861482"/>
              <a:gd name="connsiteX27" fmla="*/ 1288242 w 5463940"/>
              <a:gd name="connsiteY27" fmla="*/ 3274732 h 6861482"/>
              <a:gd name="connsiteX28" fmla="*/ 1291297 w 5463940"/>
              <a:gd name="connsiteY28" fmla="*/ 3279721 h 6861482"/>
              <a:gd name="connsiteX29" fmla="*/ 1314272 w 5463940"/>
              <a:gd name="connsiteY29" fmla="*/ 3363918 h 6861482"/>
              <a:gd name="connsiteX30" fmla="*/ 1319860 w 5463940"/>
              <a:gd name="connsiteY30" fmla="*/ 3393684 h 6861482"/>
              <a:gd name="connsiteX31" fmla="*/ 1316519 w 5463940"/>
              <a:gd name="connsiteY31" fmla="*/ 3405686 h 6861482"/>
              <a:gd name="connsiteX32" fmla="*/ 1288529 w 5463940"/>
              <a:gd name="connsiteY32" fmla="*/ 3445525 h 6861482"/>
              <a:gd name="connsiteX33" fmla="*/ 1242782 w 5463940"/>
              <a:gd name="connsiteY33" fmla="*/ 3705028 h 6861482"/>
              <a:gd name="connsiteX34" fmla="*/ 1286485 w 5463940"/>
              <a:gd name="connsiteY34" fmla="*/ 3747325 h 6861482"/>
              <a:gd name="connsiteX35" fmla="*/ 1292276 w 5463940"/>
              <a:gd name="connsiteY35" fmla="*/ 3757935 h 6861482"/>
              <a:gd name="connsiteX36" fmla="*/ 1295640 w 5463940"/>
              <a:gd name="connsiteY36" fmla="*/ 3771718 h 6861482"/>
              <a:gd name="connsiteX37" fmla="*/ 1297165 w 5463940"/>
              <a:gd name="connsiteY37" fmla="*/ 3800021 h 6861482"/>
              <a:gd name="connsiteX38" fmla="*/ 1175354 w 5463940"/>
              <a:gd name="connsiteY38" fmla="*/ 3860429 h 6861482"/>
              <a:gd name="connsiteX39" fmla="*/ 1307283 w 5463940"/>
              <a:gd name="connsiteY39" fmla="*/ 4017890 h 6861482"/>
              <a:gd name="connsiteX40" fmla="*/ 1296662 w 5463940"/>
              <a:gd name="connsiteY40" fmla="*/ 4042035 h 6861482"/>
              <a:gd name="connsiteX41" fmla="*/ 1272882 w 5463940"/>
              <a:gd name="connsiteY41" fmla="*/ 4153970 h 6861482"/>
              <a:gd name="connsiteX42" fmla="*/ 1262688 w 5463940"/>
              <a:gd name="connsiteY42" fmla="*/ 4216187 h 6861482"/>
              <a:gd name="connsiteX43" fmla="*/ 1264417 w 5463940"/>
              <a:gd name="connsiteY43" fmla="*/ 4216187 h 6861482"/>
              <a:gd name="connsiteX44" fmla="*/ 1262699 w 5463940"/>
              <a:gd name="connsiteY44" fmla="*/ 4228245 h 6861482"/>
              <a:gd name="connsiteX45" fmla="*/ 1261091 w 5463940"/>
              <a:gd name="connsiteY45" fmla="*/ 4239616 h 6861482"/>
              <a:gd name="connsiteX46" fmla="*/ 1260815 w 5463940"/>
              <a:gd name="connsiteY46" fmla="*/ 4241609 h 6861482"/>
              <a:gd name="connsiteX47" fmla="*/ 1260967 w 5463940"/>
              <a:gd name="connsiteY47" fmla="*/ 4240495 h 6861482"/>
              <a:gd name="connsiteX48" fmla="*/ 1261091 w 5463940"/>
              <a:gd name="connsiteY48" fmla="*/ 4239616 h 6861482"/>
              <a:gd name="connsiteX49" fmla="*/ 1261469 w 5463940"/>
              <a:gd name="connsiteY49" fmla="*/ 4236887 h 6861482"/>
              <a:gd name="connsiteX50" fmla="*/ 1256626 w 5463940"/>
              <a:gd name="connsiteY50" fmla="*/ 4265601 h 6861482"/>
              <a:gd name="connsiteX51" fmla="*/ 1248755 w 5463940"/>
              <a:gd name="connsiteY51" fmla="*/ 4319440 h 6861482"/>
              <a:gd name="connsiteX52" fmla="*/ 1247265 w 5463940"/>
              <a:gd name="connsiteY52" fmla="*/ 4327380 h 6861482"/>
              <a:gd name="connsiteX53" fmla="*/ 1237396 w 5463940"/>
              <a:gd name="connsiteY53" fmla="*/ 4327380 h 6861482"/>
              <a:gd name="connsiteX54" fmla="*/ 1217455 w 5463940"/>
              <a:gd name="connsiteY54" fmla="*/ 4371063 h 6861482"/>
              <a:gd name="connsiteX55" fmla="*/ 1141096 w 5463940"/>
              <a:gd name="connsiteY55" fmla="*/ 4440302 h 6861482"/>
              <a:gd name="connsiteX56" fmla="*/ 987553 w 5463940"/>
              <a:gd name="connsiteY56" fmla="*/ 4640688 h 6861482"/>
              <a:gd name="connsiteX57" fmla="*/ 649254 w 5463940"/>
              <a:gd name="connsiteY57" fmla="*/ 5463560 h 6861482"/>
              <a:gd name="connsiteX58" fmla="*/ 542839 w 5463940"/>
              <a:gd name="connsiteY58" fmla="*/ 5729320 h 6861482"/>
              <a:gd name="connsiteX59" fmla="*/ 629662 w 5463940"/>
              <a:gd name="connsiteY59" fmla="*/ 5793573 h 6861482"/>
              <a:gd name="connsiteX60" fmla="*/ 476494 w 5463940"/>
              <a:gd name="connsiteY60" fmla="*/ 6082357 h 6861482"/>
              <a:gd name="connsiteX61" fmla="*/ 295356 w 5463940"/>
              <a:gd name="connsiteY61" fmla="*/ 6405892 h 6861482"/>
              <a:gd name="connsiteX62" fmla="*/ 21866 w 5463940"/>
              <a:gd name="connsiteY62" fmla="*/ 6831011 h 6861482"/>
              <a:gd name="connsiteX63" fmla="*/ 0 w 5463940"/>
              <a:gd name="connsiteY63" fmla="*/ 6861482 h 6861482"/>
              <a:gd name="connsiteX64" fmla="*/ 5463940 w 5463940"/>
              <a:gd name="connsiteY64" fmla="*/ 6861482 h 6861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5463940" h="6861482">
                <a:moveTo>
                  <a:pt x="5463940" y="0"/>
                </a:moveTo>
                <a:lnTo>
                  <a:pt x="792388" y="0"/>
                </a:lnTo>
                <a:lnTo>
                  <a:pt x="807288" y="23688"/>
                </a:lnTo>
                <a:cubicBezTo>
                  <a:pt x="818348" y="36363"/>
                  <a:pt x="831351" y="46345"/>
                  <a:pt x="847167" y="52392"/>
                </a:cubicBezTo>
                <a:cubicBezTo>
                  <a:pt x="862365" y="58007"/>
                  <a:pt x="867376" y="78523"/>
                  <a:pt x="861906" y="104693"/>
                </a:cubicBezTo>
                <a:cubicBezTo>
                  <a:pt x="843817" y="191375"/>
                  <a:pt x="858534" y="258432"/>
                  <a:pt x="891809" y="314763"/>
                </a:cubicBezTo>
                <a:cubicBezTo>
                  <a:pt x="903576" y="334407"/>
                  <a:pt x="899159" y="347903"/>
                  <a:pt x="883105" y="361124"/>
                </a:cubicBezTo>
                <a:cubicBezTo>
                  <a:pt x="864669" y="375704"/>
                  <a:pt x="850327" y="397046"/>
                  <a:pt x="839062" y="423850"/>
                </a:cubicBezTo>
                <a:cubicBezTo>
                  <a:pt x="820568" y="467166"/>
                  <a:pt x="811859" y="513531"/>
                  <a:pt x="804620" y="560313"/>
                </a:cubicBezTo>
                <a:cubicBezTo>
                  <a:pt x="793378" y="633687"/>
                  <a:pt x="780112" y="704450"/>
                  <a:pt x="736357" y="760897"/>
                </a:cubicBezTo>
                <a:cubicBezTo>
                  <a:pt x="723332" y="778040"/>
                  <a:pt x="712885" y="799992"/>
                  <a:pt x="701931" y="821285"/>
                </a:cubicBezTo>
                <a:cubicBezTo>
                  <a:pt x="705425" y="839840"/>
                  <a:pt x="714063" y="852486"/>
                  <a:pt x="730099" y="854014"/>
                </a:cubicBezTo>
                <a:cubicBezTo>
                  <a:pt x="832163" y="864105"/>
                  <a:pt x="827638" y="966113"/>
                  <a:pt x="828340" y="1080052"/>
                </a:cubicBezTo>
                <a:cubicBezTo>
                  <a:pt x="829412" y="1221065"/>
                  <a:pt x="771840" y="1300280"/>
                  <a:pt x="700490" y="1372761"/>
                </a:cubicBezTo>
                <a:cubicBezTo>
                  <a:pt x="676074" y="1397333"/>
                  <a:pt x="640472" y="1405223"/>
                  <a:pt x="632708" y="1466109"/>
                </a:cubicBezTo>
                <a:cubicBezTo>
                  <a:pt x="675330" y="1511622"/>
                  <a:pt x="723920" y="1454776"/>
                  <a:pt x="768641" y="1459414"/>
                </a:cubicBezTo>
                <a:cubicBezTo>
                  <a:pt x="805594" y="1463610"/>
                  <a:pt x="865476" y="1442049"/>
                  <a:pt x="819196" y="1556554"/>
                </a:cubicBezTo>
                <a:cubicBezTo>
                  <a:pt x="805723" y="1590108"/>
                  <a:pt x="823233" y="1607581"/>
                  <a:pt x="841602" y="1606217"/>
                </a:cubicBezTo>
                <a:cubicBezTo>
                  <a:pt x="990393" y="1592503"/>
                  <a:pt x="928704" y="1817105"/>
                  <a:pt x="979741" y="1914129"/>
                </a:cubicBezTo>
                <a:cubicBezTo>
                  <a:pt x="994130" y="1940125"/>
                  <a:pt x="981845" y="1995898"/>
                  <a:pt x="961586" y="2014028"/>
                </a:cubicBezTo>
                <a:cubicBezTo>
                  <a:pt x="833010" y="2130710"/>
                  <a:pt x="821559" y="2335317"/>
                  <a:pt x="763580" y="2524080"/>
                </a:cubicBezTo>
                <a:cubicBezTo>
                  <a:pt x="834503" y="2575904"/>
                  <a:pt x="917665" y="2570407"/>
                  <a:pt x="993601" y="2596949"/>
                </a:cubicBezTo>
                <a:cubicBezTo>
                  <a:pt x="1072474" y="2624324"/>
                  <a:pt x="1073570" y="2658988"/>
                  <a:pt x="1013917" y="2810127"/>
                </a:cubicBezTo>
                <a:cubicBezTo>
                  <a:pt x="1181198" y="2798901"/>
                  <a:pt x="1181198" y="2798901"/>
                  <a:pt x="1136989" y="3024678"/>
                </a:cubicBezTo>
                <a:cubicBezTo>
                  <a:pt x="1180902" y="3020054"/>
                  <a:pt x="1224298" y="3088781"/>
                  <a:pt x="1259967" y="3181568"/>
                </a:cubicBezTo>
                <a:lnTo>
                  <a:pt x="1265794" y="3198166"/>
                </a:lnTo>
                <a:lnTo>
                  <a:pt x="1265717" y="3204655"/>
                </a:lnTo>
                <a:cubicBezTo>
                  <a:pt x="1268733" y="3236251"/>
                  <a:pt x="1277862" y="3256804"/>
                  <a:pt x="1288242" y="3274732"/>
                </a:cubicBezTo>
                <a:lnTo>
                  <a:pt x="1291297" y="3279721"/>
                </a:lnTo>
                <a:lnTo>
                  <a:pt x="1314272" y="3363918"/>
                </a:lnTo>
                <a:lnTo>
                  <a:pt x="1319860" y="3393684"/>
                </a:lnTo>
                <a:lnTo>
                  <a:pt x="1316519" y="3405686"/>
                </a:lnTo>
                <a:cubicBezTo>
                  <a:pt x="1310372" y="3418102"/>
                  <a:pt x="1301211" y="3431228"/>
                  <a:pt x="1288529" y="3445525"/>
                </a:cubicBezTo>
                <a:cubicBezTo>
                  <a:pt x="1161348" y="3588143"/>
                  <a:pt x="1146805" y="3608961"/>
                  <a:pt x="1242782" y="3705028"/>
                </a:cubicBezTo>
                <a:lnTo>
                  <a:pt x="1286485" y="3747325"/>
                </a:lnTo>
                <a:lnTo>
                  <a:pt x="1292276" y="3757935"/>
                </a:lnTo>
                <a:lnTo>
                  <a:pt x="1295640" y="3771718"/>
                </a:lnTo>
                <a:cubicBezTo>
                  <a:pt x="1296144" y="3781009"/>
                  <a:pt x="1296074" y="3791627"/>
                  <a:pt x="1297165" y="3800021"/>
                </a:cubicBezTo>
                <a:cubicBezTo>
                  <a:pt x="1261584" y="3834526"/>
                  <a:pt x="1216509" y="3777846"/>
                  <a:pt x="1175354" y="3860429"/>
                </a:cubicBezTo>
                <a:lnTo>
                  <a:pt x="1307283" y="4017890"/>
                </a:lnTo>
                <a:lnTo>
                  <a:pt x="1296662" y="4042035"/>
                </a:lnTo>
                <a:cubicBezTo>
                  <a:pt x="1285446" y="4076730"/>
                  <a:pt x="1278762" y="4115040"/>
                  <a:pt x="1272882" y="4153970"/>
                </a:cubicBezTo>
                <a:lnTo>
                  <a:pt x="1262688" y="4216187"/>
                </a:lnTo>
                <a:lnTo>
                  <a:pt x="1264417" y="4216187"/>
                </a:lnTo>
                <a:lnTo>
                  <a:pt x="1262699" y="4228245"/>
                </a:lnTo>
                <a:lnTo>
                  <a:pt x="1261091" y="4239616"/>
                </a:lnTo>
                <a:lnTo>
                  <a:pt x="1260815" y="4241609"/>
                </a:lnTo>
                <a:cubicBezTo>
                  <a:pt x="1260689" y="4242505"/>
                  <a:pt x="1260696" y="4242428"/>
                  <a:pt x="1260967" y="4240495"/>
                </a:cubicBezTo>
                <a:lnTo>
                  <a:pt x="1261091" y="4239616"/>
                </a:lnTo>
                <a:lnTo>
                  <a:pt x="1261469" y="4236887"/>
                </a:lnTo>
                <a:cubicBezTo>
                  <a:pt x="1262532" y="4229054"/>
                  <a:pt x="1263675" y="4219786"/>
                  <a:pt x="1256626" y="4265601"/>
                </a:cubicBezTo>
                <a:cubicBezTo>
                  <a:pt x="1256291" y="4267782"/>
                  <a:pt x="1251762" y="4300784"/>
                  <a:pt x="1248755" y="4319440"/>
                </a:cubicBezTo>
                <a:lnTo>
                  <a:pt x="1247265" y="4327380"/>
                </a:lnTo>
                <a:lnTo>
                  <a:pt x="1237396" y="4327380"/>
                </a:lnTo>
                <a:lnTo>
                  <a:pt x="1217455" y="4371063"/>
                </a:lnTo>
                <a:cubicBezTo>
                  <a:pt x="1199891" y="4400506"/>
                  <a:pt x="1175680" y="4424583"/>
                  <a:pt x="1141096" y="4440302"/>
                </a:cubicBezTo>
                <a:cubicBezTo>
                  <a:pt x="1069946" y="4473150"/>
                  <a:pt x="1038303" y="4575550"/>
                  <a:pt x="987553" y="4640688"/>
                </a:cubicBezTo>
                <a:cubicBezTo>
                  <a:pt x="810580" y="4866180"/>
                  <a:pt x="695846" y="5129308"/>
                  <a:pt x="649254" y="5463560"/>
                </a:cubicBezTo>
                <a:cubicBezTo>
                  <a:pt x="636193" y="5556007"/>
                  <a:pt x="578841" y="5642157"/>
                  <a:pt x="542839" y="5729320"/>
                </a:cubicBezTo>
                <a:cubicBezTo>
                  <a:pt x="563420" y="5782527"/>
                  <a:pt x="660486" y="5634705"/>
                  <a:pt x="629662" y="5793573"/>
                </a:cubicBezTo>
                <a:cubicBezTo>
                  <a:pt x="606320" y="5913360"/>
                  <a:pt x="539304" y="6000311"/>
                  <a:pt x="476494" y="6082357"/>
                </a:cubicBezTo>
                <a:cubicBezTo>
                  <a:pt x="404358" y="6175982"/>
                  <a:pt x="324070" y="6256850"/>
                  <a:pt x="295356" y="6405892"/>
                </a:cubicBezTo>
                <a:cubicBezTo>
                  <a:pt x="293791" y="6413841"/>
                  <a:pt x="198424" y="6580901"/>
                  <a:pt x="21866" y="6831011"/>
                </a:cubicBezTo>
                <a:lnTo>
                  <a:pt x="0" y="6861482"/>
                </a:lnTo>
                <a:lnTo>
                  <a:pt x="5463940" y="686148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61838-EF04-43CB-56DE-B8BF52A6F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200400" cy="543137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Grief and Grieving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A87910-FE8A-1696-1DFB-5F538B91A3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0025716"/>
              </p:ext>
            </p:extLst>
          </p:nvPr>
        </p:nvGraphicFramePr>
        <p:xfrm>
          <a:off x="5550568" y="713312"/>
          <a:ext cx="5803231" cy="5494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92994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1C610-AF4B-4381-AD71-8C730587E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Emotional Responses to Grief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4D2D02-3BDD-C227-8F10-A332E3B525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767040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49464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070" y="1780058"/>
            <a:ext cx="3781618" cy="289914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C2E39-E659-9450-EF1A-4562A26D4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2620477"/>
            <a:ext cx="3010737" cy="1497475"/>
          </a:xfrm>
        </p:spPr>
        <p:txBody>
          <a:bodyPr>
            <a:normAutofit/>
          </a:bodyPr>
          <a:lstStyle/>
          <a:p>
            <a:r>
              <a:rPr lang="en-US" sz="2800">
                <a:ea typeface="+mj-lt"/>
                <a:cs typeface="+mj-lt"/>
              </a:rPr>
              <a:t>Physical Responses to Grief</a:t>
            </a:r>
            <a:endParaRPr lang="en-US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F3CD04-821A-C898-6A4A-58C9A5BF49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3255167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45498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54AFD8-8E1D-8D95-F01F-8AFC11D4C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3600">
                <a:ea typeface="+mj-lt"/>
                <a:cs typeface="+mj-lt"/>
              </a:rPr>
              <a:t>Cognitive Responses to Grief</a:t>
            </a:r>
            <a:endParaRPr lang="en-US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4114E5-53D3-8FE2-2988-184FF946D7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229100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7628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6CDC1-E1C4-DB81-9172-44CB96314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What Influences Grief?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2A899D-5613-251A-FD27-17BD66976B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492011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00932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FB71D-C938-4C51-C664-A3AEA1FD8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Discussion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7B5183-1CEB-B4BD-5CF4-3D304E392A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8164595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13963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3B75E-4D60-0EA9-FB27-1A10FFFF5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3600"/>
              <a:t>Theories of Grief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1F77A5-EF51-FDB0-92B5-48956F7E5A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469117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31961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DE99A-4FF0-5EBE-20B4-5B5BCE4D3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>
            <a:normAutofit/>
          </a:bodyPr>
          <a:lstStyle/>
          <a:p>
            <a:r>
              <a:rPr lang="en-US"/>
              <a:t>Theories of Grief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79172-D105-CEEB-1203-25E7DFA37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Grief theories help us</a:t>
            </a:r>
            <a:endParaRPr lang="en-US" sz="2000"/>
          </a:p>
          <a:p>
            <a:endParaRPr lang="en-US" sz="2000"/>
          </a:p>
          <a:p>
            <a:r>
              <a:rPr lang="en-US" sz="2000">
                <a:ea typeface="+mn-lt"/>
                <a:cs typeface="+mn-lt"/>
              </a:rPr>
              <a:t>Understand common experiences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Recognise patterns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Guide support</a:t>
            </a:r>
            <a:endParaRPr lang="en-US" sz="2000"/>
          </a:p>
          <a:p>
            <a:endParaRPr lang="en-US" sz="2000"/>
          </a:p>
          <a:p>
            <a:r>
              <a:rPr lang="en-US" sz="2000">
                <a:ea typeface="+mn-lt"/>
                <a:cs typeface="+mn-lt"/>
              </a:rPr>
              <a:t>They do not predict how every person will grieve.</a:t>
            </a:r>
            <a:endParaRPr lang="en-US" sz="2000"/>
          </a:p>
        </p:txBody>
      </p:sp>
      <p:pic>
        <p:nvPicPr>
          <p:cNvPr id="5" name="Picture 4" descr="Multi-colored paper-craft art">
            <a:extLst>
              <a:ext uri="{FF2B5EF4-FFF2-40B4-BE49-F238E27FC236}">
                <a16:creationId xmlns:a16="http://schemas.microsoft.com/office/drawing/2014/main" id="{599FE680-C88C-897E-478A-CD6806F8DB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99" r="11877" b="-3"/>
          <a:stretch>
            <a:fillRect/>
          </a:stretch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365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A4037B-A101-2DDB-5179-4612A75C4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Kübler-Ross (1969, 1975)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B58C1-3E7A-18BF-E154-AFA4C9D54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Does anyone know the five stages of loss?</a:t>
            </a:r>
          </a:p>
          <a:p>
            <a:r>
              <a:rPr lang="en-US" sz="2000">
                <a:ea typeface="+mn-lt"/>
                <a:cs typeface="+mn-lt"/>
              </a:rPr>
              <a:t>These are not stages that a person goes through in order or only once; nor are they stages that occur with the same intensity. </a:t>
            </a:r>
            <a:endParaRPr lang="en-US" sz="2000"/>
          </a:p>
        </p:txBody>
      </p:sp>
      <p:pic>
        <p:nvPicPr>
          <p:cNvPr id="5" name="Picture 4" descr="Bird landing on a tree">
            <a:extLst>
              <a:ext uri="{FF2B5EF4-FFF2-40B4-BE49-F238E27FC236}">
                <a16:creationId xmlns:a16="http://schemas.microsoft.com/office/drawing/2014/main" id="{8877BEFF-B6E9-E310-B746-5A2C04FDC4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48" r="16775" b="9"/>
          <a:stretch>
            <a:fillRect/>
          </a:stretch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711698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7DD8CC-7591-41AD-9CAD-BA03782839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4E9B9-945E-5489-07F2-EA1B7AE2C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Kübler-Ross (1969, 1975)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31FFE-616B-CC26-A5F5-EF2B29B23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Denial</a:t>
            </a:r>
          </a:p>
          <a:p>
            <a:r>
              <a:rPr lang="en-US" sz="2000"/>
              <a:t>Anger</a:t>
            </a:r>
          </a:p>
          <a:p>
            <a:r>
              <a:rPr lang="en-US" sz="2000"/>
              <a:t>Bargaining</a:t>
            </a:r>
          </a:p>
          <a:p>
            <a:r>
              <a:rPr lang="en-US" sz="2000"/>
              <a:t>Depression</a:t>
            </a:r>
          </a:p>
          <a:p>
            <a:r>
              <a:rPr lang="en-US" sz="2000"/>
              <a:t>Acceptance</a:t>
            </a:r>
          </a:p>
        </p:txBody>
      </p:sp>
      <p:pic>
        <p:nvPicPr>
          <p:cNvPr id="4" name="Picture 3" descr="Kubler-Ross, Doctors and the 7 day NHS | Oxford Medical Training">
            <a:extLst>
              <a:ext uri="{FF2B5EF4-FFF2-40B4-BE49-F238E27FC236}">
                <a16:creationId xmlns:a16="http://schemas.microsoft.com/office/drawing/2014/main" id="{03E3673C-73A4-63EF-97D0-B14D7377F1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2" b="9787"/>
          <a:stretch>
            <a:fillRect/>
          </a:stretch>
        </p:blipFill>
        <p:spPr>
          <a:xfrm>
            <a:off x="4895986" y="1713866"/>
            <a:ext cx="6652547" cy="445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4144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829CD-46C0-8639-EE80-F70402AC0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461084" cy="543137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76BE3-38D8-81F0-906B-77659F02F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It is important to note that Kübler-Ross’s work may not apply to everyone who is grieving. </a:t>
            </a:r>
          </a:p>
          <a:p>
            <a:r>
              <a:rPr lang="en-US" sz="2000">
                <a:ea typeface="+mn-lt"/>
                <a:cs typeface="+mn-lt"/>
              </a:rPr>
              <a:t>Her research focused only on those who were terminally ill. </a:t>
            </a:r>
          </a:p>
          <a:p>
            <a:r>
              <a:rPr lang="en-US" sz="2000">
                <a:ea typeface="+mn-lt"/>
                <a:cs typeface="+mn-lt"/>
              </a:rPr>
              <a:t>Friedman and James (2008) and Telford, Kralik and Koch (2006) expressed concern that mental health professionals, along with the general public, may assume that grief follows a set pattern, which may create more harm than good.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7256340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F29BE-61C2-4FBB-58F6-0226AF880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BFDA9-A46A-7DE8-7942-F0DA3B233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>
                <a:ea typeface="+mn-lt"/>
                <a:cs typeface="+mn-lt"/>
              </a:rPr>
              <a:t>Regardless of preconceived notions of what grief looks like, health-care providers and others who interact with grieving people need to be flexible and adapt to the needs of the situation (</a:t>
            </a:r>
            <a:r>
              <a:rPr lang="en-US" dirty="0" err="1">
                <a:ea typeface="+mn-lt"/>
                <a:cs typeface="+mn-lt"/>
              </a:rPr>
              <a:t>Flugelman</a:t>
            </a:r>
            <a:r>
              <a:rPr lang="en-US" dirty="0">
                <a:ea typeface="+mn-lt"/>
                <a:cs typeface="+mn-lt"/>
              </a:rPr>
              <a:t>, 2021; McCoyd et al., 2023). </a:t>
            </a:r>
          </a:p>
          <a:p>
            <a:r>
              <a:rPr lang="en-US">
                <a:ea typeface="+mn-lt"/>
                <a:cs typeface="+mn-lt"/>
              </a:rPr>
              <a:t>There are different patterns of </a:t>
            </a:r>
            <a:r>
              <a:rPr lang="en-US" dirty="0">
                <a:ea typeface="+mn-lt"/>
                <a:cs typeface="+mn-lt"/>
              </a:rPr>
              <a:t>grieving that vary across individuals, cultures, and the context in which grief occurs. </a:t>
            </a:r>
          </a:p>
          <a:p>
            <a:r>
              <a:rPr lang="en-US">
                <a:ea typeface="+mn-lt"/>
                <a:cs typeface="+mn-lt"/>
              </a:rPr>
              <a:t>It may not be possible to always accommodate all these variables, but being aware of them is a good first step (Stroebe, Schut and Boerner, 2017).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0045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CF2D0-285D-3610-3B21-78C62EDC9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Continuing Bonds Theory (Klass, Silverman </a:t>
            </a:r>
            <a:r>
              <a:rPr lang="en-US"/>
              <a:t>and Nickman, 1996; 2014)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5AB3D-A509-45EA-9E50-68D3766A54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Redefined Relationship - The bond does not end when </a:t>
            </a:r>
            <a:r>
              <a:rPr lang="en-US" dirty="0">
                <a:ea typeface="+mn-lt"/>
                <a:cs typeface="+mn-lt"/>
              </a:rPr>
              <a:t>someone dies; it changes from a physical presence to an </a:t>
            </a:r>
            <a:r>
              <a:rPr lang="en-US">
                <a:ea typeface="+mn-lt"/>
                <a:cs typeface="+mn-lt"/>
              </a:rPr>
              <a:t>internal and evolving relationship.</a:t>
            </a:r>
          </a:p>
          <a:p>
            <a:r>
              <a:rPr lang="en-US">
                <a:ea typeface="+mn-lt"/>
                <a:cs typeface="+mn-lt"/>
              </a:rPr>
              <a:t>No Closure Requirement - Healing does not mean forgetting or cutting ties.</a:t>
            </a:r>
          </a:p>
          <a:p>
            <a:r>
              <a:rPr lang="en-US">
                <a:ea typeface="+mn-lt"/>
                <a:cs typeface="+mn-lt"/>
              </a:rPr>
              <a:t>Adaptive Healing - Keeping a connection helps people </a:t>
            </a:r>
            <a:r>
              <a:rPr lang="en-US" dirty="0">
                <a:ea typeface="+mn-lt"/>
                <a:cs typeface="+mn-lt"/>
              </a:rPr>
              <a:t>process pain, find personal growth, and build meaning after a loss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7119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EC393DE-1394-4E5E-8479-8B46B8EE7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3334BC-A5C9-4E98-B2FE-3FB7AD4D0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A721C-0C83-61FF-4B1B-B3DA892BE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200400" cy="543137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Continuing Bonds Theory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7BB91D9-FCCF-4464-A06C-903EF4F37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4081" y="-3482"/>
            <a:ext cx="8047921" cy="6861482"/>
          </a:xfrm>
          <a:custGeom>
            <a:avLst/>
            <a:gdLst>
              <a:gd name="connsiteX0" fmla="*/ 58769 w 8047921"/>
              <a:gd name="connsiteY0" fmla="*/ 4239616 h 6861482"/>
              <a:gd name="connsiteX1" fmla="*/ 58894 w 8047921"/>
              <a:gd name="connsiteY1" fmla="*/ 4240495 h 6861482"/>
              <a:gd name="connsiteX2" fmla="*/ 59045 w 8047921"/>
              <a:gd name="connsiteY2" fmla="*/ 4241609 h 6861482"/>
              <a:gd name="connsiteX3" fmla="*/ 527473 w 8047921"/>
              <a:gd name="connsiteY3" fmla="*/ 0 h 6861482"/>
              <a:gd name="connsiteX4" fmla="*/ 8047921 w 8047921"/>
              <a:gd name="connsiteY4" fmla="*/ 0 h 6861482"/>
              <a:gd name="connsiteX5" fmla="*/ 8047921 w 8047921"/>
              <a:gd name="connsiteY5" fmla="*/ 6861482 h 6861482"/>
              <a:gd name="connsiteX6" fmla="*/ 1319860 w 8047921"/>
              <a:gd name="connsiteY6" fmla="*/ 6861482 h 6861482"/>
              <a:gd name="connsiteX7" fmla="*/ 1297994 w 8047921"/>
              <a:gd name="connsiteY7" fmla="*/ 6831011 h 6861482"/>
              <a:gd name="connsiteX8" fmla="*/ 1024504 w 8047921"/>
              <a:gd name="connsiteY8" fmla="*/ 6405892 h 6861482"/>
              <a:gd name="connsiteX9" fmla="*/ 843366 w 8047921"/>
              <a:gd name="connsiteY9" fmla="*/ 6082357 h 6861482"/>
              <a:gd name="connsiteX10" fmla="*/ 690198 w 8047921"/>
              <a:gd name="connsiteY10" fmla="*/ 5793573 h 6861482"/>
              <a:gd name="connsiteX11" fmla="*/ 777021 w 8047921"/>
              <a:gd name="connsiteY11" fmla="*/ 5729320 h 6861482"/>
              <a:gd name="connsiteX12" fmla="*/ 670606 w 8047921"/>
              <a:gd name="connsiteY12" fmla="*/ 5463560 h 6861482"/>
              <a:gd name="connsiteX13" fmla="*/ 332307 w 8047921"/>
              <a:gd name="connsiteY13" fmla="*/ 4640688 h 6861482"/>
              <a:gd name="connsiteX14" fmla="*/ 178764 w 8047921"/>
              <a:gd name="connsiteY14" fmla="*/ 4440302 h 6861482"/>
              <a:gd name="connsiteX15" fmla="*/ 102405 w 8047921"/>
              <a:gd name="connsiteY15" fmla="*/ 4371063 h 6861482"/>
              <a:gd name="connsiteX16" fmla="*/ 82464 w 8047921"/>
              <a:gd name="connsiteY16" fmla="*/ 4327380 h 6861482"/>
              <a:gd name="connsiteX17" fmla="*/ 72595 w 8047921"/>
              <a:gd name="connsiteY17" fmla="*/ 4327380 h 6861482"/>
              <a:gd name="connsiteX18" fmla="*/ 71105 w 8047921"/>
              <a:gd name="connsiteY18" fmla="*/ 4319440 h 6861482"/>
              <a:gd name="connsiteX19" fmla="*/ 63234 w 8047921"/>
              <a:gd name="connsiteY19" fmla="*/ 4265601 h 6861482"/>
              <a:gd name="connsiteX20" fmla="*/ 58391 w 8047921"/>
              <a:gd name="connsiteY20" fmla="*/ 4236887 h 6861482"/>
              <a:gd name="connsiteX21" fmla="*/ 58769 w 8047921"/>
              <a:gd name="connsiteY21" fmla="*/ 4239616 h 6861482"/>
              <a:gd name="connsiteX22" fmla="*/ 57161 w 8047921"/>
              <a:gd name="connsiteY22" fmla="*/ 4228245 h 6861482"/>
              <a:gd name="connsiteX23" fmla="*/ 55444 w 8047921"/>
              <a:gd name="connsiteY23" fmla="*/ 4216187 h 6861482"/>
              <a:gd name="connsiteX24" fmla="*/ 57173 w 8047921"/>
              <a:gd name="connsiteY24" fmla="*/ 4216187 h 6861482"/>
              <a:gd name="connsiteX25" fmla="*/ 46978 w 8047921"/>
              <a:gd name="connsiteY25" fmla="*/ 4153970 h 6861482"/>
              <a:gd name="connsiteX26" fmla="*/ 23198 w 8047921"/>
              <a:gd name="connsiteY26" fmla="*/ 4042035 h 6861482"/>
              <a:gd name="connsiteX27" fmla="*/ 12577 w 8047921"/>
              <a:gd name="connsiteY27" fmla="*/ 4017890 h 6861482"/>
              <a:gd name="connsiteX28" fmla="*/ 144506 w 8047921"/>
              <a:gd name="connsiteY28" fmla="*/ 3860429 h 6861482"/>
              <a:gd name="connsiteX29" fmla="*/ 22695 w 8047921"/>
              <a:gd name="connsiteY29" fmla="*/ 3800021 h 6861482"/>
              <a:gd name="connsiteX30" fmla="*/ 24220 w 8047921"/>
              <a:gd name="connsiteY30" fmla="*/ 3771718 h 6861482"/>
              <a:gd name="connsiteX31" fmla="*/ 27584 w 8047921"/>
              <a:gd name="connsiteY31" fmla="*/ 3757935 h 6861482"/>
              <a:gd name="connsiteX32" fmla="*/ 33375 w 8047921"/>
              <a:gd name="connsiteY32" fmla="*/ 3747325 h 6861482"/>
              <a:gd name="connsiteX33" fmla="*/ 77078 w 8047921"/>
              <a:gd name="connsiteY33" fmla="*/ 3705028 h 6861482"/>
              <a:gd name="connsiteX34" fmla="*/ 31331 w 8047921"/>
              <a:gd name="connsiteY34" fmla="*/ 3445525 h 6861482"/>
              <a:gd name="connsiteX35" fmla="*/ 3341 w 8047921"/>
              <a:gd name="connsiteY35" fmla="*/ 3405686 h 6861482"/>
              <a:gd name="connsiteX36" fmla="*/ 0 w 8047921"/>
              <a:gd name="connsiteY36" fmla="*/ 3393684 h 6861482"/>
              <a:gd name="connsiteX37" fmla="*/ 5588 w 8047921"/>
              <a:gd name="connsiteY37" fmla="*/ 3363918 h 6861482"/>
              <a:gd name="connsiteX38" fmla="*/ 28563 w 8047921"/>
              <a:gd name="connsiteY38" fmla="*/ 3279721 h 6861482"/>
              <a:gd name="connsiteX39" fmla="*/ 31618 w 8047921"/>
              <a:gd name="connsiteY39" fmla="*/ 3274732 h 6861482"/>
              <a:gd name="connsiteX40" fmla="*/ 54143 w 8047921"/>
              <a:gd name="connsiteY40" fmla="*/ 3204655 h 6861482"/>
              <a:gd name="connsiteX41" fmla="*/ 54066 w 8047921"/>
              <a:gd name="connsiteY41" fmla="*/ 3198166 h 6861482"/>
              <a:gd name="connsiteX42" fmla="*/ 59893 w 8047921"/>
              <a:gd name="connsiteY42" fmla="*/ 3181568 h 6861482"/>
              <a:gd name="connsiteX43" fmla="*/ 182871 w 8047921"/>
              <a:gd name="connsiteY43" fmla="*/ 3024678 h 6861482"/>
              <a:gd name="connsiteX44" fmla="*/ 305944 w 8047921"/>
              <a:gd name="connsiteY44" fmla="*/ 2810127 h 6861482"/>
              <a:gd name="connsiteX45" fmla="*/ 326259 w 8047921"/>
              <a:gd name="connsiteY45" fmla="*/ 2596949 h 6861482"/>
              <a:gd name="connsiteX46" fmla="*/ 556280 w 8047921"/>
              <a:gd name="connsiteY46" fmla="*/ 2524080 h 6861482"/>
              <a:gd name="connsiteX47" fmla="*/ 358274 w 8047921"/>
              <a:gd name="connsiteY47" fmla="*/ 2014028 h 6861482"/>
              <a:gd name="connsiteX48" fmla="*/ 340119 w 8047921"/>
              <a:gd name="connsiteY48" fmla="*/ 1914129 h 6861482"/>
              <a:gd name="connsiteX49" fmla="*/ 478258 w 8047921"/>
              <a:gd name="connsiteY49" fmla="*/ 1606217 h 6861482"/>
              <a:gd name="connsiteX50" fmla="*/ 500664 w 8047921"/>
              <a:gd name="connsiteY50" fmla="*/ 1556554 h 6861482"/>
              <a:gd name="connsiteX51" fmla="*/ 551219 w 8047921"/>
              <a:gd name="connsiteY51" fmla="*/ 1459414 h 6861482"/>
              <a:gd name="connsiteX52" fmla="*/ 687152 w 8047921"/>
              <a:gd name="connsiteY52" fmla="*/ 1466109 h 6861482"/>
              <a:gd name="connsiteX53" fmla="*/ 619370 w 8047921"/>
              <a:gd name="connsiteY53" fmla="*/ 1372761 h 6861482"/>
              <a:gd name="connsiteX54" fmla="*/ 491520 w 8047921"/>
              <a:gd name="connsiteY54" fmla="*/ 1080052 h 6861482"/>
              <a:gd name="connsiteX55" fmla="*/ 589761 w 8047921"/>
              <a:gd name="connsiteY55" fmla="*/ 854014 h 6861482"/>
              <a:gd name="connsiteX56" fmla="*/ 617929 w 8047921"/>
              <a:gd name="connsiteY56" fmla="*/ 821285 h 6861482"/>
              <a:gd name="connsiteX57" fmla="*/ 583503 w 8047921"/>
              <a:gd name="connsiteY57" fmla="*/ 760897 h 6861482"/>
              <a:gd name="connsiteX58" fmla="*/ 515241 w 8047921"/>
              <a:gd name="connsiteY58" fmla="*/ 560313 h 6861482"/>
              <a:gd name="connsiteX59" fmla="*/ 480798 w 8047921"/>
              <a:gd name="connsiteY59" fmla="*/ 423850 h 6861482"/>
              <a:gd name="connsiteX60" fmla="*/ 436755 w 8047921"/>
              <a:gd name="connsiteY60" fmla="*/ 361124 h 6861482"/>
              <a:gd name="connsiteX61" fmla="*/ 428051 w 8047921"/>
              <a:gd name="connsiteY61" fmla="*/ 314763 h 6861482"/>
              <a:gd name="connsiteX62" fmla="*/ 457954 w 8047921"/>
              <a:gd name="connsiteY62" fmla="*/ 104693 h 6861482"/>
              <a:gd name="connsiteX63" fmla="*/ 472694 w 8047921"/>
              <a:gd name="connsiteY63" fmla="*/ 52392 h 6861482"/>
              <a:gd name="connsiteX64" fmla="*/ 512572 w 8047921"/>
              <a:gd name="connsiteY64" fmla="*/ 23688 h 6861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8047921" h="6861482">
                <a:moveTo>
                  <a:pt x="58769" y="4239616"/>
                </a:moveTo>
                <a:lnTo>
                  <a:pt x="58894" y="4240495"/>
                </a:lnTo>
                <a:cubicBezTo>
                  <a:pt x="59164" y="4242428"/>
                  <a:pt x="59171" y="4242505"/>
                  <a:pt x="59045" y="4241609"/>
                </a:cubicBezTo>
                <a:close/>
                <a:moveTo>
                  <a:pt x="527473" y="0"/>
                </a:moveTo>
                <a:lnTo>
                  <a:pt x="8047921" y="0"/>
                </a:lnTo>
                <a:lnTo>
                  <a:pt x="8047921" y="6861482"/>
                </a:lnTo>
                <a:lnTo>
                  <a:pt x="1319860" y="6861482"/>
                </a:lnTo>
                <a:lnTo>
                  <a:pt x="1297994" y="6831011"/>
                </a:lnTo>
                <a:cubicBezTo>
                  <a:pt x="1121436" y="6580901"/>
                  <a:pt x="1026069" y="6413841"/>
                  <a:pt x="1024504" y="6405892"/>
                </a:cubicBezTo>
                <a:cubicBezTo>
                  <a:pt x="995790" y="6256850"/>
                  <a:pt x="915502" y="6175982"/>
                  <a:pt x="843366" y="6082357"/>
                </a:cubicBezTo>
                <a:cubicBezTo>
                  <a:pt x="780556" y="6000311"/>
                  <a:pt x="713540" y="5913360"/>
                  <a:pt x="690198" y="5793573"/>
                </a:cubicBezTo>
                <a:cubicBezTo>
                  <a:pt x="659374" y="5634705"/>
                  <a:pt x="756440" y="5782527"/>
                  <a:pt x="777021" y="5729320"/>
                </a:cubicBezTo>
                <a:cubicBezTo>
                  <a:pt x="741019" y="5642157"/>
                  <a:pt x="683667" y="5556007"/>
                  <a:pt x="670606" y="5463560"/>
                </a:cubicBezTo>
                <a:cubicBezTo>
                  <a:pt x="624014" y="5129308"/>
                  <a:pt x="509280" y="4866180"/>
                  <a:pt x="332307" y="4640688"/>
                </a:cubicBezTo>
                <a:cubicBezTo>
                  <a:pt x="281557" y="4575550"/>
                  <a:pt x="249914" y="4473150"/>
                  <a:pt x="178764" y="4440302"/>
                </a:cubicBezTo>
                <a:cubicBezTo>
                  <a:pt x="144180" y="4424583"/>
                  <a:pt x="119969" y="4400506"/>
                  <a:pt x="102405" y="4371063"/>
                </a:cubicBezTo>
                <a:lnTo>
                  <a:pt x="82464" y="4327380"/>
                </a:lnTo>
                <a:lnTo>
                  <a:pt x="72595" y="4327380"/>
                </a:lnTo>
                <a:lnTo>
                  <a:pt x="71105" y="4319440"/>
                </a:lnTo>
                <a:cubicBezTo>
                  <a:pt x="68098" y="4300784"/>
                  <a:pt x="63569" y="4267782"/>
                  <a:pt x="63234" y="4265601"/>
                </a:cubicBezTo>
                <a:cubicBezTo>
                  <a:pt x="56185" y="4219786"/>
                  <a:pt x="57328" y="4229054"/>
                  <a:pt x="58391" y="4236887"/>
                </a:cubicBezTo>
                <a:lnTo>
                  <a:pt x="58769" y="4239616"/>
                </a:lnTo>
                <a:lnTo>
                  <a:pt x="57161" y="4228245"/>
                </a:lnTo>
                <a:lnTo>
                  <a:pt x="55444" y="4216187"/>
                </a:lnTo>
                <a:lnTo>
                  <a:pt x="57173" y="4216187"/>
                </a:lnTo>
                <a:lnTo>
                  <a:pt x="46978" y="4153970"/>
                </a:lnTo>
                <a:cubicBezTo>
                  <a:pt x="41098" y="4115040"/>
                  <a:pt x="34414" y="4076730"/>
                  <a:pt x="23198" y="4042035"/>
                </a:cubicBezTo>
                <a:lnTo>
                  <a:pt x="12577" y="4017890"/>
                </a:lnTo>
                <a:lnTo>
                  <a:pt x="144506" y="3860429"/>
                </a:lnTo>
                <a:cubicBezTo>
                  <a:pt x="103351" y="3777846"/>
                  <a:pt x="58276" y="3834526"/>
                  <a:pt x="22695" y="3800021"/>
                </a:cubicBezTo>
                <a:cubicBezTo>
                  <a:pt x="23786" y="3791627"/>
                  <a:pt x="23716" y="3781009"/>
                  <a:pt x="24220" y="3771718"/>
                </a:cubicBezTo>
                <a:lnTo>
                  <a:pt x="27584" y="3757935"/>
                </a:lnTo>
                <a:lnTo>
                  <a:pt x="33375" y="3747325"/>
                </a:lnTo>
                <a:lnTo>
                  <a:pt x="77078" y="3705028"/>
                </a:lnTo>
                <a:cubicBezTo>
                  <a:pt x="173055" y="3608961"/>
                  <a:pt x="158512" y="3588143"/>
                  <a:pt x="31331" y="3445525"/>
                </a:cubicBezTo>
                <a:cubicBezTo>
                  <a:pt x="18649" y="3431228"/>
                  <a:pt x="9488" y="3418102"/>
                  <a:pt x="3341" y="3405686"/>
                </a:cubicBezTo>
                <a:lnTo>
                  <a:pt x="0" y="3393684"/>
                </a:lnTo>
                <a:lnTo>
                  <a:pt x="5588" y="3363918"/>
                </a:lnTo>
                <a:lnTo>
                  <a:pt x="28563" y="3279721"/>
                </a:lnTo>
                <a:lnTo>
                  <a:pt x="31618" y="3274732"/>
                </a:lnTo>
                <a:cubicBezTo>
                  <a:pt x="41998" y="3256804"/>
                  <a:pt x="51127" y="3236251"/>
                  <a:pt x="54143" y="3204655"/>
                </a:cubicBezTo>
                <a:lnTo>
                  <a:pt x="54066" y="3198166"/>
                </a:lnTo>
                <a:lnTo>
                  <a:pt x="59893" y="3181568"/>
                </a:lnTo>
                <a:cubicBezTo>
                  <a:pt x="95562" y="3088781"/>
                  <a:pt x="138958" y="3020054"/>
                  <a:pt x="182871" y="3024678"/>
                </a:cubicBezTo>
                <a:cubicBezTo>
                  <a:pt x="138662" y="2798901"/>
                  <a:pt x="138662" y="2798901"/>
                  <a:pt x="305944" y="2810127"/>
                </a:cubicBezTo>
                <a:cubicBezTo>
                  <a:pt x="246290" y="2658988"/>
                  <a:pt x="247386" y="2624324"/>
                  <a:pt x="326259" y="2596949"/>
                </a:cubicBezTo>
                <a:cubicBezTo>
                  <a:pt x="402195" y="2570407"/>
                  <a:pt x="485357" y="2575904"/>
                  <a:pt x="556280" y="2524080"/>
                </a:cubicBezTo>
                <a:cubicBezTo>
                  <a:pt x="498302" y="2335317"/>
                  <a:pt x="486850" y="2130710"/>
                  <a:pt x="358274" y="2014028"/>
                </a:cubicBezTo>
                <a:cubicBezTo>
                  <a:pt x="338015" y="1995898"/>
                  <a:pt x="325730" y="1940125"/>
                  <a:pt x="340119" y="1914129"/>
                </a:cubicBezTo>
                <a:cubicBezTo>
                  <a:pt x="391157" y="1817105"/>
                  <a:pt x="329468" y="1592503"/>
                  <a:pt x="478258" y="1606217"/>
                </a:cubicBezTo>
                <a:cubicBezTo>
                  <a:pt x="496627" y="1607581"/>
                  <a:pt x="514137" y="1590108"/>
                  <a:pt x="500664" y="1556554"/>
                </a:cubicBezTo>
                <a:cubicBezTo>
                  <a:pt x="454384" y="1442049"/>
                  <a:pt x="514266" y="1463610"/>
                  <a:pt x="551219" y="1459414"/>
                </a:cubicBezTo>
                <a:cubicBezTo>
                  <a:pt x="595940" y="1454776"/>
                  <a:pt x="644530" y="1511622"/>
                  <a:pt x="687152" y="1466109"/>
                </a:cubicBezTo>
                <a:cubicBezTo>
                  <a:pt x="679388" y="1405223"/>
                  <a:pt x="643786" y="1397333"/>
                  <a:pt x="619370" y="1372761"/>
                </a:cubicBezTo>
                <a:cubicBezTo>
                  <a:pt x="548020" y="1300280"/>
                  <a:pt x="490448" y="1221065"/>
                  <a:pt x="491520" y="1080052"/>
                </a:cubicBezTo>
                <a:cubicBezTo>
                  <a:pt x="492222" y="966113"/>
                  <a:pt x="487698" y="864105"/>
                  <a:pt x="589761" y="854014"/>
                </a:cubicBezTo>
                <a:cubicBezTo>
                  <a:pt x="605798" y="852486"/>
                  <a:pt x="614435" y="839840"/>
                  <a:pt x="617929" y="821285"/>
                </a:cubicBezTo>
                <a:cubicBezTo>
                  <a:pt x="606975" y="799992"/>
                  <a:pt x="596528" y="778040"/>
                  <a:pt x="583503" y="760897"/>
                </a:cubicBezTo>
                <a:cubicBezTo>
                  <a:pt x="539748" y="704450"/>
                  <a:pt x="526482" y="633687"/>
                  <a:pt x="515241" y="560313"/>
                </a:cubicBezTo>
                <a:cubicBezTo>
                  <a:pt x="508001" y="513531"/>
                  <a:pt x="499292" y="467166"/>
                  <a:pt x="480798" y="423850"/>
                </a:cubicBezTo>
                <a:cubicBezTo>
                  <a:pt x="469533" y="397046"/>
                  <a:pt x="455191" y="375704"/>
                  <a:pt x="436755" y="361124"/>
                </a:cubicBezTo>
                <a:cubicBezTo>
                  <a:pt x="420701" y="347903"/>
                  <a:pt x="416284" y="334407"/>
                  <a:pt x="428051" y="314763"/>
                </a:cubicBezTo>
                <a:cubicBezTo>
                  <a:pt x="461326" y="258432"/>
                  <a:pt x="476043" y="191375"/>
                  <a:pt x="457954" y="104693"/>
                </a:cubicBezTo>
                <a:cubicBezTo>
                  <a:pt x="452484" y="78523"/>
                  <a:pt x="457495" y="58007"/>
                  <a:pt x="472694" y="52392"/>
                </a:cubicBezTo>
                <a:cubicBezTo>
                  <a:pt x="488509" y="46345"/>
                  <a:pt x="501512" y="36363"/>
                  <a:pt x="512572" y="2368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B99CE5-9457-3E28-7699-80C6F2E2F9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387537"/>
              </p:ext>
            </p:extLst>
          </p:nvPr>
        </p:nvGraphicFramePr>
        <p:xfrm>
          <a:off x="5550568" y="713312"/>
          <a:ext cx="5803231" cy="5494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3014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24D3D-F3DE-D08F-9791-B4159A18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3600">
                <a:ea typeface="+mj-lt"/>
                <a:cs typeface="+mj-lt"/>
              </a:rPr>
              <a:t>Worden's (2009) Tasks of Mourning</a:t>
            </a:r>
            <a:endParaRPr lang="en-US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BC35DD-2E39-8219-4EB0-E148520531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790191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911146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E0941-4B4A-6246-5EC8-37F5E58D6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Comparing Theories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23D32AB-94AC-3523-D0EA-8D3DE27FE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8608796"/>
              </p:ext>
            </p:extLst>
          </p:nvPr>
        </p:nvGraphicFramePr>
        <p:xfrm>
          <a:off x="838200" y="2011363"/>
          <a:ext cx="10875444" cy="419894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18861">
                  <a:extLst>
                    <a:ext uri="{9D8B030D-6E8A-4147-A177-3AD203B41FA5}">
                      <a16:colId xmlns:a16="http://schemas.microsoft.com/office/drawing/2014/main" val="1034653512"/>
                    </a:ext>
                  </a:extLst>
                </a:gridCol>
                <a:gridCol w="2718861">
                  <a:extLst>
                    <a:ext uri="{9D8B030D-6E8A-4147-A177-3AD203B41FA5}">
                      <a16:colId xmlns:a16="http://schemas.microsoft.com/office/drawing/2014/main" val="1395882034"/>
                    </a:ext>
                  </a:extLst>
                </a:gridCol>
                <a:gridCol w="2718861">
                  <a:extLst>
                    <a:ext uri="{9D8B030D-6E8A-4147-A177-3AD203B41FA5}">
                      <a16:colId xmlns:a16="http://schemas.microsoft.com/office/drawing/2014/main" val="2073136398"/>
                    </a:ext>
                  </a:extLst>
                </a:gridCol>
                <a:gridCol w="2718861">
                  <a:extLst>
                    <a:ext uri="{9D8B030D-6E8A-4147-A177-3AD203B41FA5}">
                      <a16:colId xmlns:a16="http://schemas.microsoft.com/office/drawing/2014/main" val="2867258442"/>
                    </a:ext>
                  </a:extLst>
                </a:gridCol>
              </a:tblGrid>
              <a:tr h="10497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Theory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Main Idea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Strength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Limitation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8751576"/>
                  </a:ext>
                </a:extLst>
              </a:tr>
              <a:tr h="10497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Kübler-Ross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6727303"/>
                  </a:ext>
                </a:extLst>
              </a:tr>
              <a:tr h="10497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Continuing Bonds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8614980"/>
                  </a:ext>
                </a:extLst>
              </a:tr>
              <a:tr h="10497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Worden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/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6749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12334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02AFA9-DB74-359D-A1FD-080F258BD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3461084" cy="5431376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Life Course and Bereavement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B9A2F-E92F-51FE-18FA-0C7033D28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Children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May not fully understand death.</a:t>
            </a:r>
            <a:endParaRPr lang="en-US" sz="2000"/>
          </a:p>
          <a:p>
            <a:endParaRPr lang="en-US" sz="2000"/>
          </a:p>
          <a:p>
            <a:r>
              <a:rPr lang="en-US" sz="2000">
                <a:ea typeface="+mn-lt"/>
                <a:cs typeface="+mn-lt"/>
              </a:rPr>
              <a:t>Adolescents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May react through anger or withdrawal.</a:t>
            </a:r>
            <a:endParaRPr lang="en-US" sz="2000"/>
          </a:p>
          <a:p>
            <a:endParaRPr lang="en-US" sz="2000"/>
          </a:p>
          <a:p>
            <a:r>
              <a:rPr lang="en-US" sz="2000">
                <a:ea typeface="+mn-lt"/>
                <a:cs typeface="+mn-lt"/>
              </a:rPr>
              <a:t>Adults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Often balancing multiple responsibilities.</a:t>
            </a:r>
            <a:endParaRPr lang="en-US" sz="2000"/>
          </a:p>
          <a:p>
            <a:endParaRPr lang="en-US" sz="2000"/>
          </a:p>
          <a:p>
            <a:r>
              <a:rPr lang="en-US" sz="2000">
                <a:ea typeface="+mn-lt"/>
                <a:cs typeface="+mn-lt"/>
              </a:rPr>
              <a:t>Older Adults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May experience multiple losses.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2755679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CDDD8-1C3D-1555-6C16-FA6DEA8CB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Bereavement and Mental Health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583C3A-A117-C81D-508A-FE6BD2E337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5670031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32644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8886A6-5426-494B-96D8-D962D2BA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3ED336-C09E-46E8-9774-B977D15FC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2347"/>
            <a:ext cx="12191999" cy="6105653"/>
          </a:xfrm>
          <a:custGeom>
            <a:avLst/>
            <a:gdLst>
              <a:gd name="connsiteX0" fmla="*/ 7538181 w 12191999"/>
              <a:gd name="connsiteY0" fmla="*/ 484 h 6105653"/>
              <a:gd name="connsiteX1" fmla="*/ 7569993 w 12191999"/>
              <a:gd name="connsiteY1" fmla="*/ 5527 h 6105653"/>
              <a:gd name="connsiteX2" fmla="*/ 7587853 w 12191999"/>
              <a:gd name="connsiteY2" fmla="*/ 84028 h 6105653"/>
              <a:gd name="connsiteX3" fmla="*/ 7559278 w 12191999"/>
              <a:gd name="connsiteY3" fmla="*/ 325347 h 6105653"/>
              <a:gd name="connsiteX4" fmla="*/ 7795021 w 12191999"/>
              <a:gd name="connsiteY4" fmla="*/ 25878 h 6105653"/>
              <a:gd name="connsiteX5" fmla="*/ 7759302 w 12191999"/>
              <a:gd name="connsiteY5" fmla="*/ 249752 h 6105653"/>
              <a:gd name="connsiteX6" fmla="*/ 7852171 w 12191999"/>
              <a:gd name="connsiteY6" fmla="*/ 313717 h 6105653"/>
              <a:gd name="connsiteX7" fmla="*/ 8002190 w 12191999"/>
              <a:gd name="connsiteY7" fmla="*/ 418385 h 6105653"/>
              <a:gd name="connsiteX8" fmla="*/ 8084343 w 12191999"/>
              <a:gd name="connsiteY8" fmla="*/ 491072 h 6105653"/>
              <a:gd name="connsiteX9" fmla="*/ 8348662 w 12191999"/>
              <a:gd name="connsiteY9" fmla="*/ 520146 h 6105653"/>
              <a:gd name="connsiteX10" fmla="*/ 8637984 w 12191999"/>
              <a:gd name="connsiteY10" fmla="*/ 459090 h 6105653"/>
              <a:gd name="connsiteX11" fmla="*/ 8784431 w 12191999"/>
              <a:gd name="connsiteY11" fmla="*/ 290457 h 6105653"/>
              <a:gd name="connsiteX12" fmla="*/ 8948737 w 12191999"/>
              <a:gd name="connsiteY12" fmla="*/ 339884 h 6105653"/>
              <a:gd name="connsiteX13" fmla="*/ 8848725 w 12191999"/>
              <a:gd name="connsiteY13" fmla="*/ 697501 h 6105653"/>
              <a:gd name="connsiteX14" fmla="*/ 9238059 w 12191999"/>
              <a:gd name="connsiteY14" fmla="*/ 165437 h 6105653"/>
              <a:gd name="connsiteX15" fmla="*/ 9255919 w 12191999"/>
              <a:gd name="connsiteY15" fmla="*/ 255567 h 6105653"/>
              <a:gd name="connsiteX16" fmla="*/ 9477374 w 12191999"/>
              <a:gd name="connsiteY16" fmla="*/ 578295 h 6105653"/>
              <a:gd name="connsiteX17" fmla="*/ 9488091 w 12191999"/>
              <a:gd name="connsiteY17" fmla="*/ 595740 h 6105653"/>
              <a:gd name="connsiteX18" fmla="*/ 9627393 w 12191999"/>
              <a:gd name="connsiteY18" fmla="*/ 650981 h 6105653"/>
              <a:gd name="connsiteX19" fmla="*/ 9648824 w 12191999"/>
              <a:gd name="connsiteY19" fmla="*/ 825429 h 6105653"/>
              <a:gd name="connsiteX20" fmla="*/ 9616678 w 12191999"/>
              <a:gd name="connsiteY20" fmla="*/ 970802 h 6105653"/>
              <a:gd name="connsiteX21" fmla="*/ 9655968 w 12191999"/>
              <a:gd name="connsiteY21" fmla="*/ 1127805 h 6105653"/>
              <a:gd name="connsiteX22" fmla="*/ 9638109 w 12191999"/>
              <a:gd name="connsiteY22" fmla="*/ 1267362 h 6105653"/>
              <a:gd name="connsiteX23" fmla="*/ 9663111 w 12191999"/>
              <a:gd name="connsiteY23" fmla="*/ 1386568 h 6105653"/>
              <a:gd name="connsiteX24" fmla="*/ 9780984 w 12191999"/>
              <a:gd name="connsiteY24" fmla="*/ 1270269 h 6105653"/>
              <a:gd name="connsiteX25" fmla="*/ 9780984 w 12191999"/>
              <a:gd name="connsiteY25" fmla="*/ 1107452 h 6105653"/>
              <a:gd name="connsiteX26" fmla="*/ 9855993 w 12191999"/>
              <a:gd name="connsiteY26" fmla="*/ 991154 h 6105653"/>
              <a:gd name="connsiteX27" fmla="*/ 9991724 w 12191999"/>
              <a:gd name="connsiteY27" fmla="*/ 880670 h 6105653"/>
              <a:gd name="connsiteX28" fmla="*/ 10209609 w 12191999"/>
              <a:gd name="connsiteY28" fmla="*/ 491071 h 6105653"/>
              <a:gd name="connsiteX29" fmla="*/ 10291762 w 12191999"/>
              <a:gd name="connsiteY29" fmla="*/ 421292 h 6105653"/>
              <a:gd name="connsiteX30" fmla="*/ 9973865 w 12191999"/>
              <a:gd name="connsiteY30" fmla="*/ 1531941 h 6105653"/>
              <a:gd name="connsiteX31" fmla="*/ 10106024 w 12191999"/>
              <a:gd name="connsiteY31" fmla="*/ 1188861 h 6105653"/>
              <a:gd name="connsiteX32" fmla="*/ 10081022 w 12191999"/>
              <a:gd name="connsiteY32" fmla="*/ 1421458 h 6105653"/>
              <a:gd name="connsiteX33" fmla="*/ 10170318 w 12191999"/>
              <a:gd name="connsiteY33" fmla="*/ 1549385 h 6105653"/>
              <a:gd name="connsiteX34" fmla="*/ 10198893 w 12191999"/>
              <a:gd name="connsiteY34" fmla="*/ 1549385 h 6105653"/>
              <a:gd name="connsiteX35" fmla="*/ 10281046 w 12191999"/>
              <a:gd name="connsiteY35" fmla="*/ 1453439 h 6105653"/>
              <a:gd name="connsiteX36" fmla="*/ 10334625 w 12191999"/>
              <a:gd name="connsiteY36" fmla="*/ 1398198 h 6105653"/>
              <a:gd name="connsiteX37" fmla="*/ 10527506 w 12191999"/>
              <a:gd name="connsiteY37" fmla="*/ 1247010 h 6105653"/>
              <a:gd name="connsiteX38" fmla="*/ 10548937 w 12191999"/>
              <a:gd name="connsiteY38" fmla="*/ 1354586 h 6105653"/>
              <a:gd name="connsiteX39" fmla="*/ 10588228 w 12191999"/>
              <a:gd name="connsiteY39" fmla="*/ 1395290 h 6105653"/>
              <a:gd name="connsiteX40" fmla="*/ 10645378 w 12191999"/>
              <a:gd name="connsiteY40" fmla="*/ 1366216 h 6105653"/>
              <a:gd name="connsiteX41" fmla="*/ 10820400 w 12191999"/>
              <a:gd name="connsiteY41" fmla="*/ 1031858 h 6105653"/>
              <a:gd name="connsiteX42" fmla="*/ 10956131 w 12191999"/>
              <a:gd name="connsiteY42" fmla="*/ 1005691 h 6105653"/>
              <a:gd name="connsiteX43" fmla="*/ 10977562 w 12191999"/>
              <a:gd name="connsiteY43" fmla="*/ 1069655 h 6105653"/>
              <a:gd name="connsiteX44" fmla="*/ 10966847 w 12191999"/>
              <a:gd name="connsiteY44" fmla="*/ 1142341 h 6105653"/>
              <a:gd name="connsiteX45" fmla="*/ 11074003 w 12191999"/>
              <a:gd name="connsiteY45" fmla="*/ 1084192 h 6105653"/>
              <a:gd name="connsiteX46" fmla="*/ 11181159 w 12191999"/>
              <a:gd name="connsiteY46" fmla="*/ 848688 h 6105653"/>
              <a:gd name="connsiteX47" fmla="*/ 11238309 w 12191999"/>
              <a:gd name="connsiteY47" fmla="*/ 805077 h 6105653"/>
              <a:gd name="connsiteX48" fmla="*/ 11266884 w 12191999"/>
              <a:gd name="connsiteY48" fmla="*/ 863226 h 6105653"/>
              <a:gd name="connsiteX49" fmla="*/ 11277600 w 12191999"/>
              <a:gd name="connsiteY49" fmla="*/ 906838 h 6105653"/>
              <a:gd name="connsiteX50" fmla="*/ 11724084 w 12191999"/>
              <a:gd name="connsiteY50" fmla="*/ 5527 h 6105653"/>
              <a:gd name="connsiteX51" fmla="*/ 11727656 w 12191999"/>
              <a:gd name="connsiteY51" fmla="*/ 209048 h 6105653"/>
              <a:gd name="connsiteX52" fmla="*/ 11656218 w 12191999"/>
              <a:gd name="connsiteY52" fmla="*/ 409663 h 6105653"/>
              <a:gd name="connsiteX53" fmla="*/ 11666934 w 12191999"/>
              <a:gd name="connsiteY53" fmla="*/ 621907 h 6105653"/>
              <a:gd name="connsiteX54" fmla="*/ 11631215 w 12191999"/>
              <a:gd name="connsiteY54" fmla="*/ 822521 h 6105653"/>
              <a:gd name="connsiteX55" fmla="*/ 11631215 w 12191999"/>
              <a:gd name="connsiteY55" fmla="*/ 996969 h 6105653"/>
              <a:gd name="connsiteX56" fmla="*/ 11684793 w 12191999"/>
              <a:gd name="connsiteY56" fmla="*/ 834151 h 6105653"/>
              <a:gd name="connsiteX57" fmla="*/ 11774090 w 12191999"/>
              <a:gd name="connsiteY57" fmla="*/ 773095 h 6105653"/>
              <a:gd name="connsiteX58" fmla="*/ 11856243 w 12191999"/>
              <a:gd name="connsiteY58" fmla="*/ 793447 h 6105653"/>
              <a:gd name="connsiteX59" fmla="*/ 11831240 w 12191999"/>
              <a:gd name="connsiteY59" fmla="*/ 860319 h 6105653"/>
              <a:gd name="connsiteX60" fmla="*/ 11738371 w 12191999"/>
              <a:gd name="connsiteY60" fmla="*/ 938820 h 6105653"/>
              <a:gd name="connsiteX61" fmla="*/ 11795521 w 12191999"/>
              <a:gd name="connsiteY61" fmla="*/ 956264 h 6105653"/>
              <a:gd name="connsiteX62" fmla="*/ 11838384 w 12191999"/>
              <a:gd name="connsiteY62" fmla="*/ 1002784 h 6105653"/>
              <a:gd name="connsiteX63" fmla="*/ 11816952 w 12191999"/>
              <a:gd name="connsiteY63" fmla="*/ 1270269 h 6105653"/>
              <a:gd name="connsiteX64" fmla="*/ 11999118 w 12191999"/>
              <a:gd name="connsiteY64" fmla="*/ 1092915 h 6105653"/>
              <a:gd name="connsiteX65" fmla="*/ 12027693 w 12191999"/>
              <a:gd name="connsiteY65" fmla="*/ 979524 h 6105653"/>
              <a:gd name="connsiteX66" fmla="*/ 12102703 w 12191999"/>
              <a:gd name="connsiteY66" fmla="*/ 953357 h 6105653"/>
              <a:gd name="connsiteX67" fmla="*/ 12120562 w 12191999"/>
              <a:gd name="connsiteY67" fmla="*/ 1005691 h 6105653"/>
              <a:gd name="connsiteX68" fmla="*/ 12056268 w 12191999"/>
              <a:gd name="connsiteY68" fmla="*/ 1267362 h 6105653"/>
              <a:gd name="connsiteX69" fmla="*/ 12081272 w 12191999"/>
              <a:gd name="connsiteY69" fmla="*/ 1310974 h 6105653"/>
              <a:gd name="connsiteX70" fmla="*/ 12191999 w 12191999"/>
              <a:gd name="connsiteY70" fmla="*/ 1008598 h 6105653"/>
              <a:gd name="connsiteX71" fmla="*/ 12191999 w 12191999"/>
              <a:gd name="connsiteY71" fmla="*/ 6105653 h 6105653"/>
              <a:gd name="connsiteX72" fmla="*/ 0 w 12191999"/>
              <a:gd name="connsiteY72" fmla="*/ 6105653 h 6105653"/>
              <a:gd name="connsiteX73" fmla="*/ 0 w 12191999"/>
              <a:gd name="connsiteY73" fmla="*/ 927116 h 6105653"/>
              <a:gd name="connsiteX74" fmla="*/ 61930 w 12191999"/>
              <a:gd name="connsiteY74" fmla="*/ 902578 h 6105653"/>
              <a:gd name="connsiteX75" fmla="*/ 155971 w 12191999"/>
              <a:gd name="connsiteY75" fmla="*/ 883588 h 6105653"/>
              <a:gd name="connsiteX76" fmla="*/ 277414 w 12191999"/>
              <a:gd name="connsiteY76" fmla="*/ 802179 h 6105653"/>
              <a:gd name="connsiteX77" fmla="*/ 638174 w 12191999"/>
              <a:gd name="connsiteY77" fmla="*/ 430025 h 6105653"/>
              <a:gd name="connsiteX78" fmla="*/ 477440 w 12191999"/>
              <a:gd name="connsiteY78" fmla="*/ 784735 h 6105653"/>
              <a:gd name="connsiteX79" fmla="*/ 827483 w 12191999"/>
              <a:gd name="connsiteY79" fmla="*/ 418395 h 6105653"/>
              <a:gd name="connsiteX80" fmla="*/ 956071 w 12191999"/>
              <a:gd name="connsiteY80" fmla="*/ 241040 h 6105653"/>
              <a:gd name="connsiteX81" fmla="*/ 999268 w 12191999"/>
              <a:gd name="connsiteY81" fmla="*/ 192386 h 6105653"/>
              <a:gd name="connsiteX82" fmla="*/ 1031080 w 12191999"/>
              <a:gd name="connsiteY82" fmla="*/ 197429 h 6105653"/>
              <a:gd name="connsiteX83" fmla="*/ 1048940 w 12191999"/>
              <a:gd name="connsiteY83" fmla="*/ 275930 h 6105653"/>
              <a:gd name="connsiteX84" fmla="*/ 1020365 w 12191999"/>
              <a:gd name="connsiteY84" fmla="*/ 517249 h 6105653"/>
              <a:gd name="connsiteX85" fmla="*/ 1256108 w 12191999"/>
              <a:gd name="connsiteY85" fmla="*/ 217780 h 6105653"/>
              <a:gd name="connsiteX86" fmla="*/ 1220389 w 12191999"/>
              <a:gd name="connsiteY86" fmla="*/ 441654 h 6105653"/>
              <a:gd name="connsiteX87" fmla="*/ 1313258 w 12191999"/>
              <a:gd name="connsiteY87" fmla="*/ 505619 h 6105653"/>
              <a:gd name="connsiteX88" fmla="*/ 1463277 w 12191999"/>
              <a:gd name="connsiteY88" fmla="*/ 610287 h 6105653"/>
              <a:gd name="connsiteX89" fmla="*/ 1545430 w 12191999"/>
              <a:gd name="connsiteY89" fmla="*/ 682974 h 6105653"/>
              <a:gd name="connsiteX90" fmla="*/ 1809749 w 12191999"/>
              <a:gd name="connsiteY90" fmla="*/ 712048 h 6105653"/>
              <a:gd name="connsiteX91" fmla="*/ 2099071 w 12191999"/>
              <a:gd name="connsiteY91" fmla="*/ 650992 h 6105653"/>
              <a:gd name="connsiteX92" fmla="*/ 2245518 w 12191999"/>
              <a:gd name="connsiteY92" fmla="*/ 482359 h 6105653"/>
              <a:gd name="connsiteX93" fmla="*/ 2409824 w 12191999"/>
              <a:gd name="connsiteY93" fmla="*/ 531786 h 6105653"/>
              <a:gd name="connsiteX94" fmla="*/ 2309812 w 12191999"/>
              <a:gd name="connsiteY94" fmla="*/ 889403 h 6105653"/>
              <a:gd name="connsiteX95" fmla="*/ 2699146 w 12191999"/>
              <a:gd name="connsiteY95" fmla="*/ 357339 h 6105653"/>
              <a:gd name="connsiteX96" fmla="*/ 2717006 w 12191999"/>
              <a:gd name="connsiteY96" fmla="*/ 447469 h 6105653"/>
              <a:gd name="connsiteX97" fmla="*/ 2938461 w 12191999"/>
              <a:gd name="connsiteY97" fmla="*/ 770197 h 6105653"/>
              <a:gd name="connsiteX98" fmla="*/ 2949178 w 12191999"/>
              <a:gd name="connsiteY98" fmla="*/ 787642 h 6105653"/>
              <a:gd name="connsiteX99" fmla="*/ 3088480 w 12191999"/>
              <a:gd name="connsiteY99" fmla="*/ 842883 h 6105653"/>
              <a:gd name="connsiteX100" fmla="*/ 3109911 w 12191999"/>
              <a:gd name="connsiteY100" fmla="*/ 1017331 h 6105653"/>
              <a:gd name="connsiteX101" fmla="*/ 3077765 w 12191999"/>
              <a:gd name="connsiteY101" fmla="*/ 1162704 h 6105653"/>
              <a:gd name="connsiteX102" fmla="*/ 3117055 w 12191999"/>
              <a:gd name="connsiteY102" fmla="*/ 1319707 h 6105653"/>
              <a:gd name="connsiteX103" fmla="*/ 3099196 w 12191999"/>
              <a:gd name="connsiteY103" fmla="*/ 1459264 h 6105653"/>
              <a:gd name="connsiteX104" fmla="*/ 3124198 w 12191999"/>
              <a:gd name="connsiteY104" fmla="*/ 1578470 h 6105653"/>
              <a:gd name="connsiteX105" fmla="*/ 3242071 w 12191999"/>
              <a:gd name="connsiteY105" fmla="*/ 1462171 h 6105653"/>
              <a:gd name="connsiteX106" fmla="*/ 3242071 w 12191999"/>
              <a:gd name="connsiteY106" fmla="*/ 1299354 h 6105653"/>
              <a:gd name="connsiteX107" fmla="*/ 3317080 w 12191999"/>
              <a:gd name="connsiteY107" fmla="*/ 1183056 h 6105653"/>
              <a:gd name="connsiteX108" fmla="*/ 3452811 w 12191999"/>
              <a:gd name="connsiteY108" fmla="*/ 1072572 h 6105653"/>
              <a:gd name="connsiteX109" fmla="*/ 3670696 w 12191999"/>
              <a:gd name="connsiteY109" fmla="*/ 682973 h 6105653"/>
              <a:gd name="connsiteX110" fmla="*/ 3752849 w 12191999"/>
              <a:gd name="connsiteY110" fmla="*/ 613194 h 6105653"/>
              <a:gd name="connsiteX111" fmla="*/ 3434952 w 12191999"/>
              <a:gd name="connsiteY111" fmla="*/ 1723843 h 6105653"/>
              <a:gd name="connsiteX112" fmla="*/ 3567111 w 12191999"/>
              <a:gd name="connsiteY112" fmla="*/ 1380763 h 6105653"/>
              <a:gd name="connsiteX113" fmla="*/ 3542109 w 12191999"/>
              <a:gd name="connsiteY113" fmla="*/ 1613360 h 6105653"/>
              <a:gd name="connsiteX114" fmla="*/ 3631405 w 12191999"/>
              <a:gd name="connsiteY114" fmla="*/ 1741287 h 6105653"/>
              <a:gd name="connsiteX115" fmla="*/ 3659980 w 12191999"/>
              <a:gd name="connsiteY115" fmla="*/ 1741287 h 6105653"/>
              <a:gd name="connsiteX116" fmla="*/ 3742133 w 12191999"/>
              <a:gd name="connsiteY116" fmla="*/ 1645341 h 6105653"/>
              <a:gd name="connsiteX117" fmla="*/ 3795712 w 12191999"/>
              <a:gd name="connsiteY117" fmla="*/ 1590100 h 6105653"/>
              <a:gd name="connsiteX118" fmla="*/ 3988593 w 12191999"/>
              <a:gd name="connsiteY118" fmla="*/ 1438912 h 6105653"/>
              <a:gd name="connsiteX119" fmla="*/ 4010024 w 12191999"/>
              <a:gd name="connsiteY119" fmla="*/ 1546488 h 6105653"/>
              <a:gd name="connsiteX120" fmla="*/ 4049315 w 12191999"/>
              <a:gd name="connsiteY120" fmla="*/ 1587192 h 6105653"/>
              <a:gd name="connsiteX121" fmla="*/ 4106465 w 12191999"/>
              <a:gd name="connsiteY121" fmla="*/ 1558118 h 6105653"/>
              <a:gd name="connsiteX122" fmla="*/ 4281487 w 12191999"/>
              <a:gd name="connsiteY122" fmla="*/ 1223760 h 6105653"/>
              <a:gd name="connsiteX123" fmla="*/ 4417219 w 12191999"/>
              <a:gd name="connsiteY123" fmla="*/ 1197593 h 6105653"/>
              <a:gd name="connsiteX124" fmla="*/ 4438649 w 12191999"/>
              <a:gd name="connsiteY124" fmla="*/ 1261557 h 6105653"/>
              <a:gd name="connsiteX125" fmla="*/ 4427935 w 12191999"/>
              <a:gd name="connsiteY125" fmla="*/ 1334243 h 6105653"/>
              <a:gd name="connsiteX126" fmla="*/ 4535090 w 12191999"/>
              <a:gd name="connsiteY126" fmla="*/ 1276094 h 6105653"/>
              <a:gd name="connsiteX127" fmla="*/ 4642246 w 12191999"/>
              <a:gd name="connsiteY127" fmla="*/ 1040590 h 6105653"/>
              <a:gd name="connsiteX128" fmla="*/ 4699396 w 12191999"/>
              <a:gd name="connsiteY128" fmla="*/ 996979 h 6105653"/>
              <a:gd name="connsiteX129" fmla="*/ 4727971 w 12191999"/>
              <a:gd name="connsiteY129" fmla="*/ 1055128 h 6105653"/>
              <a:gd name="connsiteX130" fmla="*/ 4738688 w 12191999"/>
              <a:gd name="connsiteY130" fmla="*/ 1098740 h 6105653"/>
              <a:gd name="connsiteX131" fmla="*/ 5185172 w 12191999"/>
              <a:gd name="connsiteY131" fmla="*/ 197429 h 6105653"/>
              <a:gd name="connsiteX132" fmla="*/ 5188744 w 12191999"/>
              <a:gd name="connsiteY132" fmla="*/ 400950 h 6105653"/>
              <a:gd name="connsiteX133" fmla="*/ 5117306 w 12191999"/>
              <a:gd name="connsiteY133" fmla="*/ 601565 h 6105653"/>
              <a:gd name="connsiteX134" fmla="*/ 5128021 w 12191999"/>
              <a:gd name="connsiteY134" fmla="*/ 813809 h 6105653"/>
              <a:gd name="connsiteX135" fmla="*/ 5092302 w 12191999"/>
              <a:gd name="connsiteY135" fmla="*/ 1014423 h 6105653"/>
              <a:gd name="connsiteX136" fmla="*/ 5092302 w 12191999"/>
              <a:gd name="connsiteY136" fmla="*/ 1188871 h 6105653"/>
              <a:gd name="connsiteX137" fmla="*/ 5145880 w 12191999"/>
              <a:gd name="connsiteY137" fmla="*/ 1026053 h 6105653"/>
              <a:gd name="connsiteX138" fmla="*/ 5235177 w 12191999"/>
              <a:gd name="connsiteY138" fmla="*/ 964997 h 6105653"/>
              <a:gd name="connsiteX139" fmla="*/ 5317331 w 12191999"/>
              <a:gd name="connsiteY139" fmla="*/ 985349 h 6105653"/>
              <a:gd name="connsiteX140" fmla="*/ 5292327 w 12191999"/>
              <a:gd name="connsiteY140" fmla="*/ 1052221 h 6105653"/>
              <a:gd name="connsiteX141" fmla="*/ 5199458 w 12191999"/>
              <a:gd name="connsiteY141" fmla="*/ 1130722 h 6105653"/>
              <a:gd name="connsiteX142" fmla="*/ 5256608 w 12191999"/>
              <a:gd name="connsiteY142" fmla="*/ 1148166 h 6105653"/>
              <a:gd name="connsiteX143" fmla="*/ 5299471 w 12191999"/>
              <a:gd name="connsiteY143" fmla="*/ 1194686 h 6105653"/>
              <a:gd name="connsiteX144" fmla="*/ 5278039 w 12191999"/>
              <a:gd name="connsiteY144" fmla="*/ 1462171 h 6105653"/>
              <a:gd name="connsiteX145" fmla="*/ 5460205 w 12191999"/>
              <a:gd name="connsiteY145" fmla="*/ 1284817 h 6105653"/>
              <a:gd name="connsiteX146" fmla="*/ 5488780 w 12191999"/>
              <a:gd name="connsiteY146" fmla="*/ 1171426 h 6105653"/>
              <a:gd name="connsiteX147" fmla="*/ 5539513 w 12191999"/>
              <a:gd name="connsiteY147" fmla="*/ 1140353 h 6105653"/>
              <a:gd name="connsiteX148" fmla="*/ 5552720 w 12191999"/>
              <a:gd name="connsiteY148" fmla="*/ 1143022 h 6105653"/>
              <a:gd name="connsiteX149" fmla="*/ 5574208 w 12191999"/>
              <a:gd name="connsiteY149" fmla="*/ 1115811 h 6105653"/>
              <a:gd name="connsiteX150" fmla="*/ 5734050 w 12191999"/>
              <a:gd name="connsiteY150" fmla="*/ 1075470 h 6105653"/>
              <a:gd name="connsiteX151" fmla="*/ 5798343 w 12191999"/>
              <a:gd name="connsiteY151" fmla="*/ 1020228 h 6105653"/>
              <a:gd name="connsiteX152" fmla="*/ 5884068 w 12191999"/>
              <a:gd name="connsiteY152" fmla="*/ 883578 h 6105653"/>
              <a:gd name="connsiteX153" fmla="*/ 6066234 w 12191999"/>
              <a:gd name="connsiteY153" fmla="*/ 645166 h 6105653"/>
              <a:gd name="connsiteX154" fmla="*/ 6109096 w 12191999"/>
              <a:gd name="connsiteY154" fmla="*/ 732391 h 6105653"/>
              <a:gd name="connsiteX155" fmla="*/ 5998368 w 12191999"/>
              <a:gd name="connsiteY155" fmla="*/ 985338 h 6105653"/>
              <a:gd name="connsiteX156" fmla="*/ 5969793 w 12191999"/>
              <a:gd name="connsiteY156" fmla="*/ 1168509 h 6105653"/>
              <a:gd name="connsiteX157" fmla="*/ 6162674 w 12191999"/>
              <a:gd name="connsiteY157" fmla="*/ 909745 h 6105653"/>
              <a:gd name="connsiteX158" fmla="*/ 6412705 w 12191999"/>
              <a:gd name="connsiteY158" fmla="*/ 659704 h 6105653"/>
              <a:gd name="connsiteX159" fmla="*/ 6366271 w 12191999"/>
              <a:gd name="connsiteY159" fmla="*/ 851596 h 6105653"/>
              <a:gd name="connsiteX160" fmla="*/ 6398418 w 12191999"/>
              <a:gd name="connsiteY160" fmla="*/ 860319 h 6105653"/>
              <a:gd name="connsiteX161" fmla="*/ 6694884 w 12191999"/>
              <a:gd name="connsiteY161" fmla="*/ 691686 h 6105653"/>
              <a:gd name="connsiteX162" fmla="*/ 6816327 w 12191999"/>
              <a:gd name="connsiteY162" fmla="*/ 610277 h 6105653"/>
              <a:gd name="connsiteX163" fmla="*/ 7177087 w 12191999"/>
              <a:gd name="connsiteY163" fmla="*/ 238123 h 6105653"/>
              <a:gd name="connsiteX164" fmla="*/ 7016353 w 12191999"/>
              <a:gd name="connsiteY164" fmla="*/ 592833 h 6105653"/>
              <a:gd name="connsiteX165" fmla="*/ 7366396 w 12191999"/>
              <a:gd name="connsiteY165" fmla="*/ 226493 h 6105653"/>
              <a:gd name="connsiteX166" fmla="*/ 7494984 w 12191999"/>
              <a:gd name="connsiteY166" fmla="*/ 49138 h 6105653"/>
              <a:gd name="connsiteX167" fmla="*/ 7538181 w 12191999"/>
              <a:gd name="connsiteY167" fmla="*/ 484 h 6105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</a:cxnLst>
            <a:rect l="l" t="t" r="r" b="b"/>
            <a:pathLst>
              <a:path w="12191999" h="6105653">
                <a:moveTo>
                  <a:pt x="7538181" y="484"/>
                </a:moveTo>
                <a:cubicBezTo>
                  <a:pt x="7546999" y="-833"/>
                  <a:pt x="7557492" y="439"/>
                  <a:pt x="7569993" y="5527"/>
                </a:cubicBezTo>
                <a:cubicBezTo>
                  <a:pt x="7612855" y="22971"/>
                  <a:pt x="7598567" y="54953"/>
                  <a:pt x="7587853" y="84028"/>
                </a:cubicBezTo>
                <a:cubicBezTo>
                  <a:pt x="7559278" y="153806"/>
                  <a:pt x="7559278" y="229401"/>
                  <a:pt x="7559278" y="325347"/>
                </a:cubicBezTo>
                <a:cubicBezTo>
                  <a:pt x="7695009" y="243938"/>
                  <a:pt x="7652146" y="95658"/>
                  <a:pt x="7795021" y="25878"/>
                </a:cubicBezTo>
                <a:cubicBezTo>
                  <a:pt x="7820024" y="113102"/>
                  <a:pt x="7770018" y="179974"/>
                  <a:pt x="7759302" y="249752"/>
                </a:cubicBezTo>
                <a:cubicBezTo>
                  <a:pt x="7748587" y="313717"/>
                  <a:pt x="7773590" y="328254"/>
                  <a:pt x="7852171" y="313717"/>
                </a:cubicBezTo>
                <a:cubicBezTo>
                  <a:pt x="7973615" y="290457"/>
                  <a:pt x="8034337" y="325347"/>
                  <a:pt x="8002190" y="418385"/>
                </a:cubicBezTo>
                <a:cubicBezTo>
                  <a:pt x="7970043" y="505609"/>
                  <a:pt x="8016478" y="514331"/>
                  <a:pt x="8084343" y="491072"/>
                </a:cubicBezTo>
                <a:cubicBezTo>
                  <a:pt x="8184355" y="456182"/>
                  <a:pt x="8262937" y="493979"/>
                  <a:pt x="8348662" y="520146"/>
                </a:cubicBezTo>
                <a:cubicBezTo>
                  <a:pt x="8477249" y="560851"/>
                  <a:pt x="8541543" y="543406"/>
                  <a:pt x="8637984" y="459090"/>
                </a:cubicBezTo>
                <a:cubicBezTo>
                  <a:pt x="8691561" y="409663"/>
                  <a:pt x="8737996" y="360236"/>
                  <a:pt x="8784431" y="290457"/>
                </a:cubicBezTo>
                <a:cubicBezTo>
                  <a:pt x="8809434" y="450367"/>
                  <a:pt x="8895158" y="284642"/>
                  <a:pt x="8948737" y="339884"/>
                </a:cubicBezTo>
                <a:cubicBezTo>
                  <a:pt x="8970168" y="453274"/>
                  <a:pt x="8798717" y="543406"/>
                  <a:pt x="8848725" y="697501"/>
                </a:cubicBezTo>
                <a:cubicBezTo>
                  <a:pt x="8995171" y="511424"/>
                  <a:pt x="9041606" y="302087"/>
                  <a:pt x="9238059" y="165437"/>
                </a:cubicBezTo>
                <a:cubicBezTo>
                  <a:pt x="9280921" y="197419"/>
                  <a:pt x="9238059" y="229401"/>
                  <a:pt x="9255919" y="255567"/>
                </a:cubicBezTo>
                <a:cubicBezTo>
                  <a:pt x="9266634" y="255567"/>
                  <a:pt x="9198767" y="560851"/>
                  <a:pt x="9477374" y="578295"/>
                </a:cubicBezTo>
                <a:cubicBezTo>
                  <a:pt x="9477374" y="584110"/>
                  <a:pt x="9477374" y="589925"/>
                  <a:pt x="9488091" y="595740"/>
                </a:cubicBezTo>
                <a:cubicBezTo>
                  <a:pt x="9527380" y="627722"/>
                  <a:pt x="9620249" y="598648"/>
                  <a:pt x="9627393" y="650981"/>
                </a:cubicBezTo>
                <a:cubicBezTo>
                  <a:pt x="9634537" y="709131"/>
                  <a:pt x="9666684" y="764373"/>
                  <a:pt x="9648824" y="825429"/>
                </a:cubicBezTo>
                <a:cubicBezTo>
                  <a:pt x="9634537" y="871948"/>
                  <a:pt x="9616678" y="921374"/>
                  <a:pt x="9616678" y="970802"/>
                </a:cubicBezTo>
                <a:cubicBezTo>
                  <a:pt x="9616678" y="1023136"/>
                  <a:pt x="9495233" y="1095822"/>
                  <a:pt x="9655968" y="1127805"/>
                </a:cubicBezTo>
                <a:cubicBezTo>
                  <a:pt x="9663111" y="1127805"/>
                  <a:pt x="9645252" y="1217935"/>
                  <a:pt x="9638109" y="1267362"/>
                </a:cubicBezTo>
                <a:cubicBezTo>
                  <a:pt x="9630965" y="1308066"/>
                  <a:pt x="9598818" y="1357494"/>
                  <a:pt x="9663111" y="1386568"/>
                </a:cubicBezTo>
                <a:cubicBezTo>
                  <a:pt x="9702403" y="1401105"/>
                  <a:pt x="9773840" y="1331326"/>
                  <a:pt x="9780984" y="1270269"/>
                </a:cubicBezTo>
                <a:cubicBezTo>
                  <a:pt x="9788127" y="1215028"/>
                  <a:pt x="9795271" y="1159787"/>
                  <a:pt x="9780984" y="1107452"/>
                </a:cubicBezTo>
                <a:cubicBezTo>
                  <a:pt x="9763125" y="1043488"/>
                  <a:pt x="9791699" y="1008598"/>
                  <a:pt x="9855993" y="991154"/>
                </a:cubicBezTo>
                <a:cubicBezTo>
                  <a:pt x="9923858" y="970802"/>
                  <a:pt x="9959577" y="933005"/>
                  <a:pt x="9991724" y="880670"/>
                </a:cubicBezTo>
                <a:cubicBezTo>
                  <a:pt x="10070305" y="752742"/>
                  <a:pt x="10163174" y="630630"/>
                  <a:pt x="10209609" y="491071"/>
                </a:cubicBezTo>
                <a:cubicBezTo>
                  <a:pt x="10216753" y="464905"/>
                  <a:pt x="10231040" y="432923"/>
                  <a:pt x="10291762" y="421292"/>
                </a:cubicBezTo>
                <a:cubicBezTo>
                  <a:pt x="10198893" y="799262"/>
                  <a:pt x="9959577" y="1142341"/>
                  <a:pt x="9973865" y="1531941"/>
                </a:cubicBezTo>
                <a:cubicBezTo>
                  <a:pt x="10048874" y="1427272"/>
                  <a:pt x="10052446" y="1302252"/>
                  <a:pt x="10106024" y="1188861"/>
                </a:cubicBezTo>
                <a:cubicBezTo>
                  <a:pt x="10145315" y="1270269"/>
                  <a:pt x="10102453" y="1345863"/>
                  <a:pt x="10081022" y="1421458"/>
                </a:cubicBezTo>
                <a:cubicBezTo>
                  <a:pt x="10063162" y="1485421"/>
                  <a:pt x="10059590" y="1543570"/>
                  <a:pt x="10170318" y="1549385"/>
                </a:cubicBezTo>
                <a:cubicBezTo>
                  <a:pt x="10181034" y="1549385"/>
                  <a:pt x="10188178" y="1549385"/>
                  <a:pt x="10198893" y="1549385"/>
                </a:cubicBezTo>
                <a:cubicBezTo>
                  <a:pt x="10245327" y="1526126"/>
                  <a:pt x="10266759" y="1494144"/>
                  <a:pt x="10281046" y="1453439"/>
                </a:cubicBezTo>
                <a:cubicBezTo>
                  <a:pt x="10288190" y="1430180"/>
                  <a:pt x="10302477" y="1398198"/>
                  <a:pt x="10334625" y="1398198"/>
                </a:cubicBezTo>
                <a:cubicBezTo>
                  <a:pt x="10456068" y="1401105"/>
                  <a:pt x="10491787" y="1322604"/>
                  <a:pt x="10527506" y="1247010"/>
                </a:cubicBezTo>
                <a:cubicBezTo>
                  <a:pt x="10588228" y="1287714"/>
                  <a:pt x="10545365" y="1322604"/>
                  <a:pt x="10548937" y="1354586"/>
                </a:cubicBezTo>
                <a:cubicBezTo>
                  <a:pt x="10552509" y="1374938"/>
                  <a:pt x="10556080" y="1395290"/>
                  <a:pt x="10588228" y="1395290"/>
                </a:cubicBezTo>
                <a:cubicBezTo>
                  <a:pt x="10613230" y="1395290"/>
                  <a:pt x="10645378" y="1386568"/>
                  <a:pt x="10645378" y="1366216"/>
                </a:cubicBezTo>
                <a:cubicBezTo>
                  <a:pt x="10648949" y="1238288"/>
                  <a:pt x="10820400" y="1165601"/>
                  <a:pt x="10820400" y="1031858"/>
                </a:cubicBezTo>
                <a:cubicBezTo>
                  <a:pt x="10820400" y="950449"/>
                  <a:pt x="10916840" y="1072563"/>
                  <a:pt x="10956131" y="1005691"/>
                </a:cubicBezTo>
                <a:cubicBezTo>
                  <a:pt x="10966847" y="991154"/>
                  <a:pt x="10981133" y="1046395"/>
                  <a:pt x="10977562" y="1069655"/>
                </a:cubicBezTo>
                <a:cubicBezTo>
                  <a:pt x="10973991" y="1092915"/>
                  <a:pt x="10948987" y="1113267"/>
                  <a:pt x="10966847" y="1142341"/>
                </a:cubicBezTo>
                <a:cubicBezTo>
                  <a:pt x="11031140" y="1156879"/>
                  <a:pt x="11056143" y="1119081"/>
                  <a:pt x="11074003" y="1084192"/>
                </a:cubicBezTo>
                <a:cubicBezTo>
                  <a:pt x="11116865" y="1008598"/>
                  <a:pt x="11166871" y="933005"/>
                  <a:pt x="11181159" y="848688"/>
                </a:cubicBezTo>
                <a:cubicBezTo>
                  <a:pt x="11184730" y="819614"/>
                  <a:pt x="11202590" y="802169"/>
                  <a:pt x="11238309" y="805077"/>
                </a:cubicBezTo>
                <a:cubicBezTo>
                  <a:pt x="11284744" y="810891"/>
                  <a:pt x="11270456" y="839966"/>
                  <a:pt x="11266884" y="863226"/>
                </a:cubicBezTo>
                <a:cubicBezTo>
                  <a:pt x="11263312" y="877763"/>
                  <a:pt x="11252596" y="892300"/>
                  <a:pt x="11277600" y="906838"/>
                </a:cubicBezTo>
                <a:cubicBezTo>
                  <a:pt x="11531203" y="566666"/>
                  <a:pt x="11516915" y="386403"/>
                  <a:pt x="11724084" y="5527"/>
                </a:cubicBezTo>
                <a:cubicBezTo>
                  <a:pt x="11763375" y="89842"/>
                  <a:pt x="11734800" y="150899"/>
                  <a:pt x="11727656" y="209048"/>
                </a:cubicBezTo>
                <a:cubicBezTo>
                  <a:pt x="11709796" y="354421"/>
                  <a:pt x="11677649" y="264290"/>
                  <a:pt x="11656218" y="409663"/>
                </a:cubicBezTo>
                <a:cubicBezTo>
                  <a:pt x="11645503" y="479442"/>
                  <a:pt x="11609784" y="543406"/>
                  <a:pt x="11666934" y="621907"/>
                </a:cubicBezTo>
                <a:cubicBezTo>
                  <a:pt x="11706225" y="674241"/>
                  <a:pt x="11663362" y="758557"/>
                  <a:pt x="11631215" y="822521"/>
                </a:cubicBezTo>
                <a:cubicBezTo>
                  <a:pt x="11602640" y="874856"/>
                  <a:pt x="11595497" y="927190"/>
                  <a:pt x="11631215" y="996969"/>
                </a:cubicBezTo>
                <a:cubicBezTo>
                  <a:pt x="11652646" y="933005"/>
                  <a:pt x="11670505" y="883578"/>
                  <a:pt x="11684793" y="834151"/>
                </a:cubicBezTo>
                <a:cubicBezTo>
                  <a:pt x="11695509" y="793447"/>
                  <a:pt x="11720512" y="770187"/>
                  <a:pt x="11774090" y="773095"/>
                </a:cubicBezTo>
                <a:cubicBezTo>
                  <a:pt x="11802665" y="773095"/>
                  <a:pt x="11841956" y="764373"/>
                  <a:pt x="11856243" y="793447"/>
                </a:cubicBezTo>
                <a:cubicBezTo>
                  <a:pt x="11870531" y="816706"/>
                  <a:pt x="11856243" y="848688"/>
                  <a:pt x="11831240" y="860319"/>
                </a:cubicBezTo>
                <a:cubicBezTo>
                  <a:pt x="11784806" y="874856"/>
                  <a:pt x="11741944" y="889393"/>
                  <a:pt x="11738371" y="938820"/>
                </a:cubicBezTo>
                <a:cubicBezTo>
                  <a:pt x="11731228" y="1005691"/>
                  <a:pt x="11759802" y="967894"/>
                  <a:pt x="11795521" y="956264"/>
                </a:cubicBezTo>
                <a:cubicBezTo>
                  <a:pt x="11834812" y="944634"/>
                  <a:pt x="11845527" y="979524"/>
                  <a:pt x="11838384" y="1002784"/>
                </a:cubicBezTo>
                <a:cubicBezTo>
                  <a:pt x="11806237" y="1090007"/>
                  <a:pt x="11863387" y="1180138"/>
                  <a:pt x="11816952" y="1270269"/>
                </a:cubicBezTo>
                <a:cubicBezTo>
                  <a:pt x="11931252" y="1247010"/>
                  <a:pt x="11981259" y="1197583"/>
                  <a:pt x="11999118" y="1092915"/>
                </a:cubicBezTo>
                <a:cubicBezTo>
                  <a:pt x="12002690" y="1055118"/>
                  <a:pt x="11995547" y="1014413"/>
                  <a:pt x="12027693" y="979524"/>
                </a:cubicBezTo>
                <a:cubicBezTo>
                  <a:pt x="12045553" y="959172"/>
                  <a:pt x="12066984" y="938820"/>
                  <a:pt x="12102703" y="953357"/>
                </a:cubicBezTo>
                <a:cubicBezTo>
                  <a:pt x="12127705" y="962080"/>
                  <a:pt x="12127705" y="985338"/>
                  <a:pt x="12120562" y="1005691"/>
                </a:cubicBezTo>
                <a:cubicBezTo>
                  <a:pt x="12081272" y="1090007"/>
                  <a:pt x="12070555" y="1180138"/>
                  <a:pt x="12056268" y="1267362"/>
                </a:cubicBezTo>
                <a:cubicBezTo>
                  <a:pt x="12052697" y="1281899"/>
                  <a:pt x="12045553" y="1296437"/>
                  <a:pt x="12081272" y="1310974"/>
                </a:cubicBezTo>
                <a:cubicBezTo>
                  <a:pt x="12113418" y="1209213"/>
                  <a:pt x="12156280" y="1110359"/>
                  <a:pt x="12191999" y="1008598"/>
                </a:cubicBezTo>
                <a:lnTo>
                  <a:pt x="12191999" y="6105653"/>
                </a:lnTo>
                <a:lnTo>
                  <a:pt x="0" y="6105653"/>
                </a:lnTo>
                <a:lnTo>
                  <a:pt x="0" y="927116"/>
                </a:lnTo>
                <a:lnTo>
                  <a:pt x="61930" y="902578"/>
                </a:lnTo>
                <a:cubicBezTo>
                  <a:pt x="91454" y="894128"/>
                  <a:pt x="122931" y="887949"/>
                  <a:pt x="155971" y="883588"/>
                </a:cubicBezTo>
                <a:cubicBezTo>
                  <a:pt x="223837" y="877773"/>
                  <a:pt x="245268" y="839976"/>
                  <a:pt x="277414" y="802179"/>
                </a:cubicBezTo>
                <a:cubicBezTo>
                  <a:pt x="388143" y="674251"/>
                  <a:pt x="488155" y="537601"/>
                  <a:pt x="638174" y="430025"/>
                </a:cubicBezTo>
                <a:cubicBezTo>
                  <a:pt x="620315" y="555046"/>
                  <a:pt x="520302" y="653899"/>
                  <a:pt x="477440" y="784735"/>
                </a:cubicBezTo>
                <a:cubicBezTo>
                  <a:pt x="641746" y="680066"/>
                  <a:pt x="727471" y="543415"/>
                  <a:pt x="827483" y="418395"/>
                </a:cubicBezTo>
                <a:cubicBezTo>
                  <a:pt x="873917" y="360246"/>
                  <a:pt x="931068" y="307912"/>
                  <a:pt x="956071" y="241040"/>
                </a:cubicBezTo>
                <a:cubicBezTo>
                  <a:pt x="961429" y="223595"/>
                  <a:pt x="972814" y="196338"/>
                  <a:pt x="999268" y="192386"/>
                </a:cubicBezTo>
                <a:cubicBezTo>
                  <a:pt x="1008086" y="191069"/>
                  <a:pt x="1018579" y="192341"/>
                  <a:pt x="1031080" y="197429"/>
                </a:cubicBezTo>
                <a:cubicBezTo>
                  <a:pt x="1073942" y="214873"/>
                  <a:pt x="1059654" y="246855"/>
                  <a:pt x="1048940" y="275930"/>
                </a:cubicBezTo>
                <a:cubicBezTo>
                  <a:pt x="1020365" y="345708"/>
                  <a:pt x="1020365" y="421303"/>
                  <a:pt x="1020365" y="517249"/>
                </a:cubicBezTo>
                <a:cubicBezTo>
                  <a:pt x="1156096" y="435840"/>
                  <a:pt x="1113233" y="287560"/>
                  <a:pt x="1256108" y="217780"/>
                </a:cubicBezTo>
                <a:cubicBezTo>
                  <a:pt x="1281111" y="305004"/>
                  <a:pt x="1231105" y="371876"/>
                  <a:pt x="1220389" y="441654"/>
                </a:cubicBezTo>
                <a:cubicBezTo>
                  <a:pt x="1209674" y="505619"/>
                  <a:pt x="1234677" y="520156"/>
                  <a:pt x="1313258" y="505619"/>
                </a:cubicBezTo>
                <a:cubicBezTo>
                  <a:pt x="1434702" y="482359"/>
                  <a:pt x="1495424" y="517249"/>
                  <a:pt x="1463277" y="610287"/>
                </a:cubicBezTo>
                <a:cubicBezTo>
                  <a:pt x="1431130" y="697511"/>
                  <a:pt x="1477565" y="706233"/>
                  <a:pt x="1545430" y="682974"/>
                </a:cubicBezTo>
                <a:cubicBezTo>
                  <a:pt x="1645442" y="648084"/>
                  <a:pt x="1724024" y="685881"/>
                  <a:pt x="1809749" y="712048"/>
                </a:cubicBezTo>
                <a:cubicBezTo>
                  <a:pt x="1938336" y="752753"/>
                  <a:pt x="2002630" y="735308"/>
                  <a:pt x="2099071" y="650992"/>
                </a:cubicBezTo>
                <a:cubicBezTo>
                  <a:pt x="2152648" y="601565"/>
                  <a:pt x="2199083" y="552138"/>
                  <a:pt x="2245518" y="482359"/>
                </a:cubicBezTo>
                <a:cubicBezTo>
                  <a:pt x="2270521" y="642269"/>
                  <a:pt x="2356245" y="476544"/>
                  <a:pt x="2409824" y="531786"/>
                </a:cubicBezTo>
                <a:cubicBezTo>
                  <a:pt x="2431255" y="645176"/>
                  <a:pt x="2259804" y="735308"/>
                  <a:pt x="2309812" y="889403"/>
                </a:cubicBezTo>
                <a:cubicBezTo>
                  <a:pt x="2456258" y="703326"/>
                  <a:pt x="2502693" y="493989"/>
                  <a:pt x="2699146" y="357339"/>
                </a:cubicBezTo>
                <a:cubicBezTo>
                  <a:pt x="2742008" y="389321"/>
                  <a:pt x="2699146" y="421303"/>
                  <a:pt x="2717006" y="447469"/>
                </a:cubicBezTo>
                <a:cubicBezTo>
                  <a:pt x="2727721" y="447469"/>
                  <a:pt x="2659854" y="752753"/>
                  <a:pt x="2938461" y="770197"/>
                </a:cubicBezTo>
                <a:cubicBezTo>
                  <a:pt x="2938461" y="776012"/>
                  <a:pt x="2938461" y="781827"/>
                  <a:pt x="2949178" y="787642"/>
                </a:cubicBezTo>
                <a:cubicBezTo>
                  <a:pt x="2988467" y="819624"/>
                  <a:pt x="3081336" y="790550"/>
                  <a:pt x="3088480" y="842883"/>
                </a:cubicBezTo>
                <a:cubicBezTo>
                  <a:pt x="3095624" y="901033"/>
                  <a:pt x="3127771" y="956275"/>
                  <a:pt x="3109911" y="1017331"/>
                </a:cubicBezTo>
                <a:cubicBezTo>
                  <a:pt x="3095624" y="1063850"/>
                  <a:pt x="3077765" y="1113276"/>
                  <a:pt x="3077765" y="1162704"/>
                </a:cubicBezTo>
                <a:cubicBezTo>
                  <a:pt x="3077765" y="1215038"/>
                  <a:pt x="2956320" y="1287724"/>
                  <a:pt x="3117055" y="1319707"/>
                </a:cubicBezTo>
                <a:cubicBezTo>
                  <a:pt x="3124198" y="1319707"/>
                  <a:pt x="3106339" y="1409837"/>
                  <a:pt x="3099196" y="1459264"/>
                </a:cubicBezTo>
                <a:cubicBezTo>
                  <a:pt x="3092052" y="1499968"/>
                  <a:pt x="3059905" y="1549396"/>
                  <a:pt x="3124198" y="1578470"/>
                </a:cubicBezTo>
                <a:cubicBezTo>
                  <a:pt x="3163490" y="1593007"/>
                  <a:pt x="3234927" y="1523228"/>
                  <a:pt x="3242071" y="1462171"/>
                </a:cubicBezTo>
                <a:cubicBezTo>
                  <a:pt x="3249214" y="1406930"/>
                  <a:pt x="3256358" y="1351689"/>
                  <a:pt x="3242071" y="1299354"/>
                </a:cubicBezTo>
                <a:cubicBezTo>
                  <a:pt x="3224212" y="1235390"/>
                  <a:pt x="3252786" y="1200500"/>
                  <a:pt x="3317080" y="1183056"/>
                </a:cubicBezTo>
                <a:cubicBezTo>
                  <a:pt x="3384945" y="1162704"/>
                  <a:pt x="3420664" y="1124907"/>
                  <a:pt x="3452811" y="1072572"/>
                </a:cubicBezTo>
                <a:cubicBezTo>
                  <a:pt x="3531392" y="944644"/>
                  <a:pt x="3624261" y="822532"/>
                  <a:pt x="3670696" y="682973"/>
                </a:cubicBezTo>
                <a:cubicBezTo>
                  <a:pt x="3677840" y="656807"/>
                  <a:pt x="3692127" y="624825"/>
                  <a:pt x="3752849" y="613194"/>
                </a:cubicBezTo>
                <a:cubicBezTo>
                  <a:pt x="3659980" y="991164"/>
                  <a:pt x="3420664" y="1334243"/>
                  <a:pt x="3434952" y="1723843"/>
                </a:cubicBezTo>
                <a:cubicBezTo>
                  <a:pt x="3509961" y="1619174"/>
                  <a:pt x="3513533" y="1494154"/>
                  <a:pt x="3567111" y="1380763"/>
                </a:cubicBezTo>
                <a:cubicBezTo>
                  <a:pt x="3606402" y="1462171"/>
                  <a:pt x="3563540" y="1537765"/>
                  <a:pt x="3542109" y="1613360"/>
                </a:cubicBezTo>
                <a:cubicBezTo>
                  <a:pt x="3524249" y="1677323"/>
                  <a:pt x="3520677" y="1735472"/>
                  <a:pt x="3631405" y="1741287"/>
                </a:cubicBezTo>
                <a:cubicBezTo>
                  <a:pt x="3642121" y="1741287"/>
                  <a:pt x="3649265" y="1741287"/>
                  <a:pt x="3659980" y="1741287"/>
                </a:cubicBezTo>
                <a:cubicBezTo>
                  <a:pt x="3706414" y="1718028"/>
                  <a:pt x="3727846" y="1686046"/>
                  <a:pt x="3742133" y="1645341"/>
                </a:cubicBezTo>
                <a:cubicBezTo>
                  <a:pt x="3749277" y="1622082"/>
                  <a:pt x="3763564" y="1590100"/>
                  <a:pt x="3795712" y="1590100"/>
                </a:cubicBezTo>
                <a:cubicBezTo>
                  <a:pt x="3917155" y="1593007"/>
                  <a:pt x="3952874" y="1514506"/>
                  <a:pt x="3988593" y="1438912"/>
                </a:cubicBezTo>
                <a:cubicBezTo>
                  <a:pt x="4049315" y="1479616"/>
                  <a:pt x="4006452" y="1514506"/>
                  <a:pt x="4010024" y="1546488"/>
                </a:cubicBezTo>
                <a:cubicBezTo>
                  <a:pt x="4013596" y="1566840"/>
                  <a:pt x="4017167" y="1587192"/>
                  <a:pt x="4049315" y="1587192"/>
                </a:cubicBezTo>
                <a:cubicBezTo>
                  <a:pt x="4074317" y="1587192"/>
                  <a:pt x="4106465" y="1578470"/>
                  <a:pt x="4106465" y="1558118"/>
                </a:cubicBezTo>
                <a:cubicBezTo>
                  <a:pt x="4110036" y="1430190"/>
                  <a:pt x="4281487" y="1357503"/>
                  <a:pt x="4281487" y="1223760"/>
                </a:cubicBezTo>
                <a:cubicBezTo>
                  <a:pt x="4281487" y="1142351"/>
                  <a:pt x="4377927" y="1264465"/>
                  <a:pt x="4417219" y="1197593"/>
                </a:cubicBezTo>
                <a:cubicBezTo>
                  <a:pt x="4427935" y="1183056"/>
                  <a:pt x="4442220" y="1238297"/>
                  <a:pt x="4438649" y="1261557"/>
                </a:cubicBezTo>
                <a:cubicBezTo>
                  <a:pt x="4435078" y="1284817"/>
                  <a:pt x="4410074" y="1305169"/>
                  <a:pt x="4427935" y="1334243"/>
                </a:cubicBezTo>
                <a:cubicBezTo>
                  <a:pt x="4492228" y="1348781"/>
                  <a:pt x="4517230" y="1310983"/>
                  <a:pt x="4535090" y="1276094"/>
                </a:cubicBezTo>
                <a:cubicBezTo>
                  <a:pt x="4577952" y="1200500"/>
                  <a:pt x="4627958" y="1124907"/>
                  <a:pt x="4642246" y="1040590"/>
                </a:cubicBezTo>
                <a:cubicBezTo>
                  <a:pt x="4645817" y="1011516"/>
                  <a:pt x="4663677" y="994071"/>
                  <a:pt x="4699396" y="996979"/>
                </a:cubicBezTo>
                <a:cubicBezTo>
                  <a:pt x="4745832" y="1002793"/>
                  <a:pt x="4731544" y="1031868"/>
                  <a:pt x="4727971" y="1055128"/>
                </a:cubicBezTo>
                <a:cubicBezTo>
                  <a:pt x="4724399" y="1069665"/>
                  <a:pt x="4713683" y="1084202"/>
                  <a:pt x="4738688" y="1098740"/>
                </a:cubicBezTo>
                <a:cubicBezTo>
                  <a:pt x="4992291" y="758568"/>
                  <a:pt x="4978002" y="578305"/>
                  <a:pt x="5185172" y="197429"/>
                </a:cubicBezTo>
                <a:cubicBezTo>
                  <a:pt x="5224462" y="281744"/>
                  <a:pt x="5195887" y="342801"/>
                  <a:pt x="5188744" y="400950"/>
                </a:cubicBezTo>
                <a:cubicBezTo>
                  <a:pt x="5170883" y="546323"/>
                  <a:pt x="5138736" y="456192"/>
                  <a:pt x="5117306" y="601565"/>
                </a:cubicBezTo>
                <a:cubicBezTo>
                  <a:pt x="5106590" y="671344"/>
                  <a:pt x="5070871" y="735308"/>
                  <a:pt x="5128021" y="813809"/>
                </a:cubicBezTo>
                <a:cubicBezTo>
                  <a:pt x="5167312" y="866143"/>
                  <a:pt x="5124450" y="950459"/>
                  <a:pt x="5092302" y="1014423"/>
                </a:cubicBezTo>
                <a:cubicBezTo>
                  <a:pt x="5063727" y="1066758"/>
                  <a:pt x="5056585" y="1119092"/>
                  <a:pt x="5092302" y="1188871"/>
                </a:cubicBezTo>
                <a:cubicBezTo>
                  <a:pt x="5113734" y="1124907"/>
                  <a:pt x="5131592" y="1075480"/>
                  <a:pt x="5145880" y="1026053"/>
                </a:cubicBezTo>
                <a:cubicBezTo>
                  <a:pt x="5156596" y="985349"/>
                  <a:pt x="5181600" y="962089"/>
                  <a:pt x="5235177" y="964997"/>
                </a:cubicBezTo>
                <a:cubicBezTo>
                  <a:pt x="5263752" y="964997"/>
                  <a:pt x="5303044" y="956275"/>
                  <a:pt x="5317331" y="985349"/>
                </a:cubicBezTo>
                <a:cubicBezTo>
                  <a:pt x="5331618" y="1008608"/>
                  <a:pt x="5317331" y="1040590"/>
                  <a:pt x="5292327" y="1052221"/>
                </a:cubicBezTo>
                <a:cubicBezTo>
                  <a:pt x="5245894" y="1066758"/>
                  <a:pt x="5203031" y="1081295"/>
                  <a:pt x="5199458" y="1130722"/>
                </a:cubicBezTo>
                <a:cubicBezTo>
                  <a:pt x="5192315" y="1197593"/>
                  <a:pt x="5220889" y="1159796"/>
                  <a:pt x="5256608" y="1148166"/>
                </a:cubicBezTo>
                <a:cubicBezTo>
                  <a:pt x="5295899" y="1136536"/>
                  <a:pt x="5306616" y="1171426"/>
                  <a:pt x="5299471" y="1194686"/>
                </a:cubicBezTo>
                <a:cubicBezTo>
                  <a:pt x="5267324" y="1281909"/>
                  <a:pt x="5324474" y="1372040"/>
                  <a:pt x="5278039" y="1462171"/>
                </a:cubicBezTo>
                <a:cubicBezTo>
                  <a:pt x="5392339" y="1438912"/>
                  <a:pt x="5442347" y="1389485"/>
                  <a:pt x="5460205" y="1284817"/>
                </a:cubicBezTo>
                <a:cubicBezTo>
                  <a:pt x="5463777" y="1247020"/>
                  <a:pt x="5456634" y="1206315"/>
                  <a:pt x="5488780" y="1171426"/>
                </a:cubicBezTo>
                <a:cubicBezTo>
                  <a:pt x="5502175" y="1156162"/>
                  <a:pt x="5517579" y="1140898"/>
                  <a:pt x="5539513" y="1140353"/>
                </a:cubicBezTo>
                <a:lnTo>
                  <a:pt x="5552720" y="1143022"/>
                </a:lnTo>
                <a:lnTo>
                  <a:pt x="5574208" y="1115811"/>
                </a:lnTo>
                <a:cubicBezTo>
                  <a:pt x="5609034" y="1085646"/>
                  <a:pt x="5659040" y="1068202"/>
                  <a:pt x="5734050" y="1075470"/>
                </a:cubicBezTo>
                <a:cubicBezTo>
                  <a:pt x="5776912" y="1078377"/>
                  <a:pt x="5809058" y="1055118"/>
                  <a:pt x="5798343" y="1020228"/>
                </a:cubicBezTo>
                <a:cubicBezTo>
                  <a:pt x="5776912" y="953357"/>
                  <a:pt x="5837634" y="921375"/>
                  <a:pt x="5884068" y="883578"/>
                </a:cubicBezTo>
                <a:cubicBezTo>
                  <a:pt x="5966221" y="816706"/>
                  <a:pt x="6051947" y="752742"/>
                  <a:pt x="6066234" y="645166"/>
                </a:cubicBezTo>
                <a:cubicBezTo>
                  <a:pt x="6130528" y="665519"/>
                  <a:pt x="6123384" y="700408"/>
                  <a:pt x="6109096" y="732391"/>
                </a:cubicBezTo>
                <a:cubicBezTo>
                  <a:pt x="6073377" y="816706"/>
                  <a:pt x="6034087" y="901023"/>
                  <a:pt x="5998368" y="985338"/>
                </a:cubicBezTo>
                <a:cubicBezTo>
                  <a:pt x="5976937" y="1040581"/>
                  <a:pt x="5944790" y="1095822"/>
                  <a:pt x="5969793" y="1168509"/>
                </a:cubicBezTo>
                <a:cubicBezTo>
                  <a:pt x="6098380" y="1104545"/>
                  <a:pt x="6123384" y="996969"/>
                  <a:pt x="6162674" y="909745"/>
                </a:cubicBezTo>
                <a:cubicBezTo>
                  <a:pt x="6212681" y="802169"/>
                  <a:pt x="6305549" y="738205"/>
                  <a:pt x="6412705" y="659704"/>
                </a:cubicBezTo>
                <a:cubicBezTo>
                  <a:pt x="6441280" y="738205"/>
                  <a:pt x="6362699" y="787632"/>
                  <a:pt x="6366271" y="851596"/>
                </a:cubicBezTo>
                <a:cubicBezTo>
                  <a:pt x="6376987" y="854503"/>
                  <a:pt x="6398418" y="860319"/>
                  <a:pt x="6398418" y="860319"/>
                </a:cubicBezTo>
                <a:cubicBezTo>
                  <a:pt x="6455568" y="755650"/>
                  <a:pt x="6562724" y="709131"/>
                  <a:pt x="6694884" y="691686"/>
                </a:cubicBezTo>
                <a:cubicBezTo>
                  <a:pt x="6762750" y="685871"/>
                  <a:pt x="6784181" y="648074"/>
                  <a:pt x="6816327" y="610277"/>
                </a:cubicBezTo>
                <a:cubicBezTo>
                  <a:pt x="6927056" y="482349"/>
                  <a:pt x="7027068" y="345699"/>
                  <a:pt x="7177087" y="238123"/>
                </a:cubicBezTo>
                <a:cubicBezTo>
                  <a:pt x="7159228" y="363144"/>
                  <a:pt x="7059215" y="461997"/>
                  <a:pt x="7016353" y="592833"/>
                </a:cubicBezTo>
                <a:cubicBezTo>
                  <a:pt x="7180659" y="488164"/>
                  <a:pt x="7266384" y="351513"/>
                  <a:pt x="7366396" y="226493"/>
                </a:cubicBezTo>
                <a:cubicBezTo>
                  <a:pt x="7412830" y="168344"/>
                  <a:pt x="7469981" y="116010"/>
                  <a:pt x="7494984" y="49138"/>
                </a:cubicBezTo>
                <a:cubicBezTo>
                  <a:pt x="7500342" y="31693"/>
                  <a:pt x="7511727" y="4436"/>
                  <a:pt x="7538181" y="48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7FA13-2D0D-BE7B-C4A7-B131DE2C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Case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44C819-951C-A2B4-7EE1-16A74C4A41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8158065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98751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8FD1E94-B12F-434F-8027-5DBEAC55A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BC8109F-B452-45EE-8BB3-65433C03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84203D-B723-E4EB-B9C4-5886C00B4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Supporting Bereaved Individuals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E0E87C-001D-3936-0412-9F0CBE85AC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241017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899282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070828-E616-4355-9C8A-A1065032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5161C6-1218-4EAF-A9E9-A319CFD76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747" y="2116753"/>
            <a:ext cx="4088106" cy="2781653"/>
          </a:xfrm>
          <a:custGeom>
            <a:avLst/>
            <a:gdLst>
              <a:gd name="connsiteX0" fmla="*/ 3362388 w 6230568"/>
              <a:gd name="connsiteY0" fmla="*/ 861 h 4239440"/>
              <a:gd name="connsiteX1" fmla="*/ 4026621 w 6230568"/>
              <a:gd name="connsiteY1" fmla="*/ 15392 h 4239440"/>
              <a:gd name="connsiteX2" fmla="*/ 5114556 w 6230568"/>
              <a:gd name="connsiteY2" fmla="*/ 34130 h 4239440"/>
              <a:gd name="connsiteX3" fmla="*/ 5776495 w 6230568"/>
              <a:gd name="connsiteY3" fmla="*/ 112905 h 4239440"/>
              <a:gd name="connsiteX4" fmla="*/ 5862918 w 6230568"/>
              <a:gd name="connsiteY4" fmla="*/ 141585 h 4239440"/>
              <a:gd name="connsiteX5" fmla="*/ 5840738 w 6230568"/>
              <a:gd name="connsiteY5" fmla="*/ 200475 h 4239440"/>
              <a:gd name="connsiteX6" fmla="*/ 5691219 w 6230568"/>
              <a:gd name="connsiteY6" fmla="*/ 216153 h 4239440"/>
              <a:gd name="connsiteX7" fmla="*/ 5773053 w 6230568"/>
              <a:gd name="connsiteY7" fmla="*/ 260130 h 4239440"/>
              <a:gd name="connsiteX8" fmla="*/ 5593324 w 6230568"/>
              <a:gd name="connsiteY8" fmla="*/ 293781 h 4239440"/>
              <a:gd name="connsiteX9" fmla="*/ 5617033 w 6230568"/>
              <a:gd name="connsiteY9" fmla="*/ 317108 h 4239440"/>
              <a:gd name="connsiteX10" fmla="*/ 5641124 w 6230568"/>
              <a:gd name="connsiteY10" fmla="*/ 339287 h 4239440"/>
              <a:gd name="connsiteX11" fmla="*/ 5299256 w 6230568"/>
              <a:gd name="connsiteY11" fmla="*/ 396265 h 4239440"/>
              <a:gd name="connsiteX12" fmla="*/ 5703073 w 6230568"/>
              <a:gd name="connsiteY12" fmla="*/ 500661 h 4239440"/>
              <a:gd name="connsiteX13" fmla="*/ 5629652 w 6230568"/>
              <a:gd name="connsiteY13" fmla="*/ 556874 h 4239440"/>
              <a:gd name="connsiteX14" fmla="*/ 5862918 w 6230568"/>
              <a:gd name="connsiteY14" fmla="*/ 645591 h 4239440"/>
              <a:gd name="connsiteX15" fmla="*/ 6052207 w 6230568"/>
              <a:gd name="connsiteY15" fmla="*/ 756106 h 4239440"/>
              <a:gd name="connsiteX16" fmla="*/ 6158515 w 6230568"/>
              <a:gd name="connsiteY16" fmla="*/ 901419 h 4239440"/>
              <a:gd name="connsiteX17" fmla="*/ 6195990 w 6230568"/>
              <a:gd name="connsiteY17" fmla="*/ 966427 h 4239440"/>
              <a:gd name="connsiteX18" fmla="*/ 6229642 w 6230568"/>
              <a:gd name="connsiteY18" fmla="*/ 1034878 h 4239440"/>
              <a:gd name="connsiteX19" fmla="*/ 6171516 w 6230568"/>
              <a:gd name="connsiteY19" fmla="*/ 1102946 h 4239440"/>
              <a:gd name="connsiteX20" fmla="*/ 6133659 w 6230568"/>
              <a:gd name="connsiteY20" fmla="*/ 1185545 h 4239440"/>
              <a:gd name="connsiteX21" fmla="*/ 6168458 w 6230568"/>
              <a:gd name="connsiteY21" fmla="*/ 1234110 h 4239440"/>
              <a:gd name="connsiteX22" fmla="*/ 6169222 w 6230568"/>
              <a:gd name="connsiteY22" fmla="*/ 1342712 h 4239440"/>
              <a:gd name="connsiteX23" fmla="*/ 6145131 w 6230568"/>
              <a:gd name="connsiteY23" fmla="*/ 1393954 h 4239440"/>
              <a:gd name="connsiteX24" fmla="*/ 6071709 w 6230568"/>
              <a:gd name="connsiteY24" fmla="*/ 1505233 h 4239440"/>
              <a:gd name="connsiteX25" fmla="*/ 6009378 w 6230568"/>
              <a:gd name="connsiteY25" fmla="*/ 1530089 h 4239440"/>
              <a:gd name="connsiteX26" fmla="*/ 6015879 w 6230568"/>
              <a:gd name="connsiteY26" fmla="*/ 1979030 h 4239440"/>
              <a:gd name="connsiteX27" fmla="*/ 6061385 w 6230568"/>
              <a:gd name="connsiteY27" fmla="*/ 2196234 h 4239440"/>
              <a:gd name="connsiteX28" fmla="*/ 6029263 w 6230568"/>
              <a:gd name="connsiteY28" fmla="*/ 2440972 h 4239440"/>
              <a:gd name="connsiteX29" fmla="*/ 6135571 w 6230568"/>
              <a:gd name="connsiteY29" fmla="*/ 2621848 h 4239440"/>
              <a:gd name="connsiteX30" fmla="*/ 6091594 w 6230568"/>
              <a:gd name="connsiteY30" fmla="*/ 2691446 h 4239440"/>
              <a:gd name="connsiteX31" fmla="*/ 6215493 w 6230568"/>
              <a:gd name="connsiteY31" fmla="*/ 2769456 h 4239440"/>
              <a:gd name="connsiteX32" fmla="*/ 6100389 w 6230568"/>
              <a:gd name="connsiteY32" fmla="*/ 2880352 h 4239440"/>
              <a:gd name="connsiteX33" fmla="*/ 5909953 w 6230568"/>
              <a:gd name="connsiteY33" fmla="*/ 3053963 h 4239440"/>
              <a:gd name="connsiteX34" fmla="*/ 5741696 w 6230568"/>
              <a:gd name="connsiteY34" fmla="*/ 3798118 h 4239440"/>
              <a:gd name="connsiteX35" fmla="*/ 5493899 w 6230568"/>
              <a:gd name="connsiteY35" fmla="*/ 4026795 h 4239440"/>
              <a:gd name="connsiteX36" fmla="*/ 3773471 w 6230568"/>
              <a:gd name="connsiteY36" fmla="*/ 4239028 h 4239440"/>
              <a:gd name="connsiteX37" fmla="*/ 2569285 w 6230568"/>
              <a:gd name="connsiteY37" fmla="*/ 4103275 h 4239440"/>
              <a:gd name="connsiteX38" fmla="*/ 2693948 w 6230568"/>
              <a:gd name="connsiteY38" fmla="*/ 4061593 h 4239440"/>
              <a:gd name="connsiteX39" fmla="*/ 2588788 w 6230568"/>
              <a:gd name="connsiteY39" fmla="*/ 4062358 h 4239440"/>
              <a:gd name="connsiteX40" fmla="*/ 2300073 w 6230568"/>
              <a:gd name="connsiteY40" fmla="*/ 4008822 h 4239440"/>
              <a:gd name="connsiteX41" fmla="*/ 1508500 w 6230568"/>
              <a:gd name="connsiteY41" fmla="*/ 3798118 h 4239440"/>
              <a:gd name="connsiteX42" fmla="*/ 1061089 w 6230568"/>
              <a:gd name="connsiteY42" fmla="*/ 3697546 h 4239440"/>
              <a:gd name="connsiteX43" fmla="*/ 939102 w 6230568"/>
              <a:gd name="connsiteY43" fmla="*/ 3648216 h 4239440"/>
              <a:gd name="connsiteX44" fmla="*/ 1243495 w 6230568"/>
              <a:gd name="connsiteY44" fmla="*/ 3624890 h 4239440"/>
              <a:gd name="connsiteX45" fmla="*/ 1083651 w 6230568"/>
              <a:gd name="connsiteY45" fmla="*/ 3595827 h 4239440"/>
              <a:gd name="connsiteX46" fmla="*/ 966636 w 6230568"/>
              <a:gd name="connsiteY46" fmla="*/ 3605770 h 4239440"/>
              <a:gd name="connsiteX47" fmla="*/ 885566 w 6230568"/>
              <a:gd name="connsiteY47" fmla="*/ 3609976 h 4239440"/>
              <a:gd name="connsiteX48" fmla="*/ 641976 w 6230568"/>
              <a:gd name="connsiteY48" fmla="*/ 3567912 h 4239440"/>
              <a:gd name="connsiteX49" fmla="*/ 399533 w 6230568"/>
              <a:gd name="connsiteY49" fmla="*/ 3583590 h 4239440"/>
              <a:gd name="connsiteX50" fmla="*/ 409093 w 6230568"/>
              <a:gd name="connsiteY50" fmla="*/ 3548792 h 4239440"/>
              <a:gd name="connsiteX51" fmla="*/ 792642 w 6230568"/>
              <a:gd name="connsiteY51" fmla="*/ 3417628 h 4239440"/>
              <a:gd name="connsiteX52" fmla="*/ 771610 w 6230568"/>
              <a:gd name="connsiteY52" fmla="*/ 3345736 h 4239440"/>
              <a:gd name="connsiteX53" fmla="*/ 945986 w 6230568"/>
              <a:gd name="connsiteY53" fmla="*/ 3317056 h 4239440"/>
              <a:gd name="connsiteX54" fmla="*/ 892449 w 6230568"/>
              <a:gd name="connsiteY54" fmla="*/ 3285316 h 4239440"/>
              <a:gd name="connsiteX55" fmla="*/ 949045 w 6230568"/>
              <a:gd name="connsiteY55" fmla="*/ 3262755 h 4239440"/>
              <a:gd name="connsiteX56" fmla="*/ 1252673 w 6230568"/>
              <a:gd name="connsiteY56" fmla="*/ 3200041 h 4239440"/>
              <a:gd name="connsiteX57" fmla="*/ 388825 w 6230568"/>
              <a:gd name="connsiteY57" fmla="*/ 3176714 h 4239440"/>
              <a:gd name="connsiteX58" fmla="*/ 127644 w 6230568"/>
              <a:gd name="connsiteY58" fmla="*/ 3111323 h 4239440"/>
              <a:gd name="connsiteX59" fmla="*/ 437008 w 6230568"/>
              <a:gd name="connsiteY59" fmla="*/ 2921652 h 4239440"/>
              <a:gd name="connsiteX60" fmla="*/ 601441 w 6230568"/>
              <a:gd name="connsiteY60" fmla="*/ 2840965 h 4239440"/>
              <a:gd name="connsiteX61" fmla="*/ 330700 w 6230568"/>
              <a:gd name="connsiteY61" fmla="*/ 2859320 h 4239440"/>
              <a:gd name="connsiteX62" fmla="*/ 534521 w 6230568"/>
              <a:gd name="connsiteY62" fmla="*/ 2720126 h 4239440"/>
              <a:gd name="connsiteX63" fmla="*/ 492839 w 6230568"/>
              <a:gd name="connsiteY63" fmla="*/ 2694505 h 4239440"/>
              <a:gd name="connsiteX64" fmla="*/ 416358 w 6230568"/>
              <a:gd name="connsiteY64" fmla="*/ 2677297 h 4239440"/>
              <a:gd name="connsiteX65" fmla="*/ 761285 w 6230568"/>
              <a:gd name="connsiteY65" fmla="*/ 2589726 h 4239440"/>
              <a:gd name="connsiteX66" fmla="*/ 664920 w 6230568"/>
              <a:gd name="connsiteY66" fmla="*/ 2466593 h 4239440"/>
              <a:gd name="connsiteX67" fmla="*/ 740253 w 6230568"/>
              <a:gd name="connsiteY67" fmla="*/ 2438677 h 4239440"/>
              <a:gd name="connsiteX68" fmla="*/ 650006 w 6230568"/>
              <a:gd name="connsiteY68" fmla="*/ 2435236 h 4239440"/>
              <a:gd name="connsiteX69" fmla="*/ 578879 w 6230568"/>
              <a:gd name="connsiteY69" fmla="*/ 2435618 h 4239440"/>
              <a:gd name="connsiteX70" fmla="*/ 451157 w 6230568"/>
              <a:gd name="connsiteY70" fmla="*/ 2404644 h 4239440"/>
              <a:gd name="connsiteX71" fmla="*/ 2216 w 6230568"/>
              <a:gd name="connsiteY71" fmla="*/ 2456650 h 4239440"/>
              <a:gd name="connsiteX72" fmla="*/ 97052 w 6230568"/>
              <a:gd name="connsiteY72" fmla="*/ 2383611 h 4239440"/>
              <a:gd name="connsiteX73" fmla="*/ 210626 w 6230568"/>
              <a:gd name="connsiteY73" fmla="*/ 2341930 h 4239440"/>
              <a:gd name="connsiteX74" fmla="*/ 57282 w 6230568"/>
              <a:gd name="connsiteY74" fmla="*/ 2319750 h 4239440"/>
              <a:gd name="connsiteX75" fmla="*/ 365499 w 6230568"/>
              <a:gd name="connsiteY75" fmla="*/ 2250153 h 4239440"/>
              <a:gd name="connsiteX76" fmla="*/ 290548 w 6230568"/>
              <a:gd name="connsiteY76" fmla="*/ 2187821 h 4239440"/>
              <a:gd name="connsiteX77" fmla="*/ 482896 w 6230568"/>
              <a:gd name="connsiteY77" fmla="*/ 1906755 h 4239440"/>
              <a:gd name="connsiteX78" fmla="*/ 867211 w 6230568"/>
              <a:gd name="connsiteY78" fmla="*/ 1747294 h 4239440"/>
              <a:gd name="connsiteX79" fmla="*/ 1063766 w 6230568"/>
              <a:gd name="connsiteY79" fmla="*/ 1734674 h 4239440"/>
              <a:gd name="connsiteX80" fmla="*/ 1008701 w 6230568"/>
              <a:gd name="connsiteY80" fmla="*/ 1683432 h 4239440"/>
              <a:gd name="connsiteX81" fmla="*/ 1152865 w 6230568"/>
              <a:gd name="connsiteY81" fmla="*/ 1394719 h 4239440"/>
              <a:gd name="connsiteX82" fmla="*/ 998376 w 6230568"/>
              <a:gd name="connsiteY82" fmla="*/ 1411927 h 4239440"/>
              <a:gd name="connsiteX83" fmla="*/ 206419 w 6230568"/>
              <a:gd name="connsiteY83" fmla="*/ 1424164 h 4239440"/>
              <a:gd name="connsiteX84" fmla="*/ 128027 w 6230568"/>
              <a:gd name="connsiteY84" fmla="*/ 1413074 h 4239440"/>
              <a:gd name="connsiteX85" fmla="*/ 672950 w 6230568"/>
              <a:gd name="connsiteY85" fmla="*/ 1268143 h 4239440"/>
              <a:gd name="connsiteX86" fmla="*/ 457658 w 6230568"/>
              <a:gd name="connsiteY86" fmla="*/ 1229138 h 4239440"/>
              <a:gd name="connsiteX87" fmla="*/ 407945 w 6230568"/>
              <a:gd name="connsiteY87" fmla="*/ 1213459 h 4239440"/>
              <a:gd name="connsiteX88" fmla="*/ 453451 w 6230568"/>
              <a:gd name="connsiteY88" fmla="*/ 1172924 h 4239440"/>
              <a:gd name="connsiteX89" fmla="*/ 568172 w 6230568"/>
              <a:gd name="connsiteY89" fmla="*/ 1132007 h 4239440"/>
              <a:gd name="connsiteX90" fmla="*/ 255367 w 6230568"/>
              <a:gd name="connsiteY90" fmla="*/ 1190898 h 4239440"/>
              <a:gd name="connsiteX91" fmla="*/ 277546 w 6230568"/>
              <a:gd name="connsiteY91" fmla="*/ 1128567 h 4239440"/>
              <a:gd name="connsiteX92" fmla="*/ 246572 w 6230568"/>
              <a:gd name="connsiteY92" fmla="*/ 1072353 h 4239440"/>
              <a:gd name="connsiteX93" fmla="*/ 422859 w 6230568"/>
              <a:gd name="connsiteY93" fmla="*/ 1000078 h 4239440"/>
              <a:gd name="connsiteX94" fmla="*/ 668362 w 6230568"/>
              <a:gd name="connsiteY94" fmla="*/ 858972 h 4239440"/>
              <a:gd name="connsiteX95" fmla="*/ 914629 w 6230568"/>
              <a:gd name="connsiteY95" fmla="*/ 768725 h 4239440"/>
              <a:gd name="connsiteX96" fmla="*/ 1117684 w 6230568"/>
              <a:gd name="connsiteY96" fmla="*/ 688420 h 4239440"/>
              <a:gd name="connsiteX97" fmla="*/ 928778 w 6230568"/>
              <a:gd name="connsiteY97" fmla="*/ 701040 h 4239440"/>
              <a:gd name="connsiteX98" fmla="*/ 1243877 w 6230568"/>
              <a:gd name="connsiteY98" fmla="*/ 574464 h 4239440"/>
              <a:gd name="connsiteX99" fmla="*/ 1291678 w 6230568"/>
              <a:gd name="connsiteY99" fmla="*/ 566434 h 4239440"/>
              <a:gd name="connsiteX100" fmla="*/ 1797596 w 6230568"/>
              <a:gd name="connsiteY100" fmla="*/ 476952 h 4239440"/>
              <a:gd name="connsiteX101" fmla="*/ 1895491 w 6230568"/>
              <a:gd name="connsiteY101" fmla="*/ 432593 h 4239440"/>
              <a:gd name="connsiteX102" fmla="*/ 1782682 w 6230568"/>
              <a:gd name="connsiteY102" fmla="*/ 423033 h 4239440"/>
              <a:gd name="connsiteX103" fmla="*/ 1406781 w 6230568"/>
              <a:gd name="connsiteY103" fmla="*/ 449419 h 4239440"/>
              <a:gd name="connsiteX104" fmla="*/ 1662226 w 6230568"/>
              <a:gd name="connsiteY104" fmla="*/ 393970 h 4239440"/>
              <a:gd name="connsiteX105" fmla="*/ 1383837 w 6230568"/>
              <a:gd name="connsiteY105" fmla="*/ 376762 h 4239440"/>
              <a:gd name="connsiteX106" fmla="*/ 1318063 w 6230568"/>
              <a:gd name="connsiteY106" fmla="*/ 333168 h 4239440"/>
              <a:gd name="connsiteX107" fmla="*/ 1365099 w 6230568"/>
              <a:gd name="connsiteY107" fmla="*/ 290722 h 4239440"/>
              <a:gd name="connsiteX108" fmla="*/ 1536798 w 6230568"/>
              <a:gd name="connsiteY108" fmla="*/ 244069 h 4239440"/>
              <a:gd name="connsiteX109" fmla="*/ 1711938 w 6230568"/>
              <a:gd name="connsiteY109" fmla="*/ 175619 h 4239440"/>
              <a:gd name="connsiteX110" fmla="*/ 2273687 w 6230568"/>
              <a:gd name="connsiteY110" fmla="*/ 78488 h 4239440"/>
              <a:gd name="connsiteX111" fmla="*/ 2646913 w 6230568"/>
              <a:gd name="connsiteY111" fmla="*/ 46749 h 4239440"/>
              <a:gd name="connsiteX112" fmla="*/ 3362388 w 6230568"/>
              <a:gd name="connsiteY112" fmla="*/ 861 h 4239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230568" h="4239440">
                <a:moveTo>
                  <a:pt x="3362388" y="861"/>
                </a:moveTo>
                <a:cubicBezTo>
                  <a:pt x="3584946" y="-3346"/>
                  <a:pt x="3805210" y="8891"/>
                  <a:pt x="4026621" y="15392"/>
                </a:cubicBezTo>
                <a:cubicBezTo>
                  <a:pt x="4388374" y="26482"/>
                  <a:pt x="4752039" y="26099"/>
                  <a:pt x="5114556" y="34130"/>
                </a:cubicBezTo>
                <a:cubicBezTo>
                  <a:pt x="5340556" y="39101"/>
                  <a:pt x="5563879" y="57074"/>
                  <a:pt x="5776495" y="112905"/>
                </a:cubicBezTo>
                <a:cubicBezTo>
                  <a:pt x="5806322" y="120935"/>
                  <a:pt x="5839973" y="122465"/>
                  <a:pt x="5862918" y="141585"/>
                </a:cubicBezTo>
                <a:cubicBezTo>
                  <a:pt x="5888539" y="162999"/>
                  <a:pt x="5878214" y="194356"/>
                  <a:pt x="5840738" y="200475"/>
                </a:cubicBezTo>
                <a:cubicBezTo>
                  <a:pt x="5792938" y="208505"/>
                  <a:pt x="5743991" y="210800"/>
                  <a:pt x="5691219" y="216153"/>
                </a:cubicBezTo>
                <a:cubicBezTo>
                  <a:pt x="5711486" y="245598"/>
                  <a:pt x="5760434" y="223419"/>
                  <a:pt x="5773053" y="260130"/>
                </a:cubicBezTo>
                <a:cubicBezTo>
                  <a:pt x="5716458" y="285368"/>
                  <a:pt x="5648008" y="268925"/>
                  <a:pt x="5593324" y="293781"/>
                </a:cubicBezTo>
                <a:cubicBezTo>
                  <a:pt x="5594854" y="310989"/>
                  <a:pt x="5607090" y="312519"/>
                  <a:pt x="5617033" y="317108"/>
                </a:cubicBezTo>
                <a:cubicBezTo>
                  <a:pt x="5626976" y="321314"/>
                  <a:pt x="5651831" y="315196"/>
                  <a:pt x="5641124" y="339287"/>
                </a:cubicBezTo>
                <a:cubicBezTo>
                  <a:pt x="5527551" y="353818"/>
                  <a:pt x="5418949" y="403148"/>
                  <a:pt x="5299256" y="396265"/>
                </a:cubicBezTo>
                <a:cubicBezTo>
                  <a:pt x="5447247" y="409649"/>
                  <a:pt x="5572292" y="464333"/>
                  <a:pt x="5703073" y="500661"/>
                </a:cubicBezTo>
                <a:cubicBezTo>
                  <a:pt x="5697720" y="543490"/>
                  <a:pt x="5644949" y="526282"/>
                  <a:pt x="5629652" y="556874"/>
                </a:cubicBezTo>
                <a:cubicBezTo>
                  <a:pt x="5713398" y="578288"/>
                  <a:pt x="5793703" y="603527"/>
                  <a:pt x="5862918" y="645591"/>
                </a:cubicBezTo>
                <a:cubicBezTo>
                  <a:pt x="5925250" y="683449"/>
                  <a:pt x="5984521" y="725131"/>
                  <a:pt x="6052207" y="756106"/>
                </a:cubicBezTo>
                <a:cubicBezTo>
                  <a:pt x="6123334" y="788611"/>
                  <a:pt x="6166545" y="830293"/>
                  <a:pt x="6158515" y="901419"/>
                </a:cubicBezTo>
                <a:cubicBezTo>
                  <a:pt x="6155073" y="930482"/>
                  <a:pt x="6164251" y="954955"/>
                  <a:pt x="6195990" y="966427"/>
                </a:cubicBezTo>
                <a:cubicBezTo>
                  <a:pt x="6235378" y="980576"/>
                  <a:pt x="6231172" y="1001990"/>
                  <a:pt x="6229642" y="1034878"/>
                </a:cubicBezTo>
                <a:cubicBezTo>
                  <a:pt x="6227347" y="1074265"/>
                  <a:pt x="6207080" y="1089562"/>
                  <a:pt x="6171516" y="1102946"/>
                </a:cubicBezTo>
                <a:cubicBezTo>
                  <a:pt x="6120657" y="1121682"/>
                  <a:pt x="6120274" y="1150745"/>
                  <a:pt x="6133659" y="1185545"/>
                </a:cubicBezTo>
                <a:cubicBezTo>
                  <a:pt x="6140925" y="1204664"/>
                  <a:pt x="6152014" y="1219961"/>
                  <a:pt x="6168458" y="1234110"/>
                </a:cubicBezTo>
                <a:cubicBezTo>
                  <a:pt x="6225435" y="1283439"/>
                  <a:pt x="6225053" y="1284204"/>
                  <a:pt x="6169222" y="1342712"/>
                </a:cubicBezTo>
                <a:cubicBezTo>
                  <a:pt x="6154308" y="1358390"/>
                  <a:pt x="6138247" y="1368715"/>
                  <a:pt x="6145131" y="1393954"/>
                </a:cubicBezTo>
                <a:cubicBezTo>
                  <a:pt x="6168458" y="1477700"/>
                  <a:pt x="6165398" y="1477700"/>
                  <a:pt x="6071709" y="1505233"/>
                </a:cubicBezTo>
                <a:cubicBezTo>
                  <a:pt x="6050295" y="1511734"/>
                  <a:pt x="6021615" y="1505998"/>
                  <a:pt x="6009378" y="1530089"/>
                </a:cubicBezTo>
                <a:cubicBezTo>
                  <a:pt x="6017026" y="1547680"/>
                  <a:pt x="5999053" y="1972146"/>
                  <a:pt x="6015879" y="1979030"/>
                </a:cubicBezTo>
                <a:cubicBezTo>
                  <a:pt x="6147425" y="2032948"/>
                  <a:pt x="6163868" y="2096427"/>
                  <a:pt x="6061385" y="2196234"/>
                </a:cubicBezTo>
                <a:cubicBezTo>
                  <a:pt x="5992552" y="2263155"/>
                  <a:pt x="6000582" y="2372522"/>
                  <a:pt x="6029263" y="2440972"/>
                </a:cubicBezTo>
                <a:cubicBezTo>
                  <a:pt x="6137482" y="2471182"/>
                  <a:pt x="6113774" y="2551486"/>
                  <a:pt x="6135571" y="2621848"/>
                </a:cubicBezTo>
                <a:cubicBezTo>
                  <a:pt x="6151632" y="2674620"/>
                  <a:pt x="6088535" y="2667354"/>
                  <a:pt x="6091594" y="2691446"/>
                </a:cubicBezTo>
                <a:cubicBezTo>
                  <a:pt x="6131364" y="2720508"/>
                  <a:pt x="6184518" y="2729686"/>
                  <a:pt x="6215493" y="2769456"/>
                </a:cubicBezTo>
                <a:cubicBezTo>
                  <a:pt x="6159662" y="2798518"/>
                  <a:pt x="6131364" y="2839435"/>
                  <a:pt x="6100389" y="2880352"/>
                </a:cubicBezTo>
                <a:cubicBezTo>
                  <a:pt x="6050295" y="2946890"/>
                  <a:pt x="5982227" y="3003103"/>
                  <a:pt x="5909953" y="3053963"/>
                </a:cubicBezTo>
                <a:cubicBezTo>
                  <a:pt x="5873243" y="3408068"/>
                  <a:pt x="5754698" y="3779763"/>
                  <a:pt x="5741696" y="3798118"/>
                </a:cubicBezTo>
                <a:cubicBezTo>
                  <a:pt x="5688160" y="3792764"/>
                  <a:pt x="5584146" y="4006910"/>
                  <a:pt x="5493899" y="4026795"/>
                </a:cubicBezTo>
                <a:cubicBezTo>
                  <a:pt x="5399063" y="4048592"/>
                  <a:pt x="3988763" y="4249736"/>
                  <a:pt x="3773471" y="4239028"/>
                </a:cubicBezTo>
                <a:cubicBezTo>
                  <a:pt x="2603319" y="4182050"/>
                  <a:pt x="2569285" y="4103275"/>
                  <a:pt x="2569285" y="4103275"/>
                </a:cubicBezTo>
                <a:cubicBezTo>
                  <a:pt x="2569285" y="4103275"/>
                  <a:pt x="2635823" y="4083773"/>
                  <a:pt x="2693948" y="4061593"/>
                </a:cubicBezTo>
                <a:cubicBezTo>
                  <a:pt x="2658767" y="4062741"/>
                  <a:pt x="2623587" y="4063505"/>
                  <a:pt x="2588788" y="4062358"/>
                </a:cubicBezTo>
                <a:cubicBezTo>
                  <a:pt x="2319193" y="4054328"/>
                  <a:pt x="2565461" y="4039414"/>
                  <a:pt x="2300073" y="4008822"/>
                </a:cubicBezTo>
                <a:cubicBezTo>
                  <a:pt x="1852280" y="3957198"/>
                  <a:pt x="1919582" y="3943813"/>
                  <a:pt x="1508500" y="3798118"/>
                </a:cubicBezTo>
                <a:cubicBezTo>
                  <a:pt x="1472171" y="3785116"/>
                  <a:pt x="1217109" y="3706342"/>
                  <a:pt x="1061089" y="3697546"/>
                </a:cubicBezTo>
                <a:cubicBezTo>
                  <a:pt x="1019790" y="3695252"/>
                  <a:pt x="974667" y="3696017"/>
                  <a:pt x="939102" y="3648216"/>
                </a:cubicBezTo>
                <a:cubicBezTo>
                  <a:pt x="1048088" y="3649746"/>
                  <a:pt x="1141776" y="3649746"/>
                  <a:pt x="1243495" y="3624890"/>
                </a:cubicBezTo>
                <a:cubicBezTo>
                  <a:pt x="1189194" y="3590473"/>
                  <a:pt x="1126862" y="3619919"/>
                  <a:pt x="1083651" y="3595827"/>
                </a:cubicBezTo>
                <a:cubicBezTo>
                  <a:pt x="1043116" y="3573648"/>
                  <a:pt x="1007935" y="3570589"/>
                  <a:pt x="966636" y="3605770"/>
                </a:cubicBezTo>
                <a:cubicBezTo>
                  <a:pt x="945221" y="3624125"/>
                  <a:pt x="907363" y="3620683"/>
                  <a:pt x="885566" y="3609976"/>
                </a:cubicBezTo>
                <a:cubicBezTo>
                  <a:pt x="768933" y="3552233"/>
                  <a:pt x="771610" y="3552998"/>
                  <a:pt x="641976" y="3567912"/>
                </a:cubicBezTo>
                <a:cubicBezTo>
                  <a:pt x="559377" y="3577089"/>
                  <a:pt x="475248" y="3593533"/>
                  <a:pt x="399533" y="3583590"/>
                </a:cubicBezTo>
                <a:cubicBezTo>
                  <a:pt x="389973" y="3561793"/>
                  <a:pt x="398385" y="3551851"/>
                  <a:pt x="409093" y="3548792"/>
                </a:cubicBezTo>
                <a:cubicBezTo>
                  <a:pt x="583468" y="3501374"/>
                  <a:pt x="615972" y="3447073"/>
                  <a:pt x="792642" y="3417628"/>
                </a:cubicBezTo>
                <a:cubicBezTo>
                  <a:pt x="805644" y="3384359"/>
                  <a:pt x="741400" y="3378622"/>
                  <a:pt x="771610" y="3345736"/>
                </a:cubicBezTo>
                <a:cubicBezTo>
                  <a:pt x="826676" y="3320115"/>
                  <a:pt x="891302" y="3350325"/>
                  <a:pt x="945986" y="3317056"/>
                </a:cubicBezTo>
                <a:cubicBezTo>
                  <a:pt x="936426" y="3293347"/>
                  <a:pt x="890537" y="3310555"/>
                  <a:pt x="892449" y="3285316"/>
                </a:cubicBezTo>
                <a:cubicBezTo>
                  <a:pt x="894744" y="3256254"/>
                  <a:pt x="926866" y="3260843"/>
                  <a:pt x="949045" y="3262755"/>
                </a:cubicBezTo>
                <a:cubicBezTo>
                  <a:pt x="1056500" y="3272697"/>
                  <a:pt x="1149806" y="3218396"/>
                  <a:pt x="1252673" y="3200041"/>
                </a:cubicBezTo>
                <a:cubicBezTo>
                  <a:pt x="1142923" y="3154152"/>
                  <a:pt x="503164" y="3190863"/>
                  <a:pt x="388825" y="3176714"/>
                </a:cubicBezTo>
                <a:cubicBezTo>
                  <a:pt x="269133" y="3162183"/>
                  <a:pt x="78697" y="3123560"/>
                  <a:pt x="127644" y="3111323"/>
                </a:cubicBezTo>
                <a:cubicBezTo>
                  <a:pt x="183093" y="3097175"/>
                  <a:pt x="380795" y="2929300"/>
                  <a:pt x="437008" y="2921652"/>
                </a:cubicBezTo>
                <a:cubicBezTo>
                  <a:pt x="502399" y="2912857"/>
                  <a:pt x="515401" y="2901002"/>
                  <a:pt x="601441" y="2840965"/>
                </a:cubicBezTo>
                <a:cubicBezTo>
                  <a:pt x="658037" y="2801577"/>
                  <a:pt x="422477" y="2887235"/>
                  <a:pt x="330700" y="2859320"/>
                </a:cubicBezTo>
                <a:cubicBezTo>
                  <a:pt x="297049" y="2848995"/>
                  <a:pt x="534521" y="2740010"/>
                  <a:pt x="534521" y="2720126"/>
                </a:cubicBezTo>
                <a:cubicBezTo>
                  <a:pt x="534521" y="2699093"/>
                  <a:pt x="513106" y="2694505"/>
                  <a:pt x="492839" y="2694505"/>
                </a:cubicBezTo>
                <a:cubicBezTo>
                  <a:pt x="447715" y="2694505"/>
                  <a:pt x="461482" y="2676149"/>
                  <a:pt x="416358" y="2677297"/>
                </a:cubicBezTo>
                <a:cubicBezTo>
                  <a:pt x="548670" y="2624143"/>
                  <a:pt x="630504" y="2638292"/>
                  <a:pt x="761285" y="2589726"/>
                </a:cubicBezTo>
                <a:cubicBezTo>
                  <a:pt x="825147" y="2566017"/>
                  <a:pt x="599147" y="2487242"/>
                  <a:pt x="664920" y="2466593"/>
                </a:cubicBezTo>
                <a:cubicBezTo>
                  <a:pt x="689776" y="2458562"/>
                  <a:pt x="723045" y="2466975"/>
                  <a:pt x="740253" y="2438677"/>
                </a:cubicBezTo>
                <a:cubicBezTo>
                  <a:pt x="713103" y="2416116"/>
                  <a:pt x="677157" y="2426058"/>
                  <a:pt x="650006" y="2435236"/>
                </a:cubicBezTo>
                <a:cubicBezTo>
                  <a:pt x="580791" y="2458945"/>
                  <a:pt x="585763" y="2453209"/>
                  <a:pt x="578879" y="2435618"/>
                </a:cubicBezTo>
                <a:cubicBezTo>
                  <a:pt x="556318" y="2375581"/>
                  <a:pt x="500487" y="2394701"/>
                  <a:pt x="451157" y="2404644"/>
                </a:cubicBezTo>
                <a:cubicBezTo>
                  <a:pt x="302020" y="2434471"/>
                  <a:pt x="150971" y="2426058"/>
                  <a:pt x="2216" y="2456650"/>
                </a:cubicBezTo>
                <a:cubicBezTo>
                  <a:pt x="-13844" y="2460092"/>
                  <a:pt x="61489" y="2391642"/>
                  <a:pt x="97052" y="2383611"/>
                </a:cubicBezTo>
                <a:cubicBezTo>
                  <a:pt x="135675" y="2375199"/>
                  <a:pt x="183093" y="2381317"/>
                  <a:pt x="210626" y="2341930"/>
                </a:cubicBezTo>
                <a:cubicBezTo>
                  <a:pt x="161678" y="2331987"/>
                  <a:pt x="105848" y="2351107"/>
                  <a:pt x="57282" y="2319750"/>
                </a:cubicBezTo>
                <a:cubicBezTo>
                  <a:pt x="165120" y="2276539"/>
                  <a:pt x="272575" y="2278068"/>
                  <a:pt x="365499" y="2250153"/>
                </a:cubicBezTo>
                <a:cubicBezTo>
                  <a:pt x="373912" y="2198529"/>
                  <a:pt x="312727" y="2217266"/>
                  <a:pt x="290548" y="2187821"/>
                </a:cubicBezTo>
                <a:cubicBezTo>
                  <a:pt x="990345" y="2137344"/>
                  <a:pt x="599529" y="1988207"/>
                  <a:pt x="482896" y="1906755"/>
                </a:cubicBezTo>
                <a:cubicBezTo>
                  <a:pt x="443891" y="1879605"/>
                  <a:pt x="853827" y="1750735"/>
                  <a:pt x="867211" y="1747294"/>
                </a:cubicBezTo>
                <a:cubicBezTo>
                  <a:pt x="901245" y="1739263"/>
                  <a:pt x="1036233" y="1744999"/>
                  <a:pt x="1063766" y="1734674"/>
                </a:cubicBezTo>
                <a:cubicBezTo>
                  <a:pt x="1098947" y="1721673"/>
                  <a:pt x="982696" y="1699111"/>
                  <a:pt x="1008701" y="1683432"/>
                </a:cubicBezTo>
                <a:cubicBezTo>
                  <a:pt x="1191107" y="1572918"/>
                  <a:pt x="1204107" y="1406573"/>
                  <a:pt x="1152865" y="1394719"/>
                </a:cubicBezTo>
                <a:cubicBezTo>
                  <a:pt x="1099712" y="1382482"/>
                  <a:pt x="1047706" y="1392042"/>
                  <a:pt x="998376" y="1411927"/>
                </a:cubicBezTo>
                <a:cubicBezTo>
                  <a:pt x="918070" y="1444431"/>
                  <a:pt x="362057" y="1398160"/>
                  <a:pt x="206419" y="1424164"/>
                </a:cubicBezTo>
                <a:cubicBezTo>
                  <a:pt x="182710" y="1427988"/>
                  <a:pt x="150589" y="1445196"/>
                  <a:pt x="128027" y="1413074"/>
                </a:cubicBezTo>
                <a:cubicBezTo>
                  <a:pt x="288254" y="1309060"/>
                  <a:pt x="493986" y="1338888"/>
                  <a:pt x="672950" y="1268143"/>
                </a:cubicBezTo>
                <a:cubicBezTo>
                  <a:pt x="602588" y="1219578"/>
                  <a:pt x="531079" y="1221873"/>
                  <a:pt x="457658" y="1229138"/>
                </a:cubicBezTo>
                <a:cubicBezTo>
                  <a:pt x="438538" y="1231050"/>
                  <a:pt x="412534" y="1233727"/>
                  <a:pt x="407945" y="1213459"/>
                </a:cubicBezTo>
                <a:cubicBezTo>
                  <a:pt x="402209" y="1187838"/>
                  <a:pt x="433184" y="1183250"/>
                  <a:pt x="453451" y="1172924"/>
                </a:cubicBezTo>
                <a:cubicBezTo>
                  <a:pt x="484426" y="1156863"/>
                  <a:pt x="530314" y="1175984"/>
                  <a:pt x="568172" y="1132007"/>
                </a:cubicBezTo>
                <a:cubicBezTo>
                  <a:pt x="453451" y="1142333"/>
                  <a:pt x="356704" y="1160305"/>
                  <a:pt x="255367" y="1190898"/>
                </a:cubicBezTo>
                <a:cubicBezTo>
                  <a:pt x="264162" y="1163747"/>
                  <a:pt x="294754" y="1151128"/>
                  <a:pt x="277546" y="1128567"/>
                </a:cubicBezTo>
                <a:cubicBezTo>
                  <a:pt x="264545" y="1111740"/>
                  <a:pt x="227452" y="1103709"/>
                  <a:pt x="246572" y="1072353"/>
                </a:cubicBezTo>
                <a:cubicBezTo>
                  <a:pt x="300490" y="1039083"/>
                  <a:pt x="376971" y="1047879"/>
                  <a:pt x="422859" y="1000078"/>
                </a:cubicBezTo>
                <a:cubicBezTo>
                  <a:pt x="487868" y="932012"/>
                  <a:pt x="588822" y="908684"/>
                  <a:pt x="668362" y="858972"/>
                </a:cubicBezTo>
                <a:cubicBezTo>
                  <a:pt x="694747" y="842911"/>
                  <a:pt x="867976" y="786699"/>
                  <a:pt x="914629" y="768725"/>
                </a:cubicBezTo>
                <a:cubicBezTo>
                  <a:pt x="979637" y="743486"/>
                  <a:pt x="1053823" y="734691"/>
                  <a:pt x="1117684" y="688420"/>
                </a:cubicBezTo>
                <a:cubicBezTo>
                  <a:pt x="1054970" y="678860"/>
                  <a:pt x="1004112" y="722072"/>
                  <a:pt x="928778" y="701040"/>
                </a:cubicBezTo>
                <a:cubicBezTo>
                  <a:pt x="1048088" y="656299"/>
                  <a:pt x="1157454" y="636031"/>
                  <a:pt x="1243877" y="574464"/>
                </a:cubicBezTo>
                <a:cubicBezTo>
                  <a:pt x="1254585" y="566816"/>
                  <a:pt x="1275617" y="569111"/>
                  <a:pt x="1291678" y="566434"/>
                </a:cubicBezTo>
                <a:cubicBezTo>
                  <a:pt x="1460699" y="539283"/>
                  <a:pt x="1630486" y="516339"/>
                  <a:pt x="1797596" y="476952"/>
                </a:cubicBezTo>
                <a:cubicBezTo>
                  <a:pt x="1835454" y="467774"/>
                  <a:pt x="1902374" y="465480"/>
                  <a:pt x="1895491" y="432593"/>
                </a:cubicBezTo>
                <a:cubicBezTo>
                  <a:pt x="1885166" y="383263"/>
                  <a:pt x="1822835" y="418444"/>
                  <a:pt x="1782682" y="423033"/>
                </a:cubicBezTo>
                <a:cubicBezTo>
                  <a:pt x="1658019" y="437947"/>
                  <a:pt x="1533356" y="463950"/>
                  <a:pt x="1406781" y="449419"/>
                </a:cubicBezTo>
                <a:cubicBezTo>
                  <a:pt x="1492056" y="431064"/>
                  <a:pt x="1576950" y="412326"/>
                  <a:pt x="1662226" y="393970"/>
                </a:cubicBezTo>
                <a:cubicBezTo>
                  <a:pt x="1564330" y="400471"/>
                  <a:pt x="1479055" y="357642"/>
                  <a:pt x="1383837" y="376762"/>
                </a:cubicBezTo>
                <a:cubicBezTo>
                  <a:pt x="1353244" y="382881"/>
                  <a:pt x="1321123" y="363378"/>
                  <a:pt x="1318063" y="333168"/>
                </a:cubicBezTo>
                <a:cubicBezTo>
                  <a:pt x="1314622" y="309077"/>
                  <a:pt x="1343302" y="298370"/>
                  <a:pt x="1365099" y="290722"/>
                </a:cubicBezTo>
                <a:cubicBezTo>
                  <a:pt x="1420930" y="271219"/>
                  <a:pt x="1465288" y="213477"/>
                  <a:pt x="1536798" y="244069"/>
                </a:cubicBezTo>
                <a:cubicBezTo>
                  <a:pt x="1581921" y="195886"/>
                  <a:pt x="1653813" y="188238"/>
                  <a:pt x="1711938" y="175619"/>
                </a:cubicBezTo>
                <a:cubicBezTo>
                  <a:pt x="1897403" y="135849"/>
                  <a:pt x="2085546" y="104874"/>
                  <a:pt x="2273687" y="78488"/>
                </a:cubicBezTo>
                <a:cubicBezTo>
                  <a:pt x="2397204" y="61280"/>
                  <a:pt x="2524544" y="68546"/>
                  <a:pt x="2646913" y="46749"/>
                </a:cubicBezTo>
                <a:cubicBezTo>
                  <a:pt x="2886297" y="4302"/>
                  <a:pt x="3124151" y="5450"/>
                  <a:pt x="3362388" y="861"/>
                </a:cubicBez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E0250-C47C-EF74-82AA-638F1AFA6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5426"/>
            <a:ext cx="3220880" cy="4024310"/>
          </a:xfrm>
        </p:spPr>
        <p:txBody>
          <a:bodyPr>
            <a:normAutofit/>
          </a:bodyPr>
          <a:lstStyle/>
          <a:p>
            <a:r>
              <a:rPr lang="en-US" sz="2800"/>
              <a:t>Compassionate 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4000EC-503E-87CA-E767-572E52CE22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1621154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650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ED19E-426D-2699-7782-B253EFD0A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Religious Rituals After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7C587-C018-E850-E9E1-56EAB4C3F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Buddhism views death as a natural part of life’s cycle, </a:t>
            </a:r>
            <a:r>
              <a:rPr lang="en-US" dirty="0" err="1">
                <a:ea typeface="+mn-lt"/>
                <a:cs typeface="+mn-lt"/>
              </a:rPr>
              <a:t>emphasising</a:t>
            </a:r>
            <a:r>
              <a:rPr lang="en-US" dirty="0">
                <a:ea typeface="+mn-lt"/>
                <a:cs typeface="+mn-lt"/>
              </a:rPr>
              <a:t> the impermanence of all things. </a:t>
            </a:r>
          </a:p>
          <a:p>
            <a:r>
              <a:rPr lang="en-US">
                <a:ea typeface="+mn-lt"/>
                <a:cs typeface="+mn-lt"/>
              </a:rPr>
              <a:t>Cremation is the most common practice.</a:t>
            </a:r>
          </a:p>
          <a:p>
            <a:r>
              <a:rPr lang="en-US">
                <a:ea typeface="+mn-lt"/>
                <a:cs typeface="+mn-lt"/>
              </a:rPr>
              <a:t>Hinduism, with its belief in reincarnation, approaches death as a transition in the soul’s journey. 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Funeral rites are typically accelerated to aid this transition. </a:t>
            </a:r>
          </a:p>
          <a:p>
            <a:r>
              <a:rPr lang="en-US">
                <a:ea typeface="+mn-lt"/>
                <a:cs typeface="+mn-lt"/>
              </a:rPr>
              <a:t>Cremation is the most common practice, with the body being washed, anointed, and adorned before being placed on a decorated pyre.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4258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340171-4BB0-A7D3-4E06-63D86068B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BB5A4-34A9-4D0F-0D9F-488446B13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Religious Rituals After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5824A-56E0-2CEE-EB8E-8DD499A2B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Judaism encompasses diverse practices related to death, varying among Orthodox, Conservative, and Reform branches. </a:t>
            </a:r>
          </a:p>
          <a:p>
            <a:r>
              <a:rPr lang="en-US" dirty="0">
                <a:ea typeface="+mn-lt"/>
                <a:cs typeface="+mn-lt"/>
              </a:rPr>
              <a:t>In Orthodox tradition, the deceased undergoes </a:t>
            </a:r>
            <a:r>
              <a:rPr lang="en-US" dirty="0" err="1">
                <a:ea typeface="+mn-lt"/>
                <a:cs typeface="+mn-lt"/>
              </a:rPr>
              <a:t>Tahara</a:t>
            </a:r>
            <a:r>
              <a:rPr lang="en-US" dirty="0">
                <a:ea typeface="+mn-lt"/>
                <a:cs typeface="+mn-lt"/>
              </a:rPr>
              <a:t>, a ritual purification process performed by the Chevra Kadisha (burial society). </a:t>
            </a:r>
          </a:p>
          <a:p>
            <a:r>
              <a:rPr lang="en-US">
                <a:ea typeface="+mn-lt"/>
                <a:cs typeface="+mn-lt"/>
              </a:rPr>
              <a:t>The body is then wrapped in a </a:t>
            </a:r>
            <a:r>
              <a:rPr lang="en-US" dirty="0">
                <a:ea typeface="+mn-lt"/>
                <a:cs typeface="+mn-lt"/>
              </a:rPr>
              <a:t>simple white shroud and placed in a plain wooden coffin.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20227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449E5-D963-936D-99B9-F7A681AE5A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3AA51-1422-EAE3-CB4D-2C22E9560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Religious Rituals After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DCA49-6F08-8147-337B-9902B8093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Islam emphasizes community involvement in funeral rites. </a:t>
            </a:r>
          </a:p>
          <a:p>
            <a:r>
              <a:rPr lang="en-US">
                <a:ea typeface="+mn-lt"/>
                <a:cs typeface="+mn-lt"/>
              </a:rPr>
              <a:t>The deceased is washed and wrapped in a plain white </a:t>
            </a:r>
            <a:r>
              <a:rPr lang="en-US" dirty="0">
                <a:ea typeface="+mn-lt"/>
                <a:cs typeface="+mn-lt"/>
              </a:rPr>
              <a:t>shroud called a kaftan. </a:t>
            </a:r>
          </a:p>
          <a:p>
            <a:r>
              <a:rPr lang="en-US" dirty="0">
                <a:ea typeface="+mn-lt"/>
                <a:cs typeface="+mn-lt"/>
              </a:rPr>
              <a:t>The </a:t>
            </a:r>
            <a:r>
              <a:rPr lang="en-US" dirty="0" err="1">
                <a:ea typeface="+mn-lt"/>
                <a:cs typeface="+mn-lt"/>
              </a:rPr>
              <a:t>Janazah</a:t>
            </a:r>
            <a:r>
              <a:rPr lang="en-US" dirty="0">
                <a:ea typeface="+mn-lt"/>
                <a:cs typeface="+mn-lt"/>
              </a:rPr>
              <a:t>, the Islamic funeral prayer, is performed by the community, followed by burial. 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The body is placed directly in the earth without a casket, positioned on its </a:t>
            </a:r>
            <a:r>
              <a:rPr lang="en-US">
                <a:ea typeface="+mn-lt"/>
                <a:cs typeface="+mn-lt"/>
              </a:rPr>
              <a:t>right-side</a:t>
            </a:r>
            <a:r>
              <a:rPr lang="en-US" dirty="0">
                <a:ea typeface="+mn-lt"/>
                <a:cs typeface="+mn-lt"/>
              </a:rPr>
              <a:t> facing Mecca.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55729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EB12B7-0EA5-DA07-772B-E0AC77782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C29B5-6C98-0CB5-974F-82F44F868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Religious Rituals After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74EB4-EE42-7608-9797-E8919A487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Catholic funerals are often preceded by the Anointing of the Sick, a sacrament where a priest anoints the ill person with oil and offers prayers for healing and comfort.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Viaticum, the final Eucharist, may also be given to the dying. </a:t>
            </a:r>
          </a:p>
          <a:p>
            <a:r>
              <a:rPr lang="en-US">
                <a:ea typeface="+mn-lt"/>
                <a:cs typeface="+mn-lt"/>
              </a:rPr>
              <a:t>The funeral rites typically involve a Vigil, a gathering where the body is present and prayers and eulogies are offered. </a:t>
            </a:r>
          </a:p>
          <a:p>
            <a:r>
              <a:rPr lang="en-US">
                <a:ea typeface="+mn-lt"/>
                <a:cs typeface="+mn-lt"/>
              </a:rPr>
              <a:t>This is followed by a Funeral Mass with readings, liturgy, and Communion.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3646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8DBDA-4A32-E7B3-2CF3-49B38B01C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2E889-C96E-FFD9-3376-060A96931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>
                <a:ea typeface="+mn-lt"/>
                <a:cs typeface="+mn-lt"/>
              </a:rPr>
              <a:t>Aho, K. ed., (2018). </a:t>
            </a:r>
            <a:r>
              <a:rPr lang="en-US" i="1">
                <a:ea typeface="+mn-lt"/>
                <a:cs typeface="+mn-lt"/>
              </a:rPr>
              <a:t>Existential medicine: Essays on health and illness</a:t>
            </a:r>
            <a:r>
              <a:rPr lang="en-US">
                <a:ea typeface="+mn-lt"/>
                <a:cs typeface="+mn-lt"/>
              </a:rPr>
              <a:t>. Bloomsbury Publishing PLC.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Blandin, K. and Pepin, R., (2017). Dementia grief: A theoretical model of a unique grief experience. </a:t>
            </a:r>
            <a:r>
              <a:rPr lang="en-US" i="1">
                <a:ea typeface="+mn-lt"/>
                <a:cs typeface="+mn-lt"/>
              </a:rPr>
              <a:t>Dementia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16</a:t>
            </a:r>
            <a:r>
              <a:rPr lang="en-US">
                <a:ea typeface="+mn-lt"/>
                <a:cs typeface="+mn-lt"/>
              </a:rPr>
              <a:t>(1), pp.67-78.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Bryden, C., (2020). Challenging the discourses of loss: A continuing sense of self within the lived experience of dementia. </a:t>
            </a:r>
            <a:r>
              <a:rPr lang="en-US" i="1">
                <a:ea typeface="+mn-lt"/>
                <a:cs typeface="+mn-lt"/>
              </a:rPr>
              <a:t>Dementia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19</a:t>
            </a:r>
            <a:r>
              <a:rPr lang="en-US">
                <a:ea typeface="+mn-lt"/>
                <a:cs typeface="+mn-lt"/>
              </a:rPr>
              <a:t>(1), pp.74-82.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Flugelman</a:t>
            </a:r>
            <a:r>
              <a:rPr lang="en-US">
                <a:ea typeface="+mn-lt"/>
                <a:cs typeface="+mn-lt"/>
              </a:rPr>
              <a:t>, M.Y., (2021). How to talk with the family of a dying patient: anger to understanding, rage to compassion, loss to acceptance. </a:t>
            </a:r>
            <a:r>
              <a:rPr lang="en-US" i="1">
                <a:ea typeface="+mn-lt"/>
                <a:cs typeface="+mn-lt"/>
              </a:rPr>
              <a:t>BMJ Supportive &amp; Palliative Care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11</a:t>
            </a:r>
            <a:r>
              <a:rPr lang="en-US">
                <a:ea typeface="+mn-lt"/>
                <a:cs typeface="+mn-lt"/>
              </a:rPr>
              <a:t>(4), pp.418-421. 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Friedman, R., and James, J. W. (2008). The myth of the stages of loss, death, and grief. </a:t>
            </a:r>
            <a:r>
              <a:rPr lang="en-US" i="1">
                <a:ea typeface="+mn-lt"/>
                <a:cs typeface="+mn-lt"/>
              </a:rPr>
              <a:t>Skeptic Magazine</a:t>
            </a:r>
            <a:r>
              <a:rPr lang="en-US">
                <a:ea typeface="+mn-lt"/>
                <a:cs typeface="+mn-lt"/>
              </a:rPr>
              <a:t>, 14(2), pp.37-41.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Klass, D., Silverman, P.R. and Nickman, S.L. eds., (1996). </a:t>
            </a:r>
            <a:r>
              <a:rPr lang="en-US" i="1">
                <a:ea typeface="+mn-lt"/>
                <a:cs typeface="+mn-lt"/>
              </a:rPr>
              <a:t>Continuing bonds: New understandings of grief.</a:t>
            </a:r>
            <a:r>
              <a:rPr lang="en-US">
                <a:ea typeface="+mn-lt"/>
                <a:cs typeface="+mn-lt"/>
              </a:rPr>
              <a:t> Taylor &amp; Francis.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Klass, D., Silverman, P. R., and Nickman, S. (2014). </a:t>
            </a:r>
            <a:r>
              <a:rPr lang="en-US" i="1">
                <a:ea typeface="+mn-lt"/>
                <a:cs typeface="+mn-lt"/>
              </a:rPr>
              <a:t>Continuing bonds: New understandings of grief</a:t>
            </a:r>
            <a:r>
              <a:rPr lang="en-US">
                <a:ea typeface="+mn-lt"/>
                <a:cs typeface="+mn-lt"/>
              </a:rPr>
              <a:t>. Taylor &amp; Francis.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64829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D994A-1354-BB44-5127-1ABDBA57C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C4FC9-5138-F608-926B-67DB0DD3E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ea typeface="+mn-lt"/>
                <a:cs typeface="+mn-lt"/>
              </a:rPr>
              <a:t>Kübler-Ross, E. (1969). </a:t>
            </a:r>
            <a:r>
              <a:rPr lang="en-US" i="1">
                <a:ea typeface="+mn-lt"/>
                <a:cs typeface="+mn-lt"/>
              </a:rPr>
              <a:t>On death and dying.</a:t>
            </a:r>
            <a:r>
              <a:rPr lang="en-US">
                <a:ea typeface="+mn-lt"/>
                <a:cs typeface="+mn-lt"/>
              </a:rPr>
              <a:t> Macmillan.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Kübler-Ross, E. (1975). </a:t>
            </a:r>
            <a:r>
              <a:rPr lang="en-US" i="1">
                <a:ea typeface="+mn-lt"/>
                <a:cs typeface="+mn-lt"/>
              </a:rPr>
              <a:t>Death; The final stage of growth. </a:t>
            </a:r>
            <a:r>
              <a:rPr lang="en-US">
                <a:ea typeface="+mn-lt"/>
                <a:cs typeface="+mn-lt"/>
              </a:rPr>
              <a:t>Prentice-Hall.</a:t>
            </a:r>
            <a:endParaRPr lang="en-US"/>
          </a:p>
          <a:p>
            <a:r>
              <a:rPr lang="en-US" dirty="0" err="1">
                <a:ea typeface="+mn-lt"/>
                <a:cs typeface="+mn-lt"/>
              </a:rPr>
              <a:t>McCoyd</a:t>
            </a:r>
            <a:r>
              <a:rPr lang="en-US" dirty="0">
                <a:ea typeface="+mn-lt"/>
                <a:cs typeface="+mn-lt"/>
              </a:rPr>
              <a:t>, J.L., Goldblatt Hyatt, E., Hennessy, K. and </a:t>
            </a:r>
            <a:r>
              <a:rPr lang="en-US" dirty="0" err="1">
                <a:ea typeface="+mn-lt"/>
                <a:cs typeface="+mn-lt"/>
              </a:rPr>
              <a:t>Akincigil</a:t>
            </a:r>
            <a:r>
              <a:rPr lang="en-US" dirty="0">
                <a:ea typeface="+mn-lt"/>
                <a:cs typeface="+mn-lt"/>
              </a:rPr>
              <a:t>, A., (2023). Revising ruling discourses: The griefwork evidence-to-practice gap and the mental health workforce. </a:t>
            </a:r>
            <a:r>
              <a:rPr lang="en-US" i="1" dirty="0">
                <a:ea typeface="+mn-lt"/>
                <a:cs typeface="+mn-lt"/>
              </a:rPr>
              <a:t>Death Studies</a:t>
            </a:r>
            <a:r>
              <a:rPr lang="en-US" dirty="0">
                <a:ea typeface="+mn-lt"/>
                <a:cs typeface="+mn-lt"/>
              </a:rPr>
              <a:t>, 47(10), pp.1136-1145.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Parish, D. C., Goyal, H., and Dane, F. C. (2018). Mechanism of death: There's more to it than sudden cardiac arrest. </a:t>
            </a:r>
            <a:r>
              <a:rPr lang="en-US" i="1">
                <a:ea typeface="+mn-lt"/>
                <a:cs typeface="+mn-lt"/>
              </a:rPr>
              <a:t>Journal of Thoracic Disease,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10(5), pp.3081–3087.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Stroebe, M. S., and Schut, H. (2001). Meaning making in the duel process model of coping with bereavement. In R. A. Neimeyer (Ed.),</a:t>
            </a:r>
            <a:r>
              <a:rPr lang="en-US" i="1" dirty="0">
                <a:ea typeface="+mn-lt"/>
                <a:cs typeface="+mn-lt"/>
              </a:rPr>
              <a:t> Meaning, reconstruction and the experience of loss</a:t>
            </a:r>
            <a:r>
              <a:rPr lang="en-US" dirty="0">
                <a:ea typeface="+mn-lt"/>
                <a:cs typeface="+mn-lt"/>
              </a:rPr>
              <a:t> (pp. 55-73). Washington, DC: American Psychological </a:t>
            </a:r>
            <a:r>
              <a:rPr lang="en-US">
                <a:ea typeface="+mn-lt"/>
                <a:cs typeface="+mn-lt"/>
              </a:rPr>
              <a:t>Association.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29587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751FB-351E-BFC9-4090-36E0EB9F7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34B75-CBA8-85B1-A7F8-D7B1D21A0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>
                <a:ea typeface="+mn-lt"/>
                <a:cs typeface="+mn-lt"/>
              </a:rPr>
              <a:t>Stroebe, M., Schut, H., and Boerner, K. (2017). Cautioning health-care professionals: Bereaved persons are misguided through the stages of grief. </a:t>
            </a:r>
            <a:r>
              <a:rPr lang="en-US" i="1">
                <a:ea typeface="+mn-lt"/>
                <a:cs typeface="+mn-lt"/>
              </a:rPr>
              <a:t>OMEGA – Journal of Death &amp; Dying</a:t>
            </a:r>
            <a:r>
              <a:rPr lang="en-US">
                <a:ea typeface="+mn-lt"/>
                <a:cs typeface="+mn-lt"/>
              </a:rPr>
              <a:t>, 74(4), pp.455–473.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Telford, K., Kralik, D., and Koch, T. (2006). Acceptance and Denial: Implications for People Adapting to chronic illness: Literature review. </a:t>
            </a:r>
            <a:r>
              <a:rPr lang="en-US" i="1">
                <a:ea typeface="+mn-lt"/>
                <a:cs typeface="+mn-lt"/>
              </a:rPr>
              <a:t>Journal of Advanced Nursing</a:t>
            </a:r>
            <a:r>
              <a:rPr lang="en-US">
                <a:ea typeface="+mn-lt"/>
                <a:cs typeface="+mn-lt"/>
              </a:rPr>
              <a:t>, 55, pp.457-464.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Terunuma, Y. and Mathis, B.J., (2021). Cultural sensitivity in brain death determination: a necessity in end-of-life decisions in Japan. </a:t>
            </a:r>
            <a:r>
              <a:rPr lang="en-US" i="1">
                <a:ea typeface="+mn-lt"/>
                <a:cs typeface="+mn-lt"/>
              </a:rPr>
              <a:t>BMC Medical Ethics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22</a:t>
            </a:r>
            <a:r>
              <a:rPr lang="en-US">
                <a:ea typeface="+mn-lt"/>
                <a:cs typeface="+mn-lt"/>
              </a:rPr>
              <a:t>(1), p.58. 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Worden, J. W. (2009). </a:t>
            </a:r>
            <a:r>
              <a:rPr lang="en-US" i="1">
                <a:ea typeface="+mn-lt"/>
                <a:cs typeface="+mn-lt"/>
              </a:rPr>
              <a:t>Grief Counseling and Grief Therapy: A Handbook for the Mental Health Practitioner, Fourth Edition</a:t>
            </a:r>
            <a:r>
              <a:rPr lang="en-US">
                <a:ea typeface="+mn-lt"/>
                <a:cs typeface="+mn-lt"/>
              </a:rPr>
              <a:t>. Springer.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Yang, Q. and Miller, G., (2015). East–west differences in perception of brain death: Review of history, current understandings, and directions for future research. </a:t>
            </a:r>
            <a:r>
              <a:rPr lang="en-US" i="1">
                <a:ea typeface="+mn-lt"/>
                <a:cs typeface="+mn-lt"/>
              </a:rPr>
              <a:t>Journal of bioethical inquiry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12</a:t>
            </a:r>
            <a:r>
              <a:rPr lang="en-US">
                <a:ea typeface="+mn-lt"/>
                <a:cs typeface="+mn-lt"/>
              </a:rPr>
              <a:t>(2), pp.211-225.</a:t>
            </a:r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4049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0" baseType="lpstr">
      <vt:lpstr>BrushVTI</vt:lpstr>
      <vt:lpstr>The Psychology of Death, Dying and Bereavement</vt:lpstr>
      <vt:lpstr>Aims and Objectives</vt:lpstr>
      <vt:lpstr>Ground Rules</vt:lpstr>
      <vt:lpstr>What Comes to Mind?</vt:lpstr>
      <vt:lpstr>Why Discuss Death?</vt:lpstr>
      <vt:lpstr>Death</vt:lpstr>
      <vt:lpstr>Death</vt:lpstr>
      <vt:lpstr>Brain Death</vt:lpstr>
      <vt:lpstr>Brain Death</vt:lpstr>
      <vt:lpstr>Death</vt:lpstr>
      <vt:lpstr>Aspects of Death - Physiological</vt:lpstr>
      <vt:lpstr>Aspects of Death - Social</vt:lpstr>
      <vt:lpstr>Aspects of Death - Social</vt:lpstr>
      <vt:lpstr>Aspects of Death - Psychic</vt:lpstr>
      <vt:lpstr>Psychology of Death</vt:lpstr>
      <vt:lpstr>Psychology of Death</vt:lpstr>
      <vt:lpstr>What is Loss?</vt:lpstr>
      <vt:lpstr>Reflection</vt:lpstr>
      <vt:lpstr>Defining Grief</vt:lpstr>
      <vt:lpstr>Defining Grief</vt:lpstr>
      <vt:lpstr>Defining Grief</vt:lpstr>
      <vt:lpstr>Grief and Grieving</vt:lpstr>
      <vt:lpstr>Emotional Responses to Grief</vt:lpstr>
      <vt:lpstr>Physical Responses to Grief</vt:lpstr>
      <vt:lpstr>Cognitive Responses to Grief</vt:lpstr>
      <vt:lpstr>What Influences Grief?</vt:lpstr>
      <vt:lpstr>Discussion</vt:lpstr>
      <vt:lpstr>Theories of Grief</vt:lpstr>
      <vt:lpstr>Theories of Grief</vt:lpstr>
      <vt:lpstr>Kübler-Ross (1969, 1975)</vt:lpstr>
      <vt:lpstr>Kübler-Ross (1969, 1975)</vt:lpstr>
      <vt:lpstr>Evaluation</vt:lpstr>
      <vt:lpstr>Evaluation</vt:lpstr>
      <vt:lpstr>Continuing Bonds Theory (Klass, Silverman and Nickman, 1996; 2014)</vt:lpstr>
      <vt:lpstr>Continuing Bonds Theory</vt:lpstr>
      <vt:lpstr>Worden's (2009) Tasks of Mourning</vt:lpstr>
      <vt:lpstr>Comparing Theories</vt:lpstr>
      <vt:lpstr>Life Course and Bereavement</vt:lpstr>
      <vt:lpstr>Bereavement and Mental Health</vt:lpstr>
      <vt:lpstr>Case Study</vt:lpstr>
      <vt:lpstr>Supporting Bereaved Individuals</vt:lpstr>
      <vt:lpstr>Compassionate Communication</vt:lpstr>
      <vt:lpstr>Religious Rituals After Death</vt:lpstr>
      <vt:lpstr>Religious Rituals After Death</vt:lpstr>
      <vt:lpstr>Religious Rituals After Death</vt:lpstr>
      <vt:lpstr>Religious Rituals After Death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267</cp:revision>
  <dcterms:created xsi:type="dcterms:W3CDTF">2026-08-24T09:16:32Z</dcterms:created>
  <dcterms:modified xsi:type="dcterms:W3CDTF">2026-09-07T15:57:39Z</dcterms:modified>
</cp:coreProperties>
</file>