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4"/>
  </p:sldMasterIdLst>
  <p:notesMasterIdLst>
    <p:notesMasterId r:id="rId14"/>
  </p:notesMasterIdLst>
  <p:handoutMasterIdLst>
    <p:handoutMasterId r:id="rId15"/>
  </p:handoutMasterIdLst>
  <p:sldIdLst>
    <p:sldId id="256" r:id="rId5"/>
    <p:sldId id="257" r:id="rId6"/>
    <p:sldId id="261" r:id="rId7"/>
    <p:sldId id="260" r:id="rId8"/>
    <p:sldId id="262" r:id="rId9"/>
    <p:sldId id="263" r:id="rId10"/>
    <p:sldId id="264" r:id="rId11"/>
    <p:sldId id="265" r:id="rId12"/>
    <p:sldId id="258" r:id="rId13"/>
  </p:sldIdLst>
  <p:sldSz cx="12192000" cy="6858000"/>
  <p:notesSz cx="6858000" cy="9144000"/>
  <p:defaultTextStyle>
    <a:defPPr rtl="0"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DC1D32-F028-E56E-7034-BB8B2DCB0010}" v="997" dt="2023-03-15T21:03:36.778"/>
    <p1510:client id="{A81518C0-75BE-4467-8984-717462701BA0}" v="43" dt="2023-02-14T11:11:22.075"/>
    <p1510:client id="{AE3EBE48-282C-1897-EC93-1538E7F068FD}" v="6" dt="2023-03-01T17:42:27.0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 autoAdjust="0"/>
  </p:normalViewPr>
  <p:slideViewPr>
    <p:cSldViewPr snapToGrid="0">
      <p:cViewPr varScale="1">
        <p:scale>
          <a:sx n="116" d="100"/>
          <a:sy n="116" d="100"/>
        </p:scale>
        <p:origin x="378" y="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3804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rsha Davies (1904976)" userId="S::1904976@student.uwtsd.ac.uk::b7a2c084-24d5-4440-86f1-c5e072ea7b46" providerId="AD" clId="Web-{A81518C0-75BE-4467-8984-717462701BA0}"/>
    <pc:docChg chg="modSld addMainMaster delMainMaster">
      <pc:chgData name="Kersha Davies (1904976)" userId="S::1904976@student.uwtsd.ac.uk::b7a2c084-24d5-4440-86f1-c5e072ea7b46" providerId="AD" clId="Web-{A81518C0-75BE-4467-8984-717462701BA0}" dt="2023-02-14T11:11:42.670" v="46"/>
      <pc:docMkLst>
        <pc:docMk/>
      </pc:docMkLst>
      <pc:sldChg chg="addSp delSp modSp mod setBg modClrScheme addAnim delAnim chgLayout">
        <pc:chgData name="Kersha Davies (1904976)" userId="S::1904976@student.uwtsd.ac.uk::b7a2c084-24d5-4440-86f1-c5e072ea7b46" providerId="AD" clId="Web-{A81518C0-75BE-4467-8984-717462701BA0}" dt="2023-02-14T11:11:42.670" v="46"/>
        <pc:sldMkLst>
          <pc:docMk/>
          <pc:sldMk cId="553726541" sldId="256"/>
        </pc:sldMkLst>
        <pc:spChg chg="mod">
          <ac:chgData name="Kersha Davies (1904976)" userId="S::1904976@student.uwtsd.ac.uk::b7a2c084-24d5-4440-86f1-c5e072ea7b46" providerId="AD" clId="Web-{A81518C0-75BE-4467-8984-717462701BA0}" dt="2023-02-14T11:11:42.670" v="46"/>
          <ac:spMkLst>
            <pc:docMk/>
            <pc:sldMk cId="553726541" sldId="256"/>
            <ac:spMk id="2" creationId="{9FB28281-3783-403A-B1AB-0182A003DFE3}"/>
          </ac:spMkLst>
        </pc:spChg>
        <pc:spChg chg="mod">
          <ac:chgData name="Kersha Davies (1904976)" userId="S::1904976@student.uwtsd.ac.uk::b7a2c084-24d5-4440-86f1-c5e072ea7b46" providerId="AD" clId="Web-{A81518C0-75BE-4467-8984-717462701BA0}" dt="2023-02-14T11:11:42.670" v="46"/>
          <ac:spMkLst>
            <pc:docMk/>
            <pc:sldMk cId="553726541" sldId="256"/>
            <ac:spMk id="3" creationId="{C4542EAC-8BF3-4BFD-9891-145BC49409C2}"/>
          </ac:spMkLst>
        </pc:spChg>
        <pc:spChg chg="add del">
          <ac:chgData name="Kersha Davies (1904976)" userId="S::1904976@student.uwtsd.ac.uk::b7a2c084-24d5-4440-86f1-c5e072ea7b46" providerId="AD" clId="Web-{A81518C0-75BE-4467-8984-717462701BA0}" dt="2023-02-14T11:10:11.714" v="8"/>
          <ac:spMkLst>
            <pc:docMk/>
            <pc:sldMk cId="553726541" sldId="256"/>
            <ac:spMk id="9" creationId="{82950D9A-4705-4314-961A-4F88B2CE412D}"/>
          </ac:spMkLst>
        </pc:spChg>
        <pc:spChg chg="add del">
          <ac:chgData name="Kersha Davies (1904976)" userId="S::1904976@student.uwtsd.ac.uk::b7a2c084-24d5-4440-86f1-c5e072ea7b46" providerId="AD" clId="Web-{A81518C0-75BE-4467-8984-717462701BA0}" dt="2023-02-14T11:11:42.670" v="46"/>
          <ac:spMkLst>
            <pc:docMk/>
            <pc:sldMk cId="553726541" sldId="256"/>
            <ac:spMk id="16" creationId="{608EAA06-5488-416B-B2B2-E55213011012}"/>
          </ac:spMkLst>
        </pc:spChg>
        <pc:spChg chg="add">
          <ac:chgData name="Kersha Davies (1904976)" userId="S::1904976@student.uwtsd.ac.uk::b7a2c084-24d5-4440-86f1-c5e072ea7b46" providerId="AD" clId="Web-{A81518C0-75BE-4467-8984-717462701BA0}" dt="2023-02-14T11:11:42.670" v="46"/>
          <ac:spMkLst>
            <pc:docMk/>
            <pc:sldMk cId="553726541" sldId="256"/>
            <ac:spMk id="21" creationId="{3A397E3E-B90C-4D82-BAAA-36F7AC6A4565}"/>
          </ac:spMkLst>
        </pc:spChg>
        <pc:spChg chg="add">
          <ac:chgData name="Kersha Davies (1904976)" userId="S::1904976@student.uwtsd.ac.uk::b7a2c084-24d5-4440-86f1-c5e072ea7b46" providerId="AD" clId="Web-{A81518C0-75BE-4467-8984-717462701BA0}" dt="2023-02-14T11:11:42.670" v="46"/>
          <ac:spMkLst>
            <pc:docMk/>
            <pc:sldMk cId="553726541" sldId="256"/>
            <ac:spMk id="23" creationId="{2C1D3151-5F97-4860-B56C-C98BD62CC255}"/>
          </ac:spMkLst>
        </pc:spChg>
        <pc:spChg chg="add">
          <ac:chgData name="Kersha Davies (1904976)" userId="S::1904976@student.uwtsd.ac.uk::b7a2c084-24d5-4440-86f1-c5e072ea7b46" providerId="AD" clId="Web-{A81518C0-75BE-4467-8984-717462701BA0}" dt="2023-02-14T11:11:42.670" v="46"/>
          <ac:spMkLst>
            <pc:docMk/>
            <pc:sldMk cId="553726541" sldId="256"/>
            <ac:spMk id="25" creationId="{287DFBF2-49F6-42E9-A0A3-263E1B29EEA2}"/>
          </ac:spMkLst>
        </pc:spChg>
        <pc:spChg chg="add">
          <ac:chgData name="Kersha Davies (1904976)" userId="S::1904976@student.uwtsd.ac.uk::b7a2c084-24d5-4440-86f1-c5e072ea7b46" providerId="AD" clId="Web-{A81518C0-75BE-4467-8984-717462701BA0}" dt="2023-02-14T11:11:42.670" v="46"/>
          <ac:spMkLst>
            <pc:docMk/>
            <pc:sldMk cId="553726541" sldId="256"/>
            <ac:spMk id="27" creationId="{8CF5E676-CA04-4CED-9F1E-5026ED66E66D}"/>
          </ac:spMkLst>
        </pc:spChg>
        <pc:spChg chg="add">
          <ac:chgData name="Kersha Davies (1904976)" userId="S::1904976@student.uwtsd.ac.uk::b7a2c084-24d5-4440-86f1-c5e072ea7b46" providerId="AD" clId="Web-{A81518C0-75BE-4467-8984-717462701BA0}" dt="2023-02-14T11:11:42.670" v="46"/>
          <ac:spMkLst>
            <pc:docMk/>
            <pc:sldMk cId="553726541" sldId="256"/>
            <ac:spMk id="29" creationId="{C084923C-448A-46B2-AFC6-DA8BCDAAAA4E}"/>
          </ac:spMkLst>
        </pc:spChg>
        <pc:spChg chg="add">
          <ac:chgData name="Kersha Davies (1904976)" userId="S::1904976@student.uwtsd.ac.uk::b7a2c084-24d5-4440-86f1-c5e072ea7b46" providerId="AD" clId="Web-{A81518C0-75BE-4467-8984-717462701BA0}" dt="2023-02-14T11:11:42.670" v="46"/>
          <ac:spMkLst>
            <pc:docMk/>
            <pc:sldMk cId="553726541" sldId="256"/>
            <ac:spMk id="31" creationId="{E16C8D8F-10E9-4498-ABDB-0F923F8B6837}"/>
          </ac:spMkLst>
        </pc:spChg>
        <pc:spChg chg="add">
          <ac:chgData name="Kersha Davies (1904976)" userId="S::1904976@student.uwtsd.ac.uk::b7a2c084-24d5-4440-86f1-c5e072ea7b46" providerId="AD" clId="Web-{A81518C0-75BE-4467-8984-717462701BA0}" dt="2023-02-14T11:11:42.670" v="46"/>
          <ac:spMkLst>
            <pc:docMk/>
            <pc:sldMk cId="553726541" sldId="256"/>
            <ac:spMk id="33" creationId="{1E5A83E3-8A11-4492-BB6E-F5F2240316FB}"/>
          </ac:spMkLst>
        </pc:spChg>
        <pc:spChg chg="add">
          <ac:chgData name="Kersha Davies (1904976)" userId="S::1904976@student.uwtsd.ac.uk::b7a2c084-24d5-4440-86f1-c5e072ea7b46" providerId="AD" clId="Web-{A81518C0-75BE-4467-8984-717462701BA0}" dt="2023-02-14T11:11:42.670" v="46"/>
          <ac:spMkLst>
            <pc:docMk/>
            <pc:sldMk cId="553726541" sldId="256"/>
            <ac:spMk id="35" creationId="{8DE96824-E506-4448-8704-5EC7BF7BC51B}"/>
          </ac:spMkLst>
        </pc:spChg>
        <pc:spChg chg="add">
          <ac:chgData name="Kersha Davies (1904976)" userId="S::1904976@student.uwtsd.ac.uk::b7a2c084-24d5-4440-86f1-c5e072ea7b46" providerId="AD" clId="Web-{A81518C0-75BE-4467-8984-717462701BA0}" dt="2023-02-14T11:11:42.670" v="46"/>
          <ac:spMkLst>
            <pc:docMk/>
            <pc:sldMk cId="553726541" sldId="256"/>
            <ac:spMk id="37" creationId="{4D1A5E71-B6B6-486A-8CDC-C7ABD9B903F6}"/>
          </ac:spMkLst>
        </pc:spChg>
        <pc:spChg chg="add">
          <ac:chgData name="Kersha Davies (1904976)" userId="S::1904976@student.uwtsd.ac.uk::b7a2c084-24d5-4440-86f1-c5e072ea7b46" providerId="AD" clId="Web-{A81518C0-75BE-4467-8984-717462701BA0}" dt="2023-02-14T11:11:42.670" v="46"/>
          <ac:spMkLst>
            <pc:docMk/>
            <pc:sldMk cId="553726541" sldId="256"/>
            <ac:spMk id="39" creationId="{A2B5CBEA-F125-49B6-8335-227C325B112B}"/>
          </ac:spMkLst>
        </pc:spChg>
        <pc:spChg chg="add">
          <ac:chgData name="Kersha Davies (1904976)" userId="S::1904976@student.uwtsd.ac.uk::b7a2c084-24d5-4440-86f1-c5e072ea7b46" providerId="AD" clId="Web-{A81518C0-75BE-4467-8984-717462701BA0}" dt="2023-02-14T11:11:42.670" v="46"/>
          <ac:spMkLst>
            <pc:docMk/>
            <pc:sldMk cId="553726541" sldId="256"/>
            <ac:spMk id="41" creationId="{8D5FEEA0-2150-4CF8-BFBE-E1CE7B1A2A22}"/>
          </ac:spMkLst>
        </pc:spChg>
        <pc:spChg chg="add">
          <ac:chgData name="Kersha Davies (1904976)" userId="S::1904976@student.uwtsd.ac.uk::b7a2c084-24d5-4440-86f1-c5e072ea7b46" providerId="AD" clId="Web-{A81518C0-75BE-4467-8984-717462701BA0}" dt="2023-02-14T11:11:42.670" v="46"/>
          <ac:spMkLst>
            <pc:docMk/>
            <pc:sldMk cId="553726541" sldId="256"/>
            <ac:spMk id="50" creationId="{4FB204DF-284E-45F6-A017-79A4DF57BCCB}"/>
          </ac:spMkLst>
        </pc:spChg>
        <pc:spChg chg="add">
          <ac:chgData name="Kersha Davies (1904976)" userId="S::1904976@student.uwtsd.ac.uk::b7a2c084-24d5-4440-86f1-c5e072ea7b46" providerId="AD" clId="Web-{A81518C0-75BE-4467-8984-717462701BA0}" dt="2023-02-14T11:11:42.670" v="46"/>
          <ac:spMkLst>
            <pc:docMk/>
            <pc:sldMk cId="553726541" sldId="256"/>
            <ac:spMk id="52" creationId="{35BEC8E5-2B02-4F67-8747-30EB3C1BA22C}"/>
          </ac:spMkLst>
        </pc:spChg>
        <pc:spChg chg="add">
          <ac:chgData name="Kersha Davies (1904976)" userId="S::1904976@student.uwtsd.ac.uk::b7a2c084-24d5-4440-86f1-c5e072ea7b46" providerId="AD" clId="Web-{A81518C0-75BE-4467-8984-717462701BA0}" dt="2023-02-14T11:11:42.670" v="46"/>
          <ac:spMkLst>
            <pc:docMk/>
            <pc:sldMk cId="553726541" sldId="256"/>
            <ac:spMk id="54" creationId="{DA3820AF-2A30-4E60-818E-56DDA937A5D4}"/>
          </ac:spMkLst>
        </pc:spChg>
        <pc:grpChg chg="add">
          <ac:chgData name="Kersha Davies (1904976)" userId="S::1904976@student.uwtsd.ac.uk::b7a2c084-24d5-4440-86f1-c5e072ea7b46" providerId="AD" clId="Web-{A81518C0-75BE-4467-8984-717462701BA0}" dt="2023-02-14T11:11:42.670" v="46"/>
          <ac:grpSpMkLst>
            <pc:docMk/>
            <pc:sldMk cId="553726541" sldId="256"/>
            <ac:grpSpMk id="43" creationId="{FB9739EB-7F66-433D-841F-AB3CD18700B7}"/>
          </ac:grpSpMkLst>
        </pc:grpChg>
        <pc:picChg chg="add del">
          <ac:chgData name="Kersha Davies (1904976)" userId="S::1904976@student.uwtsd.ac.uk::b7a2c084-24d5-4440-86f1-c5e072ea7b46" providerId="AD" clId="Web-{A81518C0-75BE-4467-8984-717462701BA0}" dt="2023-02-14T11:10:11.714" v="8"/>
          <ac:picMkLst>
            <pc:docMk/>
            <pc:sldMk cId="553726541" sldId="256"/>
            <ac:picMk id="4" creationId="{4194D7E6-3BCB-D378-36AB-F0B2C2DCC96B}"/>
          </ac:picMkLst>
        </pc:picChg>
        <pc:picChg chg="add mod ord">
          <ac:chgData name="Kersha Davies (1904976)" userId="S::1904976@student.uwtsd.ac.uk::b7a2c084-24d5-4440-86f1-c5e072ea7b46" providerId="AD" clId="Web-{A81518C0-75BE-4467-8984-717462701BA0}" dt="2023-02-14T11:11:42.670" v="46"/>
          <ac:picMkLst>
            <pc:docMk/>
            <pc:sldMk cId="553726541" sldId="256"/>
            <ac:picMk id="15" creationId="{383119A2-493C-5840-E41B-D9F9791C17C7}"/>
          </ac:picMkLst>
        </pc:picChg>
        <pc:cxnChg chg="add del">
          <ac:chgData name="Kersha Davies (1904976)" userId="S::1904976@student.uwtsd.ac.uk::b7a2c084-24d5-4440-86f1-c5e072ea7b46" providerId="AD" clId="Web-{A81518C0-75BE-4467-8984-717462701BA0}" dt="2023-02-14T11:10:11.714" v="8"/>
          <ac:cxnSpMkLst>
            <pc:docMk/>
            <pc:sldMk cId="553726541" sldId="256"/>
            <ac:cxnSpMk id="11" creationId="{13AC671C-E66F-43C5-A66A-C477339DD232}"/>
          </ac:cxnSpMkLst>
        </pc:cxnChg>
        <pc:cxnChg chg="add del">
          <ac:chgData name="Kersha Davies (1904976)" userId="S::1904976@student.uwtsd.ac.uk::b7a2c084-24d5-4440-86f1-c5e072ea7b46" providerId="AD" clId="Web-{A81518C0-75BE-4467-8984-717462701BA0}" dt="2023-02-14T11:10:11.714" v="8"/>
          <ac:cxnSpMkLst>
            <pc:docMk/>
            <pc:sldMk cId="553726541" sldId="256"/>
            <ac:cxnSpMk id="13" creationId="{EEE10AC2-20ED-4628-9A8E-14F8437B55CB}"/>
          </ac:cxnSpMkLst>
        </pc:cxnChg>
      </pc:sldChg>
      <pc:sldMasterChg chg="add del addSldLayout delSldLayout">
        <pc:chgData name="Kersha Davies (1904976)" userId="S::1904976@student.uwtsd.ac.uk::b7a2c084-24d5-4440-86f1-c5e072ea7b46" providerId="AD" clId="Web-{A81518C0-75BE-4467-8984-717462701BA0}" dt="2023-02-14T11:10:11.917" v="9"/>
        <pc:sldMasterMkLst>
          <pc:docMk/>
          <pc:sldMasterMk cId="2371758177" sldId="2147483660"/>
        </pc:sldMasterMkLst>
        <pc:sldLayoutChg chg="add del">
          <pc:chgData name="Kersha Davies (1904976)" userId="S::1904976@student.uwtsd.ac.uk::b7a2c084-24d5-4440-86f1-c5e072ea7b46" providerId="AD" clId="Web-{A81518C0-75BE-4467-8984-717462701BA0}" dt="2023-02-14T11:10:11.917" v="9"/>
          <pc:sldLayoutMkLst>
            <pc:docMk/>
            <pc:sldMasterMk cId="2371758177" sldId="2147483660"/>
            <pc:sldLayoutMk cId="3129878285" sldId="2147483661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0:11.917" v="9"/>
          <pc:sldLayoutMkLst>
            <pc:docMk/>
            <pc:sldMasterMk cId="2371758177" sldId="2147483660"/>
            <pc:sldLayoutMk cId="572029412" sldId="2147483662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0:11.917" v="9"/>
          <pc:sldLayoutMkLst>
            <pc:docMk/>
            <pc:sldMasterMk cId="2371758177" sldId="2147483660"/>
            <pc:sldLayoutMk cId="3636461385" sldId="2147483663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0:11.917" v="9"/>
          <pc:sldLayoutMkLst>
            <pc:docMk/>
            <pc:sldMasterMk cId="2371758177" sldId="2147483660"/>
            <pc:sldLayoutMk cId="3626050071" sldId="2147483664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0:11.917" v="9"/>
          <pc:sldLayoutMkLst>
            <pc:docMk/>
            <pc:sldMasterMk cId="2371758177" sldId="2147483660"/>
            <pc:sldLayoutMk cId="4223613637" sldId="2147483665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0:11.917" v="9"/>
          <pc:sldLayoutMkLst>
            <pc:docMk/>
            <pc:sldMasterMk cId="2371758177" sldId="2147483660"/>
            <pc:sldLayoutMk cId="986665687" sldId="2147483666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0:11.917" v="9"/>
          <pc:sldLayoutMkLst>
            <pc:docMk/>
            <pc:sldMasterMk cId="2371758177" sldId="2147483660"/>
            <pc:sldLayoutMk cId="2924672457" sldId="2147483667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0:11.917" v="9"/>
          <pc:sldLayoutMkLst>
            <pc:docMk/>
            <pc:sldMasterMk cId="2371758177" sldId="2147483660"/>
            <pc:sldLayoutMk cId="1650365514" sldId="2147483668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0:11.917" v="9"/>
          <pc:sldLayoutMkLst>
            <pc:docMk/>
            <pc:sldMasterMk cId="2371758177" sldId="2147483660"/>
            <pc:sldLayoutMk cId="746702124" sldId="2147483669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0:11.917" v="9"/>
          <pc:sldLayoutMkLst>
            <pc:docMk/>
            <pc:sldMasterMk cId="2371758177" sldId="2147483660"/>
            <pc:sldLayoutMk cId="61784523" sldId="2147483670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0:11.917" v="9"/>
          <pc:sldLayoutMkLst>
            <pc:docMk/>
            <pc:sldMasterMk cId="2371758177" sldId="2147483660"/>
            <pc:sldLayoutMk cId="1164236222" sldId="2147483671"/>
          </pc:sldLayoutMkLst>
        </pc:sldLayoutChg>
      </pc:sldMasterChg>
      <pc:sldMasterChg chg="add del addSldLayout delSldLayout">
        <pc:chgData name="Kersha Davies (1904976)" userId="S::1904976@student.uwtsd.ac.uk::b7a2c084-24d5-4440-86f1-c5e072ea7b46" providerId="AD" clId="Web-{A81518C0-75BE-4467-8984-717462701BA0}" dt="2023-02-14T11:10:11.714" v="8"/>
        <pc:sldMasterMkLst>
          <pc:docMk/>
          <pc:sldMasterMk cId="1332214159" sldId="2147483698"/>
        </pc:sldMasterMkLst>
        <pc:sldLayoutChg chg="add del">
          <pc:chgData name="Kersha Davies (1904976)" userId="S::1904976@student.uwtsd.ac.uk::b7a2c084-24d5-4440-86f1-c5e072ea7b46" providerId="AD" clId="Web-{A81518C0-75BE-4467-8984-717462701BA0}" dt="2023-02-14T11:10:11.714" v="8"/>
          <pc:sldLayoutMkLst>
            <pc:docMk/>
            <pc:sldMasterMk cId="1332214159" sldId="2147483698"/>
            <pc:sldLayoutMk cId="2089897347" sldId="2147483687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0:11.714" v="8"/>
          <pc:sldLayoutMkLst>
            <pc:docMk/>
            <pc:sldMasterMk cId="1332214159" sldId="2147483698"/>
            <pc:sldLayoutMk cId="1144795798" sldId="2147483688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0:11.714" v="8"/>
          <pc:sldLayoutMkLst>
            <pc:docMk/>
            <pc:sldMasterMk cId="1332214159" sldId="2147483698"/>
            <pc:sldLayoutMk cId="2174768066" sldId="2147483689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0:11.714" v="8"/>
          <pc:sldLayoutMkLst>
            <pc:docMk/>
            <pc:sldMasterMk cId="1332214159" sldId="2147483698"/>
            <pc:sldLayoutMk cId="1333857053" sldId="2147483690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0:11.714" v="8"/>
          <pc:sldLayoutMkLst>
            <pc:docMk/>
            <pc:sldMasterMk cId="1332214159" sldId="2147483698"/>
            <pc:sldLayoutMk cId="1219318524" sldId="2147483691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0:11.714" v="8"/>
          <pc:sldLayoutMkLst>
            <pc:docMk/>
            <pc:sldMasterMk cId="1332214159" sldId="2147483698"/>
            <pc:sldLayoutMk cId="3414116232" sldId="2147483692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0:11.714" v="8"/>
          <pc:sldLayoutMkLst>
            <pc:docMk/>
            <pc:sldMasterMk cId="1332214159" sldId="2147483698"/>
            <pc:sldLayoutMk cId="1997371040" sldId="2147483693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0:11.714" v="8"/>
          <pc:sldLayoutMkLst>
            <pc:docMk/>
            <pc:sldMasterMk cId="1332214159" sldId="2147483698"/>
            <pc:sldLayoutMk cId="666497311" sldId="2147483694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0:11.714" v="8"/>
          <pc:sldLayoutMkLst>
            <pc:docMk/>
            <pc:sldMasterMk cId="1332214159" sldId="2147483698"/>
            <pc:sldLayoutMk cId="4000688385" sldId="2147483695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0:11.714" v="8"/>
          <pc:sldLayoutMkLst>
            <pc:docMk/>
            <pc:sldMasterMk cId="1332214159" sldId="2147483698"/>
            <pc:sldLayoutMk cId="410065489" sldId="2147483696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0:11.714" v="8"/>
          <pc:sldLayoutMkLst>
            <pc:docMk/>
            <pc:sldMasterMk cId="1332214159" sldId="2147483698"/>
            <pc:sldLayoutMk cId="3749119722" sldId="2147483697"/>
          </pc:sldLayoutMkLst>
        </pc:sldLayoutChg>
      </pc:sldMasterChg>
      <pc:sldMasterChg chg="add del addSldLayout delSldLayout">
        <pc:chgData name="Kersha Davies (1904976)" userId="S::1904976@student.uwtsd.ac.uk::b7a2c084-24d5-4440-86f1-c5e072ea7b46" providerId="AD" clId="Web-{A81518C0-75BE-4467-8984-717462701BA0}" dt="2023-02-14T11:11:42.670" v="46"/>
        <pc:sldMasterMkLst>
          <pc:docMk/>
          <pc:sldMasterMk cId="238867217" sldId="2147483704"/>
        </pc:sldMasterMkLst>
        <pc:sldLayoutChg chg="add del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238867217" sldId="2147483704"/>
            <pc:sldLayoutMk cId="2952283061" sldId="2147483687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238867217" sldId="2147483704"/>
            <pc:sldLayoutMk cId="1811451843" sldId="2147483688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238867217" sldId="2147483704"/>
            <pc:sldLayoutMk cId="3439389542" sldId="2147483689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238867217" sldId="2147483704"/>
            <pc:sldLayoutMk cId="818441705" sldId="2147483690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238867217" sldId="2147483704"/>
            <pc:sldLayoutMk cId="2515517423" sldId="2147483691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238867217" sldId="2147483704"/>
            <pc:sldLayoutMk cId="1326244920" sldId="2147483692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238867217" sldId="2147483704"/>
            <pc:sldLayoutMk cId="3038829824" sldId="2147483693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238867217" sldId="2147483704"/>
            <pc:sldLayoutMk cId="1131063153" sldId="2147483694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238867217" sldId="2147483704"/>
            <pc:sldLayoutMk cId="3039680698" sldId="2147483695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238867217" sldId="2147483704"/>
            <pc:sldLayoutMk cId="854602966" sldId="2147483696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238867217" sldId="2147483704"/>
            <pc:sldLayoutMk cId="1883070081" sldId="2147483697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238867217" sldId="2147483704"/>
            <pc:sldLayoutMk cId="1591442957" sldId="2147483698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238867217" sldId="2147483704"/>
            <pc:sldLayoutMk cId="236996514" sldId="2147483699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238867217" sldId="2147483704"/>
            <pc:sldLayoutMk cId="3596718354" sldId="2147483700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238867217" sldId="2147483704"/>
            <pc:sldLayoutMk cId="104017274" sldId="2147483701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238867217" sldId="2147483704"/>
            <pc:sldLayoutMk cId="3183940458" sldId="2147483702"/>
          </pc:sldLayoutMkLst>
        </pc:sldLayoutChg>
        <pc:sldLayoutChg chg="add del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238867217" sldId="2147483704"/>
            <pc:sldLayoutMk cId="2749236865" sldId="2147483703"/>
          </pc:sldLayoutMkLst>
        </pc:sldLayoutChg>
      </pc:sldMasterChg>
      <pc:sldMasterChg chg="add addSldLayout">
        <pc:chgData name="Kersha Davies (1904976)" userId="S::1904976@student.uwtsd.ac.uk::b7a2c084-24d5-4440-86f1-c5e072ea7b46" providerId="AD" clId="Web-{A81518C0-75BE-4467-8984-717462701BA0}" dt="2023-02-14T11:11:42.670" v="46"/>
        <pc:sldMasterMkLst>
          <pc:docMk/>
          <pc:sldMasterMk cId="3559353561" sldId="2147483780"/>
        </pc:sldMasterMkLst>
        <pc:sldLayoutChg chg="add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3559353561" sldId="2147483780"/>
            <pc:sldLayoutMk cId="537785318" sldId="2147483769"/>
          </pc:sldLayoutMkLst>
        </pc:sldLayoutChg>
        <pc:sldLayoutChg chg="add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3559353561" sldId="2147483780"/>
            <pc:sldLayoutMk cId="2911256503" sldId="2147483770"/>
          </pc:sldLayoutMkLst>
        </pc:sldLayoutChg>
        <pc:sldLayoutChg chg="add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3559353561" sldId="2147483780"/>
            <pc:sldLayoutMk cId="1589572008" sldId="2147483771"/>
          </pc:sldLayoutMkLst>
        </pc:sldLayoutChg>
        <pc:sldLayoutChg chg="add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3559353561" sldId="2147483780"/>
            <pc:sldLayoutMk cId="670156969" sldId="2147483772"/>
          </pc:sldLayoutMkLst>
        </pc:sldLayoutChg>
        <pc:sldLayoutChg chg="add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3559353561" sldId="2147483780"/>
            <pc:sldLayoutMk cId="3313078274" sldId="2147483773"/>
          </pc:sldLayoutMkLst>
        </pc:sldLayoutChg>
        <pc:sldLayoutChg chg="add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3559353561" sldId="2147483780"/>
            <pc:sldLayoutMk cId="1898353600" sldId="2147483774"/>
          </pc:sldLayoutMkLst>
        </pc:sldLayoutChg>
        <pc:sldLayoutChg chg="add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3559353561" sldId="2147483780"/>
            <pc:sldLayoutMk cId="1680349259" sldId="2147483775"/>
          </pc:sldLayoutMkLst>
        </pc:sldLayoutChg>
        <pc:sldLayoutChg chg="add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3559353561" sldId="2147483780"/>
            <pc:sldLayoutMk cId="3685868766" sldId="2147483776"/>
          </pc:sldLayoutMkLst>
        </pc:sldLayoutChg>
        <pc:sldLayoutChg chg="add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3559353561" sldId="2147483780"/>
            <pc:sldLayoutMk cId="3569836630" sldId="2147483777"/>
          </pc:sldLayoutMkLst>
        </pc:sldLayoutChg>
        <pc:sldLayoutChg chg="add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3559353561" sldId="2147483780"/>
            <pc:sldLayoutMk cId="2739247047" sldId="2147483778"/>
          </pc:sldLayoutMkLst>
        </pc:sldLayoutChg>
        <pc:sldLayoutChg chg="add">
          <pc:chgData name="Kersha Davies (1904976)" userId="S::1904976@student.uwtsd.ac.uk::b7a2c084-24d5-4440-86f1-c5e072ea7b46" providerId="AD" clId="Web-{A81518C0-75BE-4467-8984-717462701BA0}" dt="2023-02-14T11:11:42.670" v="46"/>
          <pc:sldLayoutMkLst>
            <pc:docMk/>
            <pc:sldMasterMk cId="3559353561" sldId="2147483780"/>
            <pc:sldLayoutMk cId="2369101175" sldId="2147483779"/>
          </pc:sldLayoutMkLst>
        </pc:sldLayoutChg>
      </pc:sldMasterChg>
    </pc:docChg>
  </pc:docChgLst>
  <pc:docChgLst>
    <pc:chgData name="Kersha Davies (1904976)" userId="S::1904976@student.uwtsd.ac.uk::b7a2c084-24d5-4440-86f1-c5e072ea7b46" providerId="AD" clId="Web-{09DC1D32-F028-E56E-7034-BB8B2DCB0010}"/>
    <pc:docChg chg="addSld delSld modSld">
      <pc:chgData name="Kersha Davies (1904976)" userId="S::1904976@student.uwtsd.ac.uk::b7a2c084-24d5-4440-86f1-c5e072ea7b46" providerId="AD" clId="Web-{09DC1D32-F028-E56E-7034-BB8B2DCB0010}" dt="2023-03-15T21:03:36.778" v="1066"/>
      <pc:docMkLst>
        <pc:docMk/>
      </pc:docMkLst>
      <pc:sldChg chg="addSp delSp modSp">
        <pc:chgData name="Kersha Davies (1904976)" userId="S::1904976@student.uwtsd.ac.uk::b7a2c084-24d5-4440-86f1-c5e072ea7b46" providerId="AD" clId="Web-{09DC1D32-F028-E56E-7034-BB8B2DCB0010}" dt="2023-03-15T20:44:26.798" v="1027"/>
        <pc:sldMkLst>
          <pc:docMk/>
          <pc:sldMk cId="553726541" sldId="256"/>
        </pc:sldMkLst>
        <pc:spChg chg="mod">
          <ac:chgData name="Kersha Davies (1904976)" userId="S::1904976@student.uwtsd.ac.uk::b7a2c084-24d5-4440-86f1-c5e072ea7b46" providerId="AD" clId="Web-{09DC1D32-F028-E56E-7034-BB8B2DCB0010}" dt="2023-03-15T20:44:26.798" v="1027"/>
          <ac:spMkLst>
            <pc:docMk/>
            <pc:sldMk cId="553726541" sldId="256"/>
            <ac:spMk id="2" creationId="{9FB28281-3783-403A-B1AB-0182A003DFE3}"/>
          </ac:spMkLst>
        </pc:spChg>
        <pc:spChg chg="mod">
          <ac:chgData name="Kersha Davies (1904976)" userId="S::1904976@student.uwtsd.ac.uk::b7a2c084-24d5-4440-86f1-c5e072ea7b46" providerId="AD" clId="Web-{09DC1D32-F028-E56E-7034-BB8B2DCB0010}" dt="2023-03-15T20:44:26.798" v="1027"/>
          <ac:spMkLst>
            <pc:docMk/>
            <pc:sldMk cId="553726541" sldId="256"/>
            <ac:spMk id="3" creationId="{C4542EAC-8BF3-4BFD-9891-145BC49409C2}"/>
          </ac:spMkLst>
        </pc:spChg>
        <pc:spChg chg="del">
          <ac:chgData name="Kersha Davies (1904976)" userId="S::1904976@student.uwtsd.ac.uk::b7a2c084-24d5-4440-86f1-c5e072ea7b46" providerId="AD" clId="Web-{09DC1D32-F028-E56E-7034-BB8B2DCB0010}" dt="2023-03-15T20:41:34.651" v="1020"/>
          <ac:spMkLst>
            <pc:docMk/>
            <pc:sldMk cId="553726541" sldId="256"/>
            <ac:spMk id="21" creationId="{3A397E3E-B90C-4D82-BAAA-36F7AC6A4565}"/>
          </ac:spMkLst>
        </pc:spChg>
        <pc:spChg chg="del">
          <ac:chgData name="Kersha Davies (1904976)" userId="S::1904976@student.uwtsd.ac.uk::b7a2c084-24d5-4440-86f1-c5e072ea7b46" providerId="AD" clId="Web-{09DC1D32-F028-E56E-7034-BB8B2DCB0010}" dt="2023-03-15T20:41:34.651" v="1020"/>
          <ac:spMkLst>
            <pc:docMk/>
            <pc:sldMk cId="553726541" sldId="256"/>
            <ac:spMk id="23" creationId="{2C1D3151-5F97-4860-B56C-C98BD62CC255}"/>
          </ac:spMkLst>
        </pc:spChg>
        <pc:spChg chg="del">
          <ac:chgData name="Kersha Davies (1904976)" userId="S::1904976@student.uwtsd.ac.uk::b7a2c084-24d5-4440-86f1-c5e072ea7b46" providerId="AD" clId="Web-{09DC1D32-F028-E56E-7034-BB8B2DCB0010}" dt="2023-03-15T20:41:34.651" v="1020"/>
          <ac:spMkLst>
            <pc:docMk/>
            <pc:sldMk cId="553726541" sldId="256"/>
            <ac:spMk id="25" creationId="{287DFBF2-49F6-42E9-A0A3-263E1B29EEA2}"/>
          </ac:spMkLst>
        </pc:spChg>
        <pc:spChg chg="del">
          <ac:chgData name="Kersha Davies (1904976)" userId="S::1904976@student.uwtsd.ac.uk::b7a2c084-24d5-4440-86f1-c5e072ea7b46" providerId="AD" clId="Web-{09DC1D32-F028-E56E-7034-BB8B2DCB0010}" dt="2023-03-15T20:41:34.651" v="1020"/>
          <ac:spMkLst>
            <pc:docMk/>
            <pc:sldMk cId="553726541" sldId="256"/>
            <ac:spMk id="27" creationId="{8CF5E676-CA04-4CED-9F1E-5026ED66E66D}"/>
          </ac:spMkLst>
        </pc:spChg>
        <pc:spChg chg="del">
          <ac:chgData name="Kersha Davies (1904976)" userId="S::1904976@student.uwtsd.ac.uk::b7a2c084-24d5-4440-86f1-c5e072ea7b46" providerId="AD" clId="Web-{09DC1D32-F028-E56E-7034-BB8B2DCB0010}" dt="2023-03-15T20:41:34.651" v="1020"/>
          <ac:spMkLst>
            <pc:docMk/>
            <pc:sldMk cId="553726541" sldId="256"/>
            <ac:spMk id="29" creationId="{C084923C-448A-46B2-AFC6-DA8BCDAAAA4E}"/>
          </ac:spMkLst>
        </pc:spChg>
        <pc:spChg chg="del">
          <ac:chgData name="Kersha Davies (1904976)" userId="S::1904976@student.uwtsd.ac.uk::b7a2c084-24d5-4440-86f1-c5e072ea7b46" providerId="AD" clId="Web-{09DC1D32-F028-E56E-7034-BB8B2DCB0010}" dt="2023-03-15T20:41:34.651" v="1020"/>
          <ac:spMkLst>
            <pc:docMk/>
            <pc:sldMk cId="553726541" sldId="256"/>
            <ac:spMk id="31" creationId="{E16C8D8F-10E9-4498-ABDB-0F923F8B6837}"/>
          </ac:spMkLst>
        </pc:spChg>
        <pc:spChg chg="del">
          <ac:chgData name="Kersha Davies (1904976)" userId="S::1904976@student.uwtsd.ac.uk::b7a2c084-24d5-4440-86f1-c5e072ea7b46" providerId="AD" clId="Web-{09DC1D32-F028-E56E-7034-BB8B2DCB0010}" dt="2023-03-15T20:41:34.651" v="1020"/>
          <ac:spMkLst>
            <pc:docMk/>
            <pc:sldMk cId="553726541" sldId="256"/>
            <ac:spMk id="33" creationId="{1E5A83E3-8A11-4492-BB6E-F5F2240316FB}"/>
          </ac:spMkLst>
        </pc:spChg>
        <pc:spChg chg="del">
          <ac:chgData name="Kersha Davies (1904976)" userId="S::1904976@student.uwtsd.ac.uk::b7a2c084-24d5-4440-86f1-c5e072ea7b46" providerId="AD" clId="Web-{09DC1D32-F028-E56E-7034-BB8B2DCB0010}" dt="2023-03-15T20:41:34.651" v="1020"/>
          <ac:spMkLst>
            <pc:docMk/>
            <pc:sldMk cId="553726541" sldId="256"/>
            <ac:spMk id="35" creationId="{8DE96824-E506-4448-8704-5EC7BF7BC51B}"/>
          </ac:spMkLst>
        </pc:spChg>
        <pc:spChg chg="del">
          <ac:chgData name="Kersha Davies (1904976)" userId="S::1904976@student.uwtsd.ac.uk::b7a2c084-24d5-4440-86f1-c5e072ea7b46" providerId="AD" clId="Web-{09DC1D32-F028-E56E-7034-BB8B2DCB0010}" dt="2023-03-15T20:41:34.651" v="1020"/>
          <ac:spMkLst>
            <pc:docMk/>
            <pc:sldMk cId="553726541" sldId="256"/>
            <ac:spMk id="37" creationId="{4D1A5E71-B6B6-486A-8CDC-C7ABD9B903F6}"/>
          </ac:spMkLst>
        </pc:spChg>
        <pc:spChg chg="del">
          <ac:chgData name="Kersha Davies (1904976)" userId="S::1904976@student.uwtsd.ac.uk::b7a2c084-24d5-4440-86f1-c5e072ea7b46" providerId="AD" clId="Web-{09DC1D32-F028-E56E-7034-BB8B2DCB0010}" dt="2023-03-15T20:41:34.651" v="1020"/>
          <ac:spMkLst>
            <pc:docMk/>
            <pc:sldMk cId="553726541" sldId="256"/>
            <ac:spMk id="39" creationId="{A2B5CBEA-F125-49B6-8335-227C325B112B}"/>
          </ac:spMkLst>
        </pc:spChg>
        <pc:spChg chg="del">
          <ac:chgData name="Kersha Davies (1904976)" userId="S::1904976@student.uwtsd.ac.uk::b7a2c084-24d5-4440-86f1-c5e072ea7b46" providerId="AD" clId="Web-{09DC1D32-F028-E56E-7034-BB8B2DCB0010}" dt="2023-03-15T20:41:34.651" v="1020"/>
          <ac:spMkLst>
            <pc:docMk/>
            <pc:sldMk cId="553726541" sldId="256"/>
            <ac:spMk id="41" creationId="{8D5FEEA0-2150-4CF8-BFBE-E1CE7B1A2A22}"/>
          </ac:spMkLst>
        </pc:spChg>
        <pc:spChg chg="del">
          <ac:chgData name="Kersha Davies (1904976)" userId="S::1904976@student.uwtsd.ac.uk::b7a2c084-24d5-4440-86f1-c5e072ea7b46" providerId="AD" clId="Web-{09DC1D32-F028-E56E-7034-BB8B2DCB0010}" dt="2023-03-15T20:41:34.651" v="1020"/>
          <ac:spMkLst>
            <pc:docMk/>
            <pc:sldMk cId="553726541" sldId="256"/>
            <ac:spMk id="50" creationId="{4FB204DF-284E-45F6-A017-79A4DF57BCCB}"/>
          </ac:spMkLst>
        </pc:spChg>
        <pc:spChg chg="del">
          <ac:chgData name="Kersha Davies (1904976)" userId="S::1904976@student.uwtsd.ac.uk::b7a2c084-24d5-4440-86f1-c5e072ea7b46" providerId="AD" clId="Web-{09DC1D32-F028-E56E-7034-BB8B2DCB0010}" dt="2023-03-15T20:41:34.651" v="1020"/>
          <ac:spMkLst>
            <pc:docMk/>
            <pc:sldMk cId="553726541" sldId="256"/>
            <ac:spMk id="52" creationId="{35BEC8E5-2B02-4F67-8747-30EB3C1BA22C}"/>
          </ac:spMkLst>
        </pc:spChg>
        <pc:spChg chg="del">
          <ac:chgData name="Kersha Davies (1904976)" userId="S::1904976@student.uwtsd.ac.uk::b7a2c084-24d5-4440-86f1-c5e072ea7b46" providerId="AD" clId="Web-{09DC1D32-F028-E56E-7034-BB8B2DCB0010}" dt="2023-03-15T20:41:34.651" v="1020"/>
          <ac:spMkLst>
            <pc:docMk/>
            <pc:sldMk cId="553726541" sldId="256"/>
            <ac:spMk id="54" creationId="{DA3820AF-2A30-4E60-818E-56DDA937A5D4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5T20:43:31.671" v="1025"/>
          <ac:spMkLst>
            <pc:docMk/>
            <pc:sldMk cId="553726541" sldId="256"/>
            <ac:spMk id="59" creationId="{489B7BFD-8F45-4093-AD9C-91B15B0503D9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5T20:43:31.671" v="1025"/>
          <ac:spMkLst>
            <pc:docMk/>
            <pc:sldMk cId="553726541" sldId="256"/>
            <ac:spMk id="61" creationId="{D9DFE8A5-DCEC-4A43-B613-D62AC8C5734F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5T20:43:31.671" v="1025"/>
          <ac:spMkLst>
            <pc:docMk/>
            <pc:sldMk cId="553726541" sldId="256"/>
            <ac:spMk id="63" creationId="{2B369A2E-99B1-4A2B-9343-957A6C165FD9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5T20:43:31.671" v="1025"/>
          <ac:spMkLst>
            <pc:docMk/>
            <pc:sldMk cId="553726541" sldId="256"/>
            <ac:spMk id="65" creationId="{26B7664A-BE61-4A65-B937-A31E08B8B9AD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5T20:43:31.671" v="1025"/>
          <ac:spMkLst>
            <pc:docMk/>
            <pc:sldMk cId="553726541" sldId="256"/>
            <ac:spMk id="67" creationId="{279CAF82-0ECF-42BE-8F37-F71941E5D410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5T20:43:31.671" v="1025"/>
          <ac:spMkLst>
            <pc:docMk/>
            <pc:sldMk cId="553726541" sldId="256"/>
            <ac:spMk id="69" creationId="{B3D7D008-0B6D-4161-BEDA-6AF6A03BCB67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5T20:43:31.671" v="1025"/>
          <ac:spMkLst>
            <pc:docMk/>
            <pc:sldMk cId="553726541" sldId="256"/>
            <ac:spMk id="86" creationId="{033BC44A-0661-43B4-9C14-FD5963C226AE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5T20:43:31.671" v="1025"/>
          <ac:spMkLst>
            <pc:docMk/>
            <pc:sldMk cId="553726541" sldId="256"/>
            <ac:spMk id="88" creationId="{6AA707BA-98B0-47C5-B34A-63D60A0108EF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5T20:44:26.798" v="1027"/>
          <ac:spMkLst>
            <pc:docMk/>
            <pc:sldMk cId="553726541" sldId="256"/>
            <ac:spMk id="93" creationId="{489B7BFD-8F45-4093-AD9C-91B15B0503D9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5T20:44:26.798" v="1027"/>
          <ac:spMkLst>
            <pc:docMk/>
            <pc:sldMk cId="553726541" sldId="256"/>
            <ac:spMk id="95" creationId="{BDEB5F14-5014-49D1-B590-9E2B7721C079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5T20:44:26.798" v="1027"/>
          <ac:spMkLst>
            <pc:docMk/>
            <pc:sldMk cId="553726541" sldId="256"/>
            <ac:spMk id="97" creationId="{3D2B953D-3D65-4BA7-80E6-139390790639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5T20:44:26.798" v="1027"/>
          <ac:spMkLst>
            <pc:docMk/>
            <pc:sldMk cId="553726541" sldId="256"/>
            <ac:spMk id="99" creationId="{4CA0A0B8-0ABD-4C1D-8BDE-4D94C94FDA4E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5T20:44:26.798" v="1027"/>
          <ac:spMkLst>
            <pc:docMk/>
            <pc:sldMk cId="553726541" sldId="256"/>
            <ac:spMk id="101" creationId="{FF2923AC-40BC-4610-B6BD-AECABAF6DF68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5T20:44:26.798" v="1027"/>
          <ac:spMkLst>
            <pc:docMk/>
            <pc:sldMk cId="553726541" sldId="256"/>
            <ac:spMk id="107" creationId="{F47059C0-3CD3-44C5-9FBC-C5CEA6D94E73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5T20:44:26.798" v="1027"/>
          <ac:spMkLst>
            <pc:docMk/>
            <pc:sldMk cId="553726541" sldId="256"/>
            <ac:spMk id="120" creationId="{D245B05D-DA60-40E2-8A0A-B078C91D7037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5T20:44:26.798" v="1027"/>
          <ac:spMkLst>
            <pc:docMk/>
            <pc:sldMk cId="553726541" sldId="256"/>
            <ac:spMk id="122" creationId="{401FD61C-FC3A-43C0-9641-28B0C1A54201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5T20:44:26.798" v="1027"/>
          <ac:spMkLst>
            <pc:docMk/>
            <pc:sldMk cId="553726541" sldId="256"/>
            <ac:spMk id="127" creationId="{489B7BFD-8F45-4093-AD9C-91B15B0503D9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5T20:44:26.798" v="1027"/>
          <ac:spMkLst>
            <pc:docMk/>
            <pc:sldMk cId="553726541" sldId="256"/>
            <ac:spMk id="129" creationId="{64856DF8-E786-4A2B-BCE9-1D3AA7C5D0A9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5T20:44:26.798" v="1027"/>
          <ac:spMkLst>
            <pc:docMk/>
            <pc:sldMk cId="553726541" sldId="256"/>
            <ac:spMk id="131" creationId="{E646A872-7F34-4E27-B0A7-9720177E374D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5T20:44:26.798" v="1027"/>
          <ac:spMkLst>
            <pc:docMk/>
            <pc:sldMk cId="553726541" sldId="256"/>
            <ac:spMk id="133" creationId="{AE689860-A291-4B0F-AB65-421F8C20E2E1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5T20:44:26.798" v="1027"/>
          <ac:spMkLst>
            <pc:docMk/>
            <pc:sldMk cId="553726541" sldId="256"/>
            <ac:spMk id="135" creationId="{C82BEF57-041E-4DE3-B65C-CBE71211B3DE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5T20:44:26.798" v="1027"/>
          <ac:spMkLst>
            <pc:docMk/>
            <pc:sldMk cId="553726541" sldId="256"/>
            <ac:spMk id="137" creationId="{D9DFE8A5-DCEC-4A43-B613-D62AC8C5734F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5T20:44:26.798" v="1027"/>
          <ac:spMkLst>
            <pc:docMk/>
            <pc:sldMk cId="553726541" sldId="256"/>
            <ac:spMk id="139" creationId="{45E0BF71-78CD-4FD9-BB54-48CD14158971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5T20:44:26.798" v="1027"/>
          <ac:spMkLst>
            <pc:docMk/>
            <pc:sldMk cId="553726541" sldId="256"/>
            <ac:spMk id="141" creationId="{26B7664A-BE61-4A65-B937-A31E08B8B9AD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5T20:44:26.798" v="1027"/>
          <ac:spMkLst>
            <pc:docMk/>
            <pc:sldMk cId="553726541" sldId="256"/>
            <ac:spMk id="143" creationId="{279CAF82-0ECF-42BE-8F37-F71941E5D410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5T20:44:26.798" v="1027"/>
          <ac:spMkLst>
            <pc:docMk/>
            <pc:sldMk cId="553726541" sldId="256"/>
            <ac:spMk id="152" creationId="{033BC44A-0661-43B4-9C14-FD5963C226AE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5T20:44:26.798" v="1027"/>
          <ac:spMkLst>
            <pc:docMk/>
            <pc:sldMk cId="553726541" sldId="256"/>
            <ac:spMk id="154" creationId="{87045360-A428-4E4B-989C-E4EF4D92037A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5T20:44:26.798" v="1027"/>
          <ac:spMkLst>
            <pc:docMk/>
            <pc:sldMk cId="553726541" sldId="256"/>
            <ac:spMk id="156" creationId="{0AE773EE-DD7B-4F25-945A-3F59DEE680F9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5T20:44:26.798" v="1027"/>
          <ac:spMkLst>
            <pc:docMk/>
            <pc:sldMk cId="553726541" sldId="256"/>
            <ac:spMk id="158" creationId="{2A7F3B2F-8A53-4176-8D77-ECA28FF4D6EB}"/>
          </ac:spMkLst>
        </pc:spChg>
        <pc:grpChg chg="del">
          <ac:chgData name="Kersha Davies (1904976)" userId="S::1904976@student.uwtsd.ac.uk::b7a2c084-24d5-4440-86f1-c5e072ea7b46" providerId="AD" clId="Web-{09DC1D32-F028-E56E-7034-BB8B2DCB0010}" dt="2023-03-15T20:41:34.651" v="1020"/>
          <ac:grpSpMkLst>
            <pc:docMk/>
            <pc:sldMk cId="553726541" sldId="256"/>
            <ac:grpSpMk id="43" creationId="{FB9739EB-7F66-433D-841F-AB3CD18700B7}"/>
          </ac:grpSpMkLst>
        </pc:grpChg>
        <pc:grpChg chg="add del">
          <ac:chgData name="Kersha Davies (1904976)" userId="S::1904976@student.uwtsd.ac.uk::b7a2c084-24d5-4440-86f1-c5e072ea7b46" providerId="AD" clId="Web-{09DC1D32-F028-E56E-7034-BB8B2DCB0010}" dt="2023-03-15T20:43:31.671" v="1025"/>
          <ac:grpSpMkLst>
            <pc:docMk/>
            <pc:sldMk cId="553726541" sldId="256"/>
            <ac:grpSpMk id="71" creationId="{E0339FE9-6931-4B68-8E22-6539BB60873F}"/>
          </ac:grpSpMkLst>
        </pc:grpChg>
        <pc:grpChg chg="add del">
          <ac:chgData name="Kersha Davies (1904976)" userId="S::1904976@student.uwtsd.ac.uk::b7a2c084-24d5-4440-86f1-c5e072ea7b46" providerId="AD" clId="Web-{09DC1D32-F028-E56E-7034-BB8B2DCB0010}" dt="2023-03-15T20:43:31.671" v="1025"/>
          <ac:grpSpMkLst>
            <pc:docMk/>
            <pc:sldMk cId="553726541" sldId="256"/>
            <ac:grpSpMk id="75" creationId="{D0218489-E03B-4E4F-9ADA-EC579122A1A1}"/>
          </ac:grpSpMkLst>
        </pc:grpChg>
        <pc:grpChg chg="add del">
          <ac:chgData name="Kersha Davies (1904976)" userId="S::1904976@student.uwtsd.ac.uk::b7a2c084-24d5-4440-86f1-c5e072ea7b46" providerId="AD" clId="Web-{09DC1D32-F028-E56E-7034-BB8B2DCB0010}" dt="2023-03-15T20:43:31.671" v="1025"/>
          <ac:grpSpMkLst>
            <pc:docMk/>
            <pc:sldMk cId="553726541" sldId="256"/>
            <ac:grpSpMk id="79" creationId="{FB9739EB-7F66-433D-841F-AB3CD18700B7}"/>
          </ac:grpSpMkLst>
        </pc:grpChg>
        <pc:grpChg chg="add del">
          <ac:chgData name="Kersha Davies (1904976)" userId="S::1904976@student.uwtsd.ac.uk::b7a2c084-24d5-4440-86f1-c5e072ea7b46" providerId="AD" clId="Web-{09DC1D32-F028-E56E-7034-BB8B2DCB0010}" dt="2023-03-15T20:44:26.798" v="1027"/>
          <ac:grpSpMkLst>
            <pc:docMk/>
            <pc:sldMk cId="553726541" sldId="256"/>
            <ac:grpSpMk id="103" creationId="{18A188E6-9899-40AA-9648-7B9BEAF52634}"/>
          </ac:grpSpMkLst>
        </pc:grpChg>
        <pc:grpChg chg="add del">
          <ac:chgData name="Kersha Davies (1904976)" userId="S::1904976@student.uwtsd.ac.uk::b7a2c084-24d5-4440-86f1-c5e072ea7b46" providerId="AD" clId="Web-{09DC1D32-F028-E56E-7034-BB8B2DCB0010}" dt="2023-03-15T20:44:26.798" v="1027"/>
          <ac:grpSpMkLst>
            <pc:docMk/>
            <pc:sldMk cId="553726541" sldId="256"/>
            <ac:grpSpMk id="109" creationId="{78A6A50F-EF16-474F-9BD1-2D663EBEA2FF}"/>
          </ac:grpSpMkLst>
        </pc:grpChg>
        <pc:grpChg chg="add del">
          <ac:chgData name="Kersha Davies (1904976)" userId="S::1904976@student.uwtsd.ac.uk::b7a2c084-24d5-4440-86f1-c5e072ea7b46" providerId="AD" clId="Web-{09DC1D32-F028-E56E-7034-BB8B2DCB0010}" dt="2023-03-15T20:44:26.798" v="1027"/>
          <ac:grpSpMkLst>
            <pc:docMk/>
            <pc:sldMk cId="553726541" sldId="256"/>
            <ac:grpSpMk id="113" creationId="{4717BE92-F93B-41D0-A644-64F6E524C7D1}"/>
          </ac:grpSpMkLst>
        </pc:grpChg>
        <pc:grpChg chg="add">
          <ac:chgData name="Kersha Davies (1904976)" userId="S::1904976@student.uwtsd.ac.uk::b7a2c084-24d5-4440-86f1-c5e072ea7b46" providerId="AD" clId="Web-{09DC1D32-F028-E56E-7034-BB8B2DCB0010}" dt="2023-03-15T20:44:26.798" v="1027"/>
          <ac:grpSpMkLst>
            <pc:docMk/>
            <pc:sldMk cId="553726541" sldId="256"/>
            <ac:grpSpMk id="145" creationId="{FB9739EB-7F66-433D-841F-AB3CD18700B7}"/>
          </ac:grpSpMkLst>
        </pc:grpChg>
        <pc:picChg chg="add del mod ord">
          <ac:chgData name="Kersha Davies (1904976)" userId="S::1904976@student.uwtsd.ac.uk::b7a2c084-24d5-4440-86f1-c5e072ea7b46" providerId="AD" clId="Web-{09DC1D32-F028-E56E-7034-BB8B2DCB0010}" dt="2023-03-15T20:41:46.870" v="1021"/>
          <ac:picMkLst>
            <pc:docMk/>
            <pc:sldMk cId="553726541" sldId="256"/>
            <ac:picMk id="4" creationId="{1553FAF7-8887-0AE0-C020-1440C7E49A10}"/>
          </ac:picMkLst>
        </pc:picChg>
        <pc:picChg chg="add del mod">
          <ac:chgData name="Kersha Davies (1904976)" userId="S::1904976@student.uwtsd.ac.uk::b7a2c084-24d5-4440-86f1-c5e072ea7b46" providerId="AD" clId="Web-{09DC1D32-F028-E56E-7034-BB8B2DCB0010}" dt="2023-03-15T20:42:43.763" v="1023"/>
          <ac:picMkLst>
            <pc:docMk/>
            <pc:sldMk cId="553726541" sldId="256"/>
            <ac:picMk id="5" creationId="{A0F3126F-12C8-0598-02ED-0FC88B85BD71}"/>
          </ac:picMkLst>
        </pc:picChg>
        <pc:picChg chg="add mod ord">
          <ac:chgData name="Kersha Davies (1904976)" userId="S::1904976@student.uwtsd.ac.uk::b7a2c084-24d5-4440-86f1-c5e072ea7b46" providerId="AD" clId="Web-{09DC1D32-F028-E56E-7034-BB8B2DCB0010}" dt="2023-03-15T20:44:26.798" v="1027"/>
          <ac:picMkLst>
            <pc:docMk/>
            <pc:sldMk cId="553726541" sldId="256"/>
            <ac:picMk id="6" creationId="{7DC0150E-7C24-2A04-F49A-6C8A315FE63B}"/>
          </ac:picMkLst>
        </pc:picChg>
        <pc:picChg chg="add mod">
          <ac:chgData name="Kersha Davies (1904976)" userId="S::1904976@student.uwtsd.ac.uk::b7a2c084-24d5-4440-86f1-c5e072ea7b46" providerId="AD" clId="Web-{09DC1D32-F028-E56E-7034-BB8B2DCB0010}" dt="2023-03-15T20:44:26.798" v="1027"/>
          <ac:picMkLst>
            <pc:docMk/>
            <pc:sldMk cId="553726541" sldId="256"/>
            <ac:picMk id="7" creationId="{4DA908C9-77C5-CDD7-5C5A-1F9799FC569C}"/>
          </ac:picMkLst>
        </pc:picChg>
        <pc:picChg chg="del mod">
          <ac:chgData name="Kersha Davies (1904976)" userId="S::1904976@student.uwtsd.ac.uk::b7a2c084-24d5-4440-86f1-c5e072ea7b46" providerId="AD" clId="Web-{09DC1D32-F028-E56E-7034-BB8B2DCB0010}" dt="2023-03-15T20:39:19.297" v="1018"/>
          <ac:picMkLst>
            <pc:docMk/>
            <pc:sldMk cId="553726541" sldId="256"/>
            <ac:picMk id="15" creationId="{383119A2-493C-5840-E41B-D9F9791C17C7}"/>
          </ac:picMkLst>
        </pc:picChg>
      </pc:sldChg>
      <pc:sldChg chg="addSp delSp modSp mod setBg addAnim">
        <pc:chgData name="Kersha Davies (1904976)" userId="S::1904976@student.uwtsd.ac.uk::b7a2c084-24d5-4440-86f1-c5e072ea7b46" providerId="AD" clId="Web-{09DC1D32-F028-E56E-7034-BB8B2DCB0010}" dt="2023-03-15T14:11:17.265" v="906" actId="1076"/>
        <pc:sldMkLst>
          <pc:docMk/>
          <pc:sldMk cId="347163351" sldId="257"/>
        </pc:sldMkLst>
        <pc:spChg chg="mod">
          <ac:chgData name="Kersha Davies (1904976)" userId="S::1904976@student.uwtsd.ac.uk::b7a2c084-24d5-4440-86f1-c5e072ea7b46" providerId="AD" clId="Web-{09DC1D32-F028-E56E-7034-BB8B2DCB0010}" dt="2023-03-14T23:26:40.106" v="855" actId="1076"/>
          <ac:spMkLst>
            <pc:docMk/>
            <pc:sldMk cId="347163351" sldId="257"/>
            <ac:spMk id="2" creationId="{9E83474F-801C-D37E-5711-2A1F5D20F9AB}"/>
          </ac:spMkLst>
        </pc:spChg>
        <pc:spChg chg="mod">
          <ac:chgData name="Kersha Davies (1904976)" userId="S::1904976@student.uwtsd.ac.uk::b7a2c084-24d5-4440-86f1-c5e072ea7b46" providerId="AD" clId="Web-{09DC1D32-F028-E56E-7034-BB8B2DCB0010}" dt="2023-03-14T08:31:24.846" v="117" actId="1076"/>
          <ac:spMkLst>
            <pc:docMk/>
            <pc:sldMk cId="347163351" sldId="257"/>
            <ac:spMk id="3" creationId="{3F6973A4-2E08-37E0-E9D2-D37470DC5EBD}"/>
          </ac:spMkLst>
        </pc:spChg>
        <pc:spChg chg="del mod">
          <ac:chgData name="Kersha Davies (1904976)" userId="S::1904976@student.uwtsd.ac.uk::b7a2c084-24d5-4440-86f1-c5e072ea7b46" providerId="AD" clId="Web-{09DC1D32-F028-E56E-7034-BB8B2DCB0010}" dt="2023-03-10T14:08:05.869" v="38"/>
          <ac:spMkLst>
            <pc:docMk/>
            <pc:sldMk cId="347163351" sldId="257"/>
            <ac:spMk id="4" creationId="{5CD315E7-AA9E-7E9D-29C3-22A08739C64B}"/>
          </ac:spMkLst>
        </pc:spChg>
        <pc:spChg chg="add mod">
          <ac:chgData name="Kersha Davies (1904976)" userId="S::1904976@student.uwtsd.ac.uk::b7a2c084-24d5-4440-86f1-c5e072ea7b46" providerId="AD" clId="Web-{09DC1D32-F028-E56E-7034-BB8B2DCB0010}" dt="2023-03-14T09:15:15.171" v="137" actId="1076"/>
          <ac:spMkLst>
            <pc:docMk/>
            <pc:sldMk cId="347163351" sldId="257"/>
            <ac:spMk id="4" creationId="{C98BBED0-1CE4-4AAD-F536-FD7F8793B0D7}"/>
          </ac:spMkLst>
        </pc:spChg>
        <pc:spChg chg="add mod">
          <ac:chgData name="Kersha Davies (1904976)" userId="S::1904976@student.uwtsd.ac.uk::b7a2c084-24d5-4440-86f1-c5e072ea7b46" providerId="AD" clId="Web-{09DC1D32-F028-E56E-7034-BB8B2DCB0010}" dt="2023-03-14T09:15:09.265" v="136" actId="1076"/>
          <ac:spMkLst>
            <pc:docMk/>
            <pc:sldMk cId="347163351" sldId="257"/>
            <ac:spMk id="6" creationId="{3589F361-8085-B547-8B00-0E3933AE194B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0T14:12:32.910" v="71"/>
          <ac:spMkLst>
            <pc:docMk/>
            <pc:sldMk cId="347163351" sldId="257"/>
            <ac:spMk id="6" creationId="{85BDF4AF-C7F5-05CC-2057-9DE3DD69B416}"/>
          </ac:spMkLst>
        </pc:spChg>
        <pc:spChg chg="add mod">
          <ac:chgData name="Kersha Davies (1904976)" userId="S::1904976@student.uwtsd.ac.uk::b7a2c084-24d5-4440-86f1-c5e072ea7b46" providerId="AD" clId="Web-{09DC1D32-F028-E56E-7034-BB8B2DCB0010}" dt="2023-03-14T08:36:01.215" v="118" actId="1076"/>
          <ac:spMkLst>
            <pc:docMk/>
            <pc:sldMk cId="347163351" sldId="257"/>
            <ac:spMk id="7" creationId="{3A93CEEE-4179-300D-BE3C-536242D413CB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0T14:09:03.903" v="53"/>
          <ac:spMkLst>
            <pc:docMk/>
            <pc:sldMk cId="347163351" sldId="257"/>
            <ac:spMk id="17" creationId="{7D6BF779-0B8C-4CC2-9268-9506AD0C5331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0T14:09:03.903" v="53"/>
          <ac:spMkLst>
            <pc:docMk/>
            <pc:sldMk cId="347163351" sldId="257"/>
            <ac:spMk id="19" creationId="{489B7BFD-8F45-4093-AD9C-91B15B0503D9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0T14:09:03.903" v="53"/>
          <ac:spMkLst>
            <pc:docMk/>
            <pc:sldMk cId="347163351" sldId="257"/>
            <ac:spMk id="21" creationId="{55E902CB-1D4C-4599-B01D-A1CD4D2D9F8F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0T14:09:03.903" v="53"/>
          <ac:spMkLst>
            <pc:docMk/>
            <pc:sldMk cId="347163351" sldId="257"/>
            <ac:spMk id="32" creationId="{19A55484-B97B-45ED-A47D-EBECAC290DBE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0T14:09:03.903" v="53"/>
          <ac:spMkLst>
            <pc:docMk/>
            <pc:sldMk cId="347163351" sldId="257"/>
            <ac:spMk id="34" creationId="{B31CB7B9-2B8F-4AD6-9FFE-5DAE8E132289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0T14:09:03.887" v="52"/>
          <ac:spMkLst>
            <pc:docMk/>
            <pc:sldMk cId="347163351" sldId="257"/>
            <ac:spMk id="39" creationId="{5A0118C5-4F8D-4CF4-BADD-53FEACC6C42A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0T14:09:03.887" v="52"/>
          <ac:spMkLst>
            <pc:docMk/>
            <pc:sldMk cId="347163351" sldId="257"/>
            <ac:spMk id="41" creationId="{EAED1919-54A1-41C9-B30B-A3FF3F58E38B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0T14:09:03.903" v="53"/>
          <ac:spMkLst>
            <pc:docMk/>
            <pc:sldMk cId="347163351" sldId="257"/>
            <ac:spMk id="46" creationId="{7D6BF779-0B8C-4CC2-9268-9506AD0C5331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0T14:09:03.887" v="52"/>
          <ac:spMkLst>
            <pc:docMk/>
            <pc:sldMk cId="347163351" sldId="257"/>
            <ac:spMk id="47" creationId="{FFFEB18F-F81F-4CED-BE64-EB888A77C3B8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0T14:09:03.903" v="53"/>
          <ac:spMkLst>
            <pc:docMk/>
            <pc:sldMk cId="347163351" sldId="257"/>
            <ac:spMk id="48" creationId="{489B7BFD-8F45-4093-AD9C-91B15B0503D9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0T14:09:03.903" v="53"/>
          <ac:spMkLst>
            <pc:docMk/>
            <pc:sldMk cId="347163351" sldId="257"/>
            <ac:spMk id="50" creationId="{4E092522-F938-4947-B626-82848FF32AFF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0T14:09:03.903" v="53"/>
          <ac:spMkLst>
            <pc:docMk/>
            <pc:sldMk cId="347163351" sldId="257"/>
            <ac:spMk id="61" creationId="{20046D4B-EE93-4EAF-9717-C56B1E6814BD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0T14:09:03.903" v="53"/>
          <ac:spMkLst>
            <pc:docMk/>
            <pc:sldMk cId="347163351" sldId="257"/>
            <ac:spMk id="63" creationId="{9A3B4D80-4945-4E47-8FA7-BA0541CB6A97}"/>
          </ac:spMkLst>
        </pc:spChg>
        <pc:grpChg chg="add del">
          <ac:chgData name="Kersha Davies (1904976)" userId="S::1904976@student.uwtsd.ac.uk::b7a2c084-24d5-4440-86f1-c5e072ea7b46" providerId="AD" clId="Web-{09DC1D32-F028-E56E-7034-BB8B2DCB0010}" dt="2023-03-10T14:09:03.903" v="53"/>
          <ac:grpSpMkLst>
            <pc:docMk/>
            <pc:sldMk cId="347163351" sldId="257"/>
            <ac:grpSpMk id="10" creationId="{8A351602-3772-4279-B0D3-A523F6F6EAB3}"/>
          </ac:grpSpMkLst>
        </pc:grpChg>
        <pc:grpChg chg="add del">
          <ac:chgData name="Kersha Davies (1904976)" userId="S::1904976@student.uwtsd.ac.uk::b7a2c084-24d5-4440-86f1-c5e072ea7b46" providerId="AD" clId="Web-{09DC1D32-F028-E56E-7034-BB8B2DCB0010}" dt="2023-03-10T14:09:03.903" v="53"/>
          <ac:grpSpMkLst>
            <pc:docMk/>
            <pc:sldMk cId="347163351" sldId="257"/>
            <ac:grpSpMk id="23" creationId="{F3F5D407-83EF-4D7F-9DAF-4C3CEB778FD2}"/>
          </ac:grpSpMkLst>
        </pc:grpChg>
        <pc:grpChg chg="add del">
          <ac:chgData name="Kersha Davies (1904976)" userId="S::1904976@student.uwtsd.ac.uk::b7a2c084-24d5-4440-86f1-c5e072ea7b46" providerId="AD" clId="Web-{09DC1D32-F028-E56E-7034-BB8B2DCB0010}" dt="2023-03-10T14:09:03.903" v="53"/>
          <ac:grpSpMkLst>
            <pc:docMk/>
            <pc:sldMk cId="347163351" sldId="257"/>
            <ac:grpSpMk id="27" creationId="{D2539C73-C848-4608-957A-D6C016913919}"/>
          </ac:grpSpMkLst>
        </pc:grpChg>
        <pc:grpChg chg="add del">
          <ac:chgData name="Kersha Davies (1904976)" userId="S::1904976@student.uwtsd.ac.uk::b7a2c084-24d5-4440-86f1-c5e072ea7b46" providerId="AD" clId="Web-{09DC1D32-F028-E56E-7034-BB8B2DCB0010}" dt="2023-03-10T14:09:03.887" v="52"/>
          <ac:grpSpMkLst>
            <pc:docMk/>
            <pc:sldMk cId="347163351" sldId="257"/>
            <ac:grpSpMk id="43" creationId="{C4751043-2EE3-4222-9979-8E61D93DA8DC}"/>
          </ac:grpSpMkLst>
        </pc:grpChg>
        <pc:grpChg chg="add del">
          <ac:chgData name="Kersha Davies (1904976)" userId="S::1904976@student.uwtsd.ac.uk::b7a2c084-24d5-4440-86f1-c5e072ea7b46" providerId="AD" clId="Web-{09DC1D32-F028-E56E-7034-BB8B2DCB0010}" dt="2023-03-10T14:09:03.887" v="52"/>
          <ac:grpSpMkLst>
            <pc:docMk/>
            <pc:sldMk cId="347163351" sldId="257"/>
            <ac:grpSpMk id="49" creationId="{00E015F5-1A99-4E40-BC3D-7707802996B5}"/>
          </ac:grpSpMkLst>
        </pc:grpChg>
        <pc:grpChg chg="add">
          <ac:chgData name="Kersha Davies (1904976)" userId="S::1904976@student.uwtsd.ac.uk::b7a2c084-24d5-4440-86f1-c5e072ea7b46" providerId="AD" clId="Web-{09DC1D32-F028-E56E-7034-BB8B2DCB0010}" dt="2023-03-10T14:09:03.903" v="53"/>
          <ac:grpSpMkLst>
            <pc:docMk/>
            <pc:sldMk cId="347163351" sldId="257"/>
            <ac:grpSpMk id="52" creationId="{F3F5D407-83EF-4D7F-9DAF-4C3CEB778FD2}"/>
          </ac:grpSpMkLst>
        </pc:grpChg>
        <pc:grpChg chg="add del">
          <ac:chgData name="Kersha Davies (1904976)" userId="S::1904976@student.uwtsd.ac.uk::b7a2c084-24d5-4440-86f1-c5e072ea7b46" providerId="AD" clId="Web-{09DC1D32-F028-E56E-7034-BB8B2DCB0010}" dt="2023-03-10T14:09:03.887" v="52"/>
          <ac:grpSpMkLst>
            <pc:docMk/>
            <pc:sldMk cId="347163351" sldId="257"/>
            <ac:grpSpMk id="53" creationId="{5468B3A9-705E-43C3-A742-0619B0D8F2EE}"/>
          </ac:grpSpMkLst>
        </pc:grpChg>
        <pc:grpChg chg="add">
          <ac:chgData name="Kersha Davies (1904976)" userId="S::1904976@student.uwtsd.ac.uk::b7a2c084-24d5-4440-86f1-c5e072ea7b46" providerId="AD" clId="Web-{09DC1D32-F028-E56E-7034-BB8B2DCB0010}" dt="2023-03-10T14:09:03.903" v="53"/>
          <ac:grpSpMkLst>
            <pc:docMk/>
            <pc:sldMk cId="347163351" sldId="257"/>
            <ac:grpSpMk id="56" creationId="{D2539C73-C848-4608-957A-D6C016913919}"/>
          </ac:grpSpMkLst>
        </pc:grpChg>
        <pc:grpChg chg="add">
          <ac:chgData name="Kersha Davies (1904976)" userId="S::1904976@student.uwtsd.ac.uk::b7a2c084-24d5-4440-86f1-c5e072ea7b46" providerId="AD" clId="Web-{09DC1D32-F028-E56E-7034-BB8B2DCB0010}" dt="2023-03-10T14:09:03.903" v="53"/>
          <ac:grpSpMkLst>
            <pc:docMk/>
            <pc:sldMk cId="347163351" sldId="257"/>
            <ac:grpSpMk id="224" creationId="{8A351602-3772-4279-B0D3-A523F6F6EAB3}"/>
          </ac:grpSpMkLst>
        </pc:grpChg>
        <pc:picChg chg="add mod ord">
          <ac:chgData name="Kersha Davies (1904976)" userId="S::1904976@student.uwtsd.ac.uk::b7a2c084-24d5-4440-86f1-c5e072ea7b46" providerId="AD" clId="Web-{09DC1D32-F028-E56E-7034-BB8B2DCB0010}" dt="2023-03-10T14:20:59.772" v="106" actId="1076"/>
          <ac:picMkLst>
            <pc:docMk/>
            <pc:sldMk cId="347163351" sldId="257"/>
            <ac:picMk id="5" creationId="{6CBBD77C-051E-D6D6-384F-0D06AA8648C5}"/>
          </ac:picMkLst>
        </pc:picChg>
        <pc:picChg chg="add del mod">
          <ac:chgData name="Kersha Davies (1904976)" userId="S::1904976@student.uwtsd.ac.uk::b7a2c084-24d5-4440-86f1-c5e072ea7b46" providerId="AD" clId="Web-{09DC1D32-F028-E56E-7034-BB8B2DCB0010}" dt="2023-03-14T23:26:44.262" v="856"/>
          <ac:picMkLst>
            <pc:docMk/>
            <pc:sldMk cId="347163351" sldId="257"/>
            <ac:picMk id="8" creationId="{39259E2E-BC32-0E59-BB03-65520EAEE926}"/>
          </ac:picMkLst>
        </pc:picChg>
        <pc:picChg chg="add del mod">
          <ac:chgData name="Kersha Davies (1904976)" userId="S::1904976@student.uwtsd.ac.uk::b7a2c084-24d5-4440-86f1-c5e072ea7b46" providerId="AD" clId="Web-{09DC1D32-F028-E56E-7034-BB8B2DCB0010}" dt="2023-03-14T23:18:43.683" v="842"/>
          <ac:picMkLst>
            <pc:docMk/>
            <pc:sldMk cId="347163351" sldId="257"/>
            <ac:picMk id="9" creationId="{1391E9B5-FD9A-A0B6-5283-2F3498649AB8}"/>
          </ac:picMkLst>
        </pc:picChg>
        <pc:picChg chg="add del mod">
          <ac:chgData name="Kersha Davies (1904976)" userId="S::1904976@student.uwtsd.ac.uk::b7a2c084-24d5-4440-86f1-c5e072ea7b46" providerId="AD" clId="Web-{09DC1D32-F028-E56E-7034-BB8B2DCB0010}" dt="2023-03-10T14:19:53.785" v="99"/>
          <ac:picMkLst>
            <pc:docMk/>
            <pc:sldMk cId="347163351" sldId="257"/>
            <ac:picMk id="9" creationId="{1F7AFA44-2E09-2A3B-FBA6-32042AE7CD4B}"/>
          </ac:picMkLst>
        </pc:picChg>
        <pc:picChg chg="add mod">
          <ac:chgData name="Kersha Davies (1904976)" userId="S::1904976@student.uwtsd.ac.uk::b7a2c084-24d5-4440-86f1-c5e072ea7b46" providerId="AD" clId="Web-{09DC1D32-F028-E56E-7034-BB8B2DCB0010}" dt="2023-03-15T14:11:17.265" v="906" actId="1076"/>
          <ac:picMkLst>
            <pc:docMk/>
            <pc:sldMk cId="347163351" sldId="257"/>
            <ac:picMk id="10" creationId="{CBA5480D-7101-1FC8-E4F8-2E5314B593C6}"/>
          </ac:picMkLst>
        </pc:picChg>
        <pc:picChg chg="add del mod">
          <ac:chgData name="Kersha Davies (1904976)" userId="S::1904976@student.uwtsd.ac.uk::b7a2c084-24d5-4440-86f1-c5e072ea7b46" providerId="AD" clId="Web-{09DC1D32-F028-E56E-7034-BB8B2DCB0010}" dt="2023-03-14T23:26:21.636" v="852"/>
          <ac:picMkLst>
            <pc:docMk/>
            <pc:sldMk cId="347163351" sldId="257"/>
            <ac:picMk id="11" creationId="{36EA8548-DD51-336E-B2D7-79A6C076724C}"/>
          </ac:picMkLst>
        </pc:picChg>
        <pc:picChg chg="add mod">
          <ac:chgData name="Kersha Davies (1904976)" userId="S::1904976@student.uwtsd.ac.uk::b7a2c084-24d5-4440-86f1-c5e072ea7b46" providerId="AD" clId="Web-{09DC1D32-F028-E56E-7034-BB8B2DCB0010}" dt="2023-03-14T23:26:54.184" v="858" actId="1076"/>
          <ac:picMkLst>
            <pc:docMk/>
            <pc:sldMk cId="347163351" sldId="257"/>
            <ac:picMk id="16" creationId="{2EBC84AE-BC2E-848A-202A-9DA1F43F9CA1}"/>
          </ac:picMkLst>
        </pc:picChg>
      </pc:sldChg>
      <pc:sldChg chg="modSp new">
        <pc:chgData name="Kersha Davies (1904976)" userId="S::1904976@student.uwtsd.ac.uk::b7a2c084-24d5-4440-86f1-c5e072ea7b46" providerId="AD" clId="Web-{09DC1D32-F028-E56E-7034-BB8B2DCB0010}" dt="2023-03-15T14:02:20.063" v="886" actId="20577"/>
        <pc:sldMkLst>
          <pc:docMk/>
          <pc:sldMk cId="1825160955" sldId="258"/>
        </pc:sldMkLst>
        <pc:spChg chg="mod">
          <ac:chgData name="Kersha Davies (1904976)" userId="S::1904976@student.uwtsd.ac.uk::b7a2c084-24d5-4440-86f1-c5e072ea7b46" providerId="AD" clId="Web-{09DC1D32-F028-E56E-7034-BB8B2DCB0010}" dt="2023-03-14T22:53:11.995" v="822" actId="20577"/>
          <ac:spMkLst>
            <pc:docMk/>
            <pc:sldMk cId="1825160955" sldId="258"/>
            <ac:spMk id="2" creationId="{3041D4A8-864D-7FDA-B69C-D626AF546F5B}"/>
          </ac:spMkLst>
        </pc:spChg>
        <pc:spChg chg="mod">
          <ac:chgData name="Kersha Davies (1904976)" userId="S::1904976@student.uwtsd.ac.uk::b7a2c084-24d5-4440-86f1-c5e072ea7b46" providerId="AD" clId="Web-{09DC1D32-F028-E56E-7034-BB8B2DCB0010}" dt="2023-03-15T14:02:20.063" v="886" actId="20577"/>
          <ac:spMkLst>
            <pc:docMk/>
            <pc:sldMk cId="1825160955" sldId="258"/>
            <ac:spMk id="3" creationId="{8090F585-5373-93F4-18B3-5F15CC8BA3B1}"/>
          </ac:spMkLst>
        </pc:spChg>
      </pc:sldChg>
      <pc:sldChg chg="addSp delSp modSp new del mod setBg">
        <pc:chgData name="Kersha Davies (1904976)" userId="S::1904976@student.uwtsd.ac.uk::b7a2c084-24d5-4440-86f1-c5e072ea7b46" providerId="AD" clId="Web-{09DC1D32-F028-E56E-7034-BB8B2DCB0010}" dt="2023-03-14T11:34:04.078" v="261"/>
        <pc:sldMkLst>
          <pc:docMk/>
          <pc:sldMk cId="2034980724" sldId="259"/>
        </pc:sldMkLst>
        <pc:spChg chg="del">
          <ac:chgData name="Kersha Davies (1904976)" userId="S::1904976@student.uwtsd.ac.uk::b7a2c084-24d5-4440-86f1-c5e072ea7b46" providerId="AD" clId="Web-{09DC1D32-F028-E56E-7034-BB8B2DCB0010}" dt="2023-03-14T09:16:47.940" v="148"/>
          <ac:spMkLst>
            <pc:docMk/>
            <pc:sldMk cId="2034980724" sldId="259"/>
            <ac:spMk id="2" creationId="{70194036-389F-D6F9-FC97-60CA16B919EE}"/>
          </ac:spMkLst>
        </pc:spChg>
        <pc:spChg chg="del">
          <ac:chgData name="Kersha Davies (1904976)" userId="S::1904976@student.uwtsd.ac.uk::b7a2c084-24d5-4440-86f1-c5e072ea7b46" providerId="AD" clId="Web-{09DC1D32-F028-E56E-7034-BB8B2DCB0010}" dt="2023-03-14T09:16:53.347" v="149"/>
          <ac:spMkLst>
            <pc:docMk/>
            <pc:sldMk cId="2034980724" sldId="259"/>
            <ac:spMk id="3" creationId="{83E55BFE-D969-77DA-8351-A4DD59F1B5E9}"/>
          </ac:spMkLst>
        </pc:spChg>
        <pc:spChg chg="add mod">
          <ac:chgData name="Kersha Davies (1904976)" userId="S::1904976@student.uwtsd.ac.uk::b7a2c084-24d5-4440-86f1-c5e072ea7b46" providerId="AD" clId="Web-{09DC1D32-F028-E56E-7034-BB8B2DCB0010}" dt="2023-03-14T11:23:19.656" v="227" actId="20577"/>
          <ac:spMkLst>
            <pc:docMk/>
            <pc:sldMk cId="2034980724" sldId="259"/>
            <ac:spMk id="4" creationId="{779181E7-1ADB-AC4D-1945-CFDACD151D8F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4T10:54:55.964" v="166"/>
          <ac:spMkLst>
            <pc:docMk/>
            <pc:sldMk cId="2034980724" sldId="259"/>
            <ac:spMk id="16" creationId="{7D6BF779-0B8C-4CC2-9268-9506AD0C5331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4T10:54:55.964" v="166"/>
          <ac:spMkLst>
            <pc:docMk/>
            <pc:sldMk cId="2034980724" sldId="259"/>
            <ac:spMk id="18" creationId="{8B646C36-EEEC-4D52-8E8E-206F4CD8A3DA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4T10:54:55.964" v="166"/>
          <ac:spMkLst>
            <pc:docMk/>
            <pc:sldMk cId="2034980724" sldId="259"/>
            <ac:spMk id="24" creationId="{D6CA2F4C-8E9E-4BCD-B6E8-A68A311CA651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4T10:54:55.964" v="166"/>
          <ac:spMkLst>
            <pc:docMk/>
            <pc:sldMk cId="2034980724" sldId="259"/>
            <ac:spMk id="26" creationId="{4FB204DF-284E-45F6-A017-79A4DF57BCCB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4T10:54:55.964" v="166"/>
          <ac:spMkLst>
            <pc:docMk/>
            <pc:sldMk cId="2034980724" sldId="259"/>
            <ac:spMk id="28" creationId="{96FD6442-EB7D-4992-8D41-0B7FFDCB43E1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4T10:54:55.964" v="166"/>
          <ac:spMkLst>
            <pc:docMk/>
            <pc:sldMk cId="2034980724" sldId="259"/>
            <ac:spMk id="37" creationId="{4D1A5E71-B6B6-486A-8CDC-C7ABD9B903F6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4T10:54:55.964" v="166"/>
          <ac:spMkLst>
            <pc:docMk/>
            <pc:sldMk cId="2034980724" sldId="259"/>
            <ac:spMk id="39" creationId="{6004781B-698F-46D5-AADD-8AE9211719D8}"/>
          </ac:spMkLst>
        </pc:spChg>
        <pc:grpChg chg="add">
          <ac:chgData name="Kersha Davies (1904976)" userId="S::1904976@student.uwtsd.ac.uk::b7a2c084-24d5-4440-86f1-c5e072ea7b46" providerId="AD" clId="Web-{09DC1D32-F028-E56E-7034-BB8B2DCB0010}" dt="2023-03-14T10:54:55.964" v="166"/>
          <ac:grpSpMkLst>
            <pc:docMk/>
            <pc:sldMk cId="2034980724" sldId="259"/>
            <ac:grpSpMk id="9" creationId="{8A351602-3772-4279-B0D3-A523F6F6EAB3}"/>
          </ac:grpSpMkLst>
        </pc:grpChg>
        <pc:grpChg chg="add">
          <ac:chgData name="Kersha Davies (1904976)" userId="S::1904976@student.uwtsd.ac.uk::b7a2c084-24d5-4440-86f1-c5e072ea7b46" providerId="AD" clId="Web-{09DC1D32-F028-E56E-7034-BB8B2DCB0010}" dt="2023-03-14T10:54:55.964" v="166"/>
          <ac:grpSpMkLst>
            <pc:docMk/>
            <pc:sldMk cId="2034980724" sldId="259"/>
            <ac:grpSpMk id="20" creationId="{308C40F4-6A24-4867-B726-B552DB0807B5}"/>
          </ac:grpSpMkLst>
        </pc:grpChg>
        <pc:grpChg chg="add">
          <ac:chgData name="Kersha Davies (1904976)" userId="S::1904976@student.uwtsd.ac.uk::b7a2c084-24d5-4440-86f1-c5e072ea7b46" providerId="AD" clId="Web-{09DC1D32-F028-E56E-7034-BB8B2DCB0010}" dt="2023-03-14T10:54:55.964" v="166"/>
          <ac:grpSpMkLst>
            <pc:docMk/>
            <pc:sldMk cId="2034980724" sldId="259"/>
            <ac:grpSpMk id="30" creationId="{FB9739EB-7F66-433D-841F-AB3CD18700B7}"/>
          </ac:grpSpMkLst>
        </pc:grpChg>
        <pc:picChg chg="add del mod">
          <ac:chgData name="Kersha Davies (1904976)" userId="S::1904976@student.uwtsd.ac.uk::b7a2c084-24d5-4440-86f1-c5e072ea7b46" providerId="AD" clId="Web-{09DC1D32-F028-E56E-7034-BB8B2DCB0010}" dt="2023-03-14T11:31:55.150" v="243"/>
          <ac:picMkLst>
            <pc:docMk/>
            <pc:sldMk cId="2034980724" sldId="259"/>
            <ac:picMk id="2" creationId="{EEFF9DBD-ECB1-FFE5-1361-515BAA0CF5DB}"/>
          </ac:picMkLst>
        </pc:picChg>
        <pc:picChg chg="add del mod">
          <ac:chgData name="Kersha Davies (1904976)" userId="S::1904976@student.uwtsd.ac.uk::b7a2c084-24d5-4440-86f1-c5e072ea7b46" providerId="AD" clId="Web-{09DC1D32-F028-E56E-7034-BB8B2DCB0010}" dt="2023-03-14T10:59:01.898" v="173"/>
          <ac:picMkLst>
            <pc:docMk/>
            <pc:sldMk cId="2034980724" sldId="259"/>
            <ac:picMk id="3" creationId="{FE78BCF2-8F5B-8732-47CB-C686BB5D8AD4}"/>
          </ac:picMkLst>
        </pc:picChg>
        <pc:picChg chg="add del mod">
          <ac:chgData name="Kersha Davies (1904976)" userId="S::1904976@student.uwtsd.ac.uk::b7a2c084-24d5-4440-86f1-c5e072ea7b46" providerId="AD" clId="Web-{09DC1D32-F028-E56E-7034-BB8B2DCB0010}" dt="2023-03-14T11:22:39.123" v="221"/>
          <ac:picMkLst>
            <pc:docMk/>
            <pc:sldMk cId="2034980724" sldId="259"/>
            <ac:picMk id="5" creationId="{3E3FAFAB-178F-9C64-DEEB-CAC96F58FD74}"/>
          </ac:picMkLst>
        </pc:picChg>
        <pc:picChg chg="add del mod">
          <ac:chgData name="Kersha Davies (1904976)" userId="S::1904976@student.uwtsd.ac.uk::b7a2c084-24d5-4440-86f1-c5e072ea7b46" providerId="AD" clId="Web-{09DC1D32-F028-E56E-7034-BB8B2DCB0010}" dt="2023-03-14T11:12:45.172" v="181"/>
          <ac:picMkLst>
            <pc:docMk/>
            <pc:sldMk cId="2034980724" sldId="259"/>
            <ac:picMk id="6" creationId="{3ACAE314-03BF-145C-A243-01BA2397CC99}"/>
          </ac:picMkLst>
        </pc:picChg>
        <pc:picChg chg="add del mod">
          <ac:chgData name="Kersha Davies (1904976)" userId="S::1904976@student.uwtsd.ac.uk::b7a2c084-24d5-4440-86f1-c5e072ea7b46" providerId="AD" clId="Web-{09DC1D32-F028-E56E-7034-BB8B2DCB0010}" dt="2023-03-14T11:13:04.236" v="183"/>
          <ac:picMkLst>
            <pc:docMk/>
            <pc:sldMk cId="2034980724" sldId="259"/>
            <ac:picMk id="7" creationId="{A0AE421B-E083-86AD-842C-CDA92E224D84}"/>
          </ac:picMkLst>
        </pc:picChg>
        <pc:picChg chg="add del mod">
          <ac:chgData name="Kersha Davies (1904976)" userId="S::1904976@student.uwtsd.ac.uk::b7a2c084-24d5-4440-86f1-c5e072ea7b46" providerId="AD" clId="Web-{09DC1D32-F028-E56E-7034-BB8B2DCB0010}" dt="2023-03-14T11:13:28.549" v="185"/>
          <ac:picMkLst>
            <pc:docMk/>
            <pc:sldMk cId="2034980724" sldId="259"/>
            <ac:picMk id="8" creationId="{D67BD4DA-DF39-95D7-93C6-427AB20FD215}"/>
          </ac:picMkLst>
        </pc:picChg>
        <pc:picChg chg="add del mod">
          <ac:chgData name="Kersha Davies (1904976)" userId="S::1904976@student.uwtsd.ac.uk::b7a2c084-24d5-4440-86f1-c5e072ea7b46" providerId="AD" clId="Web-{09DC1D32-F028-E56E-7034-BB8B2DCB0010}" dt="2023-03-14T11:22:55.983" v="224"/>
          <ac:picMkLst>
            <pc:docMk/>
            <pc:sldMk cId="2034980724" sldId="259"/>
            <ac:picMk id="15" creationId="{50E37EA7-8F81-7B99-482A-DF07FEE55019}"/>
          </ac:picMkLst>
        </pc:picChg>
      </pc:sldChg>
      <pc:sldChg chg="addSp delSp modSp new mod setBg">
        <pc:chgData name="Kersha Davies (1904976)" userId="S::1904976@student.uwtsd.ac.uk::b7a2c084-24d5-4440-86f1-c5e072ea7b46" providerId="AD" clId="Web-{09DC1D32-F028-E56E-7034-BB8B2DCB0010}" dt="2023-03-14T18:48:47.550" v="402" actId="14100"/>
        <pc:sldMkLst>
          <pc:docMk/>
          <pc:sldMk cId="558838852" sldId="260"/>
        </pc:sldMkLst>
        <pc:spChg chg="del mod">
          <ac:chgData name="Kersha Davies (1904976)" userId="S::1904976@student.uwtsd.ac.uk::b7a2c084-24d5-4440-86f1-c5e072ea7b46" providerId="AD" clId="Web-{09DC1D32-F028-E56E-7034-BB8B2DCB0010}" dt="2023-03-14T18:48:30.565" v="397"/>
          <ac:spMkLst>
            <pc:docMk/>
            <pc:sldMk cId="558838852" sldId="260"/>
            <ac:spMk id="2" creationId="{DE4F5E92-F139-2C13-1D8C-B63232C5D991}"/>
          </ac:spMkLst>
        </pc:spChg>
        <pc:spChg chg="del">
          <ac:chgData name="Kersha Davies (1904976)" userId="S::1904976@student.uwtsd.ac.uk::b7a2c084-24d5-4440-86f1-c5e072ea7b46" providerId="AD" clId="Web-{09DC1D32-F028-E56E-7034-BB8B2DCB0010}" dt="2023-03-14T11:15:41.587" v="215"/>
          <ac:spMkLst>
            <pc:docMk/>
            <pc:sldMk cId="558838852" sldId="260"/>
            <ac:spMk id="3" creationId="{603973CB-239D-BD13-D749-47FB2D8791DF}"/>
          </ac:spMkLst>
        </pc:spChg>
        <pc:spChg chg="add mod">
          <ac:chgData name="Kersha Davies (1904976)" userId="S::1904976@student.uwtsd.ac.uk::b7a2c084-24d5-4440-86f1-c5e072ea7b46" providerId="AD" clId="Web-{09DC1D32-F028-E56E-7034-BB8B2DCB0010}" dt="2023-03-14T11:52:51.356" v="266" actId="20577"/>
          <ac:spMkLst>
            <pc:docMk/>
            <pc:sldMk cId="558838852" sldId="260"/>
            <ac:spMk id="3" creationId="{8D3DEEA8-B4BB-EAA8-39E6-045941558D96}"/>
          </ac:spMkLst>
        </pc:spChg>
        <pc:spChg chg="add del mod">
          <ac:chgData name="Kersha Davies (1904976)" userId="S::1904976@student.uwtsd.ac.uk::b7a2c084-24d5-4440-86f1-c5e072ea7b46" providerId="AD" clId="Web-{09DC1D32-F028-E56E-7034-BB8B2DCB0010}" dt="2023-03-14T18:41:22.987" v="364"/>
          <ac:spMkLst>
            <pc:docMk/>
            <pc:sldMk cId="558838852" sldId="260"/>
            <ac:spMk id="4" creationId="{AEB01E55-6EA8-F16C-0011-89636D0D454F}"/>
          </ac:spMkLst>
        </pc:spChg>
        <pc:spChg chg="add mod">
          <ac:chgData name="Kersha Davies (1904976)" userId="S::1904976@student.uwtsd.ac.uk::b7a2c084-24d5-4440-86f1-c5e072ea7b46" providerId="AD" clId="Web-{09DC1D32-F028-E56E-7034-BB8B2DCB0010}" dt="2023-03-14T18:44:01.430" v="386" actId="1076"/>
          <ac:spMkLst>
            <pc:docMk/>
            <pc:sldMk cId="558838852" sldId="260"/>
            <ac:spMk id="5" creationId="{EF1EDB69-5FFD-C636-7100-074ED390442A}"/>
          </ac:spMkLst>
        </pc:spChg>
        <pc:spChg chg="add del mod">
          <ac:chgData name="Kersha Davies (1904976)" userId="S::1904976@student.uwtsd.ac.uk::b7a2c084-24d5-4440-86f1-c5e072ea7b46" providerId="AD" clId="Web-{09DC1D32-F028-E56E-7034-BB8B2DCB0010}" dt="2023-03-14T11:17:24.686" v="217"/>
          <ac:spMkLst>
            <pc:docMk/>
            <pc:sldMk cId="558838852" sldId="260"/>
            <ac:spMk id="6" creationId="{37FD3C0B-EF6A-1A2A-1CCC-3C4636658811}"/>
          </ac:spMkLst>
        </pc:spChg>
        <pc:spChg chg="add del mod">
          <ac:chgData name="Kersha Davies (1904976)" userId="S::1904976@student.uwtsd.ac.uk::b7a2c084-24d5-4440-86f1-c5e072ea7b46" providerId="AD" clId="Web-{09DC1D32-F028-E56E-7034-BB8B2DCB0010}" dt="2023-03-14T12:07:25.411" v="306"/>
          <ac:spMkLst>
            <pc:docMk/>
            <pc:sldMk cId="558838852" sldId="260"/>
            <ac:spMk id="6" creationId="{7134AFC3-D71D-D78A-18EA-44345D98F35A}"/>
          </ac:spMkLst>
        </pc:spChg>
        <pc:spChg chg="add mod">
          <ac:chgData name="Kersha Davies (1904976)" userId="S::1904976@student.uwtsd.ac.uk::b7a2c084-24d5-4440-86f1-c5e072ea7b46" providerId="AD" clId="Web-{09DC1D32-F028-E56E-7034-BB8B2DCB0010}" dt="2023-03-14T18:44:07.149" v="387" actId="1076"/>
          <ac:spMkLst>
            <pc:docMk/>
            <pc:sldMk cId="558838852" sldId="260"/>
            <ac:spMk id="6" creationId="{88DB8210-848D-9CC3-E25B-8188C3572AA3}"/>
          </ac:spMkLst>
        </pc:spChg>
        <pc:spChg chg="add mod">
          <ac:chgData name="Kersha Davies (1904976)" userId="S::1904976@student.uwtsd.ac.uk::b7a2c084-24d5-4440-86f1-c5e072ea7b46" providerId="AD" clId="Web-{09DC1D32-F028-E56E-7034-BB8B2DCB0010}" dt="2023-03-14T18:46:30.780" v="395" actId="1076"/>
          <ac:spMkLst>
            <pc:docMk/>
            <pc:sldMk cId="558838852" sldId="260"/>
            <ac:spMk id="7" creationId="{30CFB2DF-E5CD-8E5C-2918-B33D5BD8F39A}"/>
          </ac:spMkLst>
        </pc:spChg>
        <pc:spChg chg="add del mod">
          <ac:chgData name="Kersha Davies (1904976)" userId="S::1904976@student.uwtsd.ac.uk::b7a2c084-24d5-4440-86f1-c5e072ea7b46" providerId="AD" clId="Web-{09DC1D32-F028-E56E-7034-BB8B2DCB0010}" dt="2023-03-14T11:22:24.075" v="219"/>
          <ac:spMkLst>
            <pc:docMk/>
            <pc:sldMk cId="558838852" sldId="260"/>
            <ac:spMk id="9" creationId="{E71E65EE-3E00-47F8-8972-D4659AA1ED99}"/>
          </ac:spMkLst>
        </pc:spChg>
        <pc:spChg chg="add del mod">
          <ac:chgData name="Kersha Davies (1904976)" userId="S::1904976@student.uwtsd.ac.uk::b7a2c084-24d5-4440-86f1-c5e072ea7b46" providerId="AD" clId="Web-{09DC1D32-F028-E56E-7034-BB8B2DCB0010}" dt="2023-03-14T12:08:03.164" v="312"/>
          <ac:spMkLst>
            <pc:docMk/>
            <pc:sldMk cId="558838852" sldId="260"/>
            <ac:spMk id="11" creationId="{7C93A77A-E982-1924-359B-89E0A597E58D}"/>
          </ac:spMkLst>
        </pc:spChg>
        <pc:spChg chg="add mod">
          <ac:chgData name="Kersha Davies (1904976)" userId="S::1904976@student.uwtsd.ac.uk::b7a2c084-24d5-4440-86f1-c5e072ea7b46" providerId="AD" clId="Web-{09DC1D32-F028-E56E-7034-BB8B2DCB0010}" dt="2023-03-14T18:39:48.858" v="353" actId="1076"/>
          <ac:spMkLst>
            <pc:docMk/>
            <pc:sldMk cId="558838852" sldId="260"/>
            <ac:spMk id="12" creationId="{313BC845-0C4A-0C6A-E828-E7F7A1F86C4F}"/>
          </ac:spMkLst>
        </pc:spChg>
        <pc:spChg chg="add mod">
          <ac:chgData name="Kersha Davies (1904976)" userId="S::1904976@student.uwtsd.ac.uk::b7a2c084-24d5-4440-86f1-c5e072ea7b46" providerId="AD" clId="Web-{09DC1D32-F028-E56E-7034-BB8B2DCB0010}" dt="2023-03-14T18:39:35.561" v="351" actId="1076"/>
          <ac:spMkLst>
            <pc:docMk/>
            <pc:sldMk cId="558838852" sldId="260"/>
            <ac:spMk id="13" creationId="{90DC13F3-E7B7-979A-1627-9477E5020677}"/>
          </ac:spMkLst>
        </pc:spChg>
        <pc:spChg chg="add del mod">
          <ac:chgData name="Kersha Davies (1904976)" userId="S::1904976@student.uwtsd.ac.uk::b7a2c084-24d5-4440-86f1-c5e072ea7b46" providerId="AD" clId="Web-{09DC1D32-F028-E56E-7034-BB8B2DCB0010}" dt="2023-03-14T18:48:35.628" v="399"/>
          <ac:spMkLst>
            <pc:docMk/>
            <pc:sldMk cId="558838852" sldId="260"/>
            <ac:spMk id="14" creationId="{58580989-2A0C-37F3-58E0-1114C53EF637}"/>
          </ac:spMkLst>
        </pc:spChg>
        <pc:spChg chg="add del">
          <ac:chgData name="Kersha Davies (1904976)" userId="S::1904976@student.uwtsd.ac.uk::b7a2c084-24d5-4440-86f1-c5e072ea7b46" providerId="AD" clId="Web-{09DC1D32-F028-E56E-7034-BB8B2DCB0010}" dt="2023-03-14T12:06:43.877" v="303"/>
          <ac:spMkLst>
            <pc:docMk/>
            <pc:sldMk cId="558838852" sldId="260"/>
            <ac:spMk id="14" creationId="{8688F523-7475-E8C2-1410-DAB7F1C1C422}"/>
          </ac:spMkLst>
        </pc:spChg>
        <pc:spChg chg="add mod">
          <ac:chgData name="Kersha Davies (1904976)" userId="S::1904976@student.uwtsd.ac.uk::b7a2c084-24d5-4440-86f1-c5e072ea7b46" providerId="AD" clId="Web-{09DC1D32-F028-E56E-7034-BB8B2DCB0010}" dt="2023-03-14T18:39:33.170" v="350" actId="1076"/>
          <ac:spMkLst>
            <pc:docMk/>
            <pc:sldMk cId="558838852" sldId="260"/>
            <ac:spMk id="15" creationId="{F82E8AFA-A4F0-EBE3-2D77-355FF992C4D1}"/>
          </ac:spMkLst>
        </pc:spChg>
        <pc:spChg chg="add mod">
          <ac:chgData name="Kersha Davies (1904976)" userId="S::1904976@student.uwtsd.ac.uk::b7a2c084-24d5-4440-86f1-c5e072ea7b46" providerId="AD" clId="Web-{09DC1D32-F028-E56E-7034-BB8B2DCB0010}" dt="2023-03-14T12:21:59.466" v="347" actId="14100"/>
          <ac:spMkLst>
            <pc:docMk/>
            <pc:sldMk cId="558838852" sldId="260"/>
            <ac:spMk id="16" creationId="{4940D32C-ED7E-342D-7F8D-8C90E437FA2C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4T11:34:16.469" v="262"/>
          <ac:spMkLst>
            <pc:docMk/>
            <pc:sldMk cId="558838852" sldId="260"/>
            <ac:spMk id="17" creationId="{5A0118C5-4F8D-4CF4-BADD-53FEACC6C42A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4T11:34:16.469" v="262"/>
          <ac:spMkLst>
            <pc:docMk/>
            <pc:sldMk cId="558838852" sldId="260"/>
            <ac:spMk id="23" creationId="{4E0A5C5C-2A95-428E-9F6A-0D29EBD57C9F}"/>
          </ac:spMkLst>
        </pc:spChg>
        <pc:grpChg chg="add">
          <ac:chgData name="Kersha Davies (1904976)" userId="S::1904976@student.uwtsd.ac.uk::b7a2c084-24d5-4440-86f1-c5e072ea7b46" providerId="AD" clId="Web-{09DC1D32-F028-E56E-7034-BB8B2DCB0010}" dt="2023-03-14T11:34:16.469" v="262"/>
          <ac:grpSpMkLst>
            <pc:docMk/>
            <pc:sldMk cId="558838852" sldId="260"/>
            <ac:grpSpMk id="19" creationId="{2A638C7D-9088-41A9-88A0-7357157BC168}"/>
          </ac:grpSpMkLst>
        </pc:grpChg>
        <pc:grpChg chg="add">
          <ac:chgData name="Kersha Davies (1904976)" userId="S::1904976@student.uwtsd.ac.uk::b7a2c084-24d5-4440-86f1-c5e072ea7b46" providerId="AD" clId="Web-{09DC1D32-F028-E56E-7034-BB8B2DCB0010}" dt="2023-03-14T11:34:16.469" v="262"/>
          <ac:grpSpMkLst>
            <pc:docMk/>
            <pc:sldMk cId="558838852" sldId="260"/>
            <ac:grpSpMk id="25" creationId="{3F219210-B16A-47B6-9AA8-207DAFF37E66}"/>
          </ac:grpSpMkLst>
        </pc:grpChg>
        <pc:grpChg chg="add">
          <ac:chgData name="Kersha Davies (1904976)" userId="S::1904976@student.uwtsd.ac.uk::b7a2c084-24d5-4440-86f1-c5e072ea7b46" providerId="AD" clId="Web-{09DC1D32-F028-E56E-7034-BB8B2DCB0010}" dt="2023-03-14T11:34:16.469" v="262"/>
          <ac:grpSpMkLst>
            <pc:docMk/>
            <pc:sldMk cId="558838852" sldId="260"/>
            <ac:grpSpMk id="29" creationId="{582A903B-6B78-4F0A-B7C9-3D80499020B8}"/>
          </ac:grpSpMkLst>
        </pc:grpChg>
        <pc:picChg chg="add del mod ord">
          <ac:chgData name="Kersha Davies (1904976)" userId="S::1904976@student.uwtsd.ac.uk::b7a2c084-24d5-4440-86f1-c5e072ea7b46" providerId="AD" clId="Web-{09DC1D32-F028-E56E-7034-BB8B2DCB0010}" dt="2023-03-14T12:06:51.003" v="305"/>
          <ac:picMkLst>
            <pc:docMk/>
            <pc:sldMk cId="558838852" sldId="260"/>
            <ac:picMk id="4" creationId="{19C72D42-2529-41EE-53C0-D4184319BDDE}"/>
          </ac:picMkLst>
        </pc:picChg>
        <pc:picChg chg="add del mod ord">
          <ac:chgData name="Kersha Davies (1904976)" userId="S::1904976@student.uwtsd.ac.uk::b7a2c084-24d5-4440-86f1-c5e072ea7b46" providerId="AD" clId="Web-{09DC1D32-F028-E56E-7034-BB8B2DCB0010}" dt="2023-03-14T11:16:13.011" v="216"/>
          <ac:picMkLst>
            <pc:docMk/>
            <pc:sldMk cId="558838852" sldId="260"/>
            <ac:picMk id="4" creationId="{26449986-BF36-B6F0-B01A-3E11834272E1}"/>
          </ac:picMkLst>
        </pc:picChg>
        <pc:picChg chg="add del mod ord">
          <ac:chgData name="Kersha Davies (1904976)" userId="S::1904976@student.uwtsd.ac.uk::b7a2c084-24d5-4440-86f1-c5e072ea7b46" providerId="AD" clId="Web-{09DC1D32-F028-E56E-7034-BB8B2DCB0010}" dt="2023-03-14T11:18:06.672" v="218"/>
          <ac:picMkLst>
            <pc:docMk/>
            <pc:sldMk cId="558838852" sldId="260"/>
            <ac:picMk id="7" creationId="{851DCA63-F962-7CC4-DDE0-A9797E88D882}"/>
          </ac:picMkLst>
        </pc:picChg>
        <pc:picChg chg="add del mod ord">
          <ac:chgData name="Kersha Davies (1904976)" userId="S::1904976@student.uwtsd.ac.uk::b7a2c084-24d5-4440-86f1-c5e072ea7b46" providerId="AD" clId="Web-{09DC1D32-F028-E56E-7034-BB8B2DCB0010}" dt="2023-03-14T12:07:55.663" v="310"/>
          <ac:picMkLst>
            <pc:docMk/>
            <pc:sldMk cId="558838852" sldId="260"/>
            <ac:picMk id="7" creationId="{D06E864C-C65D-32AD-19D7-D859D302B76C}"/>
          </ac:picMkLst>
        </pc:picChg>
        <pc:picChg chg="add mod">
          <ac:chgData name="Kersha Davies (1904976)" userId="S::1904976@student.uwtsd.ac.uk::b7a2c084-24d5-4440-86f1-c5e072ea7b46" providerId="AD" clId="Web-{09DC1D32-F028-E56E-7034-BB8B2DCB0010}" dt="2023-03-14T12:08:14.477" v="315" actId="1076"/>
          <ac:picMkLst>
            <pc:docMk/>
            <pc:sldMk cId="558838852" sldId="260"/>
            <ac:picMk id="8" creationId="{4C070201-FBF8-F378-7562-02774897F3B0}"/>
          </ac:picMkLst>
        </pc:picChg>
        <pc:picChg chg="add mod">
          <ac:chgData name="Kersha Davies (1904976)" userId="S::1904976@student.uwtsd.ac.uk::b7a2c084-24d5-4440-86f1-c5e072ea7b46" providerId="AD" clId="Web-{09DC1D32-F028-E56E-7034-BB8B2DCB0010}" dt="2023-03-14T18:48:47.550" v="402" actId="14100"/>
          <ac:picMkLst>
            <pc:docMk/>
            <pc:sldMk cId="558838852" sldId="260"/>
            <ac:picMk id="9" creationId="{B08D5AC3-8E11-516B-A428-E2D6F1012AF4}"/>
          </ac:picMkLst>
        </pc:picChg>
        <pc:picChg chg="add mod ord">
          <ac:chgData name="Kersha Davies (1904976)" userId="S::1904976@student.uwtsd.ac.uk::b7a2c084-24d5-4440-86f1-c5e072ea7b46" providerId="AD" clId="Web-{09DC1D32-F028-E56E-7034-BB8B2DCB0010}" dt="2023-03-14T11:34:16.469" v="262"/>
          <ac:picMkLst>
            <pc:docMk/>
            <pc:sldMk cId="558838852" sldId="260"/>
            <ac:picMk id="10" creationId="{BB5FE850-84D9-1E15-2E91-B30CDDC7C621}"/>
          </ac:picMkLst>
        </pc:picChg>
      </pc:sldChg>
      <pc:sldChg chg="addSp delSp modSp new mod setBg">
        <pc:chgData name="Kersha Davies (1904976)" userId="S::1904976@student.uwtsd.ac.uk::b7a2c084-24d5-4440-86f1-c5e072ea7b46" providerId="AD" clId="Web-{09DC1D32-F028-E56E-7034-BB8B2DCB0010}" dt="2023-03-15T14:17:44.354" v="920" actId="1076"/>
        <pc:sldMkLst>
          <pc:docMk/>
          <pc:sldMk cId="986755410" sldId="261"/>
        </pc:sldMkLst>
        <pc:spChg chg="mod">
          <ac:chgData name="Kersha Davies (1904976)" userId="S::1904976@student.uwtsd.ac.uk::b7a2c084-24d5-4440-86f1-c5e072ea7b46" providerId="AD" clId="Web-{09DC1D32-F028-E56E-7034-BB8B2DCB0010}" dt="2023-03-14T11:32:27.433" v="245"/>
          <ac:spMkLst>
            <pc:docMk/>
            <pc:sldMk cId="986755410" sldId="261"/>
            <ac:spMk id="2" creationId="{C7C9412B-829F-192C-67DF-E3CC364990F5}"/>
          </ac:spMkLst>
        </pc:spChg>
        <pc:spChg chg="del">
          <ac:chgData name="Kersha Davies (1904976)" userId="S::1904976@student.uwtsd.ac.uk::b7a2c084-24d5-4440-86f1-c5e072ea7b46" providerId="AD" clId="Web-{09DC1D32-F028-E56E-7034-BB8B2DCB0010}" dt="2023-03-14T11:24:02.096" v="229"/>
          <ac:spMkLst>
            <pc:docMk/>
            <pc:sldMk cId="986755410" sldId="261"/>
            <ac:spMk id="3" creationId="{9C0CAE7D-80AE-1177-954D-FB28D8CF9FF2}"/>
          </ac:spMkLst>
        </pc:spChg>
        <pc:spChg chg="add del mod">
          <ac:chgData name="Kersha Davies (1904976)" userId="S::1904976@student.uwtsd.ac.uk::b7a2c084-24d5-4440-86f1-c5e072ea7b46" providerId="AD" clId="Web-{09DC1D32-F028-E56E-7034-BB8B2DCB0010}" dt="2023-03-14T12:00:15.884" v="287"/>
          <ac:spMkLst>
            <pc:docMk/>
            <pc:sldMk cId="986755410" sldId="261"/>
            <ac:spMk id="3" creationId="{EA4A13B1-6D45-CFEF-8FC1-8529F2077296}"/>
          </ac:spMkLst>
        </pc:spChg>
        <pc:spChg chg="add mod">
          <ac:chgData name="Kersha Davies (1904976)" userId="S::1904976@student.uwtsd.ac.uk::b7a2c084-24d5-4440-86f1-c5e072ea7b46" providerId="AD" clId="Web-{09DC1D32-F028-E56E-7034-BB8B2DCB0010}" dt="2023-03-14T12:05:08.387" v="300" actId="1076"/>
          <ac:spMkLst>
            <pc:docMk/>
            <pc:sldMk cId="986755410" sldId="261"/>
            <ac:spMk id="4" creationId="{4466453C-2463-563A-F670-967DE9D0DC95}"/>
          </ac:spMkLst>
        </pc:spChg>
        <pc:spChg chg="add del mod">
          <ac:chgData name="Kersha Davies (1904976)" userId="S::1904976@student.uwtsd.ac.uk::b7a2c084-24d5-4440-86f1-c5e072ea7b46" providerId="AD" clId="Web-{09DC1D32-F028-E56E-7034-BB8B2DCB0010}" dt="2023-03-14T23:31:42.273" v="864"/>
          <ac:spMkLst>
            <pc:docMk/>
            <pc:sldMk cId="986755410" sldId="261"/>
            <ac:spMk id="5" creationId="{8B1AD01E-212C-A110-B438-DF3C82A0186C}"/>
          </ac:spMkLst>
        </pc:spChg>
        <pc:spChg chg="add del mod">
          <ac:chgData name="Kersha Davies (1904976)" userId="S::1904976@student.uwtsd.ac.uk::b7a2c084-24d5-4440-86f1-c5e072ea7b46" providerId="AD" clId="Web-{09DC1D32-F028-E56E-7034-BB8B2DCB0010}" dt="2023-03-14T11:25:25.084" v="231"/>
          <ac:spMkLst>
            <pc:docMk/>
            <pc:sldMk cId="986755410" sldId="261"/>
            <ac:spMk id="6" creationId="{9799275E-4F1E-07DA-9F0D-C292B9085F30}"/>
          </ac:spMkLst>
        </pc:spChg>
        <pc:spChg chg="add del mod">
          <ac:chgData name="Kersha Davies (1904976)" userId="S::1904976@student.uwtsd.ac.uk::b7a2c084-24d5-4440-86f1-c5e072ea7b46" providerId="AD" clId="Web-{09DC1D32-F028-E56E-7034-BB8B2DCB0010}" dt="2023-03-14T12:08:34.525" v="317"/>
          <ac:spMkLst>
            <pc:docMk/>
            <pc:sldMk cId="986755410" sldId="261"/>
            <ac:spMk id="6" creationId="{C67175B8-6C25-822D-F83A-B239439BEF8C}"/>
          </ac:spMkLst>
        </pc:spChg>
        <pc:spChg chg="add del mod">
          <ac:chgData name="Kersha Davies (1904976)" userId="S::1904976@student.uwtsd.ac.uk::b7a2c084-24d5-4440-86f1-c5e072ea7b46" providerId="AD" clId="Web-{09DC1D32-F028-E56E-7034-BB8B2DCB0010}" dt="2023-03-14T11:25:50.476" v="233"/>
          <ac:spMkLst>
            <pc:docMk/>
            <pc:sldMk cId="986755410" sldId="261"/>
            <ac:spMk id="9" creationId="{8F0B8CDE-D113-85CD-F940-8815B32F03A5}"/>
          </ac:spMkLst>
        </pc:spChg>
        <pc:spChg chg="add del mod">
          <ac:chgData name="Kersha Davies (1904976)" userId="S::1904976@student.uwtsd.ac.uk::b7a2c084-24d5-4440-86f1-c5e072ea7b46" providerId="AD" clId="Web-{09DC1D32-F028-E56E-7034-BB8B2DCB0010}" dt="2023-03-14T11:26:30.681" v="235"/>
          <ac:spMkLst>
            <pc:docMk/>
            <pc:sldMk cId="986755410" sldId="261"/>
            <ac:spMk id="12" creationId="{317F4D1B-C485-CF02-3FF2-50863C57AFF5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4T11:32:27.433" v="245"/>
          <ac:spMkLst>
            <pc:docMk/>
            <pc:sldMk cId="986755410" sldId="261"/>
            <ac:spMk id="26" creationId="{7D6BF779-0B8C-4CC2-9268-9506AD0C5331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4T11:32:27.433" v="245"/>
          <ac:spMkLst>
            <pc:docMk/>
            <pc:sldMk cId="986755410" sldId="261"/>
            <ac:spMk id="28" creationId="{FB1D5CC7-31D1-4E22-A813-58A58E0DD12D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4T11:32:27.433" v="245"/>
          <ac:spMkLst>
            <pc:docMk/>
            <pc:sldMk cId="986755410" sldId="261"/>
            <ac:spMk id="30" creationId="{B567997C-1F1F-4881-B5BA-DD2B0C3E0777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4T11:32:27.433" v="245"/>
          <ac:spMkLst>
            <pc:docMk/>
            <pc:sldMk cId="986755410" sldId="261"/>
            <ac:spMk id="32" creationId="{C970F45A-B7CD-4B32-95EF-849531E69B19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4T11:32:27.433" v="245"/>
          <ac:spMkLst>
            <pc:docMk/>
            <pc:sldMk cId="986755410" sldId="261"/>
            <ac:spMk id="34" creationId="{4F8484A2-9B2C-4822-B096-6718E6CE4163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4T11:32:27.433" v="245"/>
          <ac:spMkLst>
            <pc:docMk/>
            <pc:sldMk cId="986755410" sldId="261"/>
            <ac:spMk id="36" creationId="{58D39B85-7449-406D-9486-2E01E9362A20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4T11:32:27.433" v="245"/>
          <ac:spMkLst>
            <pc:docMk/>
            <pc:sldMk cId="986755410" sldId="261"/>
            <ac:spMk id="38" creationId="{12638833-5608-4FD5-A4EB-58F1A95D99BB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4T11:32:27.433" v="245"/>
          <ac:spMkLst>
            <pc:docMk/>
            <pc:sldMk cId="986755410" sldId="261"/>
            <ac:spMk id="40" creationId="{20896541-5597-4AC1-A368-BD8251506ABB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4T11:32:27.433" v="245"/>
          <ac:spMkLst>
            <pc:docMk/>
            <pc:sldMk cId="986755410" sldId="261"/>
            <ac:spMk id="42" creationId="{525295DF-CC03-4EFE-BCB0-908091ACCB5B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4T11:32:27.433" v="245"/>
          <ac:spMkLst>
            <pc:docMk/>
            <pc:sldMk cId="986755410" sldId="261"/>
            <ac:spMk id="44" creationId="{BEF0CF7B-B7C5-4388-80C3-83B1D2759D70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4T11:32:27.433" v="245"/>
          <ac:spMkLst>
            <pc:docMk/>
            <pc:sldMk cId="986755410" sldId="261"/>
            <ac:spMk id="46" creationId="{1E46289A-A61F-440B-9FDE-5ECDF9DD7B66}"/>
          </ac:spMkLst>
        </pc:spChg>
        <pc:spChg chg="add ord">
          <ac:chgData name="Kersha Davies (1904976)" userId="S::1904976@student.uwtsd.ac.uk::b7a2c084-24d5-4440-86f1-c5e072ea7b46" providerId="AD" clId="Web-{09DC1D32-F028-E56E-7034-BB8B2DCB0010}" dt="2023-03-14T11:33:26.248" v="254"/>
          <ac:spMkLst>
            <pc:docMk/>
            <pc:sldMk cId="986755410" sldId="261"/>
            <ac:spMk id="48" creationId="{DD8EBB1F-14FA-4F51-A5D2-56C3EFB370A1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4T11:32:27.433" v="245"/>
          <ac:spMkLst>
            <pc:docMk/>
            <pc:sldMk cId="986755410" sldId="261"/>
            <ac:spMk id="50" creationId="{808A01CC-0F77-401A-8A7C-C9811B109CDF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4T11:32:27.433" v="245"/>
          <ac:spMkLst>
            <pc:docMk/>
            <pc:sldMk cId="986755410" sldId="261"/>
            <ac:spMk id="52" creationId="{6D1BD83D-C3F0-438D-A050-E5C5E0AE9C0D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4T11:32:27.433" v="245"/>
          <ac:spMkLst>
            <pc:docMk/>
            <pc:sldMk cId="986755410" sldId="261"/>
            <ac:spMk id="54" creationId="{54AFCA83-2AFA-4A6A-B027-FD819DB0E7AA}"/>
          </ac:spMkLst>
        </pc:spChg>
        <pc:grpChg chg="add">
          <ac:chgData name="Kersha Davies (1904976)" userId="S::1904976@student.uwtsd.ac.uk::b7a2c084-24d5-4440-86f1-c5e072ea7b46" providerId="AD" clId="Web-{09DC1D32-F028-E56E-7034-BB8B2DCB0010}" dt="2023-03-14T11:32:27.433" v="245"/>
          <ac:grpSpMkLst>
            <pc:docMk/>
            <pc:sldMk cId="986755410" sldId="261"/>
            <ac:grpSpMk id="19" creationId="{8A351602-3772-4279-B0D3-A523F6F6EAB3}"/>
          </ac:grpSpMkLst>
        </pc:grpChg>
        <pc:grpChg chg="add">
          <ac:chgData name="Kersha Davies (1904976)" userId="S::1904976@student.uwtsd.ac.uk::b7a2c084-24d5-4440-86f1-c5e072ea7b46" providerId="AD" clId="Web-{09DC1D32-F028-E56E-7034-BB8B2DCB0010}" dt="2023-03-14T11:32:27.433" v="245"/>
          <ac:grpSpMkLst>
            <pc:docMk/>
            <pc:sldMk cId="986755410" sldId="261"/>
            <ac:grpSpMk id="56" creationId="{071E3174-0472-4CE6-861A-9A6178A62899}"/>
          </ac:grpSpMkLst>
        </pc:grpChg>
        <pc:picChg chg="add mod">
          <ac:chgData name="Kersha Davies (1904976)" userId="S::1904976@student.uwtsd.ac.uk::b7a2c084-24d5-4440-86f1-c5e072ea7b46" providerId="AD" clId="Web-{09DC1D32-F028-E56E-7034-BB8B2DCB0010}" dt="2023-03-15T14:11:07.827" v="905" actId="1076"/>
          <ac:picMkLst>
            <pc:docMk/>
            <pc:sldMk cId="986755410" sldId="261"/>
            <ac:picMk id="3" creationId="{59FCF365-41E7-08C5-1497-A4C52272F849}"/>
          </ac:picMkLst>
        </pc:picChg>
        <pc:picChg chg="add del mod ord">
          <ac:chgData name="Kersha Davies (1904976)" userId="S::1904976@student.uwtsd.ac.uk::b7a2c084-24d5-4440-86f1-c5e072ea7b46" providerId="AD" clId="Web-{09DC1D32-F028-E56E-7034-BB8B2DCB0010}" dt="2023-03-14T11:24:06.393" v="230"/>
          <ac:picMkLst>
            <pc:docMk/>
            <pc:sldMk cId="986755410" sldId="261"/>
            <ac:picMk id="4" creationId="{239828EB-4C86-648C-9021-06B9EF212D11}"/>
          </ac:picMkLst>
        </pc:picChg>
        <pc:picChg chg="add del mod">
          <ac:chgData name="Kersha Davies (1904976)" userId="S::1904976@student.uwtsd.ac.uk::b7a2c084-24d5-4440-86f1-c5e072ea7b46" providerId="AD" clId="Web-{09DC1D32-F028-E56E-7034-BB8B2DCB0010}" dt="2023-03-15T14:16:52.821" v="914"/>
          <ac:picMkLst>
            <pc:docMk/>
            <pc:sldMk cId="986755410" sldId="261"/>
            <ac:picMk id="5" creationId="{5DCE3196-0A7F-F568-6C9B-CBB690E72E36}"/>
          </ac:picMkLst>
        </pc:picChg>
        <pc:picChg chg="add mod">
          <ac:chgData name="Kersha Davies (1904976)" userId="S::1904976@student.uwtsd.ac.uk::b7a2c084-24d5-4440-86f1-c5e072ea7b46" providerId="AD" clId="Web-{09DC1D32-F028-E56E-7034-BB8B2DCB0010}" dt="2023-03-15T14:17:44.354" v="920" actId="1076"/>
          <ac:picMkLst>
            <pc:docMk/>
            <pc:sldMk cId="986755410" sldId="261"/>
            <ac:picMk id="6" creationId="{15DCBD75-A5FE-C62E-463E-571B27DDBDB4}"/>
          </ac:picMkLst>
        </pc:picChg>
        <pc:picChg chg="add del mod ord">
          <ac:chgData name="Kersha Davies (1904976)" userId="S::1904976@student.uwtsd.ac.uk::b7a2c084-24d5-4440-86f1-c5e072ea7b46" providerId="AD" clId="Web-{09DC1D32-F028-E56E-7034-BB8B2DCB0010}" dt="2023-03-14T23:27:23.467" v="862"/>
          <ac:picMkLst>
            <pc:docMk/>
            <pc:sldMk cId="986755410" sldId="261"/>
            <ac:picMk id="7" creationId="{081FB730-E8C3-9281-26F4-31F0ED846DEF}"/>
          </ac:picMkLst>
        </pc:picChg>
        <pc:picChg chg="add del mod ord">
          <ac:chgData name="Kersha Davies (1904976)" userId="S::1904976@student.uwtsd.ac.uk::b7a2c084-24d5-4440-86f1-c5e072ea7b46" providerId="AD" clId="Web-{09DC1D32-F028-E56E-7034-BB8B2DCB0010}" dt="2023-03-14T11:25:29.709" v="232"/>
          <ac:picMkLst>
            <pc:docMk/>
            <pc:sldMk cId="986755410" sldId="261"/>
            <ac:picMk id="7" creationId="{F1F0DD8C-3F09-D67C-B62A-A7DAA4A61067}"/>
          </ac:picMkLst>
        </pc:picChg>
        <pc:picChg chg="add del mod ord">
          <ac:chgData name="Kersha Davies (1904976)" userId="S::1904976@student.uwtsd.ac.uk::b7a2c084-24d5-4440-86f1-c5e072ea7b46" providerId="AD" clId="Web-{09DC1D32-F028-E56E-7034-BB8B2DCB0010}" dt="2023-03-14T11:25:57.195" v="234"/>
          <ac:picMkLst>
            <pc:docMk/>
            <pc:sldMk cId="986755410" sldId="261"/>
            <ac:picMk id="10" creationId="{437110A8-9C9A-6D68-D727-F913DFE42EC4}"/>
          </ac:picMkLst>
        </pc:picChg>
        <pc:picChg chg="add del mod ord">
          <ac:chgData name="Kersha Davies (1904976)" userId="S::1904976@student.uwtsd.ac.uk::b7a2c084-24d5-4440-86f1-c5e072ea7b46" providerId="AD" clId="Web-{09DC1D32-F028-E56E-7034-BB8B2DCB0010}" dt="2023-03-14T12:08:21.977" v="316"/>
          <ac:picMkLst>
            <pc:docMk/>
            <pc:sldMk cId="986755410" sldId="261"/>
            <ac:picMk id="13" creationId="{5F3622E5-7C39-6234-FDD1-93ED9CAEE8E2}"/>
          </ac:picMkLst>
        </pc:picChg>
        <pc:picChg chg="add del mod ord">
          <ac:chgData name="Kersha Davies (1904976)" userId="S::1904976@student.uwtsd.ac.uk::b7a2c084-24d5-4440-86f1-c5e072ea7b46" providerId="AD" clId="Web-{09DC1D32-F028-E56E-7034-BB8B2DCB0010}" dt="2023-03-15T14:15:48.335" v="907"/>
          <ac:picMkLst>
            <pc:docMk/>
            <pc:sldMk cId="986755410" sldId="261"/>
            <ac:picMk id="14" creationId="{420D54FE-1F50-4478-0D6E-B82087430E5D}"/>
          </ac:picMkLst>
        </pc:picChg>
      </pc:sldChg>
      <pc:sldChg chg="addSp delSp modSp new">
        <pc:chgData name="Kersha Davies (1904976)" userId="S::1904976@student.uwtsd.ac.uk::b7a2c084-24d5-4440-86f1-c5e072ea7b46" providerId="AD" clId="Web-{09DC1D32-F028-E56E-7034-BB8B2DCB0010}" dt="2023-03-14T22:51:44.227" v="796" actId="1076"/>
        <pc:sldMkLst>
          <pc:docMk/>
          <pc:sldMk cId="2298031654" sldId="262"/>
        </pc:sldMkLst>
        <pc:spChg chg="del">
          <ac:chgData name="Kersha Davies (1904976)" userId="S::1904976@student.uwtsd.ac.uk::b7a2c084-24d5-4440-86f1-c5e072ea7b46" providerId="AD" clId="Web-{09DC1D32-F028-E56E-7034-BB8B2DCB0010}" dt="2023-03-14T18:57:02.151" v="404"/>
          <ac:spMkLst>
            <pc:docMk/>
            <pc:sldMk cId="2298031654" sldId="262"/>
            <ac:spMk id="2" creationId="{9363801D-1E21-B4B5-419B-5400D82FF178}"/>
          </ac:spMkLst>
        </pc:spChg>
        <pc:spChg chg="del">
          <ac:chgData name="Kersha Davies (1904976)" userId="S::1904976@student.uwtsd.ac.uk::b7a2c084-24d5-4440-86f1-c5e072ea7b46" providerId="AD" clId="Web-{09DC1D32-F028-E56E-7034-BB8B2DCB0010}" dt="2023-03-14T18:57:04.933" v="405"/>
          <ac:spMkLst>
            <pc:docMk/>
            <pc:sldMk cId="2298031654" sldId="262"/>
            <ac:spMk id="3" creationId="{E5732FE3-CAA6-429B-ACD3-FDCB38E2353E}"/>
          </ac:spMkLst>
        </pc:spChg>
        <pc:spChg chg="add mod">
          <ac:chgData name="Kersha Davies (1904976)" userId="S::1904976@student.uwtsd.ac.uk::b7a2c084-24d5-4440-86f1-c5e072ea7b46" providerId="AD" clId="Web-{09DC1D32-F028-E56E-7034-BB8B2DCB0010}" dt="2023-03-14T20:48:41.672" v="664" actId="20577"/>
          <ac:spMkLst>
            <pc:docMk/>
            <pc:sldMk cId="2298031654" sldId="262"/>
            <ac:spMk id="11" creationId="{198969C5-4A1A-D77A-2D1A-3663EBC53803}"/>
          </ac:spMkLst>
        </pc:spChg>
        <pc:spChg chg="add mod">
          <ac:chgData name="Kersha Davies (1904976)" userId="S::1904976@student.uwtsd.ac.uk::b7a2c084-24d5-4440-86f1-c5e072ea7b46" providerId="AD" clId="Web-{09DC1D32-F028-E56E-7034-BB8B2DCB0010}" dt="2023-03-14T22:45:58.230" v="780" actId="1076"/>
          <ac:spMkLst>
            <pc:docMk/>
            <pc:sldMk cId="2298031654" sldId="262"/>
            <ac:spMk id="12" creationId="{ABAEA18F-A7B9-00EA-F3D1-ACDCB16F8804}"/>
          </ac:spMkLst>
        </pc:spChg>
        <pc:spChg chg="add mod">
          <ac:chgData name="Kersha Davies (1904976)" userId="S::1904976@student.uwtsd.ac.uk::b7a2c084-24d5-4440-86f1-c5e072ea7b46" providerId="AD" clId="Web-{09DC1D32-F028-E56E-7034-BB8B2DCB0010}" dt="2023-03-14T22:51:44.227" v="796" actId="1076"/>
          <ac:spMkLst>
            <pc:docMk/>
            <pc:sldMk cId="2298031654" sldId="262"/>
            <ac:spMk id="13" creationId="{51790830-4E8D-4C22-FD30-6069C4F583A6}"/>
          </ac:spMkLst>
        </pc:spChg>
        <pc:spChg chg="add mod">
          <ac:chgData name="Kersha Davies (1904976)" userId="S::1904976@student.uwtsd.ac.uk::b7a2c084-24d5-4440-86f1-c5e072ea7b46" providerId="AD" clId="Web-{09DC1D32-F028-E56E-7034-BB8B2DCB0010}" dt="2023-03-14T20:39:04.655" v="619" actId="1076"/>
          <ac:spMkLst>
            <pc:docMk/>
            <pc:sldMk cId="2298031654" sldId="262"/>
            <ac:spMk id="293" creationId="{FC648F70-F143-EC42-17A5-C5C2556EC42F}"/>
          </ac:spMkLst>
        </pc:spChg>
        <pc:spChg chg="add mod">
          <ac:chgData name="Kersha Davies (1904976)" userId="S::1904976@student.uwtsd.ac.uk::b7a2c084-24d5-4440-86f1-c5e072ea7b46" providerId="AD" clId="Web-{09DC1D32-F028-E56E-7034-BB8B2DCB0010}" dt="2023-03-14T20:47:14.967" v="652" actId="1076"/>
          <ac:spMkLst>
            <pc:docMk/>
            <pc:sldMk cId="2298031654" sldId="262"/>
            <ac:spMk id="301" creationId="{06909A6E-A22F-3DA5-1CB8-BC590B1E9FD6}"/>
          </ac:spMkLst>
        </pc:spChg>
        <pc:spChg chg="add mod">
          <ac:chgData name="Kersha Davies (1904976)" userId="S::1904976@student.uwtsd.ac.uk::b7a2c084-24d5-4440-86f1-c5e072ea7b46" providerId="AD" clId="Web-{09DC1D32-F028-E56E-7034-BB8B2DCB0010}" dt="2023-03-14T19:07:05.867" v="569" actId="1076"/>
          <ac:spMkLst>
            <pc:docMk/>
            <pc:sldMk cId="2298031654" sldId="262"/>
            <ac:spMk id="302" creationId="{0E150599-0D85-89F1-A206-35BFD3E16C3A}"/>
          </ac:spMkLst>
        </pc:spChg>
        <pc:spChg chg="add mod">
          <ac:chgData name="Kersha Davies (1904976)" userId="S::1904976@student.uwtsd.ac.uk::b7a2c084-24d5-4440-86f1-c5e072ea7b46" providerId="AD" clId="Web-{09DC1D32-F028-E56E-7034-BB8B2DCB0010}" dt="2023-03-14T20:41:09.065" v="637" actId="1076"/>
          <ac:spMkLst>
            <pc:docMk/>
            <pc:sldMk cId="2298031654" sldId="262"/>
            <ac:spMk id="347" creationId="{7A7E9085-BB97-CDB9-A87C-672B22801F20}"/>
          </ac:spMkLst>
        </pc:spChg>
        <pc:spChg chg="add mod">
          <ac:chgData name="Kersha Davies (1904976)" userId="S::1904976@student.uwtsd.ac.uk::b7a2c084-24d5-4440-86f1-c5e072ea7b46" providerId="AD" clId="Web-{09DC1D32-F028-E56E-7034-BB8B2DCB0010}" dt="2023-03-14T20:41:15.971" v="638" actId="1076"/>
          <ac:spMkLst>
            <pc:docMk/>
            <pc:sldMk cId="2298031654" sldId="262"/>
            <ac:spMk id="348" creationId="{4DD78EED-AFDF-537C-EB89-8AA97E320F5E}"/>
          </ac:spMkLst>
        </pc:spChg>
        <pc:graphicFrameChg chg="add mod modGraphic">
          <ac:chgData name="Kersha Davies (1904976)" userId="S::1904976@student.uwtsd.ac.uk::b7a2c084-24d5-4440-86f1-c5e072ea7b46" providerId="AD" clId="Web-{09DC1D32-F028-E56E-7034-BB8B2DCB0010}" dt="2023-03-14T20:47:25.686" v="653" actId="1076"/>
          <ac:graphicFrameMkLst>
            <pc:docMk/>
            <pc:sldMk cId="2298031654" sldId="262"/>
            <ac:graphicFrameMk id="5" creationId="{12AAC3C9-0E4D-7F7E-B97C-5B97E9A8CBA4}"/>
          </ac:graphicFrameMkLst>
        </pc:graphicFrameChg>
        <pc:picChg chg="add mod">
          <ac:chgData name="Kersha Davies (1904976)" userId="S::1904976@student.uwtsd.ac.uk::b7a2c084-24d5-4440-86f1-c5e072ea7b46" providerId="AD" clId="Web-{09DC1D32-F028-E56E-7034-BB8B2DCB0010}" dt="2023-03-14T19:04:36.293" v="503" actId="1076"/>
          <ac:picMkLst>
            <pc:docMk/>
            <pc:sldMk cId="2298031654" sldId="262"/>
            <ac:picMk id="4" creationId="{167EFE4A-99C1-5725-99E9-E81ED0F26F40}"/>
          </ac:picMkLst>
        </pc:picChg>
        <pc:picChg chg="add mod">
          <ac:chgData name="Kersha Davies (1904976)" userId="S::1904976@student.uwtsd.ac.uk::b7a2c084-24d5-4440-86f1-c5e072ea7b46" providerId="AD" clId="Web-{09DC1D32-F028-E56E-7034-BB8B2DCB0010}" dt="2023-03-14T20:45:17.541" v="646" actId="1076"/>
          <ac:picMkLst>
            <pc:docMk/>
            <pc:sldMk cId="2298031654" sldId="262"/>
            <ac:picMk id="370" creationId="{3F714B8B-9C6D-F63F-79A6-ECD42859257D}"/>
          </ac:picMkLst>
        </pc:picChg>
        <pc:picChg chg="add mod">
          <ac:chgData name="Kersha Davies (1904976)" userId="S::1904976@student.uwtsd.ac.uk::b7a2c084-24d5-4440-86f1-c5e072ea7b46" providerId="AD" clId="Web-{09DC1D32-F028-E56E-7034-BB8B2DCB0010}" dt="2023-03-14T20:46:40.059" v="651" actId="14100"/>
          <ac:picMkLst>
            <pc:docMk/>
            <pc:sldMk cId="2298031654" sldId="262"/>
            <ac:picMk id="378" creationId="{8767582B-1948-C247-3D2A-EB1AB97FFD1C}"/>
          </ac:picMkLst>
        </pc:picChg>
      </pc:sldChg>
      <pc:sldChg chg="addSp delSp modSp new">
        <pc:chgData name="Kersha Davies (1904976)" userId="S::1904976@student.uwtsd.ac.uk::b7a2c084-24d5-4440-86f1-c5e072ea7b46" providerId="AD" clId="Web-{09DC1D32-F028-E56E-7034-BB8B2DCB0010}" dt="2023-03-15T14:06:04.507" v="896" actId="1076"/>
        <pc:sldMkLst>
          <pc:docMk/>
          <pc:sldMk cId="22868537" sldId="263"/>
        </pc:sldMkLst>
        <pc:spChg chg="add mod">
          <ac:chgData name="Kersha Davies (1904976)" userId="S::1904976@student.uwtsd.ac.uk::b7a2c084-24d5-4440-86f1-c5e072ea7b46" providerId="AD" clId="Web-{09DC1D32-F028-E56E-7034-BB8B2DCB0010}" dt="2023-03-14T22:56:00.079" v="833" actId="1076"/>
          <ac:spMkLst>
            <pc:docMk/>
            <pc:sldMk cId="22868537" sldId="263"/>
            <ac:spMk id="2" creationId="{7B8F9EDB-CCA3-42BC-1BF0-85818DD0F134}"/>
          </ac:spMkLst>
        </pc:spChg>
        <pc:spChg chg="del">
          <ac:chgData name="Kersha Davies (1904976)" userId="S::1904976@student.uwtsd.ac.uk::b7a2c084-24d5-4440-86f1-c5e072ea7b46" providerId="AD" clId="Web-{09DC1D32-F028-E56E-7034-BB8B2DCB0010}" dt="2023-03-14T20:47:37.108" v="655"/>
          <ac:spMkLst>
            <pc:docMk/>
            <pc:sldMk cId="22868537" sldId="263"/>
            <ac:spMk id="2" creationId="{888ABE08-3CCE-E32A-3278-5E9BDC2EEDFF}"/>
          </ac:spMkLst>
        </pc:spChg>
        <pc:spChg chg="del">
          <ac:chgData name="Kersha Davies (1904976)" userId="S::1904976@student.uwtsd.ac.uk::b7a2c084-24d5-4440-86f1-c5e072ea7b46" providerId="AD" clId="Web-{09DC1D32-F028-E56E-7034-BB8B2DCB0010}" dt="2023-03-14T20:47:39.389" v="656"/>
          <ac:spMkLst>
            <pc:docMk/>
            <pc:sldMk cId="22868537" sldId="263"/>
            <ac:spMk id="3" creationId="{8E6F24A4-9336-25EF-0BCE-A3890B3E6B60}"/>
          </ac:spMkLst>
        </pc:spChg>
        <pc:spChg chg="add mod">
          <ac:chgData name="Kersha Davies (1904976)" userId="S::1904976@student.uwtsd.ac.uk::b7a2c084-24d5-4440-86f1-c5e072ea7b46" providerId="AD" clId="Web-{09DC1D32-F028-E56E-7034-BB8B2DCB0010}" dt="2023-03-14T21:11:50.169" v="727" actId="1076"/>
          <ac:spMkLst>
            <pc:docMk/>
            <pc:sldMk cId="22868537" sldId="263"/>
            <ac:spMk id="5" creationId="{39F22317-B489-D98C-A869-43CE6BDB26D3}"/>
          </ac:spMkLst>
        </pc:spChg>
        <pc:spChg chg="add mod">
          <ac:chgData name="Kersha Davies (1904976)" userId="S::1904976@student.uwtsd.ac.uk::b7a2c084-24d5-4440-86f1-c5e072ea7b46" providerId="AD" clId="Web-{09DC1D32-F028-E56E-7034-BB8B2DCB0010}" dt="2023-03-14T21:11:44.981" v="726" actId="1076"/>
          <ac:spMkLst>
            <pc:docMk/>
            <pc:sldMk cId="22868537" sldId="263"/>
            <ac:spMk id="6" creationId="{14DB49EB-C6FD-63E1-4FD1-0D419CA9396C}"/>
          </ac:spMkLst>
        </pc:spChg>
        <pc:spChg chg="add mod">
          <ac:chgData name="Kersha Davies (1904976)" userId="S::1904976@student.uwtsd.ac.uk::b7a2c084-24d5-4440-86f1-c5e072ea7b46" providerId="AD" clId="Web-{09DC1D32-F028-E56E-7034-BB8B2DCB0010}" dt="2023-03-14T21:13:55.252" v="733" actId="1076"/>
          <ac:spMkLst>
            <pc:docMk/>
            <pc:sldMk cId="22868537" sldId="263"/>
            <ac:spMk id="7" creationId="{75F4A195-9C7B-4330-AF4C-CB1F22A5A40A}"/>
          </ac:spMkLst>
        </pc:spChg>
        <pc:spChg chg="add mod">
          <ac:chgData name="Kersha Davies (1904976)" userId="S::1904976@student.uwtsd.ac.uk::b7a2c084-24d5-4440-86f1-c5e072ea7b46" providerId="AD" clId="Web-{09DC1D32-F028-E56E-7034-BB8B2DCB0010}" dt="2023-03-14T21:33:46.867" v="768" actId="20577"/>
          <ac:spMkLst>
            <pc:docMk/>
            <pc:sldMk cId="22868537" sldId="263"/>
            <ac:spMk id="10" creationId="{28834C16-2212-9541-346D-00AC10796C2C}"/>
          </ac:spMkLst>
        </pc:spChg>
        <pc:picChg chg="add mod">
          <ac:chgData name="Kersha Davies (1904976)" userId="S::1904976@student.uwtsd.ac.uk::b7a2c084-24d5-4440-86f1-c5e072ea7b46" providerId="AD" clId="Web-{09DC1D32-F028-E56E-7034-BB8B2DCB0010}" dt="2023-03-15T14:05:49.272" v="892" actId="1076"/>
          <ac:picMkLst>
            <pc:docMk/>
            <pc:sldMk cId="22868537" sldId="263"/>
            <ac:picMk id="3" creationId="{E3EECE65-E45A-C37B-1BFF-3D891684F64A}"/>
          </ac:picMkLst>
        </pc:picChg>
        <pc:picChg chg="add mod">
          <ac:chgData name="Kersha Davies (1904976)" userId="S::1904976@student.uwtsd.ac.uk::b7a2c084-24d5-4440-86f1-c5e072ea7b46" providerId="AD" clId="Web-{09DC1D32-F028-E56E-7034-BB8B2DCB0010}" dt="2023-03-14T21:11:40.184" v="725" actId="1076"/>
          <ac:picMkLst>
            <pc:docMk/>
            <pc:sldMk cId="22868537" sldId="263"/>
            <ac:picMk id="4" creationId="{7103C846-3D09-D5FB-A548-05F9F592996B}"/>
          </ac:picMkLst>
        </pc:picChg>
        <pc:picChg chg="add mod">
          <ac:chgData name="Kersha Davies (1904976)" userId="S::1904976@student.uwtsd.ac.uk::b7a2c084-24d5-4440-86f1-c5e072ea7b46" providerId="AD" clId="Web-{09DC1D32-F028-E56E-7034-BB8B2DCB0010}" dt="2023-03-14T21:15:35.286" v="742" actId="14100"/>
          <ac:picMkLst>
            <pc:docMk/>
            <pc:sldMk cId="22868537" sldId="263"/>
            <ac:picMk id="8" creationId="{83F6D54C-D9A9-35E0-7C89-19C7E8AA3CE9}"/>
          </ac:picMkLst>
        </pc:picChg>
        <pc:picChg chg="add mod">
          <ac:chgData name="Kersha Davies (1904976)" userId="S::1904976@student.uwtsd.ac.uk::b7a2c084-24d5-4440-86f1-c5e072ea7b46" providerId="AD" clId="Web-{09DC1D32-F028-E56E-7034-BB8B2DCB0010}" dt="2023-03-14T21:15:24.645" v="740" actId="1076"/>
          <ac:picMkLst>
            <pc:docMk/>
            <pc:sldMk cId="22868537" sldId="263"/>
            <ac:picMk id="9" creationId="{26C4F112-F159-1C0E-BC86-34E3D2A6C646}"/>
          </ac:picMkLst>
        </pc:picChg>
        <pc:picChg chg="add mod">
          <ac:chgData name="Kersha Davies (1904976)" userId="S::1904976@student.uwtsd.ac.uk::b7a2c084-24d5-4440-86f1-c5e072ea7b46" providerId="AD" clId="Web-{09DC1D32-F028-E56E-7034-BB8B2DCB0010}" dt="2023-03-15T14:06:04.507" v="896" actId="1076"/>
          <ac:picMkLst>
            <pc:docMk/>
            <pc:sldMk cId="22868537" sldId="263"/>
            <ac:picMk id="11" creationId="{AC1E5EA5-2444-24A2-D442-849968E6E235}"/>
          </ac:picMkLst>
        </pc:picChg>
      </pc:sldChg>
      <pc:sldChg chg="addSp delSp modSp new mod setBg">
        <pc:chgData name="Kersha Davies (1904976)" userId="S::1904976@student.uwtsd.ac.uk::b7a2c084-24d5-4440-86f1-c5e072ea7b46" providerId="AD" clId="Web-{09DC1D32-F028-E56E-7034-BB8B2DCB0010}" dt="2023-03-15T21:03:36.778" v="1066"/>
        <pc:sldMkLst>
          <pc:docMk/>
          <pc:sldMk cId="2494347920" sldId="264"/>
        </pc:sldMkLst>
        <pc:spChg chg="add mod ord">
          <ac:chgData name="Kersha Davies (1904976)" userId="S::1904976@student.uwtsd.ac.uk::b7a2c084-24d5-4440-86f1-c5e072ea7b46" providerId="AD" clId="Web-{09DC1D32-F028-E56E-7034-BB8B2DCB0010}" dt="2023-03-15T14:09:51.528" v="900" actId="1076"/>
          <ac:spMkLst>
            <pc:docMk/>
            <pc:sldMk cId="2494347920" sldId="264"/>
            <ac:spMk id="2" creationId="{7A2A8592-2576-A7FD-EEB5-7AD8A2681352}"/>
          </ac:spMkLst>
        </pc:spChg>
        <pc:spChg chg="del">
          <ac:chgData name="Kersha Davies (1904976)" userId="S::1904976@student.uwtsd.ac.uk::b7a2c084-24d5-4440-86f1-c5e072ea7b46" providerId="AD" clId="Web-{09DC1D32-F028-E56E-7034-BB8B2DCB0010}" dt="2023-03-14T21:19:14.511" v="744"/>
          <ac:spMkLst>
            <pc:docMk/>
            <pc:sldMk cId="2494347920" sldId="264"/>
            <ac:spMk id="2" creationId="{A92F0047-06E8-7D4C-FF50-9A4109CACBBB}"/>
          </ac:spMkLst>
        </pc:spChg>
        <pc:spChg chg="del">
          <ac:chgData name="Kersha Davies (1904976)" userId="S::1904976@student.uwtsd.ac.uk::b7a2c084-24d5-4440-86f1-c5e072ea7b46" providerId="AD" clId="Web-{09DC1D32-F028-E56E-7034-BB8B2DCB0010}" dt="2023-03-14T21:19:18.215" v="745"/>
          <ac:spMkLst>
            <pc:docMk/>
            <pc:sldMk cId="2494347920" sldId="264"/>
            <ac:spMk id="3" creationId="{8525CF0A-E622-5DE0-C653-CB7637B440B1}"/>
          </ac:spMkLst>
        </pc:spChg>
        <pc:spChg chg="add del mod">
          <ac:chgData name="Kersha Davies (1904976)" userId="S::1904976@student.uwtsd.ac.uk::b7a2c084-24d5-4440-86f1-c5e072ea7b46" providerId="AD" clId="Web-{09DC1D32-F028-E56E-7034-BB8B2DCB0010}" dt="2023-03-14T22:56:42.393" v="838"/>
          <ac:spMkLst>
            <pc:docMk/>
            <pc:sldMk cId="2494347920" sldId="264"/>
            <ac:spMk id="4" creationId="{82D0C24A-C6DF-2A0F-7302-E71483ECAE5D}"/>
          </ac:spMkLst>
        </pc:spChg>
        <pc:spChg chg="add ord">
          <ac:chgData name="Kersha Davies (1904976)" userId="S::1904976@student.uwtsd.ac.uk::b7a2c084-24d5-4440-86f1-c5e072ea7b46" providerId="AD" clId="Web-{09DC1D32-F028-E56E-7034-BB8B2DCB0010}" dt="2023-03-15T14:29:36.966" v="935"/>
          <ac:spMkLst>
            <pc:docMk/>
            <pc:sldMk cId="2494347920" sldId="264"/>
            <ac:spMk id="8" creationId="{5A0118C5-4F8D-4CF4-BADD-53FEACC6C42A}"/>
          </ac:spMkLst>
        </pc:spChg>
        <pc:spChg chg="add">
          <ac:chgData name="Kersha Davies (1904976)" userId="S::1904976@student.uwtsd.ac.uk::b7a2c084-24d5-4440-86f1-c5e072ea7b46" providerId="AD" clId="Web-{09DC1D32-F028-E56E-7034-BB8B2DCB0010}" dt="2023-03-15T14:04:40.958" v="888"/>
          <ac:spMkLst>
            <pc:docMk/>
            <pc:sldMk cId="2494347920" sldId="264"/>
            <ac:spMk id="14" creationId="{4E0A5C5C-2A95-428E-9F6A-0D29EBD57C9F}"/>
          </ac:spMkLst>
        </pc:spChg>
        <pc:grpChg chg="add">
          <ac:chgData name="Kersha Davies (1904976)" userId="S::1904976@student.uwtsd.ac.uk::b7a2c084-24d5-4440-86f1-c5e072ea7b46" providerId="AD" clId="Web-{09DC1D32-F028-E56E-7034-BB8B2DCB0010}" dt="2023-03-15T14:04:40.958" v="888"/>
          <ac:grpSpMkLst>
            <pc:docMk/>
            <pc:sldMk cId="2494347920" sldId="264"/>
            <ac:grpSpMk id="10" creationId="{2A638C7D-9088-41A9-88A0-7357157BC168}"/>
          </ac:grpSpMkLst>
        </pc:grpChg>
        <pc:grpChg chg="add">
          <ac:chgData name="Kersha Davies (1904976)" userId="S::1904976@student.uwtsd.ac.uk::b7a2c084-24d5-4440-86f1-c5e072ea7b46" providerId="AD" clId="Web-{09DC1D32-F028-E56E-7034-BB8B2DCB0010}" dt="2023-03-15T14:04:40.958" v="888"/>
          <ac:grpSpMkLst>
            <pc:docMk/>
            <pc:sldMk cId="2494347920" sldId="264"/>
            <ac:grpSpMk id="16" creationId="{3F219210-B16A-47B6-9AA8-207DAFF37E66}"/>
          </ac:grpSpMkLst>
        </pc:grpChg>
        <pc:grpChg chg="add">
          <ac:chgData name="Kersha Davies (1904976)" userId="S::1904976@student.uwtsd.ac.uk::b7a2c084-24d5-4440-86f1-c5e072ea7b46" providerId="AD" clId="Web-{09DC1D32-F028-E56E-7034-BB8B2DCB0010}" dt="2023-03-15T14:04:40.958" v="888"/>
          <ac:grpSpMkLst>
            <pc:docMk/>
            <pc:sldMk cId="2494347920" sldId="264"/>
            <ac:grpSpMk id="20" creationId="{582A903B-6B78-4F0A-B7C9-3D80499020B8}"/>
          </ac:grpSpMkLst>
        </pc:grpChg>
        <pc:picChg chg="add mod">
          <ac:chgData name="Kersha Davies (1904976)" userId="S::1904976@student.uwtsd.ac.uk::b7a2c084-24d5-4440-86f1-c5e072ea7b46" providerId="AD" clId="Web-{09DC1D32-F028-E56E-7034-BB8B2DCB0010}" dt="2023-03-15T14:04:40.958" v="888"/>
          <ac:picMkLst>
            <pc:docMk/>
            <pc:sldMk cId="2494347920" sldId="264"/>
            <ac:picMk id="3" creationId="{2A46001D-7E72-1C74-32AC-C6E9C04732D1}"/>
          </ac:picMkLst>
        </pc:picChg>
        <pc:picChg chg="add mod ord">
          <ac:chgData name="Kersha Davies (1904976)" userId="S::1904976@student.uwtsd.ac.uk::b7a2c084-24d5-4440-86f1-c5e072ea7b46" providerId="AD" clId="Web-{09DC1D32-F028-E56E-7034-BB8B2DCB0010}" dt="2023-03-15T20:37:07.492" v="1003" actId="14100"/>
          <ac:picMkLst>
            <pc:docMk/>
            <pc:sldMk cId="2494347920" sldId="264"/>
            <ac:picMk id="4" creationId="{B73892AC-2CA5-D734-67CC-D764F601C632}"/>
          </ac:picMkLst>
        </pc:picChg>
        <pc:picChg chg="add mod">
          <ac:chgData name="Kersha Davies (1904976)" userId="S::1904976@student.uwtsd.ac.uk::b7a2c084-24d5-4440-86f1-c5e072ea7b46" providerId="AD" clId="Web-{09DC1D32-F028-E56E-7034-BB8B2DCB0010}" dt="2023-03-15T20:36:37.554" v="999" actId="1076"/>
          <ac:picMkLst>
            <pc:docMk/>
            <pc:sldMk cId="2494347920" sldId="264"/>
            <ac:picMk id="5" creationId="{CDAB84B1-7CFC-556D-A7D2-EF9CF49C3DE1}"/>
          </ac:picMkLst>
        </pc:picChg>
        <pc:picChg chg="add del mod ord">
          <ac:chgData name="Kersha Davies (1904976)" userId="S::1904976@student.uwtsd.ac.uk::b7a2c084-24d5-4440-86f1-c5e072ea7b46" providerId="AD" clId="Web-{09DC1D32-F028-E56E-7034-BB8B2DCB0010}" dt="2023-03-15T14:30:18.717" v="944"/>
          <ac:picMkLst>
            <pc:docMk/>
            <pc:sldMk cId="2494347920" sldId="264"/>
            <ac:picMk id="6" creationId="{2ABBC86C-86B2-4323-6069-EF92131A7AB6}"/>
          </ac:picMkLst>
        </pc:picChg>
        <pc:picChg chg="add del mod">
          <ac:chgData name="Kersha Davies (1904976)" userId="S::1904976@student.uwtsd.ac.uk::b7a2c084-24d5-4440-86f1-c5e072ea7b46" providerId="AD" clId="Web-{09DC1D32-F028-E56E-7034-BB8B2DCB0010}" dt="2023-03-15T20:32:35.670" v="972"/>
          <ac:picMkLst>
            <pc:docMk/>
            <pc:sldMk cId="2494347920" sldId="264"/>
            <ac:picMk id="6" creationId="{81130368-CBBE-CE92-EFF4-2084E7A5078B}"/>
          </ac:picMkLst>
        </pc:picChg>
        <pc:picChg chg="add mod ord">
          <ac:chgData name="Kersha Davies (1904976)" userId="S::1904976@student.uwtsd.ac.uk::b7a2c084-24d5-4440-86f1-c5e072ea7b46" providerId="AD" clId="Web-{09DC1D32-F028-E56E-7034-BB8B2DCB0010}" dt="2023-03-15T21:02:07.587" v="1060" actId="1076"/>
          <ac:picMkLst>
            <pc:docMk/>
            <pc:sldMk cId="2494347920" sldId="264"/>
            <ac:picMk id="7" creationId="{C28A680B-9550-52F2-CB1C-83EA42DE0141}"/>
          </ac:picMkLst>
        </pc:picChg>
        <pc:picChg chg="add del mod">
          <ac:chgData name="Kersha Davies (1904976)" userId="S::1904976@student.uwtsd.ac.uk::b7a2c084-24d5-4440-86f1-c5e072ea7b46" providerId="AD" clId="Web-{09DC1D32-F028-E56E-7034-BB8B2DCB0010}" dt="2023-03-15T14:33:05.644" v="964"/>
          <ac:picMkLst>
            <pc:docMk/>
            <pc:sldMk cId="2494347920" sldId="264"/>
            <ac:picMk id="9" creationId="{30DCC0B0-AB15-103F-ECF9-7AED72C23B85}"/>
          </ac:picMkLst>
        </pc:picChg>
        <pc:picChg chg="add mod">
          <ac:chgData name="Kersha Davies (1904976)" userId="S::1904976@student.uwtsd.ac.uk::b7a2c084-24d5-4440-86f1-c5e072ea7b46" providerId="AD" clId="Web-{09DC1D32-F028-E56E-7034-BB8B2DCB0010}" dt="2023-03-15T20:37:02.180" v="1002" actId="14100"/>
          <ac:picMkLst>
            <pc:docMk/>
            <pc:sldMk cId="2494347920" sldId="264"/>
            <ac:picMk id="9" creationId="{C102E0C9-41CF-C34F-512E-9B40B5901FA3}"/>
          </ac:picMkLst>
        </pc:picChg>
        <pc:picChg chg="add del mod">
          <ac:chgData name="Kersha Davies (1904976)" userId="S::1904976@student.uwtsd.ac.uk::b7a2c084-24d5-4440-86f1-c5e072ea7b46" providerId="AD" clId="Web-{09DC1D32-F028-E56E-7034-BB8B2DCB0010}" dt="2023-03-15T14:32:03.955" v="956"/>
          <ac:picMkLst>
            <pc:docMk/>
            <pc:sldMk cId="2494347920" sldId="264"/>
            <ac:picMk id="13" creationId="{9442CB1C-8737-6816-C26F-B56DB3C39F97}"/>
          </ac:picMkLst>
        </pc:picChg>
        <pc:picChg chg="add mod ord">
          <ac:chgData name="Kersha Davies (1904976)" userId="S::1904976@student.uwtsd.ac.uk::b7a2c084-24d5-4440-86f1-c5e072ea7b46" providerId="AD" clId="Web-{09DC1D32-F028-E56E-7034-BB8B2DCB0010}" dt="2023-03-15T21:01:59.868" v="1058" actId="1076"/>
          <ac:picMkLst>
            <pc:docMk/>
            <pc:sldMk cId="2494347920" sldId="264"/>
            <ac:picMk id="13" creationId="{FD731B8E-E0D7-0B49-180E-B6FE7BCE7300}"/>
          </ac:picMkLst>
        </pc:picChg>
        <pc:picChg chg="add mod">
          <ac:chgData name="Kersha Davies (1904976)" userId="S::1904976@student.uwtsd.ac.uk::b7a2c084-24d5-4440-86f1-c5e072ea7b46" providerId="AD" clId="Web-{09DC1D32-F028-E56E-7034-BB8B2DCB0010}" dt="2023-03-15T20:36:16.209" v="994" actId="1076"/>
          <ac:picMkLst>
            <pc:docMk/>
            <pc:sldMk cId="2494347920" sldId="264"/>
            <ac:picMk id="15" creationId="{0B9355DA-58C7-48DD-AA7E-D3FE3ABBE2D4}"/>
          </ac:picMkLst>
        </pc:picChg>
        <pc:picChg chg="add del mod">
          <ac:chgData name="Kersha Davies (1904976)" userId="S::1904976@student.uwtsd.ac.uk::b7a2c084-24d5-4440-86f1-c5e072ea7b46" providerId="AD" clId="Web-{09DC1D32-F028-E56E-7034-BB8B2DCB0010}" dt="2023-03-15T21:01:16.226" v="1053"/>
          <ac:picMkLst>
            <pc:docMk/>
            <pc:sldMk cId="2494347920" sldId="264"/>
            <ac:picMk id="19" creationId="{342A3BE3-607A-9F82-242D-B944CF5C7502}"/>
          </ac:picMkLst>
        </pc:picChg>
        <pc:picChg chg="add del mod">
          <ac:chgData name="Kersha Davies (1904976)" userId="S::1904976@student.uwtsd.ac.uk::b7a2c084-24d5-4440-86f1-c5e072ea7b46" providerId="AD" clId="Web-{09DC1D32-F028-E56E-7034-BB8B2DCB0010}" dt="2023-03-15T21:03:36.778" v="1066"/>
          <ac:picMkLst>
            <pc:docMk/>
            <pc:sldMk cId="2494347920" sldId="264"/>
            <ac:picMk id="26" creationId="{D7B4B93A-66A5-8432-1E02-0377C3B4357B}"/>
          </ac:picMkLst>
        </pc:picChg>
      </pc:sldChg>
      <pc:sldChg chg="addSp delSp modSp new">
        <pc:chgData name="Kersha Davies (1904976)" userId="S::1904976@student.uwtsd.ac.uk::b7a2c084-24d5-4440-86f1-c5e072ea7b46" providerId="AD" clId="Web-{09DC1D32-F028-E56E-7034-BB8B2DCB0010}" dt="2023-03-15T21:02:44.088" v="1062" actId="1076"/>
        <pc:sldMkLst>
          <pc:docMk/>
          <pc:sldMk cId="1929967780" sldId="265"/>
        </pc:sldMkLst>
        <pc:spChg chg="del">
          <ac:chgData name="Kersha Davies (1904976)" userId="S::1904976@student.uwtsd.ac.uk::b7a2c084-24d5-4440-86f1-c5e072ea7b46" providerId="AD" clId="Web-{09DC1D32-F028-E56E-7034-BB8B2DCB0010}" dt="2023-03-15T20:50:14.297" v="1029"/>
          <ac:spMkLst>
            <pc:docMk/>
            <pc:sldMk cId="1929967780" sldId="265"/>
            <ac:spMk id="2" creationId="{689E440A-22C7-0691-B4A4-BD243D54D1DA}"/>
          </ac:spMkLst>
        </pc:spChg>
        <pc:spChg chg="del">
          <ac:chgData name="Kersha Davies (1904976)" userId="S::1904976@student.uwtsd.ac.uk::b7a2c084-24d5-4440-86f1-c5e072ea7b46" providerId="AD" clId="Web-{09DC1D32-F028-E56E-7034-BB8B2DCB0010}" dt="2023-03-15T20:50:16.641" v="1030"/>
          <ac:spMkLst>
            <pc:docMk/>
            <pc:sldMk cId="1929967780" sldId="265"/>
            <ac:spMk id="3" creationId="{6FF6CA89-CEE8-2C01-6E63-04EBBD077660}"/>
          </ac:spMkLst>
        </pc:spChg>
        <pc:picChg chg="add mod">
          <ac:chgData name="Kersha Davies (1904976)" userId="S::1904976@student.uwtsd.ac.uk::b7a2c084-24d5-4440-86f1-c5e072ea7b46" providerId="AD" clId="Web-{09DC1D32-F028-E56E-7034-BB8B2DCB0010}" dt="2023-03-15T20:57:21.546" v="1035" actId="14100"/>
          <ac:picMkLst>
            <pc:docMk/>
            <pc:sldMk cId="1929967780" sldId="265"/>
            <ac:picMk id="4" creationId="{C90A961E-E85F-F4C1-313B-0781ADC77A5C}"/>
          </ac:picMkLst>
        </pc:picChg>
        <pc:picChg chg="add del mod">
          <ac:chgData name="Kersha Davies (1904976)" userId="S::1904976@student.uwtsd.ac.uk::b7a2c084-24d5-4440-86f1-c5e072ea7b46" providerId="AD" clId="Web-{09DC1D32-F028-E56E-7034-BB8B2DCB0010}" dt="2023-03-15T20:57:53.266" v="1038"/>
          <ac:picMkLst>
            <pc:docMk/>
            <pc:sldMk cId="1929967780" sldId="265"/>
            <ac:picMk id="5" creationId="{81B830DE-7EC4-61EB-03A5-9DBF4F68CDD5}"/>
          </ac:picMkLst>
        </pc:picChg>
        <pc:picChg chg="add mod">
          <ac:chgData name="Kersha Davies (1904976)" userId="S::1904976@student.uwtsd.ac.uk::b7a2c084-24d5-4440-86f1-c5e072ea7b46" providerId="AD" clId="Web-{09DC1D32-F028-E56E-7034-BB8B2DCB0010}" dt="2023-03-15T20:58:11.813" v="1041" actId="1076"/>
          <ac:picMkLst>
            <pc:docMk/>
            <pc:sldMk cId="1929967780" sldId="265"/>
            <ac:picMk id="6" creationId="{5CA58ABD-594D-8571-5EB5-EF2B4FF62167}"/>
          </ac:picMkLst>
        </pc:picChg>
        <pc:picChg chg="add del mod">
          <ac:chgData name="Kersha Davies (1904976)" userId="S::1904976@student.uwtsd.ac.uk::b7a2c084-24d5-4440-86f1-c5e072ea7b46" providerId="AD" clId="Web-{09DC1D32-F028-E56E-7034-BB8B2DCB0010}" dt="2023-03-15T20:58:51.565" v="1044"/>
          <ac:picMkLst>
            <pc:docMk/>
            <pc:sldMk cId="1929967780" sldId="265"/>
            <ac:picMk id="7" creationId="{BD91872A-FE6B-62C1-2642-2DC551FDCC5B}"/>
          </ac:picMkLst>
        </pc:picChg>
        <pc:picChg chg="add mod">
          <ac:chgData name="Kersha Davies (1904976)" userId="S::1904976@student.uwtsd.ac.uk::b7a2c084-24d5-4440-86f1-c5e072ea7b46" providerId="AD" clId="Web-{09DC1D32-F028-E56E-7034-BB8B2DCB0010}" dt="2023-03-15T20:59:10.753" v="1046" actId="1076"/>
          <ac:picMkLst>
            <pc:docMk/>
            <pc:sldMk cId="1929967780" sldId="265"/>
            <ac:picMk id="8" creationId="{FA9C437F-592F-85DE-73C8-8065DD92FA6D}"/>
          </ac:picMkLst>
        </pc:picChg>
        <pc:picChg chg="add del mod">
          <ac:chgData name="Kersha Davies (1904976)" userId="S::1904976@student.uwtsd.ac.uk::b7a2c084-24d5-4440-86f1-c5e072ea7b46" providerId="AD" clId="Web-{09DC1D32-F028-E56E-7034-BB8B2DCB0010}" dt="2023-03-15T20:59:32.472" v="1048"/>
          <ac:picMkLst>
            <pc:docMk/>
            <pc:sldMk cId="1929967780" sldId="265"/>
            <ac:picMk id="9" creationId="{12FBCDF2-CE52-EAE6-CDE5-9E8560834E8C}"/>
          </ac:picMkLst>
        </pc:picChg>
        <pc:picChg chg="add mod">
          <ac:chgData name="Kersha Davies (1904976)" userId="S::1904976@student.uwtsd.ac.uk::b7a2c084-24d5-4440-86f1-c5e072ea7b46" providerId="AD" clId="Web-{09DC1D32-F028-E56E-7034-BB8B2DCB0010}" dt="2023-03-15T21:00:02.411" v="1050" actId="1076"/>
          <ac:picMkLst>
            <pc:docMk/>
            <pc:sldMk cId="1929967780" sldId="265"/>
            <ac:picMk id="10" creationId="{C1A6A200-A46F-1031-A457-F3EEC25089E1}"/>
          </ac:picMkLst>
        </pc:picChg>
        <pc:picChg chg="add mod">
          <ac:chgData name="Kersha Davies (1904976)" userId="S::1904976@student.uwtsd.ac.uk::b7a2c084-24d5-4440-86f1-c5e072ea7b46" providerId="AD" clId="Web-{09DC1D32-F028-E56E-7034-BB8B2DCB0010}" dt="2023-03-15T21:00:41.365" v="1052" actId="1076"/>
          <ac:picMkLst>
            <pc:docMk/>
            <pc:sldMk cId="1929967780" sldId="265"/>
            <ac:picMk id="11" creationId="{5500753D-B74C-E8A1-A925-AD5B89620819}"/>
          </ac:picMkLst>
        </pc:picChg>
        <pc:picChg chg="add mod">
          <ac:chgData name="Kersha Davies (1904976)" userId="S::1904976@student.uwtsd.ac.uk::b7a2c084-24d5-4440-86f1-c5e072ea7b46" providerId="AD" clId="Web-{09DC1D32-F028-E56E-7034-BB8B2DCB0010}" dt="2023-03-15T21:02:44.088" v="1062" actId="1076"/>
          <ac:picMkLst>
            <pc:docMk/>
            <pc:sldMk cId="1929967780" sldId="265"/>
            <ac:picMk id="12" creationId="{82E1BF20-3497-2074-50CD-FF9BFC699D13}"/>
          </ac:picMkLst>
        </pc:picChg>
      </pc:sldChg>
    </pc:docChg>
  </pc:docChgLst>
  <pc:docChgLst>
    <pc:chgData name="Kersha Davies (1904976)" userId="S::1904976@student.uwtsd.ac.uk::b7a2c084-24d5-4440-86f1-c5e072ea7b46" providerId="AD" clId="Web-{AE3EBE48-282C-1897-EC93-1538E7F068FD}"/>
    <pc:docChg chg="addSld modSld">
      <pc:chgData name="Kersha Davies (1904976)" userId="S::1904976@student.uwtsd.ac.uk::b7a2c084-24d5-4440-86f1-c5e072ea7b46" providerId="AD" clId="Web-{AE3EBE48-282C-1897-EC93-1538E7F068FD}" dt="2023-03-01T17:42:27.088" v="5" actId="14100"/>
      <pc:docMkLst>
        <pc:docMk/>
      </pc:docMkLst>
      <pc:sldChg chg="addSp modSp new">
        <pc:chgData name="Kersha Davies (1904976)" userId="S::1904976@student.uwtsd.ac.uk::b7a2c084-24d5-4440-86f1-c5e072ea7b46" providerId="AD" clId="Web-{AE3EBE48-282C-1897-EC93-1538E7F068FD}" dt="2023-03-01T17:42:27.088" v="5" actId="14100"/>
        <pc:sldMkLst>
          <pc:docMk/>
          <pc:sldMk cId="347163351" sldId="257"/>
        </pc:sldMkLst>
        <pc:spChg chg="add mod">
          <ac:chgData name="Kersha Davies (1904976)" userId="S::1904976@student.uwtsd.ac.uk::b7a2c084-24d5-4440-86f1-c5e072ea7b46" providerId="AD" clId="Web-{AE3EBE48-282C-1897-EC93-1538E7F068FD}" dt="2023-03-01T17:42:27.088" v="5" actId="14100"/>
          <ac:spMkLst>
            <pc:docMk/>
            <pc:sldMk cId="347163351" sldId="257"/>
            <ac:spMk id="4" creationId="{5CD315E7-AA9E-7E9D-29C3-22A08739C64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59D07B-1FD4-4176-84F5-7325E271CD1A}" type="doc">
      <dgm:prSet loTypeId="urn:microsoft.com/office/officeart/2005/8/layout/cycle7" loCatId="cycle" qsTypeId="urn:microsoft.com/office/officeart/2005/8/quickstyle/simple1" qsCatId="simple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0A92591E-1A51-44C4-A2C5-9FF0A7E886B7}">
      <dgm:prSet phldrT="[Text]" phldr="0"/>
      <dgm:spPr/>
      <dgm:t>
        <a:bodyPr/>
        <a:lstStyle/>
        <a:p>
          <a:pPr rtl="0"/>
          <a:r>
            <a:rPr lang="en-GB" dirty="0">
              <a:latin typeface="Source Sans Pro"/>
            </a:rPr>
            <a:t>Innovation process. </a:t>
          </a:r>
          <a:endParaRPr lang="en-GB" dirty="0"/>
        </a:p>
      </dgm:t>
    </dgm:pt>
    <dgm:pt modelId="{DE836AD9-84B9-4716-8E60-BB3F6807A15B}" type="parTrans" cxnId="{DE5A99B6-AC16-4B92-A9FA-B9F609BFF179}">
      <dgm:prSet/>
      <dgm:spPr/>
      <dgm:t>
        <a:bodyPr/>
        <a:lstStyle/>
        <a:p>
          <a:endParaRPr lang="en-GB"/>
        </a:p>
      </dgm:t>
    </dgm:pt>
    <dgm:pt modelId="{7C37D66F-7DF2-48FC-9062-49502C0AF262}" type="sibTrans" cxnId="{DE5A99B6-AC16-4B92-A9FA-B9F609BFF179}">
      <dgm:prSet/>
      <dgm:spPr/>
      <dgm:t>
        <a:bodyPr/>
        <a:lstStyle/>
        <a:p>
          <a:endParaRPr lang="en-GB"/>
        </a:p>
      </dgm:t>
    </dgm:pt>
    <dgm:pt modelId="{959A6A95-B0CF-4912-8630-7A352B606F7E}">
      <dgm:prSet phldrT="[Text]" phldr="0"/>
      <dgm:spPr/>
      <dgm:t>
        <a:bodyPr/>
        <a:lstStyle/>
        <a:p>
          <a:r>
            <a:rPr lang="en-GB" dirty="0">
              <a:latin typeface="Source Sans Pro"/>
            </a:rPr>
            <a:t>4ps</a:t>
          </a:r>
          <a:endParaRPr lang="en-GB" dirty="0"/>
        </a:p>
      </dgm:t>
    </dgm:pt>
    <dgm:pt modelId="{32C8F4AE-F46D-4852-9DD4-FCF7B12AA39F}" type="parTrans" cxnId="{AA4CB0B4-6450-46B0-B90B-1DB3127E9C13}">
      <dgm:prSet/>
      <dgm:spPr/>
      <dgm:t>
        <a:bodyPr/>
        <a:lstStyle/>
        <a:p>
          <a:endParaRPr lang="en-GB"/>
        </a:p>
      </dgm:t>
    </dgm:pt>
    <dgm:pt modelId="{AC897CD9-F909-43BB-B5F7-05083E180F8A}" type="sibTrans" cxnId="{AA4CB0B4-6450-46B0-B90B-1DB3127E9C13}">
      <dgm:prSet/>
      <dgm:spPr/>
      <dgm:t>
        <a:bodyPr/>
        <a:lstStyle/>
        <a:p>
          <a:endParaRPr lang="en-GB"/>
        </a:p>
      </dgm:t>
    </dgm:pt>
    <dgm:pt modelId="{62B94D80-2961-4F12-BC11-403230EFA9F4}">
      <dgm:prSet phldr="0"/>
      <dgm:spPr/>
      <dgm:t>
        <a:bodyPr/>
        <a:lstStyle/>
        <a:p>
          <a:pPr rtl="0"/>
          <a:r>
            <a:rPr lang="en-GB" dirty="0">
              <a:latin typeface="Source Sans Pro"/>
            </a:rPr>
            <a:t>Innovation matrix</a:t>
          </a:r>
        </a:p>
      </dgm:t>
    </dgm:pt>
    <dgm:pt modelId="{8F250EA0-9AE8-485E-9EC5-0CD6ED54FE6D}" type="parTrans" cxnId="{88EDC36F-73CC-4115-9178-8735C08C6E10}">
      <dgm:prSet/>
      <dgm:spPr/>
    </dgm:pt>
    <dgm:pt modelId="{68951904-520E-46C1-866A-14B9C163EC7A}" type="sibTrans" cxnId="{88EDC36F-73CC-4115-9178-8735C08C6E10}">
      <dgm:prSet/>
      <dgm:spPr/>
      <dgm:t>
        <a:bodyPr/>
        <a:lstStyle/>
        <a:p>
          <a:endParaRPr lang="en-GB"/>
        </a:p>
      </dgm:t>
    </dgm:pt>
    <dgm:pt modelId="{1E19C1F6-268E-45BE-973D-FA5640040078}" type="pres">
      <dgm:prSet presAssocID="{CE59D07B-1FD4-4176-84F5-7325E271CD1A}" presName="Name0" presStyleCnt="0">
        <dgm:presLayoutVars>
          <dgm:dir/>
          <dgm:resizeHandles val="exact"/>
        </dgm:presLayoutVars>
      </dgm:prSet>
      <dgm:spPr/>
    </dgm:pt>
    <dgm:pt modelId="{456570E9-E4C9-4137-811C-0F987452C3DA}" type="pres">
      <dgm:prSet presAssocID="{0A92591E-1A51-44C4-A2C5-9FF0A7E886B7}" presName="node" presStyleLbl="node1" presStyleIdx="0" presStyleCnt="3">
        <dgm:presLayoutVars>
          <dgm:bulletEnabled val="1"/>
        </dgm:presLayoutVars>
      </dgm:prSet>
      <dgm:spPr/>
    </dgm:pt>
    <dgm:pt modelId="{F6D6EF88-7E8C-4AC8-A699-A75D5AF2E2A9}" type="pres">
      <dgm:prSet presAssocID="{7C37D66F-7DF2-48FC-9062-49502C0AF262}" presName="sibTrans" presStyleLbl="sibTrans2D1" presStyleIdx="0" presStyleCnt="3"/>
      <dgm:spPr/>
    </dgm:pt>
    <dgm:pt modelId="{8CE7B0F2-C01A-42B2-8C66-F285D019E708}" type="pres">
      <dgm:prSet presAssocID="{7C37D66F-7DF2-48FC-9062-49502C0AF262}" presName="connectorText" presStyleLbl="sibTrans2D1" presStyleIdx="0" presStyleCnt="3"/>
      <dgm:spPr/>
    </dgm:pt>
    <dgm:pt modelId="{7D9AF38D-7F94-4B2F-A39D-A9796864F98F}" type="pres">
      <dgm:prSet presAssocID="{959A6A95-B0CF-4912-8630-7A352B606F7E}" presName="node" presStyleLbl="node1" presStyleIdx="1" presStyleCnt="3">
        <dgm:presLayoutVars>
          <dgm:bulletEnabled val="1"/>
        </dgm:presLayoutVars>
      </dgm:prSet>
      <dgm:spPr/>
    </dgm:pt>
    <dgm:pt modelId="{F9692442-7AE1-41C7-A98F-120E5DBD2E64}" type="pres">
      <dgm:prSet presAssocID="{AC897CD9-F909-43BB-B5F7-05083E180F8A}" presName="sibTrans" presStyleLbl="sibTrans2D1" presStyleIdx="1" presStyleCnt="3"/>
      <dgm:spPr/>
    </dgm:pt>
    <dgm:pt modelId="{BB33F3F2-EEF2-4C70-B836-9C3587473D38}" type="pres">
      <dgm:prSet presAssocID="{AC897CD9-F909-43BB-B5F7-05083E180F8A}" presName="connectorText" presStyleLbl="sibTrans2D1" presStyleIdx="1" presStyleCnt="3"/>
      <dgm:spPr/>
    </dgm:pt>
    <dgm:pt modelId="{33A8AAA2-4066-42D3-AD90-552EAC4572E3}" type="pres">
      <dgm:prSet presAssocID="{62B94D80-2961-4F12-BC11-403230EFA9F4}" presName="node" presStyleLbl="node1" presStyleIdx="2" presStyleCnt="3">
        <dgm:presLayoutVars>
          <dgm:bulletEnabled val="1"/>
        </dgm:presLayoutVars>
      </dgm:prSet>
      <dgm:spPr/>
    </dgm:pt>
    <dgm:pt modelId="{01895127-3FBF-4E9B-B9A4-8650393B68C6}" type="pres">
      <dgm:prSet presAssocID="{68951904-520E-46C1-866A-14B9C163EC7A}" presName="sibTrans" presStyleLbl="sibTrans2D1" presStyleIdx="2" presStyleCnt="3"/>
      <dgm:spPr/>
    </dgm:pt>
    <dgm:pt modelId="{11C703B5-D656-401D-98E6-E46FF1865A69}" type="pres">
      <dgm:prSet presAssocID="{68951904-520E-46C1-866A-14B9C163EC7A}" presName="connectorText" presStyleLbl="sibTrans2D1" presStyleIdx="2" presStyleCnt="3"/>
      <dgm:spPr/>
    </dgm:pt>
  </dgm:ptLst>
  <dgm:cxnLst>
    <dgm:cxn modelId="{BD08CE0F-89B5-45C2-BFC0-41992F24E8EF}" type="presOf" srcId="{68951904-520E-46C1-866A-14B9C163EC7A}" destId="{01895127-3FBF-4E9B-B9A4-8650393B68C6}" srcOrd="0" destOrd="0" presId="urn:microsoft.com/office/officeart/2005/8/layout/cycle7"/>
    <dgm:cxn modelId="{68985F5F-548F-46A7-9082-9F150E48EFA9}" type="presOf" srcId="{68951904-520E-46C1-866A-14B9C163EC7A}" destId="{11C703B5-D656-401D-98E6-E46FF1865A69}" srcOrd="1" destOrd="0" presId="urn:microsoft.com/office/officeart/2005/8/layout/cycle7"/>
    <dgm:cxn modelId="{D9E67641-0FD5-4BBF-B872-FD1D719915A6}" type="presOf" srcId="{AC897CD9-F909-43BB-B5F7-05083E180F8A}" destId="{F9692442-7AE1-41C7-A98F-120E5DBD2E64}" srcOrd="0" destOrd="0" presId="urn:microsoft.com/office/officeart/2005/8/layout/cycle7"/>
    <dgm:cxn modelId="{6ED1E769-79E3-47F4-84AD-E68841D6E47A}" type="presOf" srcId="{959A6A95-B0CF-4912-8630-7A352B606F7E}" destId="{7D9AF38D-7F94-4B2F-A39D-A9796864F98F}" srcOrd="0" destOrd="0" presId="urn:microsoft.com/office/officeart/2005/8/layout/cycle7"/>
    <dgm:cxn modelId="{7DE7E24B-A228-4FD8-9CC8-1DF632B1AC15}" type="presOf" srcId="{CE59D07B-1FD4-4176-84F5-7325E271CD1A}" destId="{1E19C1F6-268E-45BE-973D-FA5640040078}" srcOrd="0" destOrd="0" presId="urn:microsoft.com/office/officeart/2005/8/layout/cycle7"/>
    <dgm:cxn modelId="{88EDC36F-73CC-4115-9178-8735C08C6E10}" srcId="{CE59D07B-1FD4-4176-84F5-7325E271CD1A}" destId="{62B94D80-2961-4F12-BC11-403230EFA9F4}" srcOrd="2" destOrd="0" parTransId="{8F250EA0-9AE8-485E-9EC5-0CD6ED54FE6D}" sibTransId="{68951904-520E-46C1-866A-14B9C163EC7A}"/>
    <dgm:cxn modelId="{8545978F-84A1-43CA-BF2E-1C77900F9E6A}" type="presOf" srcId="{7C37D66F-7DF2-48FC-9062-49502C0AF262}" destId="{F6D6EF88-7E8C-4AC8-A699-A75D5AF2E2A9}" srcOrd="0" destOrd="0" presId="urn:microsoft.com/office/officeart/2005/8/layout/cycle7"/>
    <dgm:cxn modelId="{FA7A5DAF-A446-4405-82B2-E75EAE8E5E70}" type="presOf" srcId="{7C37D66F-7DF2-48FC-9062-49502C0AF262}" destId="{8CE7B0F2-C01A-42B2-8C66-F285D019E708}" srcOrd="1" destOrd="0" presId="urn:microsoft.com/office/officeart/2005/8/layout/cycle7"/>
    <dgm:cxn modelId="{AA4CB0B4-6450-46B0-B90B-1DB3127E9C13}" srcId="{CE59D07B-1FD4-4176-84F5-7325E271CD1A}" destId="{959A6A95-B0CF-4912-8630-7A352B606F7E}" srcOrd="1" destOrd="0" parTransId="{32C8F4AE-F46D-4852-9DD4-FCF7B12AA39F}" sibTransId="{AC897CD9-F909-43BB-B5F7-05083E180F8A}"/>
    <dgm:cxn modelId="{DE5A99B6-AC16-4B92-A9FA-B9F609BFF179}" srcId="{CE59D07B-1FD4-4176-84F5-7325E271CD1A}" destId="{0A92591E-1A51-44C4-A2C5-9FF0A7E886B7}" srcOrd="0" destOrd="0" parTransId="{DE836AD9-84B9-4716-8E60-BB3F6807A15B}" sibTransId="{7C37D66F-7DF2-48FC-9062-49502C0AF262}"/>
    <dgm:cxn modelId="{1640D6B6-A21D-48A0-9416-EBAF0D56009B}" type="presOf" srcId="{AC897CD9-F909-43BB-B5F7-05083E180F8A}" destId="{BB33F3F2-EEF2-4C70-B836-9C3587473D38}" srcOrd="1" destOrd="0" presId="urn:microsoft.com/office/officeart/2005/8/layout/cycle7"/>
    <dgm:cxn modelId="{0D58F5BB-2BAE-4B8E-9515-B85D2BF1733D}" type="presOf" srcId="{0A92591E-1A51-44C4-A2C5-9FF0A7E886B7}" destId="{456570E9-E4C9-4137-811C-0F987452C3DA}" srcOrd="0" destOrd="0" presId="urn:microsoft.com/office/officeart/2005/8/layout/cycle7"/>
    <dgm:cxn modelId="{CAF955D0-8991-4F3F-BFDE-7D1D52EEE56D}" type="presOf" srcId="{62B94D80-2961-4F12-BC11-403230EFA9F4}" destId="{33A8AAA2-4066-42D3-AD90-552EAC4572E3}" srcOrd="0" destOrd="0" presId="urn:microsoft.com/office/officeart/2005/8/layout/cycle7"/>
    <dgm:cxn modelId="{26096162-6C44-486F-A428-375D7854E706}" type="presParOf" srcId="{1E19C1F6-268E-45BE-973D-FA5640040078}" destId="{456570E9-E4C9-4137-811C-0F987452C3DA}" srcOrd="0" destOrd="0" presId="urn:microsoft.com/office/officeart/2005/8/layout/cycle7"/>
    <dgm:cxn modelId="{21C0F6DA-9321-44B3-BFAF-31742050E618}" type="presParOf" srcId="{1E19C1F6-268E-45BE-973D-FA5640040078}" destId="{F6D6EF88-7E8C-4AC8-A699-A75D5AF2E2A9}" srcOrd="1" destOrd="0" presId="urn:microsoft.com/office/officeart/2005/8/layout/cycle7"/>
    <dgm:cxn modelId="{55A05703-7D27-4C07-BFAC-68AA3706113F}" type="presParOf" srcId="{F6D6EF88-7E8C-4AC8-A699-A75D5AF2E2A9}" destId="{8CE7B0F2-C01A-42B2-8C66-F285D019E708}" srcOrd="0" destOrd="0" presId="urn:microsoft.com/office/officeart/2005/8/layout/cycle7"/>
    <dgm:cxn modelId="{C8A4A863-F3FE-4255-B9E7-6D1AFC1ED221}" type="presParOf" srcId="{1E19C1F6-268E-45BE-973D-FA5640040078}" destId="{7D9AF38D-7F94-4B2F-A39D-A9796864F98F}" srcOrd="2" destOrd="0" presId="urn:microsoft.com/office/officeart/2005/8/layout/cycle7"/>
    <dgm:cxn modelId="{5FF51EA0-7D31-4D30-B3C7-E48CFEBE42C6}" type="presParOf" srcId="{1E19C1F6-268E-45BE-973D-FA5640040078}" destId="{F9692442-7AE1-41C7-A98F-120E5DBD2E64}" srcOrd="3" destOrd="0" presId="urn:microsoft.com/office/officeart/2005/8/layout/cycle7"/>
    <dgm:cxn modelId="{6AF2329F-4A0F-4EC8-B544-CFB2025DBA01}" type="presParOf" srcId="{F9692442-7AE1-41C7-A98F-120E5DBD2E64}" destId="{BB33F3F2-EEF2-4C70-B836-9C3587473D38}" srcOrd="0" destOrd="0" presId="urn:microsoft.com/office/officeart/2005/8/layout/cycle7"/>
    <dgm:cxn modelId="{A6959821-AE23-44D8-8921-961EEE3C0EDE}" type="presParOf" srcId="{1E19C1F6-268E-45BE-973D-FA5640040078}" destId="{33A8AAA2-4066-42D3-AD90-552EAC4572E3}" srcOrd="4" destOrd="0" presId="urn:microsoft.com/office/officeart/2005/8/layout/cycle7"/>
    <dgm:cxn modelId="{F430785F-EEDA-470F-A0BB-17827DAB6C6C}" type="presParOf" srcId="{1E19C1F6-268E-45BE-973D-FA5640040078}" destId="{01895127-3FBF-4E9B-B9A4-8650393B68C6}" srcOrd="5" destOrd="0" presId="urn:microsoft.com/office/officeart/2005/8/layout/cycle7"/>
    <dgm:cxn modelId="{2F20F91C-A268-4D7F-B39F-70FFB64B24B3}" type="presParOf" srcId="{01895127-3FBF-4E9B-B9A4-8650393B68C6}" destId="{11C703B5-D656-401D-98E6-E46FF1865A69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6570E9-E4C9-4137-811C-0F987452C3DA}">
      <dsp:nvSpPr>
        <dsp:cNvPr id="0" name=""/>
        <dsp:cNvSpPr/>
      </dsp:nvSpPr>
      <dsp:spPr>
        <a:xfrm>
          <a:off x="2829068" y="11"/>
          <a:ext cx="2763276" cy="1381638"/>
        </a:xfrm>
        <a:prstGeom prst="roundRect">
          <a:avLst>
            <a:gd name="adj" fmla="val 10000"/>
          </a:avLst>
        </a:prstGeom>
        <a:solidFill>
          <a:schemeClr val="accent4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latin typeface="Source Sans Pro"/>
            </a:rPr>
            <a:t>Innovation process. </a:t>
          </a:r>
          <a:endParaRPr lang="en-GB" sz="3500" kern="1200" dirty="0"/>
        </a:p>
      </dsp:txBody>
      <dsp:txXfrm>
        <a:off x="2869535" y="40478"/>
        <a:ext cx="2682342" cy="1300704"/>
      </dsp:txXfrm>
    </dsp:sp>
    <dsp:sp modelId="{F6D6EF88-7E8C-4AC8-A699-A75D5AF2E2A9}">
      <dsp:nvSpPr>
        <dsp:cNvPr id="0" name=""/>
        <dsp:cNvSpPr/>
      </dsp:nvSpPr>
      <dsp:spPr>
        <a:xfrm rot="3600000">
          <a:off x="4630541" y="2427840"/>
          <a:ext cx="1445248" cy="483573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>
        <a:off x="4775613" y="2524555"/>
        <a:ext cx="1155104" cy="290143"/>
      </dsp:txXfrm>
    </dsp:sp>
    <dsp:sp modelId="{7D9AF38D-7F94-4B2F-A39D-A9796864F98F}">
      <dsp:nvSpPr>
        <dsp:cNvPr id="0" name=""/>
        <dsp:cNvSpPr/>
      </dsp:nvSpPr>
      <dsp:spPr>
        <a:xfrm>
          <a:off x="5113986" y="3957605"/>
          <a:ext cx="2763276" cy="1381638"/>
        </a:xfrm>
        <a:prstGeom prst="roundRect">
          <a:avLst>
            <a:gd name="adj" fmla="val 10000"/>
          </a:avLst>
        </a:prstGeom>
        <a:solidFill>
          <a:schemeClr val="accent4">
            <a:shade val="80000"/>
            <a:hueOff val="-347282"/>
            <a:satOff val="-11980"/>
            <a:lumOff val="173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latin typeface="Source Sans Pro"/>
            </a:rPr>
            <a:t>4ps</a:t>
          </a:r>
          <a:endParaRPr lang="en-GB" sz="3500" kern="1200" dirty="0"/>
        </a:p>
      </dsp:txBody>
      <dsp:txXfrm>
        <a:off x="5154453" y="3998072"/>
        <a:ext cx="2682342" cy="1300704"/>
      </dsp:txXfrm>
    </dsp:sp>
    <dsp:sp modelId="{F9692442-7AE1-41C7-A98F-120E5DBD2E64}">
      <dsp:nvSpPr>
        <dsp:cNvPr id="0" name=""/>
        <dsp:cNvSpPr/>
      </dsp:nvSpPr>
      <dsp:spPr>
        <a:xfrm rot="10800000">
          <a:off x="3488082" y="4406638"/>
          <a:ext cx="1445248" cy="483573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shade val="90000"/>
            <a:hueOff val="-349337"/>
            <a:satOff val="-11980"/>
            <a:lumOff val="1628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 rot="10800000">
        <a:off x="3633154" y="4503353"/>
        <a:ext cx="1155104" cy="290143"/>
      </dsp:txXfrm>
    </dsp:sp>
    <dsp:sp modelId="{33A8AAA2-4066-42D3-AD90-552EAC4572E3}">
      <dsp:nvSpPr>
        <dsp:cNvPr id="0" name=""/>
        <dsp:cNvSpPr/>
      </dsp:nvSpPr>
      <dsp:spPr>
        <a:xfrm>
          <a:off x="544150" y="3957605"/>
          <a:ext cx="2763276" cy="1381638"/>
        </a:xfrm>
        <a:prstGeom prst="roundRect">
          <a:avLst>
            <a:gd name="adj" fmla="val 10000"/>
          </a:avLst>
        </a:prstGeom>
        <a:solidFill>
          <a:schemeClr val="accent4">
            <a:shade val="80000"/>
            <a:hueOff val="-694565"/>
            <a:satOff val="-23960"/>
            <a:lumOff val="347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latin typeface="Source Sans Pro"/>
            </a:rPr>
            <a:t>Innovation matrix</a:t>
          </a:r>
        </a:p>
      </dsp:txBody>
      <dsp:txXfrm>
        <a:off x="584617" y="3998072"/>
        <a:ext cx="2682342" cy="1300704"/>
      </dsp:txXfrm>
    </dsp:sp>
    <dsp:sp modelId="{01895127-3FBF-4E9B-B9A4-8650393B68C6}">
      <dsp:nvSpPr>
        <dsp:cNvPr id="0" name=""/>
        <dsp:cNvSpPr/>
      </dsp:nvSpPr>
      <dsp:spPr>
        <a:xfrm rot="18000000">
          <a:off x="2345623" y="2427840"/>
          <a:ext cx="1445248" cy="483573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shade val="90000"/>
            <a:hueOff val="-698674"/>
            <a:satOff val="-23960"/>
            <a:lumOff val="325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>
        <a:off x="2490695" y="2524555"/>
        <a:ext cx="1155104" cy="2901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E18FA9B-3E06-41AF-BDF7-6710797097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F9B942-99CF-4AC4-9F77-E625D2C71C6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D1D7FAE-1E06-4F8C-8B13-AE83947D37CA}" type="datetime1">
              <a:rPr lang="en-GB" smtClean="0"/>
              <a:t>15/03/2023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AD4C1D-64AA-4DA1-8A75-FCF5ECA4501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886DA9-2A38-4F39-B33B-4F7B5E4444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775EF03-110B-4710-A708-FEF192761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32140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FDDEDF6-FF44-4638-BB07-B63DE698F164}" type="datetime1">
              <a:rPr lang="en-GB" noProof="0" smtClean="0"/>
              <a:t>15/03/2023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Quarter level</a:t>
            </a:r>
          </a:p>
          <a:p>
            <a:pPr lvl="4" rtl="0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18CCA95-4F40-4CDD-BF1E-B8C9EB86EE73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5662959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18CCA95-4F40-4CDD-BF1E-B8C9EB86EE7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80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6847D-1CF6-46BA-B46B-48BED0604A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 b="1" cap="all" spc="1500" baseline="0">
                <a:latin typeface="+mj-lt"/>
                <a:ea typeface="Source Sans Pro SemiBold" panose="020B0603030403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B4F5A5-C931-4A4C-B6B1-EF4C95965B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 cap="all" spc="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DE4AEC-B6E4-439C-B716-EBE3D4D1D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0F569-AC90-44EB-9EF4-4E5C2F5D823C}" type="datetime1">
              <a:rPr lang="en-US" smtClean="0"/>
              <a:t>3/15/2023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8BC18-102E-45BF-8FEA-801E9C59D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8BF5F-B1F8-461F-9B3D-7D50D0242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D6BF779-0B8C-4CC2-9268-9506AD0C5331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3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88500-1605-41EA-A15F-9B79DF7E4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14AC8-25A5-4D7F-BF23-CB20AA2ECF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8997F1B7-1EE7-4EA5-A5A4-866F9A810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5E13483-2FB6-4753-8402-06FDC3498E0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8F0DF22-F640-4002-B783-DF1C6A9473F6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C2787B8-7984-4332-B611-D3D3DE898FE0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AF3646C-B3D7-4F57-8FD2-CD93CEB39214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65FA7DA-93A0-43A4-834C-0F1BB9806A8C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995D22-0146-4DE2-9E78-4C00333D4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79EF-17C8-45D8-9866-DAF5723FC604}" type="datetime1">
              <a:rPr lang="en-US" smtClean="0"/>
              <a:t>3/15/2023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59717A-A1FE-485D-AFFF-2C7026C71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DB88B-64CF-4100-8F07-D191DD79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04332FF-8349-42A5-B5C8-5EE3825CE25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8687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BFE6C-EBF1-47DE-8468-E7125172B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104992-D139-48DC-BCCE-D71EA23CA2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A8C5E768-0E62-4DE7-A0AF-93121DA843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402845F-9E8A-41E1-B051-1AAA46C997A2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AA45C410-5FD0-4339-A3BC-A865DE4190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7B0B703-8BA8-483C-A433-C44C809687DE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CCFA03D-B879-419B-88B9-F4F3645C8AF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6B0260A-6B2D-4F54-8614-60BC3103E166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1AB8F6-0796-47E9-B1D4-760B7CCFC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C2ADC-3680-4013-A757-E4663495DB98}" type="datetime1">
              <a:rPr lang="en-US" smtClean="0"/>
              <a:t>3/15/2023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886FC0-7327-44D9-B689-0AE73FD25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19D265-BFBA-4C93-9B1A-B9483AE6B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4F5FEB-DE92-47DA-8C46-DC088E8960A4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836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637BE-B22F-40EE-94F0-04549BC56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71582-4BAF-4211-AD4A-476ED6EB11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9DCF6B-C800-4345-BAE9-EE9FA65903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E6190A1E-5381-43C4-B058-7758339984D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7E35469-0BEA-4E5E-955F-1AA300A62DE5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8F650BE-565E-4A52-8143-7A87700FC5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286A3F89-AA2A-44E5-915E-C47A069EB68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C57F514-AB27-4489-8D3C-01DD1025DDAD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141169F-1C39-4D04-AF32-D0D14D004B05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087465-759F-4895-8FC6-DD464FB91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1BA94-5DCA-4F19-960F-0FB2BD5EE85A}" type="datetime1">
              <a:rPr lang="en-US" smtClean="0"/>
              <a:t>3/15/2023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1AA18-D8A5-44D9-881C-522258ED54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BA574-A76A-4F4C-8CBD-768278B66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793E083-ADC4-4391-83DD-781529A6611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247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1B666-D6BE-4FA8-9CF1-F15FD58B0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E4B4A-DE64-4563-83CD-C40B1D681D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DA0314-0202-4E6D-8352-C28376A9C0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B56083-87B4-4603-B6FF-A9EB68E3E6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3708CF-F028-4917-A9CB-59BF5248A2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81B934BF-E239-47E1-93E9-EA3182162D21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3BBF177-5044-426A-93ED-64BDC84BF184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4270648-77F5-4D28-B691-DA57AA28FD73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086B770-2F70-4B7B-9525-286BBD63AD7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7DDC14D-7AE3-41CD-ADFC-A3601D4F9DF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2181834-8401-4B66-85EE-1CBF57807DA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33C091-3B62-4087-9A97-63BBE28CF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ED947-38D9-44AC-8B89-E79758333B77}" type="datetime1">
              <a:rPr lang="en-US" smtClean="0"/>
              <a:t>3/15/2023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0710C3-2723-4847-BCAF-96D9FAE50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618B2C-95AC-4438-97FD-07ACF297B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6B0F5A7-6E8A-4BCD-8F1F-233ECD21B26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101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9CF7F-748D-4598-983E-96A2BE269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grpSp>
        <p:nvGrpSpPr>
          <p:cNvPr id="6" name="Graphic 185">
            <a:extLst>
              <a:ext uri="{FF2B5EF4-FFF2-40B4-BE49-F238E27FC236}">
                <a16:creationId xmlns:a16="http://schemas.microsoft.com/office/drawing/2014/main" id="{DFD4D3BE-80D4-4E69-9C76-F0D8517DF690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0B6E97F-00E1-4372-8978-8BCBDC9026E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C7651B7-7A30-4AFA-A4D7-0B0C5D2DDA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D2FC5CA-556B-4409-B084-34753A1F04E6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E63FB41-EE1F-4889-9096-3A38936330D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D19F3B-7B3E-4861-8FDA-D0116C96C16E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0A2C46-C908-4010-AAE2-9FA41B145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1E23F-BD3C-4F23-B116-2B758120C8AC}" type="datetime1">
              <a:rPr lang="en-US" smtClean="0"/>
              <a:t>3/15/2023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CF5279-7D37-4D98-9A70-987C84F62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96FAD0-59EF-49AA-BBC6-A0EC184DD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76EB399-18D2-46D5-8757-35FCFF8EA80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785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08C302-4224-4668-8CAC-3267172A0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FAA9-6D59-4D98-869E-ACBDB83B2CA4}" type="datetime1">
              <a:rPr lang="en-US" smtClean="0"/>
              <a:t>3/15/2023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C8FC22-AEB6-4BAF-BF93-41A2C757C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2CA88A-5462-4F17-AFA0-52721ADDB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0CCC791-94D7-4BB8-9EDF-423CEA1F6215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353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AC37-C5B5-462A-BE4A-E55CEBF2A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007F-32A8-4688-BBEF-4FCB99DF5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F2E2EB-BF8A-44A4-8AE0-BD6C31B1D9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FC9E188F-54C8-4547-9F8C-525712AD7DB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99C4538-3939-47A9-A590-09FF21960653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541CA75-5D05-4996-A26D-CE0C909CD5F7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6305856-26BC-4BCC-BEF3-5E9CED94177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C69651C-AC37-4CD2-8367-19297D7E2389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3E9031B-BA8D-4D9D-9BB3-A16F7A80F85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9840A2-CF60-4C47-B955-E65BC451FE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10804-27E3-430A-BB42-B831260DE39A}" type="datetime1">
              <a:rPr lang="en-US" smtClean="0"/>
              <a:t>3/15/2023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79DC6E-CC55-47AB-A405-5FB7EE2D1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5D5E7D-EBA7-4DB0-8C78-7EB8A85FA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B051DE-636E-4B3C-9886-2055CE23E49A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256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1D355-3146-41D1-B7DC-20B8ACE39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D4AAFB-E8F8-4FD1-8C6A-ED2C3FAD50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051AF1-B16F-43B9-95CC-C17B570DEC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C8B77273-9FF7-4B93-8385-AD09A5F86AE5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117A673-3729-4EAD-9E8C-52BEBF74B857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E8DB752-94CD-4A94-BDE3-DD285EB89F3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2F8DDFC-E5CA-4F36-B2BE-BCE49D4F6C9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BB589AE-2F9C-4C83-8DC7-1205CB03752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AC9A2DE-3C9E-4CD0-8C7A-CC5F9F9942E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8C8714-2467-4715-934E-6787C84F7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22DE3-3D1A-4D53-B9A6-6C7463B8C992}" type="datetime1">
              <a:rPr lang="en-US" smtClean="0"/>
              <a:t>3/15/2023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6F13D6-03EC-4D31-8BB1-9FFDE3633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65D4DD-A2A4-4DF6-9527-E5F12FEB9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D202F3A-9FDE-4E11-B865-FBAEC415F88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5720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3A871-D377-4EC0-9ACF-86842F01E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D53202-92A9-45A3-B812-777DB9578B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7196FB0C-3A9D-4892-90C9-21F3459AAD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6938C96-CF0F-4B69-A695-913F11BFC6F0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CA7E6BB-6B60-4BF5-9D3E-A3FE782EF5B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F693EDA-57B3-4AEB-863B-B198C2A5A8E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3A04A96-045F-4B6E-AEEE-11A2FA01B4F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FB357DC-5AD3-44F4-879B-5AD6B18AC36F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2CA47F-83AD-4BE3-AC2F-6C17883F7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A7D41-E8B7-4A0B-B861-3EC4AE88917D}" type="datetime1">
              <a:rPr lang="en-US" smtClean="0"/>
              <a:t>3/15/2023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18A72-3200-4597-A9C5-0D9ECFF3E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70055A-71D4-49B4-8A8F-19AFDB84E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B0E5D27-C447-432F-982D-B60FDD6F34A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156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C59DBB-9256-464D-8A6A-8BDA71541D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25E310-E6CB-4838-8E9B-B288DA5527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BCF412A8-E798-47AD-ABD9-98D76A55D30B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E70160C5-475D-401A-AEE2-2C04E99A1518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07CC7CE9-9C7F-49C2-8609-47BF523390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26FD5F1-978C-45AF-9086-D5DBE1F01681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873AB1C-723A-4FB4-9B23-65BAF507483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1DE5510-5094-4FA4-96E5-AD4841D1C38A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E2202-679F-48B0-B2DD-F6F547112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34823-0B19-4B4E-A643-7A3B0A3D24D6}" type="datetime1">
              <a:rPr lang="en-US" smtClean="0"/>
              <a:t>3/15/2023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7BC83D-E4C0-49E1-ADA1-1AF403984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BF211E-B2EA-4CDC-9E84-B68983949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FE2F5FD-5D31-4C1D-82F8-93624C7B0A3C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078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33F5C3-CD4B-4472-B59A-49D460CB1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72236B-AB2C-4D6F-AE15-700992DA91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90F509-07BE-4446-8772-F44E09936B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5ECD8B30-1B71-45A1-8314-D59C86F581E1}" type="datetime1">
              <a:rPr lang="en-US" smtClean="0"/>
              <a:pPr/>
              <a:t>3/15/2023</a:t>
            </a:fld>
            <a:endParaRPr lang="en-US" b="1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B927E-3833-4F85-99B5-56B5F1E540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r>
              <a:rPr lang="en-US" dirty="0"/>
              <a:t>Sample Footer Text</a:t>
            </a:r>
            <a:endParaRPr lang="en-US" b="1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8CB64-4E98-43DE-B543-7BE5B329DB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F3450C42-9A0B-4425-92C2-70FCF7C45734}" type="slidenum">
              <a:rPr lang="en-US" smtClean="0"/>
              <a:pPr/>
              <a:t>‹#›</a:t>
            </a:fld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559353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69" r:id="rId6"/>
    <p:sldLayoutId id="2147483774" r:id="rId7"/>
    <p:sldLayoutId id="2147483770" r:id="rId8"/>
    <p:sldLayoutId id="2147483771" r:id="rId9"/>
    <p:sldLayoutId id="2147483772" r:id="rId10"/>
    <p:sldLayoutId id="214748377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gi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13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gif"/><Relationship Id="rId5" Type="http://schemas.openxmlformats.org/officeDocument/2006/relationships/image" Target="../media/image17.gif"/><Relationship Id="rId4" Type="http://schemas.openxmlformats.org/officeDocument/2006/relationships/image" Target="../media/image16.gi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gif"/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gif"/><Relationship Id="rId5" Type="http://schemas.openxmlformats.org/officeDocument/2006/relationships/image" Target="../media/image22.png"/><Relationship Id="rId4" Type="http://schemas.openxmlformats.org/officeDocument/2006/relationships/image" Target="../media/image21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7" Type="http://schemas.openxmlformats.org/officeDocument/2006/relationships/image" Target="../media/image30.gif"/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gif"/><Relationship Id="rId5" Type="http://schemas.openxmlformats.org/officeDocument/2006/relationships/image" Target="../media/image29.gif"/><Relationship Id="rId4" Type="http://schemas.openxmlformats.org/officeDocument/2006/relationships/image" Target="../media/image28.gi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inkedin.com/pulse/importance-creativity-innovation-business-siyana-sokolova" TargetMode="External"/><Relationship Id="rId3" Type="http://schemas.openxmlformats.org/officeDocument/2006/relationships/hyperlink" Target="https://www.nicole-brown.co.uk/reflective-model-according-to-gibbs/The/reflective/model/according/to/Gibbs/is/based,model/is/to/systematise/reflections/and/isolate/feelings" TargetMode="External"/><Relationship Id="rId7" Type="http://schemas.openxmlformats.org/officeDocument/2006/relationships/hyperlink" Target="https://studyprism.co.uk/reflective-practice/models/gibbs-reflective-cycle/" TargetMode="External"/><Relationship Id="rId12" Type="http://schemas.openxmlformats.org/officeDocument/2006/relationships/hyperlink" Target="https://online.queens.edu/resources/article/creativity-and-innovation-in-business/#:~:text=Importance%20of%20Creativity%20and%20Innovation%20in%20Business%201,throughout%20their%20team.%20...%204%20Encourage%20Education%20" TargetMode="External"/><Relationship Id="rId2" Type="http://schemas.openxmlformats.org/officeDocument/2006/relationships/hyperlink" Target="https://hbr.org/2017/09/what-your-innovation-process-should-look-lik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ondon.hee.nhs.uk/reflective-writing-models-reflection-and-reflective-practice" TargetMode="External"/><Relationship Id="rId11" Type="http://schemas.openxmlformats.org/officeDocument/2006/relationships/hyperlink" Target="https://www.linkedin.com/pulse/relationship-between-creativity-innovation-natalie-nixon-phd" TargetMode="External"/><Relationship Id="rId5" Type="http://schemas.openxmlformats.org/officeDocument/2006/relationships/hyperlink" Target="https://onlinelibrary.wiley.com" TargetMode="External"/><Relationship Id="rId10" Type="http://schemas.openxmlformats.org/officeDocument/2006/relationships/hyperlink" Target="https://onlinelibrary.wiley.com/doi/full/10.1111/j.1471-1842.2008.00787.x" TargetMode="External"/><Relationship Id="rId4" Type="http://schemas.openxmlformats.org/officeDocument/2006/relationships/hyperlink" Target="https://online.hbs.edu/blog/post/importance-of-innovation-in-business" TargetMode="External"/><Relationship Id="rId9" Type="http://schemas.openxmlformats.org/officeDocument/2006/relationships/hyperlink" Target="https://expertprogrammanagement.com/2019/05/gibbs-reflective-cycl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7" name="Rectangle 126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B28281-3783-403A-B1AB-0182A003DF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73542" y="726622"/>
            <a:ext cx="3626231" cy="3418650"/>
          </a:xfrm>
        </p:spPr>
        <p:txBody>
          <a:bodyPr rtlCol="0">
            <a:normAutofit/>
          </a:bodyPr>
          <a:lstStyle/>
          <a:p>
            <a:r>
              <a:rPr lang="en-GB" sz="1500">
                <a:ea typeface="Source Sans Pro SemiBold"/>
                <a:cs typeface="Arial"/>
              </a:rPr>
              <a:t>Innovation and creativity.</a:t>
            </a:r>
            <a:endParaRPr lang="en-GB" sz="1500">
              <a:ea typeface="Source Sans Pro SemiBold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542EAC-8BF3-4BFD-9891-145BC49409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73542" y="4237346"/>
            <a:ext cx="3626231" cy="1894031"/>
          </a:xfrm>
        </p:spPr>
        <p:txBody>
          <a:bodyPr rtlCol="0">
            <a:normAutofit/>
          </a:bodyPr>
          <a:lstStyle/>
          <a:p>
            <a:r>
              <a:rPr lang="en-GB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Kersha May Davies. Student Number: 1904976</a:t>
            </a:r>
            <a:endParaRPr lang="en-US"/>
          </a:p>
        </p:txBody>
      </p:sp>
      <p:sp>
        <p:nvSpPr>
          <p:cNvPr id="129" name="Freeform: Shape 128">
            <a:extLst>
              <a:ext uri="{FF2B5EF4-FFF2-40B4-BE49-F238E27FC236}">
                <a16:creationId xmlns:a16="http://schemas.microsoft.com/office/drawing/2014/main" id="{64856DF8-E786-4A2B-BCE9-1D3AA7C5D0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065353"/>
            <a:ext cx="1297983" cy="277779"/>
          </a:xfrm>
          <a:custGeom>
            <a:avLst/>
            <a:gdLst>
              <a:gd name="connsiteX0" fmla="*/ 94113 w 1297983"/>
              <a:gd name="connsiteY0" fmla="*/ 0 h 277779"/>
              <a:gd name="connsiteX1" fmla="*/ 332874 w 1297983"/>
              <a:gd name="connsiteY1" fmla="*/ 238761 h 277779"/>
              <a:gd name="connsiteX2" fmla="*/ 571883 w 1297983"/>
              <a:gd name="connsiteY2" fmla="*/ 0 h 277779"/>
              <a:gd name="connsiteX3" fmla="*/ 810645 w 1297983"/>
              <a:gd name="connsiteY3" fmla="*/ 238761 h 277779"/>
              <a:gd name="connsiteX4" fmla="*/ 1049406 w 1297983"/>
              <a:gd name="connsiteY4" fmla="*/ 0 h 277779"/>
              <a:gd name="connsiteX5" fmla="*/ 1297983 w 1297983"/>
              <a:gd name="connsiteY5" fmla="*/ 248577 h 277779"/>
              <a:gd name="connsiteX6" fmla="*/ 1278599 w 1297983"/>
              <a:gd name="connsiteY6" fmla="*/ 267963 h 277779"/>
              <a:gd name="connsiteX7" fmla="*/ 1049406 w 1297983"/>
              <a:gd name="connsiteY7" fmla="*/ 39017 h 277779"/>
              <a:gd name="connsiteX8" fmla="*/ 810645 w 1297983"/>
              <a:gd name="connsiteY8" fmla="*/ 277779 h 277779"/>
              <a:gd name="connsiteX9" fmla="*/ 571883 w 1297983"/>
              <a:gd name="connsiteY9" fmla="*/ 39017 h 277779"/>
              <a:gd name="connsiteX10" fmla="*/ 332874 w 1297983"/>
              <a:gd name="connsiteY10" fmla="*/ 277779 h 277779"/>
              <a:gd name="connsiteX11" fmla="*/ 94113 w 1297983"/>
              <a:gd name="connsiteY11" fmla="*/ 39017 h 277779"/>
              <a:gd name="connsiteX12" fmla="*/ 0 w 1297983"/>
              <a:gd name="connsiteY12" fmla="*/ 133130 h 277779"/>
              <a:gd name="connsiteX13" fmla="*/ 0 w 1297983"/>
              <a:gd name="connsiteY13" fmla="*/ 94113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97983" h="277779">
                <a:moveTo>
                  <a:pt x="94113" y="0"/>
                </a:moveTo>
                <a:lnTo>
                  <a:pt x="332874" y="238761"/>
                </a:lnTo>
                <a:lnTo>
                  <a:pt x="571883" y="0"/>
                </a:lnTo>
                <a:lnTo>
                  <a:pt x="810645" y="238761"/>
                </a:lnTo>
                <a:lnTo>
                  <a:pt x="1049406" y="0"/>
                </a:lnTo>
                <a:lnTo>
                  <a:pt x="1297983" y="248577"/>
                </a:lnTo>
                <a:lnTo>
                  <a:pt x="1278599" y="267963"/>
                </a:lnTo>
                <a:lnTo>
                  <a:pt x="1049406" y="39017"/>
                </a:lnTo>
                <a:lnTo>
                  <a:pt x="810645" y="277779"/>
                </a:lnTo>
                <a:lnTo>
                  <a:pt x="571883" y="39017"/>
                </a:lnTo>
                <a:lnTo>
                  <a:pt x="332874" y="277779"/>
                </a:lnTo>
                <a:lnTo>
                  <a:pt x="94113" y="39017"/>
                </a:lnTo>
                <a:lnTo>
                  <a:pt x="0" y="133130"/>
                </a:lnTo>
                <a:lnTo>
                  <a:pt x="0" y="9411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31" name="Freeform: Shape 130">
            <a:extLst>
              <a:ext uri="{FF2B5EF4-FFF2-40B4-BE49-F238E27FC236}">
                <a16:creationId xmlns:a16="http://schemas.microsoft.com/office/drawing/2014/main" id="{E646A872-7F34-4E27-B0A7-9720177E3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505088"/>
            <a:ext cx="1297983" cy="277779"/>
          </a:xfrm>
          <a:custGeom>
            <a:avLst/>
            <a:gdLst>
              <a:gd name="connsiteX0" fmla="*/ 94113 w 1297983"/>
              <a:gd name="connsiteY0" fmla="*/ 0 h 277779"/>
              <a:gd name="connsiteX1" fmla="*/ 332874 w 1297983"/>
              <a:gd name="connsiteY1" fmla="*/ 238761 h 277779"/>
              <a:gd name="connsiteX2" fmla="*/ 571883 w 1297983"/>
              <a:gd name="connsiteY2" fmla="*/ 0 h 277779"/>
              <a:gd name="connsiteX3" fmla="*/ 810645 w 1297983"/>
              <a:gd name="connsiteY3" fmla="*/ 238761 h 277779"/>
              <a:gd name="connsiteX4" fmla="*/ 1049406 w 1297983"/>
              <a:gd name="connsiteY4" fmla="*/ 0 h 277779"/>
              <a:gd name="connsiteX5" fmla="*/ 1297983 w 1297983"/>
              <a:gd name="connsiteY5" fmla="*/ 248577 h 277779"/>
              <a:gd name="connsiteX6" fmla="*/ 1278599 w 1297983"/>
              <a:gd name="connsiteY6" fmla="*/ 268208 h 277779"/>
              <a:gd name="connsiteX7" fmla="*/ 1049406 w 1297983"/>
              <a:gd name="connsiteY7" fmla="*/ 39017 h 277779"/>
              <a:gd name="connsiteX8" fmla="*/ 810645 w 1297983"/>
              <a:gd name="connsiteY8" fmla="*/ 277779 h 277779"/>
              <a:gd name="connsiteX9" fmla="*/ 571883 w 1297983"/>
              <a:gd name="connsiteY9" fmla="*/ 39017 h 277779"/>
              <a:gd name="connsiteX10" fmla="*/ 332874 w 1297983"/>
              <a:gd name="connsiteY10" fmla="*/ 277779 h 277779"/>
              <a:gd name="connsiteX11" fmla="*/ 94113 w 1297983"/>
              <a:gd name="connsiteY11" fmla="*/ 39017 h 277779"/>
              <a:gd name="connsiteX12" fmla="*/ 0 w 1297983"/>
              <a:gd name="connsiteY12" fmla="*/ 133130 h 277779"/>
              <a:gd name="connsiteX13" fmla="*/ 0 w 1297983"/>
              <a:gd name="connsiteY13" fmla="*/ 94113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97983" h="277779">
                <a:moveTo>
                  <a:pt x="94113" y="0"/>
                </a:moveTo>
                <a:lnTo>
                  <a:pt x="332874" y="238761"/>
                </a:lnTo>
                <a:lnTo>
                  <a:pt x="571883" y="0"/>
                </a:lnTo>
                <a:lnTo>
                  <a:pt x="810645" y="238761"/>
                </a:lnTo>
                <a:lnTo>
                  <a:pt x="1049406" y="0"/>
                </a:lnTo>
                <a:lnTo>
                  <a:pt x="1297983" y="248577"/>
                </a:lnTo>
                <a:lnTo>
                  <a:pt x="1278599" y="268208"/>
                </a:lnTo>
                <a:lnTo>
                  <a:pt x="1049406" y="39017"/>
                </a:lnTo>
                <a:lnTo>
                  <a:pt x="810645" y="277779"/>
                </a:lnTo>
                <a:lnTo>
                  <a:pt x="571883" y="39017"/>
                </a:lnTo>
                <a:lnTo>
                  <a:pt x="332874" y="277779"/>
                </a:lnTo>
                <a:lnTo>
                  <a:pt x="94113" y="39017"/>
                </a:lnTo>
                <a:lnTo>
                  <a:pt x="0" y="133130"/>
                </a:lnTo>
                <a:lnTo>
                  <a:pt x="0" y="9411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33" name="Oval 132">
            <a:extLst>
              <a:ext uri="{FF2B5EF4-FFF2-40B4-BE49-F238E27FC236}">
                <a16:creationId xmlns:a16="http://schemas.microsoft.com/office/drawing/2014/main" id="{AE689860-A291-4B0F-AB65-421F8C20E2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83640" y="2714402"/>
            <a:ext cx="3938846" cy="3938846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5" name="Oval 134">
            <a:extLst>
              <a:ext uri="{FF2B5EF4-FFF2-40B4-BE49-F238E27FC236}">
                <a16:creationId xmlns:a16="http://schemas.microsoft.com/office/drawing/2014/main" id="{C82BEF57-041E-4DE3-B65C-CBE71211B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83640" y="2714402"/>
            <a:ext cx="3938846" cy="3938846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7" name="Oval 136">
            <a:extLst>
              <a:ext uri="{FF2B5EF4-FFF2-40B4-BE49-F238E27FC236}">
                <a16:creationId xmlns:a16="http://schemas.microsoft.com/office/drawing/2014/main" id="{D9DFE8A5-DCEC-4A43-B613-D62AC8C573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6438" y="267945"/>
            <a:ext cx="3055711" cy="3055711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9" name="Oval 138">
            <a:extLst>
              <a:ext uri="{FF2B5EF4-FFF2-40B4-BE49-F238E27FC236}">
                <a16:creationId xmlns:a16="http://schemas.microsoft.com/office/drawing/2014/main" id="{45E0BF71-78CD-4FD9-BB54-48CD141589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6438" y="267945"/>
            <a:ext cx="3055711" cy="3055711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1" name="Oval 140">
            <a:extLst>
              <a:ext uri="{FF2B5EF4-FFF2-40B4-BE49-F238E27FC236}">
                <a16:creationId xmlns:a16="http://schemas.microsoft.com/office/drawing/2014/main" id="{26B7664A-BE61-4A65-B937-A31E08B8B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90042" y="201891"/>
            <a:ext cx="3055711" cy="3055711"/>
          </a:xfrm>
          <a:prstGeom prst="ellips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" name="Graphic 212">
            <a:extLst>
              <a:ext uri="{FF2B5EF4-FFF2-40B4-BE49-F238E27FC236}">
                <a16:creationId xmlns:a16="http://schemas.microsoft.com/office/drawing/2014/main" id="{279CAF82-0ECF-42BE-8F37-F71941E5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05044" y="529755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145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61467" y="1770675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52" name="Oval 151">
            <a:extLst>
              <a:ext uri="{FF2B5EF4-FFF2-40B4-BE49-F238E27FC236}">
                <a16:creationId xmlns:a16="http://schemas.microsoft.com/office/drawing/2014/main" id="{033BC44A-0661-43B4-9C14-FD5963C22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5735" y="4917084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54" name="Oval 153">
            <a:extLst>
              <a:ext uri="{FF2B5EF4-FFF2-40B4-BE49-F238E27FC236}">
                <a16:creationId xmlns:a16="http://schemas.microsoft.com/office/drawing/2014/main" id="{87045360-A428-4E4B-989C-E4EF4D920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70947" y="2618037"/>
            <a:ext cx="3938846" cy="3938846"/>
          </a:xfrm>
          <a:prstGeom prst="ellips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Diagram&#10;&#10;Description automatically generated">
            <a:extLst>
              <a:ext uri="{FF2B5EF4-FFF2-40B4-BE49-F238E27FC236}">
                <a16:creationId xmlns:a16="http://schemas.microsoft.com/office/drawing/2014/main" id="{4DA908C9-77C5-CDD7-5C5A-1F9799FC56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1996" y="1094285"/>
            <a:ext cx="2104795" cy="1315496"/>
          </a:xfrm>
          <a:prstGeom prst="rect">
            <a:avLst/>
          </a:prstGeom>
        </p:spPr>
      </p:pic>
      <p:sp>
        <p:nvSpPr>
          <p:cNvPr id="156" name="Graphic 212">
            <a:extLst>
              <a:ext uri="{FF2B5EF4-FFF2-40B4-BE49-F238E27FC236}">
                <a16:creationId xmlns:a16="http://schemas.microsoft.com/office/drawing/2014/main" id="{0AE773EE-DD7B-4F25-945A-3F59DEE68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05044" y="529755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58" name="Oval 157">
            <a:extLst>
              <a:ext uri="{FF2B5EF4-FFF2-40B4-BE49-F238E27FC236}">
                <a16:creationId xmlns:a16="http://schemas.microsoft.com/office/drawing/2014/main" id="{2A7F3B2F-8A53-4176-8D77-ECA28FF4D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5735" y="4917084"/>
            <a:ext cx="319941" cy="319941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7DC0150E-7C24-2A04-F49A-6C8A315FE6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59979" y="3879432"/>
            <a:ext cx="2560781" cy="1440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726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4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40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42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6" name="Oval 45">
            <a:extLst>
              <a:ext uri="{FF2B5EF4-FFF2-40B4-BE49-F238E27FC236}">
                <a16:creationId xmlns:a16="http://schemas.microsoft.com/office/drawing/2014/main" id="{7D6BF779-0B8C-4CC2-9268-9506AD0C5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4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5" name="Picture 5" descr="A picture containing orange&#10;&#10;Description automatically generated">
            <a:extLst>
              <a:ext uri="{FF2B5EF4-FFF2-40B4-BE49-F238E27FC236}">
                <a16:creationId xmlns:a16="http://schemas.microsoft.com/office/drawing/2014/main" id="{6CBBD77C-051E-D6D6-384F-0D06AA8648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-1" y="-2058"/>
            <a:ext cx="12191997" cy="6857990"/>
          </a:xfrm>
          <a:prstGeom prst="rect">
            <a:avLst/>
          </a:prstGeom>
        </p:spPr>
      </p:pic>
      <p:sp>
        <p:nvSpPr>
          <p:cNvPr id="50" name="Rectangle 49">
            <a:extLst>
              <a:ext uri="{FF2B5EF4-FFF2-40B4-BE49-F238E27FC236}">
                <a16:creationId xmlns:a16="http://schemas.microsoft.com/office/drawing/2014/main" id="{4E092522-F938-4947-B626-82848FF32A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88045" y="0"/>
            <a:ext cx="7603955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52" name="Graphic 190">
            <a:extLst>
              <a:ext uri="{FF2B5EF4-FFF2-40B4-BE49-F238E27FC236}">
                <a16:creationId xmlns:a16="http://schemas.microsoft.com/office/drawing/2014/main" id="{F3F5D407-83EF-4D7F-9DAF-4C3CEB778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525182" y="827494"/>
            <a:ext cx="1291642" cy="429215"/>
            <a:chOff x="2504802" y="1755501"/>
            <a:chExt cx="1598829" cy="531293"/>
          </a:xfrm>
          <a:solidFill>
            <a:schemeClr val="tx1"/>
          </a:solidFill>
        </p:grpSpPr>
        <p:sp>
          <p:nvSpPr>
            <p:cNvPr id="227" name="Freeform: Shape 52">
              <a:extLst>
                <a:ext uri="{FF2B5EF4-FFF2-40B4-BE49-F238E27FC236}">
                  <a16:creationId xmlns:a16="http://schemas.microsoft.com/office/drawing/2014/main" id="{CC07906A-A83F-47F2-975A-C1756F445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0C38730D-4164-41D4-81C0-E9A070EA8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D2539C73-C848-4608-957A-D6C0169139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624467" y="533549"/>
            <a:ext cx="5356040" cy="5343028"/>
            <a:chOff x="739960" y="1925092"/>
            <a:chExt cx="4376696" cy="4366063"/>
          </a:xfrm>
        </p:grpSpPr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253EEDFE-1D2D-4938-9DF2-97FB4F709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8562" y="2003061"/>
              <a:ext cx="4288094" cy="4288094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5EA4CF2D-570F-4529-ADDA-B37CF05B61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7929" y="2003061"/>
              <a:ext cx="4288094" cy="4288094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59" name="Oval 58">
              <a:extLst>
                <a:ext uri="{FF2B5EF4-FFF2-40B4-BE49-F238E27FC236}">
                  <a16:creationId xmlns:a16="http://schemas.microsoft.com/office/drawing/2014/main" id="{CBE92B83-AFA7-40B1-9D3C-502840BADC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960" y="1925092"/>
              <a:ext cx="4288094" cy="4288094"/>
            </a:xfrm>
            <a:prstGeom prst="ellips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83474F-801C-D37E-5711-2A1F5D20F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5223" y="2038400"/>
            <a:ext cx="3918812" cy="135474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1900" b="1" cap="all" spc="1500">
                <a:ea typeface="Source Sans Pro SemiBold" panose="020B0603030403020204" pitchFamily="34" charset="0"/>
              </a:rPr>
              <a:t>Innovation and creativity.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973A4-2E08-37E0-E9D2-D37470DC5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70770" y="1577514"/>
            <a:ext cx="3330341" cy="9207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1700" cap="all" spc="400" dirty="0"/>
              <a:t> provides a business advantage?</a:t>
            </a:r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20046D4B-EE93-4EAF-9717-C56B1E681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9032" y="5254879"/>
            <a:ext cx="474046" cy="474046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63" name="Oval 62">
            <a:extLst>
              <a:ext uri="{FF2B5EF4-FFF2-40B4-BE49-F238E27FC236}">
                <a16:creationId xmlns:a16="http://schemas.microsoft.com/office/drawing/2014/main" id="{9A3B4D80-4945-4E47-8FA7-BA0541CB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9032" y="5254879"/>
            <a:ext cx="474046" cy="474046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A93CEEE-4179-300D-BE3C-536242D413CB}"/>
              </a:ext>
            </a:extLst>
          </p:cNvPr>
          <p:cNvSpPr/>
          <p:nvPr/>
        </p:nvSpPr>
        <p:spPr>
          <a:xfrm>
            <a:off x="3315253" y="150307"/>
            <a:ext cx="3582605" cy="310678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>
                <a:solidFill>
                  <a:schemeClr val="tx1"/>
                </a:solidFill>
              </a:rPr>
              <a:t>Innovation and creativity can assist companies develop and expand. A business can benefit from innovation and creativity in a variety of ways, such as through boosting production, developing its team's problem-solving abilities, and achieving an advantage over the competition.</a:t>
            </a:r>
          </a:p>
        </p:txBody>
      </p:sp>
      <p:pic>
        <p:nvPicPr>
          <p:cNvPr id="16" name="Picture 17" descr="Diagram&#10;&#10;Description automatically generated">
            <a:extLst>
              <a:ext uri="{FF2B5EF4-FFF2-40B4-BE49-F238E27FC236}">
                <a16:creationId xmlns:a16="http://schemas.microsoft.com/office/drawing/2014/main" id="{2EBC84AE-BC2E-848A-202A-9DA1F43F9C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8473" y="2810471"/>
            <a:ext cx="4255476" cy="238349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98BBED0-1CE4-4AAD-F536-FD7F8793B0D7}"/>
              </a:ext>
            </a:extLst>
          </p:cNvPr>
          <p:cNvSpPr txBox="1"/>
          <p:nvPr/>
        </p:nvSpPr>
        <p:spPr>
          <a:xfrm>
            <a:off x="8813426" y="6491007"/>
            <a:ext cx="22411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(Sokolova, 2015).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89F361-8085-B547-8B00-0E3933AE194B}"/>
              </a:ext>
            </a:extLst>
          </p:cNvPr>
          <p:cNvSpPr txBox="1"/>
          <p:nvPr/>
        </p:nvSpPr>
        <p:spPr>
          <a:xfrm>
            <a:off x="10589559" y="6457389"/>
            <a:ext cx="17229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(Brown, 2022)</a:t>
            </a:r>
            <a:endParaRPr lang="en-US" dirty="0"/>
          </a:p>
        </p:txBody>
      </p:sp>
      <p:pic>
        <p:nvPicPr>
          <p:cNvPr id="10" name="Picture 10" descr="Diagram&#10;&#10;Description automatically generated">
            <a:extLst>
              <a:ext uri="{FF2B5EF4-FFF2-40B4-BE49-F238E27FC236}">
                <a16:creationId xmlns:a16="http://schemas.microsoft.com/office/drawing/2014/main" id="{CBA5480D-7101-1FC8-E4F8-2E5314B593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4952" y="3083472"/>
            <a:ext cx="3373820" cy="2530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63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6" name="Oval 25">
            <a:extLst>
              <a:ext uri="{FF2B5EF4-FFF2-40B4-BE49-F238E27FC236}">
                <a16:creationId xmlns:a16="http://schemas.microsoft.com/office/drawing/2014/main" id="{7D6BF779-0B8C-4CC2-9268-9506AD0C5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B1D5CC7-31D1-4E22-A813-58A58E0DD1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567997C-1F1F-4881-B5BA-DD2B0C3E0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6624" y="901769"/>
            <a:ext cx="4970256" cy="3855397"/>
          </a:xfrm>
          <a:prstGeom prst="rect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970F45A-B7CD-4B32-95EF-849531E69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6624" y="901769"/>
            <a:ext cx="4970256" cy="3855397"/>
          </a:xfrm>
          <a:prstGeom prst="rect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4F8484A2-9B2C-4822-B096-6718E6CE4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58D39B85-7449-406D-9486-2E01E9362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12638833-5608-4FD5-A4EB-58F1A95D9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9689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20896541-5597-4AC1-A368-BD8251506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3663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525295DF-CC03-4EFE-BCB0-908091ACC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49229" y="798986"/>
            <a:ext cx="4970256" cy="3855397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C9412B-829F-192C-67DF-E3CC36499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427" y="982020"/>
            <a:ext cx="4184101" cy="25778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400" b="1" cap="all" spc="1500">
                <a:ea typeface="Source Sans Pro SemiBold" panose="020B0603030403020204" pitchFamily="34" charset="0"/>
              </a:rPr>
              <a:t>Gibbs model of Reflection.</a:t>
            </a:r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BEF0CF7B-B7C5-4388-80C3-83B1D2759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6115" y="3453761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1E46289A-A61F-440B-9FDE-5ECDF9DD7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6115" y="3453761"/>
            <a:ext cx="319941" cy="319941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8" name="Graphic 212">
            <a:extLst>
              <a:ext uri="{FF2B5EF4-FFF2-40B4-BE49-F238E27FC236}">
                <a16:creationId xmlns:a16="http://schemas.microsoft.com/office/drawing/2014/main" id="{DD8EBB1F-14FA-4F51-A5D2-56C3EFB370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8714" y="982020"/>
            <a:ext cx="622472" cy="622472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50" name="Graphic 212">
            <a:extLst>
              <a:ext uri="{FF2B5EF4-FFF2-40B4-BE49-F238E27FC236}">
                <a16:creationId xmlns:a16="http://schemas.microsoft.com/office/drawing/2014/main" id="{808A01CC-0F77-401A-8A7C-C9811B109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8714" y="982020"/>
            <a:ext cx="622472" cy="622472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6D1BD83D-C3F0-438D-A050-E5C5E0AE9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83019" y="4738591"/>
            <a:ext cx="2208981" cy="211940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54AFCA83-2AFA-4A6A-B027-FD819DB0E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83019" y="4738591"/>
            <a:ext cx="2208981" cy="211940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56" name="Graphic 185">
            <a:extLst>
              <a:ext uri="{FF2B5EF4-FFF2-40B4-BE49-F238E27FC236}">
                <a16:creationId xmlns:a16="http://schemas.microsoft.com/office/drawing/2014/main" id="{071E3174-0472-4CE6-861A-9A6178A6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43487" y="5662437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A4B388F6-08B6-454A-B322-B8DDFF18E4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18166392-5CEC-45E1-8E52-4BF9B33490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881E81D8-F936-48FA-8C92-771BA9ECA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992716ED-E84A-43FF-90B5-11CA9E49C2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1E37CAB5-46A7-4FF2-8FA0-1152E9F70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4466453C-2463-563A-F670-967DE9D0DC95}"/>
              </a:ext>
            </a:extLst>
          </p:cNvPr>
          <p:cNvSpPr txBox="1"/>
          <p:nvPr/>
        </p:nvSpPr>
        <p:spPr>
          <a:xfrm>
            <a:off x="89647" y="6149228"/>
            <a:ext cx="273143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(Team &amp; Dublin, 2022).(Business, 2022).</a:t>
            </a:r>
          </a:p>
          <a:p>
            <a:endParaRPr lang="en-GB" dirty="0">
              <a:ea typeface="Source Sans Pro"/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59FCF365-41E7-08C5-1497-A4C52272F8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538" y="4266377"/>
            <a:ext cx="2743199" cy="1636004"/>
          </a:xfrm>
          <a:prstGeom prst="rect">
            <a:avLst/>
          </a:prstGeom>
        </p:spPr>
      </p:pic>
      <p:pic>
        <p:nvPicPr>
          <p:cNvPr id="6" name="Picture 6" descr="Diagram, map&#10;&#10;Description automatically generated">
            <a:extLst>
              <a:ext uri="{FF2B5EF4-FFF2-40B4-BE49-F238E27FC236}">
                <a16:creationId xmlns:a16="http://schemas.microsoft.com/office/drawing/2014/main" id="{15DCBD75-A5FE-C62E-463E-571B27DDBD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4503" y="608163"/>
            <a:ext cx="5252545" cy="4564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7554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A638C7D-9088-41A9-88A0-7357157BC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31180" y="1109243"/>
            <a:ext cx="4842710" cy="4842710"/>
            <a:chOff x="1881974" y="1174396"/>
            <a:chExt cx="5290997" cy="5290997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9714B173-1D32-4BBC-A685-1F5D257AB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BEF82DD1-2343-4F41-B6A7-A6489A713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 useBgFill="1">
        <p:nvSpPr>
          <p:cNvPr id="23" name="Oval 22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270" y="1095407"/>
            <a:ext cx="4754948" cy="4754948"/>
          </a:xfrm>
          <a:prstGeom prst="ellips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3F219210-B16A-47B6-9AA8-207DAFF37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tx1"/>
          </a:solidFill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pic>
        <p:nvPicPr>
          <p:cNvPr id="10" name="Picture 10" descr="A picture containing icon&#10;&#10;Description automatically generated">
            <a:extLst>
              <a:ext uri="{FF2B5EF4-FFF2-40B4-BE49-F238E27FC236}">
                <a16:creationId xmlns:a16="http://schemas.microsoft.com/office/drawing/2014/main" id="{BB5FE850-84D9-1E15-2E91-B30CDDC7C6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9077" y="2330727"/>
            <a:ext cx="3217333" cy="2284306"/>
          </a:xfrm>
          <a:prstGeom prst="rect">
            <a:avLst/>
          </a:prstGeom>
        </p:spPr>
      </p:pic>
      <p:grpSp>
        <p:nvGrpSpPr>
          <p:cNvPr id="29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8D3DEEA8-B4BB-EAA8-39E6-045941558D96}"/>
              </a:ext>
            </a:extLst>
          </p:cNvPr>
          <p:cNvSpPr txBox="1"/>
          <p:nvPr/>
        </p:nvSpPr>
        <p:spPr>
          <a:xfrm>
            <a:off x="1344705" y="6345330"/>
            <a:ext cx="24652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</a:t>
            </a:r>
            <a:r>
              <a:rPr lang="en-GB" dirty="0" err="1">
                <a:ea typeface="+mn-lt"/>
                <a:cs typeface="+mn-lt"/>
              </a:rPr>
              <a:t>consitution</a:t>
            </a:r>
            <a:r>
              <a:rPr lang="en-GB" dirty="0">
                <a:ea typeface="+mn-lt"/>
                <a:cs typeface="+mn-lt"/>
              </a:rPr>
              <a:t>, 2019)</a:t>
            </a:r>
            <a:endParaRPr lang="en-US" dirty="0"/>
          </a:p>
        </p:txBody>
      </p:sp>
      <p:pic>
        <p:nvPicPr>
          <p:cNvPr id="8" name="Picture 8" descr="A picture containing text&#10;&#10;Description automatically generated">
            <a:extLst>
              <a:ext uri="{FF2B5EF4-FFF2-40B4-BE49-F238E27FC236}">
                <a16:creationId xmlns:a16="http://schemas.microsoft.com/office/drawing/2014/main" id="{4C070201-FBF8-F378-7562-02774897F3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980350"/>
            <a:ext cx="4654061" cy="1980467"/>
          </a:xfrm>
          <a:prstGeom prst="rect">
            <a:avLst/>
          </a:prstGeom>
        </p:spPr>
      </p:pic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313BC845-0C4A-0C6A-E828-E7F7A1F86C4F}"/>
              </a:ext>
            </a:extLst>
          </p:cNvPr>
          <p:cNvSpPr/>
          <p:nvPr/>
        </p:nvSpPr>
        <p:spPr>
          <a:xfrm>
            <a:off x="10166838" y="4200803"/>
            <a:ext cx="1746738" cy="1066800"/>
          </a:xfrm>
          <a:prstGeom prst="wedgeRoundRectCallou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ea typeface="+mn-lt"/>
                <a:cs typeface="+mn-lt"/>
              </a:rPr>
              <a:t>simple to use and understand</a:t>
            </a:r>
            <a:endParaRPr lang="en-US" dirty="0"/>
          </a:p>
        </p:txBody>
      </p:sp>
      <p:sp>
        <p:nvSpPr>
          <p:cNvPr id="13" name="Speech Bubble: Rectangle with Corners Rounded 12">
            <a:extLst>
              <a:ext uri="{FF2B5EF4-FFF2-40B4-BE49-F238E27FC236}">
                <a16:creationId xmlns:a16="http://schemas.microsoft.com/office/drawing/2014/main" id="{90DC13F3-E7B7-979A-1627-9477E5020677}"/>
              </a:ext>
            </a:extLst>
          </p:cNvPr>
          <p:cNvSpPr/>
          <p:nvPr/>
        </p:nvSpPr>
        <p:spPr>
          <a:xfrm>
            <a:off x="8861434" y="3060228"/>
            <a:ext cx="3212123" cy="949569"/>
          </a:xfrm>
          <a:prstGeom prst="wedgeRoundRectCallou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ea typeface="+mn-lt"/>
                <a:cs typeface="+mn-lt"/>
              </a:rPr>
              <a:t>people gain knowledge throughout time depending on their experiences</a:t>
            </a:r>
            <a:endParaRPr lang="en-US" dirty="0"/>
          </a:p>
        </p:txBody>
      </p:sp>
      <p:sp>
        <p:nvSpPr>
          <p:cNvPr id="15" name="Speech Bubble: Rectangle with Corners Rounded 14">
            <a:extLst>
              <a:ext uri="{FF2B5EF4-FFF2-40B4-BE49-F238E27FC236}">
                <a16:creationId xmlns:a16="http://schemas.microsoft.com/office/drawing/2014/main" id="{F82E8AFA-A4F0-EBE3-2D77-355FF992C4D1}"/>
              </a:ext>
            </a:extLst>
          </p:cNvPr>
          <p:cNvSpPr/>
          <p:nvPr/>
        </p:nvSpPr>
        <p:spPr>
          <a:xfrm>
            <a:off x="7867599" y="2335014"/>
            <a:ext cx="4220306" cy="527537"/>
          </a:xfrm>
          <a:prstGeom prst="wedgeRoundRectCallou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ea typeface="+mn-lt"/>
                <a:cs typeface="+mn-lt"/>
              </a:rPr>
              <a:t>systematic analysis of the various stages of a learning experience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940D32C-ED7E-342D-7F8D-8C90E437FA2C}"/>
              </a:ext>
            </a:extLst>
          </p:cNvPr>
          <p:cNvSpPr txBox="1"/>
          <p:nvPr/>
        </p:nvSpPr>
        <p:spPr>
          <a:xfrm>
            <a:off x="146538" y="6025661"/>
            <a:ext cx="29509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</a:t>
            </a:r>
            <a:r>
              <a:rPr lang="en-GB" i="1" dirty="0">
                <a:ea typeface="+mn-lt"/>
                <a:cs typeface="+mn-lt"/>
              </a:rPr>
              <a:t>Gibbs reflective cycle</a:t>
            </a:r>
            <a:r>
              <a:rPr lang="en-GB" dirty="0">
                <a:ea typeface="+mn-lt"/>
                <a:cs typeface="+mn-lt"/>
              </a:rPr>
              <a:t> 2022)</a:t>
            </a:r>
            <a:endParaRPr lang="en-US" dirty="0"/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EF1EDB69-5FFD-C636-7100-074ED390442A}"/>
              </a:ext>
            </a:extLst>
          </p:cNvPr>
          <p:cNvSpPr/>
          <p:nvPr/>
        </p:nvSpPr>
        <p:spPr>
          <a:xfrm>
            <a:off x="5705145" y="3228646"/>
            <a:ext cx="2719552" cy="775137"/>
          </a:xfrm>
          <a:prstGeom prst="wedgeRoundRectCallou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ea typeface="+mn-lt"/>
                <a:cs typeface="+mn-lt"/>
              </a:rPr>
              <a:t>reactive strategy rather than a proactive one</a:t>
            </a:r>
            <a:endParaRPr lang="en-US" dirty="0"/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88DB8210-848D-9CC3-E25B-8188C3572AA3}"/>
              </a:ext>
            </a:extLst>
          </p:cNvPr>
          <p:cNvSpPr/>
          <p:nvPr/>
        </p:nvSpPr>
        <p:spPr>
          <a:xfrm>
            <a:off x="3901964" y="2400957"/>
            <a:ext cx="3901965" cy="696310"/>
          </a:xfrm>
          <a:prstGeom prst="wedgeRoundRectCallou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ea typeface="+mn-lt"/>
                <a:cs typeface="+mn-lt"/>
              </a:rPr>
              <a:t>no mention of critical thinking, many people regard it to be superficial.</a:t>
            </a:r>
            <a:endParaRPr lang="en-US" dirty="0"/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30CFB2DF-E5CD-8E5C-2918-B33D5BD8F39A}"/>
              </a:ext>
            </a:extLst>
          </p:cNvPr>
          <p:cNvSpPr/>
          <p:nvPr/>
        </p:nvSpPr>
        <p:spPr>
          <a:xfrm>
            <a:off x="2000249" y="4200852"/>
            <a:ext cx="4795344" cy="932793"/>
          </a:xfrm>
          <a:prstGeom prst="wedgeRoundRectCallou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ea typeface="+mn-lt"/>
                <a:cs typeface="+mn-lt"/>
              </a:rPr>
              <a:t>beginner may fail to carry out the study successfully in the absence of a guide or an experienced practitioner.</a:t>
            </a:r>
          </a:p>
        </p:txBody>
      </p:sp>
      <p:pic>
        <p:nvPicPr>
          <p:cNvPr id="9" name="Picture 10">
            <a:extLst>
              <a:ext uri="{FF2B5EF4-FFF2-40B4-BE49-F238E27FC236}">
                <a16:creationId xmlns:a16="http://schemas.microsoft.com/office/drawing/2014/main" id="{B08D5AC3-8E11-516B-A428-E2D6F1012A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2712" y="459289"/>
            <a:ext cx="4372301" cy="1472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838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167EFE4A-99C1-5725-99E9-E81ED0F26F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3365" y="2434130"/>
            <a:ext cx="4687613" cy="2646636"/>
          </a:xfrm>
          <a:prstGeom prst="rect">
            <a:avLst/>
          </a:prstGeom>
        </p:spPr>
      </p:pic>
      <p:graphicFrame>
        <p:nvGraphicFramePr>
          <p:cNvPr id="5" name="Diagram 5">
            <a:extLst>
              <a:ext uri="{FF2B5EF4-FFF2-40B4-BE49-F238E27FC236}">
                <a16:creationId xmlns:a16="http://schemas.microsoft.com/office/drawing/2014/main" id="{12AAC3C9-0E4D-7F7E-B97C-5B97E9A8CBA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65799363"/>
              </p:ext>
            </p:extLst>
          </p:nvPr>
        </p:nvGraphicFramePr>
        <p:xfrm>
          <a:off x="1891863" y="917027"/>
          <a:ext cx="8421413" cy="53392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93" name="Speech Bubble: Rectangle with Corners Rounded 292">
            <a:extLst>
              <a:ext uri="{FF2B5EF4-FFF2-40B4-BE49-F238E27FC236}">
                <a16:creationId xmlns:a16="http://schemas.microsoft.com/office/drawing/2014/main" id="{FC648F70-F143-EC42-17A5-C5C2556EC42F}"/>
              </a:ext>
            </a:extLst>
          </p:cNvPr>
          <p:cNvSpPr/>
          <p:nvPr/>
        </p:nvSpPr>
        <p:spPr>
          <a:xfrm>
            <a:off x="8733439" y="4030060"/>
            <a:ext cx="3100551" cy="1064171"/>
          </a:xfrm>
          <a:prstGeom prst="wedgeRoundRectCallou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182880" tIns="45720" rIns="91440" bIns="45720" rtlCol="0" anchor="ctr"/>
          <a:lstStyle/>
          <a:p>
            <a:pPr algn="ctr"/>
            <a:r>
              <a:rPr lang="en-GB" dirty="0">
                <a:ea typeface="Source Sans Pro"/>
              </a:rPr>
              <a:t>Confusion between the 4ps marketing and the 4ps of innovation.</a:t>
            </a:r>
            <a:endParaRPr lang="en-GB" dirty="0"/>
          </a:p>
        </p:txBody>
      </p:sp>
      <p:sp>
        <p:nvSpPr>
          <p:cNvPr id="301" name="Speech Bubble: Rectangle with Corners Rounded 300">
            <a:extLst>
              <a:ext uri="{FF2B5EF4-FFF2-40B4-BE49-F238E27FC236}">
                <a16:creationId xmlns:a16="http://schemas.microsoft.com/office/drawing/2014/main" id="{06909A6E-A22F-3DA5-1CB8-BC590B1E9FD6}"/>
              </a:ext>
            </a:extLst>
          </p:cNvPr>
          <p:cNvSpPr/>
          <p:nvPr/>
        </p:nvSpPr>
        <p:spPr>
          <a:xfrm>
            <a:off x="1113438" y="4637688"/>
            <a:ext cx="1550276" cy="1313792"/>
          </a:xfrm>
          <a:prstGeom prst="wedgeRoundRectCallou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ea typeface="+mn-lt"/>
                <a:cs typeface="+mn-lt"/>
              </a:rPr>
              <a:t>challenging experience</a:t>
            </a:r>
            <a:endParaRPr lang="en-GB" dirty="0">
              <a:ea typeface="Source Sans Pro"/>
            </a:endParaRPr>
          </a:p>
        </p:txBody>
      </p:sp>
      <p:sp>
        <p:nvSpPr>
          <p:cNvPr id="302" name="Speech Bubble: Rectangle with Corners Rounded 301">
            <a:extLst>
              <a:ext uri="{FF2B5EF4-FFF2-40B4-BE49-F238E27FC236}">
                <a16:creationId xmlns:a16="http://schemas.microsoft.com/office/drawing/2014/main" id="{0E150599-0D85-89F1-A206-35BFD3E16C3A}"/>
              </a:ext>
            </a:extLst>
          </p:cNvPr>
          <p:cNvSpPr/>
          <p:nvPr/>
        </p:nvSpPr>
        <p:spPr>
          <a:xfrm>
            <a:off x="1" y="3379732"/>
            <a:ext cx="4453757" cy="998482"/>
          </a:xfrm>
          <a:prstGeom prst="wedgeRoundRectCallou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>
                <a:latin typeface="Calibri"/>
                <a:ea typeface="Calibri"/>
                <a:cs typeface="Calibri"/>
              </a:rPr>
              <a:t>clearly break down the research and determine its strengths and weaknesses.</a:t>
            </a:r>
            <a:endParaRPr lang="en-GB"/>
          </a:p>
        </p:txBody>
      </p:sp>
      <p:sp>
        <p:nvSpPr>
          <p:cNvPr id="11" name="Arrow: Pentagon 10">
            <a:extLst>
              <a:ext uri="{FF2B5EF4-FFF2-40B4-BE49-F238E27FC236}">
                <a16:creationId xmlns:a16="http://schemas.microsoft.com/office/drawing/2014/main" id="{198969C5-4A1A-D77A-2D1A-3663EBC53803}"/>
              </a:ext>
            </a:extLst>
          </p:cNvPr>
          <p:cNvSpPr/>
          <p:nvPr/>
        </p:nvSpPr>
        <p:spPr>
          <a:xfrm>
            <a:off x="243051" y="627336"/>
            <a:ext cx="2062655" cy="2167758"/>
          </a:xfrm>
          <a:prstGeom prst="homePlat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ea typeface="Source Sans Pro"/>
              </a:rPr>
              <a:t>What?</a:t>
            </a:r>
          </a:p>
          <a:p>
            <a:pPr algn="ctr"/>
            <a:r>
              <a:rPr lang="en-GB" dirty="0">
                <a:ea typeface="Source Sans Pro"/>
              </a:rPr>
              <a:t>Where? When? Feelings?</a:t>
            </a:r>
            <a:endParaRPr lang="en-GB">
              <a:ea typeface="Source Sans Pro"/>
            </a:endParaRPr>
          </a:p>
        </p:txBody>
      </p:sp>
      <p:sp>
        <p:nvSpPr>
          <p:cNvPr id="347" name="Speech Bubble: Rectangle with Corners Rounded 346">
            <a:extLst>
              <a:ext uri="{FF2B5EF4-FFF2-40B4-BE49-F238E27FC236}">
                <a16:creationId xmlns:a16="http://schemas.microsoft.com/office/drawing/2014/main" id="{7A7E9085-BB97-CDB9-A87C-672B22801F20}"/>
              </a:ext>
            </a:extLst>
          </p:cNvPr>
          <p:cNvSpPr/>
          <p:nvPr/>
        </p:nvSpPr>
        <p:spPr>
          <a:xfrm>
            <a:off x="7147035" y="266042"/>
            <a:ext cx="3310757" cy="827689"/>
          </a:xfrm>
          <a:prstGeom prst="wedgeRoundRectCallou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ea typeface="+mn-lt"/>
                <a:cs typeface="+mn-lt"/>
              </a:rPr>
              <a:t>innovation process model caught my attention</a:t>
            </a:r>
            <a:endParaRPr lang="en-US" dirty="0"/>
          </a:p>
        </p:txBody>
      </p:sp>
      <p:sp>
        <p:nvSpPr>
          <p:cNvPr id="348" name="Speech Bubble: Rectangle with Corners Rounded 347">
            <a:extLst>
              <a:ext uri="{FF2B5EF4-FFF2-40B4-BE49-F238E27FC236}">
                <a16:creationId xmlns:a16="http://schemas.microsoft.com/office/drawing/2014/main" id="{4DD78EED-AFDF-537C-EB89-8AA97E320F5E}"/>
              </a:ext>
            </a:extLst>
          </p:cNvPr>
          <p:cNvSpPr/>
          <p:nvPr/>
        </p:nvSpPr>
        <p:spPr>
          <a:xfrm>
            <a:off x="8559580" y="1310508"/>
            <a:ext cx="3087413" cy="1024758"/>
          </a:xfrm>
          <a:prstGeom prst="wedgeRoundRectCallou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>
                <a:latin typeface="Calibri"/>
                <a:ea typeface="Calibri"/>
                <a:cs typeface="Calibri"/>
              </a:rPr>
              <a:t>finding new solutions to challenges and producing value</a:t>
            </a:r>
            <a:endParaRPr lang="en-GB" dirty="0">
              <a:ea typeface="Source Sans Pro"/>
            </a:endParaRPr>
          </a:p>
        </p:txBody>
      </p:sp>
      <p:pic>
        <p:nvPicPr>
          <p:cNvPr id="370" name="Picture 370" descr="A picture containing icon&#10;&#10;Description automatically generated">
            <a:extLst>
              <a:ext uri="{FF2B5EF4-FFF2-40B4-BE49-F238E27FC236}">
                <a16:creationId xmlns:a16="http://schemas.microsoft.com/office/drawing/2014/main" id="{3F714B8B-9C6D-F63F-79A6-ECD42859257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7020" y="679231"/>
            <a:ext cx="2073167" cy="1597573"/>
          </a:xfrm>
          <a:prstGeom prst="rect">
            <a:avLst/>
          </a:prstGeom>
        </p:spPr>
      </p:pic>
      <p:pic>
        <p:nvPicPr>
          <p:cNvPr id="378" name="Picture 378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8767582B-1948-C247-3D2A-EB1AB97FFD1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7952" y="2801007"/>
            <a:ext cx="2598683" cy="95381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BAEA18F-A7B9-00EA-F3D1-ACDCB16F8804}"/>
              </a:ext>
            </a:extLst>
          </p:cNvPr>
          <p:cNvSpPr txBox="1"/>
          <p:nvPr/>
        </p:nvSpPr>
        <p:spPr>
          <a:xfrm>
            <a:off x="9183414" y="6381750"/>
            <a:ext cx="266043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(Natalie Nixon, 2023)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1790830-4E8D-4C22-FD30-6069C4F583A6}"/>
              </a:ext>
            </a:extLst>
          </p:cNvPr>
          <p:cNvSpPr txBox="1"/>
          <p:nvPr/>
        </p:nvSpPr>
        <p:spPr>
          <a:xfrm>
            <a:off x="266043" y="6329198"/>
            <a:ext cx="239110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(Blank &amp; Newell,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80316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7103C846-3D09-D5FB-A548-05F9F59299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6607" y="245679"/>
            <a:ext cx="8195440" cy="6156434"/>
          </a:xfrm>
          <a:prstGeom prst="rect">
            <a:avLst/>
          </a:prstGeom>
        </p:spPr>
      </p:pic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39F22317-B489-D98C-A869-43CE6BDB26D3}"/>
              </a:ext>
            </a:extLst>
          </p:cNvPr>
          <p:cNvSpPr/>
          <p:nvPr/>
        </p:nvSpPr>
        <p:spPr>
          <a:xfrm>
            <a:off x="91966" y="2075792"/>
            <a:ext cx="4059619" cy="472965"/>
          </a:xfrm>
          <a:prstGeom prst="wedgeRoundRectCallou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ea typeface="Source Sans Pro"/>
              </a:rPr>
              <a:t>Feeling confident</a:t>
            </a:r>
            <a:endParaRPr lang="en-GB" dirty="0"/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14DB49EB-C6FD-63E1-4FD1-0D419CA9396C}"/>
              </a:ext>
            </a:extLst>
          </p:cNvPr>
          <p:cNvSpPr/>
          <p:nvPr/>
        </p:nvSpPr>
        <p:spPr>
          <a:xfrm>
            <a:off x="160939" y="469681"/>
            <a:ext cx="4611413" cy="643758"/>
          </a:xfrm>
          <a:prstGeom prst="wedgeRoundRectCallou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ea typeface="+mn-lt"/>
                <a:cs typeface="+mn-lt"/>
              </a:rPr>
              <a:t>knowing how creativity and innovation can gain a business advantage</a:t>
            </a:r>
            <a:endParaRPr lang="en-US" dirty="0"/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75F4A195-9C7B-4330-AF4C-CB1F22A5A40A}"/>
              </a:ext>
            </a:extLst>
          </p:cNvPr>
          <p:cNvSpPr/>
          <p:nvPr/>
        </p:nvSpPr>
        <p:spPr>
          <a:xfrm>
            <a:off x="6838292" y="466396"/>
            <a:ext cx="5557344" cy="932794"/>
          </a:xfrm>
          <a:prstGeom prst="wedgeRoundRectCallou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ea typeface="+mn-lt"/>
                <a:cs typeface="+mn-lt"/>
              </a:rPr>
              <a:t>confusion between the 4ps of innovation the 4ps of marketing, </a:t>
            </a:r>
            <a:endParaRPr lang="en-GB" dirty="0">
              <a:ea typeface="Source Sans Pro"/>
            </a:endParaRPr>
          </a:p>
        </p:txBody>
      </p:sp>
      <p:pic>
        <p:nvPicPr>
          <p:cNvPr id="8" name="Picture 8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3F6D54C-D9A9-35E0-7C89-19C7E8AA3C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2986" y="4513201"/>
            <a:ext cx="4267200" cy="1891221"/>
          </a:xfrm>
          <a:prstGeom prst="rect">
            <a:avLst/>
          </a:prstGeom>
        </p:spPr>
      </p:pic>
      <p:pic>
        <p:nvPicPr>
          <p:cNvPr id="9" name="Picture 9" descr="Icon&#10;&#10;Description automatically generated">
            <a:extLst>
              <a:ext uri="{FF2B5EF4-FFF2-40B4-BE49-F238E27FC236}">
                <a16:creationId xmlns:a16="http://schemas.microsoft.com/office/drawing/2014/main" id="{26C4F112-F159-1C0E-BC86-34E3D2A6C6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744" y="4410031"/>
            <a:ext cx="3347543" cy="2005593"/>
          </a:xfrm>
          <a:prstGeom prst="rect">
            <a:avLst/>
          </a:prstGeom>
        </p:spPr>
      </p:pic>
      <p:sp>
        <p:nvSpPr>
          <p:cNvPr id="10" name="Speech Bubble: Rectangle with Corners Rounded 9">
            <a:extLst>
              <a:ext uri="{FF2B5EF4-FFF2-40B4-BE49-F238E27FC236}">
                <a16:creationId xmlns:a16="http://schemas.microsoft.com/office/drawing/2014/main" id="{28834C16-2212-9541-346D-00AC10796C2C}"/>
              </a:ext>
            </a:extLst>
          </p:cNvPr>
          <p:cNvSpPr/>
          <p:nvPr/>
        </p:nvSpPr>
        <p:spPr>
          <a:xfrm>
            <a:off x="8684173" y="1760482"/>
            <a:ext cx="2483069" cy="893379"/>
          </a:xfrm>
          <a:prstGeom prst="wedgeRoundRectCallou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Calibri"/>
                <a:cs typeface="Calibri"/>
              </a:rPr>
              <a:t>Felt good about the session.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B8F9EDB-CCA3-42BC-1BF0-85818DD0F134}"/>
              </a:ext>
            </a:extLst>
          </p:cNvPr>
          <p:cNvSpPr txBox="1"/>
          <p:nvPr/>
        </p:nvSpPr>
        <p:spPr>
          <a:xfrm>
            <a:off x="4585137" y="5915353"/>
            <a:ext cx="2795094" cy="369332"/>
          </a:xfrm>
          <a:prstGeom prst="rect">
            <a:avLst/>
          </a:prstGeom>
          <a:solidFill>
            <a:schemeClr val="accent4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(Burnes &amp; Cooke, 2012)</a:t>
            </a:r>
          </a:p>
        </p:txBody>
      </p:sp>
      <p:pic>
        <p:nvPicPr>
          <p:cNvPr id="3" name="Picture 10">
            <a:extLst>
              <a:ext uri="{FF2B5EF4-FFF2-40B4-BE49-F238E27FC236}">
                <a16:creationId xmlns:a16="http://schemas.microsoft.com/office/drawing/2014/main" id="{E3EECE65-E45A-C37B-1BFF-3D891684F64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39503" y="2999769"/>
            <a:ext cx="2743200" cy="1541633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AC1E5EA5-2444-24A2-D442-849968E6E23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1262" y="2710766"/>
            <a:ext cx="2296510" cy="1686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85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A638C7D-9088-41A9-88A0-7357157BC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31180" y="1109243"/>
            <a:ext cx="4842710" cy="4842710"/>
            <a:chOff x="1881974" y="1174396"/>
            <a:chExt cx="5290997" cy="5290997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9714B173-1D32-4BBC-A685-1F5D257AB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BEF82DD1-2343-4F41-B6A7-A6489A713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 useBgFill="1">
        <p:nvSpPr>
          <p:cNvPr id="14" name="Oval 13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270" y="1095407"/>
            <a:ext cx="4754948" cy="4754948"/>
          </a:xfrm>
          <a:prstGeom prst="ellips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F219210-B16A-47B6-9AA8-207DAFF37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tx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2A46001D-7E72-1C74-32AC-C6E9C04732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9077" y="1864214"/>
            <a:ext cx="3217333" cy="3217333"/>
          </a:xfrm>
          <a:prstGeom prst="rect">
            <a:avLst/>
          </a:prstGeom>
        </p:spPr>
      </p:pic>
      <p:grpSp>
        <p:nvGrpSpPr>
          <p:cNvPr id="20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7A2A8592-2576-A7FD-EEB5-7AD8A2681352}"/>
              </a:ext>
            </a:extLst>
          </p:cNvPr>
          <p:cNvSpPr txBox="1"/>
          <p:nvPr/>
        </p:nvSpPr>
        <p:spPr>
          <a:xfrm>
            <a:off x="9663868" y="6536886"/>
            <a:ext cx="2116622" cy="31799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 fontScale="62500" lnSpcReduction="20000"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(Queens University , 2022)</a:t>
            </a:r>
          </a:p>
        </p:txBody>
      </p:sp>
      <p:pic>
        <p:nvPicPr>
          <p:cNvPr id="5" name="Picture 5" descr="A picture containing text, nature, cloud, cloudy&#10;&#10;Description automatically generated">
            <a:extLst>
              <a:ext uri="{FF2B5EF4-FFF2-40B4-BE49-F238E27FC236}">
                <a16:creationId xmlns:a16="http://schemas.microsoft.com/office/drawing/2014/main" id="{CDAB84B1-7CFC-556D-A7D2-EF9CF49C3D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0503" y="2133804"/>
            <a:ext cx="4280337" cy="2472148"/>
          </a:xfrm>
          <a:prstGeom prst="rect">
            <a:avLst/>
          </a:prstGeom>
        </p:spPr>
      </p:pic>
      <p:pic>
        <p:nvPicPr>
          <p:cNvPr id="15" name="Picture 18">
            <a:extLst>
              <a:ext uri="{FF2B5EF4-FFF2-40B4-BE49-F238E27FC236}">
                <a16:creationId xmlns:a16="http://schemas.microsoft.com/office/drawing/2014/main" id="{0B9355DA-58C7-48DD-AA7E-D3FE3ABBE2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67193" y="466712"/>
            <a:ext cx="2519855" cy="1970059"/>
          </a:xfrm>
          <a:prstGeom prst="rect">
            <a:avLst/>
          </a:prstGeom>
        </p:spPr>
      </p:pic>
      <p:pic>
        <p:nvPicPr>
          <p:cNvPr id="9" name="Picture 12">
            <a:extLst>
              <a:ext uri="{FF2B5EF4-FFF2-40B4-BE49-F238E27FC236}">
                <a16:creationId xmlns:a16="http://schemas.microsoft.com/office/drawing/2014/main" id="{C102E0C9-41CF-C34F-512E-9B40B5901F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97365" y="378372"/>
            <a:ext cx="4201510" cy="1923393"/>
          </a:xfrm>
          <a:prstGeom prst="rect">
            <a:avLst/>
          </a:prstGeom>
        </p:spPr>
      </p:pic>
      <p:pic>
        <p:nvPicPr>
          <p:cNvPr id="13" name="Picture 25">
            <a:extLst>
              <a:ext uri="{FF2B5EF4-FFF2-40B4-BE49-F238E27FC236}">
                <a16:creationId xmlns:a16="http://schemas.microsoft.com/office/drawing/2014/main" id="{FD731B8E-E0D7-0B49-180E-B6FE7BCE730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48952" y="3857297"/>
            <a:ext cx="2743200" cy="274320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B73892AC-2CA5-D734-67CC-D764F601C63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10507" y="4155885"/>
            <a:ext cx="4188370" cy="2277402"/>
          </a:xfrm>
          <a:prstGeom prst="rect">
            <a:avLst/>
          </a:prstGeom>
        </p:spPr>
      </p:pic>
      <p:pic>
        <p:nvPicPr>
          <p:cNvPr id="7" name="Picture 8" descr="Map&#10;&#10;Description automatically generated">
            <a:extLst>
              <a:ext uri="{FF2B5EF4-FFF2-40B4-BE49-F238E27FC236}">
                <a16:creationId xmlns:a16="http://schemas.microsoft.com/office/drawing/2014/main" id="{C28A680B-9550-52F2-CB1C-83EA42DE014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82429" y="2301437"/>
            <a:ext cx="3010557" cy="211060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943479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C90A961E-E85F-F4C1-313B-0781ADC77A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527" y="187216"/>
            <a:ext cx="11962084" cy="6588671"/>
          </a:xfrm>
          <a:prstGeom prst="rect">
            <a:avLst/>
          </a:prstGeom>
        </p:spPr>
      </p:pic>
      <p:pic>
        <p:nvPicPr>
          <p:cNvPr id="6" name="Picture 6" descr="Logo&#10;&#10;Description automatically generated">
            <a:extLst>
              <a:ext uri="{FF2B5EF4-FFF2-40B4-BE49-F238E27FC236}">
                <a16:creationId xmlns:a16="http://schemas.microsoft.com/office/drawing/2014/main" id="{5CA58ABD-594D-8571-5EB5-EF2B4FF621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8676" y="2541138"/>
            <a:ext cx="3807372" cy="1631207"/>
          </a:xfrm>
          <a:prstGeom prst="rect">
            <a:avLst/>
          </a:prstGeom>
        </p:spPr>
      </p:pic>
      <p:pic>
        <p:nvPicPr>
          <p:cNvPr id="8" name="Picture 8" descr="Logo&#10;&#10;Description automatically generated">
            <a:extLst>
              <a:ext uri="{FF2B5EF4-FFF2-40B4-BE49-F238E27FC236}">
                <a16:creationId xmlns:a16="http://schemas.microsoft.com/office/drawing/2014/main" id="{FA9C437F-592F-85DE-73C8-8065DD92FA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366" y="426799"/>
            <a:ext cx="2743200" cy="1879092"/>
          </a:xfrm>
          <a:prstGeom prst="rect">
            <a:avLst/>
          </a:prstGeom>
        </p:spPr>
      </p:pic>
      <p:pic>
        <p:nvPicPr>
          <p:cNvPr id="10" name="Picture 10" descr="Logo, company name&#10;&#10;Description automatically generated">
            <a:extLst>
              <a:ext uri="{FF2B5EF4-FFF2-40B4-BE49-F238E27FC236}">
                <a16:creationId xmlns:a16="http://schemas.microsoft.com/office/drawing/2014/main" id="{C1A6A200-A46F-1031-A457-F3EEC25089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33641" y="422884"/>
            <a:ext cx="2743200" cy="1545336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5500753D-B74C-E8A1-A925-AD5B8962081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33641" y="3095297"/>
            <a:ext cx="2743200" cy="2743200"/>
          </a:xfrm>
          <a:prstGeom prst="rect">
            <a:avLst/>
          </a:prstGeom>
        </p:spPr>
      </p:pic>
      <p:pic>
        <p:nvPicPr>
          <p:cNvPr id="12" name="Picture 12" descr="A picture containing icon&#10;&#10;Description automatically generated">
            <a:extLst>
              <a:ext uri="{FF2B5EF4-FFF2-40B4-BE49-F238E27FC236}">
                <a16:creationId xmlns:a16="http://schemas.microsoft.com/office/drawing/2014/main" id="{82E1BF20-3497-2074-50CD-FF9BFC699D1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3698" y="3668767"/>
            <a:ext cx="2095500" cy="209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9677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1D4A8-864D-7FDA-B69C-D626AF546F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ea typeface="Source Sans Pro"/>
              </a:rPr>
              <a:t>References</a:t>
            </a:r>
            <a:endParaRPr lang="en-GB" sz="1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0F585-5373-93F4-18B3-5F15CC8BA3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891" y="1247557"/>
            <a:ext cx="10830910" cy="495568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100" dirty="0">
              <a:ea typeface="+mn-lt"/>
              <a:cs typeface="+mn-lt"/>
            </a:endParaRPr>
          </a:p>
          <a:p>
            <a:endParaRPr lang="en-GB" sz="1100" dirty="0">
              <a:ea typeface="+mn-lt"/>
              <a:cs typeface="+mn-lt"/>
            </a:endParaRPr>
          </a:p>
          <a:p>
            <a:r>
              <a:rPr lang="en-GB" sz="900" dirty="0">
                <a:ea typeface="+mn-lt"/>
                <a:cs typeface="+mn-lt"/>
              </a:rPr>
              <a:t>Blank , S. and Newell, P. (2017) </a:t>
            </a:r>
            <a:r>
              <a:rPr lang="en-GB" sz="900" i="1" dirty="0">
                <a:ea typeface="+mn-lt"/>
                <a:cs typeface="+mn-lt"/>
              </a:rPr>
              <a:t>What your innovation process should look like</a:t>
            </a:r>
            <a:r>
              <a:rPr lang="en-GB" sz="900" dirty="0">
                <a:ea typeface="+mn-lt"/>
                <a:cs typeface="+mn-lt"/>
              </a:rPr>
              <a:t>, </a:t>
            </a:r>
            <a:r>
              <a:rPr lang="en-GB" sz="900" i="1" dirty="0">
                <a:ea typeface="+mn-lt"/>
                <a:cs typeface="+mn-lt"/>
              </a:rPr>
              <a:t>Harvard Business Review</a:t>
            </a:r>
            <a:r>
              <a:rPr lang="en-GB" sz="900" dirty="0">
                <a:ea typeface="+mn-lt"/>
                <a:cs typeface="+mn-lt"/>
              </a:rPr>
              <a:t>. Available at: </a:t>
            </a:r>
            <a:r>
              <a:rPr lang="en-GB" sz="900" dirty="0">
                <a:ea typeface="+mn-lt"/>
                <a:cs typeface="+mn-lt"/>
                <a:hlinkClick r:id="rId2"/>
              </a:rPr>
              <a:t>https://hbr.org/2017/09/what-your-innovation-process-should-look-like</a:t>
            </a:r>
            <a:r>
              <a:rPr lang="en-GB" sz="900" dirty="0">
                <a:ea typeface="+mn-lt"/>
                <a:cs typeface="+mn-lt"/>
              </a:rPr>
              <a:t> (Accessed: March 14, 2023). </a:t>
            </a:r>
          </a:p>
          <a:p>
            <a:r>
              <a:rPr lang="en-GB" sz="900" dirty="0">
                <a:ea typeface="+mn-lt"/>
                <a:cs typeface="+mn-lt"/>
              </a:rPr>
              <a:t>Brown, N. (2022) </a:t>
            </a:r>
            <a:r>
              <a:rPr lang="en-GB" sz="900" i="1" dirty="0">
                <a:ea typeface="+mn-lt"/>
                <a:cs typeface="+mn-lt"/>
              </a:rPr>
              <a:t>Reflective model according to Gibbs</a:t>
            </a:r>
            <a:r>
              <a:rPr lang="en-GB" sz="900" dirty="0">
                <a:ea typeface="+mn-lt"/>
                <a:cs typeface="+mn-lt"/>
              </a:rPr>
              <a:t>, </a:t>
            </a:r>
            <a:r>
              <a:rPr lang="en-GB" sz="900" i="1" dirty="0">
                <a:ea typeface="+mn-lt"/>
                <a:cs typeface="+mn-lt"/>
              </a:rPr>
              <a:t>Dr Nicole Brown</a:t>
            </a:r>
            <a:r>
              <a:rPr lang="en-GB" sz="900" dirty="0">
                <a:ea typeface="+mn-lt"/>
                <a:cs typeface="+mn-lt"/>
              </a:rPr>
              <a:t>. Available at: </a:t>
            </a:r>
            <a:r>
              <a:rPr lang="en-GB" sz="900" dirty="0">
                <a:ea typeface="+mn-lt"/>
                <a:cs typeface="+mn-lt"/>
                <a:hlinkClick r:id="rId3"/>
              </a:rPr>
              <a:t>https://www.nicole-brown.co.uk/reflective-model-according-to-</a:t>
            </a:r>
            <a:endParaRPr lang="en-US" sz="900">
              <a:ea typeface="Source Sans Pro"/>
            </a:endParaRPr>
          </a:p>
          <a:p>
            <a:r>
              <a:rPr lang="en-GB" sz="900" dirty="0">
                <a:ea typeface="+mn-lt"/>
                <a:cs typeface="+mn-lt"/>
                <a:hlinkClick r:id="rId3"/>
              </a:rPr>
              <a:t>gibbs/The/reflective/model/according/to/Gibbs/is/based,model/is/to/systematise/reflections/and/isolate/feelings</a:t>
            </a:r>
            <a:r>
              <a:rPr lang="en-GB" sz="900" dirty="0">
                <a:ea typeface="+mn-lt"/>
                <a:cs typeface="+mn-lt"/>
              </a:rPr>
              <a:t>. (Accessed: March 14, 2023). </a:t>
            </a:r>
            <a:endParaRPr lang="en-GB" sz="900">
              <a:ea typeface="Source Sans Pro"/>
            </a:endParaRPr>
          </a:p>
          <a:p>
            <a:r>
              <a:rPr lang="en-GB" sz="900" dirty="0">
                <a:ea typeface="+mn-lt"/>
                <a:cs typeface="+mn-lt"/>
              </a:rPr>
              <a:t>Business, H. (2022) </a:t>
            </a:r>
            <a:r>
              <a:rPr lang="en-GB" sz="900" i="1" dirty="0">
                <a:ea typeface="+mn-lt"/>
                <a:cs typeface="+mn-lt"/>
              </a:rPr>
              <a:t>Innovation in business: What it is &amp; why it's so important</a:t>
            </a:r>
            <a:r>
              <a:rPr lang="en-GB" sz="900" dirty="0">
                <a:ea typeface="+mn-lt"/>
                <a:cs typeface="+mn-lt"/>
              </a:rPr>
              <a:t>, </a:t>
            </a:r>
            <a:r>
              <a:rPr lang="en-GB" sz="900" i="1" dirty="0">
                <a:ea typeface="+mn-lt"/>
                <a:cs typeface="+mn-lt"/>
              </a:rPr>
              <a:t>Harvard Business school online</a:t>
            </a:r>
            <a:r>
              <a:rPr lang="en-GB" sz="900" dirty="0">
                <a:ea typeface="+mn-lt"/>
                <a:cs typeface="+mn-lt"/>
              </a:rPr>
              <a:t>. Available at: </a:t>
            </a:r>
            <a:r>
              <a:rPr lang="en-GB" sz="900" dirty="0">
                <a:ea typeface="+mn-lt"/>
                <a:cs typeface="+mn-lt"/>
                <a:hlinkClick r:id="rId4"/>
              </a:rPr>
              <a:t>https://online.hbs.edu/blog/post/importance-of-innovation-in-business</a:t>
            </a:r>
            <a:r>
              <a:rPr lang="en-GB" sz="900" dirty="0">
                <a:ea typeface="+mn-lt"/>
                <a:cs typeface="+mn-lt"/>
              </a:rPr>
              <a:t> (Accessed: March 14, 2023). </a:t>
            </a:r>
          </a:p>
          <a:p>
            <a:r>
              <a:rPr lang="en-GB" sz="900" dirty="0">
                <a:ea typeface="+mn-lt"/>
                <a:cs typeface="+mn-lt"/>
              </a:rPr>
              <a:t>Burnes, B. and Cooke, B. (2012) </a:t>
            </a:r>
            <a:r>
              <a:rPr lang="en-GB" sz="900" i="1" dirty="0">
                <a:ea typeface="+mn-lt"/>
                <a:cs typeface="+mn-lt"/>
              </a:rPr>
              <a:t>Kurt Lewin's field theory: A review and re‐evaluation</a:t>
            </a:r>
            <a:r>
              <a:rPr lang="en-GB" sz="900" dirty="0">
                <a:ea typeface="+mn-lt"/>
                <a:cs typeface="+mn-lt"/>
              </a:rPr>
              <a:t>, </a:t>
            </a:r>
            <a:r>
              <a:rPr lang="en-GB" sz="900" i="1" dirty="0">
                <a:ea typeface="+mn-lt"/>
                <a:cs typeface="+mn-lt"/>
              </a:rPr>
              <a:t>Wiley Online Library </a:t>
            </a:r>
            <a:r>
              <a:rPr lang="en-GB" sz="900" dirty="0">
                <a:ea typeface="+mn-lt"/>
                <a:cs typeface="+mn-lt"/>
              </a:rPr>
              <a:t>. Available at: </a:t>
            </a:r>
            <a:r>
              <a:rPr lang="en-GB" sz="900" dirty="0">
                <a:ea typeface="+mn-lt"/>
                <a:cs typeface="+mn-lt"/>
                <a:hlinkClick r:id="rId5"/>
              </a:rPr>
              <a:t>https://onlinelibrary.wiley.com</a:t>
            </a:r>
            <a:r>
              <a:rPr lang="en-GB" sz="900" dirty="0">
                <a:ea typeface="+mn-lt"/>
                <a:cs typeface="+mn-lt"/>
              </a:rPr>
              <a:t> (Accessed: March 8, 2023). </a:t>
            </a:r>
          </a:p>
          <a:p>
            <a:r>
              <a:rPr lang="en-GB" sz="900" dirty="0" err="1">
                <a:ea typeface="+mn-lt"/>
                <a:cs typeface="+mn-lt"/>
              </a:rPr>
              <a:t>consitution</a:t>
            </a:r>
            <a:r>
              <a:rPr lang="en-GB" sz="900" dirty="0">
                <a:ea typeface="+mn-lt"/>
                <a:cs typeface="+mn-lt"/>
              </a:rPr>
              <a:t>, N.H.S. (2019) </a:t>
            </a:r>
            <a:r>
              <a:rPr lang="en-GB" sz="900" i="1" dirty="0">
                <a:ea typeface="+mn-lt"/>
                <a:cs typeface="+mn-lt"/>
              </a:rPr>
              <a:t>NHS </a:t>
            </a:r>
            <a:r>
              <a:rPr lang="en-GB" sz="900" i="1" dirty="0" err="1">
                <a:ea typeface="+mn-lt"/>
                <a:cs typeface="+mn-lt"/>
              </a:rPr>
              <a:t>london</a:t>
            </a:r>
            <a:r>
              <a:rPr lang="en-GB" sz="900" dirty="0">
                <a:ea typeface="+mn-lt"/>
                <a:cs typeface="+mn-lt"/>
              </a:rPr>
              <a:t>, </a:t>
            </a:r>
            <a:r>
              <a:rPr lang="en-GB" sz="900" i="1" dirty="0">
                <a:ea typeface="+mn-lt"/>
                <a:cs typeface="+mn-lt"/>
              </a:rPr>
              <a:t>NHS choices</a:t>
            </a:r>
            <a:r>
              <a:rPr lang="en-GB" sz="900" dirty="0">
                <a:ea typeface="+mn-lt"/>
                <a:cs typeface="+mn-lt"/>
              </a:rPr>
              <a:t>. NHS. Available at: </a:t>
            </a:r>
            <a:r>
              <a:rPr lang="en-GB" sz="900" dirty="0">
                <a:ea typeface="+mn-lt"/>
                <a:cs typeface="+mn-lt"/>
                <a:hlinkClick r:id="rId6"/>
              </a:rPr>
              <a:t>https://london.hee.nhs.uk/reflective-writing-models-reflection-and-reflective-practice</a:t>
            </a:r>
            <a:r>
              <a:rPr lang="en-GB" sz="900" dirty="0">
                <a:ea typeface="+mn-lt"/>
                <a:cs typeface="+mn-lt"/>
              </a:rPr>
              <a:t> (Accessed: March 14, 2023). </a:t>
            </a:r>
          </a:p>
          <a:p>
            <a:r>
              <a:rPr lang="en-GB" sz="900" dirty="0" err="1">
                <a:ea typeface="+mn-lt"/>
                <a:cs typeface="+mn-lt"/>
              </a:rPr>
              <a:t>studyPrism</a:t>
            </a:r>
            <a:r>
              <a:rPr lang="en-GB" sz="900" dirty="0">
                <a:ea typeface="+mn-lt"/>
                <a:cs typeface="+mn-lt"/>
              </a:rPr>
              <a:t> (2022) </a:t>
            </a:r>
            <a:r>
              <a:rPr lang="en-GB" sz="900" i="1" dirty="0">
                <a:ea typeface="+mn-lt"/>
                <a:cs typeface="+mn-lt"/>
              </a:rPr>
              <a:t>Gibbs reflective cycle</a:t>
            </a:r>
            <a:r>
              <a:rPr lang="en-GB" sz="900" dirty="0">
                <a:ea typeface="+mn-lt"/>
                <a:cs typeface="+mn-lt"/>
              </a:rPr>
              <a:t>, </a:t>
            </a:r>
            <a:r>
              <a:rPr lang="en-GB" sz="900" i="1" dirty="0" err="1">
                <a:ea typeface="+mn-lt"/>
                <a:cs typeface="+mn-lt"/>
              </a:rPr>
              <a:t>StudyPrism</a:t>
            </a:r>
            <a:r>
              <a:rPr lang="en-GB" sz="900" dirty="0">
                <a:ea typeface="+mn-lt"/>
                <a:cs typeface="+mn-lt"/>
              </a:rPr>
              <a:t>. Available at: </a:t>
            </a:r>
            <a:r>
              <a:rPr lang="en-GB" sz="900" dirty="0">
                <a:ea typeface="+mn-lt"/>
                <a:cs typeface="+mn-lt"/>
                <a:hlinkClick r:id="rId7"/>
              </a:rPr>
              <a:t>https://studyprism.co.uk/reflective-practice/models/gibbs-reflective-cycle/</a:t>
            </a:r>
            <a:r>
              <a:rPr lang="en-GB" sz="900" dirty="0">
                <a:ea typeface="+mn-lt"/>
                <a:cs typeface="+mn-lt"/>
              </a:rPr>
              <a:t> (Accessed: March 14, 2023). </a:t>
            </a:r>
          </a:p>
          <a:p>
            <a:r>
              <a:rPr lang="en-GB" sz="900" dirty="0">
                <a:ea typeface="+mn-lt"/>
                <a:cs typeface="+mn-lt"/>
              </a:rPr>
              <a:t>Sokolova, S. (2015) </a:t>
            </a:r>
            <a:r>
              <a:rPr lang="en-GB" sz="900" i="1" dirty="0">
                <a:ea typeface="+mn-lt"/>
                <a:cs typeface="+mn-lt"/>
              </a:rPr>
              <a:t>The importance of creativity and innovation in business</a:t>
            </a:r>
            <a:r>
              <a:rPr lang="en-GB" sz="900" dirty="0">
                <a:ea typeface="+mn-lt"/>
                <a:cs typeface="+mn-lt"/>
              </a:rPr>
              <a:t>, </a:t>
            </a:r>
            <a:r>
              <a:rPr lang="en-GB" sz="900" i="1" dirty="0">
                <a:ea typeface="+mn-lt"/>
                <a:cs typeface="+mn-lt"/>
              </a:rPr>
              <a:t>LinkedIn</a:t>
            </a:r>
            <a:r>
              <a:rPr lang="en-GB" sz="900" dirty="0">
                <a:ea typeface="+mn-lt"/>
                <a:cs typeface="+mn-lt"/>
              </a:rPr>
              <a:t>. Available at: </a:t>
            </a:r>
            <a:r>
              <a:rPr lang="en-GB" sz="900" dirty="0">
                <a:ea typeface="+mn-lt"/>
                <a:cs typeface="+mn-lt"/>
                <a:hlinkClick r:id="rId8"/>
              </a:rPr>
              <a:t>https://www.linkedin.com/pulse/importance-creativity-innovation-business-siyana-sokolova</a:t>
            </a:r>
            <a:r>
              <a:rPr lang="en-GB" sz="900" dirty="0">
                <a:ea typeface="+mn-lt"/>
                <a:cs typeface="+mn-lt"/>
              </a:rPr>
              <a:t> (Accessed: March 14, 2023). </a:t>
            </a:r>
            <a:endParaRPr lang="en-GB" sz="900" dirty="0">
              <a:ea typeface="Source Sans Pro"/>
            </a:endParaRPr>
          </a:p>
          <a:p>
            <a:r>
              <a:rPr lang="en-GB" sz="900" dirty="0">
                <a:ea typeface="+mn-lt"/>
                <a:cs typeface="+mn-lt"/>
              </a:rPr>
              <a:t>Team, M.T.C. and Dublin, </a:t>
            </a:r>
            <a:r>
              <a:rPr lang="en-GB" sz="900" dirty="0" err="1">
                <a:ea typeface="+mn-lt"/>
                <a:cs typeface="+mn-lt"/>
              </a:rPr>
              <a:t>D.G.O.hailing</a:t>
            </a:r>
            <a:r>
              <a:rPr lang="en-GB" sz="900" dirty="0">
                <a:ea typeface="+mn-lt"/>
                <a:cs typeface="+mn-lt"/>
              </a:rPr>
              <a:t> from (2022) </a:t>
            </a:r>
            <a:r>
              <a:rPr lang="en-GB" sz="900" i="1" dirty="0">
                <a:ea typeface="+mn-lt"/>
                <a:cs typeface="+mn-lt"/>
              </a:rPr>
              <a:t>Gibbs' reflective cycle: Career skills training from EPM</a:t>
            </a:r>
            <a:r>
              <a:rPr lang="en-GB" sz="900" dirty="0">
                <a:ea typeface="+mn-lt"/>
                <a:cs typeface="+mn-lt"/>
              </a:rPr>
              <a:t>, </a:t>
            </a:r>
            <a:r>
              <a:rPr lang="en-GB" sz="900" i="1" dirty="0">
                <a:ea typeface="+mn-lt"/>
                <a:cs typeface="+mn-lt"/>
              </a:rPr>
              <a:t>expert</a:t>
            </a:r>
            <a:r>
              <a:rPr lang="en-GB" sz="900" dirty="0">
                <a:ea typeface="+mn-lt"/>
                <a:cs typeface="+mn-lt"/>
              </a:rPr>
              <a:t>. Available at: </a:t>
            </a:r>
            <a:r>
              <a:rPr lang="en-GB" sz="900" dirty="0">
                <a:ea typeface="+mn-lt"/>
                <a:cs typeface="+mn-lt"/>
                <a:hlinkClick r:id="rId9"/>
              </a:rPr>
              <a:t>https://expertprogrammanagement.com/2019/05/gibbs-reflective-cycle/</a:t>
            </a:r>
            <a:r>
              <a:rPr lang="en-GB" sz="900" dirty="0">
                <a:ea typeface="+mn-lt"/>
                <a:cs typeface="+mn-lt"/>
              </a:rPr>
              <a:t> (Accessed: March 14, 2023). </a:t>
            </a:r>
          </a:p>
          <a:p>
            <a:r>
              <a:rPr lang="en-GB" sz="900" dirty="0">
                <a:ea typeface="+mn-lt"/>
                <a:cs typeface="+mn-lt"/>
              </a:rPr>
              <a:t>Forrest, M.E.S. (2008) </a:t>
            </a:r>
            <a:r>
              <a:rPr lang="en-GB" sz="900" i="1" dirty="0">
                <a:ea typeface="+mn-lt"/>
                <a:cs typeface="+mn-lt"/>
              </a:rPr>
              <a:t>On becoming a critically reflective practitioner - </a:t>
            </a:r>
            <a:r>
              <a:rPr lang="en-GB" sz="900" i="1" err="1">
                <a:ea typeface="+mn-lt"/>
                <a:cs typeface="+mn-lt"/>
              </a:rPr>
              <a:t>wiley</a:t>
            </a:r>
            <a:r>
              <a:rPr lang="en-GB" sz="900" i="1" dirty="0">
                <a:ea typeface="+mn-lt"/>
                <a:cs typeface="+mn-lt"/>
              </a:rPr>
              <a:t> online library</a:t>
            </a:r>
            <a:r>
              <a:rPr lang="en-GB" sz="900" dirty="0">
                <a:ea typeface="+mn-lt"/>
                <a:cs typeface="+mn-lt"/>
              </a:rPr>
              <a:t>, </a:t>
            </a:r>
            <a:r>
              <a:rPr lang="en-GB" sz="900" i="1" dirty="0">
                <a:ea typeface="+mn-lt"/>
                <a:cs typeface="+mn-lt"/>
              </a:rPr>
              <a:t>Wiley Online </a:t>
            </a:r>
            <a:r>
              <a:rPr lang="en-GB" sz="900" i="1" err="1">
                <a:ea typeface="+mn-lt"/>
                <a:cs typeface="+mn-lt"/>
              </a:rPr>
              <a:t>liberay</a:t>
            </a:r>
            <a:r>
              <a:rPr lang="en-GB" sz="900" dirty="0">
                <a:ea typeface="+mn-lt"/>
                <a:cs typeface="+mn-lt"/>
              </a:rPr>
              <a:t>. Available at: </a:t>
            </a:r>
            <a:r>
              <a:rPr lang="en-GB" sz="900" dirty="0">
                <a:ea typeface="+mn-lt"/>
                <a:cs typeface="+mn-lt"/>
                <a:hlinkClick r:id="rId10"/>
              </a:rPr>
              <a:t>https://onlinelibrary.wiley.com/doi/full/10.1111/j.1471-1842.2008.00787.x</a:t>
            </a:r>
            <a:r>
              <a:rPr lang="en-GB" sz="900" dirty="0">
                <a:ea typeface="+mn-lt"/>
                <a:cs typeface="+mn-lt"/>
              </a:rPr>
              <a:t> (Accessed: March 14, 2023). </a:t>
            </a:r>
            <a:endParaRPr lang="en-GB" sz="900" dirty="0">
              <a:ea typeface="Source Sans Pro"/>
            </a:endParaRPr>
          </a:p>
          <a:p>
            <a:r>
              <a:rPr lang="en-GB" sz="900" dirty="0">
                <a:ea typeface="+mn-lt"/>
                <a:cs typeface="+mn-lt"/>
              </a:rPr>
              <a:t>Natalie Nixon, P.D. (2023) </a:t>
            </a:r>
            <a:r>
              <a:rPr lang="en-GB" sz="900" i="1" dirty="0">
                <a:ea typeface="+mn-lt"/>
                <a:cs typeface="+mn-lt"/>
              </a:rPr>
              <a:t>The relationship between creativity and innovation</a:t>
            </a:r>
            <a:r>
              <a:rPr lang="en-GB" sz="900" dirty="0">
                <a:ea typeface="+mn-lt"/>
                <a:cs typeface="+mn-lt"/>
              </a:rPr>
              <a:t>, </a:t>
            </a:r>
            <a:r>
              <a:rPr lang="en-GB" sz="900" i="1" dirty="0">
                <a:ea typeface="+mn-lt"/>
                <a:cs typeface="+mn-lt"/>
              </a:rPr>
              <a:t>LinkedIn</a:t>
            </a:r>
            <a:r>
              <a:rPr lang="en-GB" sz="900" dirty="0">
                <a:ea typeface="+mn-lt"/>
                <a:cs typeface="+mn-lt"/>
              </a:rPr>
              <a:t>. Available at: </a:t>
            </a:r>
            <a:r>
              <a:rPr lang="en-GB" sz="900" dirty="0">
                <a:ea typeface="+mn-lt"/>
                <a:cs typeface="+mn-lt"/>
                <a:hlinkClick r:id="rId11"/>
              </a:rPr>
              <a:t>https://www.linkedin.com/pulse/relationship-between-creativity-innovation-natalie-nixon-phd</a:t>
            </a:r>
            <a:r>
              <a:rPr lang="en-GB" sz="900" dirty="0">
                <a:ea typeface="+mn-lt"/>
                <a:cs typeface="+mn-lt"/>
              </a:rPr>
              <a:t> (Accessed: March 14, 2023). </a:t>
            </a:r>
            <a:endParaRPr lang="en-GB" sz="900" dirty="0">
              <a:ea typeface="Source Sans Pro"/>
            </a:endParaRPr>
          </a:p>
          <a:p>
            <a:r>
              <a:rPr lang="en-GB" sz="900" dirty="0">
                <a:ea typeface="+mn-lt"/>
                <a:cs typeface="+mn-lt"/>
              </a:rPr>
              <a:t>Queens (2022) </a:t>
            </a:r>
            <a:r>
              <a:rPr lang="en-GB" sz="900" i="1" dirty="0">
                <a:ea typeface="+mn-lt"/>
                <a:cs typeface="+mn-lt"/>
              </a:rPr>
              <a:t>Importance of Creativity &amp; Innovation in Business: Queens Online</a:t>
            </a:r>
            <a:r>
              <a:rPr lang="en-GB" sz="900" dirty="0">
                <a:ea typeface="+mn-lt"/>
                <a:cs typeface="+mn-lt"/>
              </a:rPr>
              <a:t>, </a:t>
            </a:r>
            <a:r>
              <a:rPr lang="en-GB" sz="900" i="1" dirty="0" err="1">
                <a:ea typeface="+mn-lt"/>
                <a:cs typeface="+mn-lt"/>
              </a:rPr>
              <a:t>qnstux</a:t>
            </a:r>
            <a:r>
              <a:rPr lang="en-GB" sz="900" dirty="0">
                <a:ea typeface="+mn-lt"/>
                <a:cs typeface="+mn-lt"/>
              </a:rPr>
              <a:t>. Queens University of Charlotte . Available at: </a:t>
            </a:r>
            <a:r>
              <a:rPr lang="en-GB" sz="900" dirty="0">
                <a:ea typeface="+mn-lt"/>
                <a:cs typeface="+mn-lt"/>
                <a:hlinkClick r:id="rId12"/>
              </a:rPr>
              <a:t>https://online.queens.edu/resources/article/creativity-and-innovation-in-business/#:~:text=Importance%20of%20Creativity%20and%20Innovation%20in%20Business%201,throughout%20their%20team.%20...%204%20Encourage%20Education%20</a:t>
            </a:r>
            <a:r>
              <a:rPr lang="en-GB" sz="900" dirty="0">
                <a:ea typeface="+mn-lt"/>
                <a:cs typeface="+mn-lt"/>
              </a:rPr>
              <a:t> (Accessed: March 15, 2023). </a:t>
            </a:r>
            <a:endParaRPr lang="en-GB" sz="900" dirty="0">
              <a:ea typeface="Source Sans Pro"/>
            </a:endParaRPr>
          </a:p>
          <a:p>
            <a:endParaRPr lang="en-GB" sz="900" dirty="0">
              <a:ea typeface="Source Sans Pro"/>
            </a:endParaRPr>
          </a:p>
          <a:p>
            <a:endParaRPr lang="en-GB" sz="900" dirty="0">
              <a:ea typeface="Source Sans Pro"/>
            </a:endParaRPr>
          </a:p>
          <a:p>
            <a:endParaRPr lang="en-GB" sz="900" dirty="0">
              <a:ea typeface="Source Sans Pro"/>
            </a:endParaRPr>
          </a:p>
          <a:p>
            <a:endParaRPr lang="en-GB" sz="1100" dirty="0">
              <a:ea typeface="Source Sans Pro"/>
            </a:endParaRPr>
          </a:p>
        </p:txBody>
      </p:sp>
    </p:spTree>
    <p:extLst>
      <p:ext uri="{BB962C8B-B14F-4D97-AF65-F5344CB8AC3E}">
        <p14:creationId xmlns:p14="http://schemas.microsoft.com/office/powerpoint/2010/main" val="1825160955"/>
      </p:ext>
    </p:extLst>
  </p:cSld>
  <p:clrMapOvr>
    <a:masterClrMapping/>
  </p:clrMapOvr>
</p:sld>
</file>

<file path=ppt/theme/theme1.xml><?xml version="1.0" encoding="utf-8"?>
<a:theme xmlns:a="http://schemas.openxmlformats.org/drawingml/2006/main" name="FunkyShapesDarkVTI">
  <a:themeElements>
    <a:clrScheme name="Custom 4">
      <a:dk1>
        <a:srgbClr val="FFFFFF"/>
      </a:dk1>
      <a:lt1>
        <a:srgbClr val="000000"/>
      </a:lt1>
      <a:dk2>
        <a:srgbClr val="F3FFF8"/>
      </a:dk2>
      <a:lt2>
        <a:srgbClr val="2D2D2D"/>
      </a:lt2>
      <a:accent1>
        <a:srgbClr val="FF80BD"/>
      </a:accent1>
      <a:accent2>
        <a:srgbClr val="1EB9D3"/>
      </a:accent2>
      <a:accent3>
        <a:srgbClr val="21C46B"/>
      </a:accent3>
      <a:accent4>
        <a:srgbClr val="EA9600"/>
      </a:accent4>
      <a:accent5>
        <a:srgbClr val="F43B56"/>
      </a:accent5>
      <a:accent6>
        <a:srgbClr val="4B56E8"/>
      </a:accent6>
      <a:hlink>
        <a:srgbClr val="8F61FF"/>
      </a:hlink>
      <a:folHlink>
        <a:srgbClr val="F900A0"/>
      </a:folHlink>
    </a:clrScheme>
    <a:fontScheme name="Source Sans Pro">
      <a:majorFont>
        <a:latin typeface="Source Sans Pro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unkyShapesDarkVTI" id="{84637DF0-7D2D-4F20-816C-4D6C45F3FAF2}" vid="{0EF594EE-C33F-480F-80E7-D4F74C1C30E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50455F8-10A0-4EEF-9BB1-9035E295B16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9B0F2AC-8567-4D03-BFFC-653DB596C528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7C2F7BF6-CD39-4568-B8BD-EA8D252E100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0</TotalTime>
  <Words>1</Words>
  <Application>Microsoft Office PowerPoint</Application>
  <PresentationFormat>Widescreen</PresentationFormat>
  <Paragraphs>1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FunkyShapesDarkVTI</vt:lpstr>
      <vt:lpstr>Innovation and creativity.</vt:lpstr>
      <vt:lpstr>Innovation and creativity. </vt:lpstr>
      <vt:lpstr>Gibbs model of Reflection.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638</cp:revision>
  <dcterms:created xsi:type="dcterms:W3CDTF">2023-02-14T11:09:08Z</dcterms:created>
  <dcterms:modified xsi:type="dcterms:W3CDTF">2023-03-15T21:03:40Z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