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1"/>
  </p:notesMasterIdLst>
  <p:sldIdLst>
    <p:sldId id="719" r:id="rId6"/>
    <p:sldId id="309" r:id="rId7"/>
    <p:sldId id="262" r:id="rId8"/>
    <p:sldId id="265" r:id="rId9"/>
    <p:sldId id="266" r:id="rId10"/>
    <p:sldId id="267" r:id="rId11"/>
    <p:sldId id="766" r:id="rId12"/>
    <p:sldId id="317" r:id="rId13"/>
    <p:sldId id="303" r:id="rId14"/>
    <p:sldId id="304" r:id="rId15"/>
    <p:sldId id="305" r:id="rId16"/>
    <p:sldId id="306" r:id="rId17"/>
    <p:sldId id="307" r:id="rId18"/>
    <p:sldId id="768" r:id="rId19"/>
    <p:sldId id="76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9BF01F-5A85-4DFC-B928-7AB915AAB36E}" v="21" dt="2025-01-14T11:03:37.0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33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2D85A0E-4923-4EA5-A3D4-FAF755FF2360}"/>
    <pc:docChg chg="delSld modSld">
      <pc:chgData name="Jenifer Prince Devaraj" userId="c3fb109c-09d1-42a6-93f4-69472d709861" providerId="ADAL" clId="{F2D85A0E-4923-4EA5-A3D4-FAF755FF2360}" dt="2024-01-30T15:42:26.849" v="35" actId="47"/>
      <pc:docMkLst>
        <pc:docMk/>
      </pc:docMkLst>
      <pc:sldChg chg="modSp mod">
        <pc:chgData name="Jenifer Prince Devaraj" userId="c3fb109c-09d1-42a6-93f4-69472d709861" providerId="ADAL" clId="{F2D85A0E-4923-4EA5-A3D4-FAF755FF2360}" dt="2024-01-30T15:34:54.036" v="26" actId="20577"/>
        <pc:sldMkLst>
          <pc:docMk/>
          <pc:sldMk cId="0" sldId="262"/>
        </pc:sldMkLst>
        <pc:spChg chg="mod">
          <ac:chgData name="Jenifer Prince Devaraj" userId="c3fb109c-09d1-42a6-93f4-69472d709861" providerId="ADAL" clId="{F2D85A0E-4923-4EA5-A3D4-FAF755FF2360}" dt="2024-01-30T15:34:54.036" v="26" actId="20577"/>
          <ac:spMkLst>
            <pc:docMk/>
            <pc:sldMk cId="0" sldId="262"/>
            <ac:spMk id="3" creationId="{F949E666-2A8F-4C6A-8991-D9ACA0770C28}"/>
          </ac:spMkLst>
        </pc:spChg>
      </pc:sldChg>
      <pc:sldChg chg="modSp mod">
        <pc:chgData name="Jenifer Prince Devaraj" userId="c3fb109c-09d1-42a6-93f4-69472d709861" providerId="ADAL" clId="{F2D85A0E-4923-4EA5-A3D4-FAF755FF2360}" dt="2024-01-30T15:42:23.884" v="34" actId="20577"/>
        <pc:sldMkLst>
          <pc:docMk/>
          <pc:sldMk cId="0" sldId="289"/>
        </pc:sldMkLst>
        <pc:spChg chg="mod">
          <ac:chgData name="Jenifer Prince Devaraj" userId="c3fb109c-09d1-42a6-93f4-69472d709861" providerId="ADAL" clId="{F2D85A0E-4923-4EA5-A3D4-FAF755FF2360}" dt="2024-01-30T15:42:23.884" v="34" actId="20577"/>
          <ac:spMkLst>
            <pc:docMk/>
            <pc:sldMk cId="0" sldId="289"/>
            <ac:spMk id="28674" creationId="{CEFEB171-95BB-53F4-6FE2-4DC8074CEE60}"/>
          </ac:spMkLst>
        </pc:spChg>
      </pc:sldChg>
      <pc:sldChg chg="del">
        <pc:chgData name="Jenifer Prince Devaraj" userId="c3fb109c-09d1-42a6-93f4-69472d709861" providerId="ADAL" clId="{F2D85A0E-4923-4EA5-A3D4-FAF755FF2360}" dt="2024-01-30T15:42:26.849" v="35" actId="47"/>
        <pc:sldMkLst>
          <pc:docMk/>
          <pc:sldMk cId="0" sldId="294"/>
        </pc:sldMkLst>
      </pc:sldChg>
      <pc:sldChg chg="del">
        <pc:chgData name="Jenifer Prince Devaraj" userId="c3fb109c-09d1-42a6-93f4-69472d709861" providerId="ADAL" clId="{F2D85A0E-4923-4EA5-A3D4-FAF755FF2360}" dt="2024-01-30T15:42:05.633" v="27" actId="47"/>
        <pc:sldMkLst>
          <pc:docMk/>
          <pc:sldMk cId="0" sldId="301"/>
        </pc:sldMkLst>
      </pc:sldChg>
      <pc:sldChg chg="del">
        <pc:chgData name="Jenifer Prince Devaraj" userId="c3fb109c-09d1-42a6-93f4-69472d709861" providerId="ADAL" clId="{F2D85A0E-4923-4EA5-A3D4-FAF755FF2360}" dt="2024-01-30T15:42:07.548" v="28" actId="47"/>
        <pc:sldMkLst>
          <pc:docMk/>
          <pc:sldMk cId="0" sldId="311"/>
        </pc:sldMkLst>
      </pc:sldChg>
    </pc:docChg>
  </pc:docChgLst>
  <pc:docChgLst>
    <pc:chgData name="Jenifer Prince Devaraj" userId="c3fb109c-09d1-42a6-93f4-69472d709861" providerId="ADAL" clId="{BF9BF01F-5A85-4DFC-B928-7AB915AAB36E}"/>
    <pc:docChg chg="undo custSel addSld delSld modSld">
      <pc:chgData name="Jenifer Prince Devaraj" userId="c3fb109c-09d1-42a6-93f4-69472d709861" providerId="ADAL" clId="{BF9BF01F-5A85-4DFC-B928-7AB915AAB36E}" dt="2025-01-14T11:05:24.349" v="210" actId="1076"/>
      <pc:docMkLst>
        <pc:docMk/>
      </pc:docMkLst>
      <pc:sldChg chg="modSp mod">
        <pc:chgData name="Jenifer Prince Devaraj" userId="c3fb109c-09d1-42a6-93f4-69472d709861" providerId="ADAL" clId="{BF9BF01F-5A85-4DFC-B928-7AB915AAB36E}" dt="2025-01-14T10:22:39.058" v="40" actId="20577"/>
        <pc:sldMkLst>
          <pc:docMk/>
          <pc:sldMk cId="0" sldId="262"/>
        </pc:sldMkLst>
        <pc:spChg chg="mod">
          <ac:chgData name="Jenifer Prince Devaraj" userId="c3fb109c-09d1-42a6-93f4-69472d709861" providerId="ADAL" clId="{BF9BF01F-5A85-4DFC-B928-7AB915AAB36E}" dt="2025-01-14T10:22:39.058" v="40" actId="20577"/>
          <ac:spMkLst>
            <pc:docMk/>
            <pc:sldMk cId="0" sldId="262"/>
            <ac:spMk id="3" creationId="{F949E666-2A8F-4C6A-8991-D9ACA0770C28}"/>
          </ac:spMkLst>
        </pc:spChg>
      </pc:sldChg>
      <pc:sldChg chg="modSp mod">
        <pc:chgData name="Jenifer Prince Devaraj" userId="c3fb109c-09d1-42a6-93f4-69472d709861" providerId="ADAL" clId="{BF9BF01F-5A85-4DFC-B928-7AB915AAB36E}" dt="2025-01-14T10:32:51.466" v="80" actId="14100"/>
        <pc:sldMkLst>
          <pc:docMk/>
          <pc:sldMk cId="0" sldId="266"/>
        </pc:sldMkLst>
        <pc:spChg chg="mod">
          <ac:chgData name="Jenifer Prince Devaraj" userId="c3fb109c-09d1-42a6-93f4-69472d709861" providerId="ADAL" clId="{BF9BF01F-5A85-4DFC-B928-7AB915AAB36E}" dt="2025-01-14T10:31:45.831" v="59" actId="1076"/>
          <ac:spMkLst>
            <pc:docMk/>
            <pc:sldMk cId="0" sldId="266"/>
            <ac:spMk id="2051" creationId="{161BC445-9FC1-0F6D-5D8E-98E02B257086}"/>
          </ac:spMkLst>
        </pc:spChg>
        <pc:spChg chg="mod">
          <ac:chgData name="Jenifer Prince Devaraj" userId="c3fb109c-09d1-42a6-93f4-69472d709861" providerId="ADAL" clId="{BF9BF01F-5A85-4DFC-B928-7AB915AAB36E}" dt="2025-01-14T10:32:51.466" v="80" actId="14100"/>
          <ac:spMkLst>
            <pc:docMk/>
            <pc:sldMk cId="0" sldId="266"/>
            <ac:spMk id="2052" creationId="{C39A2929-AB15-FAAF-C88E-AEA1AF37A0B4}"/>
          </ac:spMkLst>
        </pc:spChg>
        <pc:graphicFrameChg chg="mod">
          <ac:chgData name="Jenifer Prince Devaraj" userId="c3fb109c-09d1-42a6-93f4-69472d709861" providerId="ADAL" clId="{BF9BF01F-5A85-4DFC-B928-7AB915AAB36E}" dt="2025-01-14T10:32:39.219" v="75" actId="1076"/>
          <ac:graphicFrameMkLst>
            <pc:docMk/>
            <pc:sldMk cId="0" sldId="266"/>
            <ac:graphicFrameMk id="2050" creationId="{2C9A9434-6BE8-A41E-33CE-0F823ABD43C7}"/>
          </ac:graphicFrameMkLst>
        </pc:graphicFrameChg>
      </pc:sldChg>
      <pc:sldChg chg="modSp mod">
        <pc:chgData name="Jenifer Prince Devaraj" userId="c3fb109c-09d1-42a6-93f4-69472d709861" providerId="ADAL" clId="{BF9BF01F-5A85-4DFC-B928-7AB915AAB36E}" dt="2025-01-14T10:39:28.074" v="87" actId="179"/>
        <pc:sldMkLst>
          <pc:docMk/>
          <pc:sldMk cId="0" sldId="267"/>
        </pc:sldMkLst>
        <pc:spChg chg="mod">
          <ac:chgData name="Jenifer Prince Devaraj" userId="c3fb109c-09d1-42a6-93f4-69472d709861" providerId="ADAL" clId="{BF9BF01F-5A85-4DFC-B928-7AB915AAB36E}" dt="2025-01-14T10:39:28.074" v="87" actId="179"/>
          <ac:spMkLst>
            <pc:docMk/>
            <pc:sldMk cId="0" sldId="267"/>
            <ac:spMk id="27651" creationId="{288E0109-92D7-0B7B-7AE8-D98D5D890C8E}"/>
          </ac:spMkLst>
        </pc:spChg>
      </pc:sldChg>
      <pc:sldChg chg="modSp mod">
        <pc:chgData name="Jenifer Prince Devaraj" userId="c3fb109c-09d1-42a6-93f4-69472d709861" providerId="ADAL" clId="{BF9BF01F-5A85-4DFC-B928-7AB915AAB36E}" dt="2025-01-14T10:51:53.567" v="179" actId="179"/>
        <pc:sldMkLst>
          <pc:docMk/>
          <pc:sldMk cId="0" sldId="303"/>
        </pc:sldMkLst>
        <pc:spChg chg="mod">
          <ac:chgData name="Jenifer Prince Devaraj" userId="c3fb109c-09d1-42a6-93f4-69472d709861" providerId="ADAL" clId="{BF9BF01F-5A85-4DFC-B928-7AB915AAB36E}" dt="2025-01-14T10:51:53.567" v="179" actId="179"/>
          <ac:spMkLst>
            <pc:docMk/>
            <pc:sldMk cId="0" sldId="303"/>
            <ac:spMk id="3" creationId="{CB8BA642-1618-064B-4CC2-40319BC9C450}"/>
          </ac:spMkLst>
        </pc:spChg>
        <pc:spChg chg="mod">
          <ac:chgData name="Jenifer Prince Devaraj" userId="c3fb109c-09d1-42a6-93f4-69472d709861" providerId="ADAL" clId="{BF9BF01F-5A85-4DFC-B928-7AB915AAB36E}" dt="2025-01-14T10:49:05.898" v="149" actId="1076"/>
          <ac:spMkLst>
            <pc:docMk/>
            <pc:sldMk cId="0" sldId="303"/>
            <ac:spMk id="47106" creationId="{166051AA-91DD-A8BC-9F70-4DF997EBEACF}"/>
          </ac:spMkLst>
        </pc:spChg>
        <pc:picChg chg="mod">
          <ac:chgData name="Jenifer Prince Devaraj" userId="c3fb109c-09d1-42a6-93f4-69472d709861" providerId="ADAL" clId="{BF9BF01F-5A85-4DFC-B928-7AB915AAB36E}" dt="2025-01-14T10:50:31.518" v="177" actId="1076"/>
          <ac:picMkLst>
            <pc:docMk/>
            <pc:sldMk cId="0" sldId="303"/>
            <ac:picMk id="47108" creationId="{9E918421-2B8B-44F9-60FA-12A454D10251}"/>
          </ac:picMkLst>
        </pc:picChg>
        <pc:picChg chg="mod">
          <ac:chgData name="Jenifer Prince Devaraj" userId="c3fb109c-09d1-42a6-93f4-69472d709861" providerId="ADAL" clId="{BF9BF01F-5A85-4DFC-B928-7AB915AAB36E}" dt="2025-01-14T10:50:11.823" v="174" actId="1076"/>
          <ac:picMkLst>
            <pc:docMk/>
            <pc:sldMk cId="0" sldId="303"/>
            <ac:picMk id="47109" creationId="{7679B69D-68DC-C7CE-54D4-28E7A773D250}"/>
          </ac:picMkLst>
        </pc:picChg>
      </pc:sldChg>
      <pc:sldChg chg="modSp mod">
        <pc:chgData name="Jenifer Prince Devaraj" userId="c3fb109c-09d1-42a6-93f4-69472d709861" providerId="ADAL" clId="{BF9BF01F-5A85-4DFC-B928-7AB915AAB36E}" dt="2025-01-14T10:59:00.437" v="191" actId="1076"/>
        <pc:sldMkLst>
          <pc:docMk/>
          <pc:sldMk cId="0" sldId="306"/>
        </pc:sldMkLst>
        <pc:spChg chg="mod">
          <ac:chgData name="Jenifer Prince Devaraj" userId="c3fb109c-09d1-42a6-93f4-69472d709861" providerId="ADAL" clId="{BF9BF01F-5A85-4DFC-B928-7AB915AAB36E}" dt="2025-01-14T10:58:53.450" v="189" actId="123"/>
          <ac:spMkLst>
            <pc:docMk/>
            <pc:sldMk cId="0" sldId="306"/>
            <ac:spMk id="3" creationId="{3F3C5111-427C-D412-2945-3F4765FE713A}"/>
          </ac:spMkLst>
        </pc:spChg>
        <pc:picChg chg="mod">
          <ac:chgData name="Jenifer Prince Devaraj" userId="c3fb109c-09d1-42a6-93f4-69472d709861" providerId="ADAL" clId="{BF9BF01F-5A85-4DFC-B928-7AB915AAB36E}" dt="2025-01-14T10:59:00.437" v="191" actId="1076"/>
          <ac:picMkLst>
            <pc:docMk/>
            <pc:sldMk cId="0" sldId="306"/>
            <ac:picMk id="50180" creationId="{278B36F2-D43D-D528-65B8-02617DE9F307}"/>
          </ac:picMkLst>
        </pc:picChg>
      </pc:sldChg>
      <pc:sldChg chg="modSp mod">
        <pc:chgData name="Jenifer Prince Devaraj" userId="c3fb109c-09d1-42a6-93f4-69472d709861" providerId="ADAL" clId="{BF9BF01F-5A85-4DFC-B928-7AB915AAB36E}" dt="2025-01-14T11:05:24.349" v="210" actId="1076"/>
        <pc:sldMkLst>
          <pc:docMk/>
          <pc:sldMk cId="0" sldId="307"/>
        </pc:sldMkLst>
        <pc:spChg chg="mod">
          <ac:chgData name="Jenifer Prince Devaraj" userId="c3fb109c-09d1-42a6-93f4-69472d709861" providerId="ADAL" clId="{BF9BF01F-5A85-4DFC-B928-7AB915AAB36E}" dt="2025-01-14T11:05:24.349" v="210" actId="1076"/>
          <ac:spMkLst>
            <pc:docMk/>
            <pc:sldMk cId="0" sldId="307"/>
            <ac:spMk id="51202" creationId="{F044A201-234F-563B-9303-68B5C2CDFE5F}"/>
          </ac:spMkLst>
        </pc:spChg>
      </pc:sldChg>
      <pc:sldChg chg="modSp mod">
        <pc:chgData name="Jenifer Prince Devaraj" userId="c3fb109c-09d1-42a6-93f4-69472d709861" providerId="ADAL" clId="{BF9BF01F-5A85-4DFC-B928-7AB915AAB36E}" dt="2025-01-14T10:15:04.972" v="10" actId="20577"/>
        <pc:sldMkLst>
          <pc:docMk/>
          <pc:sldMk cId="0" sldId="309"/>
        </pc:sldMkLst>
        <pc:spChg chg="mod">
          <ac:chgData name="Jenifer Prince Devaraj" userId="c3fb109c-09d1-42a6-93f4-69472d709861" providerId="ADAL" clId="{BF9BF01F-5A85-4DFC-B928-7AB915AAB36E}" dt="2025-01-14T10:15:04.972" v="10" actId="20577"/>
          <ac:spMkLst>
            <pc:docMk/>
            <pc:sldMk cId="0" sldId="309"/>
            <ac:spMk id="3" creationId="{5B9CCE15-36F3-6734-6FD4-B32E7874A612}"/>
          </ac:spMkLst>
        </pc:spChg>
        <pc:picChg chg="mod">
          <ac:chgData name="Jenifer Prince Devaraj" userId="c3fb109c-09d1-42a6-93f4-69472d709861" providerId="ADAL" clId="{BF9BF01F-5A85-4DFC-B928-7AB915AAB36E}" dt="2025-01-14T10:14:50.532" v="6" actId="1076"/>
          <ac:picMkLst>
            <pc:docMk/>
            <pc:sldMk cId="0" sldId="309"/>
            <ac:picMk id="22532" creationId="{21D39304-86D8-8FD2-E7A2-D3F26AD45FA2}"/>
          </ac:picMkLst>
        </pc:picChg>
        <pc:picChg chg="mod">
          <ac:chgData name="Jenifer Prince Devaraj" userId="c3fb109c-09d1-42a6-93f4-69472d709861" providerId="ADAL" clId="{BF9BF01F-5A85-4DFC-B928-7AB915AAB36E}" dt="2025-01-14T10:14:52.790" v="7" actId="1076"/>
          <ac:picMkLst>
            <pc:docMk/>
            <pc:sldMk cId="0" sldId="309"/>
            <ac:picMk id="22533" creationId="{08107E54-F97E-53A2-ED33-88346EDC3ED7}"/>
          </ac:picMkLst>
        </pc:picChg>
      </pc:sldChg>
      <pc:sldChg chg="modSp mod">
        <pc:chgData name="Jenifer Prince Devaraj" userId="c3fb109c-09d1-42a6-93f4-69472d709861" providerId="ADAL" clId="{BF9BF01F-5A85-4DFC-B928-7AB915AAB36E}" dt="2025-01-14T10:49:32.427" v="164" actId="20577"/>
        <pc:sldMkLst>
          <pc:docMk/>
          <pc:sldMk cId="0" sldId="317"/>
        </pc:sldMkLst>
        <pc:spChg chg="mod">
          <ac:chgData name="Jenifer Prince Devaraj" userId="c3fb109c-09d1-42a6-93f4-69472d709861" providerId="ADAL" clId="{BF9BF01F-5A85-4DFC-B928-7AB915AAB36E}" dt="2025-01-14T10:49:22.518" v="156" actId="20577"/>
          <ac:spMkLst>
            <pc:docMk/>
            <pc:sldMk cId="0" sldId="317"/>
            <ac:spMk id="45058" creationId="{BF50E099-150C-01D6-C919-2738E7219D6A}"/>
          </ac:spMkLst>
        </pc:spChg>
        <pc:spChg chg="mod">
          <ac:chgData name="Jenifer Prince Devaraj" userId="c3fb109c-09d1-42a6-93f4-69472d709861" providerId="ADAL" clId="{BF9BF01F-5A85-4DFC-B928-7AB915AAB36E}" dt="2025-01-14T10:49:32.427" v="164" actId="20577"/>
          <ac:spMkLst>
            <pc:docMk/>
            <pc:sldMk cId="0" sldId="317"/>
            <ac:spMk id="45059" creationId="{42A45888-8DD7-F042-041A-983EB1D13A4B}"/>
          </ac:spMkLst>
        </pc:spChg>
      </pc:sldChg>
      <pc:sldChg chg="addSp delSp modSp add del mod">
        <pc:chgData name="Jenifer Prince Devaraj" userId="c3fb109c-09d1-42a6-93f4-69472d709861" providerId="ADAL" clId="{BF9BF01F-5A85-4DFC-B928-7AB915AAB36E}" dt="2025-01-14T11:03:38.806" v="197" actId="47"/>
        <pc:sldMkLst>
          <pc:docMk/>
          <pc:sldMk cId="602654711" sldId="767"/>
        </pc:sldMkLst>
        <pc:spChg chg="add mod">
          <ac:chgData name="Jenifer Prince Devaraj" userId="c3fb109c-09d1-42a6-93f4-69472d709861" providerId="ADAL" clId="{BF9BF01F-5A85-4DFC-B928-7AB915AAB36E}" dt="2025-01-14T11:03:25.966" v="195" actId="478"/>
          <ac:spMkLst>
            <pc:docMk/>
            <pc:sldMk cId="602654711" sldId="767"/>
            <ac:spMk id="6" creationId="{8B934955-BB9B-6319-B425-766C0CE33B7F}"/>
          </ac:spMkLst>
        </pc:spChg>
        <pc:spChg chg="del">
          <ac:chgData name="Jenifer Prince Devaraj" userId="c3fb109c-09d1-42a6-93f4-69472d709861" providerId="ADAL" clId="{BF9BF01F-5A85-4DFC-B928-7AB915AAB36E}" dt="2025-01-14T11:03:25.966" v="195" actId="478"/>
          <ac:spMkLst>
            <pc:docMk/>
            <pc:sldMk cId="602654711" sldId="767"/>
            <ac:spMk id="51202" creationId="{A3FCFCEC-4CE0-4D82-8CF2-D98A4170AC98}"/>
          </ac:spMkLst>
        </pc:spChg>
        <pc:spChg chg="del">
          <ac:chgData name="Jenifer Prince Devaraj" userId="c3fb109c-09d1-42a6-93f4-69472d709861" providerId="ADAL" clId="{BF9BF01F-5A85-4DFC-B928-7AB915AAB36E}" dt="2025-01-14T11:03:23.201" v="194" actId="478"/>
          <ac:spMkLst>
            <pc:docMk/>
            <pc:sldMk cId="602654711" sldId="767"/>
            <ac:spMk id="51245" creationId="{AD59B58F-2094-B115-3123-D0E2010780B9}"/>
          </ac:spMkLst>
        </pc:spChg>
        <pc:graphicFrameChg chg="del">
          <ac:chgData name="Jenifer Prince Devaraj" userId="c3fb109c-09d1-42a6-93f4-69472d709861" providerId="ADAL" clId="{BF9BF01F-5A85-4DFC-B928-7AB915AAB36E}" dt="2025-01-14T11:03:20.833" v="193" actId="478"/>
          <ac:graphicFrameMkLst>
            <pc:docMk/>
            <pc:sldMk cId="602654711" sldId="767"/>
            <ac:graphicFrameMk id="4" creationId="{77878F5C-D4D4-DB3F-EE5A-F277E75ECC6F}"/>
          </ac:graphicFrameMkLst>
        </pc:graphicFrameChg>
      </pc:sldChg>
      <pc:sldChg chg="modSp add mod">
        <pc:chgData name="Jenifer Prince Devaraj" userId="c3fb109c-09d1-42a6-93f4-69472d709861" providerId="ADAL" clId="{BF9BF01F-5A85-4DFC-B928-7AB915AAB36E}" dt="2025-01-14T11:05:13.189" v="209" actId="20577"/>
        <pc:sldMkLst>
          <pc:docMk/>
          <pc:sldMk cId="2439719483" sldId="768"/>
        </pc:sldMkLst>
        <pc:spChg chg="mod">
          <ac:chgData name="Jenifer Prince Devaraj" userId="c3fb109c-09d1-42a6-93f4-69472d709861" providerId="ADAL" clId="{BF9BF01F-5A85-4DFC-B928-7AB915AAB36E}" dt="2025-01-14T11:05:13.189" v="209" actId="20577"/>
          <ac:spMkLst>
            <pc:docMk/>
            <pc:sldMk cId="2439719483" sldId="768"/>
            <ac:spMk id="4" creationId="{CD42A000-FB05-7132-3CFB-4CE6B604028B}"/>
          </ac:spMkLst>
        </pc:spChg>
        <pc:spChg chg="mod">
          <ac:chgData name="Jenifer Prince Devaraj" userId="c3fb109c-09d1-42a6-93f4-69472d709861" providerId="ADAL" clId="{BF9BF01F-5A85-4DFC-B928-7AB915AAB36E}" dt="2025-01-14T11:03:48.938" v="200" actId="1076"/>
          <ac:spMkLst>
            <pc:docMk/>
            <pc:sldMk cId="2439719483" sldId="768"/>
            <ac:spMk id="7" creationId="{63692EC8-E7D8-E4FA-F989-0C8393151CC2}"/>
          </ac:spMkLst>
        </pc:spChg>
      </pc:sldChg>
    </pc:docChg>
  </pc:docChgLst>
  <pc:docChgLst>
    <pc:chgData name="Jenifer Prince Devaraj" userId="c3fb109c-09d1-42a6-93f4-69472d709861" providerId="ADAL" clId="{D312C5E4-A230-4E8A-9F4B-23D42FA4AF0A}"/>
    <pc:docChg chg="undo custSel addSld delSld modSld delMainMaster">
      <pc:chgData name="Jenifer Prince Devaraj" userId="c3fb109c-09d1-42a6-93f4-69472d709861" providerId="ADAL" clId="{D312C5E4-A230-4E8A-9F4B-23D42FA4AF0A}" dt="2024-10-03T12:56:17.321" v="128" actId="47"/>
      <pc:docMkLst>
        <pc:docMk/>
      </pc:docMkLst>
      <pc:sldChg chg="modSp mod">
        <pc:chgData name="Jenifer Prince Devaraj" userId="c3fb109c-09d1-42a6-93f4-69472d709861" providerId="ADAL" clId="{D312C5E4-A230-4E8A-9F4B-23D42FA4AF0A}" dt="2024-10-03T12:11:24.029" v="23" actId="113"/>
        <pc:sldMkLst>
          <pc:docMk/>
          <pc:sldMk cId="0" sldId="262"/>
        </pc:sldMkLst>
        <pc:spChg chg="mod">
          <ac:chgData name="Jenifer Prince Devaraj" userId="c3fb109c-09d1-42a6-93f4-69472d709861" providerId="ADAL" clId="{D312C5E4-A230-4E8A-9F4B-23D42FA4AF0A}" dt="2024-10-03T12:11:24.029" v="23" actId="113"/>
          <ac:spMkLst>
            <pc:docMk/>
            <pc:sldMk cId="0" sldId="262"/>
            <ac:spMk id="3" creationId="{F949E666-2A8F-4C6A-8991-D9ACA0770C28}"/>
          </ac:spMkLst>
        </pc:spChg>
      </pc:sldChg>
      <pc:sldChg chg="modSp mod">
        <pc:chgData name="Jenifer Prince Devaraj" userId="c3fb109c-09d1-42a6-93f4-69472d709861" providerId="ADAL" clId="{D312C5E4-A230-4E8A-9F4B-23D42FA4AF0A}" dt="2024-10-03T12:14:44.655" v="82" actId="1076"/>
        <pc:sldMkLst>
          <pc:docMk/>
          <pc:sldMk cId="0" sldId="265"/>
        </pc:sldMkLst>
        <pc:spChg chg="mod">
          <ac:chgData name="Jenifer Prince Devaraj" userId="c3fb109c-09d1-42a6-93f4-69472d709861" providerId="ADAL" clId="{D312C5E4-A230-4E8A-9F4B-23D42FA4AF0A}" dt="2024-10-03T12:14:41.178" v="81" actId="2710"/>
          <ac:spMkLst>
            <pc:docMk/>
            <pc:sldMk cId="0" sldId="265"/>
            <ac:spMk id="1029" creationId="{66A6C207-C0C1-4DCC-C664-7CA24014BE42}"/>
          </ac:spMkLst>
        </pc:spChg>
        <pc:graphicFrameChg chg="mod">
          <ac:chgData name="Jenifer Prince Devaraj" userId="c3fb109c-09d1-42a6-93f4-69472d709861" providerId="ADAL" clId="{D312C5E4-A230-4E8A-9F4B-23D42FA4AF0A}" dt="2024-10-03T12:14:44.655" v="82" actId="1076"/>
          <ac:graphicFrameMkLst>
            <pc:docMk/>
            <pc:sldMk cId="0" sldId="265"/>
            <ac:graphicFrameMk id="1026" creationId="{BE7E983A-3027-7407-19F8-6EE17BDE3D83}"/>
          </ac:graphicFrameMkLst>
        </pc:graphicFrameChg>
      </pc:sldChg>
      <pc:sldChg chg="modSp mod">
        <pc:chgData name="Jenifer Prince Devaraj" userId="c3fb109c-09d1-42a6-93f4-69472d709861" providerId="ADAL" clId="{D312C5E4-A230-4E8A-9F4B-23D42FA4AF0A}" dt="2024-10-03T12:14:50.237" v="83" actId="1076"/>
        <pc:sldMkLst>
          <pc:docMk/>
          <pc:sldMk cId="0" sldId="266"/>
        </pc:sldMkLst>
        <pc:spChg chg="mod">
          <ac:chgData name="Jenifer Prince Devaraj" userId="c3fb109c-09d1-42a6-93f4-69472d709861" providerId="ADAL" clId="{D312C5E4-A230-4E8A-9F4B-23D42FA4AF0A}" dt="2024-10-03T12:14:21.942" v="80" actId="5793"/>
          <ac:spMkLst>
            <pc:docMk/>
            <pc:sldMk cId="0" sldId="266"/>
            <ac:spMk id="2052" creationId="{C39A2929-AB15-FAAF-C88E-AEA1AF37A0B4}"/>
          </ac:spMkLst>
        </pc:spChg>
        <pc:graphicFrameChg chg="mod">
          <ac:chgData name="Jenifer Prince Devaraj" userId="c3fb109c-09d1-42a6-93f4-69472d709861" providerId="ADAL" clId="{D312C5E4-A230-4E8A-9F4B-23D42FA4AF0A}" dt="2024-10-03T12:14:50.237" v="83" actId="1076"/>
          <ac:graphicFrameMkLst>
            <pc:docMk/>
            <pc:sldMk cId="0" sldId="266"/>
            <ac:graphicFrameMk id="2050" creationId="{2C9A9434-6BE8-A41E-33CE-0F823ABD43C7}"/>
          </ac:graphicFrameMkLst>
        </pc:graphicFrameChg>
      </pc:sldChg>
      <pc:sldChg chg="delSp modSp mod">
        <pc:chgData name="Jenifer Prince Devaraj" userId="c3fb109c-09d1-42a6-93f4-69472d709861" providerId="ADAL" clId="{D312C5E4-A230-4E8A-9F4B-23D42FA4AF0A}" dt="2024-10-03T12:17:00.244" v="112" actId="20577"/>
        <pc:sldMkLst>
          <pc:docMk/>
          <pc:sldMk cId="0" sldId="267"/>
        </pc:sldMkLst>
        <pc:spChg chg="mod">
          <ac:chgData name="Jenifer Prince Devaraj" userId="c3fb109c-09d1-42a6-93f4-69472d709861" providerId="ADAL" clId="{D312C5E4-A230-4E8A-9F4B-23D42FA4AF0A}" dt="2024-10-03T12:17:00.244" v="112" actId="20577"/>
          <ac:spMkLst>
            <pc:docMk/>
            <pc:sldMk cId="0" sldId="267"/>
            <ac:spMk id="27651" creationId="{288E0109-92D7-0B7B-7AE8-D98D5D890C8E}"/>
          </ac:spMkLst>
        </pc:spChg>
        <pc:picChg chg="del">
          <ac:chgData name="Jenifer Prince Devaraj" userId="c3fb109c-09d1-42a6-93f4-69472d709861" providerId="ADAL" clId="{D312C5E4-A230-4E8A-9F4B-23D42FA4AF0A}" dt="2024-10-03T12:15:57.308" v="92" actId="478"/>
          <ac:picMkLst>
            <pc:docMk/>
            <pc:sldMk cId="0" sldId="267"/>
            <ac:picMk id="27652" creationId="{0AD14EF8-B458-BFB2-5F71-A903AFAECCE4}"/>
          </ac:picMkLst>
        </pc:picChg>
      </pc:sldChg>
      <pc:sldChg chg="modSp del mod">
        <pc:chgData name="Jenifer Prince Devaraj" userId="c3fb109c-09d1-42a6-93f4-69472d709861" providerId="ADAL" clId="{D312C5E4-A230-4E8A-9F4B-23D42FA4AF0A}" dt="2024-10-03T12:56:17.321" v="128" actId="47"/>
        <pc:sldMkLst>
          <pc:docMk/>
          <pc:sldMk cId="0" sldId="289"/>
        </pc:sldMkLst>
        <pc:spChg chg="mod">
          <ac:chgData name="Jenifer Prince Devaraj" userId="c3fb109c-09d1-42a6-93f4-69472d709861" providerId="ADAL" clId="{D312C5E4-A230-4E8A-9F4B-23D42FA4AF0A}" dt="2024-10-03T12:54:28.704" v="127" actId="33524"/>
          <ac:spMkLst>
            <pc:docMk/>
            <pc:sldMk cId="0" sldId="289"/>
            <ac:spMk id="28675" creationId="{906B0BC7-188E-F7CE-F30B-9550873ECC09}"/>
          </ac:spMkLst>
        </pc:spChg>
      </pc:sldChg>
      <pc:sldChg chg="modSp">
        <pc:chgData name="Jenifer Prince Devaraj" userId="c3fb109c-09d1-42a6-93f4-69472d709861" providerId="ADAL" clId="{D312C5E4-A230-4E8A-9F4B-23D42FA4AF0A}" dt="2024-10-03T12:10:10.157" v="0" actId="1076"/>
        <pc:sldMkLst>
          <pc:docMk/>
          <pc:sldMk cId="0" sldId="309"/>
        </pc:sldMkLst>
        <pc:picChg chg="mod">
          <ac:chgData name="Jenifer Prince Devaraj" userId="c3fb109c-09d1-42a6-93f4-69472d709861" providerId="ADAL" clId="{D312C5E4-A230-4E8A-9F4B-23D42FA4AF0A}" dt="2024-10-03T12:10:10.157" v="0" actId="1076"/>
          <ac:picMkLst>
            <pc:docMk/>
            <pc:sldMk cId="0" sldId="309"/>
            <ac:picMk id="22533" creationId="{08107E54-F97E-53A2-ED33-88346EDC3ED7}"/>
          </ac:picMkLst>
        </pc:picChg>
      </pc:sldChg>
      <pc:sldChg chg="modSp mod">
        <pc:chgData name="Jenifer Prince Devaraj" userId="c3fb109c-09d1-42a6-93f4-69472d709861" providerId="ADAL" clId="{D312C5E4-A230-4E8A-9F4B-23D42FA4AF0A}" dt="2024-10-03T12:18:16.793" v="126" actId="33524"/>
        <pc:sldMkLst>
          <pc:docMk/>
          <pc:sldMk cId="0" sldId="317"/>
        </pc:sldMkLst>
        <pc:spChg chg="mod">
          <ac:chgData name="Jenifer Prince Devaraj" userId="c3fb109c-09d1-42a6-93f4-69472d709861" providerId="ADAL" clId="{D312C5E4-A230-4E8A-9F4B-23D42FA4AF0A}" dt="2024-10-03T12:18:16.793" v="126" actId="33524"/>
          <ac:spMkLst>
            <pc:docMk/>
            <pc:sldMk cId="0" sldId="317"/>
            <ac:spMk id="45059" creationId="{42A45888-8DD7-F042-041A-983EB1D13A4B}"/>
          </ac:spMkLst>
        </pc:spChg>
      </pc:sldChg>
      <pc:sldChg chg="modSp add mod">
        <pc:chgData name="Jenifer Prince Devaraj" userId="c3fb109c-09d1-42a6-93f4-69472d709861" providerId="ADAL" clId="{D312C5E4-A230-4E8A-9F4B-23D42FA4AF0A}" dt="2024-10-03T12:16:50.169" v="108" actId="1076"/>
        <pc:sldMkLst>
          <pc:docMk/>
          <pc:sldMk cId="3666242830" sldId="766"/>
        </pc:sldMkLst>
        <pc:spChg chg="mod">
          <ac:chgData name="Jenifer Prince Devaraj" userId="c3fb109c-09d1-42a6-93f4-69472d709861" providerId="ADAL" clId="{D312C5E4-A230-4E8A-9F4B-23D42FA4AF0A}" dt="2024-10-03T12:16:45.384" v="107" actId="20577"/>
          <ac:spMkLst>
            <pc:docMk/>
            <pc:sldMk cId="3666242830" sldId="766"/>
            <ac:spMk id="27651" creationId="{288E0109-92D7-0B7B-7AE8-D98D5D890C8E}"/>
          </ac:spMkLst>
        </pc:spChg>
        <pc:picChg chg="mod">
          <ac:chgData name="Jenifer Prince Devaraj" userId="c3fb109c-09d1-42a6-93f4-69472d709861" providerId="ADAL" clId="{D312C5E4-A230-4E8A-9F4B-23D42FA4AF0A}" dt="2024-10-03T12:16:50.169" v="108" actId="1076"/>
          <ac:picMkLst>
            <pc:docMk/>
            <pc:sldMk cId="3666242830" sldId="766"/>
            <ac:picMk id="27652" creationId="{0AD14EF8-B458-BFB2-5F71-A903AFAECCE4}"/>
          </ac:picMkLst>
        </pc:picChg>
      </pc:sldChg>
      <pc:sldMasterChg chg="del delSldLayout">
        <pc:chgData name="Jenifer Prince Devaraj" userId="c3fb109c-09d1-42a6-93f4-69472d709861" providerId="ADAL" clId="{D312C5E4-A230-4E8A-9F4B-23D42FA4AF0A}" dt="2024-10-03T12:10:23.697" v="2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D312C5E4-A230-4E8A-9F4B-23D42FA4AF0A}" dt="2024-10-03T12:10:23.697" v="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692" v="1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D312C5E4-A230-4E8A-9F4B-23D42FA4AF0A}" dt="2024-10-03T12:10:23.692" v="1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692" v="1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02" v="3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D312C5E4-A230-4E8A-9F4B-23D42FA4AF0A}" dt="2024-10-03T12:10:23.702" v="3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02" v="3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04" v="4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D312C5E4-A230-4E8A-9F4B-23D42FA4AF0A}" dt="2024-10-03T12:10:23.704" v="4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04" v="4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06" v="5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D312C5E4-A230-4E8A-9F4B-23D42FA4AF0A}" dt="2024-10-03T12:10:23.706" v="5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06" v="5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06" v="5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06" v="5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06" v="5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06" v="5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11" v="6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D312C5E4-A230-4E8A-9F4B-23D42FA4AF0A}" dt="2024-10-03T12:10:23.711" v="6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11" v="6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14" v="7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D312C5E4-A230-4E8A-9F4B-23D42FA4AF0A}" dt="2024-10-03T12:10:23.714" v="7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14" v="7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16" v="8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D312C5E4-A230-4E8A-9F4B-23D42FA4AF0A}" dt="2024-10-03T12:10:23.716" v="8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16" v="8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16" v="8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16" v="8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16" v="8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16" v="8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32" v="10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D312C5E4-A230-4E8A-9F4B-23D42FA4AF0A}" dt="2024-10-03T12:10:23.732" v="10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32" v="10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32" v="10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32" v="10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21" v="9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D312C5E4-A230-4E8A-9F4B-23D42FA4AF0A}" dt="2024-10-03T12:10:23.721" v="9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21" v="9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21" v="9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21" v="9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21" v="9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34" v="11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D312C5E4-A230-4E8A-9F4B-23D42FA4AF0A}" dt="2024-10-03T12:10:23.734" v="11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38" v="12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D312C5E4-A230-4E8A-9F4B-23D42FA4AF0A}" dt="2024-10-03T12:10:23.738" v="12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38" v="12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38" v="12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38" v="12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38" v="12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41" v="13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D312C5E4-A230-4E8A-9F4B-23D42FA4AF0A}" dt="2024-10-03T12:10:23.741" v="13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41" v="13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41" v="13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41" v="13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41" v="13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49" v="14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D312C5E4-A230-4E8A-9F4B-23D42FA4AF0A}" dt="2024-10-03T12:10:23.749" v="14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49" v="14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49" v="14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49" v="14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49" v="14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56" v="15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56" v="15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72" v="17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D312C5E4-A230-4E8A-9F4B-23D42FA4AF0A}" dt="2024-10-03T12:10:23.772" v="17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72" v="17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72" v="17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72" v="17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72" v="17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75" v="18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D312C5E4-A230-4E8A-9F4B-23D42FA4AF0A}" dt="2024-10-03T12:10:23.775" v="18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D312C5E4-A230-4E8A-9F4B-23D42FA4AF0A}" dt="2024-10-03T12:10:23.767" v="16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D312C5E4-A230-4E8A-9F4B-23D42FA4AF0A}" dt="2024-10-03T12:10:23.767" v="16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67" v="16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67" v="16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67" v="16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67" v="16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D312C5E4-A230-4E8A-9F4B-23D42FA4AF0A}" dt="2024-10-03T12:10:23.767" v="16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B1D-F8F9-484F-BE4F-2ED9C98D8AD8}" type="datetime1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02336" y="1600200"/>
            <a:ext cx="554736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54736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40B443B-0AE3-0ED3-52D5-CB2E84363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7F405-C898-47A6-A625-5B6B6CBB5BEA}" type="datetimeFigureOut">
              <a:rPr lang="en-US"/>
              <a:pPr>
                <a:defRPr/>
              </a:pPr>
              <a:t>1/13/2025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6F48365-EFF9-F37C-16D4-2FB288518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1CF55B0-3993-CA2D-61C5-D3F6BCB65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550384-3746-42C8-82FE-05542756556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92180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2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openclipart.org/detail/169040/windows-media-player-back-button-by-mightyman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3C383E07-45E2-EB5D-ED8D-52954F6234A3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: 5</a:t>
            </a:r>
          </a:p>
          <a:p>
            <a:r>
              <a:rPr lang="en-GB" sz="2400" b="1" dirty="0">
                <a:latin typeface="Arial"/>
                <a:cs typeface="Arial"/>
              </a:rPr>
              <a:t>Topic			: Voltage Regulators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A3972B7B-831A-C363-877B-3CA72E8947A3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CCE15-36F3-6734-6FD4-B32E7874A6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366" y="1322880"/>
            <a:ext cx="10972800" cy="3917032"/>
          </a:xfrm>
        </p:spPr>
        <p:txBody>
          <a:bodyPr/>
          <a:lstStyle/>
          <a:p>
            <a:pPr>
              <a:buFont typeface="Wingdings 2" panose="05020102010507070707" pitchFamily="18" charset="2"/>
              <a:buNone/>
              <a:defRPr/>
            </a:pPr>
            <a:r>
              <a:rPr lang="en-US" sz="2400" b="1" i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en-US" sz="2400" dirty="0"/>
          </a:p>
          <a:p>
            <a:pPr>
              <a:lnSpc>
                <a:spcPct val="150000"/>
              </a:lnSpc>
              <a:defRPr/>
            </a:pPr>
            <a:r>
              <a:rPr lang="en-US" sz="2400" dirty="0"/>
              <a:t>For </a:t>
            </a:r>
            <a:r>
              <a:rPr lang="en-US" sz="2400" b="1" dirty="0"/>
              <a:t>low current power supplies : </a:t>
            </a:r>
            <a:r>
              <a:rPr lang="en-US" sz="2400" dirty="0"/>
              <a:t> a simple voltage regulator can be made with a resistor and a </a:t>
            </a:r>
            <a:r>
              <a:rPr lang="en-US" sz="2400" dirty="0" err="1"/>
              <a:t>zener</a:t>
            </a:r>
            <a:r>
              <a:rPr lang="en-US" sz="2400" dirty="0"/>
              <a:t> diode connected in reverse.</a:t>
            </a:r>
          </a:p>
          <a:p>
            <a:pPr>
              <a:lnSpc>
                <a:spcPct val="150000"/>
              </a:lnSpc>
              <a:defRPr/>
            </a:pPr>
            <a:r>
              <a:rPr lang="en-US" sz="2400" dirty="0"/>
              <a:t>Zener diodes are rated for their breakdown voltage </a:t>
            </a:r>
            <a:r>
              <a:rPr lang="en-US" sz="2400" dirty="0" err="1"/>
              <a:t>V</a:t>
            </a:r>
            <a:r>
              <a:rPr lang="en-US" sz="2400" baseline="-25000" dirty="0" err="1"/>
              <a:t>z</a:t>
            </a:r>
            <a:r>
              <a:rPr lang="en-US" sz="2400" dirty="0"/>
              <a:t> and maximum power </a:t>
            </a:r>
            <a:r>
              <a:rPr lang="en-US" sz="2400" dirty="0" err="1"/>
              <a:t>P</a:t>
            </a:r>
            <a:r>
              <a:rPr lang="en-US" sz="2400" baseline="-25000" dirty="0" err="1"/>
              <a:t>z</a:t>
            </a:r>
            <a:endParaRPr lang="en-US" sz="2400" dirty="0"/>
          </a:p>
        </p:txBody>
      </p:sp>
      <p:pic>
        <p:nvPicPr>
          <p:cNvPr id="22532" name="Picture 8">
            <a:extLst>
              <a:ext uri="{FF2B5EF4-FFF2-40B4-BE49-F238E27FC236}">
                <a16:creationId xmlns:a16="http://schemas.microsoft.com/office/drawing/2014/main" id="{21D39304-86D8-8FD2-E7A2-D3F26AD45F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3155" y="3982520"/>
            <a:ext cx="561975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9">
            <a:extLst>
              <a:ext uri="{FF2B5EF4-FFF2-40B4-BE49-F238E27FC236}">
                <a16:creationId xmlns:a16="http://schemas.microsoft.com/office/drawing/2014/main" id="{08107E54-F97E-53A2-ED33-88346EDC3E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4612" y="3767086"/>
            <a:ext cx="3856037" cy="247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16CCFF-9CF4-3E98-4357-D41A520827D7}"/>
              </a:ext>
            </a:extLst>
          </p:cNvPr>
          <p:cNvSpPr txBox="1"/>
          <p:nvPr/>
        </p:nvSpPr>
        <p:spPr>
          <a:xfrm>
            <a:off x="0" y="1211041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/>
              <a:t> Zener diode regulator</a:t>
            </a:r>
            <a:endParaRPr lang="en-GB" sz="3200" b="1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BF5D6F6-F850-D017-CA4C-5023FEBCAD40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CEC4A9C0-6E62-BFAE-067C-A386C985D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9E666-2A8F-4C6A-8991-D9ACA0770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678132"/>
            <a:ext cx="109728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en-US" sz="2400" dirty="0"/>
              <a:t>Categories of voltage regulation are:</a:t>
            </a:r>
          </a:p>
          <a:p>
            <a:pPr marL="2151063" lvl="1" indent="-447675">
              <a:lnSpc>
                <a:spcPct val="310000"/>
              </a:lnSpc>
              <a:spcBef>
                <a:spcPts val="0"/>
              </a:spcBef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en-US" dirty="0"/>
              <a:t> line regulation(input varies)</a:t>
            </a:r>
          </a:p>
          <a:p>
            <a:pPr marL="2151063" lvl="1" indent="-447675"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en-US" dirty="0"/>
              <a:t> load regulation(load varies)</a:t>
            </a:r>
          </a:p>
          <a:p>
            <a:pPr marL="0" indent="0">
              <a:spcBef>
                <a:spcPts val="0"/>
              </a:spcBef>
              <a:buClr>
                <a:srgbClr val="FF0000"/>
              </a:buClr>
              <a:buNone/>
              <a:defRPr/>
            </a:pPr>
            <a:endParaRPr lang="en-US" sz="2400" dirty="0"/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400" dirty="0"/>
              <a:t>The purpose of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 regulation</a:t>
            </a:r>
            <a:r>
              <a:rPr lang="en-US" sz="2400" dirty="0"/>
              <a:t> is to maintain a nearly </a:t>
            </a:r>
            <a:r>
              <a:rPr lang="en-US" sz="2400" b="1" dirty="0"/>
              <a:t>constant output </a:t>
            </a:r>
            <a:r>
              <a:rPr lang="en-US" sz="2400" dirty="0"/>
              <a:t>voltage when the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input voltage</a:t>
            </a:r>
            <a:r>
              <a:rPr lang="en-US" sz="2400" dirty="0"/>
              <a:t> </a:t>
            </a:r>
            <a:r>
              <a:rPr lang="en-US" sz="2400" b="1" dirty="0"/>
              <a:t>varies.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400" dirty="0"/>
              <a:t>The purpose of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load regulation</a:t>
            </a:r>
            <a:r>
              <a:rPr lang="en-US" sz="2400" dirty="0"/>
              <a:t> is to maintain a nearly </a:t>
            </a:r>
            <a:r>
              <a:rPr lang="en-US" sz="2400" b="1" dirty="0"/>
              <a:t>constant output </a:t>
            </a:r>
            <a:r>
              <a:rPr lang="en-US" sz="2400" dirty="0"/>
              <a:t>voltage when the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load</a:t>
            </a:r>
            <a:r>
              <a:rPr lang="en-US" sz="2400" dirty="0"/>
              <a:t> varies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E42F628-CABE-04FD-B444-F8AD46F7B7F7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AE510B34-205D-C46F-9CC0-1CCB4CFFF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Title 1">
            <a:extLst>
              <a:ext uri="{FF2B5EF4-FFF2-40B4-BE49-F238E27FC236}">
                <a16:creationId xmlns:a16="http://schemas.microsoft.com/office/drawing/2014/main" id="{D6756049-2B56-29C1-C514-623D65393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897" y="857046"/>
            <a:ext cx="11594969" cy="1325563"/>
          </a:xfrm>
        </p:spPr>
        <p:txBody>
          <a:bodyPr/>
          <a:lstStyle/>
          <a:p>
            <a:pPr eaLnBrk="1" hangingPunct="1"/>
            <a:r>
              <a:rPr lang="en-US" altLang="en-US" b="1" dirty="0"/>
              <a:t>Line Regulation</a:t>
            </a:r>
            <a:endParaRPr lang="en-US" altLang="en-US" dirty="0"/>
          </a:p>
        </p:txBody>
      </p:sp>
      <p:sp>
        <p:nvSpPr>
          <p:cNvPr id="1029" name="Content Placeholder 2">
            <a:extLst>
              <a:ext uri="{FF2B5EF4-FFF2-40B4-BE49-F238E27FC236}">
                <a16:creationId xmlns:a16="http://schemas.microsoft.com/office/drawing/2014/main" id="{66A6C207-C0C1-4DCC-C664-7CA24014B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560" y="2083922"/>
            <a:ext cx="10972800" cy="3917032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US" altLang="en-US" sz="2400" dirty="0"/>
              <a:t>Line regulation can be defined as the percentage of </a:t>
            </a:r>
            <a:r>
              <a:rPr lang="en-US" altLang="en-US" sz="2400" b="1" dirty="0"/>
              <a:t>change</a:t>
            </a:r>
            <a:r>
              <a:rPr lang="en-US" altLang="en-US" sz="2400" dirty="0"/>
              <a:t> in the </a:t>
            </a:r>
            <a:r>
              <a:rPr lang="en-US" altLang="en-US" sz="2400" b="1" dirty="0"/>
              <a:t>output voltage </a:t>
            </a:r>
            <a:r>
              <a:rPr lang="en-US" altLang="en-US" sz="2400" dirty="0"/>
              <a:t>for a given </a:t>
            </a:r>
            <a:r>
              <a:rPr lang="en-US" altLang="en-US" sz="2400" b="1" dirty="0"/>
              <a:t>change</a:t>
            </a:r>
            <a:r>
              <a:rPr lang="en-US" altLang="en-US" sz="2400" dirty="0"/>
              <a:t> in the </a:t>
            </a:r>
            <a:r>
              <a:rPr lang="en-US" altLang="en-US" sz="2400" b="1" dirty="0"/>
              <a:t>input voltage</a:t>
            </a:r>
            <a:r>
              <a:rPr lang="en-US" altLang="en-US" sz="2400" dirty="0"/>
              <a:t>.</a:t>
            </a:r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2400" dirty="0"/>
              <a:t>	</a:t>
            </a: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l-GR" altLang="en-US" sz="2400" dirty="0"/>
              <a:t>Δ</a:t>
            </a:r>
            <a:r>
              <a:rPr lang="en-US" altLang="en-US" sz="2400" dirty="0"/>
              <a:t> means “a change in”</a:t>
            </a:r>
          </a:p>
        </p:txBody>
      </p:sp>
      <p:graphicFrame>
        <p:nvGraphicFramePr>
          <p:cNvPr id="1026" name="Object 8">
            <a:extLst>
              <a:ext uri="{FF2B5EF4-FFF2-40B4-BE49-F238E27FC236}">
                <a16:creationId xmlns:a16="http://schemas.microsoft.com/office/drawing/2014/main" id="{BE7E983A-3027-7407-19F8-6EE17BDE3D8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8537174"/>
              </p:ext>
            </p:extLst>
          </p:nvPr>
        </p:nvGraphicFramePr>
        <p:xfrm>
          <a:off x="2887345" y="3476625"/>
          <a:ext cx="5889625" cy="1314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2158920" imgH="482400" progId="Equation.3">
                  <p:embed/>
                </p:oleObj>
              </mc:Choice>
              <mc:Fallback>
                <p:oleObj name="Equation" r:id="rId2" imgW="2158920" imgH="482400" progId="Equation.3">
                  <p:embed/>
                  <p:pic>
                    <p:nvPicPr>
                      <p:cNvPr id="1026" name="Object 8">
                        <a:extLst>
                          <a:ext uri="{FF2B5EF4-FFF2-40B4-BE49-F238E27FC236}">
                            <a16:creationId xmlns:a16="http://schemas.microsoft.com/office/drawing/2014/main" id="{BE7E983A-3027-7407-19F8-6EE17BDE3D8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87345" y="3476625"/>
                        <a:ext cx="5889625" cy="1314450"/>
                      </a:xfrm>
                      <a:prstGeom prst="rect">
                        <a:avLst/>
                      </a:prstGeom>
                      <a:solidFill>
                        <a:srgbClr val="FFFF99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D3245FBC-833D-E770-EF14-9E4DF95134A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2A0EAF6-31BA-B744-57F9-CF9B70351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Title 1">
            <a:extLst>
              <a:ext uri="{FF2B5EF4-FFF2-40B4-BE49-F238E27FC236}">
                <a16:creationId xmlns:a16="http://schemas.microsoft.com/office/drawing/2014/main" id="{161BC445-9FC1-0F6D-5D8E-98E02B257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60630"/>
            <a:ext cx="11594969" cy="1325563"/>
          </a:xfrm>
        </p:spPr>
        <p:txBody>
          <a:bodyPr/>
          <a:lstStyle/>
          <a:p>
            <a:pPr eaLnBrk="1" hangingPunct="1"/>
            <a:r>
              <a:rPr lang="en-US" altLang="en-US" b="1" dirty="0"/>
              <a:t>Load Regulation</a:t>
            </a:r>
            <a:endParaRPr lang="en-US" altLang="en-US" dirty="0"/>
          </a:p>
        </p:txBody>
      </p:sp>
      <p:sp>
        <p:nvSpPr>
          <p:cNvPr id="2052" name="Content Placeholder 2">
            <a:extLst>
              <a:ext uri="{FF2B5EF4-FFF2-40B4-BE49-F238E27FC236}">
                <a16:creationId xmlns:a16="http://schemas.microsoft.com/office/drawing/2014/main" id="{C39A2929-AB15-FAAF-C88E-AEA1AF37A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042" y="1792078"/>
            <a:ext cx="10261390" cy="4800953"/>
          </a:xfrm>
        </p:spPr>
        <p:txBody>
          <a:bodyPr>
            <a:noAutofit/>
          </a:bodyPr>
          <a:lstStyle/>
          <a:p>
            <a:pPr algn="just" eaLnBrk="1" hangingPunct="1">
              <a:lnSpc>
                <a:spcPct val="100000"/>
              </a:lnSpc>
            </a:pPr>
            <a:r>
              <a:rPr lang="en-US" altLang="en-US" sz="2200" dirty="0"/>
              <a:t>Load regulation can be defined as the percentage change in the difference of output voltage from no-load (NL) to full-load (FL) to the full-load.</a:t>
            </a:r>
          </a:p>
          <a:p>
            <a:pPr algn="just" eaLnBrk="1" hangingPunct="1">
              <a:lnSpc>
                <a:spcPct val="100000"/>
              </a:lnSpc>
            </a:pPr>
            <a:endParaRPr lang="en-US" altLang="en-US" sz="2200" dirty="0"/>
          </a:p>
          <a:p>
            <a:pPr algn="just" eaLnBrk="1" hangingPunct="1">
              <a:lnSpc>
                <a:spcPct val="100000"/>
              </a:lnSpc>
            </a:pPr>
            <a:endParaRPr lang="en-US" altLang="en-US" sz="2200" dirty="0"/>
          </a:p>
          <a:p>
            <a:pPr marL="0" indent="0" algn="just" eaLnBrk="1" hangingPunct="1">
              <a:lnSpc>
                <a:spcPct val="100000"/>
              </a:lnSpc>
              <a:buNone/>
            </a:pPr>
            <a:endParaRPr lang="en-US" altLang="en-US" sz="2200" dirty="0"/>
          </a:p>
          <a:p>
            <a:pPr marL="0" indent="0" algn="just" eaLnBrk="1" hangingPunct="1">
              <a:lnSpc>
                <a:spcPct val="100000"/>
              </a:lnSpc>
              <a:buNone/>
            </a:pPr>
            <a:r>
              <a:rPr lang="en-US" altLang="en-US" sz="2200" dirty="0"/>
              <a:t>Where:</a:t>
            </a:r>
          </a:p>
          <a:p>
            <a:pPr algn="just"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US" altLang="en-US" sz="2200" dirty="0"/>
              <a:t>		V</a:t>
            </a:r>
            <a:r>
              <a:rPr lang="en-US" altLang="en-US" sz="2200" baseline="-25000" dirty="0"/>
              <a:t>NL </a:t>
            </a:r>
            <a:r>
              <a:rPr lang="en-US" altLang="en-US" sz="2200" dirty="0"/>
              <a:t> = the no-load output voltage (</a:t>
            </a:r>
            <a:r>
              <a:rPr lang="en-GB" altLang="en-US" sz="2200" dirty="0"/>
              <a:t>when the current drawn by the load is zero 		or negligible</a:t>
            </a:r>
            <a:r>
              <a:rPr lang="en-US" altLang="en-US" sz="2200" dirty="0"/>
              <a:t>)</a:t>
            </a:r>
          </a:p>
          <a:p>
            <a:pPr algn="just"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US" altLang="en-US" sz="2200" dirty="0"/>
              <a:t>		V</a:t>
            </a:r>
            <a:r>
              <a:rPr lang="en-US" altLang="en-US" sz="2200" baseline="-25000" dirty="0"/>
              <a:t>FL </a:t>
            </a:r>
            <a:r>
              <a:rPr lang="en-US" altLang="en-US" sz="2200" dirty="0"/>
              <a:t> = the full-load output voltage (</a:t>
            </a:r>
            <a:r>
              <a:rPr lang="en-GB" altLang="en-US" sz="2200" dirty="0"/>
              <a:t>when the maximum rated current is being 		drawn by the load</a:t>
            </a:r>
            <a:r>
              <a:rPr lang="en-US" altLang="en-US" sz="2200" dirty="0"/>
              <a:t>)</a:t>
            </a:r>
          </a:p>
        </p:txBody>
      </p:sp>
      <p:graphicFrame>
        <p:nvGraphicFramePr>
          <p:cNvPr id="2050" name="Object 7">
            <a:extLst>
              <a:ext uri="{FF2B5EF4-FFF2-40B4-BE49-F238E27FC236}">
                <a16:creationId xmlns:a16="http://schemas.microsoft.com/office/drawing/2014/main" id="{2C9A9434-6BE8-A41E-33CE-0F823ABD43C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36510484"/>
              </p:ext>
            </p:extLst>
          </p:nvPr>
        </p:nvGraphicFramePr>
        <p:xfrm>
          <a:off x="3569277" y="3069768"/>
          <a:ext cx="4709245" cy="9560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2374560" imgH="482400" progId="Equation.3">
                  <p:embed/>
                </p:oleObj>
              </mc:Choice>
              <mc:Fallback>
                <p:oleObj name="Equation" r:id="rId2" imgW="2374560" imgH="482400" progId="Equation.3">
                  <p:embed/>
                  <p:pic>
                    <p:nvPicPr>
                      <p:cNvPr id="2050" name="Object 7">
                        <a:extLst>
                          <a:ext uri="{FF2B5EF4-FFF2-40B4-BE49-F238E27FC236}">
                            <a16:creationId xmlns:a16="http://schemas.microsoft.com/office/drawing/2014/main" id="{2C9A9434-6BE8-A41E-33CE-0F823ABD43C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9277" y="3069768"/>
                        <a:ext cx="4709245" cy="956099"/>
                      </a:xfrm>
                      <a:prstGeom prst="rect">
                        <a:avLst/>
                      </a:prstGeom>
                      <a:solidFill>
                        <a:srgbClr val="FFFF99"/>
                      </a:solidFill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498A2885-243F-1F8E-BC42-A039A00EA36F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82F77D2-F5F8-22A2-0C29-5D53BD383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8E0DAEF7-D47B-C52B-4729-19C8C8BF3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57" y="922583"/>
            <a:ext cx="11594969" cy="1325563"/>
          </a:xfrm>
        </p:spPr>
        <p:txBody>
          <a:bodyPr/>
          <a:lstStyle/>
          <a:p>
            <a:pPr eaLnBrk="1" hangingPunct="1"/>
            <a:r>
              <a:rPr lang="en-US" altLang="en-US" dirty="0"/>
              <a:t>Types of Regulator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288E0109-92D7-0B7B-7AE8-D98D5D890C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226" y="1943240"/>
            <a:ext cx="10972800" cy="3917032"/>
          </a:xfrm>
        </p:spPr>
        <p:txBody>
          <a:bodyPr/>
          <a:lstStyle/>
          <a:p>
            <a:pPr eaLnBrk="1" hangingPunct="1">
              <a:lnSpc>
                <a:spcPct val="200000"/>
              </a:lnSpc>
            </a:pPr>
            <a:r>
              <a:rPr lang="en-US" altLang="en-US" sz="2400" dirty="0"/>
              <a:t>Fundamental classes of voltage regulators are </a:t>
            </a:r>
            <a:r>
              <a:rPr lang="en-US" altLang="en-US" sz="2400" b="1" dirty="0"/>
              <a:t>linear regulators</a:t>
            </a:r>
            <a:r>
              <a:rPr lang="en-US" altLang="en-US" sz="2400" dirty="0"/>
              <a:t> and </a:t>
            </a:r>
            <a:r>
              <a:rPr lang="en-US" altLang="en-US" sz="2400" b="1" dirty="0"/>
              <a:t>switching regulators</a:t>
            </a:r>
            <a:r>
              <a:rPr lang="en-US" altLang="en-US" sz="2400" dirty="0"/>
              <a:t>.</a:t>
            </a:r>
          </a:p>
          <a:p>
            <a:pPr eaLnBrk="1" hangingPunct="1">
              <a:lnSpc>
                <a:spcPct val="200000"/>
              </a:lnSpc>
            </a:pPr>
            <a:r>
              <a:rPr lang="en-US" altLang="en-US" sz="2400" dirty="0"/>
              <a:t>Two basic types of </a:t>
            </a:r>
            <a:r>
              <a:rPr lang="en-US" altLang="en-US" sz="2400" b="1" dirty="0"/>
              <a:t>linear</a:t>
            </a:r>
            <a:r>
              <a:rPr lang="en-US" altLang="en-US" sz="2400" dirty="0"/>
              <a:t> regulator are </a:t>
            </a:r>
          </a:p>
          <a:p>
            <a:pPr marL="2690813" lvl="1" indent="-269875">
              <a:lnSpc>
                <a:spcPct val="200000"/>
              </a:lnSpc>
            </a:pPr>
            <a:r>
              <a:rPr lang="en-US" altLang="en-US" sz="2200" b="1" dirty="0"/>
              <a:t>Series regulator</a:t>
            </a:r>
            <a:r>
              <a:rPr lang="en-US" altLang="en-US" sz="2200" dirty="0"/>
              <a:t> and </a:t>
            </a:r>
          </a:p>
          <a:p>
            <a:pPr marL="2690813" lvl="1" indent="-269875">
              <a:lnSpc>
                <a:spcPct val="200000"/>
              </a:lnSpc>
            </a:pPr>
            <a:r>
              <a:rPr lang="en-US" altLang="en-US" sz="2200" b="1" dirty="0"/>
              <a:t>Shunt regulator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E9961-5AFE-E6B2-A315-05B06734262C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BDC527B-31F6-B177-0B9B-20181D20D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8E0DAEF7-D47B-C52B-4729-19C8C8BF3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57" y="922583"/>
            <a:ext cx="11594969" cy="1325563"/>
          </a:xfrm>
        </p:spPr>
        <p:txBody>
          <a:bodyPr/>
          <a:lstStyle/>
          <a:p>
            <a:pPr eaLnBrk="1" hangingPunct="1"/>
            <a:r>
              <a:rPr lang="en-US" altLang="en-US" dirty="0"/>
              <a:t>Types of Regulator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288E0109-92D7-0B7B-7AE8-D98D5D890C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941" y="2264798"/>
            <a:ext cx="10972800" cy="3917032"/>
          </a:xfrm>
        </p:spPr>
        <p:txBody>
          <a:bodyPr/>
          <a:lstStyle/>
          <a:p>
            <a:pPr eaLnBrk="1" hangingPunct="1"/>
            <a:r>
              <a:rPr lang="en-US" altLang="en-US" sz="2400" dirty="0"/>
              <a:t>The series regulator is connected in </a:t>
            </a:r>
            <a:r>
              <a:rPr lang="en-US" altLang="en-US" sz="2400" b="1" dirty="0"/>
              <a:t>series</a:t>
            </a:r>
            <a:r>
              <a:rPr lang="en-US" altLang="en-US" sz="2400" dirty="0"/>
              <a:t> with the load </a:t>
            </a:r>
          </a:p>
          <a:p>
            <a:pPr eaLnBrk="1" hangingPunct="1"/>
            <a:r>
              <a:rPr lang="en-US" altLang="en-US" sz="2400" dirty="0"/>
              <a:t>The shunt regulator is connected in </a:t>
            </a:r>
            <a:r>
              <a:rPr lang="en-US" altLang="en-US" sz="2400" b="1" dirty="0"/>
              <a:t>parallel</a:t>
            </a:r>
            <a:r>
              <a:rPr lang="en-US" altLang="en-US" sz="2400" dirty="0"/>
              <a:t> with the load.</a:t>
            </a:r>
          </a:p>
        </p:txBody>
      </p:sp>
      <p:pic>
        <p:nvPicPr>
          <p:cNvPr id="27652" name="Picture 7" descr="F21-03">
            <a:extLst>
              <a:ext uri="{FF2B5EF4-FFF2-40B4-BE49-F238E27FC236}">
                <a16:creationId xmlns:a16="http://schemas.microsoft.com/office/drawing/2014/main" id="{0AD14EF8-B458-BFB2-5F71-A903AFAECC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9" t="9206" r="1755" b="9079"/>
          <a:stretch>
            <a:fillRect/>
          </a:stretch>
        </p:blipFill>
        <p:spPr bwMode="auto">
          <a:xfrm>
            <a:off x="1320800" y="3500120"/>
            <a:ext cx="8305800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8E9961-5AFE-E6B2-A315-05B06734262C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BDC527B-31F6-B177-0B9B-20181D20D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66242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BF50E099-150C-01D6-C919-2738E72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77" y="1309166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Regulators</a:t>
            </a:r>
            <a:endParaRPr lang="en-US" altLang="en-US" dirty="0"/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42A45888-8DD7-F042-041A-983EB1D13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2473961"/>
            <a:ext cx="10972800" cy="3917032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altLang="en-US" sz="2400" dirty="0"/>
              <a:t>Fixed IC Voltage Regulators are the integrated circuits which are used widely .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altLang="en-US" sz="2400" dirty="0"/>
              <a:t>Generally, three terminal devices that provide a positive or negative output.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altLang="en-US" sz="2400" dirty="0"/>
              <a:t>A typical </a:t>
            </a:r>
            <a:r>
              <a:rPr lang="en-US" altLang="en-US" sz="2400" b="1" dirty="0"/>
              <a:t>7800</a:t>
            </a:r>
            <a:r>
              <a:rPr lang="en-US" altLang="en-US" sz="2400" dirty="0"/>
              <a:t> series voltage regulator is used for </a:t>
            </a:r>
            <a:r>
              <a:rPr lang="en-US" altLang="en-US" sz="2400" b="1" dirty="0"/>
              <a:t>positive</a:t>
            </a:r>
            <a:r>
              <a:rPr lang="en-US" altLang="en-US" sz="2400" dirty="0"/>
              <a:t> voltages.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altLang="en-US" sz="2400" dirty="0"/>
              <a:t>The </a:t>
            </a:r>
            <a:r>
              <a:rPr lang="en-US" altLang="en-US" sz="2400" b="1" dirty="0"/>
              <a:t>7900</a:t>
            </a:r>
            <a:r>
              <a:rPr lang="en-US" altLang="en-US" sz="2400" dirty="0"/>
              <a:t> series are </a:t>
            </a:r>
            <a:r>
              <a:rPr lang="en-US" altLang="en-US" sz="2400" b="1" dirty="0"/>
              <a:t>negative</a:t>
            </a:r>
            <a:r>
              <a:rPr lang="en-US" altLang="en-US" sz="2400" dirty="0"/>
              <a:t> voltage regulators.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84BE3-1292-A1EF-603A-FC56F66EECB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EA8BB6C-D2E0-805F-E546-4B24041BB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>
            <a:extLst>
              <a:ext uri="{FF2B5EF4-FFF2-40B4-BE49-F238E27FC236}">
                <a16:creationId xmlns:a16="http://schemas.microsoft.com/office/drawing/2014/main" id="{166051AA-91DD-A8BC-9F70-4DF997EBE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19" y="990511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BA642-1618-064B-4CC2-40319BC9C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789" y="2148559"/>
            <a:ext cx="6913419" cy="3917032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  <a:defRPr/>
            </a:pPr>
            <a:r>
              <a:rPr lang="en-US" sz="2400" dirty="0"/>
              <a:t>The fixed voltage regulator has an unregulated dc input voltage V</a:t>
            </a:r>
            <a:r>
              <a:rPr lang="en-US" sz="2400" baseline="-25000" dirty="0"/>
              <a:t>i</a:t>
            </a:r>
            <a:r>
              <a:rPr lang="en-US" sz="2400" dirty="0"/>
              <a:t> applied to one input terminal, a regulated output dc voltage V</a:t>
            </a:r>
            <a:r>
              <a:rPr lang="en-US" sz="2400" baseline="-25000" dirty="0"/>
              <a:t>o</a:t>
            </a:r>
            <a:r>
              <a:rPr lang="en-US" sz="2400" dirty="0"/>
              <a:t> from a second terminal, and the third terminal connected to ground.</a:t>
            </a:r>
          </a:p>
          <a:p>
            <a:pPr algn="just">
              <a:buFont typeface="Wingdings 2" panose="05020102010507070707" pitchFamily="18" charset="2"/>
              <a:buNone/>
              <a:defRPr/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Fixed-Positive Voltage Regulator</a:t>
            </a:r>
          </a:p>
          <a:p>
            <a:pPr marL="539750" algn="just">
              <a:lnSpc>
                <a:spcPct val="150000"/>
              </a:lnSpc>
              <a:defRPr/>
            </a:pPr>
            <a:r>
              <a:rPr lang="en-US" sz="2400" dirty="0"/>
              <a:t>The series 78XX regulators are the three-terminal devices that provide a fixed positive output voltage.</a:t>
            </a:r>
          </a:p>
        </p:txBody>
      </p:sp>
      <p:pic>
        <p:nvPicPr>
          <p:cNvPr id="47108" name="Picture 5">
            <a:extLst>
              <a:ext uri="{FF2B5EF4-FFF2-40B4-BE49-F238E27FC236}">
                <a16:creationId xmlns:a16="http://schemas.microsoft.com/office/drawing/2014/main" id="{9E918421-2B8B-44F9-60FA-12A454D102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8208" y="4448282"/>
            <a:ext cx="473075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9" name="Picture 8">
            <a:extLst>
              <a:ext uri="{FF2B5EF4-FFF2-40B4-BE49-F238E27FC236}">
                <a16:creationId xmlns:a16="http://schemas.microsoft.com/office/drawing/2014/main" id="{7679B69D-68DC-C7CE-54D4-28E7A773D2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7837" y="1824147"/>
            <a:ext cx="1681480" cy="19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695EA8-3EE8-78DB-A896-63CF2C16646D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13FBFD-E789-27CC-06D9-634E90DE3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3">
            <a:extLst>
              <a:ext uri="{FF2B5EF4-FFF2-40B4-BE49-F238E27FC236}">
                <a16:creationId xmlns:a16="http://schemas.microsoft.com/office/drawing/2014/main" id="{FBB69799-2FA7-ABFC-4629-14938A85D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7" y="791006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sp>
        <p:nvSpPr>
          <p:cNvPr id="48131" name="Content Placeholder 4">
            <a:extLst>
              <a:ext uri="{FF2B5EF4-FFF2-40B4-BE49-F238E27FC236}">
                <a16:creationId xmlns:a16="http://schemas.microsoft.com/office/drawing/2014/main" id="{7B441463-E567-AEBA-DAC0-8FC1F4A149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5424" y="1981201"/>
            <a:ext cx="6470016" cy="418083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en-US" sz="2400" dirty="0"/>
              <a:t>An unregulated input voltage V</a:t>
            </a:r>
            <a:r>
              <a:rPr lang="en-US" altLang="en-US" sz="2400" baseline="-25000" dirty="0"/>
              <a:t>i</a:t>
            </a:r>
            <a:r>
              <a:rPr lang="en-US" altLang="en-US" sz="2400" dirty="0"/>
              <a:t> is filtered by a capacitor C</a:t>
            </a:r>
            <a:r>
              <a:rPr lang="en-US" altLang="en-US" sz="2400" baseline="-25000" dirty="0"/>
              <a:t>1</a:t>
            </a:r>
            <a:r>
              <a:rPr lang="en-US" altLang="en-US" sz="2400" dirty="0"/>
              <a:t> and connected to the IC’s IN terminal.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The IC’s OUT terminal provides a regulated +12 V, which is filtered by capacitor  C</a:t>
            </a:r>
            <a:r>
              <a:rPr lang="en-US" altLang="en-US" sz="2400" baseline="-25000" dirty="0"/>
              <a:t>2</a:t>
            </a:r>
            <a:r>
              <a:rPr lang="en-US" altLang="en-US" sz="2400" dirty="0"/>
              <a:t>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The third IC terminal is connected to ground (GND)</a:t>
            </a:r>
          </a:p>
        </p:txBody>
      </p:sp>
      <p:pic>
        <p:nvPicPr>
          <p:cNvPr id="48132" name="Content Placeholder 6" descr="fg15_02600">
            <a:extLst>
              <a:ext uri="{FF2B5EF4-FFF2-40B4-BE49-F238E27FC236}">
                <a16:creationId xmlns:a16="http://schemas.microsoft.com/office/drawing/2014/main" id="{B684002C-40D1-14D6-EBE9-33D33231730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83400" y="2174241"/>
            <a:ext cx="4495800" cy="2924175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E83C49-A53E-DC67-6CC5-D35BB971BCAD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70910A9-EBEB-2FFF-F256-1DDE870FE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4">
            <a:extLst>
              <a:ext uri="{FF2B5EF4-FFF2-40B4-BE49-F238E27FC236}">
                <a16:creationId xmlns:a16="http://schemas.microsoft.com/office/drawing/2014/main" id="{BC1FDF6F-F3F9-86D8-F4CE-0FF489B02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31837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992C223-0EFB-5FF0-A3F7-066A6D032C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4843475"/>
              </p:ext>
            </p:extLst>
          </p:nvPr>
        </p:nvGraphicFramePr>
        <p:xfrm>
          <a:off x="1087120" y="2346960"/>
          <a:ext cx="85344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IC 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Output Voltage (V)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Minimum V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r>
                        <a:rPr lang="en-US" sz="2400" baseline="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(V)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</a:t>
                      </a:r>
                      <a:endParaRPr lang="en-US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+7.3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+8.3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+10.5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+12.5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+14.5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+17.7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+21.0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+27.1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49197" name="Rectangle 7">
            <a:extLst>
              <a:ext uri="{FF2B5EF4-FFF2-40B4-BE49-F238E27FC236}">
                <a16:creationId xmlns:a16="http://schemas.microsoft.com/office/drawing/2014/main" id="{91401FB3-895C-4FFC-A90A-E05B5DD3D7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04800" y="1740218"/>
            <a:ext cx="8686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b="1" dirty="0"/>
              <a:t>Positive-Voltage </a:t>
            </a:r>
            <a:r>
              <a:rPr lang="en-US" altLang="en-US" sz="2400" dirty="0"/>
              <a:t>Regulators in the 78XX Series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9B090-E3A2-7A69-BB05-9F8087966867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D1EFB7A-21E1-6DFC-D81E-3C7981561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DCF1F707-70B3-A438-AD94-F01D38B5F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897" y="889318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C5111-427C-D412-2945-3F4765FE7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79036"/>
            <a:ext cx="6654915" cy="3917032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  <a:buFont typeface="Wingdings 2" panose="05020102010507070707" pitchFamily="18" charset="2"/>
              <a:buNone/>
              <a:defRPr/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Fixed-Negative Voltage Regulator</a:t>
            </a:r>
          </a:p>
          <a:p>
            <a:pPr marL="1074738" algn="just">
              <a:lnSpc>
                <a:spcPct val="150000"/>
              </a:lnSpc>
              <a:defRPr/>
            </a:pPr>
            <a:r>
              <a:rPr lang="en-US" sz="2400" dirty="0"/>
              <a:t>The series 79XX regulators are the three-terminal IC regulators that provide a fixed negative output voltage.</a:t>
            </a:r>
          </a:p>
          <a:p>
            <a:pPr marL="1074738" algn="just">
              <a:lnSpc>
                <a:spcPct val="150000"/>
              </a:lnSpc>
              <a:defRPr/>
            </a:pPr>
            <a:r>
              <a:rPr lang="en-US" sz="2400" dirty="0"/>
              <a:t>This series has the same features and characteristics as the series 78XX regulators except the pin numbers are different.</a:t>
            </a:r>
          </a:p>
        </p:txBody>
      </p:sp>
      <p:pic>
        <p:nvPicPr>
          <p:cNvPr id="50180" name="Picture 3">
            <a:extLst>
              <a:ext uri="{FF2B5EF4-FFF2-40B4-BE49-F238E27FC236}">
                <a16:creationId xmlns:a16="http://schemas.microsoft.com/office/drawing/2014/main" id="{278B36F2-D43D-D528-65B8-02617DE9F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731" y="3059786"/>
            <a:ext cx="5366728" cy="1601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0775B4-2A9A-EA73-BDDC-EAA7012E632B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5FBF86-1C79-2F5B-A5CC-17FEF3BAA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>
            <a:extLst>
              <a:ext uri="{FF2B5EF4-FFF2-40B4-BE49-F238E27FC236}">
                <a16:creationId xmlns:a16="http://schemas.microsoft.com/office/drawing/2014/main" id="{F044A201-234F-563B-9303-68B5C2CDF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960" y="905136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F11610C7-17E4-9CAB-C0C3-F5AF9C00A75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54618393"/>
              </p:ext>
            </p:extLst>
          </p:nvPr>
        </p:nvGraphicFramePr>
        <p:xfrm>
          <a:off x="1905000" y="2540000"/>
          <a:ext cx="85344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IC 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Output Voltage (V)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Minimum V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r>
                        <a:rPr lang="en-US" sz="2400" baseline="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(V)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</a:t>
                      </a:r>
                      <a:endParaRPr lang="en-US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-7.3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-8.4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-10.5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-11.5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-14.6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-17.7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-20.8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-27.1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51245" name="Rectangle 4">
            <a:extLst>
              <a:ext uri="{FF2B5EF4-FFF2-40B4-BE49-F238E27FC236}">
                <a16:creationId xmlns:a16="http://schemas.microsoft.com/office/drawing/2014/main" id="{117F666E-639E-ECF6-641C-D707D836B2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60960" y="1895158"/>
            <a:ext cx="8686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b="1" dirty="0"/>
              <a:t>Negative-Voltage </a:t>
            </a:r>
            <a:r>
              <a:rPr lang="en-US" altLang="en-US" sz="2400" dirty="0"/>
              <a:t>Regulators in the 79XX Series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B63D94-15CF-1A7C-5505-AE3EFD3C321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4423ECC-6B34-49F9-358B-BBA0F2A2C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85ED95-BCF9-20F0-A4C5-CE5E4E3DF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3C496F-BF22-B746-3623-14F94E1FC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692EC8-E7D8-E4FA-F989-0C8393151CC2}"/>
              </a:ext>
            </a:extLst>
          </p:cNvPr>
          <p:cNvSpPr txBox="1"/>
          <p:nvPr/>
        </p:nvSpPr>
        <p:spPr>
          <a:xfrm>
            <a:off x="57150" y="1662366"/>
            <a:ext cx="1193012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latin typeface="Cambria"/>
                <a:ea typeface="Lato"/>
                <a:cs typeface="Lato"/>
              </a:rPr>
              <a:t>Reference </a:t>
            </a:r>
          </a:p>
        </p:txBody>
      </p:sp>
      <p:pic>
        <p:nvPicPr>
          <p:cNvPr id="20" name="Picture 19" descr="Icon&#10;&#10;Description automatically generated">
            <a:hlinkClick r:id="rId2" action="ppaction://hlinksldjump"/>
            <a:extLst>
              <a:ext uri="{FF2B5EF4-FFF2-40B4-BE49-F238E27FC236}">
                <a16:creationId xmlns:a16="http://schemas.microsoft.com/office/drawing/2014/main" id="{65F7812D-3E52-E4B4-EDEB-15E030EB98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760452" y="6143959"/>
            <a:ext cx="421557" cy="421557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617FC76-66CA-2639-08BC-1640DFFA02EE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Capacitors as Filter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0C5D02C9-FCA8-4D83-B738-7AE05A1E3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42A000-FB05-7132-3CFB-4CE6B604028B}"/>
              </a:ext>
            </a:extLst>
          </p:cNvPr>
          <p:cNvSpPr txBox="1"/>
          <p:nvPr/>
        </p:nvSpPr>
        <p:spPr>
          <a:xfrm>
            <a:off x="621885" y="2478775"/>
            <a:ext cx="10349345" cy="3372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[1] P. Horowitz and W. Hill, The Art of Electronics, 3rd ed. Cambridge, UK: Cambridge University Press, 2015.</a:t>
            </a:r>
          </a:p>
          <a:p>
            <a:pPr algn="just"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[2] Three Terminal Fixed Voltage Regulator ICs," Electronics Tutorial. [Online]. Available: https://www.electronics-tutorial.net/analog-integrated-circuits/voltage-regulator/three-terminal-fixed-voltage-regulator-ics/</a:t>
            </a:r>
          </a:p>
        </p:txBody>
      </p:sp>
    </p:spTree>
    <p:extLst>
      <p:ext uri="{BB962C8B-B14F-4D97-AF65-F5344CB8AC3E}">
        <p14:creationId xmlns:p14="http://schemas.microsoft.com/office/powerpoint/2010/main" val="24397194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3B0EB31-2A87-4BB3-9DAE-4B5261C35B79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17391292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840</Words>
  <Application>Microsoft Office PowerPoint</Application>
  <PresentationFormat>Widescreen</PresentationFormat>
  <Paragraphs>162</Paragraphs>
  <Slides>15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Arial</vt:lpstr>
      <vt:lpstr>Calibri</vt:lpstr>
      <vt:lpstr>Calibri Light</vt:lpstr>
      <vt:lpstr>Cambria</vt:lpstr>
      <vt:lpstr>Wingdings</vt:lpstr>
      <vt:lpstr>Wingdings 2</vt:lpstr>
      <vt:lpstr>UWTSD 200_Title Page 2</vt:lpstr>
      <vt:lpstr>UWTSD 200_Text 4</vt:lpstr>
      <vt:lpstr>Equation</vt:lpstr>
      <vt:lpstr>PowerPoint Presentation</vt:lpstr>
      <vt:lpstr>PowerPoint Presentation</vt:lpstr>
      <vt:lpstr>PowerPoint Presentation</vt:lpstr>
      <vt:lpstr>Line Regulation</vt:lpstr>
      <vt:lpstr>Load Regulation</vt:lpstr>
      <vt:lpstr>Types of Regulator</vt:lpstr>
      <vt:lpstr>Types of Regulator</vt:lpstr>
      <vt:lpstr>Fixed Voltage Regulators</vt:lpstr>
      <vt:lpstr>Fixed Voltage Regulator</vt:lpstr>
      <vt:lpstr>Fixed Voltage Regulator</vt:lpstr>
      <vt:lpstr>Fixed Voltage Regulator</vt:lpstr>
      <vt:lpstr>Fixed Voltage Regulator</vt:lpstr>
      <vt:lpstr>Fixed Voltage Regulator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15</cp:revision>
  <dcterms:created xsi:type="dcterms:W3CDTF">2021-03-09T15:35:42Z</dcterms:created>
  <dcterms:modified xsi:type="dcterms:W3CDTF">2025-01-14T11:05:25Z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