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3" r:id="rId1"/>
  </p:sldMasterIdLst>
  <p:notesMasterIdLst>
    <p:notesMasterId r:id="rId18"/>
  </p:notesMasterIdLst>
  <p:sldIdLst>
    <p:sldId id="278" r:id="rId2"/>
    <p:sldId id="272" r:id="rId3"/>
    <p:sldId id="261" r:id="rId4"/>
    <p:sldId id="262" r:id="rId5"/>
    <p:sldId id="280" r:id="rId6"/>
    <p:sldId id="258" r:id="rId7"/>
    <p:sldId id="260" r:id="rId8"/>
    <p:sldId id="256" r:id="rId9"/>
    <p:sldId id="273" r:id="rId10"/>
    <p:sldId id="274" r:id="rId11"/>
    <p:sldId id="275" r:id="rId12"/>
    <p:sldId id="264" r:id="rId13"/>
    <p:sldId id="276" r:id="rId14"/>
    <p:sldId id="281" r:id="rId15"/>
    <p:sldId id="283" r:id="rId16"/>
    <p:sldId id="284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912E19-69A5-417B-BF54-CA57235C4388}" v="79" dt="2026-07-06T03:09:50.4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78301" autoAdjust="0"/>
  </p:normalViewPr>
  <p:slideViewPr>
    <p:cSldViewPr snapToGrid="0">
      <p:cViewPr>
        <p:scale>
          <a:sx n="60" d="100"/>
          <a:sy n="60" d="100"/>
        </p:scale>
        <p:origin x="152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ron Maureen McDermott (2243145)" userId="0fcc2545-5390-4ffd-8b69-f780ec1885dc" providerId="ADAL" clId="{A635423B-E8B5-4395-B834-0CE974F0A826}"/>
    <pc:docChg chg="undo custSel addSld delSld modSld sldOrd">
      <pc:chgData name="Sharon Maureen McDermott (2243145)" userId="0fcc2545-5390-4ffd-8b69-f780ec1885dc" providerId="ADAL" clId="{A635423B-E8B5-4395-B834-0CE974F0A826}" dt="2026-07-06T03:20:17.628" v="12938" actId="207"/>
      <pc:docMkLst>
        <pc:docMk/>
      </pc:docMkLst>
      <pc:sldChg chg="delSp modSp add mod setBg">
        <pc:chgData name="Sharon Maureen McDermott (2243145)" userId="0fcc2545-5390-4ffd-8b69-f780ec1885dc" providerId="ADAL" clId="{A635423B-E8B5-4395-B834-0CE974F0A826}" dt="2026-07-06T01:51:36.482" v="10301" actId="207"/>
        <pc:sldMkLst>
          <pc:docMk/>
          <pc:sldMk cId="0" sldId="256"/>
        </pc:sldMkLst>
        <pc:spChg chg="mod">
          <ac:chgData name="Sharon Maureen McDermott (2243145)" userId="0fcc2545-5390-4ffd-8b69-f780ec1885dc" providerId="ADAL" clId="{A635423B-E8B5-4395-B834-0CE974F0A826}" dt="2026-07-06T01:50:53.422" v="10257" actId="1038"/>
          <ac:spMkLst>
            <pc:docMk/>
            <pc:sldMk cId="0" sldId="256"/>
            <ac:spMk id="3" creationId="{A06F224A-5EF2-57B5-06D1-326BD5AE6767}"/>
          </ac:spMkLst>
        </pc:spChg>
        <pc:spChg chg="mod">
          <ac:chgData name="Sharon Maureen McDermott (2243145)" userId="0fcc2545-5390-4ffd-8b69-f780ec1885dc" providerId="ADAL" clId="{A635423B-E8B5-4395-B834-0CE974F0A826}" dt="2026-07-06T01:47:22.220" v="10095" actId="2711"/>
          <ac:spMkLst>
            <pc:docMk/>
            <pc:sldMk cId="0" sldId="256"/>
            <ac:spMk id="87" creationId="{00000000-0000-0000-0000-000000000000}"/>
          </ac:spMkLst>
        </pc:spChg>
        <pc:spChg chg="del">
          <ac:chgData name="Sharon Maureen McDermott (2243145)" userId="0fcc2545-5390-4ffd-8b69-f780ec1885dc" providerId="ADAL" clId="{A635423B-E8B5-4395-B834-0CE974F0A826}" dt="2026-07-06T01:49:35.446" v="10114" actId="21"/>
          <ac:spMkLst>
            <pc:docMk/>
            <pc:sldMk cId="0" sldId="256"/>
            <ac:spMk id="89" creationId="{00000000-0000-0000-0000-000000000000}"/>
          </ac:spMkLst>
        </pc:spChg>
        <pc:spChg chg="del">
          <ac:chgData name="Sharon Maureen McDermott (2243145)" userId="0fcc2545-5390-4ffd-8b69-f780ec1885dc" providerId="ADAL" clId="{A635423B-E8B5-4395-B834-0CE974F0A826}" dt="2026-07-06T01:49:48.602" v="10116" actId="21"/>
          <ac:spMkLst>
            <pc:docMk/>
            <pc:sldMk cId="0" sldId="256"/>
            <ac:spMk id="90" creationId="{00000000-0000-0000-0000-000000000000}"/>
          </ac:spMkLst>
        </pc:spChg>
        <pc:spChg chg="del mod">
          <ac:chgData name="Sharon Maureen McDermott (2243145)" userId="0fcc2545-5390-4ffd-8b69-f780ec1885dc" providerId="ADAL" clId="{A635423B-E8B5-4395-B834-0CE974F0A826}" dt="2026-07-06T01:49:04.640" v="10108" actId="21"/>
          <ac:spMkLst>
            <pc:docMk/>
            <pc:sldMk cId="0" sldId="256"/>
            <ac:spMk id="91" creationId="{00000000-0000-0000-0000-000000000000}"/>
          </ac:spMkLst>
        </pc:spChg>
        <pc:spChg chg="mod">
          <ac:chgData name="Sharon Maureen McDermott (2243145)" userId="0fcc2545-5390-4ffd-8b69-f780ec1885dc" providerId="ADAL" clId="{A635423B-E8B5-4395-B834-0CE974F0A826}" dt="2026-07-06T01:51:36.482" v="10301" actId="207"/>
          <ac:spMkLst>
            <pc:docMk/>
            <pc:sldMk cId="0" sldId="256"/>
            <ac:spMk id="92" creationId="{00000000-0000-0000-0000-000000000000}"/>
          </ac:spMkLst>
        </pc:spChg>
        <pc:spChg chg="del mod">
          <ac:chgData name="Sharon Maureen McDermott (2243145)" userId="0fcc2545-5390-4ffd-8b69-f780ec1885dc" providerId="ADAL" clId="{A635423B-E8B5-4395-B834-0CE974F0A826}" dt="2026-07-06T01:49:18.873" v="10110" actId="21"/>
          <ac:spMkLst>
            <pc:docMk/>
            <pc:sldMk cId="0" sldId="256"/>
            <ac:spMk id="93" creationId="{00000000-0000-0000-0000-000000000000}"/>
          </ac:spMkLst>
        </pc:spChg>
        <pc:picChg chg="del">
          <ac:chgData name="Sharon Maureen McDermott (2243145)" userId="0fcc2545-5390-4ffd-8b69-f780ec1885dc" providerId="ADAL" clId="{A635423B-E8B5-4395-B834-0CE974F0A826}" dt="2026-07-06T01:49:41.576" v="10115" actId="21"/>
          <ac:picMkLst>
            <pc:docMk/>
            <pc:sldMk cId="0" sldId="256"/>
            <ac:picMk id="86" creationId="{00000000-0000-0000-0000-000000000000}"/>
          </ac:picMkLst>
        </pc:picChg>
        <pc:picChg chg="mod">
          <ac:chgData name="Sharon Maureen McDermott (2243145)" userId="0fcc2545-5390-4ffd-8b69-f780ec1885dc" providerId="ADAL" clId="{A635423B-E8B5-4395-B834-0CE974F0A826}" dt="2026-07-06T01:50:16.504" v="10139" actId="14100"/>
          <ac:picMkLst>
            <pc:docMk/>
            <pc:sldMk cId="0" sldId="256"/>
            <ac:picMk id="94" creationId="{00000000-0000-0000-0000-000000000000}"/>
          </ac:picMkLst>
        </pc:picChg>
      </pc:sldChg>
      <pc:sldChg chg="addSp delSp modSp mod">
        <pc:chgData name="Sharon Maureen McDermott (2243145)" userId="0fcc2545-5390-4ffd-8b69-f780ec1885dc" providerId="ADAL" clId="{A635423B-E8B5-4395-B834-0CE974F0A826}" dt="2026-07-06T00:37:58.378" v="9884" actId="2711"/>
        <pc:sldMkLst>
          <pc:docMk/>
          <pc:sldMk cId="449848974" sldId="258"/>
        </pc:sldMkLst>
        <pc:spChg chg="add mod">
          <ac:chgData name="Sharon Maureen McDermott (2243145)" userId="0fcc2545-5390-4ffd-8b69-f780ec1885dc" providerId="ADAL" clId="{A635423B-E8B5-4395-B834-0CE974F0A826}" dt="2026-07-06T00:37:40.950" v="9883" actId="14100"/>
          <ac:spMkLst>
            <pc:docMk/>
            <pc:sldMk cId="449848974" sldId="258"/>
            <ac:spMk id="2" creationId="{171D557A-7E8F-BDB1-AE55-8218010400A0}"/>
          </ac:spMkLst>
        </pc:spChg>
        <pc:spChg chg="add mod">
          <ac:chgData name="Sharon Maureen McDermott (2243145)" userId="0fcc2545-5390-4ffd-8b69-f780ec1885dc" providerId="ADAL" clId="{A635423B-E8B5-4395-B834-0CE974F0A826}" dt="2026-07-02T11:46:09.438" v="2205" actId="6549"/>
          <ac:spMkLst>
            <pc:docMk/>
            <pc:sldMk cId="449848974" sldId="258"/>
            <ac:spMk id="3" creationId="{B9017E87-4B1E-DFCC-4746-7DC9F9231307}"/>
          </ac:spMkLst>
        </pc:spChg>
        <pc:spChg chg="del mod">
          <ac:chgData name="Sharon Maureen McDermott (2243145)" userId="0fcc2545-5390-4ffd-8b69-f780ec1885dc" providerId="ADAL" clId="{A635423B-E8B5-4395-B834-0CE974F0A826}" dt="2026-07-05T22:54:21.162" v="8996" actId="21"/>
          <ac:spMkLst>
            <pc:docMk/>
            <pc:sldMk cId="449848974" sldId="258"/>
            <ac:spMk id="4" creationId="{B4E52731-C84C-70F0-EF33-4A1B8680A4BD}"/>
          </ac:spMkLst>
        </pc:spChg>
        <pc:spChg chg="add mod">
          <ac:chgData name="Sharon Maureen McDermott (2243145)" userId="0fcc2545-5390-4ffd-8b69-f780ec1885dc" providerId="ADAL" clId="{A635423B-E8B5-4395-B834-0CE974F0A826}" dt="2026-07-02T11:49:50.691" v="2228" actId="14100"/>
          <ac:spMkLst>
            <pc:docMk/>
            <pc:sldMk cId="449848974" sldId="258"/>
            <ac:spMk id="7" creationId="{CA7ECA33-F2FB-7134-DAC8-7B9D8074E65D}"/>
          </ac:spMkLst>
        </pc:spChg>
        <pc:spChg chg="add del mod">
          <ac:chgData name="Sharon Maureen McDermott (2243145)" userId="0fcc2545-5390-4ffd-8b69-f780ec1885dc" providerId="ADAL" clId="{A635423B-E8B5-4395-B834-0CE974F0A826}" dt="2026-07-05T22:54:07.177" v="8994" actId="21"/>
          <ac:spMkLst>
            <pc:docMk/>
            <pc:sldMk cId="449848974" sldId="258"/>
            <ac:spMk id="9" creationId="{45324B5E-CA7A-A67F-16F7-2A9B329FC1C4}"/>
          </ac:spMkLst>
        </pc:spChg>
        <pc:spChg chg="add mod">
          <ac:chgData name="Sharon Maureen McDermott (2243145)" userId="0fcc2545-5390-4ffd-8b69-f780ec1885dc" providerId="ADAL" clId="{A635423B-E8B5-4395-B834-0CE974F0A826}" dt="2026-07-06T00:37:58.378" v="9884" actId="2711"/>
          <ac:spMkLst>
            <pc:docMk/>
            <pc:sldMk cId="449848974" sldId="258"/>
            <ac:spMk id="13" creationId="{1569EA84-73AF-DDCB-3526-A8C86A8920B4}"/>
          </ac:spMkLst>
        </pc:spChg>
        <pc:spChg chg="add mod ord">
          <ac:chgData name="Sharon Maureen McDermott (2243145)" userId="0fcc2545-5390-4ffd-8b69-f780ec1885dc" providerId="ADAL" clId="{A635423B-E8B5-4395-B834-0CE974F0A826}" dt="2026-07-05T22:34:29.777" v="8952" actId="1036"/>
          <ac:spMkLst>
            <pc:docMk/>
            <pc:sldMk cId="449848974" sldId="258"/>
            <ac:spMk id="24" creationId="{F776E554-8F39-0504-AC1A-DEB3F137CBEA}"/>
          </ac:spMkLst>
        </pc:spChg>
        <pc:picChg chg="add del mod">
          <ac:chgData name="Sharon Maureen McDermott (2243145)" userId="0fcc2545-5390-4ffd-8b69-f780ec1885dc" providerId="ADAL" clId="{A635423B-E8B5-4395-B834-0CE974F0A826}" dt="2026-07-05T22:57:59.030" v="9000" actId="21"/>
          <ac:picMkLst>
            <pc:docMk/>
            <pc:sldMk cId="449848974" sldId="258"/>
            <ac:picMk id="6" creationId="{344BF1B1-FA00-7C96-595B-F8F3E62D8A75}"/>
          </ac:picMkLst>
        </pc:picChg>
        <pc:picChg chg="add del mod">
          <ac:chgData name="Sharon Maureen McDermott (2243145)" userId="0fcc2545-5390-4ffd-8b69-f780ec1885dc" providerId="ADAL" clId="{A635423B-E8B5-4395-B834-0CE974F0A826}" dt="2026-07-05T22:58:24.164" v="9003" actId="21"/>
          <ac:picMkLst>
            <pc:docMk/>
            <pc:sldMk cId="449848974" sldId="258"/>
            <ac:picMk id="10" creationId="{40E9B9C2-9D6F-ABAA-4C3C-1488DDDCE1E5}"/>
          </ac:picMkLst>
        </pc:picChg>
        <pc:picChg chg="add del mod">
          <ac:chgData name="Sharon Maureen McDermott (2243145)" userId="0fcc2545-5390-4ffd-8b69-f780ec1885dc" providerId="ADAL" clId="{A635423B-E8B5-4395-B834-0CE974F0A826}" dt="2026-07-05T23:17:21.211" v="9041" actId="21"/>
          <ac:picMkLst>
            <pc:docMk/>
            <pc:sldMk cId="449848974" sldId="258"/>
            <ac:picMk id="12" creationId="{D8CD1885-3319-3E8A-6298-E5A4A0D9014F}"/>
          </ac:picMkLst>
        </pc:picChg>
        <pc:picChg chg="add mod">
          <ac:chgData name="Sharon Maureen McDermott (2243145)" userId="0fcc2545-5390-4ffd-8b69-f780ec1885dc" providerId="ADAL" clId="{A635423B-E8B5-4395-B834-0CE974F0A826}" dt="2026-07-05T23:17:46.730" v="9100" actId="1036"/>
          <ac:picMkLst>
            <pc:docMk/>
            <pc:sldMk cId="449848974" sldId="258"/>
            <ac:picMk id="15" creationId="{E561D737-F745-3605-CA64-643460DCBE27}"/>
          </ac:picMkLst>
        </pc:picChg>
      </pc:sldChg>
      <pc:sldChg chg="addSp delSp modSp mod">
        <pc:chgData name="Sharon Maureen McDermott (2243145)" userId="0fcc2545-5390-4ffd-8b69-f780ec1885dc" providerId="ADAL" clId="{A635423B-E8B5-4395-B834-0CE974F0A826}" dt="2026-07-06T00:38:31.308" v="9885" actId="2711"/>
        <pc:sldMkLst>
          <pc:docMk/>
          <pc:sldMk cId="342691536" sldId="260"/>
        </pc:sldMkLst>
        <pc:spChg chg="add mod">
          <ac:chgData name="Sharon Maureen McDermott (2243145)" userId="0fcc2545-5390-4ffd-8b69-f780ec1885dc" providerId="ADAL" clId="{A635423B-E8B5-4395-B834-0CE974F0A826}" dt="2026-07-06T00:38:31.308" v="9885" actId="2711"/>
          <ac:spMkLst>
            <pc:docMk/>
            <pc:sldMk cId="342691536" sldId="260"/>
            <ac:spMk id="5" creationId="{B5BEC96C-6E78-D984-3A54-F63940B02426}"/>
          </ac:spMkLst>
        </pc:spChg>
        <pc:spChg chg="add mod">
          <ac:chgData name="Sharon Maureen McDermott (2243145)" userId="0fcc2545-5390-4ffd-8b69-f780ec1885dc" providerId="ADAL" clId="{A635423B-E8B5-4395-B834-0CE974F0A826}" dt="2026-07-05T16:06:59.651" v="8405" actId="1076"/>
          <ac:spMkLst>
            <pc:docMk/>
            <pc:sldMk cId="342691536" sldId="260"/>
            <ac:spMk id="7" creationId="{396B31AC-4D66-E201-6606-79A2D06F1DB4}"/>
          </ac:spMkLst>
        </pc:spChg>
        <pc:spChg chg="add mod ord">
          <ac:chgData name="Sharon Maureen McDermott (2243145)" userId="0fcc2545-5390-4ffd-8b69-f780ec1885dc" providerId="ADAL" clId="{A635423B-E8B5-4395-B834-0CE974F0A826}" dt="2026-07-05T22:35:37.740" v="8958" actId="404"/>
          <ac:spMkLst>
            <pc:docMk/>
            <pc:sldMk cId="342691536" sldId="260"/>
            <ac:spMk id="13" creationId="{566FC160-FF7F-6F39-BC04-382222B38D68}"/>
          </ac:spMkLst>
        </pc:spChg>
        <pc:picChg chg="add mod ord">
          <ac:chgData name="Sharon Maureen McDermott (2243145)" userId="0fcc2545-5390-4ffd-8b69-f780ec1885dc" providerId="ADAL" clId="{A635423B-E8B5-4395-B834-0CE974F0A826}" dt="2026-07-04T04:33:02.307" v="8061" actId="1076"/>
          <ac:picMkLst>
            <pc:docMk/>
            <pc:sldMk cId="342691536" sldId="260"/>
            <ac:picMk id="4" creationId="{A8421631-07C4-D7A6-4C06-8530B2574A6F}"/>
          </ac:picMkLst>
        </pc:picChg>
      </pc:sldChg>
      <pc:sldChg chg="addSp delSp modSp mod ord">
        <pc:chgData name="Sharon Maureen McDermott (2243145)" userId="0fcc2545-5390-4ffd-8b69-f780ec1885dc" providerId="ADAL" clId="{A635423B-E8B5-4395-B834-0CE974F0A826}" dt="2026-07-06T03:15:35.136" v="12933" actId="403"/>
        <pc:sldMkLst>
          <pc:docMk/>
          <pc:sldMk cId="443018539" sldId="261"/>
        </pc:sldMkLst>
        <pc:spChg chg="mod">
          <ac:chgData name="Sharon Maureen McDermott (2243145)" userId="0fcc2545-5390-4ffd-8b69-f780ec1885dc" providerId="ADAL" clId="{A635423B-E8B5-4395-B834-0CE974F0A826}" dt="2026-07-03T16:42:02.526" v="6656" actId="20577"/>
          <ac:spMkLst>
            <pc:docMk/>
            <pc:sldMk cId="443018539" sldId="261"/>
            <ac:spMk id="5" creationId="{7D4799A9-23E1-C7F0-9F7B-C14ADF8B6551}"/>
          </ac:spMkLst>
        </pc:spChg>
        <pc:spChg chg="add del mod">
          <ac:chgData name="Sharon Maureen McDermott (2243145)" userId="0fcc2545-5390-4ffd-8b69-f780ec1885dc" providerId="ADAL" clId="{A635423B-E8B5-4395-B834-0CE974F0A826}" dt="2026-07-06T03:15:35.136" v="12933" actId="403"/>
          <ac:spMkLst>
            <pc:docMk/>
            <pc:sldMk cId="443018539" sldId="261"/>
            <ac:spMk id="9" creationId="{2592961C-59E8-D83A-9A59-3CD14049459E}"/>
          </ac:spMkLst>
        </pc:spChg>
        <pc:spChg chg="add mod">
          <ac:chgData name="Sharon Maureen McDermott (2243145)" userId="0fcc2545-5390-4ffd-8b69-f780ec1885dc" providerId="ADAL" clId="{A635423B-E8B5-4395-B834-0CE974F0A826}" dt="2026-07-05T18:23:26.647" v="8449" actId="255"/>
          <ac:spMkLst>
            <pc:docMk/>
            <pc:sldMk cId="443018539" sldId="261"/>
            <ac:spMk id="14" creationId="{59024D53-5768-F279-A3BF-917AAF567547}"/>
          </ac:spMkLst>
        </pc:spChg>
        <pc:picChg chg="add del mod">
          <ac:chgData name="Sharon Maureen McDermott (2243145)" userId="0fcc2545-5390-4ffd-8b69-f780ec1885dc" providerId="ADAL" clId="{A635423B-E8B5-4395-B834-0CE974F0A826}" dt="2026-07-05T23:44:15.340" v="9251" actId="21"/>
          <ac:picMkLst>
            <pc:docMk/>
            <pc:sldMk cId="443018539" sldId="261"/>
            <ac:picMk id="3" creationId="{6E3A41CE-027C-EA50-5E55-35EADD00E847}"/>
          </ac:picMkLst>
        </pc:picChg>
        <pc:picChg chg="add mod">
          <ac:chgData name="Sharon Maureen McDermott (2243145)" userId="0fcc2545-5390-4ffd-8b69-f780ec1885dc" providerId="ADAL" clId="{A635423B-E8B5-4395-B834-0CE974F0A826}" dt="2026-07-05T23:44:24.806" v="9252" actId="1076"/>
          <ac:picMkLst>
            <pc:docMk/>
            <pc:sldMk cId="443018539" sldId="261"/>
            <ac:picMk id="4" creationId="{71D8AA9B-DCF0-F957-5501-AA11CBA014A3}"/>
          </ac:picMkLst>
        </pc:picChg>
      </pc:sldChg>
      <pc:sldChg chg="addSp delSp modSp new mod ord">
        <pc:chgData name="Sharon Maureen McDermott (2243145)" userId="0fcc2545-5390-4ffd-8b69-f780ec1885dc" providerId="ADAL" clId="{A635423B-E8B5-4395-B834-0CE974F0A826}" dt="2026-07-06T03:16:13.758" v="12936" actId="20577"/>
        <pc:sldMkLst>
          <pc:docMk/>
          <pc:sldMk cId="3580126856" sldId="262"/>
        </pc:sldMkLst>
        <pc:spChg chg="mod">
          <ac:chgData name="Sharon Maureen McDermott (2243145)" userId="0fcc2545-5390-4ffd-8b69-f780ec1885dc" providerId="ADAL" clId="{A635423B-E8B5-4395-B834-0CE974F0A826}" dt="2026-07-05T21:16:58.313" v="8589" actId="1076"/>
          <ac:spMkLst>
            <pc:docMk/>
            <pc:sldMk cId="3580126856" sldId="262"/>
            <ac:spMk id="3" creationId="{B37AE6B3-E74D-9B50-2810-FE95C9171DE2}"/>
          </ac:spMkLst>
        </pc:spChg>
        <pc:spChg chg="add mod">
          <ac:chgData name="Sharon Maureen McDermott (2243145)" userId="0fcc2545-5390-4ffd-8b69-f780ec1885dc" providerId="ADAL" clId="{A635423B-E8B5-4395-B834-0CE974F0A826}" dt="2026-07-06T03:16:13.758" v="12936" actId="20577"/>
          <ac:spMkLst>
            <pc:docMk/>
            <pc:sldMk cId="3580126856" sldId="262"/>
            <ac:spMk id="5" creationId="{317E6CDA-73F0-08C2-8F5F-0D8DFEFAA195}"/>
          </ac:spMkLst>
        </pc:spChg>
        <pc:spChg chg="add mod">
          <ac:chgData name="Sharon Maureen McDermott (2243145)" userId="0fcc2545-5390-4ffd-8b69-f780ec1885dc" providerId="ADAL" clId="{A635423B-E8B5-4395-B834-0CE974F0A826}" dt="2026-07-05T22:08:22.402" v="8666" actId="1035"/>
          <ac:spMkLst>
            <pc:docMk/>
            <pc:sldMk cId="3580126856" sldId="262"/>
            <ac:spMk id="22" creationId="{E444C7C8-E73B-E611-DD48-5B64B1E1C6CB}"/>
          </ac:spMkLst>
        </pc:spChg>
        <pc:picChg chg="add mod ord">
          <ac:chgData name="Sharon Maureen McDermott (2243145)" userId="0fcc2545-5390-4ffd-8b69-f780ec1885dc" providerId="ADAL" clId="{A635423B-E8B5-4395-B834-0CE974F0A826}" dt="2026-07-05T22:09:47.101" v="8671" actId="1076"/>
          <ac:picMkLst>
            <pc:docMk/>
            <pc:sldMk cId="3580126856" sldId="262"/>
            <ac:picMk id="4" creationId="{C4B09351-C2C9-2FB8-B0EA-19E649367008}"/>
          </ac:picMkLst>
        </pc:picChg>
        <pc:picChg chg="add del mod">
          <ac:chgData name="Sharon Maureen McDermott (2243145)" userId="0fcc2545-5390-4ffd-8b69-f780ec1885dc" providerId="ADAL" clId="{A635423B-E8B5-4395-B834-0CE974F0A826}" dt="2026-07-05T21:16:36.857" v="8588" actId="478"/>
          <ac:picMkLst>
            <pc:docMk/>
            <pc:sldMk cId="3580126856" sldId="262"/>
            <ac:picMk id="4" creationId="{E7B0417B-4225-C98F-BE2E-026095735B11}"/>
          </ac:picMkLst>
        </pc:picChg>
      </pc:sldChg>
      <pc:sldChg chg="addSp delSp modSp new del mod setBg">
        <pc:chgData name="Sharon Maureen McDermott (2243145)" userId="0fcc2545-5390-4ffd-8b69-f780ec1885dc" providerId="ADAL" clId="{A635423B-E8B5-4395-B834-0CE974F0A826}" dt="2026-07-05T22:32:57.436" v="8906" actId="2696"/>
        <pc:sldMkLst>
          <pc:docMk/>
          <pc:sldMk cId="1302827111" sldId="263"/>
        </pc:sldMkLst>
        <pc:spChg chg="mod">
          <ac:chgData name="Sharon Maureen McDermott (2243145)" userId="0fcc2545-5390-4ffd-8b69-f780ec1885dc" providerId="ADAL" clId="{A635423B-E8B5-4395-B834-0CE974F0A826}" dt="2026-07-05T21:10:34.224" v="8570" actId="26606"/>
          <ac:spMkLst>
            <pc:docMk/>
            <pc:sldMk cId="1302827111" sldId="263"/>
            <ac:spMk id="2" creationId="{EDDE316F-7FD6-E1D7-2DF1-DB2C6DDCFFBF}"/>
          </ac:spMkLst>
        </pc:spChg>
        <pc:spChg chg="add mod ord">
          <ac:chgData name="Sharon Maureen McDermott (2243145)" userId="0fcc2545-5390-4ffd-8b69-f780ec1885dc" providerId="ADAL" clId="{A635423B-E8B5-4395-B834-0CE974F0A826}" dt="2026-07-05T22:14:05.181" v="8684" actId="403"/>
          <ac:spMkLst>
            <pc:docMk/>
            <pc:sldMk cId="1302827111" sldId="263"/>
            <ac:spMk id="11" creationId="{6D6D273A-734D-4819-4BA2-8A6FF7AC924D}"/>
          </ac:spMkLst>
        </pc:spChg>
        <pc:spChg chg="add">
          <ac:chgData name="Sharon Maureen McDermott (2243145)" userId="0fcc2545-5390-4ffd-8b69-f780ec1885dc" providerId="ADAL" clId="{A635423B-E8B5-4395-B834-0CE974F0A826}" dt="2026-07-05T21:10:34.224" v="8570" actId="26606"/>
          <ac:spMkLst>
            <pc:docMk/>
            <pc:sldMk cId="1302827111" sldId="263"/>
            <ac:spMk id="44" creationId="{1996130F-9AB5-4DE9-8574-3AF891C5C172}"/>
          </ac:spMkLst>
        </pc:spChg>
        <pc:spChg chg="add">
          <ac:chgData name="Sharon Maureen McDermott (2243145)" userId="0fcc2545-5390-4ffd-8b69-f780ec1885dc" providerId="ADAL" clId="{A635423B-E8B5-4395-B834-0CE974F0A826}" dt="2026-07-05T21:10:34.224" v="8570" actId="26606"/>
          <ac:spMkLst>
            <pc:docMk/>
            <pc:sldMk cId="1302827111" sldId="263"/>
            <ac:spMk id="46" creationId="{7326F4E6-9131-42DA-97B2-0BA8D1E258AD}"/>
          </ac:spMkLst>
        </pc:spChg>
        <pc:spChg chg="add">
          <ac:chgData name="Sharon Maureen McDermott (2243145)" userId="0fcc2545-5390-4ffd-8b69-f780ec1885dc" providerId="ADAL" clId="{A635423B-E8B5-4395-B834-0CE974F0A826}" dt="2026-07-05T21:10:34.224" v="8570" actId="26606"/>
          <ac:spMkLst>
            <pc:docMk/>
            <pc:sldMk cId="1302827111" sldId="263"/>
            <ac:spMk id="48" creationId="{3F4C104D-5F30-4811-9376-566B26E4719A}"/>
          </ac:spMkLst>
        </pc:spChg>
        <pc:spChg chg="add">
          <ac:chgData name="Sharon Maureen McDermott (2243145)" userId="0fcc2545-5390-4ffd-8b69-f780ec1885dc" providerId="ADAL" clId="{A635423B-E8B5-4395-B834-0CE974F0A826}" dt="2026-07-05T21:10:34.224" v="8570" actId="26606"/>
          <ac:spMkLst>
            <pc:docMk/>
            <pc:sldMk cId="1302827111" sldId="263"/>
            <ac:spMk id="50" creationId="{0815E34B-5D02-4E01-A936-E8E1C0AB6F12}"/>
          </ac:spMkLst>
        </pc:spChg>
        <pc:spChg chg="add">
          <ac:chgData name="Sharon Maureen McDermott (2243145)" userId="0fcc2545-5390-4ffd-8b69-f780ec1885dc" providerId="ADAL" clId="{A635423B-E8B5-4395-B834-0CE974F0A826}" dt="2026-07-05T21:10:34.224" v="8570" actId="26606"/>
          <ac:spMkLst>
            <pc:docMk/>
            <pc:sldMk cId="1302827111" sldId="263"/>
            <ac:spMk id="52" creationId="{7DE3414B-B032-4710-A468-D3285E38C5FF}"/>
          </ac:spMkLst>
        </pc:spChg>
        <pc:grpChg chg="add">
          <ac:chgData name="Sharon Maureen McDermott (2243145)" userId="0fcc2545-5390-4ffd-8b69-f780ec1885dc" providerId="ADAL" clId="{A635423B-E8B5-4395-B834-0CE974F0A826}" dt="2026-07-05T21:10:34.224" v="8570" actId="26606"/>
          <ac:grpSpMkLst>
            <pc:docMk/>
            <pc:sldMk cId="1302827111" sldId="263"/>
            <ac:grpSpMk id="16" creationId="{166BF9EE-F7AC-4FA5-AC7E-001B3A642F75}"/>
          </ac:grpSpMkLst>
        </pc:grpChg>
        <pc:grpChg chg="add">
          <ac:chgData name="Sharon Maureen McDermott (2243145)" userId="0fcc2545-5390-4ffd-8b69-f780ec1885dc" providerId="ADAL" clId="{A635423B-E8B5-4395-B834-0CE974F0A826}" dt="2026-07-05T21:10:34.224" v="8570" actId="26606"/>
          <ac:grpSpMkLst>
            <pc:docMk/>
            <pc:sldMk cId="1302827111" sldId="263"/>
            <ac:grpSpMk id="30" creationId="{E312DBA5-56D8-42B2-BA94-28168C2A6703}"/>
          </ac:grpSpMkLst>
        </pc:grpChg>
        <pc:picChg chg="add mod">
          <ac:chgData name="Sharon Maureen McDermott (2243145)" userId="0fcc2545-5390-4ffd-8b69-f780ec1885dc" providerId="ADAL" clId="{A635423B-E8B5-4395-B834-0CE974F0A826}" dt="2026-07-05T22:11:53.904" v="8676" actId="1076"/>
          <ac:picMkLst>
            <pc:docMk/>
            <pc:sldMk cId="1302827111" sldId="263"/>
            <ac:picMk id="4" creationId="{710206F5-E1A3-CD4A-8AC5-156B2629D612}"/>
          </ac:picMkLst>
        </pc:picChg>
      </pc:sldChg>
      <pc:sldChg chg="addSp delSp modSp new mod ord">
        <pc:chgData name="Sharon Maureen McDermott (2243145)" userId="0fcc2545-5390-4ffd-8b69-f780ec1885dc" providerId="ADAL" clId="{A635423B-E8B5-4395-B834-0CE974F0A826}" dt="2026-07-06T02:34:51.046" v="10880" actId="20577"/>
        <pc:sldMkLst>
          <pc:docMk/>
          <pc:sldMk cId="4016142439" sldId="264"/>
        </pc:sldMkLst>
        <pc:spChg chg="add mod">
          <ac:chgData name="Sharon Maureen McDermott (2243145)" userId="0fcc2545-5390-4ffd-8b69-f780ec1885dc" providerId="ADAL" clId="{A635423B-E8B5-4395-B834-0CE974F0A826}" dt="2026-07-02T15:04:28.111" v="2715" actId="1076"/>
          <ac:spMkLst>
            <pc:docMk/>
            <pc:sldMk cId="4016142439" sldId="264"/>
            <ac:spMk id="7" creationId="{37627B49-BFF4-1DE5-81E2-0D5AFF385DFB}"/>
          </ac:spMkLst>
        </pc:spChg>
        <pc:spChg chg="add mod">
          <ac:chgData name="Sharon Maureen McDermott (2243145)" userId="0fcc2545-5390-4ffd-8b69-f780ec1885dc" providerId="ADAL" clId="{A635423B-E8B5-4395-B834-0CE974F0A826}" dt="2026-07-06T02:34:51.046" v="10880" actId="20577"/>
          <ac:spMkLst>
            <pc:docMk/>
            <pc:sldMk cId="4016142439" sldId="264"/>
            <ac:spMk id="9" creationId="{AC964D32-72A5-49DB-A664-82392C69E1CE}"/>
          </ac:spMkLst>
        </pc:spChg>
        <pc:spChg chg="add del mod">
          <ac:chgData name="Sharon Maureen McDermott (2243145)" userId="0fcc2545-5390-4ffd-8b69-f780ec1885dc" providerId="ADAL" clId="{A635423B-E8B5-4395-B834-0CE974F0A826}" dt="2026-07-06T02:16:11.137" v="10691" actId="21"/>
          <ac:spMkLst>
            <pc:docMk/>
            <pc:sldMk cId="4016142439" sldId="264"/>
            <ac:spMk id="10" creationId="{CE7EBC00-AA86-193E-BC70-9782B7498F5D}"/>
          </ac:spMkLst>
        </pc:spChg>
        <pc:picChg chg="add del mod ord">
          <ac:chgData name="Sharon Maureen McDermott (2243145)" userId="0fcc2545-5390-4ffd-8b69-f780ec1885dc" providerId="ADAL" clId="{A635423B-E8B5-4395-B834-0CE974F0A826}" dt="2026-07-06T02:14:56.184" v="10680" actId="21"/>
          <ac:picMkLst>
            <pc:docMk/>
            <pc:sldMk cId="4016142439" sldId="264"/>
            <ac:picMk id="2" creationId="{1A4C9AF2-8943-E924-F8B5-3588D270646F}"/>
          </ac:picMkLst>
        </pc:picChg>
      </pc:sldChg>
      <pc:sldChg chg="addSp delSp modSp add mod ord">
        <pc:chgData name="Sharon Maureen McDermott (2243145)" userId="0fcc2545-5390-4ffd-8b69-f780ec1885dc" providerId="ADAL" clId="{A635423B-E8B5-4395-B834-0CE974F0A826}" dt="2026-07-06T03:15:11.623" v="12931" actId="20577"/>
        <pc:sldMkLst>
          <pc:docMk/>
          <pc:sldMk cId="2043978138" sldId="272"/>
        </pc:sldMkLst>
        <pc:spChg chg="add mod">
          <ac:chgData name="Sharon Maureen McDermott (2243145)" userId="0fcc2545-5390-4ffd-8b69-f780ec1885dc" providerId="ADAL" clId="{A635423B-E8B5-4395-B834-0CE974F0A826}" dt="2026-07-06T01:45:08.690" v="10080" actId="1036"/>
          <ac:spMkLst>
            <pc:docMk/>
            <pc:sldMk cId="2043978138" sldId="272"/>
            <ac:spMk id="2" creationId="{B8C3E7D6-4F92-EF2B-4547-22AFDB6D5076}"/>
          </ac:spMkLst>
        </pc:spChg>
        <pc:spChg chg="mod">
          <ac:chgData name="Sharon Maureen McDermott (2243145)" userId="0fcc2545-5390-4ffd-8b69-f780ec1885dc" providerId="ADAL" clId="{A635423B-E8B5-4395-B834-0CE974F0A826}" dt="2026-07-06T01:46:19.397" v="10093" actId="2711"/>
          <ac:spMkLst>
            <pc:docMk/>
            <pc:sldMk cId="2043978138" sldId="272"/>
            <ac:spMk id="20" creationId="{1803152C-E8A1-B1AC-4A5D-BAB2AE9A4BA2}"/>
          </ac:spMkLst>
        </pc:spChg>
        <pc:spChg chg="del">
          <ac:chgData name="Sharon Maureen McDermott (2243145)" userId="0fcc2545-5390-4ffd-8b69-f780ec1885dc" providerId="ADAL" clId="{A635423B-E8B5-4395-B834-0CE974F0A826}" dt="2026-07-06T01:45:27.231" v="10082" actId="21"/>
          <ac:spMkLst>
            <pc:docMk/>
            <pc:sldMk cId="2043978138" sldId="272"/>
            <ac:spMk id="22" creationId="{B7D3722A-B84E-2BC8-3994-AC22F298DD28}"/>
          </ac:spMkLst>
        </pc:spChg>
        <pc:spChg chg="del">
          <ac:chgData name="Sharon Maureen McDermott (2243145)" userId="0fcc2545-5390-4ffd-8b69-f780ec1885dc" providerId="ADAL" clId="{A635423B-E8B5-4395-B834-0CE974F0A826}" dt="2026-07-06T03:14:13.546" v="12899" actId="21"/>
          <ac:spMkLst>
            <pc:docMk/>
            <pc:sldMk cId="2043978138" sldId="272"/>
            <ac:spMk id="23" creationId="{E411FFEB-2769-373B-0BE4-DA8A283B8F34}"/>
          </ac:spMkLst>
        </pc:spChg>
        <pc:spChg chg="del mod">
          <ac:chgData name="Sharon Maureen McDermott (2243145)" userId="0fcc2545-5390-4ffd-8b69-f780ec1885dc" providerId="ADAL" clId="{A635423B-E8B5-4395-B834-0CE974F0A826}" dt="2026-07-06T01:43:28.965" v="9934" actId="21"/>
          <ac:spMkLst>
            <pc:docMk/>
            <pc:sldMk cId="2043978138" sldId="272"/>
            <ac:spMk id="25" creationId="{39F0A2FD-DF21-0DA3-D66F-9210A091049C}"/>
          </ac:spMkLst>
        </pc:spChg>
        <pc:spChg chg="mod">
          <ac:chgData name="Sharon Maureen McDermott (2243145)" userId="0fcc2545-5390-4ffd-8b69-f780ec1885dc" providerId="ADAL" clId="{A635423B-E8B5-4395-B834-0CE974F0A826}" dt="2026-07-06T03:15:11.623" v="12931" actId="20577"/>
          <ac:spMkLst>
            <pc:docMk/>
            <pc:sldMk cId="2043978138" sldId="272"/>
            <ac:spMk id="35" creationId="{AF36BFED-9C94-3E35-8166-FE97EA267A20}"/>
          </ac:spMkLst>
        </pc:spChg>
        <pc:picChg chg="del mod">
          <ac:chgData name="Sharon Maureen McDermott (2243145)" userId="0fcc2545-5390-4ffd-8b69-f780ec1885dc" providerId="ADAL" clId="{A635423B-E8B5-4395-B834-0CE974F0A826}" dt="2026-07-06T01:43:24.062" v="9933" actId="21"/>
          <ac:picMkLst>
            <pc:docMk/>
            <pc:sldMk cId="2043978138" sldId="272"/>
            <ac:picMk id="16" creationId="{82951891-4783-8EEC-EC35-53B7BB76941B}"/>
          </ac:picMkLst>
        </pc:picChg>
        <pc:picChg chg="del">
          <ac:chgData name="Sharon Maureen McDermott (2243145)" userId="0fcc2545-5390-4ffd-8b69-f780ec1885dc" providerId="ADAL" clId="{A635423B-E8B5-4395-B834-0CE974F0A826}" dt="2026-07-06T01:45:16.958" v="10081" actId="21"/>
          <ac:picMkLst>
            <pc:docMk/>
            <pc:sldMk cId="2043978138" sldId="272"/>
            <ac:picMk id="19" creationId="{861BB8EC-05B7-211D-F08D-86742A77121E}"/>
          </ac:picMkLst>
        </pc:picChg>
        <pc:picChg chg="mod">
          <ac:chgData name="Sharon Maureen McDermott (2243145)" userId="0fcc2545-5390-4ffd-8b69-f780ec1885dc" providerId="ADAL" clId="{A635423B-E8B5-4395-B834-0CE974F0A826}" dt="2026-07-06T03:14:33.193" v="12925" actId="1036"/>
          <ac:picMkLst>
            <pc:docMk/>
            <pc:sldMk cId="2043978138" sldId="272"/>
            <ac:picMk id="31" creationId="{5BF783ED-1856-7884-FF85-A4743CED0035}"/>
          </ac:picMkLst>
        </pc:picChg>
      </pc:sldChg>
      <pc:sldChg chg="delSp modSp add mod setBg">
        <pc:chgData name="Sharon Maureen McDermott (2243145)" userId="0fcc2545-5390-4ffd-8b69-f780ec1885dc" providerId="ADAL" clId="{A635423B-E8B5-4395-B834-0CE974F0A826}" dt="2026-07-06T01:55:56.564" v="10361" actId="207"/>
        <pc:sldMkLst>
          <pc:docMk/>
          <pc:sldMk cId="0" sldId="273"/>
        </pc:sldMkLst>
        <pc:spChg chg="mod">
          <ac:chgData name="Sharon Maureen McDermott (2243145)" userId="0fcc2545-5390-4ffd-8b69-f780ec1885dc" providerId="ADAL" clId="{A635423B-E8B5-4395-B834-0CE974F0A826}" dt="2026-07-06T01:52:31.251" v="10306" actId="14100"/>
          <ac:spMkLst>
            <pc:docMk/>
            <pc:sldMk cId="0" sldId="273"/>
            <ac:spMk id="102" creationId="{00000000-0000-0000-0000-000000000000}"/>
          </ac:spMkLst>
        </pc:spChg>
        <pc:spChg chg="del">
          <ac:chgData name="Sharon Maureen McDermott (2243145)" userId="0fcc2545-5390-4ffd-8b69-f780ec1885dc" providerId="ADAL" clId="{A635423B-E8B5-4395-B834-0CE974F0A826}" dt="2026-07-06T01:52:56.598" v="10309" actId="21"/>
          <ac:spMkLst>
            <pc:docMk/>
            <pc:sldMk cId="0" sldId="273"/>
            <ac:spMk id="104" creationId="{00000000-0000-0000-0000-000000000000}"/>
          </ac:spMkLst>
        </pc:spChg>
        <pc:spChg chg="del">
          <ac:chgData name="Sharon Maureen McDermott (2243145)" userId="0fcc2545-5390-4ffd-8b69-f780ec1885dc" providerId="ADAL" clId="{A635423B-E8B5-4395-B834-0CE974F0A826}" dt="2026-07-06T01:53:05.997" v="10310" actId="21"/>
          <ac:spMkLst>
            <pc:docMk/>
            <pc:sldMk cId="0" sldId="273"/>
            <ac:spMk id="105" creationId="{00000000-0000-0000-0000-000000000000}"/>
          </ac:spMkLst>
        </pc:spChg>
        <pc:spChg chg="mod">
          <ac:chgData name="Sharon Maureen McDermott (2243145)" userId="0fcc2545-5390-4ffd-8b69-f780ec1885dc" providerId="ADAL" clId="{A635423B-E8B5-4395-B834-0CE974F0A826}" dt="2026-07-06T01:55:07.758" v="10335" actId="1037"/>
          <ac:spMkLst>
            <pc:docMk/>
            <pc:sldMk cId="0" sldId="273"/>
            <ac:spMk id="106" creationId="{00000000-0000-0000-0000-000000000000}"/>
          </ac:spMkLst>
        </pc:spChg>
        <pc:spChg chg="mod">
          <ac:chgData name="Sharon Maureen McDermott (2243145)" userId="0fcc2545-5390-4ffd-8b69-f780ec1885dc" providerId="ADAL" clId="{A635423B-E8B5-4395-B834-0CE974F0A826}" dt="2026-07-06T01:52:40.137" v="10307" actId="207"/>
          <ac:spMkLst>
            <pc:docMk/>
            <pc:sldMk cId="0" sldId="273"/>
            <ac:spMk id="107" creationId="{00000000-0000-0000-0000-000000000000}"/>
          </ac:spMkLst>
        </pc:spChg>
        <pc:spChg chg="del mod">
          <ac:chgData name="Sharon Maureen McDermott (2243145)" userId="0fcc2545-5390-4ffd-8b69-f780ec1885dc" providerId="ADAL" clId="{A635423B-E8B5-4395-B834-0CE974F0A826}" dt="2026-07-06T01:54:19.942" v="10319" actId="21"/>
          <ac:spMkLst>
            <pc:docMk/>
            <pc:sldMk cId="0" sldId="273"/>
            <ac:spMk id="108" creationId="{00000000-0000-0000-0000-000000000000}"/>
          </ac:spMkLst>
        </pc:spChg>
        <pc:spChg chg="mod">
          <ac:chgData name="Sharon Maureen McDermott (2243145)" userId="0fcc2545-5390-4ffd-8b69-f780ec1885dc" providerId="ADAL" clId="{A635423B-E8B5-4395-B834-0CE974F0A826}" dt="2026-07-06T01:55:56.564" v="10361" actId="207"/>
          <ac:spMkLst>
            <pc:docMk/>
            <pc:sldMk cId="0" sldId="273"/>
            <ac:spMk id="109" creationId="{00000000-0000-0000-0000-000000000000}"/>
          </ac:spMkLst>
        </pc:spChg>
        <pc:spChg chg="del mod">
          <ac:chgData name="Sharon Maureen McDermott (2243145)" userId="0fcc2545-5390-4ffd-8b69-f780ec1885dc" providerId="ADAL" clId="{A635423B-E8B5-4395-B834-0CE974F0A826}" dt="2026-07-06T01:54:45.981" v="10324" actId="21"/>
          <ac:spMkLst>
            <pc:docMk/>
            <pc:sldMk cId="0" sldId="273"/>
            <ac:spMk id="110" creationId="{00000000-0000-0000-0000-000000000000}"/>
          </ac:spMkLst>
        </pc:spChg>
        <pc:picChg chg="mod">
          <ac:chgData name="Sharon Maureen McDermott (2243145)" userId="0fcc2545-5390-4ffd-8b69-f780ec1885dc" providerId="ADAL" clId="{A635423B-E8B5-4395-B834-0CE974F0A826}" dt="2026-07-06T01:55:16.718" v="10359" actId="1036"/>
          <ac:picMkLst>
            <pc:docMk/>
            <pc:sldMk cId="0" sldId="273"/>
            <ac:picMk id="100" creationId="{00000000-0000-0000-0000-000000000000}"/>
          </ac:picMkLst>
        </pc:picChg>
        <pc:picChg chg="del">
          <ac:chgData name="Sharon Maureen McDermott (2243145)" userId="0fcc2545-5390-4ffd-8b69-f780ec1885dc" providerId="ADAL" clId="{A635423B-E8B5-4395-B834-0CE974F0A826}" dt="2026-07-06T01:52:51.729" v="10308" actId="21"/>
          <ac:picMkLst>
            <pc:docMk/>
            <pc:sldMk cId="0" sldId="273"/>
            <ac:picMk id="101" creationId="{00000000-0000-0000-0000-000000000000}"/>
          </ac:picMkLst>
        </pc:picChg>
      </pc:sldChg>
      <pc:sldChg chg="addSp delSp modSp add mod setBg">
        <pc:chgData name="Sharon Maureen McDermott (2243145)" userId="0fcc2545-5390-4ffd-8b69-f780ec1885dc" providerId="ADAL" clId="{A635423B-E8B5-4395-B834-0CE974F0A826}" dt="2026-07-06T02:00:26.810" v="10443" actId="14100"/>
        <pc:sldMkLst>
          <pc:docMk/>
          <pc:sldMk cId="0" sldId="274"/>
        </pc:sldMkLst>
        <pc:spChg chg="add mod">
          <ac:chgData name="Sharon Maureen McDermott (2243145)" userId="0fcc2545-5390-4ffd-8b69-f780ec1885dc" providerId="ADAL" clId="{A635423B-E8B5-4395-B834-0CE974F0A826}" dt="2026-07-06T01:58:46.463" v="10374" actId="1076"/>
          <ac:spMkLst>
            <pc:docMk/>
            <pc:sldMk cId="0" sldId="274"/>
            <ac:spMk id="2" creationId="{4B99C492-BDD7-3E8C-523E-2425D10EC340}"/>
          </ac:spMkLst>
        </pc:spChg>
        <pc:spChg chg="mod">
          <ac:chgData name="Sharon Maureen McDermott (2243145)" userId="0fcc2545-5390-4ffd-8b69-f780ec1885dc" providerId="ADAL" clId="{A635423B-E8B5-4395-B834-0CE974F0A826}" dt="2026-07-06T01:59:35.849" v="10436" actId="1037"/>
          <ac:spMkLst>
            <pc:docMk/>
            <pc:sldMk cId="0" sldId="274"/>
            <ac:spMk id="3" creationId="{15444060-393B-1749-461B-54353B7ED9B9}"/>
          </ac:spMkLst>
        </pc:spChg>
        <pc:spChg chg="mod">
          <ac:chgData name="Sharon Maureen McDermott (2243145)" userId="0fcc2545-5390-4ffd-8b69-f780ec1885dc" providerId="ADAL" clId="{A635423B-E8B5-4395-B834-0CE974F0A826}" dt="2026-07-06T02:00:26.810" v="10443" actId="14100"/>
          <ac:spMkLst>
            <pc:docMk/>
            <pc:sldMk cId="0" sldId="274"/>
            <ac:spMk id="120" creationId="{00000000-0000-0000-0000-000000000000}"/>
          </ac:spMkLst>
        </pc:spChg>
        <pc:spChg chg="del">
          <ac:chgData name="Sharon Maureen McDermott (2243145)" userId="0fcc2545-5390-4ffd-8b69-f780ec1885dc" providerId="ADAL" clId="{A635423B-E8B5-4395-B834-0CE974F0A826}" dt="2026-07-06T01:59:40.631" v="10437" actId="21"/>
          <ac:spMkLst>
            <pc:docMk/>
            <pc:sldMk cId="0" sldId="274"/>
            <ac:spMk id="122" creationId="{00000000-0000-0000-0000-000000000000}"/>
          </ac:spMkLst>
        </pc:spChg>
        <pc:spChg chg="del">
          <ac:chgData name="Sharon Maureen McDermott (2243145)" userId="0fcc2545-5390-4ffd-8b69-f780ec1885dc" providerId="ADAL" clId="{A635423B-E8B5-4395-B834-0CE974F0A826}" dt="2026-07-06T01:59:45.448" v="10438" actId="21"/>
          <ac:spMkLst>
            <pc:docMk/>
            <pc:sldMk cId="0" sldId="274"/>
            <ac:spMk id="123" creationId="{00000000-0000-0000-0000-000000000000}"/>
          </ac:spMkLst>
        </pc:spChg>
        <pc:spChg chg="del">
          <ac:chgData name="Sharon Maureen McDermott (2243145)" userId="0fcc2545-5390-4ffd-8b69-f780ec1885dc" providerId="ADAL" clId="{A635423B-E8B5-4395-B834-0CE974F0A826}" dt="2026-07-06T01:57:24.350" v="10367" actId="21"/>
          <ac:spMkLst>
            <pc:docMk/>
            <pc:sldMk cId="0" sldId="274"/>
            <ac:spMk id="124" creationId="{00000000-0000-0000-0000-000000000000}"/>
          </ac:spMkLst>
        </pc:spChg>
        <pc:spChg chg="del mod">
          <ac:chgData name="Sharon Maureen McDermott (2243145)" userId="0fcc2545-5390-4ffd-8b69-f780ec1885dc" providerId="ADAL" clId="{A635423B-E8B5-4395-B834-0CE974F0A826}" dt="2026-07-06T01:58:17.691" v="10370" actId="21"/>
          <ac:spMkLst>
            <pc:docMk/>
            <pc:sldMk cId="0" sldId="274"/>
            <ac:spMk id="125" creationId="{00000000-0000-0000-0000-000000000000}"/>
          </ac:spMkLst>
        </pc:spChg>
        <pc:spChg chg="del">
          <ac:chgData name="Sharon Maureen McDermott (2243145)" userId="0fcc2545-5390-4ffd-8b69-f780ec1885dc" providerId="ADAL" clId="{A635423B-E8B5-4395-B834-0CE974F0A826}" dt="2026-07-06T01:58:34.767" v="10373" actId="21"/>
          <ac:spMkLst>
            <pc:docMk/>
            <pc:sldMk cId="0" sldId="274"/>
            <ac:spMk id="126" creationId="{00000000-0000-0000-0000-000000000000}"/>
          </ac:spMkLst>
        </pc:spChg>
        <pc:spChg chg="del mod">
          <ac:chgData name="Sharon Maureen McDermott (2243145)" userId="0fcc2545-5390-4ffd-8b69-f780ec1885dc" providerId="ADAL" clId="{A635423B-E8B5-4395-B834-0CE974F0A826}" dt="2026-07-06T01:58:29.904" v="10372" actId="21"/>
          <ac:spMkLst>
            <pc:docMk/>
            <pc:sldMk cId="0" sldId="274"/>
            <ac:spMk id="127" creationId="{00000000-0000-0000-0000-000000000000}"/>
          </ac:spMkLst>
        </pc:spChg>
        <pc:picChg chg="del mod">
          <ac:chgData name="Sharon Maureen McDermott (2243145)" userId="0fcc2545-5390-4ffd-8b69-f780ec1885dc" providerId="ADAL" clId="{A635423B-E8B5-4395-B834-0CE974F0A826}" dt="2026-07-06T01:57:18.928" v="10366" actId="21"/>
          <ac:picMkLst>
            <pc:docMk/>
            <pc:sldMk cId="0" sldId="274"/>
            <ac:picMk id="116" creationId="{00000000-0000-0000-0000-000000000000}"/>
          </ac:picMkLst>
        </pc:picChg>
        <pc:picChg chg="del mod">
          <ac:chgData name="Sharon Maureen McDermott (2243145)" userId="0fcc2545-5390-4ffd-8b69-f780ec1885dc" providerId="ADAL" clId="{A635423B-E8B5-4395-B834-0CE974F0A826}" dt="2026-07-06T01:58:21.598" v="10371" actId="21"/>
          <ac:picMkLst>
            <pc:docMk/>
            <pc:sldMk cId="0" sldId="274"/>
            <ac:picMk id="117" creationId="{00000000-0000-0000-0000-000000000000}"/>
          </ac:picMkLst>
        </pc:picChg>
        <pc:picChg chg="mod">
          <ac:chgData name="Sharon Maureen McDermott (2243145)" userId="0fcc2545-5390-4ffd-8b69-f780ec1885dc" providerId="ADAL" clId="{A635423B-E8B5-4395-B834-0CE974F0A826}" dt="2026-07-05T18:44:43.127" v="8508" actId="1076"/>
          <ac:picMkLst>
            <pc:docMk/>
            <pc:sldMk cId="0" sldId="274"/>
            <ac:picMk id="119" creationId="{00000000-0000-0000-0000-000000000000}"/>
          </ac:picMkLst>
        </pc:picChg>
        <pc:picChg chg="mod">
          <ac:chgData name="Sharon Maureen McDermott (2243145)" userId="0fcc2545-5390-4ffd-8b69-f780ec1885dc" providerId="ADAL" clId="{A635423B-E8B5-4395-B834-0CE974F0A826}" dt="2026-07-06T01:58:52.940" v="10393" actId="1038"/>
          <ac:picMkLst>
            <pc:docMk/>
            <pc:sldMk cId="0" sldId="274"/>
            <ac:picMk id="128" creationId="{00000000-0000-0000-0000-000000000000}"/>
          </ac:picMkLst>
        </pc:picChg>
      </pc:sldChg>
      <pc:sldChg chg="delSp modSp add mod setBg">
        <pc:chgData name="Sharon Maureen McDermott (2243145)" userId="0fcc2545-5390-4ffd-8b69-f780ec1885dc" providerId="ADAL" clId="{A635423B-E8B5-4395-B834-0CE974F0A826}" dt="2026-07-06T02:12:49.616" v="10621" actId="1036"/>
        <pc:sldMkLst>
          <pc:docMk/>
          <pc:sldMk cId="0" sldId="275"/>
        </pc:sldMkLst>
        <pc:spChg chg="mod">
          <ac:chgData name="Sharon Maureen McDermott (2243145)" userId="0fcc2545-5390-4ffd-8b69-f780ec1885dc" providerId="ADAL" clId="{A635423B-E8B5-4395-B834-0CE974F0A826}" dt="2026-07-06T02:12:32.493" v="10618" actId="1035"/>
          <ac:spMkLst>
            <pc:docMk/>
            <pc:sldMk cId="0" sldId="275"/>
            <ac:spMk id="2" creationId="{C263BE7A-B1FC-BA81-79AC-32B30961CE1B}"/>
          </ac:spMkLst>
        </pc:spChg>
        <pc:spChg chg="mod">
          <ac:chgData name="Sharon Maureen McDermott (2243145)" userId="0fcc2545-5390-4ffd-8b69-f780ec1885dc" providerId="ADAL" clId="{A635423B-E8B5-4395-B834-0CE974F0A826}" dt="2026-07-06T02:12:49.616" v="10621" actId="1036"/>
          <ac:spMkLst>
            <pc:docMk/>
            <pc:sldMk cId="0" sldId="275"/>
            <ac:spMk id="138" creationId="{00000000-0000-0000-0000-000000000000}"/>
          </ac:spMkLst>
        </pc:spChg>
        <pc:spChg chg="del">
          <ac:chgData name="Sharon Maureen McDermott (2243145)" userId="0fcc2545-5390-4ffd-8b69-f780ec1885dc" providerId="ADAL" clId="{A635423B-E8B5-4395-B834-0CE974F0A826}" dt="2026-07-06T00:35:14.903" v="9807" actId="21"/>
          <ac:spMkLst>
            <pc:docMk/>
            <pc:sldMk cId="0" sldId="275"/>
            <ac:spMk id="140" creationId="{00000000-0000-0000-0000-000000000000}"/>
          </ac:spMkLst>
        </pc:spChg>
        <pc:spChg chg="del">
          <ac:chgData name="Sharon Maureen McDermott (2243145)" userId="0fcc2545-5390-4ffd-8b69-f780ec1885dc" providerId="ADAL" clId="{A635423B-E8B5-4395-B834-0CE974F0A826}" dt="2026-07-06T00:35:29.535" v="9808" actId="21"/>
          <ac:spMkLst>
            <pc:docMk/>
            <pc:sldMk cId="0" sldId="275"/>
            <ac:spMk id="141" creationId="{00000000-0000-0000-0000-000000000000}"/>
          </ac:spMkLst>
        </pc:spChg>
        <pc:spChg chg="del mod">
          <ac:chgData name="Sharon Maureen McDermott (2243145)" userId="0fcc2545-5390-4ffd-8b69-f780ec1885dc" providerId="ADAL" clId="{A635423B-E8B5-4395-B834-0CE974F0A826}" dt="2026-07-06T02:02:58.990" v="10453" actId="21"/>
          <ac:spMkLst>
            <pc:docMk/>
            <pc:sldMk cId="0" sldId="275"/>
            <ac:spMk id="142" creationId="{00000000-0000-0000-0000-000000000000}"/>
          </ac:spMkLst>
        </pc:spChg>
        <pc:spChg chg="mod">
          <ac:chgData name="Sharon Maureen McDermott (2243145)" userId="0fcc2545-5390-4ffd-8b69-f780ec1885dc" providerId="ADAL" clId="{A635423B-E8B5-4395-B834-0CE974F0A826}" dt="2026-07-06T02:08:22.982" v="10598" actId="2711"/>
          <ac:spMkLst>
            <pc:docMk/>
            <pc:sldMk cId="0" sldId="275"/>
            <ac:spMk id="143" creationId="{00000000-0000-0000-0000-000000000000}"/>
          </ac:spMkLst>
        </pc:spChg>
        <pc:spChg chg="del">
          <ac:chgData name="Sharon Maureen McDermott (2243145)" userId="0fcc2545-5390-4ffd-8b69-f780ec1885dc" providerId="ADAL" clId="{A635423B-E8B5-4395-B834-0CE974F0A826}" dt="2026-07-06T02:04:19.914" v="10466" actId="21"/>
          <ac:spMkLst>
            <pc:docMk/>
            <pc:sldMk cId="0" sldId="275"/>
            <ac:spMk id="144" creationId="{00000000-0000-0000-0000-000000000000}"/>
          </ac:spMkLst>
        </pc:spChg>
        <pc:spChg chg="del mod">
          <ac:chgData name="Sharon Maureen McDermott (2243145)" userId="0fcc2545-5390-4ffd-8b69-f780ec1885dc" providerId="ADAL" clId="{A635423B-E8B5-4395-B834-0CE974F0A826}" dt="2026-07-06T02:06:24.685" v="10477" actId="21"/>
          <ac:spMkLst>
            <pc:docMk/>
            <pc:sldMk cId="0" sldId="275"/>
            <ac:spMk id="145" creationId="{00000000-0000-0000-0000-000000000000}"/>
          </ac:spMkLst>
        </pc:spChg>
        <pc:spChg chg="del mod">
          <ac:chgData name="Sharon Maureen McDermott (2243145)" userId="0fcc2545-5390-4ffd-8b69-f780ec1885dc" providerId="ADAL" clId="{A635423B-E8B5-4395-B834-0CE974F0A826}" dt="2026-07-06T02:05:37.555" v="10474" actId="21"/>
          <ac:spMkLst>
            <pc:docMk/>
            <pc:sldMk cId="0" sldId="275"/>
            <ac:spMk id="146" creationId="{00000000-0000-0000-0000-000000000000}"/>
          </ac:spMkLst>
        </pc:spChg>
        <pc:spChg chg="del mod">
          <ac:chgData name="Sharon Maureen McDermott (2243145)" userId="0fcc2545-5390-4ffd-8b69-f780ec1885dc" providerId="ADAL" clId="{A635423B-E8B5-4395-B834-0CE974F0A826}" dt="2026-07-06T02:06:18.499" v="10476" actId="21"/>
          <ac:spMkLst>
            <pc:docMk/>
            <pc:sldMk cId="0" sldId="275"/>
            <ac:spMk id="147" creationId="{00000000-0000-0000-0000-000000000000}"/>
          </ac:spMkLst>
        </pc:spChg>
        <pc:picChg chg="mod">
          <ac:chgData name="Sharon Maureen McDermott (2243145)" userId="0fcc2545-5390-4ffd-8b69-f780ec1885dc" providerId="ADAL" clId="{A635423B-E8B5-4395-B834-0CE974F0A826}" dt="2026-07-06T02:03:04.391" v="10454" actId="1076"/>
          <ac:picMkLst>
            <pc:docMk/>
            <pc:sldMk cId="0" sldId="275"/>
            <ac:picMk id="134" creationId="{00000000-0000-0000-0000-000000000000}"/>
          </ac:picMkLst>
        </pc:picChg>
        <pc:picChg chg="mod">
          <ac:chgData name="Sharon Maureen McDermott (2243145)" userId="0fcc2545-5390-4ffd-8b69-f780ec1885dc" providerId="ADAL" clId="{A635423B-E8B5-4395-B834-0CE974F0A826}" dt="2026-07-06T02:07:14.408" v="10552" actId="1036"/>
          <ac:picMkLst>
            <pc:docMk/>
            <pc:sldMk cId="0" sldId="275"/>
            <ac:picMk id="135" creationId="{00000000-0000-0000-0000-000000000000}"/>
          </ac:picMkLst>
        </pc:picChg>
        <pc:picChg chg="mod">
          <ac:chgData name="Sharon Maureen McDermott (2243145)" userId="0fcc2545-5390-4ffd-8b69-f780ec1885dc" providerId="ADAL" clId="{A635423B-E8B5-4395-B834-0CE974F0A826}" dt="2026-07-06T02:07:30.609" v="10590" actId="1036"/>
          <ac:picMkLst>
            <pc:docMk/>
            <pc:sldMk cId="0" sldId="275"/>
            <ac:picMk id="136" creationId="{00000000-0000-0000-0000-000000000000}"/>
          </ac:picMkLst>
        </pc:picChg>
        <pc:picChg chg="mod">
          <ac:chgData name="Sharon Maureen McDermott (2243145)" userId="0fcc2545-5390-4ffd-8b69-f780ec1885dc" providerId="ADAL" clId="{A635423B-E8B5-4395-B834-0CE974F0A826}" dt="2026-07-06T02:12:24.165" v="10608" actId="1037"/>
          <ac:picMkLst>
            <pc:docMk/>
            <pc:sldMk cId="0" sldId="275"/>
            <ac:picMk id="148" creationId="{00000000-0000-0000-0000-000000000000}"/>
          </ac:picMkLst>
        </pc:picChg>
      </pc:sldChg>
      <pc:sldChg chg="modSp add mod ord setBg">
        <pc:chgData name="Sharon Maureen McDermott (2243145)" userId="0fcc2545-5390-4ffd-8b69-f780ec1885dc" providerId="ADAL" clId="{A635423B-E8B5-4395-B834-0CE974F0A826}" dt="2026-07-06T03:01:01.036" v="12580" actId="2711"/>
        <pc:sldMkLst>
          <pc:docMk/>
          <pc:sldMk cId="0" sldId="276"/>
        </pc:sldMkLst>
        <pc:spChg chg="mod">
          <ac:chgData name="Sharon Maureen McDermott (2243145)" userId="0fcc2545-5390-4ffd-8b69-f780ec1885dc" providerId="ADAL" clId="{A635423B-E8B5-4395-B834-0CE974F0A826}" dt="2026-07-06T02:39:10.557" v="11093" actId="1036"/>
          <ac:spMkLst>
            <pc:docMk/>
            <pc:sldMk cId="0" sldId="276"/>
            <ac:spMk id="153" creationId="{00000000-0000-0000-0000-000000000000}"/>
          </ac:spMkLst>
        </pc:spChg>
        <pc:spChg chg="mod">
          <ac:chgData name="Sharon Maureen McDermott (2243145)" userId="0fcc2545-5390-4ffd-8b69-f780ec1885dc" providerId="ADAL" clId="{A635423B-E8B5-4395-B834-0CE974F0A826}" dt="2026-07-06T03:01:01.036" v="12580" actId="2711"/>
          <ac:spMkLst>
            <pc:docMk/>
            <pc:sldMk cId="0" sldId="276"/>
            <ac:spMk id="155" creationId="{00000000-0000-0000-0000-000000000000}"/>
          </ac:spMkLst>
        </pc:spChg>
      </pc:sldChg>
      <pc:sldChg chg="addSp modSp new mod">
        <pc:chgData name="Sharon Maureen McDermott (2243145)" userId="0fcc2545-5390-4ffd-8b69-f780ec1885dc" providerId="ADAL" clId="{A635423B-E8B5-4395-B834-0CE974F0A826}" dt="2026-07-06T03:20:17.628" v="12938" actId="207"/>
        <pc:sldMkLst>
          <pc:docMk/>
          <pc:sldMk cId="2621775607" sldId="278"/>
        </pc:sldMkLst>
        <pc:spChg chg="add mod">
          <ac:chgData name="Sharon Maureen McDermott (2243145)" userId="0fcc2545-5390-4ffd-8b69-f780ec1885dc" providerId="ADAL" clId="{A635423B-E8B5-4395-B834-0CE974F0A826}" dt="2026-07-06T03:19:51.212" v="12937" actId="207"/>
          <ac:spMkLst>
            <pc:docMk/>
            <pc:sldMk cId="2621775607" sldId="278"/>
            <ac:spMk id="3" creationId="{09B44A13-7313-3653-DCD4-495183303705}"/>
          </ac:spMkLst>
        </pc:spChg>
        <pc:spChg chg="add mod">
          <ac:chgData name="Sharon Maureen McDermott (2243145)" userId="0fcc2545-5390-4ffd-8b69-f780ec1885dc" providerId="ADAL" clId="{A635423B-E8B5-4395-B834-0CE974F0A826}" dt="2026-07-06T03:20:17.628" v="12938" actId="207"/>
          <ac:spMkLst>
            <pc:docMk/>
            <pc:sldMk cId="2621775607" sldId="278"/>
            <ac:spMk id="4" creationId="{D574951B-D45E-F423-F682-082B1B701D22}"/>
          </ac:spMkLst>
        </pc:spChg>
        <pc:spChg chg="add mod">
          <ac:chgData name="Sharon Maureen McDermott (2243145)" userId="0fcc2545-5390-4ffd-8b69-f780ec1885dc" providerId="ADAL" clId="{A635423B-E8B5-4395-B834-0CE974F0A826}" dt="2026-07-06T03:11:58.013" v="12896" actId="1035"/>
          <ac:spMkLst>
            <pc:docMk/>
            <pc:sldMk cId="2621775607" sldId="278"/>
            <ac:spMk id="5" creationId="{84F16D57-3007-DFEC-0976-EF0EAD787F64}"/>
          </ac:spMkLst>
        </pc:spChg>
        <pc:spChg chg="add mod">
          <ac:chgData name="Sharon Maureen McDermott (2243145)" userId="0fcc2545-5390-4ffd-8b69-f780ec1885dc" providerId="ADAL" clId="{A635423B-E8B5-4395-B834-0CE974F0A826}" dt="2026-07-04T03:56:06.694" v="7198"/>
          <ac:spMkLst>
            <pc:docMk/>
            <pc:sldMk cId="2621775607" sldId="278"/>
            <ac:spMk id="6" creationId="{D03A14F4-BCA7-3775-1E08-952101FDBE8C}"/>
          </ac:spMkLst>
        </pc:spChg>
        <pc:picChg chg="add mod">
          <ac:chgData name="Sharon Maureen McDermott (2243145)" userId="0fcc2545-5390-4ffd-8b69-f780ec1885dc" providerId="ADAL" clId="{A635423B-E8B5-4395-B834-0CE974F0A826}" dt="2026-07-04T08:12:06.915" v="8268" actId="1076"/>
          <ac:picMkLst>
            <pc:docMk/>
            <pc:sldMk cId="2621775607" sldId="278"/>
            <ac:picMk id="2" creationId="{7ED37E5D-A594-4B7F-C336-18CD6962C06B}"/>
          </ac:picMkLst>
        </pc:picChg>
        <pc:picChg chg="add mod">
          <ac:chgData name="Sharon Maureen McDermott (2243145)" userId="0fcc2545-5390-4ffd-8b69-f780ec1885dc" providerId="ADAL" clId="{A635423B-E8B5-4395-B834-0CE974F0A826}" dt="2026-07-04T03:56:06.694" v="7198"/>
          <ac:picMkLst>
            <pc:docMk/>
            <pc:sldMk cId="2621775607" sldId="278"/>
            <ac:picMk id="7" creationId="{0DDE7743-F2F5-D6EF-C0AE-7A89EF2343FD}"/>
          </ac:picMkLst>
        </pc:picChg>
      </pc:sldChg>
      <pc:sldChg chg="add del">
        <pc:chgData name="Sharon Maureen McDermott (2243145)" userId="0fcc2545-5390-4ffd-8b69-f780ec1885dc" providerId="ADAL" clId="{A635423B-E8B5-4395-B834-0CE974F0A826}" dt="2026-07-06T00:16:51.174" v="9455" actId="2696"/>
        <pc:sldMkLst>
          <pc:docMk/>
          <pc:sldMk cId="4182443629" sldId="279"/>
        </pc:sldMkLst>
      </pc:sldChg>
      <pc:sldChg chg="addSp delSp modSp add mod ord">
        <pc:chgData name="Sharon Maureen McDermott (2243145)" userId="0fcc2545-5390-4ffd-8b69-f780ec1885dc" providerId="ADAL" clId="{A635423B-E8B5-4395-B834-0CE974F0A826}" dt="2026-07-06T00:34:10.886" v="9690" actId="2711"/>
        <pc:sldMkLst>
          <pc:docMk/>
          <pc:sldMk cId="1347783006" sldId="280"/>
        </pc:sldMkLst>
        <pc:spChg chg="mod">
          <ac:chgData name="Sharon Maureen McDermott (2243145)" userId="0fcc2545-5390-4ffd-8b69-f780ec1885dc" providerId="ADAL" clId="{A635423B-E8B5-4395-B834-0CE974F0A826}" dt="2026-07-05T22:23:46.332" v="8787" actId="1076"/>
          <ac:spMkLst>
            <pc:docMk/>
            <pc:sldMk cId="1347783006" sldId="280"/>
            <ac:spMk id="5" creationId="{DB97CF90-5D5C-936E-D7F6-AE5D267D0F95}"/>
          </ac:spMkLst>
        </pc:spChg>
        <pc:spChg chg="add mod">
          <ac:chgData name="Sharon Maureen McDermott (2243145)" userId="0fcc2545-5390-4ffd-8b69-f780ec1885dc" providerId="ADAL" clId="{A635423B-E8B5-4395-B834-0CE974F0A826}" dt="2026-07-06T00:34:10.886" v="9690" actId="2711"/>
          <ac:spMkLst>
            <pc:docMk/>
            <pc:sldMk cId="1347783006" sldId="280"/>
            <ac:spMk id="6" creationId="{3B3AEFE3-F646-D73E-310E-295F929205E0}"/>
          </ac:spMkLst>
        </pc:spChg>
        <pc:spChg chg="del">
          <ac:chgData name="Sharon Maureen McDermott (2243145)" userId="0fcc2545-5390-4ffd-8b69-f780ec1885dc" providerId="ADAL" clId="{A635423B-E8B5-4395-B834-0CE974F0A826}" dt="2026-07-05T22:19:18.981" v="8758" actId="21"/>
          <ac:spMkLst>
            <pc:docMk/>
            <pc:sldMk cId="1347783006" sldId="280"/>
            <ac:spMk id="9" creationId="{446DA344-242C-733E-BC33-995BD3E5219B}"/>
          </ac:spMkLst>
        </pc:spChg>
        <pc:spChg chg="mod">
          <ac:chgData name="Sharon Maureen McDermott (2243145)" userId="0fcc2545-5390-4ffd-8b69-f780ec1885dc" providerId="ADAL" clId="{A635423B-E8B5-4395-B834-0CE974F0A826}" dt="2026-07-05T23:30:46.681" v="9239" actId="20577"/>
          <ac:spMkLst>
            <pc:docMk/>
            <pc:sldMk cId="1347783006" sldId="280"/>
            <ac:spMk id="14" creationId="{500E88C2-DCDE-2386-0D0A-5938DE9387F9}"/>
          </ac:spMkLst>
        </pc:spChg>
        <pc:picChg chg="del">
          <ac:chgData name="Sharon Maureen McDermott (2243145)" userId="0fcc2545-5390-4ffd-8b69-f780ec1885dc" providerId="ADAL" clId="{A635423B-E8B5-4395-B834-0CE974F0A826}" dt="2026-07-05T22:19:08.607" v="8757" actId="21"/>
          <ac:picMkLst>
            <pc:docMk/>
            <pc:sldMk cId="1347783006" sldId="280"/>
            <ac:picMk id="3" creationId="{37465BDA-4F33-9BEB-6E98-410F5FCC8D30}"/>
          </ac:picMkLst>
        </pc:picChg>
        <pc:picChg chg="add mod">
          <ac:chgData name="Sharon Maureen McDermott (2243145)" userId="0fcc2545-5390-4ffd-8b69-f780ec1885dc" providerId="ADAL" clId="{A635423B-E8B5-4395-B834-0CE974F0A826}" dt="2026-07-05T22:33:29.033" v="8918" actId="1076"/>
          <ac:picMkLst>
            <pc:docMk/>
            <pc:sldMk cId="1347783006" sldId="280"/>
            <ac:picMk id="4" creationId="{760CF54B-4656-2E11-5F53-1A9E76537EBA}"/>
          </ac:picMkLst>
        </pc:picChg>
      </pc:sldChg>
      <pc:sldChg chg="delSp modSp add mod">
        <pc:chgData name="Sharon Maureen McDermott (2243145)" userId="0fcc2545-5390-4ffd-8b69-f780ec1885dc" providerId="ADAL" clId="{A635423B-E8B5-4395-B834-0CE974F0A826}" dt="2026-07-06T03:06:37.675" v="12817" actId="1036"/>
        <pc:sldMkLst>
          <pc:docMk/>
          <pc:sldMk cId="4127578436" sldId="281"/>
        </pc:sldMkLst>
        <pc:spChg chg="del mod">
          <ac:chgData name="Sharon Maureen McDermott (2243145)" userId="0fcc2545-5390-4ffd-8b69-f780ec1885dc" providerId="ADAL" clId="{A635423B-E8B5-4395-B834-0CE974F0A826}" dt="2026-07-06T02:36:19.364" v="10885" actId="21"/>
          <ac:spMkLst>
            <pc:docMk/>
            <pc:sldMk cId="4127578436" sldId="281"/>
            <ac:spMk id="153" creationId="{A8C13C2F-FB81-A590-BA3D-C63F92C93411}"/>
          </ac:spMkLst>
        </pc:spChg>
        <pc:spChg chg="mod">
          <ac:chgData name="Sharon Maureen McDermott (2243145)" userId="0fcc2545-5390-4ffd-8b69-f780ec1885dc" providerId="ADAL" clId="{A635423B-E8B5-4395-B834-0CE974F0A826}" dt="2026-07-06T03:06:37.675" v="12817" actId="1036"/>
          <ac:spMkLst>
            <pc:docMk/>
            <pc:sldMk cId="4127578436" sldId="281"/>
            <ac:spMk id="155" creationId="{71BD17A5-0225-530B-7079-135003A636D9}"/>
          </ac:spMkLst>
        </pc:spChg>
      </pc:sldChg>
      <pc:sldChg chg="delSp modSp add del mod">
        <pc:chgData name="Sharon Maureen McDermott (2243145)" userId="0fcc2545-5390-4ffd-8b69-f780ec1885dc" providerId="ADAL" clId="{A635423B-E8B5-4395-B834-0CE974F0A826}" dt="2026-07-06T03:08:59.540" v="12832" actId="2696"/>
        <pc:sldMkLst>
          <pc:docMk/>
          <pc:sldMk cId="2043389780" sldId="282"/>
        </pc:sldMkLst>
        <pc:spChg chg="del">
          <ac:chgData name="Sharon Maureen McDermott (2243145)" userId="0fcc2545-5390-4ffd-8b69-f780ec1885dc" providerId="ADAL" clId="{A635423B-E8B5-4395-B834-0CE974F0A826}" dt="2026-07-06T02:36:33.102" v="10886" actId="21"/>
          <ac:spMkLst>
            <pc:docMk/>
            <pc:sldMk cId="2043389780" sldId="282"/>
            <ac:spMk id="153" creationId="{EB0C2C40-02CF-13F0-B4D8-C559F0177D7E}"/>
          </ac:spMkLst>
        </pc:spChg>
        <pc:spChg chg="mod">
          <ac:chgData name="Sharon Maureen McDermott (2243145)" userId="0fcc2545-5390-4ffd-8b69-f780ec1885dc" providerId="ADAL" clId="{A635423B-E8B5-4395-B834-0CE974F0A826}" dt="2026-07-06T03:08:20.315" v="12826" actId="21"/>
          <ac:spMkLst>
            <pc:docMk/>
            <pc:sldMk cId="2043389780" sldId="282"/>
            <ac:spMk id="155" creationId="{9654B6FF-666D-7EE7-F830-CBA680E7DCDD}"/>
          </ac:spMkLst>
        </pc:spChg>
      </pc:sldChg>
      <pc:sldChg chg="delSp modSp add mod">
        <pc:chgData name="Sharon Maureen McDermott (2243145)" userId="0fcc2545-5390-4ffd-8b69-f780ec1885dc" providerId="ADAL" clId="{A635423B-E8B5-4395-B834-0CE974F0A826}" dt="2026-07-06T03:10:16.501" v="12861" actId="1036"/>
        <pc:sldMkLst>
          <pc:docMk/>
          <pc:sldMk cId="1301739589" sldId="283"/>
        </pc:sldMkLst>
        <pc:spChg chg="del">
          <ac:chgData name="Sharon Maureen McDermott (2243145)" userId="0fcc2545-5390-4ffd-8b69-f780ec1885dc" providerId="ADAL" clId="{A635423B-E8B5-4395-B834-0CE974F0A826}" dt="2026-07-06T02:36:55.925" v="10888" actId="21"/>
          <ac:spMkLst>
            <pc:docMk/>
            <pc:sldMk cId="1301739589" sldId="283"/>
            <ac:spMk id="153" creationId="{C9035A76-6D66-8491-D404-4617694195B6}"/>
          </ac:spMkLst>
        </pc:spChg>
        <pc:spChg chg="mod">
          <ac:chgData name="Sharon Maureen McDermott (2243145)" userId="0fcc2545-5390-4ffd-8b69-f780ec1885dc" providerId="ADAL" clId="{A635423B-E8B5-4395-B834-0CE974F0A826}" dt="2026-07-06T03:10:16.501" v="12861" actId="1036"/>
          <ac:spMkLst>
            <pc:docMk/>
            <pc:sldMk cId="1301739589" sldId="283"/>
            <ac:spMk id="155" creationId="{7AF19A4F-835F-A69A-7D6E-F5C0A040B520}"/>
          </ac:spMkLst>
        </pc:spChg>
      </pc:sldChg>
      <pc:sldChg chg="delSp modSp add mod">
        <pc:chgData name="Sharon Maureen McDermott (2243145)" userId="0fcc2545-5390-4ffd-8b69-f780ec1885dc" providerId="ADAL" clId="{A635423B-E8B5-4395-B834-0CE974F0A826}" dt="2026-07-06T03:10:32.515" v="12863" actId="1038"/>
        <pc:sldMkLst>
          <pc:docMk/>
          <pc:sldMk cId="2380435473" sldId="284"/>
        </pc:sldMkLst>
        <pc:spChg chg="del">
          <ac:chgData name="Sharon Maureen McDermott (2243145)" userId="0fcc2545-5390-4ffd-8b69-f780ec1885dc" providerId="ADAL" clId="{A635423B-E8B5-4395-B834-0CE974F0A826}" dt="2026-07-06T02:36:46.455" v="10887" actId="21"/>
          <ac:spMkLst>
            <pc:docMk/>
            <pc:sldMk cId="2380435473" sldId="284"/>
            <ac:spMk id="153" creationId="{512FDFEC-9701-EF78-7794-D6CE482B44EE}"/>
          </ac:spMkLst>
        </pc:spChg>
        <pc:spChg chg="mod">
          <ac:chgData name="Sharon Maureen McDermott (2243145)" userId="0fcc2545-5390-4ffd-8b69-f780ec1885dc" providerId="ADAL" clId="{A635423B-E8B5-4395-B834-0CE974F0A826}" dt="2026-07-06T03:10:32.515" v="12863" actId="1038"/>
          <ac:spMkLst>
            <pc:docMk/>
            <pc:sldMk cId="2380435473" sldId="284"/>
            <ac:spMk id="155" creationId="{EA0C28DF-5EA2-2E9A-A867-E72AB7FE973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48BEF2-8B8E-465D-8C5B-A37E9426922C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C3E964-5B0E-4115-A223-A6B2715317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166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C3E964-5B0E-4115-A223-A6B27153179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7268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C3E964-5B0E-4115-A223-A6B27153179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5337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8E84CC-021D-1B9C-4882-65263F85F9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74D2D4C-5D25-D29D-CB40-B9E30CDEBA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DDD796-77FE-8F88-67F0-8CFD56FAAA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20CEEC-B1FB-3B87-C51C-2B7D3BE98E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C3E964-5B0E-4115-A223-A6B27153179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4475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C3E964-5B0E-4115-A223-A6B27153179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5304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C3E964-5B0E-4115-A223-A6B27153179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7922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82" name="Google Shape;82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97" name="Google Shape;97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3" name="Google Shape;113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31" name="Google Shape;131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C3E964-5B0E-4115-A223-A6B27153179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8347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>
          <a:extLst>
            <a:ext uri="{FF2B5EF4-FFF2-40B4-BE49-F238E27FC236}">
              <a16:creationId xmlns:a16="http://schemas.microsoft.com/office/drawing/2014/main" id="{32EBCED0-7A58-8769-D9C5-F16A6E3266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7:notes">
            <a:extLst>
              <a:ext uri="{FF2B5EF4-FFF2-40B4-BE49-F238E27FC236}">
                <a16:creationId xmlns:a16="http://schemas.microsoft.com/office/drawing/2014/main" id="{5E5AF0FF-17AD-E5D4-CDD0-A2CE171BF07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7:notes">
            <a:extLst>
              <a:ext uri="{FF2B5EF4-FFF2-40B4-BE49-F238E27FC236}">
                <a16:creationId xmlns:a16="http://schemas.microsoft.com/office/drawing/2014/main" id="{66354619-1203-75EC-3A1D-5DBAF3E5399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6338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>
          <a:extLst>
            <a:ext uri="{FF2B5EF4-FFF2-40B4-BE49-F238E27FC236}">
              <a16:creationId xmlns:a16="http://schemas.microsoft.com/office/drawing/2014/main" id="{B8ABA1BC-C648-902B-A00B-8918BD0C4E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7:notes">
            <a:extLst>
              <a:ext uri="{FF2B5EF4-FFF2-40B4-BE49-F238E27FC236}">
                <a16:creationId xmlns:a16="http://schemas.microsoft.com/office/drawing/2014/main" id="{7C945AFD-7512-807C-A4F0-83F521B64D7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7:notes">
            <a:extLst>
              <a:ext uri="{FF2B5EF4-FFF2-40B4-BE49-F238E27FC236}">
                <a16:creationId xmlns:a16="http://schemas.microsoft.com/office/drawing/2014/main" id="{3F49625C-A81D-A921-555E-47AD2C2509E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5130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>
          <a:extLst>
            <a:ext uri="{FF2B5EF4-FFF2-40B4-BE49-F238E27FC236}">
              <a16:creationId xmlns:a16="http://schemas.microsoft.com/office/drawing/2014/main" id="{5069ECCA-D4A7-D313-F974-AB9952FA02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7:notes">
            <a:extLst>
              <a:ext uri="{FF2B5EF4-FFF2-40B4-BE49-F238E27FC236}">
                <a16:creationId xmlns:a16="http://schemas.microsoft.com/office/drawing/2014/main" id="{E77EBC8B-D803-CE5C-7302-CD98A3EDE5C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7:notes">
            <a:extLst>
              <a:ext uri="{FF2B5EF4-FFF2-40B4-BE49-F238E27FC236}">
                <a16:creationId xmlns:a16="http://schemas.microsoft.com/office/drawing/2014/main" id="{D3A4BA05-D71D-43EE-99C1-9DBCE563FE7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3260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1820B-5399-4991-B8E6-2B6A33A9BA7F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A40FB7A-7B32-4682-A8ED-688D2D41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956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1820B-5399-4991-B8E6-2B6A33A9BA7F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0FB7A-7B32-4682-A8ED-688D2D41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7512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1820B-5399-4991-B8E6-2B6A33A9BA7F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40FB7A-7B32-4682-A8ED-688D2D41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606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1820B-5399-4991-B8E6-2B6A33A9BA7F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A40FB7A-7B32-4682-A8ED-688D2D41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59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1820B-5399-4991-B8E6-2B6A33A9BA7F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A40FB7A-7B32-4682-A8ED-688D2D41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866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1820B-5399-4991-B8E6-2B6A33A9BA7F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0FB7A-7B32-4682-A8ED-688D2D41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7579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1820B-5399-4991-B8E6-2B6A33A9BA7F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0FB7A-7B32-4682-A8ED-688D2D41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6299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1820B-5399-4991-B8E6-2B6A33A9BA7F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0FB7A-7B32-4682-A8ED-688D2D41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4832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1820B-5399-4991-B8E6-2B6A33A9BA7F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40FB7A-7B32-4682-A8ED-688D2D41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569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1820B-5399-4991-B8E6-2B6A33A9BA7F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40FB7A-7B32-4682-A8ED-688D2D41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564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1820B-5399-4991-B8E6-2B6A33A9BA7F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40FB7A-7B32-4682-A8ED-688D2D41CCAE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021920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1820B-5399-4991-B8E6-2B6A33A9BA7F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40FB7A-7B32-4682-A8ED-688D2D41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4330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1820B-5399-4991-B8E6-2B6A33A9BA7F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40FB7A-7B32-4682-A8ED-688D2D41CCAE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993411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1820B-5399-4991-B8E6-2B6A33A9BA7F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40FB7A-7B32-4682-A8ED-688D2D41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8689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1820B-5399-4991-B8E6-2B6A33A9BA7F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0FB7A-7B32-4682-A8ED-688D2D41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2716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1820B-5399-4991-B8E6-2B6A33A9BA7F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0FB7A-7B32-4682-A8ED-688D2D41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367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21820B-5399-4991-B8E6-2B6A33A9BA7F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A40FB7A-7B32-4682-A8ED-688D2D41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338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4" r:id="rId1"/>
    <p:sldLayoutId id="2147483855" r:id="rId2"/>
    <p:sldLayoutId id="2147483856" r:id="rId3"/>
    <p:sldLayoutId id="2147483857" r:id="rId4"/>
    <p:sldLayoutId id="2147483858" r:id="rId5"/>
    <p:sldLayoutId id="2147483859" r:id="rId6"/>
    <p:sldLayoutId id="2147483860" r:id="rId7"/>
    <p:sldLayoutId id="2147483861" r:id="rId8"/>
    <p:sldLayoutId id="2147483862" r:id="rId9"/>
    <p:sldLayoutId id="2147483863" r:id="rId10"/>
    <p:sldLayoutId id="2147483864" r:id="rId11"/>
    <p:sldLayoutId id="2147483865" r:id="rId12"/>
    <p:sldLayoutId id="2147483866" r:id="rId13"/>
    <p:sldLayoutId id="2147483867" r:id="rId14"/>
    <p:sldLayoutId id="2147483868" r:id="rId15"/>
    <p:sldLayoutId id="214748386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line.com/health-news/screen-time-bedtime-insomnia-risk#Does-blue-light-impact-sleep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luviahealth.org/adolescent-development-stages-signs-changes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jsacc.org/2023/07/29/njsacc-governor-murphys-social-media-commission/" TargetMode="External"/><Relationship Id="rId7" Type="http://schemas.openxmlformats.org/officeDocument/2006/relationships/hyperlink" Target="https://www.theadvocate.com/gambit/new_orleans/lifestyle/kids/how-technology-use-affects-teens-mental-health-and-how-schools-are-trying-to-help/article_b00bcfd2-b1fb-11e8-aaad-03e3850dc2df.html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ositivepsychology.com/behavior-change/" TargetMode="External"/><Relationship Id="rId5" Type="http://schemas.openxmlformats.org/officeDocument/2006/relationships/hyperlink" Target="https://www.ofcom.org.uk/media-use-and-attitudes/online-habits/online-nation" TargetMode="External"/><Relationship Id="rId4" Type="http://schemas.openxmlformats.org/officeDocument/2006/relationships/hyperlink" Target="https://www.ofcom.org.uk/media-use-and-attitudes/media-habits-children/children-and-parents-media-use-and-attitudes-report-2025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eepfoundation.org/bedroom-environment/light-and-sleep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yourcoachingjourney.com/transtheoretical-model-of-change/" TargetMode="External"/><Relationship Id="rId4" Type="http://schemas.openxmlformats.org/officeDocument/2006/relationships/hyperlink" Target="https://artsci.washington.edu/news/2024-02/closer-look-teens-digital-technolog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ED37E5D-A594-4B7F-C336-18CD6962C0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072" y="0"/>
            <a:ext cx="1226082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B44A13-7313-3653-DCD4-495183303705}"/>
              </a:ext>
            </a:extLst>
          </p:cNvPr>
          <p:cNvSpPr txBox="1"/>
          <p:nvPr/>
        </p:nvSpPr>
        <p:spPr>
          <a:xfrm>
            <a:off x="1537682" y="421098"/>
            <a:ext cx="9177320" cy="1077218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4400" b="1" dirty="0">
                <a:ln/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Technology Consumption</a:t>
            </a:r>
            <a:br>
              <a:rPr lang="en-GB" sz="2400" b="1" dirty="0">
                <a:ln/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n/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Epidemiology and Public Health Development</a:t>
            </a:r>
            <a:endParaRPr lang="en-GB" sz="2400" b="1" dirty="0">
              <a:ln/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74951B-D45E-F423-F682-082B1B701D22}"/>
              </a:ext>
            </a:extLst>
          </p:cNvPr>
          <p:cNvSpPr txBox="1"/>
          <p:nvPr/>
        </p:nvSpPr>
        <p:spPr>
          <a:xfrm>
            <a:off x="4306292" y="1542553"/>
            <a:ext cx="38539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GB" sz="2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7030A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Module Code: LCHS7000</a:t>
            </a:r>
            <a:endParaRPr lang="en-US" sz="24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7030A0"/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F16D57-3007-DFEC-0976-EF0EAD787F64}"/>
              </a:ext>
            </a:extLst>
          </p:cNvPr>
          <p:cNvSpPr txBox="1"/>
          <p:nvPr/>
        </p:nvSpPr>
        <p:spPr>
          <a:xfrm>
            <a:off x="7365522" y="5170267"/>
            <a:ext cx="4443845" cy="1323439"/>
          </a:xfrm>
          <a:prstGeom prst="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lvl="0"/>
            <a:r>
              <a:rPr lang="en-GB" sz="2000" b="1" dirty="0">
                <a:solidFill>
                  <a:schemeClr val="bg1"/>
                </a:solidFill>
              </a:rPr>
              <a:t>Student Name: </a:t>
            </a:r>
            <a:r>
              <a:rPr lang="en-GB" sz="2000" dirty="0">
                <a:solidFill>
                  <a:schemeClr val="bg1"/>
                </a:solidFill>
              </a:rPr>
              <a:t>Sharon McDermott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Student ID: </a:t>
            </a:r>
            <a:r>
              <a:rPr lang="en-GB" sz="2000" dirty="0">
                <a:solidFill>
                  <a:schemeClr val="bg1"/>
                </a:solidFill>
              </a:rPr>
              <a:t>2243145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Student Name: </a:t>
            </a:r>
            <a:r>
              <a:rPr lang="en-GB" sz="2000" dirty="0">
                <a:solidFill>
                  <a:schemeClr val="bg1"/>
                </a:solidFill>
              </a:rPr>
              <a:t>Patricia Barradas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Student ID: </a:t>
            </a:r>
            <a:r>
              <a:rPr lang="en-GB" sz="2000" dirty="0">
                <a:solidFill>
                  <a:schemeClr val="bg1"/>
                </a:solidFill>
              </a:rPr>
              <a:t>2247289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3A14F4-BCA7-3775-1E08-952101FDBE8C}"/>
              </a:ext>
            </a:extLst>
          </p:cNvPr>
          <p:cNvSpPr txBox="1"/>
          <p:nvPr/>
        </p:nvSpPr>
        <p:spPr>
          <a:xfrm>
            <a:off x="789444" y="5777009"/>
            <a:ext cx="25042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en-US" sz="2400" dirty="0">
                <a:solidFill>
                  <a:schemeClr val="bg1"/>
                </a:solidFill>
              </a:rPr>
              <a:t>Lecturer: </a:t>
            </a:r>
          </a:p>
          <a:p>
            <a:pPr lvl="0"/>
            <a:r>
              <a:rPr lang="en-US" sz="2400" dirty="0">
                <a:solidFill>
                  <a:schemeClr val="bg1"/>
                </a:solidFill>
              </a:rPr>
              <a:t>Muhammad Aliyu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DE7743-F2F5-D6EF-C0AE-7A89EF2343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018" y="289322"/>
            <a:ext cx="1368629" cy="45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7756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120;p15">
            <a:extLst>
              <a:ext uri="{FF2B5EF4-FFF2-40B4-BE49-F238E27FC236}">
                <a16:creationId xmlns:a16="http://schemas.microsoft.com/office/drawing/2014/main" id="{1803152C-E8A1-B1AC-4A5D-BAB2AE9A4BA2}"/>
              </a:ext>
            </a:extLst>
          </p:cNvPr>
          <p:cNvSpPr txBox="1"/>
          <p:nvPr/>
        </p:nvSpPr>
        <p:spPr>
          <a:xfrm>
            <a:off x="933450" y="571500"/>
            <a:ext cx="2705100" cy="5262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 dirty="0">
                <a:solidFill>
                  <a:srgbClr val="102A43"/>
                </a:solidFill>
                <a:latin typeface="Arial" panose="020B0604020202020204" pitchFamily="34" charset="0"/>
                <a:ea typeface="Playfair Display"/>
                <a:cs typeface="Arial" panose="020B0604020202020204" pitchFamily="34" charset="0"/>
                <a:sym typeface="Playfair Display"/>
              </a:rPr>
              <a:t>Introduction</a:t>
            </a:r>
            <a:endParaRPr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Google Shape;121;p15">
            <a:extLst>
              <a:ext uri="{FF2B5EF4-FFF2-40B4-BE49-F238E27FC236}">
                <a16:creationId xmlns:a16="http://schemas.microsoft.com/office/drawing/2014/main" id="{73654A96-3B55-146D-1D21-25057351BA7C}"/>
              </a:ext>
            </a:extLst>
          </p:cNvPr>
          <p:cNvSpPr/>
          <p:nvPr/>
        </p:nvSpPr>
        <p:spPr>
          <a:xfrm>
            <a:off x="762000" y="571500"/>
            <a:ext cx="47625" cy="434280"/>
          </a:xfrm>
          <a:prstGeom prst="rect">
            <a:avLst/>
          </a:prstGeom>
          <a:solidFill>
            <a:srgbClr val="D9770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5BF783ED-1856-7884-FF85-A4743CED00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5223" y="2385694"/>
            <a:ext cx="4602586" cy="296493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AF36BFED-9C94-3E35-8166-FE97EA267A20}"/>
              </a:ext>
            </a:extLst>
          </p:cNvPr>
          <p:cNvSpPr txBox="1"/>
          <p:nvPr/>
        </p:nvSpPr>
        <p:spPr>
          <a:xfrm>
            <a:off x="8120683" y="5389000"/>
            <a:ext cx="345219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(University of Washington, 2024)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C3E7D6-4F92-EF2B-4547-22AFDB6D5076}"/>
              </a:ext>
            </a:extLst>
          </p:cNvPr>
          <p:cNvSpPr txBox="1"/>
          <p:nvPr/>
        </p:nvSpPr>
        <p:spPr>
          <a:xfrm>
            <a:off x="1672414" y="2605582"/>
            <a:ext cx="520967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Digital technology is a major part of adolescents' daily lives.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Excessive screen time can affect physical, mental, and social health.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This presentation explores the impact of digital technology on young people.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Behaviour change theories will explain how healthier habits can be encouraged.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Campaign strategies to reduce screen time and improve wellbeing will be discussed.</a:t>
            </a:r>
          </a:p>
        </p:txBody>
      </p:sp>
    </p:spTree>
    <p:extLst>
      <p:ext uri="{BB962C8B-B14F-4D97-AF65-F5344CB8AC3E}">
        <p14:creationId xmlns:p14="http://schemas.microsoft.com/office/powerpoint/2010/main" val="20439781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D4799A9-23E1-C7F0-9F7B-C14ADF8B6551}"/>
              </a:ext>
            </a:extLst>
          </p:cNvPr>
          <p:cNvSpPr txBox="1"/>
          <p:nvPr/>
        </p:nvSpPr>
        <p:spPr>
          <a:xfrm>
            <a:off x="3512186" y="128474"/>
            <a:ext cx="756947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Digital Technology Consumption in Adolescents Ages 13-15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9024D53-5768-F279-A3BF-917AAF567547}"/>
              </a:ext>
            </a:extLst>
          </p:cNvPr>
          <p:cNvSpPr txBox="1"/>
          <p:nvPr/>
        </p:nvSpPr>
        <p:spPr>
          <a:xfrm>
            <a:off x="631371" y="1594236"/>
            <a:ext cx="5643834" cy="4478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Physiological Benefits of Reduced Screen Time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Reduced Screen Time: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Reduces eye strain, headaches, and neck or back pain.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Improves sleep quality by reducing blue light exposure.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Encourages physical activity, supporting overall health and fitness. </a:t>
            </a:r>
            <a:r>
              <a:rPr kumimoji="0" lang="en-GB" sz="1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 Mendonça, et al., 2025)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Psychological Benefits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Reduces stress, anxiety, and information overload.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Improves self-esteem by reducing social media comparison.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Enhances focus, concentration, and productivity. (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Nagata, et al., 2024)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92961C-59E8-D83A-9A59-3CD14049459E}"/>
              </a:ext>
            </a:extLst>
          </p:cNvPr>
          <p:cNvSpPr txBox="1"/>
          <p:nvPr/>
        </p:nvSpPr>
        <p:spPr>
          <a:xfrm>
            <a:off x="8471934" y="5564895"/>
            <a:ext cx="19594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ctr"/>
            <a:r>
              <a:rPr lang="en-GB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(NJSACC, 2023)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D8AA9B-DCF0-F957-5501-AA11CBA014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1615" y="1594236"/>
            <a:ext cx="5599740" cy="3946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018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37AE6B3-E74D-9B50-2810-FE95C9171D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6589" y="176477"/>
            <a:ext cx="10265235" cy="460599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Behavioural Changes in Adolescents Ages 13-16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B09351-C2C9-2FB8-B0EA-19E6493670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598" y="1256292"/>
            <a:ext cx="5008903" cy="4538075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E444C7C8-E73B-E611-DD48-5B64B1E1C6CB}"/>
              </a:ext>
            </a:extLst>
          </p:cNvPr>
          <p:cNvSpPr txBox="1"/>
          <p:nvPr/>
        </p:nvSpPr>
        <p:spPr>
          <a:xfrm>
            <a:off x="5967666" y="795995"/>
            <a:ext cx="6081610" cy="5771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Sociological Benefi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 </a:t>
            </a:r>
          </a:p>
          <a:p>
            <a:pPr marL="285750" marR="0" lvl="0" indent="-28575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Strengthens relationships with family and friends through more face-to-face communication.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(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Winstone, (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et al., 2021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Encourages participation in hobbies, sports, and community activities.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(Bengtsson, et al., 2025 )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Promotes stronger social connections and a sense of belonging ( Fernández, et al., 2025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Health Belief Model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Helps adolescents recognise the health risks of excessive screen time, such as poor sleep and eye strain. Aykutlu, et al., (2024)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Encourages healthier digital habits by highlighting the benefits of reducing screen time (</a:t>
            </a:r>
            <a:r>
              <a:rPr lang="nl-NL" sz="1600" dirty="0">
                <a:latin typeface="Arial" panose="020B0604020202020204" pitchFamily="34" charset="0"/>
                <a:cs typeface="Arial" panose="020B0604020202020204" pitchFamily="34" charset="0"/>
              </a:rPr>
              <a:t>Silva MD, et al., 2026).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Promotes positive behaviour change through increased awareness of health risks and benefits.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7E6CDA-73F0-08C2-8F5F-0D8DFEFAA195}"/>
              </a:ext>
            </a:extLst>
          </p:cNvPr>
          <p:cNvSpPr txBox="1"/>
          <p:nvPr/>
        </p:nvSpPr>
        <p:spPr>
          <a:xfrm>
            <a:off x="660598" y="5953286"/>
            <a:ext cx="54354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(Adolescent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Development: Stages, Signs </a:t>
            </a: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&amp; Changes, 2020)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01268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B87A31-DA54-BD66-4D02-93E7F1C79D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B97CF90-5D5C-936E-D7F6-AE5D267D0F95}"/>
              </a:ext>
            </a:extLst>
          </p:cNvPr>
          <p:cNvSpPr txBox="1"/>
          <p:nvPr/>
        </p:nvSpPr>
        <p:spPr>
          <a:xfrm>
            <a:off x="2886544" y="357074"/>
            <a:ext cx="75694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Theories Explaining Barriers to Change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00E88C2-DCDE-2386-0D0A-5938DE9387F9}"/>
              </a:ext>
            </a:extLst>
          </p:cNvPr>
          <p:cNvSpPr txBox="1"/>
          <p:nvPr/>
        </p:nvSpPr>
        <p:spPr>
          <a:xfrm>
            <a:off x="763723" y="1281404"/>
            <a:ext cx="5643834" cy="5217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Theory of Planned Behaviour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Positive attitudes encourage adolescents to reduce screen time. . (Bosnjak , et al., 2020)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Support from family and friends influences healthier digital habits.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Encourages physical activity, supporting overall health and fitness. ( Mendonça, et al., 2025).</a:t>
            </a:r>
          </a:p>
          <a:p>
            <a:pPr>
              <a:lnSpc>
                <a:spcPct val="15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Barriers to Reducing Screen Time (Ages 13–16)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Fear of missing out (FOMO) on social activities.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Belief that technology is essential for school and daily life.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Limited awareness of the health risks of excessive screen time. (Franchina, et al., 2018)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0CF54B-4656-2E11-5F53-1A9E76537E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7557" y="1406955"/>
            <a:ext cx="5447379" cy="496622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B3AEFE3-F646-D73E-310E-295F929205E0}"/>
              </a:ext>
            </a:extLst>
          </p:cNvPr>
          <p:cNvSpPr txBox="1"/>
          <p:nvPr/>
        </p:nvSpPr>
        <p:spPr>
          <a:xfrm>
            <a:off x="8037036" y="6282066"/>
            <a:ext cx="18309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Celestine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77830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" name="Group 44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46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60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3" name="Rectangle 7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5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017E87-4B1E-DFCC-4746-7DC9F9231307}"/>
              </a:ext>
            </a:extLst>
          </p:cNvPr>
          <p:cNvSpPr txBox="1"/>
          <p:nvPr/>
        </p:nvSpPr>
        <p:spPr>
          <a:xfrm>
            <a:off x="543585" y="1288097"/>
            <a:ext cx="39715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7ECA33-F2FB-7134-DAC8-7B9D8074E65D}"/>
              </a:ext>
            </a:extLst>
          </p:cNvPr>
          <p:cNvSpPr txBox="1"/>
          <p:nvPr/>
        </p:nvSpPr>
        <p:spPr>
          <a:xfrm>
            <a:off x="325686" y="1410943"/>
            <a:ext cx="3703703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776E554-8F39-0504-AC1A-DEB3F137CBEA}"/>
              </a:ext>
            </a:extLst>
          </p:cNvPr>
          <p:cNvSpPr txBox="1"/>
          <p:nvPr/>
        </p:nvSpPr>
        <p:spPr>
          <a:xfrm>
            <a:off x="1583965" y="1340463"/>
            <a:ext cx="4879732" cy="5217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Transtheoretical Model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Behaviour change happens in stages over time. (</a:t>
            </a:r>
            <a:r>
              <a:rPr lang="nl-NL" sz="1600" dirty="0">
                <a:latin typeface="Arial" panose="020B0604020202020204" pitchFamily="34" charset="0"/>
                <a:cs typeface="Arial" panose="020B0604020202020204" pitchFamily="34" charset="0"/>
              </a:rPr>
              <a:t>Zhu, et al., 2023)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Some young teens may not recognise the effects of excessive screen time.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Others may struggle to maintain healthier digital habits. (</a:t>
            </a:r>
            <a:r>
              <a:rPr lang="nl-NL" sz="1600" dirty="0">
                <a:latin typeface="Arial" panose="020B0604020202020204" pitchFamily="34" charset="0"/>
                <a:cs typeface="Arial" panose="020B0604020202020204" pitchFamily="34" charset="0"/>
              </a:rPr>
              <a:t>Zhu, et al., 2023</a:t>
            </a:r>
            <a:r>
              <a:rPr lang="nl-NL" sz="1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Barriers identified by the model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Lack of awareness that technology use is a problem.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Difficulty maintaining long-term behaviour change.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Risk of relapse into old technology use habits.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71D557A-7E8F-BDB1-AE55-8218010400A0}"/>
              </a:ext>
            </a:extLst>
          </p:cNvPr>
          <p:cNvSpPr txBox="1"/>
          <p:nvPr/>
        </p:nvSpPr>
        <p:spPr>
          <a:xfrm>
            <a:off x="3054533" y="351400"/>
            <a:ext cx="70399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Transtheoretical Behaviour Changes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569EA84-73AF-DDCB-3526-A8C86A8920B4}"/>
              </a:ext>
            </a:extLst>
          </p:cNvPr>
          <p:cNvSpPr txBox="1"/>
          <p:nvPr/>
        </p:nvSpPr>
        <p:spPr>
          <a:xfrm>
            <a:off x="8176237" y="5906182"/>
            <a:ext cx="173957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(Leathers, 2023)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561D737-F745-3605-CA64-643460DCBE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8112" y="1833171"/>
            <a:ext cx="5397377" cy="4048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8489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8421631-07C4-D7A6-4C06-8530B2574A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0078" y="1746081"/>
            <a:ext cx="4049493" cy="423572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96B31AC-4D66-E201-6606-79A2D06F1DB4}"/>
              </a:ext>
            </a:extLst>
          </p:cNvPr>
          <p:cNvSpPr txBox="1"/>
          <p:nvPr/>
        </p:nvSpPr>
        <p:spPr>
          <a:xfrm>
            <a:off x="1752600" y="305144"/>
            <a:ext cx="1021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Campaign Solutions to Overcome Individual Challenges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66FC160-FF7F-6F39-BC04-382222B38D68}"/>
              </a:ext>
            </a:extLst>
          </p:cNvPr>
          <p:cNvSpPr txBox="1"/>
          <p:nvPr/>
        </p:nvSpPr>
        <p:spPr>
          <a:xfrm>
            <a:off x="6030686" y="1052455"/>
            <a:ext cx="5529491" cy="5401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Challenge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Habitual phone checking and difficulty reducing screen time.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Lack of awareness of the health effects of excessive technology use.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Social pressure and difficulty maintaining long-term behaviour change.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(DiClemente, et al., 2022)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Campaign Strategies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Reduce social media use with daily screen-time targets.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Encourage digital detox through family and friends.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activities. Promote healthy phone habits, such as no phones during meals and before bedtime.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BEC96C-6E78-D984-3A54-F63940B02426}"/>
              </a:ext>
            </a:extLst>
          </p:cNvPr>
          <p:cNvSpPr txBox="1"/>
          <p:nvPr/>
        </p:nvSpPr>
        <p:spPr>
          <a:xfrm>
            <a:off x="1937657" y="6085115"/>
            <a:ext cx="218842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Alenezi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et al., 2023)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6915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" name="Google Shape;85;p1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843712" y="2003077"/>
            <a:ext cx="4586287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87" name="Google Shape;87;p13"/>
          <p:cNvSpPr txBox="1"/>
          <p:nvPr/>
        </p:nvSpPr>
        <p:spPr>
          <a:xfrm>
            <a:off x="1666875" y="686091"/>
            <a:ext cx="4700587" cy="5170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 dirty="0">
                <a:solidFill>
                  <a:srgbClr val="102A43"/>
                </a:solidFill>
                <a:latin typeface="Arial" panose="020B0604020202020204" pitchFamily="34" charset="0"/>
                <a:ea typeface="Playfair Display"/>
                <a:cs typeface="Arial" panose="020B0604020202020204" pitchFamily="34" charset="0"/>
                <a:sym typeface="Playfair Display"/>
              </a:rPr>
              <a:t>Rationale for the Campaign</a:t>
            </a:r>
            <a:endParaRPr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8" name="Google Shape;88;p13"/>
          <p:cNvSpPr/>
          <p:nvPr/>
        </p:nvSpPr>
        <p:spPr>
          <a:xfrm>
            <a:off x="762000" y="571500"/>
            <a:ext cx="47625" cy="434280"/>
          </a:xfrm>
          <a:prstGeom prst="rect">
            <a:avLst/>
          </a:prstGeom>
          <a:solidFill>
            <a:srgbClr val="D9770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2" name="Google Shape;92;p13"/>
          <p:cNvSpPr txBox="1"/>
          <p:nvPr/>
        </p:nvSpPr>
        <p:spPr>
          <a:xfrm>
            <a:off x="1170585" y="1725240"/>
            <a:ext cx="5473613" cy="43334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60000"/>
              </a:lnSpc>
            </a:pPr>
            <a:r>
              <a:rPr lang="en-GB" sz="1600" b="1" dirty="0">
                <a:latin typeface="Arial" panose="020B0604020202020204" pitchFamily="34" charset="0"/>
                <a:ea typeface="Playfair Display"/>
                <a:cs typeface="Arial" panose="020B0604020202020204" pitchFamily="34" charset="0"/>
                <a:sym typeface="Playfair Display"/>
              </a:rPr>
              <a:t>Why is this campaign needed?</a:t>
            </a:r>
            <a:endParaRPr lang="en-US" sz="1600" b="0" i="0" u="none" strike="noStrike" cap="none" dirty="0">
              <a:latin typeface="Arial" panose="020B0604020202020204" pitchFamily="34" charset="0"/>
              <a:ea typeface="Plus Jakarta Sans"/>
              <a:cs typeface="Arial" panose="020B0604020202020204" pitchFamily="34" charset="0"/>
              <a:sym typeface="Plus Jakarta Sans"/>
            </a:endParaRPr>
          </a:p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0" i="0" u="none" strike="noStrike" cap="none" dirty="0">
                <a:latin typeface="Arial" panose="020B0604020202020204" pitchFamily="34" charset="0"/>
                <a:ea typeface="Plus Jakarta Sans"/>
                <a:cs typeface="Arial" panose="020B0604020202020204" pitchFamily="34" charset="0"/>
                <a:sym typeface="Plus Jakarta Sans"/>
              </a:rPr>
              <a:t>Digital technology is central to youth, influencing learning, communication, and social interaction </a:t>
            </a:r>
            <a:r>
              <a:rPr lang="en-US" sz="1600" b="0" i="0" u="none" strike="noStrike" cap="none" dirty="0">
                <a:latin typeface="Arial" panose="020B0604020202020204" pitchFamily="34" charset="0"/>
                <a:ea typeface="Plus Jakarta Sans SemiBold"/>
                <a:cs typeface="Arial" panose="020B0604020202020204" pitchFamily="34" charset="0"/>
                <a:sym typeface="Plus Jakarta Sans SemiBold"/>
              </a:rPr>
              <a:t>(Devi and Singh, 2023)</a:t>
            </a:r>
            <a:r>
              <a:rPr lang="en-US" sz="1600" b="0" i="0" u="none" strike="noStrike" cap="none" dirty="0">
                <a:latin typeface="Arial" panose="020B0604020202020204" pitchFamily="34" charset="0"/>
                <a:ea typeface="Plus Jakarta Sans"/>
                <a:cs typeface="Arial" panose="020B0604020202020204" pitchFamily="34" charset="0"/>
                <a:sym typeface="Plus Jakarta Sans"/>
              </a:rPr>
              <a:t>. However, excessive recreational use is linked to reduced mental wellbeing, sleep disruption, and decreased academic participation.</a:t>
            </a:r>
          </a:p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1600" b="0" i="0" u="none" strike="noStrike" cap="none" dirty="0">
              <a:latin typeface="Arial" panose="020B0604020202020204" pitchFamily="34" charset="0"/>
              <a:ea typeface="Plus Jakarta Sans"/>
              <a:cs typeface="Arial" panose="020B0604020202020204" pitchFamily="34" charset="0"/>
              <a:sym typeface="Plus Jakarta Sans"/>
            </a:endParaRPr>
          </a:p>
          <a:p>
            <a:pPr>
              <a:lnSpc>
                <a:spcPct val="160000"/>
              </a:lnSpc>
            </a:pPr>
            <a:r>
              <a:rPr lang="en-GB" sz="1600" b="1" dirty="0">
                <a:latin typeface="Arial" panose="020B0604020202020204" pitchFamily="34" charset="0"/>
                <a:ea typeface="Plus Jakarta Sans"/>
                <a:cs typeface="Arial" panose="020B0604020202020204" pitchFamily="34" charset="0"/>
                <a:sym typeface="Plus Jakarta Sans"/>
              </a:rPr>
              <a:t>Disconnect to Reconnect</a:t>
            </a:r>
            <a:r>
              <a:rPr lang="en-GB" sz="1600" dirty="0">
                <a:latin typeface="Arial" panose="020B0604020202020204" pitchFamily="34" charset="0"/>
                <a:ea typeface="Plus Jakarta Sans"/>
                <a:cs typeface="Arial" panose="020B0604020202020204" pitchFamily="34" charset="0"/>
                <a:sym typeface="Plus Jakarta Sans"/>
              </a:rPr>
              <a:t> is designed for 13 to 18-year-olds to cultivate healthy online and offline habits. By targeting </a:t>
            </a:r>
            <a:r>
              <a:rPr lang="en-GB" sz="1600" dirty="0" err="1">
                <a:latin typeface="Arial" panose="020B0604020202020204" pitchFamily="34" charset="0"/>
                <a:ea typeface="Plus Jakarta Sans"/>
                <a:cs typeface="Arial" panose="020B0604020202020204" pitchFamily="34" charset="0"/>
                <a:sym typeface="Plus Jakarta Sans"/>
              </a:rPr>
              <a:t>behavior</a:t>
            </a:r>
            <a:r>
              <a:rPr lang="en-GB" sz="1600" dirty="0">
                <a:latin typeface="Arial" panose="020B0604020202020204" pitchFamily="34" charset="0"/>
                <a:ea typeface="Plus Jakarta Sans"/>
                <a:cs typeface="Arial" panose="020B0604020202020204" pitchFamily="34" charset="0"/>
                <a:sym typeface="Plus Jakarta Sans"/>
              </a:rPr>
              <a:t> in adolescence, the campaign breaks unhealthy cycles, supporting overall wellness into adulthood.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4" name="Google Shape;94;p1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943009" y="2285999"/>
            <a:ext cx="4920128" cy="3488977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06F224A-5EF2-57B5-06D1-326BD5AE6767}"/>
              </a:ext>
            </a:extLst>
          </p:cNvPr>
          <p:cNvSpPr txBox="1"/>
          <p:nvPr/>
        </p:nvSpPr>
        <p:spPr>
          <a:xfrm>
            <a:off x="8767030" y="5853354"/>
            <a:ext cx="150795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(Ricks 2018)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" name="Google Shape;100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82320" y="2658985"/>
            <a:ext cx="4411579" cy="2715618"/>
          </a:xfrm>
          <a:prstGeom prst="rect">
            <a:avLst/>
          </a:prstGeom>
          <a:noFill/>
          <a:ln>
            <a:noFill/>
          </a:ln>
        </p:spPr>
      </p:pic>
      <p:sp>
        <p:nvSpPr>
          <p:cNvPr id="102" name="Google Shape;102;p14"/>
          <p:cNvSpPr txBox="1"/>
          <p:nvPr/>
        </p:nvSpPr>
        <p:spPr>
          <a:xfrm>
            <a:off x="1983205" y="702633"/>
            <a:ext cx="5946610" cy="5262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 dirty="0">
                <a:solidFill>
                  <a:srgbClr val="102A43"/>
                </a:solidFill>
                <a:latin typeface="Arial" panose="020B0604020202020204" pitchFamily="34" charset="0"/>
                <a:ea typeface="Playfair Display"/>
                <a:cs typeface="Arial" panose="020B0604020202020204" pitchFamily="34" charset="0"/>
                <a:sym typeface="Playfair Display"/>
              </a:rPr>
              <a:t>National Guidelines and Statistics</a:t>
            </a:r>
            <a:endParaRPr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3" name="Google Shape;103;p14"/>
          <p:cNvSpPr/>
          <p:nvPr/>
        </p:nvSpPr>
        <p:spPr>
          <a:xfrm>
            <a:off x="762000" y="571500"/>
            <a:ext cx="47625" cy="434280"/>
          </a:xfrm>
          <a:prstGeom prst="rect">
            <a:avLst/>
          </a:prstGeom>
          <a:solidFill>
            <a:srgbClr val="D9770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6" name="Google Shape;106;p14"/>
          <p:cNvSpPr txBox="1"/>
          <p:nvPr/>
        </p:nvSpPr>
        <p:spPr>
          <a:xfrm>
            <a:off x="1068804" y="2857648"/>
            <a:ext cx="3900487" cy="1047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0" b="1" i="0" u="none" strike="noStrike" cap="none" dirty="0">
                <a:solidFill>
                  <a:srgbClr val="D97706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97%</a:t>
            </a:r>
            <a:endParaRPr dirty="0"/>
          </a:p>
        </p:txBody>
      </p:sp>
      <p:sp>
        <p:nvSpPr>
          <p:cNvPr id="107" name="Google Shape;107;p14"/>
          <p:cNvSpPr txBox="1"/>
          <p:nvPr/>
        </p:nvSpPr>
        <p:spPr>
          <a:xfrm>
            <a:off x="1104900" y="4048273"/>
            <a:ext cx="3900487" cy="10341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2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0" i="0" u="none" strike="noStrike" cap="none" dirty="0">
                <a:latin typeface="Arial" panose="020B0604020202020204" pitchFamily="34" charset="0"/>
                <a:ea typeface="Plus Jakarta Sans SemiBold"/>
                <a:cs typeface="Arial" panose="020B0604020202020204" pitchFamily="34" charset="0"/>
                <a:sym typeface="Plus Jakarta Sans SemiBold"/>
              </a:rPr>
              <a:t>of UK Teens (13-15) own a mobile phone, making digital devices an integral part of daily life (Ofcom, 2025a).</a:t>
            </a:r>
            <a:endParaRPr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9" name="Google Shape;109;p14"/>
          <p:cNvSpPr txBox="1"/>
          <p:nvPr/>
        </p:nvSpPr>
        <p:spPr>
          <a:xfrm>
            <a:off x="5776876" y="2040033"/>
            <a:ext cx="5885735" cy="35455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60000"/>
              </a:lnSpc>
            </a:pPr>
            <a:r>
              <a:rPr lang="en-US" sz="1600" b="1" dirty="0">
                <a:latin typeface="Arial" panose="020B0604020202020204" pitchFamily="34" charset="0"/>
                <a:ea typeface="Playfair Display"/>
                <a:cs typeface="Arial" panose="020B0604020202020204" pitchFamily="34" charset="0"/>
                <a:sym typeface="Playfair Display"/>
              </a:rPr>
              <a:t>Are adolescents meeting recommendations</a:t>
            </a:r>
            <a:endParaRPr lang="en-US" sz="1600" b="0" i="0" u="none" strike="noStrike" cap="none" dirty="0">
              <a:latin typeface="Arial" panose="020B0604020202020204" pitchFamily="34" charset="0"/>
              <a:ea typeface="Plus Jakarta Sans"/>
              <a:cs typeface="Arial" panose="020B0604020202020204" pitchFamily="34" charset="0"/>
              <a:sym typeface="Plus Jakarta Sans"/>
            </a:endParaRPr>
          </a:p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0" i="0" u="none" strike="noStrike" cap="none" dirty="0">
                <a:latin typeface="Arial" panose="020B0604020202020204" pitchFamily="34" charset="0"/>
                <a:ea typeface="Plus Jakarta Sans"/>
                <a:cs typeface="Arial" panose="020B0604020202020204" pitchFamily="34" charset="0"/>
                <a:sym typeface="Plus Jakarta Sans"/>
              </a:rPr>
              <a:t>Evidence shows high digital exposure: children aged 13-14 spend an average of </a:t>
            </a:r>
            <a:r>
              <a:rPr lang="en-US" sz="1600" b="1" i="0" u="none" strike="noStrike" cap="none" dirty="0">
                <a:latin typeface="Arial" panose="020B0604020202020204" pitchFamily="34" charset="0"/>
                <a:ea typeface="Plus Jakarta Sans"/>
                <a:cs typeface="Arial" panose="020B0604020202020204" pitchFamily="34" charset="0"/>
                <a:sym typeface="Plus Jakarta Sans"/>
              </a:rPr>
              <a:t>four hours online daily</a:t>
            </a:r>
            <a:r>
              <a:rPr lang="en-US" sz="1600" b="0" i="0" u="none" strike="noStrike" cap="none" dirty="0">
                <a:latin typeface="Arial" panose="020B0604020202020204" pitchFamily="34" charset="0"/>
                <a:ea typeface="Plus Jakarta Sans"/>
                <a:cs typeface="Arial" panose="020B0604020202020204" pitchFamily="34" charset="0"/>
                <a:sym typeface="Plus Jakarta Sans"/>
              </a:rPr>
              <a:t>, excluding gaming time </a:t>
            </a:r>
            <a:r>
              <a:rPr lang="en-US" sz="1600" b="0" i="0" u="none" strike="noStrike" cap="none" dirty="0">
                <a:latin typeface="Arial" panose="020B0604020202020204" pitchFamily="34" charset="0"/>
                <a:ea typeface="Plus Jakarta Sans SemiBold"/>
                <a:cs typeface="Arial" panose="020B0604020202020204" pitchFamily="34" charset="0"/>
                <a:sym typeface="Plus Jakarta Sans SemiBold"/>
              </a:rPr>
              <a:t>(Ofcom, 2025b)</a:t>
            </a:r>
            <a:r>
              <a:rPr lang="en-US" sz="1600" b="0" i="0" u="none" strike="noStrike" cap="none" dirty="0">
                <a:latin typeface="Arial" panose="020B0604020202020204" pitchFamily="34" charset="0"/>
                <a:ea typeface="Plus Jakarta Sans"/>
                <a:cs typeface="Arial" panose="020B0604020202020204" pitchFamily="34" charset="0"/>
                <a:sym typeface="Plus Jakarta Sans"/>
              </a:rPr>
              <a:t>.</a:t>
            </a:r>
          </a:p>
          <a:p>
            <a:pPr>
              <a:lnSpc>
                <a:spcPct val="160000"/>
              </a:lnSpc>
            </a:pPr>
            <a:endParaRPr lang="en-GB" sz="1600" dirty="0">
              <a:latin typeface="Arial" panose="020B0604020202020204" pitchFamily="34" charset="0"/>
              <a:ea typeface="Plus Jakarta Sans"/>
              <a:cs typeface="Arial" panose="020B0604020202020204" pitchFamily="34" charset="0"/>
              <a:sym typeface="Plus Jakarta Sans"/>
            </a:endParaRPr>
          </a:p>
          <a:p>
            <a:pPr>
              <a:lnSpc>
                <a:spcPct val="160000"/>
              </a:lnSpc>
            </a:pPr>
            <a:r>
              <a:rPr lang="en-GB" sz="1600" dirty="0">
                <a:latin typeface="Arial" panose="020B0604020202020204" pitchFamily="34" charset="0"/>
                <a:ea typeface="Plus Jakarta Sans"/>
                <a:cs typeface="Arial" panose="020B0604020202020204" pitchFamily="34" charset="0"/>
                <a:sym typeface="Plus Jakarta Sans"/>
              </a:rPr>
              <a:t>UK guidelines advocate balancing screen time with sleep, physical exercise, and in-person socializing. The current deficit in equilibrium signals a critical need for structured interventions to promote responsible use </a:t>
            </a:r>
            <a:r>
              <a:rPr lang="en-GB" sz="1600" dirty="0">
                <a:latin typeface="Arial" panose="020B0604020202020204" pitchFamily="34" charset="0"/>
                <a:ea typeface="Plus Jakarta Sans SemiBold"/>
                <a:cs typeface="Arial" panose="020B0604020202020204" pitchFamily="34" charset="0"/>
                <a:sym typeface="Plus Jakarta Sans SemiBold"/>
              </a:rPr>
              <a:t>(Neophytou et al., 2021)</a:t>
            </a:r>
            <a:r>
              <a:rPr lang="en-GB" sz="1600" dirty="0">
                <a:latin typeface="Arial" panose="020B0604020202020204" pitchFamily="34" charset="0"/>
                <a:ea typeface="Plus Jakarta Sans"/>
                <a:cs typeface="Arial" panose="020B0604020202020204" pitchFamily="34" charset="0"/>
                <a:sym typeface="Plus Jakarta Sans"/>
              </a:rPr>
              <a:t>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8" name="Google Shape;118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843712" y="2003077"/>
            <a:ext cx="4586287" cy="361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9" name="Google Shape;119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09625" y="6276975"/>
            <a:ext cx="10668000" cy="295275"/>
          </a:xfrm>
          <a:prstGeom prst="rect">
            <a:avLst/>
          </a:prstGeom>
          <a:noFill/>
          <a:ln>
            <a:noFill/>
          </a:ln>
        </p:spPr>
      </p:pic>
      <p:sp>
        <p:nvSpPr>
          <p:cNvPr id="120" name="Google Shape;120;p15"/>
          <p:cNvSpPr txBox="1"/>
          <p:nvPr/>
        </p:nvSpPr>
        <p:spPr>
          <a:xfrm>
            <a:off x="2028323" y="649635"/>
            <a:ext cx="6659224" cy="5170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 dirty="0">
                <a:solidFill>
                  <a:srgbClr val="102A43"/>
                </a:solidFill>
                <a:latin typeface="Arial" panose="020B0604020202020204" pitchFamily="34" charset="0"/>
                <a:ea typeface="Playfair Display"/>
                <a:cs typeface="Arial" panose="020B0604020202020204" pitchFamily="34" charset="0"/>
                <a:sym typeface="Playfair Display"/>
              </a:rPr>
              <a:t>Consequences of Poor Digital Habits</a:t>
            </a:r>
            <a:endParaRPr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1" name="Google Shape;121;p15"/>
          <p:cNvSpPr/>
          <p:nvPr/>
        </p:nvSpPr>
        <p:spPr>
          <a:xfrm>
            <a:off x="762000" y="571500"/>
            <a:ext cx="47625" cy="434280"/>
          </a:xfrm>
          <a:prstGeom prst="rect">
            <a:avLst/>
          </a:prstGeom>
          <a:solidFill>
            <a:srgbClr val="D9770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28" name="Google Shape;128;p1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081845" y="2012602"/>
            <a:ext cx="4567237" cy="360045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5444060-393B-1749-461B-54353B7ED9B9}"/>
              </a:ext>
            </a:extLst>
          </p:cNvPr>
          <p:cNvSpPr txBox="1"/>
          <p:nvPr/>
        </p:nvSpPr>
        <p:spPr>
          <a:xfrm>
            <a:off x="8687546" y="5708902"/>
            <a:ext cx="152726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(Suni, 2023)</a:t>
            </a:r>
          </a:p>
        </p:txBody>
      </p:sp>
      <p:sp>
        <p:nvSpPr>
          <p:cNvPr id="2" name="Google Shape;125;p15">
            <a:extLst>
              <a:ext uri="{FF2B5EF4-FFF2-40B4-BE49-F238E27FC236}">
                <a16:creationId xmlns:a16="http://schemas.microsoft.com/office/drawing/2014/main" id="{4B99C492-BDD7-3E8C-523E-2425D10EC340}"/>
              </a:ext>
            </a:extLst>
          </p:cNvPr>
          <p:cNvSpPr txBox="1"/>
          <p:nvPr/>
        </p:nvSpPr>
        <p:spPr>
          <a:xfrm>
            <a:off x="1139201" y="1646080"/>
            <a:ext cx="5430996" cy="43334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59981"/>
              </a:lnSpc>
            </a:pPr>
            <a:r>
              <a:rPr lang="en-US" sz="1600" b="1" dirty="0">
                <a:solidFill>
                  <a:srgbClr val="102A43"/>
                </a:solidFill>
                <a:latin typeface="Arial" panose="020B0604020202020204" pitchFamily="34" charset="0"/>
                <a:ea typeface="Playfair Display"/>
                <a:cs typeface="Arial" panose="020B0604020202020204" pitchFamily="34" charset="0"/>
                <a:sym typeface="Playfair Display"/>
              </a:rPr>
              <a:t>Short-Term</a:t>
            </a:r>
            <a:endParaRPr lang="en-US" sz="1600" b="0" i="0" u="none" strike="noStrike" cap="none" dirty="0">
              <a:solidFill>
                <a:srgbClr val="486581"/>
              </a:solidFill>
              <a:latin typeface="Arial" panose="020B0604020202020204" pitchFamily="34" charset="0"/>
              <a:ea typeface="Plus Jakarta Sans"/>
              <a:cs typeface="Arial" panose="020B0604020202020204" pitchFamily="34" charset="0"/>
              <a:sym typeface="Plus Jakarta Sans"/>
            </a:endParaRPr>
          </a:p>
          <a:p>
            <a:pPr marL="0" marR="0" lvl="0" indent="0" algn="l" rtl="0">
              <a:lnSpc>
                <a:spcPct val="15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0" i="0" u="none" strike="noStrike" cap="none" dirty="0">
                <a:latin typeface="Arial" panose="020B0604020202020204" pitchFamily="34" charset="0"/>
                <a:ea typeface="Plus Jakarta Sans"/>
                <a:cs typeface="Arial" panose="020B0604020202020204" pitchFamily="34" charset="0"/>
                <a:sym typeface="Plus Jakarta Sans"/>
              </a:rPr>
              <a:t>Overuse disrupts daily functioning, causing fatigue, headaches, poor posture, and concentration loss. Constant social media triggers stress, anxiety, and weakens offline social connections </a:t>
            </a:r>
            <a:r>
              <a:rPr lang="en-US" sz="1600" b="0" i="0" u="none" strike="noStrike" cap="none" dirty="0">
                <a:latin typeface="Arial" panose="020B0604020202020204" pitchFamily="34" charset="0"/>
                <a:ea typeface="Plus Jakarta Sans SemiBold"/>
                <a:cs typeface="Arial" panose="020B0604020202020204" pitchFamily="34" charset="0"/>
                <a:sym typeface="Plus Jakarta Sans SemiBold"/>
              </a:rPr>
              <a:t>(</a:t>
            </a:r>
            <a:r>
              <a:rPr lang="en-US" sz="1600" b="0" i="0" strike="noStrike" cap="none" dirty="0" err="1">
                <a:latin typeface="Arial" panose="020B0604020202020204" pitchFamily="34" charset="0"/>
                <a:ea typeface="Plus Jakarta Sans SemiBold"/>
                <a:cs typeface="Arial" panose="020B0604020202020204" pitchFamily="34" charset="0"/>
                <a:sym typeface="Plus Jakarta Sans SemiBold"/>
              </a:rPr>
              <a:t>Salmerón</a:t>
            </a:r>
            <a:r>
              <a:rPr lang="en-US" sz="1600" b="0" i="0" u="none" strike="noStrike" cap="none" dirty="0">
                <a:latin typeface="Arial" panose="020B0604020202020204" pitchFamily="34" charset="0"/>
                <a:ea typeface="Plus Jakarta Sans SemiBold"/>
                <a:cs typeface="Arial" panose="020B0604020202020204" pitchFamily="34" charset="0"/>
                <a:sym typeface="Plus Jakarta Sans SemiBold"/>
              </a:rPr>
              <a:t>-Ruiz et al., 2025)</a:t>
            </a:r>
            <a:r>
              <a:rPr lang="en-US" sz="1600" b="0" i="0" u="none" strike="noStrike" cap="none" dirty="0">
                <a:latin typeface="Arial" panose="020B0604020202020204" pitchFamily="34" charset="0"/>
                <a:ea typeface="Plus Jakarta Sans"/>
                <a:cs typeface="Arial" panose="020B0604020202020204" pitchFamily="34" charset="0"/>
                <a:sym typeface="Plus Jakarta Sans"/>
              </a:rPr>
              <a:t>.</a:t>
            </a:r>
          </a:p>
          <a:p>
            <a:pPr marL="0" marR="0" lvl="0" indent="0" algn="l" rtl="0">
              <a:lnSpc>
                <a:spcPct val="159981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1600" b="0" i="0" u="none" strike="noStrike" cap="none" dirty="0">
              <a:latin typeface="Arial" panose="020B0604020202020204" pitchFamily="34" charset="0"/>
              <a:ea typeface="Plus Jakarta Sans"/>
              <a:cs typeface="Arial" panose="020B0604020202020204" pitchFamily="34" charset="0"/>
              <a:sym typeface="Plus Jakarta Sans"/>
            </a:endParaRPr>
          </a:p>
          <a:p>
            <a:pPr>
              <a:lnSpc>
                <a:spcPct val="159981"/>
              </a:lnSpc>
            </a:pPr>
            <a:r>
              <a:rPr lang="en-US" sz="1600" b="1" dirty="0">
                <a:solidFill>
                  <a:srgbClr val="102A43"/>
                </a:solidFill>
                <a:latin typeface="Arial" panose="020B0604020202020204" pitchFamily="34" charset="0"/>
                <a:ea typeface="Playfair Display"/>
                <a:cs typeface="Arial" panose="020B0604020202020204" pitchFamily="34" charset="0"/>
                <a:sym typeface="Playfair Display"/>
              </a:rPr>
              <a:t>Long-Term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9981"/>
              </a:lnSpc>
            </a:pPr>
            <a:r>
              <a:rPr lang="en-GB" sz="1600" dirty="0">
                <a:latin typeface="Arial" panose="020B0604020202020204" pitchFamily="34" charset="0"/>
                <a:ea typeface="Plus Jakarta Sans"/>
                <a:cs typeface="Arial" panose="020B0604020202020204" pitchFamily="34" charset="0"/>
                <a:sym typeface="Plus Jakarta Sans"/>
              </a:rPr>
              <a:t>Sedentary usage connects to chronic sleep issues, obesity, musculoskeletal distress, and mental health conditions. It impairs cognitive growth, social maturity, and future career prospects </a:t>
            </a:r>
            <a:r>
              <a:rPr lang="en-GB" sz="1600" dirty="0">
                <a:latin typeface="Arial" panose="020B0604020202020204" pitchFamily="34" charset="0"/>
                <a:ea typeface="Plus Jakarta Sans SemiBold"/>
                <a:cs typeface="Arial" panose="020B0604020202020204" pitchFamily="34" charset="0"/>
                <a:sym typeface="Plus Jakarta Sans SemiBold"/>
              </a:rPr>
              <a:t>(</a:t>
            </a:r>
            <a:r>
              <a:rPr lang="en-GB" sz="1600" dirty="0" err="1">
                <a:latin typeface="Arial" panose="020B0604020202020204" pitchFamily="34" charset="0"/>
                <a:ea typeface="Plus Jakarta Sans SemiBold"/>
                <a:cs typeface="Arial" panose="020B0604020202020204" pitchFamily="34" charset="0"/>
                <a:sym typeface="Plus Jakarta Sans SemiBold"/>
              </a:rPr>
              <a:t>Şambel</a:t>
            </a:r>
            <a:r>
              <a:rPr lang="en-GB" sz="1600" dirty="0">
                <a:latin typeface="Arial" panose="020B0604020202020204" pitchFamily="34" charset="0"/>
                <a:ea typeface="Plus Jakarta Sans SemiBold"/>
                <a:cs typeface="Arial" panose="020B0604020202020204" pitchFamily="34" charset="0"/>
                <a:sym typeface="Plus Jakarta Sans SemiBold"/>
              </a:rPr>
              <a:t> </a:t>
            </a:r>
            <a:r>
              <a:rPr lang="en-GB" sz="1600" dirty="0" err="1">
                <a:latin typeface="Arial" panose="020B0604020202020204" pitchFamily="34" charset="0"/>
                <a:ea typeface="Plus Jakarta Sans SemiBold"/>
                <a:cs typeface="Arial" panose="020B0604020202020204" pitchFamily="34" charset="0"/>
                <a:sym typeface="Plus Jakarta Sans SemiBold"/>
              </a:rPr>
              <a:t>Aykutlu</a:t>
            </a:r>
            <a:r>
              <a:rPr lang="en-GB" sz="1600" dirty="0">
                <a:latin typeface="Arial" panose="020B0604020202020204" pitchFamily="34" charset="0"/>
                <a:ea typeface="Plus Jakarta Sans SemiBold"/>
                <a:cs typeface="Arial" panose="020B0604020202020204" pitchFamily="34" charset="0"/>
                <a:sym typeface="Plus Jakarta Sans SemiBold"/>
              </a:rPr>
              <a:t> et al., 2024)</a:t>
            </a:r>
            <a:r>
              <a:rPr lang="en-GB" sz="1600" dirty="0">
                <a:latin typeface="Arial" panose="020B0604020202020204" pitchFamily="34" charset="0"/>
                <a:ea typeface="Plus Jakarta Sans"/>
                <a:cs typeface="Arial" panose="020B0604020202020204" pitchFamily="34" charset="0"/>
                <a:sym typeface="Plus Jakarta Sans"/>
              </a:rPr>
              <a:t>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" name="Google Shape;134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52500" y="1577280"/>
            <a:ext cx="361950" cy="361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5" name="Google Shape;135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52500" y="3055590"/>
            <a:ext cx="361950" cy="361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6" name="Google Shape;136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62025" y="4531965"/>
            <a:ext cx="361950" cy="361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7" name="Google Shape;137;p16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62000" y="6276975"/>
            <a:ext cx="10668000" cy="295275"/>
          </a:xfrm>
          <a:prstGeom prst="rect">
            <a:avLst/>
          </a:prstGeom>
          <a:noFill/>
          <a:ln>
            <a:noFill/>
          </a:ln>
        </p:spPr>
      </p:pic>
      <p:sp>
        <p:nvSpPr>
          <p:cNvPr id="138" name="Google Shape;138;p16"/>
          <p:cNvSpPr txBox="1"/>
          <p:nvPr/>
        </p:nvSpPr>
        <p:spPr>
          <a:xfrm>
            <a:off x="1883945" y="708363"/>
            <a:ext cx="4555569" cy="5170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 dirty="0">
                <a:solidFill>
                  <a:srgbClr val="102A43"/>
                </a:solidFill>
                <a:latin typeface="Arial" panose="020B0604020202020204" pitchFamily="34" charset="0"/>
                <a:ea typeface="Playfair Display"/>
                <a:cs typeface="Arial" panose="020B0604020202020204" pitchFamily="34" charset="0"/>
                <a:sym typeface="Playfair Display"/>
              </a:rPr>
              <a:t>Three Key Campaign Aims</a:t>
            </a:r>
            <a:endParaRPr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9" name="Google Shape;139;p16"/>
          <p:cNvSpPr/>
          <p:nvPr/>
        </p:nvSpPr>
        <p:spPr>
          <a:xfrm>
            <a:off x="762000" y="571500"/>
            <a:ext cx="47625" cy="434280"/>
          </a:xfrm>
          <a:prstGeom prst="rect">
            <a:avLst/>
          </a:prstGeom>
          <a:solidFill>
            <a:srgbClr val="D9770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3" name="Google Shape;143;p16"/>
          <p:cNvSpPr txBox="1"/>
          <p:nvPr/>
        </p:nvSpPr>
        <p:spPr>
          <a:xfrm>
            <a:off x="1520421" y="1551638"/>
            <a:ext cx="5282616" cy="44088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ea typeface="Plus Jakarta Sans"/>
                <a:cs typeface="Arial" panose="020B0604020202020204" pitchFamily="34" charset="0"/>
                <a:sym typeface="Plus Jakarta Sans"/>
              </a:rPr>
              <a:t>Aim One: Reduce Screen Time</a:t>
            </a:r>
            <a:endParaRPr lang="en-US" sz="1600" b="0" i="0" u="none" strike="noStrike" cap="none" dirty="0">
              <a:latin typeface="Arial" panose="020B0604020202020204" pitchFamily="34" charset="0"/>
              <a:ea typeface="Plus Jakarta Sans"/>
              <a:cs typeface="Arial" panose="020B0604020202020204" pitchFamily="34" charset="0"/>
              <a:sym typeface="Plus Jakarta Sans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0" i="0" u="none" strike="noStrike" cap="none" dirty="0">
                <a:latin typeface="Arial" panose="020B0604020202020204" pitchFamily="34" charset="0"/>
                <a:ea typeface="Plus Jakarta Sans"/>
                <a:cs typeface="Arial" panose="020B0604020202020204" pitchFamily="34" charset="0"/>
                <a:sym typeface="Plus Jakarta Sans"/>
              </a:rPr>
              <a:t>Decrease screen time by 1 hour daily over an 8-week intervention to cultivate healthier routines, sleep quality, and exercise.</a:t>
            </a:r>
          </a:p>
          <a:p>
            <a:pPr>
              <a:lnSpc>
                <a:spcPct val="150000"/>
              </a:lnSpc>
            </a:pPr>
            <a:r>
              <a:rPr lang="en-US" sz="1600" b="1" dirty="0">
                <a:solidFill>
                  <a:srgbClr val="102A43"/>
                </a:solidFill>
                <a:latin typeface="Arial" panose="020B0604020202020204" pitchFamily="34" charset="0"/>
                <a:ea typeface="Plus Jakarta Sans"/>
                <a:cs typeface="Arial" panose="020B0604020202020204" pitchFamily="34" charset="0"/>
                <a:sym typeface="Plus Jakarta Sans"/>
              </a:rPr>
              <a:t>Aim Two: Educate &amp; Empower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ea typeface="Plus Jakarta Sans"/>
                <a:cs typeface="Arial" panose="020B0604020202020204" pitchFamily="34" charset="0"/>
                <a:sym typeface="Plus Jakarta Sans"/>
              </a:rPr>
              <a:t>Enhance digital wellbeing literacy through workshops and activities, assessing gains using pre- and post-campaign questionnaires.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solidFill>
                  <a:srgbClr val="102A43"/>
                </a:solidFill>
                <a:latin typeface="Arial" panose="020B0604020202020204" pitchFamily="34" charset="0"/>
                <a:ea typeface="Plus Jakarta Sans"/>
                <a:cs typeface="Arial" panose="020B0604020202020204" pitchFamily="34" charset="0"/>
                <a:sym typeface="Plus Jakarta Sans"/>
              </a:rPr>
              <a:t>Aim Three: Increase Offline Engagement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ea typeface="Plus Jakarta Sans"/>
                <a:cs typeface="Arial" panose="020B0604020202020204" pitchFamily="34" charset="0"/>
                <a:sym typeface="Plus Jakarta Sans"/>
              </a:rPr>
              <a:t>Encourage offline socializing and sports, monitoring progress with logs and reflections to foster long-term </a:t>
            </a:r>
            <a:r>
              <a:rPr lang="en-GB" sz="1600" dirty="0" err="1">
                <a:latin typeface="Arial" panose="020B0604020202020204" pitchFamily="34" charset="0"/>
                <a:ea typeface="Plus Jakarta Sans"/>
                <a:cs typeface="Arial" panose="020B0604020202020204" pitchFamily="34" charset="0"/>
                <a:sym typeface="Plus Jakarta Sans"/>
              </a:rPr>
              <a:t>behavior</a:t>
            </a:r>
            <a:r>
              <a:rPr lang="en-GB" sz="1600" dirty="0">
                <a:latin typeface="Arial" panose="020B0604020202020204" pitchFamily="34" charset="0"/>
                <a:ea typeface="Plus Jakarta Sans"/>
                <a:cs typeface="Arial" panose="020B0604020202020204" pitchFamily="34" charset="0"/>
                <a:sym typeface="Plus Jakarta Sans"/>
              </a:rPr>
              <a:t> change.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  <a:sym typeface="Plus Jakarta Sans"/>
            </a:endParaRPr>
          </a:p>
        </p:txBody>
      </p:sp>
      <p:pic>
        <p:nvPicPr>
          <p:cNvPr id="148" name="Google Shape;148;p16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7038974" y="2195591"/>
            <a:ext cx="4766253" cy="3094499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263BE7A-B1FC-BA81-79AC-32B30961CE1B}"/>
              </a:ext>
            </a:extLst>
          </p:cNvPr>
          <p:cNvSpPr txBox="1"/>
          <p:nvPr/>
        </p:nvSpPr>
        <p:spPr>
          <a:xfrm>
            <a:off x="8448913" y="5362584"/>
            <a:ext cx="185011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(Berman 2025)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Top Corners Rounded 6">
            <a:extLst>
              <a:ext uri="{FF2B5EF4-FFF2-40B4-BE49-F238E27FC236}">
                <a16:creationId xmlns:a16="http://schemas.microsoft.com/office/drawing/2014/main" id="{37627B49-BFF4-1DE5-81E2-0D5AFF385DFB}"/>
              </a:ext>
            </a:extLst>
          </p:cNvPr>
          <p:cNvSpPr/>
          <p:nvPr/>
        </p:nvSpPr>
        <p:spPr>
          <a:xfrm>
            <a:off x="7021286" y="2960914"/>
            <a:ext cx="45719" cy="76200"/>
          </a:xfrm>
          <a:prstGeom prst="round2Same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964D32-72A5-49DB-A664-82392C69E1CE}"/>
              </a:ext>
            </a:extLst>
          </p:cNvPr>
          <p:cNvSpPr txBox="1"/>
          <p:nvPr/>
        </p:nvSpPr>
        <p:spPr>
          <a:xfrm>
            <a:off x="2371725" y="974091"/>
            <a:ext cx="8718903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Reducing excessive digital technology use improves physical, mental, and social wellbeing.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Benefits include better sleep, reduced eye strain, increased physical activity, and stronger face-to-face relationships.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It can also reduce stress and anxiety while improving concentration and emotional wellbeing.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Promoting balanced screen use helps prevent the negative effects of excessive technology on adolescents' health and development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61424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17"/>
          <p:cNvSpPr txBox="1"/>
          <p:nvPr/>
        </p:nvSpPr>
        <p:spPr>
          <a:xfrm>
            <a:off x="2390775" y="717315"/>
            <a:ext cx="2535300" cy="5170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solidFill>
                  <a:srgbClr val="102A43"/>
                </a:solidFill>
                <a:latin typeface="Arial" panose="020B0604020202020204" pitchFamily="34" charset="0"/>
                <a:ea typeface="Playfair Display"/>
                <a:cs typeface="Arial" panose="020B0604020202020204" pitchFamily="34" charset="0"/>
                <a:sym typeface="Playfair Display"/>
              </a:rPr>
              <a:t>References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4" name="Google Shape;154;p17"/>
          <p:cNvSpPr/>
          <p:nvPr/>
        </p:nvSpPr>
        <p:spPr>
          <a:xfrm>
            <a:off x="762000" y="571500"/>
            <a:ext cx="47625" cy="434280"/>
          </a:xfrm>
          <a:prstGeom prst="rect">
            <a:avLst/>
          </a:prstGeom>
          <a:solidFill>
            <a:srgbClr val="D9770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5" name="Google Shape;155;p17"/>
          <p:cNvSpPr txBox="1"/>
          <p:nvPr/>
        </p:nvSpPr>
        <p:spPr>
          <a:xfrm>
            <a:off x="1381125" y="1559970"/>
            <a:ext cx="10372725" cy="44319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Alenezi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M., Wardat, S.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Akour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M., 2023. The need of integrating digital education in higher education: Challenges and opportunities.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15(6), p.4782.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Aykutlu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M.Ş.,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Aykutlu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H.C.,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Özveren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M. and Garip, R., 2024. Digital media use and its effects on digital eye strain and sleep quality in adolescents: A new emerging epidemic?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PLOS ONE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19(12), p.e0314390.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Bengtsson, D.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., 2025. Health-related outcomes of youth sport participation: A systematic review and meta-analysis.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Nutrition and Physical Activity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22, p.89.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Berman, R., 2025.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1 hour of screen time at bedtime reduces sleep by 24 minutes, study finds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Healthline.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https://www.healthline.com/health-news/screen-time-bedtime-insomnia-risk#Does-blue-light-impact-sleep</a:t>
            </a:r>
            <a:endParaRPr lang="en-GB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Bosnjak, M., Ajzen, I. and Schmidt, P., 2020. The Theory of Planned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Selected recent advances and applications.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Europe's Journal of Psychology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16(3), pp.352–356.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Devi, K.A. and Singh, S.K., 2023. The hazards of excessive screen time: Impacts on physical health, mental health, and overall well-being.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Education and Health Promotion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12(1), p.413.</a:t>
            </a:r>
          </a:p>
          <a:p>
            <a:endParaRPr lang="en-GB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>
          <a:extLst>
            <a:ext uri="{FF2B5EF4-FFF2-40B4-BE49-F238E27FC236}">
              <a16:creationId xmlns:a16="http://schemas.microsoft.com/office/drawing/2014/main" id="{370B15BE-1922-494A-7D66-0DA5C1B539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7">
            <a:extLst>
              <a:ext uri="{FF2B5EF4-FFF2-40B4-BE49-F238E27FC236}">
                <a16:creationId xmlns:a16="http://schemas.microsoft.com/office/drawing/2014/main" id="{895F40BF-15F1-B6A2-3F43-9E8F2D3CE3A8}"/>
              </a:ext>
            </a:extLst>
          </p:cNvPr>
          <p:cNvSpPr/>
          <p:nvPr/>
        </p:nvSpPr>
        <p:spPr>
          <a:xfrm>
            <a:off x="762000" y="571500"/>
            <a:ext cx="47625" cy="434280"/>
          </a:xfrm>
          <a:prstGeom prst="rect">
            <a:avLst/>
          </a:prstGeom>
          <a:solidFill>
            <a:srgbClr val="D9770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5" name="Google Shape;155;p17">
            <a:extLst>
              <a:ext uri="{FF2B5EF4-FFF2-40B4-BE49-F238E27FC236}">
                <a16:creationId xmlns:a16="http://schemas.microsoft.com/office/drawing/2014/main" id="{71BD17A5-0225-530B-7079-135003A636D9}"/>
              </a:ext>
            </a:extLst>
          </p:cNvPr>
          <p:cNvSpPr txBox="1"/>
          <p:nvPr/>
        </p:nvSpPr>
        <p:spPr>
          <a:xfrm>
            <a:off x="1638301" y="864645"/>
            <a:ext cx="10287000" cy="54168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DiClemente, C.C. and Crisafulli, M.A., 2022. Relapse on the road to recovery: Learning the lessons of failure on the way to successful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change.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Health Service Psychology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48, pp.59–68.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Fernández, A.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., 2025. The quality of face-to-face and digitally mediated social interactions: Two experience sampling studies exploring the moderating role of physical location, interaction partner familiarity, and interaction purpose.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Computer-Mediated Communication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30(2).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Franchina, V.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., 2018. Fear of Missing Out as a predictor of problematic social media use and phubbing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among Flemish adolescents.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Environmental Research and Public Health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15(10).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Lluvia Health, n.d.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Adolescent development: Stages, signs and changes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https://www.lluviahealth.org/adolescent-development-stages-signs-changes/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6 July 2026).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Mendonça, I., Coelho, F., Rando, B. and Abreu, A.M., 2025. A comparative study of short-term social media use with face-to-face interaction in adolescence.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MDPI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12(4), p.460.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Nagata, J.M.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., 2024. Screen time and mental health: A prospective analysis of the Adolescent Brain Cognitive Development (ABCD) Study.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BMC Public Health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24, p.2686.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Neophytou, E., Manwell, L.A.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Eikelboom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R., 2021. Effects of excessive screen time on neurodevelopment, learning, memory, mental health, and neurodegeneration: A scoping review.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Mental Health and Addiction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19(3), pp.724–744.</a:t>
            </a:r>
          </a:p>
        </p:txBody>
      </p:sp>
    </p:spTree>
    <p:extLst>
      <p:ext uri="{BB962C8B-B14F-4D97-AF65-F5344CB8AC3E}">
        <p14:creationId xmlns:p14="http://schemas.microsoft.com/office/powerpoint/2010/main" val="41275784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>
          <a:extLst>
            <a:ext uri="{FF2B5EF4-FFF2-40B4-BE49-F238E27FC236}">
              <a16:creationId xmlns:a16="http://schemas.microsoft.com/office/drawing/2014/main" id="{4995B2DB-505E-44E5-0D8D-289613848E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7">
            <a:extLst>
              <a:ext uri="{FF2B5EF4-FFF2-40B4-BE49-F238E27FC236}">
                <a16:creationId xmlns:a16="http://schemas.microsoft.com/office/drawing/2014/main" id="{B86AA654-7B05-2F8A-75BE-48B22884173E}"/>
              </a:ext>
            </a:extLst>
          </p:cNvPr>
          <p:cNvSpPr/>
          <p:nvPr/>
        </p:nvSpPr>
        <p:spPr>
          <a:xfrm>
            <a:off x="762000" y="571500"/>
            <a:ext cx="47625" cy="434280"/>
          </a:xfrm>
          <a:prstGeom prst="rect">
            <a:avLst/>
          </a:prstGeom>
          <a:solidFill>
            <a:srgbClr val="D9770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5" name="Google Shape;155;p17">
            <a:extLst>
              <a:ext uri="{FF2B5EF4-FFF2-40B4-BE49-F238E27FC236}">
                <a16:creationId xmlns:a16="http://schemas.microsoft.com/office/drawing/2014/main" id="{7AF19A4F-835F-A69A-7D6E-F5C0A040B520}"/>
              </a:ext>
            </a:extLst>
          </p:cNvPr>
          <p:cNvSpPr txBox="1"/>
          <p:nvPr/>
        </p:nvSpPr>
        <p:spPr>
          <a:xfrm>
            <a:off x="1666875" y="607470"/>
            <a:ext cx="9953625" cy="51706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New Jersey School-Age Care Coalition, 2023.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NJSACC: Governor Murphy's Social Media Commission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https://www.njsacc.org/2023/07/29/njsacc-governor-murphys-social-media-commission/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6 July 2026).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Ofcom, 2025a.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Children and Parents: Media Use and Attitudes Report 2025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Ofcom.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https://www.ofcom.org.uk/media-use-and-attitudes/media-habits-children/children-and-parents-media-use-and-attitudes-report-2025</a:t>
            </a:r>
            <a:endParaRPr lang="en-GB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Ofcom, 2025b.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Online Nation Report 2025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Ofcom.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https://www.ofcom.org.uk/media-use-and-attitudes/online-habits/online-nation</a:t>
            </a:r>
            <a:endParaRPr lang="en-GB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Positive Psychology, 2021.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What is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change in psychology? 5 models and theories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https://positivepsychology.com/behavior-change/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6 July 2026).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Ricks, B., 2018.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How technology use affects teens' mental health—and how schools are trying to help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Advocate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https://www.theadvocate.com/gambit/new_orleans/lifestyle/kids/how-technology-use-affects-teens-mental-health-and-how-schools-are-trying-to-help/article_b00bcfd2-b1fb-11e8-aaad-03e3850dc2df.html</a:t>
            </a:r>
            <a:endParaRPr lang="en-GB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Salmerón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-Ruiz, M.A., de Ribera, C.G.,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Barberán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V.S., Ives, L.E. and Álvarez-Pitti, J., 2025. Impact of digital media on development and physical health.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Anales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Pediatría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(English Edition)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102(6), p.503876.</a:t>
            </a:r>
          </a:p>
        </p:txBody>
      </p:sp>
    </p:spTree>
    <p:extLst>
      <p:ext uri="{BB962C8B-B14F-4D97-AF65-F5344CB8AC3E}">
        <p14:creationId xmlns:p14="http://schemas.microsoft.com/office/powerpoint/2010/main" val="13017395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>
          <a:extLst>
            <a:ext uri="{FF2B5EF4-FFF2-40B4-BE49-F238E27FC236}">
              <a16:creationId xmlns:a16="http://schemas.microsoft.com/office/drawing/2014/main" id="{38622D86-CDDB-1D0B-64FF-EAD6F116BE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7">
            <a:extLst>
              <a:ext uri="{FF2B5EF4-FFF2-40B4-BE49-F238E27FC236}">
                <a16:creationId xmlns:a16="http://schemas.microsoft.com/office/drawing/2014/main" id="{94F4B172-3FE0-B7D8-3876-6C41315F6637}"/>
              </a:ext>
            </a:extLst>
          </p:cNvPr>
          <p:cNvSpPr/>
          <p:nvPr/>
        </p:nvSpPr>
        <p:spPr>
          <a:xfrm>
            <a:off x="762000" y="571500"/>
            <a:ext cx="47625" cy="434280"/>
          </a:xfrm>
          <a:prstGeom prst="rect">
            <a:avLst/>
          </a:prstGeom>
          <a:solidFill>
            <a:srgbClr val="D9770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5" name="Google Shape;155;p17">
            <a:extLst>
              <a:ext uri="{FF2B5EF4-FFF2-40B4-BE49-F238E27FC236}">
                <a16:creationId xmlns:a16="http://schemas.microsoft.com/office/drawing/2014/main" id="{EA0C28DF-5EA2-2E9A-A867-E72AB7FE973E}"/>
              </a:ext>
            </a:extLst>
          </p:cNvPr>
          <p:cNvSpPr txBox="1"/>
          <p:nvPr/>
        </p:nvSpPr>
        <p:spPr>
          <a:xfrm>
            <a:off x="1657351" y="740820"/>
            <a:ext cx="10077450" cy="49244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Silva, R.L.M.D., Gonçalves, B.P.C.M.D., Ferreira, M.H.L.P.T. and Junior, N.C.M.S., 2026. Consequences of screen time on sleep quality in children and adolescents: A scoping review.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Pediatric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Health Care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40(1), pp.79–97.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Suni, E., 2023.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Light and sleep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Sleep Foundation.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https://www.sleepfoundation.org/bedroom-environment/light-and-sleep</a:t>
            </a:r>
            <a:endParaRPr lang="en-GB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University of Washington, 2024.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 closer look at teens &amp; digital technology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UW College of Arts &amp; Sciences.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https://artsci.washington.edu/news/2024-02/closer-look-teens-digital-technology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Winstone, I., Mars, B., Haworth, C.M.A. and Kidger, J., 2021. Social media use and social connectedness among adolescents in the United Kingdom.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BMC Public Health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21, p.1736.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Your Coaching Journey, 2023.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Transtheoretical model of change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https://www.yourcoachingjourney.com/transtheoretical-model-of-change/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6 July 2026).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Zhu, X.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., 2023. Trajectories of screen time across adolescence and their associations with adulthood mental health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outcomes.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Youth and Adolescence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52, pp.1433–1447.</a:t>
            </a:r>
          </a:p>
        </p:txBody>
      </p:sp>
    </p:spTree>
    <p:extLst>
      <p:ext uri="{BB962C8B-B14F-4D97-AF65-F5344CB8AC3E}">
        <p14:creationId xmlns:p14="http://schemas.microsoft.com/office/powerpoint/2010/main" val="238043547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3893</TotalTime>
  <Words>2127</Words>
  <Application>Microsoft Office PowerPoint</Application>
  <PresentationFormat>Widescreen</PresentationFormat>
  <Paragraphs>160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Aptos</vt:lpstr>
      <vt:lpstr>Arial</vt:lpstr>
      <vt:lpstr>Calibri</vt:lpstr>
      <vt:lpstr>Century Gothic</vt:lpstr>
      <vt:lpstr>Playfair Display</vt:lpstr>
      <vt:lpstr>Wingdings</vt:lpstr>
      <vt:lpstr>Wingdings 3</vt:lpstr>
      <vt:lpstr>Wisp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Sharon Maureen McDermott (2243145)</dc:creator>
  <cp:lastModifiedBy>Sharon Maureen McDermott (2243145)</cp:lastModifiedBy>
  <cp:revision>2</cp:revision>
  <dcterms:created xsi:type="dcterms:W3CDTF">2026-06-25T13:06:22Z</dcterms:created>
  <dcterms:modified xsi:type="dcterms:W3CDTF">2026-07-06T03:20:26Z</dcterms:modified>
</cp:coreProperties>
</file>