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81" r:id="rId2"/>
    <p:sldId id="282" r:id="rId3"/>
    <p:sldId id="283" r:id="rId4"/>
    <p:sldId id="284"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37DAF3-60DD-C62D-8619-7D9489C2D859}" v="73" dt="2025-05-19T09:03:13.1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p:restoredTop sz="81095"/>
  </p:normalViewPr>
  <p:slideViewPr>
    <p:cSldViewPr snapToGrid="0">
      <p:cViewPr varScale="1">
        <p:scale>
          <a:sx n="52" d="100"/>
          <a:sy n="52" d="100"/>
        </p:scale>
        <p:origin x="26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phine Chen-Wilson" userId="S::j.chen-wilson@uwtsd.ac.uk::593cd63a-7d28-4625-9289-ed4ccf0879ca" providerId="AD" clId="Web-{3AAE4A51-5A02-DC5E-5898-A5EE8213742D}"/>
    <pc:docChg chg="addSld modSld">
      <pc:chgData name="Josephine Chen-Wilson" userId="S::j.chen-wilson@uwtsd.ac.uk::593cd63a-7d28-4625-9289-ed4ccf0879ca" providerId="AD" clId="Web-{3AAE4A51-5A02-DC5E-5898-A5EE8213742D}" dt="2025-05-12T13:52:15.068" v="21" actId="1076"/>
      <pc:docMkLst>
        <pc:docMk/>
      </pc:docMkLst>
      <pc:sldChg chg="modSp modNotes">
        <pc:chgData name="Josephine Chen-Wilson" userId="S::j.chen-wilson@uwtsd.ac.uk::593cd63a-7d28-4625-9289-ed4ccf0879ca" providerId="AD" clId="Web-{3AAE4A51-5A02-DC5E-5898-A5EE8213742D}" dt="2025-05-12T13:52:02.896" v="17"/>
        <pc:sldMkLst>
          <pc:docMk/>
          <pc:sldMk cId="3516127398" sldId="282"/>
        </pc:sldMkLst>
        <pc:graphicFrameChg chg="modGraphic">
          <ac:chgData name="Josephine Chen-Wilson" userId="S::j.chen-wilson@uwtsd.ac.uk::593cd63a-7d28-4625-9289-ed4ccf0879ca" providerId="AD" clId="Web-{3AAE4A51-5A02-DC5E-5898-A5EE8213742D}" dt="2025-05-12T13:51:56.771" v="14" actId="20577"/>
          <ac:graphicFrameMkLst>
            <pc:docMk/>
            <pc:sldMk cId="3516127398" sldId="282"/>
            <ac:graphicFrameMk id="4" creationId="{A24B6DEE-1129-7A3D-D775-8A14ECFF6A94}"/>
          </ac:graphicFrameMkLst>
        </pc:graphicFrameChg>
      </pc:sldChg>
      <pc:sldChg chg="addSp delSp modSp new">
        <pc:chgData name="Josephine Chen-Wilson" userId="S::j.chen-wilson@uwtsd.ac.uk::593cd63a-7d28-4625-9289-ed4ccf0879ca" providerId="AD" clId="Web-{3AAE4A51-5A02-DC5E-5898-A5EE8213742D}" dt="2025-05-12T13:52:15.068" v="21" actId="1076"/>
        <pc:sldMkLst>
          <pc:docMk/>
          <pc:sldMk cId="2938507148" sldId="283"/>
        </pc:sldMkLst>
      </pc:sldChg>
    </pc:docChg>
  </pc:docChgLst>
  <pc:docChgLst>
    <pc:chgData name="Josephine Chen-Wilson" userId="S::j.chen-wilson@uwtsd.ac.uk::593cd63a-7d28-4625-9289-ed4ccf0879ca" providerId="AD" clId="Web-{3CFB9AAD-AAE7-3993-33D8-0D3FDC673D35}"/>
    <pc:docChg chg="modSld">
      <pc:chgData name="Josephine Chen-Wilson" userId="S::j.chen-wilson@uwtsd.ac.uk::593cd63a-7d28-4625-9289-ed4ccf0879ca" providerId="AD" clId="Web-{3CFB9AAD-AAE7-3993-33D8-0D3FDC673D35}" dt="2025-05-14T08:26:22.022" v="102" actId="14100"/>
      <pc:docMkLst>
        <pc:docMk/>
      </pc:docMkLst>
      <pc:sldChg chg="modSp">
        <pc:chgData name="Josephine Chen-Wilson" userId="S::j.chen-wilson@uwtsd.ac.uk::593cd63a-7d28-4625-9289-ed4ccf0879ca" providerId="AD" clId="Web-{3CFB9AAD-AAE7-3993-33D8-0D3FDC673D35}" dt="2025-05-14T08:25:22.052" v="100" actId="1076"/>
        <pc:sldMkLst>
          <pc:docMk/>
          <pc:sldMk cId="670898841" sldId="281"/>
        </pc:sldMkLst>
        <pc:spChg chg="mod">
          <ac:chgData name="Josephine Chen-Wilson" userId="S::j.chen-wilson@uwtsd.ac.uk::593cd63a-7d28-4625-9289-ed4ccf0879ca" providerId="AD" clId="Web-{3CFB9AAD-AAE7-3993-33D8-0D3FDC673D35}" dt="2025-05-14T08:25:22.052" v="100" actId="1076"/>
          <ac:spMkLst>
            <pc:docMk/>
            <pc:sldMk cId="670898841" sldId="281"/>
            <ac:spMk id="2" creationId="{B8DBBD33-1D97-24CA-636F-E73B63E6587A}"/>
          </ac:spMkLst>
        </pc:spChg>
      </pc:sldChg>
      <pc:sldChg chg="modSp">
        <pc:chgData name="Josephine Chen-Wilson" userId="S::j.chen-wilson@uwtsd.ac.uk::593cd63a-7d28-4625-9289-ed4ccf0879ca" providerId="AD" clId="Web-{3CFB9AAD-AAE7-3993-33D8-0D3FDC673D35}" dt="2025-05-14T08:26:22.022" v="102" actId="14100"/>
        <pc:sldMkLst>
          <pc:docMk/>
          <pc:sldMk cId="3516127398" sldId="282"/>
        </pc:sldMkLst>
        <pc:graphicFrameChg chg="mod modGraphic">
          <ac:chgData name="Josephine Chen-Wilson" userId="S::j.chen-wilson@uwtsd.ac.uk::593cd63a-7d28-4625-9289-ed4ccf0879ca" providerId="AD" clId="Web-{3CFB9AAD-AAE7-3993-33D8-0D3FDC673D35}" dt="2025-05-14T08:26:22.022" v="102" actId="14100"/>
          <ac:graphicFrameMkLst>
            <pc:docMk/>
            <pc:sldMk cId="3516127398" sldId="282"/>
            <ac:graphicFrameMk id="4" creationId="{A24B6DEE-1129-7A3D-D775-8A14ECFF6A94}"/>
          </ac:graphicFrameMkLst>
        </pc:graphicFrameChg>
      </pc:sldChg>
      <pc:sldChg chg="modSp">
        <pc:chgData name="Josephine Chen-Wilson" userId="S::j.chen-wilson@uwtsd.ac.uk::593cd63a-7d28-4625-9289-ed4ccf0879ca" providerId="AD" clId="Web-{3CFB9AAD-AAE7-3993-33D8-0D3FDC673D35}" dt="2025-05-14T08:24:35.332" v="99" actId="1076"/>
        <pc:sldMkLst>
          <pc:docMk/>
          <pc:sldMk cId="2938507148" sldId="283"/>
        </pc:sldMkLst>
        <pc:spChg chg="mod">
          <ac:chgData name="Josephine Chen-Wilson" userId="S::j.chen-wilson@uwtsd.ac.uk::593cd63a-7d28-4625-9289-ed4ccf0879ca" providerId="AD" clId="Web-{3CFB9AAD-AAE7-3993-33D8-0D3FDC673D35}" dt="2025-05-14T08:24:35.332" v="99" actId="1076"/>
          <ac:spMkLst>
            <pc:docMk/>
            <pc:sldMk cId="2938507148" sldId="283"/>
            <ac:spMk id="21" creationId="{8C778C9D-7DD4-D8F2-7849-4163E15033BE}"/>
          </ac:spMkLst>
        </pc:spChg>
        <pc:picChg chg="mod">
          <ac:chgData name="Josephine Chen-Wilson" userId="S::j.chen-wilson@uwtsd.ac.uk::593cd63a-7d28-4625-9289-ed4ccf0879ca" providerId="AD" clId="Web-{3CFB9AAD-AAE7-3993-33D8-0D3FDC673D35}" dt="2025-05-14T08:24:29.503" v="98" actId="1076"/>
          <ac:picMkLst>
            <pc:docMk/>
            <pc:sldMk cId="2938507148" sldId="283"/>
            <ac:picMk id="20" creationId="{34F8B36D-66C3-60C4-E408-967AE71719DF}"/>
          </ac:picMkLst>
        </pc:picChg>
      </pc:sldChg>
    </pc:docChg>
  </pc:docChgLst>
  <pc:docChgLst>
    <pc:chgData name="Josephine Chen-Wilson" userId="S::j.chen-wilson@uwtsd.ac.uk::593cd63a-7d28-4625-9289-ed4ccf0879ca" providerId="AD" clId="Web-{72DCC1C2-4CF2-6B3B-9406-4FCC54C5EFD4}"/>
    <pc:docChg chg="modSld">
      <pc:chgData name="Josephine Chen-Wilson" userId="S::j.chen-wilson@uwtsd.ac.uk::593cd63a-7d28-4625-9289-ed4ccf0879ca" providerId="AD" clId="Web-{72DCC1C2-4CF2-6B3B-9406-4FCC54C5EFD4}" dt="2025-05-12T14:56:31.817" v="18"/>
      <pc:docMkLst>
        <pc:docMk/>
      </pc:docMkLst>
      <pc:sldChg chg="addSp delSp modSp mod setBg">
        <pc:chgData name="Josephine Chen-Wilson" userId="S::j.chen-wilson@uwtsd.ac.uk::593cd63a-7d28-4625-9289-ed4ccf0879ca" providerId="AD" clId="Web-{72DCC1C2-4CF2-6B3B-9406-4FCC54C5EFD4}" dt="2025-05-12T14:56:31.817" v="18"/>
        <pc:sldMkLst>
          <pc:docMk/>
          <pc:sldMk cId="2938507148" sldId="283"/>
        </pc:sldMkLst>
        <pc:spChg chg="add mod">
          <ac:chgData name="Josephine Chen-Wilson" userId="S::j.chen-wilson@uwtsd.ac.uk::593cd63a-7d28-4625-9289-ed4ccf0879ca" providerId="AD" clId="Web-{72DCC1C2-4CF2-6B3B-9406-4FCC54C5EFD4}" dt="2025-05-12T14:56:31.817" v="18"/>
          <ac:spMkLst>
            <pc:docMk/>
            <pc:sldMk cId="2938507148" sldId="283"/>
            <ac:spMk id="21" creationId="{8C778C9D-7DD4-D8F2-7849-4163E15033BE}"/>
          </ac:spMkLst>
        </pc:spChg>
        <pc:picChg chg="add mod ord">
          <ac:chgData name="Josephine Chen-Wilson" userId="S::j.chen-wilson@uwtsd.ac.uk::593cd63a-7d28-4625-9289-ed4ccf0879ca" providerId="AD" clId="Web-{72DCC1C2-4CF2-6B3B-9406-4FCC54C5EFD4}" dt="2025-05-12T14:56:15.941" v="15" actId="1076"/>
          <ac:picMkLst>
            <pc:docMk/>
            <pc:sldMk cId="2938507148" sldId="283"/>
            <ac:picMk id="20" creationId="{34F8B36D-66C3-60C4-E408-967AE71719DF}"/>
          </ac:picMkLst>
        </pc:picChg>
      </pc:sldChg>
    </pc:docChg>
  </pc:docChgLst>
  <pc:docChgLst>
    <pc:chgData name="Josephine Chen-Wilson" userId="593cd63a-7d28-4625-9289-ed4ccf0879ca" providerId="ADAL" clId="{5D8A3EC5-A65B-9542-9E3F-6D394B1221EA}"/>
    <pc:docChg chg="undo custSel addSld modSld">
      <pc:chgData name="Josephine Chen-Wilson" userId="593cd63a-7d28-4625-9289-ed4ccf0879ca" providerId="ADAL" clId="{5D8A3EC5-A65B-9542-9E3F-6D394B1221EA}" dt="2025-05-14T10:28:24.698" v="1467" actId="20577"/>
      <pc:docMkLst>
        <pc:docMk/>
      </pc:docMkLst>
      <pc:sldChg chg="modSp mod">
        <pc:chgData name="Josephine Chen-Wilson" userId="593cd63a-7d28-4625-9289-ed4ccf0879ca" providerId="ADAL" clId="{5D8A3EC5-A65B-9542-9E3F-6D394B1221EA}" dt="2025-05-14T09:03:49.939" v="877" actId="1076"/>
        <pc:sldMkLst>
          <pc:docMk/>
          <pc:sldMk cId="670898841" sldId="281"/>
        </pc:sldMkLst>
        <pc:spChg chg="mod">
          <ac:chgData name="Josephine Chen-Wilson" userId="593cd63a-7d28-4625-9289-ed4ccf0879ca" providerId="ADAL" clId="{5D8A3EC5-A65B-9542-9E3F-6D394B1221EA}" dt="2025-05-14T09:03:49.939" v="877" actId="1076"/>
          <ac:spMkLst>
            <pc:docMk/>
            <pc:sldMk cId="670898841" sldId="281"/>
            <ac:spMk id="7" creationId="{7A8DDD42-D29D-4ECB-A465-13EFA049E83C}"/>
          </ac:spMkLst>
        </pc:spChg>
      </pc:sldChg>
      <pc:sldChg chg="modSp mod modNotesTx">
        <pc:chgData name="Josephine Chen-Wilson" userId="593cd63a-7d28-4625-9289-ed4ccf0879ca" providerId="ADAL" clId="{5D8A3EC5-A65B-9542-9E3F-6D394B1221EA}" dt="2025-05-14T10:24:59.044" v="932" actId="20577"/>
        <pc:sldMkLst>
          <pc:docMk/>
          <pc:sldMk cId="3516127398" sldId="282"/>
        </pc:sldMkLst>
        <pc:spChg chg="mod">
          <ac:chgData name="Josephine Chen-Wilson" userId="593cd63a-7d28-4625-9289-ed4ccf0879ca" providerId="ADAL" clId="{5D8A3EC5-A65B-9542-9E3F-6D394B1221EA}" dt="2025-05-14T08:46:47.577" v="360" actId="14100"/>
          <ac:spMkLst>
            <pc:docMk/>
            <pc:sldMk cId="3516127398" sldId="282"/>
            <ac:spMk id="2" creationId="{BC83CDD1-6896-3083-688F-A5D9D1792ED8}"/>
          </ac:spMkLst>
        </pc:spChg>
      </pc:sldChg>
      <pc:sldChg chg="addSp modSp mod modNotesTx">
        <pc:chgData name="Josephine Chen-Wilson" userId="593cd63a-7d28-4625-9289-ed4ccf0879ca" providerId="ADAL" clId="{5D8A3EC5-A65B-9542-9E3F-6D394B1221EA}" dt="2025-05-14T10:28:24.698" v="1467" actId="20577"/>
        <pc:sldMkLst>
          <pc:docMk/>
          <pc:sldMk cId="2938507148" sldId="283"/>
        </pc:sldMkLst>
        <pc:spChg chg="add mod">
          <ac:chgData name="Josephine Chen-Wilson" userId="593cd63a-7d28-4625-9289-ed4ccf0879ca" providerId="ADAL" clId="{5D8A3EC5-A65B-9542-9E3F-6D394B1221EA}" dt="2025-05-14T08:55:52.196" v="707" actId="1076"/>
          <ac:spMkLst>
            <pc:docMk/>
            <pc:sldMk cId="2938507148" sldId="283"/>
            <ac:spMk id="4" creationId="{F2E90A1A-54A6-AC9C-3048-43BF92943F3F}"/>
          </ac:spMkLst>
        </pc:spChg>
        <pc:spChg chg="add mod">
          <ac:chgData name="Josephine Chen-Wilson" userId="593cd63a-7d28-4625-9289-ed4ccf0879ca" providerId="ADAL" clId="{5D8A3EC5-A65B-9542-9E3F-6D394B1221EA}" dt="2025-05-14T08:55:56.439" v="708" actId="1076"/>
          <ac:spMkLst>
            <pc:docMk/>
            <pc:sldMk cId="2938507148" sldId="283"/>
            <ac:spMk id="5" creationId="{37E5DF4A-031C-5657-BC0B-D3951781E072}"/>
          </ac:spMkLst>
        </pc:spChg>
        <pc:spChg chg="add mod">
          <ac:chgData name="Josephine Chen-Wilson" userId="593cd63a-7d28-4625-9289-ed4ccf0879ca" providerId="ADAL" clId="{5D8A3EC5-A65B-9542-9E3F-6D394B1221EA}" dt="2025-05-14T08:55:59.886" v="709" actId="1076"/>
          <ac:spMkLst>
            <pc:docMk/>
            <pc:sldMk cId="2938507148" sldId="283"/>
            <ac:spMk id="6" creationId="{474881F8-4F9B-C131-D62A-454B43A8BFE5}"/>
          </ac:spMkLst>
        </pc:spChg>
        <pc:spChg chg="add mod">
          <ac:chgData name="Josephine Chen-Wilson" userId="593cd63a-7d28-4625-9289-ed4ccf0879ca" providerId="ADAL" clId="{5D8A3EC5-A65B-9542-9E3F-6D394B1221EA}" dt="2025-05-14T08:56:03.989" v="710" actId="1076"/>
          <ac:spMkLst>
            <pc:docMk/>
            <pc:sldMk cId="2938507148" sldId="283"/>
            <ac:spMk id="7" creationId="{39AB1309-5E68-9939-957A-3A58EE8DB829}"/>
          </ac:spMkLst>
        </pc:spChg>
        <pc:spChg chg="add mod">
          <ac:chgData name="Josephine Chen-Wilson" userId="593cd63a-7d28-4625-9289-ed4ccf0879ca" providerId="ADAL" clId="{5D8A3EC5-A65B-9542-9E3F-6D394B1221EA}" dt="2025-05-14T10:14:26.649" v="925" actId="1076"/>
          <ac:spMkLst>
            <pc:docMk/>
            <pc:sldMk cId="2938507148" sldId="283"/>
            <ac:spMk id="8" creationId="{7CE425D1-E273-72D5-E63E-850C046A6FB3}"/>
          </ac:spMkLst>
        </pc:spChg>
        <pc:spChg chg="add mod">
          <ac:chgData name="Josephine Chen-Wilson" userId="593cd63a-7d28-4625-9289-ed4ccf0879ca" providerId="ADAL" clId="{5D8A3EC5-A65B-9542-9E3F-6D394B1221EA}" dt="2025-05-14T10:17:07.411" v="931" actId="1076"/>
          <ac:spMkLst>
            <pc:docMk/>
            <pc:sldMk cId="2938507148" sldId="283"/>
            <ac:spMk id="9" creationId="{F3F25301-9D88-611E-626E-4F1ED7B9CDD3}"/>
          </ac:spMkLst>
        </pc:spChg>
        <pc:spChg chg="add mod">
          <ac:chgData name="Josephine Chen-Wilson" userId="593cd63a-7d28-4625-9289-ed4ccf0879ca" providerId="ADAL" clId="{5D8A3EC5-A65B-9542-9E3F-6D394B1221EA}" dt="2025-05-14T08:57:38.698" v="727" actId="1076"/>
          <ac:spMkLst>
            <pc:docMk/>
            <pc:sldMk cId="2938507148" sldId="283"/>
            <ac:spMk id="10" creationId="{9F1E9B84-B2B8-CA22-4626-6779E4E6EDA7}"/>
          </ac:spMkLst>
        </pc:spChg>
        <pc:spChg chg="add mod">
          <ac:chgData name="Josephine Chen-Wilson" userId="593cd63a-7d28-4625-9289-ed4ccf0879ca" providerId="ADAL" clId="{5D8A3EC5-A65B-9542-9E3F-6D394B1221EA}" dt="2025-05-14T08:59:24.594" v="758" actId="1076"/>
          <ac:spMkLst>
            <pc:docMk/>
            <pc:sldMk cId="2938507148" sldId="283"/>
            <ac:spMk id="11" creationId="{D85247D0-1E76-F053-1A53-7816F7B142A7}"/>
          </ac:spMkLst>
        </pc:spChg>
        <pc:spChg chg="add mod">
          <ac:chgData name="Josephine Chen-Wilson" userId="593cd63a-7d28-4625-9289-ed4ccf0879ca" providerId="ADAL" clId="{5D8A3EC5-A65B-9542-9E3F-6D394B1221EA}" dt="2025-05-14T10:14:35.190" v="927"/>
          <ac:spMkLst>
            <pc:docMk/>
            <pc:sldMk cId="2938507148" sldId="283"/>
            <ac:spMk id="12" creationId="{F45B1CD7-D752-9A81-11F7-07F1406760CD}"/>
          </ac:spMkLst>
        </pc:spChg>
        <pc:spChg chg="mod">
          <ac:chgData name="Josephine Chen-Wilson" userId="593cd63a-7d28-4625-9289-ed4ccf0879ca" providerId="ADAL" clId="{5D8A3EC5-A65B-9542-9E3F-6D394B1221EA}" dt="2025-05-14T09:01:31.139" v="840" actId="1076"/>
          <ac:spMkLst>
            <pc:docMk/>
            <pc:sldMk cId="2938507148" sldId="283"/>
            <ac:spMk id="21" creationId="{8C778C9D-7DD4-D8F2-7849-4163E15033BE}"/>
          </ac:spMkLst>
        </pc:spChg>
        <pc:picChg chg="add mod">
          <ac:chgData name="Josephine Chen-Wilson" userId="593cd63a-7d28-4625-9289-ed4ccf0879ca" providerId="ADAL" clId="{5D8A3EC5-A65B-9542-9E3F-6D394B1221EA}" dt="2025-05-14T10:14:21.491" v="924" actId="14100"/>
          <ac:picMkLst>
            <pc:docMk/>
            <pc:sldMk cId="2938507148" sldId="283"/>
            <ac:picMk id="3" creationId="{E57C4FEE-C8A8-732A-0DE2-FFEB4624F7C4}"/>
          </ac:picMkLst>
        </pc:picChg>
        <pc:picChg chg="mod">
          <ac:chgData name="Josephine Chen-Wilson" userId="593cd63a-7d28-4625-9289-ed4ccf0879ca" providerId="ADAL" clId="{5D8A3EC5-A65B-9542-9E3F-6D394B1221EA}" dt="2025-05-14T10:16:57.850" v="930" actId="1076"/>
          <ac:picMkLst>
            <pc:docMk/>
            <pc:sldMk cId="2938507148" sldId="283"/>
            <ac:picMk id="20" creationId="{34F8B36D-66C3-60C4-E408-967AE71719DF}"/>
          </ac:picMkLst>
        </pc:picChg>
      </pc:sldChg>
      <pc:sldChg chg="modSp new mod">
        <pc:chgData name="Josephine Chen-Wilson" userId="593cd63a-7d28-4625-9289-ed4ccf0879ca" providerId="ADAL" clId="{5D8A3EC5-A65B-9542-9E3F-6D394B1221EA}" dt="2025-05-14T09:04:23.508" v="914"/>
        <pc:sldMkLst>
          <pc:docMk/>
          <pc:sldMk cId="2771018323" sldId="284"/>
        </pc:sldMkLst>
        <pc:spChg chg="mod">
          <ac:chgData name="Josephine Chen-Wilson" userId="593cd63a-7d28-4625-9289-ed4ccf0879ca" providerId="ADAL" clId="{5D8A3EC5-A65B-9542-9E3F-6D394B1221EA}" dt="2025-05-14T09:04:23.508" v="914"/>
          <ac:spMkLst>
            <pc:docMk/>
            <pc:sldMk cId="2771018323" sldId="284"/>
            <ac:spMk id="2" creationId="{2553881D-BED1-37A0-6837-4CFE52B2357E}"/>
          </ac:spMkLst>
        </pc:spChg>
      </pc:sldChg>
    </pc:docChg>
  </pc:docChgLst>
  <pc:docChgLst>
    <pc:chgData name="Josephine Chen-Wilson" userId="S::j.chen-wilson@uwtsd.ac.uk::593cd63a-7d28-4625-9289-ed4ccf0879ca" providerId="AD" clId="Web-{BD37DAF3-60DD-C62D-8619-7D9489C2D859}"/>
    <pc:docChg chg="modSld">
      <pc:chgData name="Josephine Chen-Wilson" userId="S::j.chen-wilson@uwtsd.ac.uk::593cd63a-7d28-4625-9289-ed4ccf0879ca" providerId="AD" clId="Web-{BD37DAF3-60DD-C62D-8619-7D9489C2D859}" dt="2025-05-19T09:10:20.362" v="59" actId="1076"/>
      <pc:docMkLst>
        <pc:docMk/>
      </pc:docMkLst>
      <pc:sldChg chg="modSp modNotes">
        <pc:chgData name="Josephine Chen-Wilson" userId="S::j.chen-wilson@uwtsd.ac.uk::593cd63a-7d28-4625-9289-ed4ccf0879ca" providerId="AD" clId="Web-{BD37DAF3-60DD-C62D-8619-7D9489C2D859}" dt="2025-05-19T09:10:20.362" v="59" actId="1076"/>
        <pc:sldMkLst>
          <pc:docMk/>
          <pc:sldMk cId="3516127398" sldId="282"/>
        </pc:sldMkLst>
        <pc:spChg chg="mod">
          <ac:chgData name="Josephine Chen-Wilson" userId="S::j.chen-wilson@uwtsd.ac.uk::593cd63a-7d28-4625-9289-ed4ccf0879ca" providerId="AD" clId="Web-{BD37DAF3-60DD-C62D-8619-7D9489C2D859}" dt="2025-05-19T09:03:13.111" v="58" actId="1076"/>
          <ac:spMkLst>
            <pc:docMk/>
            <pc:sldMk cId="3516127398" sldId="282"/>
            <ac:spMk id="34" creationId="{C958580B-920F-7799-0E25-56D0DE95CA62}"/>
          </ac:spMkLst>
        </pc:spChg>
        <pc:graphicFrameChg chg="mod">
          <ac:chgData name="Josephine Chen-Wilson" userId="S::j.chen-wilson@uwtsd.ac.uk::593cd63a-7d28-4625-9289-ed4ccf0879ca" providerId="AD" clId="Web-{BD37DAF3-60DD-C62D-8619-7D9489C2D859}" dt="2025-05-19T09:10:20.362" v="59" actId="1076"/>
          <ac:graphicFrameMkLst>
            <pc:docMk/>
            <pc:sldMk cId="3516127398" sldId="282"/>
            <ac:graphicFrameMk id="4" creationId="{A24B6DEE-1129-7A3D-D775-8A14ECFF6A94}"/>
          </ac:graphicFrameMkLst>
        </pc:graphicFrameChg>
      </pc:sldChg>
      <pc:sldChg chg="modSp">
        <pc:chgData name="Josephine Chen-Wilson" userId="S::j.chen-wilson@uwtsd.ac.uk::593cd63a-7d28-4625-9289-ed4ccf0879ca" providerId="AD" clId="Web-{BD37DAF3-60DD-C62D-8619-7D9489C2D859}" dt="2025-05-19T09:00:34.761" v="51" actId="20577"/>
        <pc:sldMkLst>
          <pc:docMk/>
          <pc:sldMk cId="2938507148" sldId="283"/>
        </pc:sldMkLst>
        <pc:spChg chg="mod">
          <ac:chgData name="Josephine Chen-Wilson" userId="S::j.chen-wilson@uwtsd.ac.uk::593cd63a-7d28-4625-9289-ed4ccf0879ca" providerId="AD" clId="Web-{BD37DAF3-60DD-C62D-8619-7D9489C2D859}" dt="2025-05-19T08:59:54.885" v="42" actId="20577"/>
          <ac:spMkLst>
            <pc:docMk/>
            <pc:sldMk cId="2938507148" sldId="283"/>
            <ac:spMk id="7" creationId="{39AB1309-5E68-9939-957A-3A58EE8DB829}"/>
          </ac:spMkLst>
        </pc:spChg>
        <pc:spChg chg="mod">
          <ac:chgData name="Josephine Chen-Wilson" userId="S::j.chen-wilson@uwtsd.ac.uk::593cd63a-7d28-4625-9289-ed4ccf0879ca" providerId="AD" clId="Web-{BD37DAF3-60DD-C62D-8619-7D9489C2D859}" dt="2025-05-19T09:00:34.761" v="51" actId="20577"/>
          <ac:spMkLst>
            <pc:docMk/>
            <pc:sldMk cId="2938507148" sldId="283"/>
            <ac:spMk id="12" creationId="{F45B1CD7-D752-9A81-11F7-07F1406760CD}"/>
          </ac:spMkLst>
        </pc:spChg>
      </pc:sldChg>
      <pc:sldChg chg="addSp modSp mod setBg">
        <pc:chgData name="Josephine Chen-Wilson" userId="S::j.chen-wilson@uwtsd.ac.uk::593cd63a-7d28-4625-9289-ed4ccf0879ca" providerId="AD" clId="Web-{BD37DAF3-60DD-C62D-8619-7D9489C2D859}" dt="2025-05-19T08:58:38.444" v="36" actId="1076"/>
        <pc:sldMkLst>
          <pc:docMk/>
          <pc:sldMk cId="2771018323" sldId="284"/>
        </pc:sldMkLst>
        <pc:spChg chg="mod">
          <ac:chgData name="Josephine Chen-Wilson" userId="S::j.chen-wilson@uwtsd.ac.uk::593cd63a-7d28-4625-9289-ed4ccf0879ca" providerId="AD" clId="Web-{BD37DAF3-60DD-C62D-8619-7D9489C2D859}" dt="2025-05-19T08:57:43.505" v="29"/>
          <ac:spMkLst>
            <pc:docMk/>
            <pc:sldMk cId="2771018323" sldId="284"/>
            <ac:spMk id="2" creationId="{2553881D-BED1-37A0-6837-4CFE52B2357E}"/>
          </ac:spMkLst>
        </pc:spChg>
        <pc:spChg chg="mod">
          <ac:chgData name="Josephine Chen-Wilson" userId="S::j.chen-wilson@uwtsd.ac.uk::593cd63a-7d28-4625-9289-ed4ccf0879ca" providerId="AD" clId="Web-{BD37DAF3-60DD-C62D-8619-7D9489C2D859}" dt="2025-05-19T08:58:34.007" v="34" actId="20577"/>
          <ac:spMkLst>
            <pc:docMk/>
            <pc:sldMk cId="2771018323" sldId="284"/>
            <ac:spMk id="3" creationId="{8D8576BC-3D60-43FA-6D64-C188822B81FA}"/>
          </ac:spMkLst>
        </pc:spChg>
        <pc:spChg chg="add">
          <ac:chgData name="Josephine Chen-Wilson" userId="S::j.chen-wilson@uwtsd.ac.uk::593cd63a-7d28-4625-9289-ed4ccf0879ca" providerId="AD" clId="Web-{BD37DAF3-60DD-C62D-8619-7D9489C2D859}" dt="2025-05-19T08:57:43.505" v="29"/>
          <ac:spMkLst>
            <pc:docMk/>
            <pc:sldMk cId="2771018323" sldId="284"/>
            <ac:spMk id="9" creationId="{F13C74B1-5B17-4795-BED0-7140497B445A}"/>
          </ac:spMkLst>
        </pc:spChg>
        <pc:spChg chg="add">
          <ac:chgData name="Josephine Chen-Wilson" userId="S::j.chen-wilson@uwtsd.ac.uk::593cd63a-7d28-4625-9289-ed4ccf0879ca" providerId="AD" clId="Web-{BD37DAF3-60DD-C62D-8619-7D9489C2D859}" dt="2025-05-19T08:57:43.505" v="29"/>
          <ac:spMkLst>
            <pc:docMk/>
            <pc:sldMk cId="2771018323" sldId="284"/>
            <ac:spMk id="11" creationId="{D4974D33-8DC5-464E-8C6D-BE58F0669C17}"/>
          </ac:spMkLst>
        </pc:spChg>
        <pc:picChg chg="add mod">
          <ac:chgData name="Josephine Chen-Wilson" userId="S::j.chen-wilson@uwtsd.ac.uk::593cd63a-7d28-4625-9289-ed4ccf0879ca" providerId="AD" clId="Web-{BD37DAF3-60DD-C62D-8619-7D9489C2D859}" dt="2025-05-19T08:57:51.693" v="32" actId="1076"/>
          <ac:picMkLst>
            <pc:docMk/>
            <pc:sldMk cId="2771018323" sldId="284"/>
            <ac:picMk id="4" creationId="{E121354D-4DC2-CC1F-A121-984254BD7BBC}"/>
          </ac:picMkLst>
        </pc:picChg>
        <pc:picChg chg="add mod">
          <ac:chgData name="Josephine Chen-Wilson" userId="S::j.chen-wilson@uwtsd.ac.uk::593cd63a-7d28-4625-9289-ed4ccf0879ca" providerId="AD" clId="Web-{BD37DAF3-60DD-C62D-8619-7D9489C2D859}" dt="2025-05-19T08:58:38.444" v="36" actId="1076"/>
          <ac:picMkLst>
            <pc:docMk/>
            <pc:sldMk cId="2771018323" sldId="284"/>
            <ac:picMk id="5" creationId="{F201891D-2844-70FB-E804-24B63820327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CE0CB6-45EA-4DC8-BD83-8E888D8793B8}"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1F1E216E-8B08-486A-BF12-2DEB356C3C42}">
      <dgm:prSet phldr="0"/>
      <dgm:spPr/>
      <dgm:t>
        <a:bodyPr/>
        <a:lstStyle/>
        <a:p>
          <a:pPr rtl="0"/>
          <a:r>
            <a:rPr lang="en-US" b="1" dirty="0">
              <a:latin typeface="Calibri"/>
              <a:ea typeface="Calibri"/>
              <a:cs typeface="Calibri"/>
            </a:rPr>
            <a:t>Who can present?</a:t>
          </a:r>
        </a:p>
      </dgm:t>
    </dgm:pt>
    <dgm:pt modelId="{18941057-D551-41EB-8637-D3E91C9E6CFE}" type="parTrans" cxnId="{0D6C6400-0EC4-4933-9116-FA9EBD2B2B12}">
      <dgm:prSet/>
      <dgm:spPr/>
    </dgm:pt>
    <dgm:pt modelId="{D8F5CFEC-B49B-4EA0-8107-1645C7746969}" type="sibTrans" cxnId="{0D6C6400-0EC4-4933-9116-FA9EBD2B2B12}">
      <dgm:prSet/>
      <dgm:spPr/>
      <dgm:t>
        <a:bodyPr/>
        <a:lstStyle/>
        <a:p>
          <a:endParaRPr lang="en-US"/>
        </a:p>
      </dgm:t>
    </dgm:pt>
    <dgm:pt modelId="{2D7DAC2D-1FB4-4AA3-8A42-586179F75ED4}">
      <dgm:prSet phldr="0"/>
      <dgm:spPr/>
      <dgm:t>
        <a:bodyPr/>
        <a:lstStyle/>
        <a:p>
          <a:pPr rtl="0"/>
          <a:r>
            <a:rPr lang="en-US" dirty="0">
              <a:latin typeface="Calibri"/>
              <a:ea typeface="Calibri"/>
              <a:cs typeface="Calibri"/>
            </a:rPr>
            <a:t>Submiting a short abstract to present your research by 23:59 on the 22 of June 2025. We will let you know if your abstract has been accepted by the close of the 30 of June. </a:t>
          </a:r>
        </a:p>
      </dgm:t>
    </dgm:pt>
    <dgm:pt modelId="{C406D19F-DD75-44F4-BF51-89A2FE22283E}" type="parTrans" cxnId="{28B22E92-B9BF-42A6-B722-7D38EB0A6895}">
      <dgm:prSet/>
      <dgm:spPr/>
    </dgm:pt>
    <dgm:pt modelId="{87A74245-B333-4EB3-8EF5-EAE0DFB87B06}" type="sibTrans" cxnId="{28B22E92-B9BF-42A6-B722-7D38EB0A6895}">
      <dgm:prSet/>
      <dgm:spPr/>
      <dgm:t>
        <a:bodyPr/>
        <a:lstStyle/>
        <a:p>
          <a:endParaRPr lang="en-US"/>
        </a:p>
      </dgm:t>
    </dgm:pt>
    <dgm:pt modelId="{336AF2B2-3EC0-48B4-BFF3-07747CA3521E}">
      <dgm:prSet phldr="0"/>
      <dgm:spPr/>
      <dgm:t>
        <a:bodyPr/>
        <a:lstStyle/>
        <a:p>
          <a:pPr rtl="0"/>
          <a:r>
            <a:rPr lang="en-US" dirty="0">
              <a:latin typeface="Calibri"/>
              <a:ea typeface="Calibri"/>
              <a:cs typeface="Calibri"/>
            </a:rPr>
            <a:t>The conference is open to all IICL students at Birmingham. If you are not ready to present, you can still register to attend the free Student Research Conference. Listening to students' research at Levels 6 and 7 at the conference should inspire students in Levels 5 and 6 before embarking on their Dissertation.   </a:t>
          </a:r>
        </a:p>
      </dgm:t>
    </dgm:pt>
    <dgm:pt modelId="{9CED484B-0BD8-484F-A349-B89B64CCB657}" type="parTrans" cxnId="{5A27B25B-DBC0-4D1D-AD1F-3D926F08EFC9}">
      <dgm:prSet/>
      <dgm:spPr/>
    </dgm:pt>
    <dgm:pt modelId="{01A8332D-967A-4FD3-81E7-06A76DE436EE}" type="sibTrans" cxnId="{5A27B25B-DBC0-4D1D-AD1F-3D926F08EFC9}">
      <dgm:prSet/>
      <dgm:spPr/>
      <dgm:t>
        <a:bodyPr/>
        <a:lstStyle/>
        <a:p>
          <a:endParaRPr lang="en-US"/>
        </a:p>
      </dgm:t>
    </dgm:pt>
    <dgm:pt modelId="{AAF25D0A-E124-4C54-84ED-2582BE647C09}">
      <dgm:prSet phldr="0"/>
      <dgm:spPr/>
      <dgm:t>
        <a:bodyPr/>
        <a:lstStyle/>
        <a:p>
          <a:r>
            <a:rPr lang="en-US" b="1" dirty="0">
              <a:latin typeface="Calibri"/>
              <a:ea typeface="Calibri"/>
              <a:cs typeface="Calibri"/>
            </a:rPr>
            <a:t>What can I expect from attending the conference? </a:t>
          </a:r>
        </a:p>
      </dgm:t>
    </dgm:pt>
    <dgm:pt modelId="{7E4C0908-9AAF-4069-A0A5-F23DD305AAC5}" type="parTrans" cxnId="{5C4E4B0C-2FBB-499D-8FBA-1E44118F983D}">
      <dgm:prSet/>
      <dgm:spPr/>
    </dgm:pt>
    <dgm:pt modelId="{6D495E02-EBEE-41E6-84E8-7E3BA526009A}" type="sibTrans" cxnId="{5C4E4B0C-2FBB-499D-8FBA-1E44118F983D}">
      <dgm:prSet/>
      <dgm:spPr/>
      <dgm:t>
        <a:bodyPr/>
        <a:lstStyle/>
        <a:p>
          <a:endParaRPr lang="en-US"/>
        </a:p>
      </dgm:t>
    </dgm:pt>
    <dgm:pt modelId="{8DA5E0F1-D853-48DE-A235-1990E216C5C5}">
      <dgm:prSet phldr="0"/>
      <dgm:spPr/>
      <dgm:t>
        <a:bodyPr/>
        <a:lstStyle/>
        <a:p>
          <a:pPr rtl="0"/>
          <a:r>
            <a:rPr lang="en-US" dirty="0">
              <a:latin typeface="Calibri"/>
              <a:ea typeface="Calibri"/>
              <a:cs typeface="Calibri"/>
            </a:rPr>
            <a:t>Hearing presentations of diverse research topics</a:t>
          </a:r>
        </a:p>
      </dgm:t>
    </dgm:pt>
    <dgm:pt modelId="{3DFEE857-2706-4CB0-B08D-B886538F5948}" type="parTrans" cxnId="{FC0E143D-5E5B-4844-B13C-B78A67AD9322}">
      <dgm:prSet/>
      <dgm:spPr/>
    </dgm:pt>
    <dgm:pt modelId="{AB955C23-0D37-4715-A201-98D00376BC3B}" type="sibTrans" cxnId="{FC0E143D-5E5B-4844-B13C-B78A67AD9322}">
      <dgm:prSet/>
      <dgm:spPr/>
      <dgm:t>
        <a:bodyPr/>
        <a:lstStyle/>
        <a:p>
          <a:endParaRPr lang="en-US"/>
        </a:p>
      </dgm:t>
    </dgm:pt>
    <dgm:pt modelId="{A3BA2483-6AFF-4E1E-A637-9353E47FAD1D}">
      <dgm:prSet phldr="0"/>
      <dgm:spPr/>
      <dgm:t>
        <a:bodyPr/>
        <a:lstStyle/>
        <a:p>
          <a:r>
            <a:rPr lang="en-US" dirty="0">
              <a:latin typeface="Calibri"/>
              <a:ea typeface="Calibri"/>
              <a:cs typeface="Calibri"/>
            </a:rPr>
            <a:t>Learning about and sharing the research process with the student speakers </a:t>
          </a:r>
        </a:p>
      </dgm:t>
    </dgm:pt>
    <dgm:pt modelId="{8500A6C3-5D2A-4F92-9235-A1B88037E588}" type="parTrans" cxnId="{E9CA0E12-8D45-48A5-9AA1-9F01EFCBC596}">
      <dgm:prSet/>
      <dgm:spPr/>
    </dgm:pt>
    <dgm:pt modelId="{42446567-E33E-4E5E-84C1-E72E397B67C6}" type="sibTrans" cxnId="{E9CA0E12-8D45-48A5-9AA1-9F01EFCBC596}">
      <dgm:prSet/>
      <dgm:spPr/>
      <dgm:t>
        <a:bodyPr/>
        <a:lstStyle/>
        <a:p>
          <a:endParaRPr lang="en-US"/>
        </a:p>
      </dgm:t>
    </dgm:pt>
    <dgm:pt modelId="{7AF643AE-F06B-40AA-849A-6E9608436EC3}">
      <dgm:prSet phldr="0"/>
      <dgm:spPr/>
      <dgm:t>
        <a:bodyPr/>
        <a:lstStyle/>
        <a:p>
          <a:pPr rtl="0"/>
          <a:r>
            <a:rPr lang="en-US" dirty="0">
              <a:latin typeface="Calibri"/>
              <a:ea typeface="Calibri"/>
              <a:cs typeface="Calibri"/>
            </a:rPr>
            <a:t>Practicing your presentation skills before presenting at external research conferences </a:t>
          </a:r>
        </a:p>
      </dgm:t>
    </dgm:pt>
    <dgm:pt modelId="{B7C535EE-3DCF-4A8E-B04C-276C55C94955}" type="parTrans" cxnId="{1BBDB5F0-29AE-4B4E-AF57-F53C3C931A3F}">
      <dgm:prSet/>
      <dgm:spPr/>
    </dgm:pt>
    <dgm:pt modelId="{3A16AD17-6C7E-4436-9919-04C9DB282378}" type="sibTrans" cxnId="{1BBDB5F0-29AE-4B4E-AF57-F53C3C931A3F}">
      <dgm:prSet/>
      <dgm:spPr/>
      <dgm:t>
        <a:bodyPr/>
        <a:lstStyle/>
        <a:p>
          <a:endParaRPr lang="en-US"/>
        </a:p>
      </dgm:t>
    </dgm:pt>
    <dgm:pt modelId="{D16CEFC4-EE6E-413B-B254-E8F55BA008D4}">
      <dgm:prSet phldr="0"/>
      <dgm:spPr/>
      <dgm:t>
        <a:bodyPr/>
        <a:lstStyle/>
        <a:p>
          <a:pPr rtl="0"/>
          <a:r>
            <a:rPr lang="en-US" dirty="0">
              <a:latin typeface="Calibri"/>
              <a:ea typeface="Calibri"/>
              <a:cs typeface="Calibri"/>
            </a:rPr>
            <a:t>Attending two invited keynote presentations by Dr Charlene Rose (Research Fellow at the University of Birmingham) and Yohan Mendis (Senior Lecturer in Business &amp; Management,  UWTSD) </a:t>
          </a:r>
        </a:p>
      </dgm:t>
    </dgm:pt>
    <dgm:pt modelId="{4B17C684-F11E-4271-9C02-29A45231E46D}" type="parTrans" cxnId="{F7DA6933-2E9B-43EA-A168-73C2261D8062}">
      <dgm:prSet/>
      <dgm:spPr/>
    </dgm:pt>
    <dgm:pt modelId="{110A184B-5F17-4D6E-8139-3CF6DD66B773}" type="sibTrans" cxnId="{F7DA6933-2E9B-43EA-A168-73C2261D8062}">
      <dgm:prSet/>
      <dgm:spPr/>
      <dgm:t>
        <a:bodyPr/>
        <a:lstStyle/>
        <a:p>
          <a:endParaRPr lang="en-US"/>
        </a:p>
      </dgm:t>
    </dgm:pt>
    <dgm:pt modelId="{2E6308D9-A61F-47C9-8018-D139992E3BBC}">
      <dgm:prSet phldr="0"/>
      <dgm:spPr/>
      <dgm:t>
        <a:bodyPr/>
        <a:lstStyle/>
        <a:p>
          <a:pPr rtl="0"/>
          <a:r>
            <a:rPr lang="en-US" dirty="0">
              <a:latin typeface="Calibri"/>
              <a:ea typeface="Calibri"/>
              <a:cs typeface="Calibri"/>
            </a:rPr>
            <a:t>Acting as a judge for the poster competition</a:t>
          </a:r>
        </a:p>
      </dgm:t>
    </dgm:pt>
    <dgm:pt modelId="{5E2096E2-7FC8-4D22-A8A3-CAEC00D158F3}" type="parTrans" cxnId="{1201A852-DA2C-45FA-BDFA-E64B7439FFC5}">
      <dgm:prSet/>
      <dgm:spPr/>
    </dgm:pt>
    <dgm:pt modelId="{D0EAE411-0B20-45EF-845F-6FDAD082B957}" type="sibTrans" cxnId="{1201A852-DA2C-45FA-BDFA-E64B7439FFC5}">
      <dgm:prSet/>
      <dgm:spPr/>
      <dgm:t>
        <a:bodyPr/>
        <a:lstStyle/>
        <a:p>
          <a:endParaRPr lang="en-US"/>
        </a:p>
      </dgm:t>
    </dgm:pt>
    <dgm:pt modelId="{248ACBBE-DA46-4B0C-8D4E-20C778335EE4}">
      <dgm:prSet phldr="0"/>
      <dgm:spPr/>
      <dgm:t>
        <a:bodyPr/>
        <a:lstStyle/>
        <a:p>
          <a:pPr rtl="0"/>
          <a:r>
            <a:rPr lang="en-US" b="1" dirty="0">
              <a:latin typeface="Calibri"/>
              <a:ea typeface="Calibri"/>
              <a:cs typeface="Calibri"/>
            </a:rPr>
            <a:t>How do I prepare for abstract submission? </a:t>
          </a:r>
        </a:p>
      </dgm:t>
    </dgm:pt>
    <dgm:pt modelId="{9A189D3D-EA86-48B9-92F3-891B5EEF190F}" type="parTrans" cxnId="{F94FC334-20DF-4B44-AE12-496D8759463D}">
      <dgm:prSet/>
      <dgm:spPr/>
    </dgm:pt>
    <dgm:pt modelId="{6CEF92D5-9C65-48CC-8B3F-E1C731E4AE61}" type="sibTrans" cxnId="{F94FC334-20DF-4B44-AE12-496D8759463D}">
      <dgm:prSet/>
      <dgm:spPr/>
      <dgm:t>
        <a:bodyPr/>
        <a:lstStyle/>
        <a:p>
          <a:endParaRPr lang="en-US"/>
        </a:p>
      </dgm:t>
    </dgm:pt>
    <dgm:pt modelId="{09455164-B1CD-4A7C-A49C-7A2D550FE379}">
      <dgm:prSet phldr="0"/>
      <dgm:spPr/>
      <dgm:t>
        <a:bodyPr/>
        <a:lstStyle/>
        <a:p>
          <a:r>
            <a:rPr lang="en-US" dirty="0">
              <a:latin typeface="Calibri"/>
              <a:ea typeface="Calibri"/>
              <a:cs typeface="Calibri"/>
            </a:rPr>
            <a:t>All abstract submissions should be 200-250 words, excluding the title of your presentation. Provide 3-4 keywords/key phrases to identify your research area easily.  Please download the abstract template for further information and your submission.  </a:t>
          </a:r>
        </a:p>
      </dgm:t>
    </dgm:pt>
    <dgm:pt modelId="{9CDC38E0-985B-4A63-A5E7-B3401C6AD552}" type="parTrans" cxnId="{6A0F2A0B-BD68-4479-98A2-9541A9C962EF}">
      <dgm:prSet/>
      <dgm:spPr/>
    </dgm:pt>
    <dgm:pt modelId="{948285F3-BFDA-4E5E-8F4F-0602F2113EE7}" type="sibTrans" cxnId="{6A0F2A0B-BD68-4479-98A2-9541A9C962EF}">
      <dgm:prSet/>
      <dgm:spPr/>
      <dgm:t>
        <a:bodyPr/>
        <a:lstStyle/>
        <a:p>
          <a:endParaRPr lang="en-US"/>
        </a:p>
      </dgm:t>
    </dgm:pt>
    <dgm:pt modelId="{2440A656-781F-4A59-8C89-FD1FAFFD9082}">
      <dgm:prSet phldr="0"/>
      <dgm:spPr/>
      <dgm:t>
        <a:bodyPr/>
        <a:lstStyle/>
        <a:p>
          <a:pPr rtl="0"/>
          <a:r>
            <a:rPr lang="en-US" dirty="0">
              <a:latin typeface="Calibri"/>
              <a:ea typeface="Calibri"/>
              <a:cs typeface="Calibri"/>
            </a:rPr>
            <a:t>Levels 6 and 7 students are invited to present their research as oral or poster presentations. An oral presentation should be 15 minutes in total (10 minutes of talk and 5 minutes of Q&amp;A). The poster should be designed to be printed at least in A2 size. </a:t>
          </a:r>
          <a:endParaRPr lang="en-US" dirty="0"/>
        </a:p>
      </dgm:t>
    </dgm:pt>
    <dgm:pt modelId="{617E6547-FECA-40DF-89C8-37F346C49EB6}" type="parTrans" cxnId="{8768B752-0B2A-41EC-8397-C52CABBE517A}">
      <dgm:prSet/>
      <dgm:spPr/>
    </dgm:pt>
    <dgm:pt modelId="{587AF7EE-C943-4544-A1AE-EF11547F36BC}" type="sibTrans" cxnId="{8768B752-0B2A-41EC-8397-C52CABBE517A}">
      <dgm:prSet/>
      <dgm:spPr/>
      <dgm:t>
        <a:bodyPr/>
        <a:lstStyle/>
        <a:p>
          <a:endParaRPr lang="en-US"/>
        </a:p>
      </dgm:t>
    </dgm:pt>
    <dgm:pt modelId="{3E5389A4-A29B-4142-815E-430B6D866FF9}">
      <dgm:prSet phldr="0"/>
      <dgm:spPr/>
      <dgm:t>
        <a:bodyPr/>
        <a:lstStyle/>
        <a:p>
          <a:r>
            <a:rPr lang="en-US" b="1" dirty="0">
              <a:latin typeface="Calibri"/>
              <a:ea typeface="Calibri"/>
              <a:cs typeface="Calibri"/>
            </a:rPr>
            <a:t>Who is the conference for?</a:t>
          </a:r>
          <a:endParaRPr lang="en-US" b="1" dirty="0"/>
        </a:p>
      </dgm:t>
    </dgm:pt>
    <dgm:pt modelId="{6DC60690-9E23-4B14-B14D-7B38F383D8C7}" type="parTrans" cxnId="{EFE9B530-BDAD-40DA-95CA-1F37A3A0E0EF}">
      <dgm:prSet/>
      <dgm:spPr/>
    </dgm:pt>
    <dgm:pt modelId="{A5DE89A7-6708-4917-8637-78870AF10366}" type="sibTrans" cxnId="{EFE9B530-BDAD-40DA-95CA-1F37A3A0E0EF}">
      <dgm:prSet/>
      <dgm:spPr/>
      <dgm:t>
        <a:bodyPr/>
        <a:lstStyle/>
        <a:p>
          <a:endParaRPr lang="en-US"/>
        </a:p>
      </dgm:t>
    </dgm:pt>
    <dgm:pt modelId="{D7D7AD04-83FF-4BD5-8CD3-E8944267E3AE}" type="pres">
      <dgm:prSet presAssocID="{94CE0CB6-45EA-4DC8-BD83-8E888D8793B8}" presName="Name0" presStyleCnt="0">
        <dgm:presLayoutVars>
          <dgm:dir/>
          <dgm:animLvl val="lvl"/>
          <dgm:resizeHandles val="exact"/>
        </dgm:presLayoutVars>
      </dgm:prSet>
      <dgm:spPr/>
    </dgm:pt>
    <dgm:pt modelId="{299D9A7F-729F-4DB7-9F80-E3F4603FCBC2}" type="pres">
      <dgm:prSet presAssocID="{1F1E216E-8B08-486A-BF12-2DEB356C3C42}" presName="composite" presStyleCnt="0"/>
      <dgm:spPr/>
    </dgm:pt>
    <dgm:pt modelId="{B640D447-60A6-4E5D-987D-47A4117C9FE1}" type="pres">
      <dgm:prSet presAssocID="{1F1E216E-8B08-486A-BF12-2DEB356C3C42}" presName="parTx" presStyleLbl="alignNode1" presStyleIdx="0" presStyleCnt="4">
        <dgm:presLayoutVars>
          <dgm:chMax val="0"/>
          <dgm:chPref val="0"/>
          <dgm:bulletEnabled val="1"/>
        </dgm:presLayoutVars>
      </dgm:prSet>
      <dgm:spPr/>
    </dgm:pt>
    <dgm:pt modelId="{F5713592-3191-4EF7-8AC1-8E89D4423291}" type="pres">
      <dgm:prSet presAssocID="{1F1E216E-8B08-486A-BF12-2DEB356C3C42}" presName="desTx" presStyleLbl="alignAccFollowNode1" presStyleIdx="0" presStyleCnt="4">
        <dgm:presLayoutVars>
          <dgm:bulletEnabled val="1"/>
        </dgm:presLayoutVars>
      </dgm:prSet>
      <dgm:spPr/>
    </dgm:pt>
    <dgm:pt modelId="{C0982030-D2F0-4304-B996-E4D569EC01B4}" type="pres">
      <dgm:prSet presAssocID="{D8F5CFEC-B49B-4EA0-8107-1645C7746969}" presName="space" presStyleCnt="0"/>
      <dgm:spPr/>
    </dgm:pt>
    <dgm:pt modelId="{1EE20861-DF5D-45B0-95CA-84A3A6C592EC}" type="pres">
      <dgm:prSet presAssocID="{3E5389A4-A29B-4142-815E-430B6D866FF9}" presName="composite" presStyleCnt="0"/>
      <dgm:spPr/>
    </dgm:pt>
    <dgm:pt modelId="{79541F36-08D9-4B3A-A039-8974027297B1}" type="pres">
      <dgm:prSet presAssocID="{3E5389A4-A29B-4142-815E-430B6D866FF9}" presName="parTx" presStyleLbl="alignNode1" presStyleIdx="1" presStyleCnt="4">
        <dgm:presLayoutVars>
          <dgm:chMax val="0"/>
          <dgm:chPref val="0"/>
          <dgm:bulletEnabled val="1"/>
        </dgm:presLayoutVars>
      </dgm:prSet>
      <dgm:spPr/>
    </dgm:pt>
    <dgm:pt modelId="{30776D77-CE9F-4F70-9981-EDD77FB0B792}" type="pres">
      <dgm:prSet presAssocID="{3E5389A4-A29B-4142-815E-430B6D866FF9}" presName="desTx" presStyleLbl="alignAccFollowNode1" presStyleIdx="1" presStyleCnt="4">
        <dgm:presLayoutVars>
          <dgm:bulletEnabled val="1"/>
        </dgm:presLayoutVars>
      </dgm:prSet>
      <dgm:spPr/>
    </dgm:pt>
    <dgm:pt modelId="{2C06D456-BFEE-4873-80B2-2EE0DE009E67}" type="pres">
      <dgm:prSet presAssocID="{A5DE89A7-6708-4917-8637-78870AF10366}" presName="space" presStyleCnt="0"/>
      <dgm:spPr/>
    </dgm:pt>
    <dgm:pt modelId="{AED301B2-E5C1-4143-920F-EADD9B85CEB3}" type="pres">
      <dgm:prSet presAssocID="{AAF25D0A-E124-4C54-84ED-2582BE647C09}" presName="composite" presStyleCnt="0"/>
      <dgm:spPr/>
    </dgm:pt>
    <dgm:pt modelId="{2B1DDDE4-53AE-4C94-A4A6-883A4ACF730C}" type="pres">
      <dgm:prSet presAssocID="{AAF25D0A-E124-4C54-84ED-2582BE647C09}" presName="parTx" presStyleLbl="alignNode1" presStyleIdx="2" presStyleCnt="4">
        <dgm:presLayoutVars>
          <dgm:chMax val="0"/>
          <dgm:chPref val="0"/>
          <dgm:bulletEnabled val="1"/>
        </dgm:presLayoutVars>
      </dgm:prSet>
      <dgm:spPr/>
    </dgm:pt>
    <dgm:pt modelId="{3CD40C4B-EC51-405A-919E-B37EDF9C6FC9}" type="pres">
      <dgm:prSet presAssocID="{AAF25D0A-E124-4C54-84ED-2582BE647C09}" presName="desTx" presStyleLbl="alignAccFollowNode1" presStyleIdx="2" presStyleCnt="4">
        <dgm:presLayoutVars>
          <dgm:bulletEnabled val="1"/>
        </dgm:presLayoutVars>
      </dgm:prSet>
      <dgm:spPr/>
    </dgm:pt>
    <dgm:pt modelId="{34D4CA3C-E7FA-4D16-ADE9-D87F2E67B40A}" type="pres">
      <dgm:prSet presAssocID="{6D495E02-EBEE-41E6-84E8-7E3BA526009A}" presName="space" presStyleCnt="0"/>
      <dgm:spPr/>
    </dgm:pt>
    <dgm:pt modelId="{B55F22F0-7CDA-447C-8DB7-71071CE184DE}" type="pres">
      <dgm:prSet presAssocID="{248ACBBE-DA46-4B0C-8D4E-20C778335EE4}" presName="composite" presStyleCnt="0"/>
      <dgm:spPr/>
    </dgm:pt>
    <dgm:pt modelId="{6149ACB0-9F75-4D49-9157-BF55C025EC15}" type="pres">
      <dgm:prSet presAssocID="{248ACBBE-DA46-4B0C-8D4E-20C778335EE4}" presName="parTx" presStyleLbl="alignNode1" presStyleIdx="3" presStyleCnt="4">
        <dgm:presLayoutVars>
          <dgm:chMax val="0"/>
          <dgm:chPref val="0"/>
          <dgm:bulletEnabled val="1"/>
        </dgm:presLayoutVars>
      </dgm:prSet>
      <dgm:spPr/>
    </dgm:pt>
    <dgm:pt modelId="{5B047602-6AFB-4C2E-B741-26F5C54AC744}" type="pres">
      <dgm:prSet presAssocID="{248ACBBE-DA46-4B0C-8D4E-20C778335EE4}" presName="desTx" presStyleLbl="alignAccFollowNode1" presStyleIdx="3" presStyleCnt="4">
        <dgm:presLayoutVars>
          <dgm:bulletEnabled val="1"/>
        </dgm:presLayoutVars>
      </dgm:prSet>
      <dgm:spPr/>
    </dgm:pt>
  </dgm:ptLst>
  <dgm:cxnLst>
    <dgm:cxn modelId="{0D6C6400-0EC4-4933-9116-FA9EBD2B2B12}" srcId="{94CE0CB6-45EA-4DC8-BD83-8E888D8793B8}" destId="{1F1E216E-8B08-486A-BF12-2DEB356C3C42}" srcOrd="0" destOrd="0" parTransId="{18941057-D551-41EB-8637-D3E91C9E6CFE}" sibTransId="{D8F5CFEC-B49B-4EA0-8107-1645C7746969}"/>
    <dgm:cxn modelId="{BF1A4406-42F0-4740-AB97-CDCD0BAC89B5}" type="presOf" srcId="{2D7DAC2D-1FB4-4AA3-8A42-586179F75ED4}" destId="{F5713592-3191-4EF7-8AC1-8E89D4423291}" srcOrd="0" destOrd="1" presId="urn:microsoft.com/office/officeart/2005/8/layout/hList1"/>
    <dgm:cxn modelId="{6A0F2A0B-BD68-4479-98A2-9541A9C962EF}" srcId="{248ACBBE-DA46-4B0C-8D4E-20C778335EE4}" destId="{09455164-B1CD-4A7C-A49C-7A2D550FE379}" srcOrd="0" destOrd="0" parTransId="{9CDC38E0-985B-4A63-A5E7-B3401C6AD552}" sibTransId="{948285F3-BFDA-4E5E-8F4F-0602F2113EE7}"/>
    <dgm:cxn modelId="{5C4E4B0C-2FBB-499D-8FBA-1E44118F983D}" srcId="{94CE0CB6-45EA-4DC8-BD83-8E888D8793B8}" destId="{AAF25D0A-E124-4C54-84ED-2582BE647C09}" srcOrd="2" destOrd="0" parTransId="{7E4C0908-9AAF-4069-A0A5-F23DD305AAC5}" sibTransId="{6D495E02-EBEE-41E6-84E8-7E3BA526009A}"/>
    <dgm:cxn modelId="{E9CA0E12-8D45-48A5-9AA1-9F01EFCBC596}" srcId="{AAF25D0A-E124-4C54-84ED-2582BE647C09}" destId="{A3BA2483-6AFF-4E1E-A637-9353E47FAD1D}" srcOrd="1" destOrd="0" parTransId="{8500A6C3-5D2A-4F92-9235-A1B88037E588}" sibTransId="{42446567-E33E-4E5E-84C1-E72E397B67C6}"/>
    <dgm:cxn modelId="{3BB71D18-6C4A-4D2A-86F9-E3F7EA40A5B3}" type="presOf" srcId="{D16CEFC4-EE6E-413B-B254-E8F55BA008D4}" destId="{3CD40C4B-EC51-405A-919E-B37EDF9C6FC9}" srcOrd="0" destOrd="3" presId="urn:microsoft.com/office/officeart/2005/8/layout/hList1"/>
    <dgm:cxn modelId="{EC0E8822-87A0-467A-AB8A-64731519069A}" type="presOf" srcId="{2440A656-781F-4A59-8C89-FD1FAFFD9082}" destId="{F5713592-3191-4EF7-8AC1-8E89D4423291}" srcOrd="0" destOrd="0" presId="urn:microsoft.com/office/officeart/2005/8/layout/hList1"/>
    <dgm:cxn modelId="{EFE9B530-BDAD-40DA-95CA-1F37A3A0E0EF}" srcId="{94CE0CB6-45EA-4DC8-BD83-8E888D8793B8}" destId="{3E5389A4-A29B-4142-815E-430B6D866FF9}" srcOrd="1" destOrd="0" parTransId="{6DC60690-9E23-4B14-B14D-7B38F383D8C7}" sibTransId="{A5DE89A7-6708-4917-8637-78870AF10366}"/>
    <dgm:cxn modelId="{F7DA6933-2E9B-43EA-A168-73C2261D8062}" srcId="{AAF25D0A-E124-4C54-84ED-2582BE647C09}" destId="{D16CEFC4-EE6E-413B-B254-E8F55BA008D4}" srcOrd="3" destOrd="0" parTransId="{4B17C684-F11E-4271-9C02-29A45231E46D}" sibTransId="{110A184B-5F17-4D6E-8139-3CF6DD66B773}"/>
    <dgm:cxn modelId="{F94FC334-20DF-4B44-AE12-496D8759463D}" srcId="{94CE0CB6-45EA-4DC8-BD83-8E888D8793B8}" destId="{248ACBBE-DA46-4B0C-8D4E-20C778335EE4}" srcOrd="3" destOrd="0" parTransId="{9A189D3D-EA86-48B9-92F3-891B5EEF190F}" sibTransId="{6CEF92D5-9C65-48CC-8B3F-E1C731E4AE61}"/>
    <dgm:cxn modelId="{FC0E143D-5E5B-4844-B13C-B78A67AD9322}" srcId="{AAF25D0A-E124-4C54-84ED-2582BE647C09}" destId="{8DA5E0F1-D853-48DE-A235-1990E216C5C5}" srcOrd="0" destOrd="0" parTransId="{3DFEE857-2706-4CB0-B08D-B886538F5948}" sibTransId="{AB955C23-0D37-4715-A201-98D00376BC3B}"/>
    <dgm:cxn modelId="{5A27B25B-DBC0-4D1D-AD1F-3D926F08EFC9}" srcId="{3E5389A4-A29B-4142-815E-430B6D866FF9}" destId="{336AF2B2-3EC0-48B4-BFF3-07747CA3521E}" srcOrd="0" destOrd="0" parTransId="{9CED484B-0BD8-484F-A349-B89B64CCB657}" sibTransId="{01A8332D-967A-4FD3-81E7-06A76DE436EE}"/>
    <dgm:cxn modelId="{F999DF5C-65B1-41ED-8399-F6A271F5C5A5}" type="presOf" srcId="{8DA5E0F1-D853-48DE-A235-1990E216C5C5}" destId="{3CD40C4B-EC51-405A-919E-B37EDF9C6FC9}" srcOrd="0" destOrd="0" presId="urn:microsoft.com/office/officeart/2005/8/layout/hList1"/>
    <dgm:cxn modelId="{BBECDF49-DE91-41E6-87A6-31C98B762AC0}" type="presOf" srcId="{09455164-B1CD-4A7C-A49C-7A2D550FE379}" destId="{5B047602-6AFB-4C2E-B741-26F5C54AC744}" srcOrd="0" destOrd="0" presId="urn:microsoft.com/office/officeart/2005/8/layout/hList1"/>
    <dgm:cxn modelId="{1201A852-DA2C-45FA-BDFA-E64B7439FFC5}" srcId="{AAF25D0A-E124-4C54-84ED-2582BE647C09}" destId="{2E6308D9-A61F-47C9-8018-D139992E3BBC}" srcOrd="4" destOrd="0" parTransId="{5E2096E2-7FC8-4D22-A8A3-CAEC00D158F3}" sibTransId="{D0EAE411-0B20-45EF-845F-6FDAD082B957}"/>
    <dgm:cxn modelId="{8768B752-0B2A-41EC-8397-C52CABBE517A}" srcId="{1F1E216E-8B08-486A-BF12-2DEB356C3C42}" destId="{2440A656-781F-4A59-8C89-FD1FAFFD9082}" srcOrd="0" destOrd="0" parTransId="{617E6547-FECA-40DF-89C8-37F346C49EB6}" sibTransId="{587AF7EE-C943-4544-A1AE-EF11547F36BC}"/>
    <dgm:cxn modelId="{4B6E2F81-868F-4E13-884A-38C1316A3198}" type="presOf" srcId="{94CE0CB6-45EA-4DC8-BD83-8E888D8793B8}" destId="{D7D7AD04-83FF-4BD5-8CD3-E8944267E3AE}" srcOrd="0" destOrd="0" presId="urn:microsoft.com/office/officeart/2005/8/layout/hList1"/>
    <dgm:cxn modelId="{E036BA8E-4482-4424-A1F5-B130A2B56D9D}" type="presOf" srcId="{AAF25D0A-E124-4C54-84ED-2582BE647C09}" destId="{2B1DDDE4-53AE-4C94-A4A6-883A4ACF730C}" srcOrd="0" destOrd="0" presId="urn:microsoft.com/office/officeart/2005/8/layout/hList1"/>
    <dgm:cxn modelId="{28B22E92-B9BF-42A6-B722-7D38EB0A6895}" srcId="{1F1E216E-8B08-486A-BF12-2DEB356C3C42}" destId="{2D7DAC2D-1FB4-4AA3-8A42-586179F75ED4}" srcOrd="1" destOrd="0" parTransId="{C406D19F-DD75-44F4-BF51-89A2FE22283E}" sibTransId="{87A74245-B333-4EB3-8EF5-EAE0DFB87B06}"/>
    <dgm:cxn modelId="{60B814B2-2D59-4DE4-9923-1F3BAF9931B0}" type="presOf" srcId="{336AF2B2-3EC0-48B4-BFF3-07747CA3521E}" destId="{30776D77-CE9F-4F70-9981-EDD77FB0B792}" srcOrd="0" destOrd="0" presId="urn:microsoft.com/office/officeart/2005/8/layout/hList1"/>
    <dgm:cxn modelId="{6D90D6C3-1D0B-4681-AE30-029A9AD502A1}" type="presOf" srcId="{7AF643AE-F06B-40AA-849A-6E9608436EC3}" destId="{3CD40C4B-EC51-405A-919E-B37EDF9C6FC9}" srcOrd="0" destOrd="2" presId="urn:microsoft.com/office/officeart/2005/8/layout/hList1"/>
    <dgm:cxn modelId="{8C8D31C7-449D-4625-BA9A-93DC9CC484C5}" type="presOf" srcId="{248ACBBE-DA46-4B0C-8D4E-20C778335EE4}" destId="{6149ACB0-9F75-4D49-9157-BF55C025EC15}" srcOrd="0" destOrd="0" presId="urn:microsoft.com/office/officeart/2005/8/layout/hList1"/>
    <dgm:cxn modelId="{9C0363CB-2D7F-4FB1-A702-68A0233CA436}" type="presOf" srcId="{1F1E216E-8B08-486A-BF12-2DEB356C3C42}" destId="{B640D447-60A6-4E5D-987D-47A4117C9FE1}" srcOrd="0" destOrd="0" presId="urn:microsoft.com/office/officeart/2005/8/layout/hList1"/>
    <dgm:cxn modelId="{C593E5D0-92E3-4596-B030-F3ADCB0D021A}" type="presOf" srcId="{2E6308D9-A61F-47C9-8018-D139992E3BBC}" destId="{3CD40C4B-EC51-405A-919E-B37EDF9C6FC9}" srcOrd="0" destOrd="4" presId="urn:microsoft.com/office/officeart/2005/8/layout/hList1"/>
    <dgm:cxn modelId="{5C7D75D5-D3DC-4DD1-BC8B-466CEF62A4D8}" type="presOf" srcId="{3E5389A4-A29B-4142-815E-430B6D866FF9}" destId="{79541F36-08D9-4B3A-A039-8974027297B1}" srcOrd="0" destOrd="0" presId="urn:microsoft.com/office/officeart/2005/8/layout/hList1"/>
    <dgm:cxn modelId="{9AB17CE4-EA5C-474D-962B-AAB43F326DAC}" type="presOf" srcId="{A3BA2483-6AFF-4E1E-A637-9353E47FAD1D}" destId="{3CD40C4B-EC51-405A-919E-B37EDF9C6FC9}" srcOrd="0" destOrd="1" presId="urn:microsoft.com/office/officeart/2005/8/layout/hList1"/>
    <dgm:cxn modelId="{1BBDB5F0-29AE-4B4E-AF57-F53C3C931A3F}" srcId="{AAF25D0A-E124-4C54-84ED-2582BE647C09}" destId="{7AF643AE-F06B-40AA-849A-6E9608436EC3}" srcOrd="2" destOrd="0" parTransId="{B7C535EE-3DCF-4A8E-B04C-276C55C94955}" sibTransId="{3A16AD17-6C7E-4436-9919-04C9DB282378}"/>
    <dgm:cxn modelId="{5B7BCF06-A8A7-41F4-84D7-3192F1691B20}" type="presParOf" srcId="{D7D7AD04-83FF-4BD5-8CD3-E8944267E3AE}" destId="{299D9A7F-729F-4DB7-9F80-E3F4603FCBC2}" srcOrd="0" destOrd="0" presId="urn:microsoft.com/office/officeart/2005/8/layout/hList1"/>
    <dgm:cxn modelId="{35E988C7-4FE9-419F-A612-797D07CAE6D1}" type="presParOf" srcId="{299D9A7F-729F-4DB7-9F80-E3F4603FCBC2}" destId="{B640D447-60A6-4E5D-987D-47A4117C9FE1}" srcOrd="0" destOrd="0" presId="urn:microsoft.com/office/officeart/2005/8/layout/hList1"/>
    <dgm:cxn modelId="{5AD681DE-F7B4-45F1-8DA7-94A3BB208D90}" type="presParOf" srcId="{299D9A7F-729F-4DB7-9F80-E3F4603FCBC2}" destId="{F5713592-3191-4EF7-8AC1-8E89D4423291}" srcOrd="1" destOrd="0" presId="urn:microsoft.com/office/officeart/2005/8/layout/hList1"/>
    <dgm:cxn modelId="{BB227BA4-5039-4DF1-B4D4-B5369EEEA3A9}" type="presParOf" srcId="{D7D7AD04-83FF-4BD5-8CD3-E8944267E3AE}" destId="{C0982030-D2F0-4304-B996-E4D569EC01B4}" srcOrd="1" destOrd="0" presId="urn:microsoft.com/office/officeart/2005/8/layout/hList1"/>
    <dgm:cxn modelId="{6F2DD1BB-03CD-4F22-8E8E-A723FDC3A1A5}" type="presParOf" srcId="{D7D7AD04-83FF-4BD5-8CD3-E8944267E3AE}" destId="{1EE20861-DF5D-45B0-95CA-84A3A6C592EC}" srcOrd="2" destOrd="0" presId="urn:microsoft.com/office/officeart/2005/8/layout/hList1"/>
    <dgm:cxn modelId="{32BE857E-38E1-47A7-AFDA-03EE997B0534}" type="presParOf" srcId="{1EE20861-DF5D-45B0-95CA-84A3A6C592EC}" destId="{79541F36-08D9-4B3A-A039-8974027297B1}" srcOrd="0" destOrd="0" presId="urn:microsoft.com/office/officeart/2005/8/layout/hList1"/>
    <dgm:cxn modelId="{B5E63B0E-ED44-46C2-8192-BE6A6536C821}" type="presParOf" srcId="{1EE20861-DF5D-45B0-95CA-84A3A6C592EC}" destId="{30776D77-CE9F-4F70-9981-EDD77FB0B792}" srcOrd="1" destOrd="0" presId="urn:microsoft.com/office/officeart/2005/8/layout/hList1"/>
    <dgm:cxn modelId="{B1B9BE87-AB9C-4A50-B101-ABB273F332BD}" type="presParOf" srcId="{D7D7AD04-83FF-4BD5-8CD3-E8944267E3AE}" destId="{2C06D456-BFEE-4873-80B2-2EE0DE009E67}" srcOrd="3" destOrd="0" presId="urn:microsoft.com/office/officeart/2005/8/layout/hList1"/>
    <dgm:cxn modelId="{7661A2A1-D894-4252-8F2A-DA2B6DAEF2E8}" type="presParOf" srcId="{D7D7AD04-83FF-4BD5-8CD3-E8944267E3AE}" destId="{AED301B2-E5C1-4143-920F-EADD9B85CEB3}" srcOrd="4" destOrd="0" presId="urn:microsoft.com/office/officeart/2005/8/layout/hList1"/>
    <dgm:cxn modelId="{D7542F46-C460-4337-BD43-385AADCFA878}" type="presParOf" srcId="{AED301B2-E5C1-4143-920F-EADD9B85CEB3}" destId="{2B1DDDE4-53AE-4C94-A4A6-883A4ACF730C}" srcOrd="0" destOrd="0" presId="urn:microsoft.com/office/officeart/2005/8/layout/hList1"/>
    <dgm:cxn modelId="{A894F8E1-9E50-480A-A813-9F86B86FFE4B}" type="presParOf" srcId="{AED301B2-E5C1-4143-920F-EADD9B85CEB3}" destId="{3CD40C4B-EC51-405A-919E-B37EDF9C6FC9}" srcOrd="1" destOrd="0" presId="urn:microsoft.com/office/officeart/2005/8/layout/hList1"/>
    <dgm:cxn modelId="{3C2B1441-B8D3-42BF-805D-789ABFB8F9C6}" type="presParOf" srcId="{D7D7AD04-83FF-4BD5-8CD3-E8944267E3AE}" destId="{34D4CA3C-E7FA-4D16-ADE9-D87F2E67B40A}" srcOrd="5" destOrd="0" presId="urn:microsoft.com/office/officeart/2005/8/layout/hList1"/>
    <dgm:cxn modelId="{97858330-63ED-46E4-B381-3C1FD822887D}" type="presParOf" srcId="{D7D7AD04-83FF-4BD5-8CD3-E8944267E3AE}" destId="{B55F22F0-7CDA-447C-8DB7-71071CE184DE}" srcOrd="6" destOrd="0" presId="urn:microsoft.com/office/officeart/2005/8/layout/hList1"/>
    <dgm:cxn modelId="{C83F81D5-C77B-4C8C-A76E-2E284A3E249A}" type="presParOf" srcId="{B55F22F0-7CDA-447C-8DB7-71071CE184DE}" destId="{6149ACB0-9F75-4D49-9157-BF55C025EC15}" srcOrd="0" destOrd="0" presId="urn:microsoft.com/office/officeart/2005/8/layout/hList1"/>
    <dgm:cxn modelId="{B87DAD2C-376C-43AC-90F9-15639CC06787}" type="presParOf" srcId="{B55F22F0-7CDA-447C-8DB7-71071CE184DE}" destId="{5B047602-6AFB-4C2E-B741-26F5C54AC744}"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0D447-60A6-4E5D-987D-47A4117C9FE1}">
      <dsp:nvSpPr>
        <dsp:cNvPr id="0" name=""/>
        <dsp:cNvSpPr/>
      </dsp:nvSpPr>
      <dsp:spPr>
        <a:xfrm>
          <a:off x="3593" y="89217"/>
          <a:ext cx="2160577" cy="518457"/>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US" sz="1400" b="1" kern="1200" dirty="0">
              <a:latin typeface="Calibri"/>
              <a:ea typeface="Calibri"/>
              <a:cs typeface="Calibri"/>
            </a:rPr>
            <a:t>Who can present?</a:t>
          </a:r>
        </a:p>
      </dsp:txBody>
      <dsp:txXfrm>
        <a:off x="3593" y="89217"/>
        <a:ext cx="2160577" cy="518457"/>
      </dsp:txXfrm>
    </dsp:sp>
    <dsp:sp modelId="{F5713592-3191-4EF7-8AC1-8E89D4423291}">
      <dsp:nvSpPr>
        <dsp:cNvPr id="0" name=""/>
        <dsp:cNvSpPr/>
      </dsp:nvSpPr>
      <dsp:spPr>
        <a:xfrm>
          <a:off x="3593" y="607674"/>
          <a:ext cx="2160577" cy="449630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US" sz="1400" kern="1200" dirty="0">
              <a:latin typeface="Calibri"/>
              <a:ea typeface="Calibri"/>
              <a:cs typeface="Calibri"/>
            </a:rPr>
            <a:t>Levels 6 and 7 students are invited to present their research as oral or poster presentations. An oral presentation should be 15 minutes in total (10 minutes of talk and 5 minutes of Q&amp;A). The poster should be designed to be printed at least in A2 size. </a:t>
          </a:r>
          <a:endParaRPr lang="en-US" sz="1400" kern="1200" dirty="0"/>
        </a:p>
        <a:p>
          <a:pPr marL="114300" lvl="1" indent="-114300" algn="l" defTabSz="622300" rtl="0">
            <a:lnSpc>
              <a:spcPct val="90000"/>
            </a:lnSpc>
            <a:spcBef>
              <a:spcPct val="0"/>
            </a:spcBef>
            <a:spcAft>
              <a:spcPct val="15000"/>
            </a:spcAft>
            <a:buChar char="•"/>
          </a:pPr>
          <a:r>
            <a:rPr lang="en-US" sz="1400" kern="1200" dirty="0">
              <a:latin typeface="Calibri"/>
              <a:ea typeface="Calibri"/>
              <a:cs typeface="Calibri"/>
            </a:rPr>
            <a:t>Submiting a short abstract to present your research by 23:59 on the 22 of June 2025. We will let you know if your abstract has been accepted by the close of the 30 of June. </a:t>
          </a:r>
        </a:p>
      </dsp:txBody>
      <dsp:txXfrm>
        <a:off x="3593" y="607674"/>
        <a:ext cx="2160577" cy="4496309"/>
      </dsp:txXfrm>
    </dsp:sp>
    <dsp:sp modelId="{79541F36-08D9-4B3A-A039-8974027297B1}">
      <dsp:nvSpPr>
        <dsp:cNvPr id="0" name=""/>
        <dsp:cNvSpPr/>
      </dsp:nvSpPr>
      <dsp:spPr>
        <a:xfrm>
          <a:off x="2466651" y="89217"/>
          <a:ext cx="2160577" cy="518457"/>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Calibri"/>
              <a:ea typeface="Calibri"/>
              <a:cs typeface="Calibri"/>
            </a:rPr>
            <a:t>Who is the conference for?</a:t>
          </a:r>
          <a:endParaRPr lang="en-US" sz="1400" b="1" kern="1200" dirty="0"/>
        </a:p>
      </dsp:txBody>
      <dsp:txXfrm>
        <a:off x="2466651" y="89217"/>
        <a:ext cx="2160577" cy="518457"/>
      </dsp:txXfrm>
    </dsp:sp>
    <dsp:sp modelId="{30776D77-CE9F-4F70-9981-EDD77FB0B792}">
      <dsp:nvSpPr>
        <dsp:cNvPr id="0" name=""/>
        <dsp:cNvSpPr/>
      </dsp:nvSpPr>
      <dsp:spPr>
        <a:xfrm>
          <a:off x="2466651" y="607674"/>
          <a:ext cx="2160577" cy="4496309"/>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US" sz="1400" kern="1200" dirty="0">
              <a:latin typeface="Calibri"/>
              <a:ea typeface="Calibri"/>
              <a:cs typeface="Calibri"/>
            </a:rPr>
            <a:t>The conference is open to all IICL students at Birmingham. If you are not ready to present, you can still register to attend the free Student Research Conference. Listening to students' research at Levels 6 and 7 at the conference should inspire students in Levels 5 and 6 before embarking on their Dissertation.   </a:t>
          </a:r>
        </a:p>
      </dsp:txBody>
      <dsp:txXfrm>
        <a:off x="2466651" y="607674"/>
        <a:ext cx="2160577" cy="4496309"/>
      </dsp:txXfrm>
    </dsp:sp>
    <dsp:sp modelId="{2B1DDDE4-53AE-4C94-A4A6-883A4ACF730C}">
      <dsp:nvSpPr>
        <dsp:cNvPr id="0" name=""/>
        <dsp:cNvSpPr/>
      </dsp:nvSpPr>
      <dsp:spPr>
        <a:xfrm>
          <a:off x="4929708" y="89217"/>
          <a:ext cx="2160577" cy="518457"/>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Calibri"/>
              <a:ea typeface="Calibri"/>
              <a:cs typeface="Calibri"/>
            </a:rPr>
            <a:t>What can I expect from attending the conference? </a:t>
          </a:r>
        </a:p>
      </dsp:txBody>
      <dsp:txXfrm>
        <a:off x="4929708" y="89217"/>
        <a:ext cx="2160577" cy="518457"/>
      </dsp:txXfrm>
    </dsp:sp>
    <dsp:sp modelId="{3CD40C4B-EC51-405A-919E-B37EDF9C6FC9}">
      <dsp:nvSpPr>
        <dsp:cNvPr id="0" name=""/>
        <dsp:cNvSpPr/>
      </dsp:nvSpPr>
      <dsp:spPr>
        <a:xfrm>
          <a:off x="4929708" y="607674"/>
          <a:ext cx="2160577" cy="4496309"/>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US" sz="1400" kern="1200" dirty="0">
              <a:latin typeface="Calibri"/>
              <a:ea typeface="Calibri"/>
              <a:cs typeface="Calibri"/>
            </a:rPr>
            <a:t>Hearing presentations of diverse research topics</a:t>
          </a:r>
        </a:p>
        <a:p>
          <a:pPr marL="114300" lvl="1" indent="-114300" algn="l" defTabSz="622300">
            <a:lnSpc>
              <a:spcPct val="90000"/>
            </a:lnSpc>
            <a:spcBef>
              <a:spcPct val="0"/>
            </a:spcBef>
            <a:spcAft>
              <a:spcPct val="15000"/>
            </a:spcAft>
            <a:buChar char="•"/>
          </a:pPr>
          <a:r>
            <a:rPr lang="en-US" sz="1400" kern="1200" dirty="0">
              <a:latin typeface="Calibri"/>
              <a:ea typeface="Calibri"/>
              <a:cs typeface="Calibri"/>
            </a:rPr>
            <a:t>Learning about and sharing the research process with the student speakers </a:t>
          </a:r>
        </a:p>
        <a:p>
          <a:pPr marL="114300" lvl="1" indent="-114300" algn="l" defTabSz="622300" rtl="0">
            <a:lnSpc>
              <a:spcPct val="90000"/>
            </a:lnSpc>
            <a:spcBef>
              <a:spcPct val="0"/>
            </a:spcBef>
            <a:spcAft>
              <a:spcPct val="15000"/>
            </a:spcAft>
            <a:buChar char="•"/>
          </a:pPr>
          <a:r>
            <a:rPr lang="en-US" sz="1400" kern="1200" dirty="0">
              <a:latin typeface="Calibri"/>
              <a:ea typeface="Calibri"/>
              <a:cs typeface="Calibri"/>
            </a:rPr>
            <a:t>Practicing your presentation skills before presenting at external research conferences </a:t>
          </a:r>
        </a:p>
        <a:p>
          <a:pPr marL="114300" lvl="1" indent="-114300" algn="l" defTabSz="622300" rtl="0">
            <a:lnSpc>
              <a:spcPct val="90000"/>
            </a:lnSpc>
            <a:spcBef>
              <a:spcPct val="0"/>
            </a:spcBef>
            <a:spcAft>
              <a:spcPct val="15000"/>
            </a:spcAft>
            <a:buChar char="•"/>
          </a:pPr>
          <a:r>
            <a:rPr lang="en-US" sz="1400" kern="1200" dirty="0">
              <a:latin typeface="Calibri"/>
              <a:ea typeface="Calibri"/>
              <a:cs typeface="Calibri"/>
            </a:rPr>
            <a:t>Attending two invited keynote presentations by Dr Charlene Rose (Research Fellow at the University of Birmingham) and Yohan Mendis (Senior Lecturer in Business &amp; Management,  UWTSD) </a:t>
          </a:r>
        </a:p>
        <a:p>
          <a:pPr marL="114300" lvl="1" indent="-114300" algn="l" defTabSz="622300" rtl="0">
            <a:lnSpc>
              <a:spcPct val="90000"/>
            </a:lnSpc>
            <a:spcBef>
              <a:spcPct val="0"/>
            </a:spcBef>
            <a:spcAft>
              <a:spcPct val="15000"/>
            </a:spcAft>
            <a:buChar char="•"/>
          </a:pPr>
          <a:r>
            <a:rPr lang="en-US" sz="1400" kern="1200" dirty="0">
              <a:latin typeface="Calibri"/>
              <a:ea typeface="Calibri"/>
              <a:cs typeface="Calibri"/>
            </a:rPr>
            <a:t>Acting as a judge for the poster competition</a:t>
          </a:r>
        </a:p>
      </dsp:txBody>
      <dsp:txXfrm>
        <a:off x="4929708" y="607674"/>
        <a:ext cx="2160577" cy="4496309"/>
      </dsp:txXfrm>
    </dsp:sp>
    <dsp:sp modelId="{6149ACB0-9F75-4D49-9157-BF55C025EC15}">
      <dsp:nvSpPr>
        <dsp:cNvPr id="0" name=""/>
        <dsp:cNvSpPr/>
      </dsp:nvSpPr>
      <dsp:spPr>
        <a:xfrm>
          <a:off x="7392766" y="89217"/>
          <a:ext cx="2160577" cy="518457"/>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US" sz="1400" b="1" kern="1200" dirty="0">
              <a:latin typeface="Calibri"/>
              <a:ea typeface="Calibri"/>
              <a:cs typeface="Calibri"/>
            </a:rPr>
            <a:t>How do I prepare for abstract submission? </a:t>
          </a:r>
        </a:p>
      </dsp:txBody>
      <dsp:txXfrm>
        <a:off x="7392766" y="89217"/>
        <a:ext cx="2160577" cy="518457"/>
      </dsp:txXfrm>
    </dsp:sp>
    <dsp:sp modelId="{5B047602-6AFB-4C2E-B741-26F5C54AC744}">
      <dsp:nvSpPr>
        <dsp:cNvPr id="0" name=""/>
        <dsp:cNvSpPr/>
      </dsp:nvSpPr>
      <dsp:spPr>
        <a:xfrm>
          <a:off x="7392766" y="607674"/>
          <a:ext cx="2160577" cy="4496309"/>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kern="1200" dirty="0">
              <a:latin typeface="Calibri"/>
              <a:ea typeface="Calibri"/>
              <a:cs typeface="Calibri"/>
            </a:rPr>
            <a:t>All abstract submissions should be 200-250 words, excluding the title of your presentation. Provide 3-4 keywords/key phrases to identify your research area easily.  Please download the abstract template for further information and your submission.  </a:t>
          </a:r>
        </a:p>
      </dsp:txBody>
      <dsp:txXfrm>
        <a:off x="7392766" y="607674"/>
        <a:ext cx="2160577" cy="449630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272E43-1AA5-47BA-94C0-8A349492DDE6}" type="datetimeFigureOut">
              <a:t>5/19/2025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D483DB-C1C7-4339-A36B-2F0E39DE7B83}" type="slidenum">
              <a:t>‹#›</a:t>
            </a:fld>
            <a:endParaRPr lang="en-US"/>
          </a:p>
        </p:txBody>
      </p:sp>
    </p:spTree>
    <p:extLst>
      <p:ext uri="{BB962C8B-B14F-4D97-AF65-F5344CB8AC3E}">
        <p14:creationId xmlns:p14="http://schemas.microsoft.com/office/powerpoint/2010/main" val="3940933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71D96E-4CA2-485E-9EE5-CEB7143ACC3B}" type="slidenum">
              <a:rPr lang="en-US" smtClean="0"/>
              <a:t>1</a:t>
            </a:fld>
            <a:endParaRPr lang="en-US" dirty="0"/>
          </a:p>
        </p:txBody>
      </p:sp>
    </p:spTree>
    <p:extLst>
      <p:ext uri="{BB962C8B-B14F-4D97-AF65-F5344CB8AC3E}">
        <p14:creationId xmlns:p14="http://schemas.microsoft.com/office/powerpoint/2010/main" val="1687722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ADAEE2-BC82-7AC5-4718-5D9245DF96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809286-3F86-2CBD-0A82-8334656CD5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7F1FE6-9391-BF7C-6BB6-CC19DA508990}"/>
              </a:ext>
            </a:extLst>
          </p:cNvPr>
          <p:cNvSpPr>
            <a:spLocks noGrp="1"/>
          </p:cNvSpPr>
          <p:nvPr>
            <p:ph type="body" idx="1"/>
          </p:nvPr>
        </p:nvSpPr>
        <p:spPr/>
        <p:txBody>
          <a:bodyPr/>
          <a:lstStyle/>
          <a:p>
            <a:endParaRPr lang="en-US" dirty="0">
              <a:ea typeface="Calibri"/>
              <a:cs typeface="Calibri"/>
            </a:endParaRPr>
          </a:p>
          <a:p>
            <a:endParaRPr lang="en-US" dirty="0">
              <a:ea typeface="Calibri"/>
              <a:cs typeface="Calibri"/>
            </a:endParaRPr>
          </a:p>
        </p:txBody>
      </p:sp>
      <p:sp>
        <p:nvSpPr>
          <p:cNvPr id="4" name="Slide Number Placeholder 3">
            <a:extLst>
              <a:ext uri="{FF2B5EF4-FFF2-40B4-BE49-F238E27FC236}">
                <a16:creationId xmlns:a16="http://schemas.microsoft.com/office/drawing/2014/main" id="{13BBBDE3-6248-C9E3-4E74-8F511F183CBE}"/>
              </a:ext>
            </a:extLst>
          </p:cNvPr>
          <p:cNvSpPr>
            <a:spLocks noGrp="1"/>
          </p:cNvSpPr>
          <p:nvPr>
            <p:ph type="sldNum" sz="quarter" idx="5"/>
          </p:nvPr>
        </p:nvSpPr>
        <p:spPr/>
        <p:txBody>
          <a:bodyPr/>
          <a:lstStyle/>
          <a:p>
            <a:fld id="{21D483DB-C1C7-4339-A36B-2F0E39DE7B83}" type="slidenum">
              <a:t>2</a:t>
            </a:fld>
            <a:endParaRPr lang="en-US"/>
          </a:p>
        </p:txBody>
      </p:sp>
    </p:spTree>
    <p:extLst>
      <p:ext uri="{BB962C8B-B14F-4D97-AF65-F5344CB8AC3E}">
        <p14:creationId xmlns:p14="http://schemas.microsoft.com/office/powerpoint/2010/main" val="2262836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Frequently asked questions: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 You can share your research at the conference as a work-in-progress if you have not yet collated data for your project. </a:t>
            </a:r>
          </a:p>
          <a:p>
            <a:endParaRPr lang="en-US" dirty="0"/>
          </a:p>
          <a:p>
            <a:r>
              <a:rPr lang="en-US" dirty="0"/>
              <a:t>2. Level 6 students may have produced a research conference poster for one of their Level 6 module (i.e. Health and Social Care students produce one for their psychopathology module in the first term).  They are encouraged to entre these posters for the poster section.  </a:t>
            </a:r>
          </a:p>
          <a:p>
            <a:endParaRPr lang="en-US" dirty="0"/>
          </a:p>
          <a:p>
            <a:r>
              <a:rPr lang="en-US" dirty="0"/>
              <a:t>3. If students feel less certain about presenting at the conference, please encourage them to consider presenting at the poster section.   </a:t>
            </a:r>
          </a:p>
        </p:txBody>
      </p:sp>
      <p:sp>
        <p:nvSpPr>
          <p:cNvPr id="4" name="Slide Number Placeholder 3"/>
          <p:cNvSpPr>
            <a:spLocks noGrp="1"/>
          </p:cNvSpPr>
          <p:nvPr>
            <p:ph type="sldNum" sz="quarter" idx="5"/>
          </p:nvPr>
        </p:nvSpPr>
        <p:spPr/>
        <p:txBody>
          <a:bodyPr/>
          <a:lstStyle/>
          <a:p>
            <a:fld id="{21D483DB-C1C7-4339-A36B-2F0E39DE7B83}" type="slidenum">
              <a:rPr lang="en-GB" smtClean="0"/>
              <a:t>3</a:t>
            </a:fld>
            <a:endParaRPr lang="en-GB"/>
          </a:p>
        </p:txBody>
      </p:sp>
    </p:spTree>
    <p:extLst>
      <p:ext uri="{BB962C8B-B14F-4D97-AF65-F5344CB8AC3E}">
        <p14:creationId xmlns:p14="http://schemas.microsoft.com/office/powerpoint/2010/main" val="639279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38"/>
            <a:ext cx="10515600" cy="2852737"/>
          </a:xfrm>
        </p:spPr>
        <p:txBody>
          <a:bodyPr anchor="b"/>
          <a:lstStyle>
            <a:lvl1pPr>
              <a:defRPr sz="3375"/>
            </a:lvl1pPr>
          </a:lstStyle>
          <a:p>
            <a:r>
              <a:rPr lang="en-US"/>
              <a:t>Click to edit Master title style</a:t>
            </a:r>
          </a:p>
        </p:txBody>
      </p:sp>
      <p:sp>
        <p:nvSpPr>
          <p:cNvPr id="3" name="Text Placeholder 2"/>
          <p:cNvSpPr>
            <a:spLocks noGrp="1"/>
          </p:cNvSpPr>
          <p:nvPr>
            <p:ph type="body" idx="1"/>
          </p:nvPr>
        </p:nvSpPr>
        <p:spPr>
          <a:xfrm>
            <a:off x="831852" y="4589464"/>
            <a:ext cx="10515600" cy="1500187"/>
          </a:xfrm>
        </p:spPr>
        <p:txBody>
          <a:bodyPr/>
          <a:lstStyle>
            <a:lvl1pPr marL="0" indent="0">
              <a:buNone/>
              <a:defRPr sz="1350">
                <a:solidFill>
                  <a:schemeClr val="tx1">
                    <a:tint val="82000"/>
                  </a:schemeClr>
                </a:solidFill>
              </a:defRPr>
            </a:lvl1pPr>
            <a:lvl2pPr marL="257175" indent="0">
              <a:buNone/>
              <a:defRPr sz="1125">
                <a:solidFill>
                  <a:schemeClr val="tx1">
                    <a:tint val="82000"/>
                  </a:schemeClr>
                </a:solidFill>
              </a:defRPr>
            </a:lvl2pPr>
            <a:lvl3pPr marL="514350" indent="0">
              <a:buNone/>
              <a:defRPr sz="1013">
                <a:solidFill>
                  <a:schemeClr val="tx1">
                    <a:tint val="82000"/>
                  </a:schemeClr>
                </a:solidFill>
              </a:defRPr>
            </a:lvl3pPr>
            <a:lvl4pPr marL="771525" indent="0">
              <a:buNone/>
              <a:defRPr sz="900">
                <a:solidFill>
                  <a:schemeClr val="tx1">
                    <a:tint val="82000"/>
                  </a:schemeClr>
                </a:solidFill>
              </a:defRPr>
            </a:lvl4pPr>
            <a:lvl5pPr marL="1028700" indent="0">
              <a:buNone/>
              <a:defRPr sz="900">
                <a:solidFill>
                  <a:schemeClr val="tx1">
                    <a:tint val="82000"/>
                  </a:schemeClr>
                </a:solidFill>
              </a:defRPr>
            </a:lvl5pPr>
            <a:lvl6pPr marL="1285875" indent="0">
              <a:buNone/>
              <a:defRPr sz="900">
                <a:solidFill>
                  <a:schemeClr val="tx1">
                    <a:tint val="82000"/>
                  </a:schemeClr>
                </a:solidFill>
              </a:defRPr>
            </a:lvl6pPr>
            <a:lvl7pPr marL="1543050" indent="0">
              <a:buNone/>
              <a:defRPr sz="900">
                <a:solidFill>
                  <a:schemeClr val="tx1">
                    <a:tint val="82000"/>
                  </a:schemeClr>
                </a:solidFill>
              </a:defRPr>
            </a:lvl7pPr>
            <a:lvl8pPr marL="1800225" indent="0">
              <a:buNone/>
              <a:defRPr sz="900">
                <a:solidFill>
                  <a:schemeClr val="tx1">
                    <a:tint val="82000"/>
                  </a:schemeClr>
                </a:solidFill>
              </a:defRPr>
            </a:lvl8pPr>
            <a:lvl9pPr marL="2057400" indent="0">
              <a:buNone/>
              <a:defRPr sz="9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p:cNvSpPr>
            <a:spLocks noGrp="1"/>
          </p:cNvSpPr>
          <p:nvPr>
            <p:ph sz="half" idx="2"/>
          </p:nvPr>
        </p:nvSpPr>
        <p:spPr>
          <a:xfrm>
            <a:off x="839789"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p:cNvSpPr>
            <a:spLocks noGrp="1"/>
          </p:cNvSpPr>
          <p:nvPr>
            <p:ph sz="quarter" idx="4"/>
          </p:nvPr>
        </p:nvSpPr>
        <p:spPr>
          <a:xfrm>
            <a:off x="6172202"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0" y="457200"/>
            <a:ext cx="3932236" cy="1600200"/>
          </a:xfrm>
        </p:spPr>
        <p:txBody>
          <a:bodyPr anchor="b"/>
          <a:lstStyle>
            <a:lvl1pPr>
              <a:defRPr sz="1800"/>
            </a:lvl1pPr>
          </a:lstStyle>
          <a:p>
            <a:r>
              <a:rPr lang="en-US"/>
              <a:t>Click to edit Master title style</a:t>
            </a:r>
          </a:p>
        </p:txBody>
      </p:sp>
      <p:sp>
        <p:nvSpPr>
          <p:cNvPr id="3" name="Content Placeholder 2"/>
          <p:cNvSpPr>
            <a:spLocks noGrp="1"/>
          </p:cNvSpPr>
          <p:nvPr>
            <p:ph idx="1"/>
          </p:nvPr>
        </p:nvSpPr>
        <p:spPr>
          <a:xfrm>
            <a:off x="5183188" y="987425"/>
            <a:ext cx="6172201" cy="4873625"/>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90" y="2057400"/>
            <a:ext cx="3932236" cy="3811588"/>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0" y="457200"/>
            <a:ext cx="3932236" cy="1600200"/>
          </a:xfrm>
        </p:spPr>
        <p:txBody>
          <a:bodyPr anchor="b"/>
          <a:lstStyle>
            <a:lvl1pPr>
              <a:defRPr sz="18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1" cy="4873625"/>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US"/>
              <a:t>Click icon to add picture</a:t>
            </a:r>
          </a:p>
        </p:txBody>
      </p:sp>
      <p:sp>
        <p:nvSpPr>
          <p:cNvPr id="4" name="Text Placeholder 3"/>
          <p:cNvSpPr>
            <a:spLocks noGrp="1"/>
          </p:cNvSpPr>
          <p:nvPr>
            <p:ph type="body" sz="half" idx="2"/>
          </p:nvPr>
        </p:nvSpPr>
        <p:spPr>
          <a:xfrm>
            <a:off x="839790" y="2057400"/>
            <a:ext cx="3932236" cy="3811588"/>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899"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arge image with title light">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E757B982-FF4B-4902-B808-FC325983FD9C}"/>
              </a:ext>
            </a:extLst>
          </p:cNvPr>
          <p:cNvSpPr>
            <a:spLocks noGrp="1"/>
          </p:cNvSpPr>
          <p:nvPr>
            <p:ph type="pic" sz="quarter" idx="13" hasCustomPrompt="1"/>
          </p:nvPr>
        </p:nvSpPr>
        <p:spPr>
          <a:xfrm flipH="1">
            <a:off x="0" y="0"/>
            <a:ext cx="12192000" cy="6858000"/>
          </a:xfrm>
          <a:solidFill>
            <a:schemeClr val="accent5">
              <a:lumMod val="20000"/>
              <a:lumOff val="80000"/>
            </a:schemeClr>
          </a:solidFill>
        </p:spPr>
        <p:txBody>
          <a:bodyPr anchor="ctr"/>
          <a:lstStyle>
            <a:lvl1pPr marL="0" indent="0" algn="ctr">
              <a:buNone/>
              <a:defRPr>
                <a:solidFill>
                  <a:schemeClr val="tx1"/>
                </a:solidFill>
              </a:defRPr>
            </a:lvl1pPr>
          </a:lstStyle>
          <a:p>
            <a:r>
              <a:rPr lang="en-US" noProof="0"/>
              <a:t>Click to add photo</a:t>
            </a:r>
          </a:p>
        </p:txBody>
      </p:sp>
      <p:sp>
        <p:nvSpPr>
          <p:cNvPr id="2" name="Title 1">
            <a:extLst>
              <a:ext uri="{FF2B5EF4-FFF2-40B4-BE49-F238E27FC236}">
                <a16:creationId xmlns:a16="http://schemas.microsoft.com/office/drawing/2014/main" id="{4D7337BF-9564-499D-91CE-9DDD9C969339}"/>
              </a:ext>
            </a:extLst>
          </p:cNvPr>
          <p:cNvSpPr>
            <a:spLocks noGrp="1"/>
          </p:cNvSpPr>
          <p:nvPr>
            <p:ph type="title" hasCustomPrompt="1"/>
          </p:nvPr>
        </p:nvSpPr>
        <p:spPr>
          <a:xfrm>
            <a:off x="1403350" y="969264"/>
            <a:ext cx="9385300" cy="985791"/>
          </a:xfrm>
        </p:spPr>
        <p:txBody>
          <a:bodyPr>
            <a:noAutofit/>
          </a:bodyPr>
          <a:lstStyle>
            <a:lvl1pPr algn="ctr">
              <a:defRPr sz="5400">
                <a:ln w="19050">
                  <a:solidFill>
                    <a:schemeClr val="bg1"/>
                  </a:solidFill>
                </a:ln>
              </a:defRPr>
            </a:lvl1pPr>
          </a:lstStyle>
          <a:p>
            <a:r>
              <a:rPr lang="en-US" noProof="0"/>
              <a:t>Click to add title</a:t>
            </a:r>
          </a:p>
        </p:txBody>
      </p:sp>
      <p:sp>
        <p:nvSpPr>
          <p:cNvPr id="3" name="Text Placeholder 17">
            <a:extLst>
              <a:ext uri="{FF2B5EF4-FFF2-40B4-BE49-F238E27FC236}">
                <a16:creationId xmlns:a16="http://schemas.microsoft.com/office/drawing/2014/main" id="{C3361FAE-BAA8-1A51-7D5B-979BDA86E41F}"/>
              </a:ext>
            </a:extLst>
          </p:cNvPr>
          <p:cNvSpPr>
            <a:spLocks noGrp="1"/>
          </p:cNvSpPr>
          <p:nvPr>
            <p:ph type="body" sz="quarter" idx="15" hasCustomPrompt="1"/>
          </p:nvPr>
        </p:nvSpPr>
        <p:spPr>
          <a:xfrm>
            <a:off x="3709416" y="603504"/>
            <a:ext cx="4773168" cy="365760"/>
          </a:xfrm>
        </p:spPr>
        <p:txBody>
          <a:bodyPr>
            <a:noAutofit/>
          </a:bodyPr>
          <a:lstStyle>
            <a:lvl1pPr marL="0" indent="0" algn="ctr">
              <a:buNone/>
              <a:defRPr sz="1800" cap="all" spc="100" baseline="0">
                <a:solidFill>
                  <a:schemeClr val="bg1"/>
                </a:solidFill>
                <a:latin typeface="+mj-lt"/>
              </a:defRPr>
            </a:lvl1pPr>
          </a:lstStyle>
          <a:p>
            <a:pPr lvl="0"/>
            <a:r>
              <a:rPr lang="en-US" noProof="0"/>
              <a:t>Click to add name</a:t>
            </a:r>
          </a:p>
        </p:txBody>
      </p:sp>
    </p:spTree>
    <p:extLst>
      <p:ext uri="{BB962C8B-B14F-4D97-AF65-F5344CB8AC3E}">
        <p14:creationId xmlns:p14="http://schemas.microsoft.com/office/powerpoint/2010/main" val="412410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2"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1" y="6356351"/>
            <a:ext cx="2743200" cy="365125"/>
          </a:xfrm>
          <a:prstGeom prst="rect">
            <a:avLst/>
          </a:prstGeom>
        </p:spPr>
        <p:txBody>
          <a:bodyPr vert="horz" lIns="91440" tIns="45720" rIns="91440" bIns="45720" rtlCol="0" anchor="ctr"/>
          <a:lstStyle>
            <a:lvl1pPr algn="l">
              <a:defRPr sz="675">
                <a:solidFill>
                  <a:schemeClr val="tx1">
                    <a:tint val="82000"/>
                  </a:schemeClr>
                </a:solidFill>
              </a:defRPr>
            </a:lvl1pPr>
          </a:lstStyle>
          <a:p>
            <a:fld id="{846CE7D5-CF57-46EF-B807-FDD0502418D4}" type="datetimeFigureOut">
              <a:rPr lang="en-US" smtClean="0"/>
              <a:t>5/19/2025</a:t>
            </a:fld>
            <a:endParaRPr lang="en-US"/>
          </a:p>
        </p:txBody>
      </p:sp>
      <p:sp>
        <p:nvSpPr>
          <p:cNvPr id="5" name="Footer Placeholder 4"/>
          <p:cNvSpPr>
            <a:spLocks noGrp="1"/>
          </p:cNvSpPr>
          <p:nvPr>
            <p:ph type="ftr" sz="quarter" idx="3"/>
          </p:nvPr>
        </p:nvSpPr>
        <p:spPr>
          <a:xfrm>
            <a:off x="4038602" y="6356351"/>
            <a:ext cx="4114800" cy="365125"/>
          </a:xfrm>
          <a:prstGeom prst="rect">
            <a:avLst/>
          </a:prstGeom>
        </p:spPr>
        <p:txBody>
          <a:bodyPr vert="horz" lIns="91440" tIns="45720" rIns="91440" bIns="45720" rtlCol="0" anchor="ctr"/>
          <a:lstStyle>
            <a:lvl1pPr algn="ctr">
              <a:defRPr sz="675">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1" y="6356351"/>
            <a:ext cx="2743200" cy="365125"/>
          </a:xfrm>
          <a:prstGeom prst="rect">
            <a:avLst/>
          </a:prstGeom>
        </p:spPr>
        <p:txBody>
          <a:bodyPr vert="horz" lIns="91440" tIns="45720" rIns="91440" bIns="45720" rtlCol="0" anchor="ctr"/>
          <a:lstStyle>
            <a:lvl1pPr algn="r">
              <a:defRPr sz="675">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hyperlink" Target="https://svgsilh.com/image/1187260.htm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hyperlink" Target="https://researchleap.com/tag/cooperatio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bit.ly/BirminghamSRC2025" TargetMode="Externa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5" descr="Students holding graduation caps in the air">
            <a:extLst>
              <a:ext uri="{FF2B5EF4-FFF2-40B4-BE49-F238E27FC236}">
                <a16:creationId xmlns:a16="http://schemas.microsoft.com/office/drawing/2014/main" id="{910D9F77-BCD2-72EC-FBEC-B20567988B74}"/>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3" r="3"/>
          <a:stretch/>
        </p:blipFill>
        <p:spPr/>
      </p:pic>
      <p:sp>
        <p:nvSpPr>
          <p:cNvPr id="7" name="Title 6">
            <a:extLst>
              <a:ext uri="{FF2B5EF4-FFF2-40B4-BE49-F238E27FC236}">
                <a16:creationId xmlns:a16="http://schemas.microsoft.com/office/drawing/2014/main" id="{7A8DDD42-D29D-4ECB-A465-13EFA049E83C}"/>
              </a:ext>
            </a:extLst>
          </p:cNvPr>
          <p:cNvSpPr>
            <a:spLocks noGrp="1"/>
          </p:cNvSpPr>
          <p:nvPr>
            <p:ph type="title"/>
          </p:nvPr>
        </p:nvSpPr>
        <p:spPr>
          <a:xfrm>
            <a:off x="1403350" y="484324"/>
            <a:ext cx="9385300" cy="985791"/>
          </a:xfrm>
        </p:spPr>
        <p:txBody>
          <a:bodyPr/>
          <a:lstStyle/>
          <a:p>
            <a:r>
              <a:rPr lang="en-US" dirty="0">
                <a:ln w="19050">
                  <a:solidFill>
                    <a:prstClr val="white"/>
                  </a:solidFill>
                </a:ln>
                <a:solidFill>
                  <a:schemeClr val="bg1"/>
                </a:solidFill>
                <a:cs typeface="Posterama Bold"/>
              </a:rPr>
              <a:t>Calling Levels 6 &amp; 7 students </a:t>
            </a:r>
          </a:p>
        </p:txBody>
      </p:sp>
      <p:sp>
        <p:nvSpPr>
          <p:cNvPr id="2" name="TextBox 1">
            <a:extLst>
              <a:ext uri="{FF2B5EF4-FFF2-40B4-BE49-F238E27FC236}">
                <a16:creationId xmlns:a16="http://schemas.microsoft.com/office/drawing/2014/main" id="{B8DBBD33-1D97-24CA-636F-E73B63E6587A}"/>
              </a:ext>
            </a:extLst>
          </p:cNvPr>
          <p:cNvSpPr txBox="1"/>
          <p:nvPr/>
        </p:nvSpPr>
        <p:spPr>
          <a:xfrm>
            <a:off x="2150162" y="1954438"/>
            <a:ext cx="830186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chemeClr val="bg1"/>
                </a:solidFill>
              </a:rPr>
              <a:t>Be a part of the first IICL Birmingham Student Research Conference </a:t>
            </a:r>
          </a:p>
          <a:p>
            <a:endParaRPr lang="en-US" sz="2400" dirty="0">
              <a:solidFill>
                <a:schemeClr val="bg1"/>
              </a:solidFill>
            </a:endParaRPr>
          </a:p>
          <a:p>
            <a:r>
              <a:rPr lang="en-US" sz="3200" dirty="0">
                <a:solidFill>
                  <a:schemeClr val="bg1"/>
                </a:solidFill>
                <a:latin typeface="Aptos Display"/>
              </a:rPr>
              <a:t>22 July 2025 at Louisa House, Quay Place</a:t>
            </a:r>
            <a:endParaRPr lang="en-US" dirty="0">
              <a:solidFill>
                <a:schemeClr val="bg1"/>
              </a:solidFill>
            </a:endParaRPr>
          </a:p>
        </p:txBody>
      </p:sp>
    </p:spTree>
    <p:extLst>
      <p:ext uri="{BB962C8B-B14F-4D97-AF65-F5344CB8AC3E}">
        <p14:creationId xmlns:p14="http://schemas.microsoft.com/office/powerpoint/2010/main" val="670898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BE3AAB-2384-F614-DD22-0CB4C33E27B5}"/>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BCFF47-D93B-D7D1-D6D9-4E8E96A4A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3CDD1-6896-3083-688F-A5D9D1792ED8}"/>
              </a:ext>
            </a:extLst>
          </p:cNvPr>
          <p:cNvSpPr>
            <a:spLocks noGrp="1"/>
          </p:cNvSpPr>
          <p:nvPr>
            <p:ph type="title"/>
          </p:nvPr>
        </p:nvSpPr>
        <p:spPr>
          <a:xfrm>
            <a:off x="402771" y="123220"/>
            <a:ext cx="11648321" cy="1447556"/>
          </a:xfrm>
        </p:spPr>
        <p:txBody>
          <a:bodyPr>
            <a:noAutofit/>
          </a:bodyPr>
          <a:lstStyle/>
          <a:p>
            <a:pPr algn="ctr"/>
            <a:r>
              <a:rPr lang="en-US" sz="2400" dirty="0">
                <a:solidFill>
                  <a:srgbClr val="444444"/>
                </a:solidFill>
                <a:latin typeface="Calibri"/>
                <a:ea typeface="Calibri"/>
                <a:cs typeface="Calibri"/>
              </a:rPr>
              <a:t>C</a:t>
            </a:r>
            <a:r>
              <a:rPr lang="en-US" sz="2800" dirty="0">
                <a:solidFill>
                  <a:srgbClr val="444444"/>
                </a:solidFill>
                <a:latin typeface="Calibri"/>
                <a:ea typeface="Calibri"/>
                <a:cs typeface="Calibri"/>
              </a:rPr>
              <a:t>ompleting independent research in your chosen area for your Dissertation is essential to students at Level 6/7 studying as part of their degree or Master's. The first IICL Birmingham Students' Research Conference is for our students to come together and share interesting topics and great ideas in their research.  </a:t>
            </a:r>
            <a:endParaRPr lang="en-US" sz="2800" dirty="0"/>
          </a:p>
        </p:txBody>
      </p:sp>
      <p:sp>
        <p:nvSpPr>
          <p:cNvPr id="3" name="Content Placeholder 2">
            <a:extLst>
              <a:ext uri="{FF2B5EF4-FFF2-40B4-BE49-F238E27FC236}">
                <a16:creationId xmlns:a16="http://schemas.microsoft.com/office/drawing/2014/main" id="{9A495FBB-D104-7B31-FB3D-B64E4422C92A}"/>
              </a:ext>
            </a:extLst>
          </p:cNvPr>
          <p:cNvSpPr>
            <a:spLocks noGrp="1"/>
          </p:cNvSpPr>
          <p:nvPr>
            <p:ph idx="1"/>
          </p:nvPr>
        </p:nvSpPr>
        <p:spPr>
          <a:xfrm>
            <a:off x="402774" y="1571625"/>
            <a:ext cx="11519806" cy="4315053"/>
          </a:xfrm>
        </p:spPr>
        <p:txBody>
          <a:bodyPr vert="horz" lIns="91440" tIns="45720" rIns="91440" bIns="45720" rtlCol="0" anchor="t">
            <a:normAutofit/>
          </a:bodyPr>
          <a:lstStyle/>
          <a:p>
            <a:pPr marL="0" indent="0">
              <a:lnSpc>
                <a:spcPct val="100000"/>
              </a:lnSpc>
              <a:spcBef>
                <a:spcPts val="0"/>
              </a:spcBef>
              <a:spcAft>
                <a:spcPts val="600"/>
              </a:spcAft>
              <a:buNone/>
            </a:pPr>
            <a:endParaRPr lang="en-US" sz="1800" dirty="0">
              <a:solidFill>
                <a:srgbClr val="444444"/>
              </a:solidFill>
              <a:latin typeface="Calibri"/>
              <a:ea typeface="Calibri"/>
              <a:cs typeface="Calibri"/>
            </a:endParaRPr>
          </a:p>
          <a:p>
            <a:pPr marL="457200" lvl="1" indent="0">
              <a:lnSpc>
                <a:spcPct val="100000"/>
              </a:lnSpc>
              <a:spcBef>
                <a:spcPts val="0"/>
              </a:spcBef>
              <a:spcAft>
                <a:spcPts val="600"/>
              </a:spcAft>
              <a:buNone/>
            </a:pPr>
            <a:endParaRPr lang="en-US" sz="1100">
              <a:solidFill>
                <a:srgbClr val="444444"/>
              </a:solidFill>
              <a:latin typeface="Calibri"/>
              <a:ea typeface="Calibri"/>
              <a:cs typeface="Calibri"/>
            </a:endParaRPr>
          </a:p>
          <a:p>
            <a:pPr marL="457200" lvl="1" indent="0">
              <a:lnSpc>
                <a:spcPct val="100000"/>
              </a:lnSpc>
              <a:spcBef>
                <a:spcPts val="0"/>
              </a:spcBef>
              <a:spcAft>
                <a:spcPts val="600"/>
              </a:spcAft>
              <a:buNone/>
            </a:pPr>
            <a:endParaRPr lang="en-US" sz="1100">
              <a:solidFill>
                <a:srgbClr val="444444"/>
              </a:solidFill>
              <a:latin typeface="Calibri"/>
              <a:ea typeface="Calibri"/>
              <a:cs typeface="Calibri"/>
            </a:endParaRPr>
          </a:p>
          <a:p>
            <a:pPr lvl="1">
              <a:lnSpc>
                <a:spcPct val="100000"/>
              </a:lnSpc>
              <a:spcBef>
                <a:spcPts val="0"/>
              </a:spcBef>
              <a:spcAft>
                <a:spcPts val="600"/>
              </a:spcAft>
            </a:pPr>
            <a:endParaRPr lang="en-US" sz="1100">
              <a:solidFill>
                <a:srgbClr val="444444"/>
              </a:solidFill>
              <a:latin typeface="Calibri"/>
              <a:ea typeface="Calibri"/>
              <a:cs typeface="Calibri"/>
            </a:endParaRPr>
          </a:p>
        </p:txBody>
      </p:sp>
      <p:pic>
        <p:nvPicPr>
          <p:cNvPr id="16" name="Picture 15">
            <a:extLst>
              <a:ext uri="{FF2B5EF4-FFF2-40B4-BE49-F238E27FC236}">
                <a16:creationId xmlns:a16="http://schemas.microsoft.com/office/drawing/2014/main" id="{A0744776-FB02-EA7A-59F3-AF7389CADF7C}"/>
              </a:ext>
            </a:extLst>
          </p:cNvPr>
          <p:cNvPicPr>
            <a:picLocks noChangeAspect="1"/>
          </p:cNvPicPr>
          <p:nvPr/>
        </p:nvPicPr>
        <p:blipFill>
          <a:blip r:embed="rId3"/>
          <a:srcRect l="8735" r="1050" b="21"/>
          <a:stretch/>
        </p:blipFill>
        <p:spPr>
          <a:xfrm>
            <a:off x="9647705" y="2653212"/>
            <a:ext cx="2412759" cy="2732871"/>
          </a:xfrm>
          <a:prstGeom prst="rect">
            <a:avLst/>
          </a:prstGeom>
        </p:spPr>
      </p:pic>
      <p:graphicFrame>
        <p:nvGraphicFramePr>
          <p:cNvPr id="4" name="Diagram 3">
            <a:extLst>
              <a:ext uri="{FF2B5EF4-FFF2-40B4-BE49-F238E27FC236}">
                <a16:creationId xmlns:a16="http://schemas.microsoft.com/office/drawing/2014/main" id="{A24B6DEE-1129-7A3D-D775-8A14ECFF6A94}"/>
              </a:ext>
            </a:extLst>
          </p:cNvPr>
          <p:cNvGraphicFramePr/>
          <p:nvPr>
            <p:extLst>
              <p:ext uri="{D42A27DB-BD31-4B8C-83A1-F6EECF244321}">
                <p14:modId xmlns:p14="http://schemas.microsoft.com/office/powerpoint/2010/main" val="1288758599"/>
              </p:ext>
            </p:extLst>
          </p:nvPr>
        </p:nvGraphicFramePr>
        <p:xfrm>
          <a:off x="307521" y="1666026"/>
          <a:ext cx="9556937" cy="51932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4" name="TextBox 33">
            <a:extLst>
              <a:ext uri="{FF2B5EF4-FFF2-40B4-BE49-F238E27FC236}">
                <a16:creationId xmlns:a16="http://schemas.microsoft.com/office/drawing/2014/main" id="{C958580B-920F-7799-0E25-56D0DE95CA62}"/>
              </a:ext>
            </a:extLst>
          </p:cNvPr>
          <p:cNvSpPr txBox="1"/>
          <p:nvPr/>
        </p:nvSpPr>
        <p:spPr>
          <a:xfrm>
            <a:off x="7800975" y="5281613"/>
            <a:ext cx="4333875" cy="1477328"/>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E101A"/>
                </a:solidFill>
              </a:rPr>
              <a:t>Got a question about the conference? </a:t>
            </a:r>
          </a:p>
          <a:p>
            <a:r>
              <a:rPr lang="en-US" dirty="0">
                <a:solidFill>
                  <a:srgbClr val="0E101A"/>
                </a:solidFill>
              </a:rPr>
              <a:t>Please get in touch with Dr Josephine Chen-Wilson at j.chen-wilson@uwtsd.ac.uk if you have queries about the conference.  </a:t>
            </a:r>
          </a:p>
        </p:txBody>
      </p:sp>
    </p:spTree>
    <p:extLst>
      <p:ext uri="{BB962C8B-B14F-4D97-AF65-F5344CB8AC3E}">
        <p14:creationId xmlns:p14="http://schemas.microsoft.com/office/powerpoint/2010/main" val="3516127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Content Placeholder 19" descr="A group of people with speech bubbles&#10;&#10;AI-generated content may be incorrect.">
            <a:extLst>
              <a:ext uri="{FF2B5EF4-FFF2-40B4-BE49-F238E27FC236}">
                <a16:creationId xmlns:a16="http://schemas.microsoft.com/office/drawing/2014/main" id="{34F8B36D-66C3-60C4-E408-967AE71719DF}"/>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rcRect t="22726" b="19303"/>
          <a:stretch/>
        </p:blipFill>
        <p:spPr>
          <a:xfrm>
            <a:off x="2920602" y="4152275"/>
            <a:ext cx="3303373" cy="1157595"/>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1" name="TextBox 20">
            <a:extLst>
              <a:ext uri="{FF2B5EF4-FFF2-40B4-BE49-F238E27FC236}">
                <a16:creationId xmlns:a16="http://schemas.microsoft.com/office/drawing/2014/main" id="{8C778C9D-7DD4-D8F2-7849-4163E15033BE}"/>
              </a:ext>
            </a:extLst>
          </p:cNvPr>
          <p:cNvSpPr txBox="1"/>
          <p:nvPr/>
        </p:nvSpPr>
        <p:spPr>
          <a:xfrm>
            <a:off x="6825954" y="6669388"/>
            <a:ext cx="4996213" cy="291672"/>
          </a:xfrm>
          <a:prstGeom prst="rect">
            <a:avLst/>
          </a:prstGeom>
          <a:solidFill>
            <a:srgbClr val="ED7D31"/>
          </a:solidFill>
        </p:spPr>
        <p:txBody>
          <a:bodyPr vert="horz" lIns="91440" tIns="45720" rIns="91440" bIns="45720" rtlCol="0" anchor="ctr">
            <a:normAutofit fontScale="85000" lnSpcReduction="10000"/>
          </a:bodyPr>
          <a:lstStyle/>
          <a:p>
            <a:pPr indent="-228600">
              <a:lnSpc>
                <a:spcPct val="90000"/>
              </a:lnSpc>
              <a:spcAft>
                <a:spcPts val="600"/>
              </a:spcAft>
              <a:buFont typeface="Arial" panose="020B0604020202020204" pitchFamily="34" charset="0"/>
              <a:buChar char="•"/>
            </a:pPr>
            <a:r>
              <a:rPr lang="en-US" dirty="0" err="1"/>
              <a:t>ThePhoto</a:t>
            </a:r>
            <a:r>
              <a:rPr lang="en-US" dirty="0"/>
              <a:t> by </a:t>
            </a:r>
            <a:r>
              <a:rPr lang="en-US" dirty="0" err="1"/>
              <a:t>PhotoAuthor</a:t>
            </a:r>
            <a:r>
              <a:rPr lang="en-US" dirty="0"/>
              <a:t> is licensed under CCYYSA.</a:t>
            </a:r>
          </a:p>
        </p:txBody>
      </p:sp>
      <p:pic>
        <p:nvPicPr>
          <p:cNvPr id="3" name="Graphic 2">
            <a:extLst>
              <a:ext uri="{FF2B5EF4-FFF2-40B4-BE49-F238E27FC236}">
                <a16:creationId xmlns:a16="http://schemas.microsoft.com/office/drawing/2014/main" id="{E57C4FEE-C8A8-732A-0DE2-FFEB4624F7C4}"/>
              </a:ext>
            </a:extLst>
          </p:cNvPr>
          <p:cNvPicPr>
            <a:picLocks noChangeAspect="1"/>
          </p:cNvPicPr>
          <p:nvPr/>
        </p:nvPicPr>
        <p:blipFill>
          <a:blip r:embed="rId5">
            <a:extLst>
              <a:ext uri="{96DAC541-7B7A-43D3-8B79-37D633B846F1}">
                <asvg:svgBlip xmlns:asvg="http://schemas.microsoft.com/office/drawing/2016/SVG/main" r:embed="rId6"/>
              </a:ext>
              <a:ext uri="{837473B0-CC2E-450A-ABE3-18F120FF3D39}">
                <a1611:picAttrSrcUrl xmlns:a1611="http://schemas.microsoft.com/office/drawing/2016/11/main" r:id="rId7"/>
              </a:ext>
            </a:extLst>
          </a:blip>
          <a:stretch>
            <a:fillRect/>
          </a:stretch>
        </p:blipFill>
        <p:spPr>
          <a:xfrm>
            <a:off x="0" y="121243"/>
            <a:ext cx="13019346" cy="6897329"/>
          </a:xfrm>
          <a:prstGeom prst="rect">
            <a:avLst/>
          </a:prstGeom>
        </p:spPr>
      </p:pic>
      <p:sp>
        <p:nvSpPr>
          <p:cNvPr id="4" name="TextBox 3">
            <a:extLst>
              <a:ext uri="{FF2B5EF4-FFF2-40B4-BE49-F238E27FC236}">
                <a16:creationId xmlns:a16="http://schemas.microsoft.com/office/drawing/2014/main" id="{F2E90A1A-54A6-AC9C-3048-43BF92943F3F}"/>
              </a:ext>
            </a:extLst>
          </p:cNvPr>
          <p:cNvSpPr txBox="1"/>
          <p:nvPr/>
        </p:nvSpPr>
        <p:spPr>
          <a:xfrm>
            <a:off x="743736" y="539168"/>
            <a:ext cx="2436464" cy="1200329"/>
          </a:xfrm>
          <a:prstGeom prst="rect">
            <a:avLst/>
          </a:prstGeom>
          <a:noFill/>
        </p:spPr>
        <p:txBody>
          <a:bodyPr wrap="square" rtlCol="0">
            <a:spAutoFit/>
          </a:bodyPr>
          <a:lstStyle/>
          <a:p>
            <a:r>
              <a:rPr lang="en-US" sz="2400" dirty="0">
                <a:solidFill>
                  <a:schemeClr val="bg1"/>
                </a:solidFill>
              </a:rPr>
              <a:t>Can I present while I am still collecting data?</a:t>
            </a:r>
          </a:p>
        </p:txBody>
      </p:sp>
      <p:sp>
        <p:nvSpPr>
          <p:cNvPr id="5" name="TextBox 4">
            <a:extLst>
              <a:ext uri="{FF2B5EF4-FFF2-40B4-BE49-F238E27FC236}">
                <a16:creationId xmlns:a16="http://schemas.microsoft.com/office/drawing/2014/main" id="{37E5DF4A-031C-5657-BC0B-D3951781E072}"/>
              </a:ext>
            </a:extLst>
          </p:cNvPr>
          <p:cNvSpPr txBox="1"/>
          <p:nvPr/>
        </p:nvSpPr>
        <p:spPr>
          <a:xfrm>
            <a:off x="610959" y="2751313"/>
            <a:ext cx="2436464" cy="1200329"/>
          </a:xfrm>
          <a:prstGeom prst="rect">
            <a:avLst/>
          </a:prstGeom>
          <a:noFill/>
        </p:spPr>
        <p:txBody>
          <a:bodyPr wrap="square" rtlCol="0">
            <a:spAutoFit/>
          </a:bodyPr>
          <a:lstStyle/>
          <a:p>
            <a:r>
              <a:rPr lang="en-US" sz="2400" dirty="0">
                <a:solidFill>
                  <a:schemeClr val="bg1"/>
                </a:solidFill>
              </a:rPr>
              <a:t>Does it have to be about my dissertation</a:t>
            </a:r>
            <a:r>
              <a:rPr lang="en-US" dirty="0">
                <a:solidFill>
                  <a:schemeClr val="bg1"/>
                </a:solidFill>
              </a:rPr>
              <a:t>? </a:t>
            </a:r>
          </a:p>
        </p:txBody>
      </p:sp>
      <p:sp>
        <p:nvSpPr>
          <p:cNvPr id="6" name="TextBox 5">
            <a:extLst>
              <a:ext uri="{FF2B5EF4-FFF2-40B4-BE49-F238E27FC236}">
                <a16:creationId xmlns:a16="http://schemas.microsoft.com/office/drawing/2014/main" id="{474881F8-4F9B-C131-D62A-454B43A8BFE5}"/>
              </a:ext>
            </a:extLst>
          </p:cNvPr>
          <p:cNvSpPr txBox="1"/>
          <p:nvPr/>
        </p:nvSpPr>
        <p:spPr>
          <a:xfrm flipH="1">
            <a:off x="5296907" y="939631"/>
            <a:ext cx="1152366" cy="523220"/>
          </a:xfrm>
          <a:prstGeom prst="rect">
            <a:avLst/>
          </a:prstGeom>
          <a:noFill/>
        </p:spPr>
        <p:txBody>
          <a:bodyPr wrap="square" rtlCol="0">
            <a:spAutoFit/>
          </a:bodyPr>
          <a:lstStyle/>
          <a:p>
            <a:r>
              <a:rPr lang="en-US" sz="2800" dirty="0">
                <a:solidFill>
                  <a:schemeClr val="bg1"/>
                </a:solidFill>
              </a:rPr>
              <a:t>Yes</a:t>
            </a:r>
            <a:r>
              <a:rPr lang="en-US" sz="2400" dirty="0">
                <a:solidFill>
                  <a:schemeClr val="bg1"/>
                </a:solidFill>
              </a:rPr>
              <a:t>!</a:t>
            </a:r>
            <a:endParaRPr lang="en-US" dirty="0">
              <a:solidFill>
                <a:schemeClr val="bg1"/>
              </a:solidFill>
            </a:endParaRPr>
          </a:p>
        </p:txBody>
      </p:sp>
      <p:sp>
        <p:nvSpPr>
          <p:cNvPr id="7" name="TextBox 6">
            <a:extLst>
              <a:ext uri="{FF2B5EF4-FFF2-40B4-BE49-F238E27FC236}">
                <a16:creationId xmlns:a16="http://schemas.microsoft.com/office/drawing/2014/main" id="{39AB1309-5E68-9939-957A-3A58EE8DB829}"/>
              </a:ext>
            </a:extLst>
          </p:cNvPr>
          <p:cNvSpPr txBox="1"/>
          <p:nvPr/>
        </p:nvSpPr>
        <p:spPr>
          <a:xfrm>
            <a:off x="8720192" y="565906"/>
            <a:ext cx="2436464" cy="1200329"/>
          </a:xfrm>
          <a:prstGeom prst="rect">
            <a:avLst/>
          </a:prstGeom>
          <a:noFill/>
        </p:spPr>
        <p:txBody>
          <a:bodyPr wrap="square" lIns="91440" tIns="45720" rIns="91440" bIns="45720" rtlCol="0" anchor="t">
            <a:spAutoFit/>
          </a:bodyPr>
          <a:lstStyle/>
          <a:p>
            <a:r>
              <a:rPr lang="en-US" sz="2400" dirty="0">
                <a:solidFill>
                  <a:schemeClr val="bg1"/>
                </a:solidFill>
              </a:rPr>
              <a:t>You can present as a work-in-progress.</a:t>
            </a:r>
          </a:p>
        </p:txBody>
      </p:sp>
      <p:sp>
        <p:nvSpPr>
          <p:cNvPr id="8" name="TextBox 7">
            <a:extLst>
              <a:ext uri="{FF2B5EF4-FFF2-40B4-BE49-F238E27FC236}">
                <a16:creationId xmlns:a16="http://schemas.microsoft.com/office/drawing/2014/main" id="{7CE425D1-E273-72D5-E63E-850C046A6FB3}"/>
              </a:ext>
            </a:extLst>
          </p:cNvPr>
          <p:cNvSpPr txBox="1"/>
          <p:nvPr/>
        </p:nvSpPr>
        <p:spPr>
          <a:xfrm>
            <a:off x="8487666" y="2705725"/>
            <a:ext cx="3093375" cy="1446550"/>
          </a:xfrm>
          <a:prstGeom prst="rect">
            <a:avLst/>
          </a:prstGeom>
          <a:noFill/>
        </p:spPr>
        <p:txBody>
          <a:bodyPr wrap="square" rtlCol="0">
            <a:spAutoFit/>
          </a:bodyPr>
          <a:lstStyle/>
          <a:p>
            <a:r>
              <a:rPr lang="en-US" sz="2200" dirty="0">
                <a:solidFill>
                  <a:schemeClr val="bg1"/>
                </a:solidFill>
              </a:rPr>
              <a:t>You are encouraged to submit your poster for your other Level 6 module.  </a:t>
            </a:r>
          </a:p>
        </p:txBody>
      </p:sp>
      <p:sp>
        <p:nvSpPr>
          <p:cNvPr id="9" name="TextBox 8">
            <a:extLst>
              <a:ext uri="{FF2B5EF4-FFF2-40B4-BE49-F238E27FC236}">
                <a16:creationId xmlns:a16="http://schemas.microsoft.com/office/drawing/2014/main" id="{F3F25301-9D88-611E-626E-4F1ED7B9CDD3}"/>
              </a:ext>
            </a:extLst>
          </p:cNvPr>
          <p:cNvSpPr txBox="1"/>
          <p:nvPr/>
        </p:nvSpPr>
        <p:spPr>
          <a:xfrm>
            <a:off x="362901" y="5043871"/>
            <a:ext cx="2436464" cy="1107996"/>
          </a:xfrm>
          <a:prstGeom prst="rect">
            <a:avLst/>
          </a:prstGeom>
          <a:noFill/>
        </p:spPr>
        <p:txBody>
          <a:bodyPr wrap="square" rtlCol="0">
            <a:spAutoFit/>
          </a:bodyPr>
          <a:lstStyle/>
          <a:p>
            <a:r>
              <a:rPr lang="en-US" sz="2200" dirty="0">
                <a:solidFill>
                  <a:schemeClr val="bg1"/>
                </a:solidFill>
              </a:rPr>
              <a:t>I am not sure about presenting at the conference. </a:t>
            </a:r>
            <a:endParaRPr lang="en-US" sz="2200" dirty="0"/>
          </a:p>
        </p:txBody>
      </p:sp>
      <p:sp>
        <p:nvSpPr>
          <p:cNvPr id="10" name="TextBox 9">
            <a:extLst>
              <a:ext uri="{FF2B5EF4-FFF2-40B4-BE49-F238E27FC236}">
                <a16:creationId xmlns:a16="http://schemas.microsoft.com/office/drawing/2014/main" id="{9F1E9B84-B2B8-CA22-4626-6779E4E6EDA7}"/>
              </a:ext>
            </a:extLst>
          </p:cNvPr>
          <p:cNvSpPr txBox="1"/>
          <p:nvPr/>
        </p:nvSpPr>
        <p:spPr>
          <a:xfrm>
            <a:off x="5564401" y="3089867"/>
            <a:ext cx="1647821" cy="523220"/>
          </a:xfrm>
          <a:prstGeom prst="rect">
            <a:avLst/>
          </a:prstGeom>
          <a:noFill/>
        </p:spPr>
        <p:txBody>
          <a:bodyPr wrap="square" rtlCol="0">
            <a:spAutoFit/>
          </a:bodyPr>
          <a:lstStyle/>
          <a:p>
            <a:r>
              <a:rPr lang="en-US" sz="2800" dirty="0">
                <a:solidFill>
                  <a:schemeClr val="bg1"/>
                </a:solidFill>
              </a:rPr>
              <a:t>No</a:t>
            </a:r>
            <a:r>
              <a:rPr lang="en-US" dirty="0">
                <a:solidFill>
                  <a:schemeClr val="bg1"/>
                </a:solidFill>
              </a:rPr>
              <a:t>. </a:t>
            </a:r>
          </a:p>
        </p:txBody>
      </p:sp>
      <p:sp>
        <p:nvSpPr>
          <p:cNvPr id="11" name="TextBox 10">
            <a:extLst>
              <a:ext uri="{FF2B5EF4-FFF2-40B4-BE49-F238E27FC236}">
                <a16:creationId xmlns:a16="http://schemas.microsoft.com/office/drawing/2014/main" id="{D85247D0-1E76-F053-1A53-7816F7B142A7}"/>
              </a:ext>
            </a:extLst>
          </p:cNvPr>
          <p:cNvSpPr txBox="1"/>
          <p:nvPr/>
        </p:nvSpPr>
        <p:spPr>
          <a:xfrm>
            <a:off x="5138342" y="5456704"/>
            <a:ext cx="1915315" cy="461665"/>
          </a:xfrm>
          <a:prstGeom prst="rect">
            <a:avLst/>
          </a:prstGeom>
          <a:noFill/>
        </p:spPr>
        <p:txBody>
          <a:bodyPr wrap="square" rtlCol="0">
            <a:spAutoFit/>
          </a:bodyPr>
          <a:lstStyle/>
          <a:p>
            <a:r>
              <a:rPr lang="en-US" sz="2400" dirty="0">
                <a:solidFill>
                  <a:schemeClr val="bg1"/>
                </a:solidFill>
              </a:rPr>
              <a:t>Don’t worry</a:t>
            </a:r>
          </a:p>
        </p:txBody>
      </p:sp>
      <p:sp>
        <p:nvSpPr>
          <p:cNvPr id="12" name="TextBox 11">
            <a:extLst>
              <a:ext uri="{FF2B5EF4-FFF2-40B4-BE49-F238E27FC236}">
                <a16:creationId xmlns:a16="http://schemas.microsoft.com/office/drawing/2014/main" id="{F45B1CD7-D752-9A81-11F7-07F1406760CD}"/>
              </a:ext>
            </a:extLst>
          </p:cNvPr>
          <p:cNvSpPr txBox="1"/>
          <p:nvPr/>
        </p:nvSpPr>
        <p:spPr>
          <a:xfrm>
            <a:off x="9144576" y="4951538"/>
            <a:ext cx="2834223" cy="1200329"/>
          </a:xfrm>
          <a:prstGeom prst="rect">
            <a:avLst/>
          </a:prstGeom>
          <a:noFill/>
        </p:spPr>
        <p:txBody>
          <a:bodyPr wrap="square" lIns="91440" tIns="45720" rIns="91440" bIns="45720" rtlCol="0" anchor="t">
            <a:spAutoFit/>
          </a:bodyPr>
          <a:lstStyle/>
          <a:p>
            <a:r>
              <a:rPr lang="en-US" sz="2400" dirty="0">
                <a:solidFill>
                  <a:schemeClr val="bg1"/>
                </a:solidFill>
              </a:rPr>
              <a:t>A poster is also a great way to build your confidence! </a:t>
            </a:r>
          </a:p>
        </p:txBody>
      </p:sp>
    </p:spTree>
    <p:extLst>
      <p:ext uri="{BB962C8B-B14F-4D97-AF65-F5344CB8AC3E}">
        <p14:creationId xmlns:p14="http://schemas.microsoft.com/office/powerpoint/2010/main" val="2938507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3881D-BED1-37A0-6837-4CFE52B2357E}"/>
              </a:ext>
            </a:extLst>
          </p:cNvPr>
          <p:cNvSpPr>
            <a:spLocks noGrp="1"/>
          </p:cNvSpPr>
          <p:nvPr>
            <p:ph type="title"/>
          </p:nvPr>
        </p:nvSpPr>
        <p:spPr>
          <a:xfrm>
            <a:off x="640080" y="325369"/>
            <a:ext cx="4368602" cy="1956841"/>
          </a:xfrm>
        </p:spPr>
        <p:txBody>
          <a:bodyPr anchor="b">
            <a:normAutofit/>
          </a:bodyPr>
          <a:lstStyle/>
          <a:p>
            <a:r>
              <a:rPr lang="en-US" sz="5000"/>
              <a:t>How do I submit my abstract?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8576BC-3D60-43FA-6D64-C188822B81FA}"/>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200" dirty="0"/>
              <a:t>Visit the link: </a:t>
            </a:r>
            <a:r>
              <a:rPr lang="en-US" sz="2200" dirty="0">
                <a:ea typeface="+mn-lt"/>
                <a:cs typeface="+mn-lt"/>
                <a:hlinkClick r:id="rId2"/>
              </a:rPr>
              <a:t>https://bit.ly/BirminghamSRC2025</a:t>
            </a:r>
            <a:endParaRPr lang="en-US" sz="2200" dirty="0">
              <a:ea typeface="+mn-lt"/>
              <a:cs typeface="+mn-lt"/>
            </a:endParaRPr>
          </a:p>
          <a:p>
            <a:endParaRPr lang="en-US" sz="2200"/>
          </a:p>
          <a:p>
            <a:r>
              <a:rPr lang="en-US" sz="2200" dirty="0"/>
              <a:t>Or use the QR code </a:t>
            </a:r>
          </a:p>
        </p:txBody>
      </p:sp>
      <p:pic>
        <p:nvPicPr>
          <p:cNvPr id="4" name="Picture 3" descr="A qr code with a white background&#10;&#10;AI-generated content may be incorrect.">
            <a:extLst>
              <a:ext uri="{FF2B5EF4-FFF2-40B4-BE49-F238E27FC236}">
                <a16:creationId xmlns:a16="http://schemas.microsoft.com/office/drawing/2014/main" id="{E121354D-4DC2-CC1F-A121-984254BD7BBC}"/>
              </a:ext>
            </a:extLst>
          </p:cNvPr>
          <p:cNvPicPr>
            <a:picLocks noChangeAspect="1"/>
          </p:cNvPicPr>
          <p:nvPr/>
        </p:nvPicPr>
        <p:blipFill>
          <a:blip r:embed="rId3"/>
          <a:srcRect b="303"/>
          <a:stretch>
            <a:fillRect/>
          </a:stretch>
        </p:blipFill>
        <p:spPr>
          <a:xfrm>
            <a:off x="5468278" y="240092"/>
            <a:ext cx="6377734" cy="637782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Graphic 4" descr="Right pointing backhand index with solid fill">
            <a:extLst>
              <a:ext uri="{FF2B5EF4-FFF2-40B4-BE49-F238E27FC236}">
                <a16:creationId xmlns:a16="http://schemas.microsoft.com/office/drawing/2014/main" id="{F201891D-2844-70FB-E804-24B63820327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509375" y="4151334"/>
            <a:ext cx="914400" cy="914400"/>
          </a:xfrm>
          <a:prstGeom prst="rect">
            <a:avLst/>
          </a:prstGeom>
        </p:spPr>
      </p:pic>
    </p:spTree>
    <p:extLst>
      <p:ext uri="{BB962C8B-B14F-4D97-AF65-F5344CB8AC3E}">
        <p14:creationId xmlns:p14="http://schemas.microsoft.com/office/powerpoint/2010/main" val="2771018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605</Words>
  <Application>Microsoft Office PowerPoint</Application>
  <PresentationFormat>Widescreen</PresentationFormat>
  <Paragraphs>45</Paragraphs>
  <Slides>4</Slides>
  <Notes>3</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Calling Levels 6 &amp; 7 students </vt:lpstr>
      <vt:lpstr>Completing independent research in your chosen area for your Dissertation is essential to students at Level 6/7 studying as part of their degree or Master's. The first IICL Birmingham Students' Research Conference is for our students to come together and share interesting topics and great ideas in their research.  </vt:lpstr>
      <vt:lpstr>PowerPoint Presentation</vt:lpstr>
      <vt:lpstr>How do I submit my abstract?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Josephine Chen-Wilson</cp:lastModifiedBy>
  <cp:revision>125</cp:revision>
  <dcterms:created xsi:type="dcterms:W3CDTF">2025-05-12T11:19:41Z</dcterms:created>
  <dcterms:modified xsi:type="dcterms:W3CDTF">2025-05-19T09:10:20Z</dcterms:modified>
</cp:coreProperties>
</file>