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handoutMasterIdLst>
    <p:handoutMasterId r:id="rId21"/>
  </p:handoutMasterIdLst>
  <p:sldIdLst>
    <p:sldId id="257" r:id="rId2"/>
    <p:sldId id="266" r:id="rId3"/>
    <p:sldId id="272" r:id="rId4"/>
    <p:sldId id="273" r:id="rId5"/>
    <p:sldId id="302" r:id="rId6"/>
    <p:sldId id="289" r:id="rId7"/>
    <p:sldId id="286" r:id="rId8"/>
    <p:sldId id="301" r:id="rId9"/>
    <p:sldId id="298" r:id="rId10"/>
    <p:sldId id="303" r:id="rId11"/>
    <p:sldId id="282" r:id="rId12"/>
    <p:sldId id="304" r:id="rId13"/>
    <p:sldId id="305" r:id="rId14"/>
    <p:sldId id="307" r:id="rId15"/>
    <p:sldId id="308" r:id="rId16"/>
    <p:sldId id="306" r:id="rId17"/>
    <p:sldId id="309" r:id="rId18"/>
    <p:sldId id="310" r:id="rId19"/>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0" autoAdjust="0"/>
    <p:restoredTop sz="93810" autoAdjust="0"/>
  </p:normalViewPr>
  <p:slideViewPr>
    <p:cSldViewPr snapToGrid="0" showGuides="1">
      <p:cViewPr>
        <p:scale>
          <a:sx n="75" d="100"/>
          <a:sy n="75" d="100"/>
        </p:scale>
        <p:origin x="824" y="428"/>
      </p:cViewPr>
      <p:guideLst>
        <p:guide orient="horz" pos="2160"/>
        <p:guide pos="3840"/>
      </p:guideLst>
    </p:cSldViewPr>
  </p:slideViewPr>
  <p:outlineViewPr>
    <p:cViewPr>
      <p:scale>
        <a:sx n="33" d="100"/>
        <a:sy n="33" d="100"/>
      </p:scale>
      <p:origin x="0" y="-12492"/>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6" d="100"/>
          <a:sy n="86" d="100"/>
        </p:scale>
        <p:origin x="3876"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Series 1</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Sheet1!$A$2:$A$6</c:f>
              <c:numCache>
                <c:formatCode>General</c:formatCode>
                <c:ptCount val="5"/>
                <c:pt idx="0">
                  <c:v>2017</c:v>
                </c:pt>
                <c:pt idx="1">
                  <c:v>2018</c:v>
                </c:pt>
                <c:pt idx="2">
                  <c:v>2019</c:v>
                </c:pt>
                <c:pt idx="3">
                  <c:v>2020</c:v>
                </c:pt>
                <c:pt idx="4">
                  <c:v>2021</c:v>
                </c:pt>
              </c:numCache>
            </c:numRef>
          </c:cat>
          <c:val>
            <c:numRef>
              <c:f>Sheet1!$B$2:$B$6</c:f>
              <c:numCache>
                <c:formatCode>General</c:formatCode>
                <c:ptCount val="5"/>
                <c:pt idx="0">
                  <c:v>229.2</c:v>
                </c:pt>
                <c:pt idx="1">
                  <c:v>265.60000000000002</c:v>
                </c:pt>
                <c:pt idx="2">
                  <c:v>260.2</c:v>
                </c:pt>
                <c:pt idx="3">
                  <c:v>274.5</c:v>
                </c:pt>
                <c:pt idx="4">
                  <c:v>365.8</c:v>
                </c:pt>
              </c:numCache>
            </c:numRef>
          </c:val>
          <c:extLst>
            <c:ext xmlns:c16="http://schemas.microsoft.com/office/drawing/2014/chart" uri="{C3380CC4-5D6E-409C-BE32-E72D297353CC}">
              <c16:uniqueId val="{00000000-9EFB-4ABA-904E-763A8813BF70}"/>
            </c:ext>
          </c:extLst>
        </c:ser>
        <c:dLbls>
          <c:dLblPos val="outEnd"/>
          <c:showLegendKey val="0"/>
          <c:showVal val="1"/>
          <c:showCatName val="0"/>
          <c:showSerName val="0"/>
          <c:showPercent val="0"/>
          <c:showBubbleSize val="0"/>
        </c:dLbls>
        <c:gapWidth val="219"/>
        <c:overlap val="-27"/>
        <c:axId val="886061663"/>
        <c:axId val="872252463"/>
      </c:barChart>
      <c:catAx>
        <c:axId val="886061663"/>
        <c:scaling>
          <c:orientation val="minMax"/>
        </c:scaling>
        <c:delete val="0"/>
        <c:axPos val="b"/>
        <c:title>
          <c:tx>
            <c:rich>
              <a:bodyPr rot="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GB" sz="2000" dirty="0">
                    <a:latin typeface="Amasis MT Pro Black" panose="02040A04050005020304" pitchFamily="18" charset="0"/>
                  </a:rPr>
                  <a:t>YEARS</a:t>
                </a:r>
              </a:p>
            </c:rich>
          </c:tx>
          <c:overlay val="0"/>
          <c:spPr>
            <a:noFill/>
            <a:ln>
              <a:noFill/>
            </a:ln>
            <a:effectLst/>
          </c:spPr>
          <c:txPr>
            <a:bodyPr rot="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872252463"/>
        <c:crosses val="autoZero"/>
        <c:auto val="1"/>
        <c:lblAlgn val="ctr"/>
        <c:lblOffset val="100"/>
        <c:noMultiLvlLbl val="0"/>
      </c:catAx>
      <c:valAx>
        <c:axId val="872252463"/>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GB" sz="2000" dirty="0">
                    <a:latin typeface="Amasis MT Pro Black" panose="02040A04050005020304" pitchFamily="18" charset="0"/>
                  </a:rPr>
                  <a:t>FIGURES IN BILLIONS </a:t>
                </a:r>
              </a:p>
            </c:rich>
          </c:tx>
          <c:overlay val="0"/>
          <c:spPr>
            <a:noFill/>
            <a:ln>
              <a:noFill/>
            </a:ln>
            <a:effectLst/>
          </c:spPr>
          <c:txPr>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886061663"/>
        <c:crosses val="autoZero"/>
        <c:crossBetween val="between"/>
      </c:valAx>
      <c:spPr>
        <a:noFill/>
        <a:ln w="25400">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C09218-0A2C-4CB7-BD1C-02FBE6F6A82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96FAFDB-D591-442E-94CF-76514EB32B8B}">
      <dgm:prSet/>
      <dgm:spPr/>
      <dgm:t>
        <a:bodyPr/>
        <a:lstStyle/>
        <a:p>
          <a:r>
            <a:rPr lang="en-GB"/>
            <a:t>LEADERSHIP CHANGES</a:t>
          </a:r>
          <a:endParaRPr lang="en-US"/>
        </a:p>
      </dgm:t>
    </dgm:pt>
    <dgm:pt modelId="{C914F47B-9342-45DD-AA6E-D9CFC92A100A}" type="parTrans" cxnId="{0AFA04DA-AEB3-43F5-9A4B-9EFB2542E0A1}">
      <dgm:prSet/>
      <dgm:spPr/>
      <dgm:t>
        <a:bodyPr/>
        <a:lstStyle/>
        <a:p>
          <a:endParaRPr lang="en-US"/>
        </a:p>
      </dgm:t>
    </dgm:pt>
    <dgm:pt modelId="{3AE86B8A-3236-4092-8084-7844D94C41A3}" type="sibTrans" cxnId="{0AFA04DA-AEB3-43F5-9A4B-9EFB2542E0A1}">
      <dgm:prSet/>
      <dgm:spPr/>
      <dgm:t>
        <a:bodyPr/>
        <a:lstStyle/>
        <a:p>
          <a:endParaRPr lang="en-US"/>
        </a:p>
      </dgm:t>
    </dgm:pt>
    <dgm:pt modelId="{F583FD92-EE77-4264-AF34-423053FD4EFB}">
      <dgm:prSet/>
      <dgm:spPr/>
      <dgm:t>
        <a:bodyPr/>
        <a:lstStyle/>
        <a:p>
          <a:r>
            <a:rPr lang="en-GB"/>
            <a:t>FOCUS ON SERVICES</a:t>
          </a:r>
          <a:endParaRPr lang="en-US"/>
        </a:p>
      </dgm:t>
    </dgm:pt>
    <dgm:pt modelId="{069A091D-7A4D-41DA-A010-F31E7E1ADE0D}" type="parTrans" cxnId="{1F61573D-75D1-4AB3-B284-A1DA5B10766F}">
      <dgm:prSet/>
      <dgm:spPr/>
      <dgm:t>
        <a:bodyPr/>
        <a:lstStyle/>
        <a:p>
          <a:endParaRPr lang="en-US"/>
        </a:p>
      </dgm:t>
    </dgm:pt>
    <dgm:pt modelId="{376B1C83-2A3B-4DBE-ABCA-7B979A157825}" type="sibTrans" cxnId="{1F61573D-75D1-4AB3-B284-A1DA5B10766F}">
      <dgm:prSet/>
      <dgm:spPr/>
      <dgm:t>
        <a:bodyPr/>
        <a:lstStyle/>
        <a:p>
          <a:endParaRPr lang="en-US"/>
        </a:p>
      </dgm:t>
    </dgm:pt>
    <dgm:pt modelId="{F35327DF-2D0A-40AC-9E93-792F44F678DD}">
      <dgm:prSet/>
      <dgm:spPr/>
      <dgm:t>
        <a:bodyPr/>
        <a:lstStyle/>
        <a:p>
          <a:r>
            <a:rPr lang="en-GB"/>
            <a:t>SHIFT TO ARM-BASED PROCESSORS</a:t>
          </a:r>
          <a:endParaRPr lang="en-US"/>
        </a:p>
      </dgm:t>
    </dgm:pt>
    <dgm:pt modelId="{713AD6A5-03FE-4D20-8E1F-6D9196410E54}" type="parTrans" cxnId="{B034365F-F50A-4AC0-984E-C4B6BBBC3455}">
      <dgm:prSet/>
      <dgm:spPr/>
      <dgm:t>
        <a:bodyPr/>
        <a:lstStyle/>
        <a:p>
          <a:endParaRPr lang="en-US"/>
        </a:p>
      </dgm:t>
    </dgm:pt>
    <dgm:pt modelId="{376B442D-68C6-4890-8609-8D329E23A843}" type="sibTrans" cxnId="{B034365F-F50A-4AC0-984E-C4B6BBBC3455}">
      <dgm:prSet/>
      <dgm:spPr/>
      <dgm:t>
        <a:bodyPr/>
        <a:lstStyle/>
        <a:p>
          <a:endParaRPr lang="en-US"/>
        </a:p>
      </dgm:t>
    </dgm:pt>
    <dgm:pt modelId="{098E8173-E912-4CC8-8A38-96E759127D5A}">
      <dgm:prSet/>
      <dgm:spPr/>
      <dgm:t>
        <a:bodyPr/>
        <a:lstStyle/>
        <a:p>
          <a:r>
            <a:rPr lang="en-GB"/>
            <a:t>PRIVACY CHANGES</a:t>
          </a:r>
          <a:endParaRPr lang="en-US"/>
        </a:p>
      </dgm:t>
    </dgm:pt>
    <dgm:pt modelId="{A01433AA-B52C-4F43-8998-B5A4427D9B36}" type="parTrans" cxnId="{E82BB4E4-2066-4FF4-A1D9-F323B3D02768}">
      <dgm:prSet/>
      <dgm:spPr/>
      <dgm:t>
        <a:bodyPr/>
        <a:lstStyle/>
        <a:p>
          <a:endParaRPr lang="en-US"/>
        </a:p>
      </dgm:t>
    </dgm:pt>
    <dgm:pt modelId="{1D51D50A-08D8-4560-A237-92F6DDDBF2F7}" type="sibTrans" cxnId="{E82BB4E4-2066-4FF4-A1D9-F323B3D02768}">
      <dgm:prSet/>
      <dgm:spPr/>
      <dgm:t>
        <a:bodyPr/>
        <a:lstStyle/>
        <a:p>
          <a:endParaRPr lang="en-US"/>
        </a:p>
      </dgm:t>
    </dgm:pt>
    <dgm:pt modelId="{04643D86-F787-41BA-968C-8BC3994F5218}">
      <dgm:prSet/>
      <dgm:spPr/>
      <dgm:t>
        <a:bodyPr/>
        <a:lstStyle/>
        <a:p>
          <a:r>
            <a:rPr lang="en-GB"/>
            <a:t>ENVIRONMENTAL INITIATIVES</a:t>
          </a:r>
          <a:endParaRPr lang="en-US"/>
        </a:p>
      </dgm:t>
    </dgm:pt>
    <dgm:pt modelId="{EAAD8C7E-8F44-46E3-9D26-5795155FBB80}" type="parTrans" cxnId="{63BA25F2-EB91-4F2B-BA97-3DD06873361C}">
      <dgm:prSet/>
      <dgm:spPr/>
      <dgm:t>
        <a:bodyPr/>
        <a:lstStyle/>
        <a:p>
          <a:endParaRPr lang="en-US"/>
        </a:p>
      </dgm:t>
    </dgm:pt>
    <dgm:pt modelId="{B77EAD97-5FDA-4979-AAA8-FCC49A717070}" type="sibTrans" cxnId="{63BA25F2-EB91-4F2B-BA97-3DD06873361C}">
      <dgm:prSet/>
      <dgm:spPr/>
      <dgm:t>
        <a:bodyPr/>
        <a:lstStyle/>
        <a:p>
          <a:endParaRPr lang="en-US"/>
        </a:p>
      </dgm:t>
    </dgm:pt>
    <dgm:pt modelId="{2B8EB3BA-2439-4410-A6B0-EA5401A2545B}">
      <dgm:prSet/>
      <dgm:spPr/>
      <dgm:t>
        <a:bodyPr/>
        <a:lstStyle/>
        <a:p>
          <a:r>
            <a:rPr lang="en-GB"/>
            <a:t>RETAIL CHANGES</a:t>
          </a:r>
          <a:endParaRPr lang="en-US"/>
        </a:p>
      </dgm:t>
    </dgm:pt>
    <dgm:pt modelId="{B9FF6C88-2169-4606-80F7-130417A8255D}" type="parTrans" cxnId="{366D4E68-B251-4358-95E2-A0C006A5A70A}">
      <dgm:prSet/>
      <dgm:spPr/>
      <dgm:t>
        <a:bodyPr/>
        <a:lstStyle/>
        <a:p>
          <a:endParaRPr lang="en-US"/>
        </a:p>
      </dgm:t>
    </dgm:pt>
    <dgm:pt modelId="{CDBBFCC1-4D44-407E-8951-5AD2063CD590}" type="sibTrans" cxnId="{366D4E68-B251-4358-95E2-A0C006A5A70A}">
      <dgm:prSet/>
      <dgm:spPr/>
      <dgm:t>
        <a:bodyPr/>
        <a:lstStyle/>
        <a:p>
          <a:endParaRPr lang="en-US"/>
        </a:p>
      </dgm:t>
    </dgm:pt>
    <dgm:pt modelId="{0370C493-3BBB-4DE3-953F-5964A94FD290}" type="pres">
      <dgm:prSet presAssocID="{1EC09218-0A2C-4CB7-BD1C-02FBE6F6A827}" presName="vert0" presStyleCnt="0">
        <dgm:presLayoutVars>
          <dgm:dir/>
          <dgm:animOne val="branch"/>
          <dgm:animLvl val="lvl"/>
        </dgm:presLayoutVars>
      </dgm:prSet>
      <dgm:spPr/>
    </dgm:pt>
    <dgm:pt modelId="{917CAC32-D7DB-457C-9C21-2A477AA7E458}" type="pres">
      <dgm:prSet presAssocID="{A96FAFDB-D591-442E-94CF-76514EB32B8B}" presName="thickLine" presStyleLbl="alignNode1" presStyleIdx="0" presStyleCnt="6"/>
      <dgm:spPr/>
    </dgm:pt>
    <dgm:pt modelId="{D54E7B06-55CA-46B4-BC93-085C7A36A707}" type="pres">
      <dgm:prSet presAssocID="{A96FAFDB-D591-442E-94CF-76514EB32B8B}" presName="horz1" presStyleCnt="0"/>
      <dgm:spPr/>
    </dgm:pt>
    <dgm:pt modelId="{9DD8799D-4218-4A28-921D-326D7FEB94E8}" type="pres">
      <dgm:prSet presAssocID="{A96FAFDB-D591-442E-94CF-76514EB32B8B}" presName="tx1" presStyleLbl="revTx" presStyleIdx="0" presStyleCnt="6"/>
      <dgm:spPr/>
    </dgm:pt>
    <dgm:pt modelId="{5645FBEF-3006-40EF-8139-5399E0957F5F}" type="pres">
      <dgm:prSet presAssocID="{A96FAFDB-D591-442E-94CF-76514EB32B8B}" presName="vert1" presStyleCnt="0"/>
      <dgm:spPr/>
    </dgm:pt>
    <dgm:pt modelId="{8ED03A11-8C13-4EDB-BA71-A5174E8F4650}" type="pres">
      <dgm:prSet presAssocID="{F583FD92-EE77-4264-AF34-423053FD4EFB}" presName="thickLine" presStyleLbl="alignNode1" presStyleIdx="1" presStyleCnt="6"/>
      <dgm:spPr/>
    </dgm:pt>
    <dgm:pt modelId="{E958CEDB-B5CB-4510-9B38-24E8E6A94A2B}" type="pres">
      <dgm:prSet presAssocID="{F583FD92-EE77-4264-AF34-423053FD4EFB}" presName="horz1" presStyleCnt="0"/>
      <dgm:spPr/>
    </dgm:pt>
    <dgm:pt modelId="{BF2AC1B9-3286-4F63-8551-5DD344466405}" type="pres">
      <dgm:prSet presAssocID="{F583FD92-EE77-4264-AF34-423053FD4EFB}" presName="tx1" presStyleLbl="revTx" presStyleIdx="1" presStyleCnt="6"/>
      <dgm:spPr/>
    </dgm:pt>
    <dgm:pt modelId="{0CEC6B13-16A3-4EFF-B815-869CE992AD14}" type="pres">
      <dgm:prSet presAssocID="{F583FD92-EE77-4264-AF34-423053FD4EFB}" presName="vert1" presStyleCnt="0"/>
      <dgm:spPr/>
    </dgm:pt>
    <dgm:pt modelId="{47F11950-A2C0-413E-9F7B-37198ECDFFDF}" type="pres">
      <dgm:prSet presAssocID="{F35327DF-2D0A-40AC-9E93-792F44F678DD}" presName="thickLine" presStyleLbl="alignNode1" presStyleIdx="2" presStyleCnt="6"/>
      <dgm:spPr/>
    </dgm:pt>
    <dgm:pt modelId="{3DA0A1B0-147C-4CF7-B6D0-BC46AB2F83C6}" type="pres">
      <dgm:prSet presAssocID="{F35327DF-2D0A-40AC-9E93-792F44F678DD}" presName="horz1" presStyleCnt="0"/>
      <dgm:spPr/>
    </dgm:pt>
    <dgm:pt modelId="{957AE973-C537-4749-AEF3-194351DA82F0}" type="pres">
      <dgm:prSet presAssocID="{F35327DF-2D0A-40AC-9E93-792F44F678DD}" presName="tx1" presStyleLbl="revTx" presStyleIdx="2" presStyleCnt="6"/>
      <dgm:spPr/>
    </dgm:pt>
    <dgm:pt modelId="{14873869-03F4-449A-A97E-6D43D954B16A}" type="pres">
      <dgm:prSet presAssocID="{F35327DF-2D0A-40AC-9E93-792F44F678DD}" presName="vert1" presStyleCnt="0"/>
      <dgm:spPr/>
    </dgm:pt>
    <dgm:pt modelId="{3F05F1DF-819A-41FB-8DFC-51819F05431E}" type="pres">
      <dgm:prSet presAssocID="{098E8173-E912-4CC8-8A38-96E759127D5A}" presName="thickLine" presStyleLbl="alignNode1" presStyleIdx="3" presStyleCnt="6"/>
      <dgm:spPr/>
    </dgm:pt>
    <dgm:pt modelId="{2AEB18F2-CE74-411E-8470-82591564F20D}" type="pres">
      <dgm:prSet presAssocID="{098E8173-E912-4CC8-8A38-96E759127D5A}" presName="horz1" presStyleCnt="0"/>
      <dgm:spPr/>
    </dgm:pt>
    <dgm:pt modelId="{F2544E04-5488-44BC-81F2-652B57333B9F}" type="pres">
      <dgm:prSet presAssocID="{098E8173-E912-4CC8-8A38-96E759127D5A}" presName="tx1" presStyleLbl="revTx" presStyleIdx="3" presStyleCnt="6"/>
      <dgm:spPr/>
    </dgm:pt>
    <dgm:pt modelId="{9C580F56-FBD3-4201-B6D6-15F6A0508915}" type="pres">
      <dgm:prSet presAssocID="{098E8173-E912-4CC8-8A38-96E759127D5A}" presName="vert1" presStyleCnt="0"/>
      <dgm:spPr/>
    </dgm:pt>
    <dgm:pt modelId="{9C9A7002-4543-4749-9214-B7D8E83C9EC7}" type="pres">
      <dgm:prSet presAssocID="{04643D86-F787-41BA-968C-8BC3994F5218}" presName="thickLine" presStyleLbl="alignNode1" presStyleIdx="4" presStyleCnt="6"/>
      <dgm:spPr/>
    </dgm:pt>
    <dgm:pt modelId="{871EB8E8-26B2-4212-9D48-FC9DE9865694}" type="pres">
      <dgm:prSet presAssocID="{04643D86-F787-41BA-968C-8BC3994F5218}" presName="horz1" presStyleCnt="0"/>
      <dgm:spPr/>
    </dgm:pt>
    <dgm:pt modelId="{B96BA72F-68CF-41FF-9C45-4FA87EA8F647}" type="pres">
      <dgm:prSet presAssocID="{04643D86-F787-41BA-968C-8BC3994F5218}" presName="tx1" presStyleLbl="revTx" presStyleIdx="4" presStyleCnt="6"/>
      <dgm:spPr/>
    </dgm:pt>
    <dgm:pt modelId="{2E918746-2446-43B6-965F-E63ACA1DC200}" type="pres">
      <dgm:prSet presAssocID="{04643D86-F787-41BA-968C-8BC3994F5218}" presName="vert1" presStyleCnt="0"/>
      <dgm:spPr/>
    </dgm:pt>
    <dgm:pt modelId="{FF34D979-633F-4C1C-896B-5B2728609893}" type="pres">
      <dgm:prSet presAssocID="{2B8EB3BA-2439-4410-A6B0-EA5401A2545B}" presName="thickLine" presStyleLbl="alignNode1" presStyleIdx="5" presStyleCnt="6"/>
      <dgm:spPr/>
    </dgm:pt>
    <dgm:pt modelId="{FAE3F45E-FEB2-4774-893C-F04D023735EE}" type="pres">
      <dgm:prSet presAssocID="{2B8EB3BA-2439-4410-A6B0-EA5401A2545B}" presName="horz1" presStyleCnt="0"/>
      <dgm:spPr/>
    </dgm:pt>
    <dgm:pt modelId="{189AC07E-45CE-42A4-BD35-E4DA98B08729}" type="pres">
      <dgm:prSet presAssocID="{2B8EB3BA-2439-4410-A6B0-EA5401A2545B}" presName="tx1" presStyleLbl="revTx" presStyleIdx="5" presStyleCnt="6"/>
      <dgm:spPr/>
    </dgm:pt>
    <dgm:pt modelId="{44D21034-F7C8-48B2-8667-D6383C20DDDE}" type="pres">
      <dgm:prSet presAssocID="{2B8EB3BA-2439-4410-A6B0-EA5401A2545B}" presName="vert1" presStyleCnt="0"/>
      <dgm:spPr/>
    </dgm:pt>
  </dgm:ptLst>
  <dgm:cxnLst>
    <dgm:cxn modelId="{4F885211-53DA-4FC7-9AE0-3493959D644C}" type="presOf" srcId="{2B8EB3BA-2439-4410-A6B0-EA5401A2545B}" destId="{189AC07E-45CE-42A4-BD35-E4DA98B08729}" srcOrd="0" destOrd="0" presId="urn:microsoft.com/office/officeart/2008/layout/LinedList"/>
    <dgm:cxn modelId="{21365421-8871-460A-AB1A-BB40A54A6EAE}" type="presOf" srcId="{A96FAFDB-D591-442E-94CF-76514EB32B8B}" destId="{9DD8799D-4218-4A28-921D-326D7FEB94E8}" srcOrd="0" destOrd="0" presId="urn:microsoft.com/office/officeart/2008/layout/LinedList"/>
    <dgm:cxn modelId="{1F61573D-75D1-4AB3-B284-A1DA5B10766F}" srcId="{1EC09218-0A2C-4CB7-BD1C-02FBE6F6A827}" destId="{F583FD92-EE77-4264-AF34-423053FD4EFB}" srcOrd="1" destOrd="0" parTransId="{069A091D-7A4D-41DA-A010-F31E7E1ADE0D}" sibTransId="{376B1C83-2A3B-4DBE-ABCA-7B979A157825}"/>
    <dgm:cxn modelId="{5E3F545E-0314-4FB3-8855-C7B621E0A823}" type="presOf" srcId="{F35327DF-2D0A-40AC-9E93-792F44F678DD}" destId="{957AE973-C537-4749-AEF3-194351DA82F0}" srcOrd="0" destOrd="0" presId="urn:microsoft.com/office/officeart/2008/layout/LinedList"/>
    <dgm:cxn modelId="{B034365F-F50A-4AC0-984E-C4B6BBBC3455}" srcId="{1EC09218-0A2C-4CB7-BD1C-02FBE6F6A827}" destId="{F35327DF-2D0A-40AC-9E93-792F44F678DD}" srcOrd="2" destOrd="0" parTransId="{713AD6A5-03FE-4D20-8E1F-6D9196410E54}" sibTransId="{376B442D-68C6-4890-8609-8D329E23A843}"/>
    <dgm:cxn modelId="{366D4E68-B251-4358-95E2-A0C006A5A70A}" srcId="{1EC09218-0A2C-4CB7-BD1C-02FBE6F6A827}" destId="{2B8EB3BA-2439-4410-A6B0-EA5401A2545B}" srcOrd="5" destOrd="0" parTransId="{B9FF6C88-2169-4606-80F7-130417A8255D}" sibTransId="{CDBBFCC1-4D44-407E-8951-5AD2063CD590}"/>
    <dgm:cxn modelId="{3944FF52-9C6E-4002-8ABD-305F1E26B525}" type="presOf" srcId="{1EC09218-0A2C-4CB7-BD1C-02FBE6F6A827}" destId="{0370C493-3BBB-4DE3-953F-5964A94FD290}" srcOrd="0" destOrd="0" presId="urn:microsoft.com/office/officeart/2008/layout/LinedList"/>
    <dgm:cxn modelId="{5731477D-A1C9-454A-85D0-2B9E7C9CEE53}" type="presOf" srcId="{04643D86-F787-41BA-968C-8BC3994F5218}" destId="{B96BA72F-68CF-41FF-9C45-4FA87EA8F647}" srcOrd="0" destOrd="0" presId="urn:microsoft.com/office/officeart/2008/layout/LinedList"/>
    <dgm:cxn modelId="{9387EC83-A7DA-496A-960C-AE4982724479}" type="presOf" srcId="{F583FD92-EE77-4264-AF34-423053FD4EFB}" destId="{BF2AC1B9-3286-4F63-8551-5DD344466405}" srcOrd="0" destOrd="0" presId="urn:microsoft.com/office/officeart/2008/layout/LinedList"/>
    <dgm:cxn modelId="{0AFA04DA-AEB3-43F5-9A4B-9EFB2542E0A1}" srcId="{1EC09218-0A2C-4CB7-BD1C-02FBE6F6A827}" destId="{A96FAFDB-D591-442E-94CF-76514EB32B8B}" srcOrd="0" destOrd="0" parTransId="{C914F47B-9342-45DD-AA6E-D9CFC92A100A}" sibTransId="{3AE86B8A-3236-4092-8084-7844D94C41A3}"/>
    <dgm:cxn modelId="{E82BB4E4-2066-4FF4-A1D9-F323B3D02768}" srcId="{1EC09218-0A2C-4CB7-BD1C-02FBE6F6A827}" destId="{098E8173-E912-4CC8-8A38-96E759127D5A}" srcOrd="3" destOrd="0" parTransId="{A01433AA-B52C-4F43-8998-B5A4427D9B36}" sibTransId="{1D51D50A-08D8-4560-A237-92F6DDDBF2F7}"/>
    <dgm:cxn modelId="{436EA1E7-892B-4B49-A782-A984C5CAAA29}" type="presOf" srcId="{098E8173-E912-4CC8-8A38-96E759127D5A}" destId="{F2544E04-5488-44BC-81F2-652B57333B9F}" srcOrd="0" destOrd="0" presId="urn:microsoft.com/office/officeart/2008/layout/LinedList"/>
    <dgm:cxn modelId="{63BA25F2-EB91-4F2B-BA97-3DD06873361C}" srcId="{1EC09218-0A2C-4CB7-BD1C-02FBE6F6A827}" destId="{04643D86-F787-41BA-968C-8BC3994F5218}" srcOrd="4" destOrd="0" parTransId="{EAAD8C7E-8F44-46E3-9D26-5795155FBB80}" sibTransId="{B77EAD97-5FDA-4979-AAA8-FCC49A717070}"/>
    <dgm:cxn modelId="{03936329-88F8-4C25-84CE-CC5D1AD7B81A}" type="presParOf" srcId="{0370C493-3BBB-4DE3-953F-5964A94FD290}" destId="{917CAC32-D7DB-457C-9C21-2A477AA7E458}" srcOrd="0" destOrd="0" presId="urn:microsoft.com/office/officeart/2008/layout/LinedList"/>
    <dgm:cxn modelId="{228F5190-DFF5-4F51-ACB2-A17062008315}" type="presParOf" srcId="{0370C493-3BBB-4DE3-953F-5964A94FD290}" destId="{D54E7B06-55CA-46B4-BC93-085C7A36A707}" srcOrd="1" destOrd="0" presId="urn:microsoft.com/office/officeart/2008/layout/LinedList"/>
    <dgm:cxn modelId="{0DAA58D1-D04A-49F8-A2CB-A785038AD45F}" type="presParOf" srcId="{D54E7B06-55CA-46B4-BC93-085C7A36A707}" destId="{9DD8799D-4218-4A28-921D-326D7FEB94E8}" srcOrd="0" destOrd="0" presId="urn:microsoft.com/office/officeart/2008/layout/LinedList"/>
    <dgm:cxn modelId="{E2566601-C93D-4518-8A9D-0B74CA96545A}" type="presParOf" srcId="{D54E7B06-55CA-46B4-BC93-085C7A36A707}" destId="{5645FBEF-3006-40EF-8139-5399E0957F5F}" srcOrd="1" destOrd="0" presId="urn:microsoft.com/office/officeart/2008/layout/LinedList"/>
    <dgm:cxn modelId="{12224B63-0123-4F7F-9670-0FE159A0A6A9}" type="presParOf" srcId="{0370C493-3BBB-4DE3-953F-5964A94FD290}" destId="{8ED03A11-8C13-4EDB-BA71-A5174E8F4650}" srcOrd="2" destOrd="0" presId="urn:microsoft.com/office/officeart/2008/layout/LinedList"/>
    <dgm:cxn modelId="{16ACF6EC-DD42-4949-B5A7-0E3605A3FA69}" type="presParOf" srcId="{0370C493-3BBB-4DE3-953F-5964A94FD290}" destId="{E958CEDB-B5CB-4510-9B38-24E8E6A94A2B}" srcOrd="3" destOrd="0" presId="urn:microsoft.com/office/officeart/2008/layout/LinedList"/>
    <dgm:cxn modelId="{2BF43CBF-76B3-4C3B-89B5-C7940F1341AA}" type="presParOf" srcId="{E958CEDB-B5CB-4510-9B38-24E8E6A94A2B}" destId="{BF2AC1B9-3286-4F63-8551-5DD344466405}" srcOrd="0" destOrd="0" presId="urn:microsoft.com/office/officeart/2008/layout/LinedList"/>
    <dgm:cxn modelId="{5E50EB24-6620-488F-96B0-84C8CC9A87A7}" type="presParOf" srcId="{E958CEDB-B5CB-4510-9B38-24E8E6A94A2B}" destId="{0CEC6B13-16A3-4EFF-B815-869CE992AD14}" srcOrd="1" destOrd="0" presId="urn:microsoft.com/office/officeart/2008/layout/LinedList"/>
    <dgm:cxn modelId="{34D2402F-B5B1-4636-A7E7-ECDC50875A07}" type="presParOf" srcId="{0370C493-3BBB-4DE3-953F-5964A94FD290}" destId="{47F11950-A2C0-413E-9F7B-37198ECDFFDF}" srcOrd="4" destOrd="0" presId="urn:microsoft.com/office/officeart/2008/layout/LinedList"/>
    <dgm:cxn modelId="{4AB171DF-33E4-40C6-861A-767BB85353CA}" type="presParOf" srcId="{0370C493-3BBB-4DE3-953F-5964A94FD290}" destId="{3DA0A1B0-147C-4CF7-B6D0-BC46AB2F83C6}" srcOrd="5" destOrd="0" presId="urn:microsoft.com/office/officeart/2008/layout/LinedList"/>
    <dgm:cxn modelId="{1A31641B-C4A5-49ED-A1F8-14198CBE9B6B}" type="presParOf" srcId="{3DA0A1B0-147C-4CF7-B6D0-BC46AB2F83C6}" destId="{957AE973-C537-4749-AEF3-194351DA82F0}" srcOrd="0" destOrd="0" presId="urn:microsoft.com/office/officeart/2008/layout/LinedList"/>
    <dgm:cxn modelId="{2566B550-C2BE-45C8-AE35-3E7B5B4227EC}" type="presParOf" srcId="{3DA0A1B0-147C-4CF7-B6D0-BC46AB2F83C6}" destId="{14873869-03F4-449A-A97E-6D43D954B16A}" srcOrd="1" destOrd="0" presId="urn:microsoft.com/office/officeart/2008/layout/LinedList"/>
    <dgm:cxn modelId="{07B7805B-79DA-494C-8622-FC78F03770D2}" type="presParOf" srcId="{0370C493-3BBB-4DE3-953F-5964A94FD290}" destId="{3F05F1DF-819A-41FB-8DFC-51819F05431E}" srcOrd="6" destOrd="0" presId="urn:microsoft.com/office/officeart/2008/layout/LinedList"/>
    <dgm:cxn modelId="{82C073B3-FFE6-4921-A60A-24987369C786}" type="presParOf" srcId="{0370C493-3BBB-4DE3-953F-5964A94FD290}" destId="{2AEB18F2-CE74-411E-8470-82591564F20D}" srcOrd="7" destOrd="0" presId="urn:microsoft.com/office/officeart/2008/layout/LinedList"/>
    <dgm:cxn modelId="{DFBB3850-804A-4196-90B4-8EF0106C88DA}" type="presParOf" srcId="{2AEB18F2-CE74-411E-8470-82591564F20D}" destId="{F2544E04-5488-44BC-81F2-652B57333B9F}" srcOrd="0" destOrd="0" presId="urn:microsoft.com/office/officeart/2008/layout/LinedList"/>
    <dgm:cxn modelId="{FAA20C82-5D2C-40F4-A4F8-8646EA2EB251}" type="presParOf" srcId="{2AEB18F2-CE74-411E-8470-82591564F20D}" destId="{9C580F56-FBD3-4201-B6D6-15F6A0508915}" srcOrd="1" destOrd="0" presId="urn:microsoft.com/office/officeart/2008/layout/LinedList"/>
    <dgm:cxn modelId="{3A15ACC1-9DD8-4B27-AC51-5A67DC2A4EFB}" type="presParOf" srcId="{0370C493-3BBB-4DE3-953F-5964A94FD290}" destId="{9C9A7002-4543-4749-9214-B7D8E83C9EC7}" srcOrd="8" destOrd="0" presId="urn:microsoft.com/office/officeart/2008/layout/LinedList"/>
    <dgm:cxn modelId="{5522FD6F-852E-4133-A346-3F2722791B5D}" type="presParOf" srcId="{0370C493-3BBB-4DE3-953F-5964A94FD290}" destId="{871EB8E8-26B2-4212-9D48-FC9DE9865694}" srcOrd="9" destOrd="0" presId="urn:microsoft.com/office/officeart/2008/layout/LinedList"/>
    <dgm:cxn modelId="{6CAD20EC-4C4D-4427-87B4-02D65747A309}" type="presParOf" srcId="{871EB8E8-26B2-4212-9D48-FC9DE9865694}" destId="{B96BA72F-68CF-41FF-9C45-4FA87EA8F647}" srcOrd="0" destOrd="0" presId="urn:microsoft.com/office/officeart/2008/layout/LinedList"/>
    <dgm:cxn modelId="{B1FA7888-D37A-427B-96A4-7DF6EE750EEF}" type="presParOf" srcId="{871EB8E8-26B2-4212-9D48-FC9DE9865694}" destId="{2E918746-2446-43B6-965F-E63ACA1DC200}" srcOrd="1" destOrd="0" presId="urn:microsoft.com/office/officeart/2008/layout/LinedList"/>
    <dgm:cxn modelId="{2D775FF0-6818-46E9-8172-ADEA7BED7B3B}" type="presParOf" srcId="{0370C493-3BBB-4DE3-953F-5964A94FD290}" destId="{FF34D979-633F-4C1C-896B-5B2728609893}" srcOrd="10" destOrd="0" presId="urn:microsoft.com/office/officeart/2008/layout/LinedList"/>
    <dgm:cxn modelId="{4B6AECC3-A508-44BB-9F8B-5A47D94A20C9}" type="presParOf" srcId="{0370C493-3BBB-4DE3-953F-5964A94FD290}" destId="{FAE3F45E-FEB2-4774-893C-F04D023735EE}" srcOrd="11" destOrd="0" presId="urn:microsoft.com/office/officeart/2008/layout/LinedList"/>
    <dgm:cxn modelId="{BF1332F4-E413-44BF-8296-91CA571B7EE0}" type="presParOf" srcId="{FAE3F45E-FEB2-4774-893C-F04D023735EE}" destId="{189AC07E-45CE-42A4-BD35-E4DA98B08729}" srcOrd="0" destOrd="0" presId="urn:microsoft.com/office/officeart/2008/layout/LinedList"/>
    <dgm:cxn modelId="{2DF62691-5FFA-4FE3-898D-43FFD9D6425E}" type="presParOf" srcId="{FAE3F45E-FEB2-4774-893C-F04D023735EE}" destId="{44D21034-F7C8-48B2-8667-D6383C20DDD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8B4D66-9020-462A-8D8C-3D681A768409}" type="doc">
      <dgm:prSet loTypeId="urn:microsoft.com/office/officeart/2005/8/layout/radial6" loCatId="relationship" qsTypeId="urn:microsoft.com/office/officeart/2005/8/quickstyle/simple1" qsCatId="simple" csTypeId="urn:microsoft.com/office/officeart/2005/8/colors/accent1_2" csCatId="accent1" phldr="1"/>
      <dgm:spPr/>
      <dgm:t>
        <a:bodyPr/>
        <a:lstStyle/>
        <a:p>
          <a:endParaRPr lang="en-GB"/>
        </a:p>
      </dgm:t>
    </dgm:pt>
    <dgm:pt modelId="{ECDCD288-3694-4FBD-9594-209EAF13603E}">
      <dgm:prSet phldrT="[Text]"/>
      <dgm:spPr/>
      <dgm:t>
        <a:bodyPr/>
        <a:lstStyle/>
        <a:p>
          <a:r>
            <a:rPr lang="en-GB" b="1" dirty="0">
              <a:latin typeface="Amasis MT Pro Black" panose="020B0604020202020204" pitchFamily="18" charset="0"/>
              <a:cs typeface="Aharoni" panose="02010803020104030203" pitchFamily="2" charset="-79"/>
            </a:rPr>
            <a:t>SWOT</a:t>
          </a:r>
        </a:p>
      </dgm:t>
    </dgm:pt>
    <dgm:pt modelId="{DD34FC6F-8A35-4D5B-9FFD-749745B7F107}" type="parTrans" cxnId="{0BD0B1EB-F68F-40CF-82D5-59D43B69E8AB}">
      <dgm:prSet/>
      <dgm:spPr/>
      <dgm:t>
        <a:bodyPr/>
        <a:lstStyle/>
        <a:p>
          <a:endParaRPr lang="en-GB"/>
        </a:p>
      </dgm:t>
    </dgm:pt>
    <dgm:pt modelId="{7A70A9A7-0AC5-4A08-A603-7F475E7D82B9}" type="sibTrans" cxnId="{0BD0B1EB-F68F-40CF-82D5-59D43B69E8AB}">
      <dgm:prSet/>
      <dgm:spPr/>
      <dgm:t>
        <a:bodyPr/>
        <a:lstStyle/>
        <a:p>
          <a:endParaRPr lang="en-GB"/>
        </a:p>
      </dgm:t>
    </dgm:pt>
    <dgm:pt modelId="{CF4321BD-8BDF-4074-9CFB-5D890D6BF12E}">
      <dgm:prSet phldrT="[Text]" custT="1"/>
      <dgm:spPr/>
      <dgm:t>
        <a:bodyPr/>
        <a:lstStyle/>
        <a:p>
          <a:pPr algn="ctr">
            <a:buNone/>
          </a:pPr>
          <a:endParaRPr lang="en-GB" sz="2000" dirty="0">
            <a:latin typeface="Aharoni" panose="02010803020104030203" pitchFamily="2" charset="-79"/>
            <a:cs typeface="Aharoni" panose="02010803020104030203" pitchFamily="2" charset="-79"/>
          </a:endParaRPr>
        </a:p>
        <a:p>
          <a:pPr algn="ctr">
            <a:buNone/>
          </a:pPr>
          <a:endParaRPr lang="en-GB" sz="2000" dirty="0">
            <a:latin typeface="Aharoni" panose="02010803020104030203" pitchFamily="2" charset="-79"/>
            <a:cs typeface="Aharoni" panose="02010803020104030203" pitchFamily="2" charset="-79"/>
          </a:endParaRPr>
        </a:p>
        <a:p>
          <a:pPr algn="ctr">
            <a:buNone/>
          </a:pPr>
          <a:r>
            <a:rPr lang="en-GB" sz="2000" dirty="0">
              <a:latin typeface="Aharoni" panose="02010803020104030203" pitchFamily="2" charset="-79"/>
              <a:cs typeface="Aharoni" panose="02010803020104030203" pitchFamily="2" charset="-79"/>
            </a:rPr>
            <a:t>STRENGTH</a:t>
          </a:r>
        </a:p>
        <a:p>
          <a:pPr algn="ctr">
            <a:buNone/>
          </a:pPr>
          <a:endParaRPr lang="en-GB" sz="2000" dirty="0">
            <a:latin typeface="Aharoni" panose="02010803020104030203" pitchFamily="2" charset="-79"/>
            <a:cs typeface="Aharoni" panose="02010803020104030203" pitchFamily="2" charset="-79"/>
          </a:endParaRPr>
        </a:p>
        <a:p>
          <a:pPr algn="ctr">
            <a:buFont typeface="Arial" panose="020B0604020202020204" pitchFamily="34" charset="0"/>
            <a:buChar char="•"/>
          </a:pPr>
          <a:r>
            <a:rPr lang="en-GB" sz="1400" dirty="0"/>
            <a:t>STRONG BRAND IMAGE</a:t>
          </a:r>
        </a:p>
        <a:p>
          <a:pPr algn="ctr">
            <a:buFontTx/>
            <a:buNone/>
          </a:pPr>
          <a:r>
            <a:rPr lang="en-GB" sz="1400" dirty="0"/>
            <a:t>INNOVATIVE PRODUCT</a:t>
          </a:r>
        </a:p>
        <a:p>
          <a:pPr algn="ctr">
            <a:buFont typeface="Arial" panose="020B0604020202020204" pitchFamily="34" charset="0"/>
            <a:buChar char="•"/>
          </a:pPr>
          <a:r>
            <a:rPr lang="en-GB" sz="1400" dirty="0"/>
            <a:t>INTEGRATED ECOSYSTEM</a:t>
          </a:r>
        </a:p>
        <a:p>
          <a:pPr algn="ctr">
            <a:buFont typeface="Arial" panose="020B0604020202020204" pitchFamily="34" charset="0"/>
            <a:buChar char="•"/>
          </a:pPr>
          <a:endParaRPr lang="en-GB" sz="1000" dirty="0"/>
        </a:p>
        <a:p>
          <a:pPr algn="ctr">
            <a:buNone/>
          </a:pPr>
          <a:endParaRPr lang="en-GB" sz="1600" dirty="0"/>
        </a:p>
        <a:p>
          <a:pPr algn="ctr">
            <a:buNone/>
          </a:pPr>
          <a:endParaRPr lang="en-GB" sz="1600" dirty="0"/>
        </a:p>
      </dgm:t>
    </dgm:pt>
    <dgm:pt modelId="{FE9F96F8-1CC9-4E85-9C04-9DBF6C86BC92}" type="parTrans" cxnId="{9616754D-91D4-494D-B780-0478BE9B03F3}">
      <dgm:prSet/>
      <dgm:spPr/>
      <dgm:t>
        <a:bodyPr/>
        <a:lstStyle/>
        <a:p>
          <a:endParaRPr lang="en-GB"/>
        </a:p>
      </dgm:t>
    </dgm:pt>
    <dgm:pt modelId="{0AAAEA3B-DEC3-4F50-8447-6A69B9A374D2}" type="sibTrans" cxnId="{9616754D-91D4-494D-B780-0478BE9B03F3}">
      <dgm:prSet/>
      <dgm:spPr/>
      <dgm:t>
        <a:bodyPr/>
        <a:lstStyle/>
        <a:p>
          <a:endParaRPr lang="en-GB"/>
        </a:p>
      </dgm:t>
    </dgm:pt>
    <dgm:pt modelId="{58D96AB0-7D1F-44BF-A108-6EDA99E7C8DF}">
      <dgm:prSet phldrT="[Text]" custT="1"/>
      <dgm:spPr/>
      <dgm:t>
        <a:bodyPr/>
        <a:lstStyle/>
        <a:p>
          <a:r>
            <a:rPr lang="en-GB" sz="2000" dirty="0">
              <a:latin typeface="Aharoni" panose="02010803020104030203" pitchFamily="2" charset="-79"/>
              <a:cs typeface="Aharoni" panose="02010803020104030203" pitchFamily="2" charset="-79"/>
            </a:rPr>
            <a:t>WEAKNESS</a:t>
          </a:r>
        </a:p>
        <a:p>
          <a:endParaRPr lang="en-GB" sz="2000" dirty="0">
            <a:latin typeface="Aharoni" panose="02010803020104030203" pitchFamily="2" charset="-79"/>
            <a:cs typeface="Aharoni" panose="02010803020104030203" pitchFamily="2" charset="-79"/>
          </a:endParaRPr>
        </a:p>
        <a:p>
          <a:r>
            <a:rPr lang="en-GB" sz="1400" dirty="0"/>
            <a:t>HIGH DEPENDENCE </a:t>
          </a:r>
        </a:p>
        <a:p>
          <a:r>
            <a:rPr lang="en-GB" sz="1400" dirty="0"/>
            <a:t>LIMITED PRODUCT LINE </a:t>
          </a:r>
        </a:p>
        <a:p>
          <a:r>
            <a:rPr lang="en-GB" sz="1400" dirty="0"/>
            <a:t>HIGH PRICES</a:t>
          </a:r>
        </a:p>
        <a:p>
          <a:endParaRPr lang="en-GB" sz="1000" dirty="0"/>
        </a:p>
      </dgm:t>
    </dgm:pt>
    <dgm:pt modelId="{69B2FB4F-14A4-4130-923D-8778E4117359}" type="parTrans" cxnId="{D8CD6660-036D-46CF-9291-20618404608A}">
      <dgm:prSet/>
      <dgm:spPr/>
      <dgm:t>
        <a:bodyPr/>
        <a:lstStyle/>
        <a:p>
          <a:endParaRPr lang="en-GB"/>
        </a:p>
      </dgm:t>
    </dgm:pt>
    <dgm:pt modelId="{45FCF646-BEC9-469C-8739-E133AA39045B}" type="sibTrans" cxnId="{D8CD6660-036D-46CF-9291-20618404608A}">
      <dgm:prSet/>
      <dgm:spPr/>
      <dgm:t>
        <a:bodyPr/>
        <a:lstStyle/>
        <a:p>
          <a:endParaRPr lang="en-GB"/>
        </a:p>
      </dgm:t>
    </dgm:pt>
    <dgm:pt modelId="{0050BE44-4300-42E0-8808-D29EE801061A}">
      <dgm:prSet phldrT="[Text]" custT="1"/>
      <dgm:spPr/>
      <dgm:t>
        <a:bodyPr/>
        <a:lstStyle/>
        <a:p>
          <a:endParaRPr lang="en-GB" sz="1800" dirty="0"/>
        </a:p>
        <a:p>
          <a:endParaRPr lang="en-GB" sz="1800" dirty="0"/>
        </a:p>
        <a:p>
          <a:r>
            <a:rPr lang="en-GB" sz="2000" dirty="0">
              <a:latin typeface="Aharoni" panose="02010803020104030203" pitchFamily="2" charset="-79"/>
              <a:cs typeface="Aharoni" panose="02010803020104030203" pitchFamily="2" charset="-79"/>
            </a:rPr>
            <a:t>OPPORTUNITIES</a:t>
          </a:r>
        </a:p>
        <a:p>
          <a:endParaRPr lang="en-GB" sz="2000" dirty="0">
            <a:latin typeface="Aharoni" panose="02010803020104030203" pitchFamily="2" charset="-79"/>
            <a:cs typeface="Aharoni" panose="02010803020104030203" pitchFamily="2" charset="-79"/>
          </a:endParaRPr>
        </a:p>
        <a:p>
          <a:r>
            <a:rPr lang="en-GB" sz="1400" dirty="0"/>
            <a:t>EXPANSION INTO NEW PRODUCTS</a:t>
          </a:r>
        </a:p>
        <a:p>
          <a:r>
            <a:rPr lang="en-GB" sz="1400" dirty="0"/>
            <a:t>POTENTIAL FOR NEW PARTNERSHIP</a:t>
          </a:r>
        </a:p>
        <a:p>
          <a:r>
            <a:rPr lang="en-GB" sz="1400" dirty="0"/>
            <a:t>PENETRATION INTO EMERGING MARKET</a:t>
          </a:r>
        </a:p>
        <a:p>
          <a:endParaRPr lang="en-GB" sz="1000" dirty="0"/>
        </a:p>
        <a:p>
          <a:endParaRPr lang="en-GB" sz="1800" dirty="0"/>
        </a:p>
        <a:p>
          <a:endParaRPr lang="en-GB" sz="1800" dirty="0"/>
        </a:p>
      </dgm:t>
    </dgm:pt>
    <dgm:pt modelId="{5B081DDC-4FC6-42C1-9015-6A4065ADB33B}" type="parTrans" cxnId="{75C07266-C355-4D0B-8157-FAAEDCC35AE5}">
      <dgm:prSet/>
      <dgm:spPr/>
      <dgm:t>
        <a:bodyPr/>
        <a:lstStyle/>
        <a:p>
          <a:endParaRPr lang="en-GB"/>
        </a:p>
      </dgm:t>
    </dgm:pt>
    <dgm:pt modelId="{5C60CA71-B7F0-4BCF-B62E-71417D535B40}" type="sibTrans" cxnId="{75C07266-C355-4D0B-8157-FAAEDCC35AE5}">
      <dgm:prSet/>
      <dgm:spPr/>
      <dgm:t>
        <a:bodyPr/>
        <a:lstStyle/>
        <a:p>
          <a:endParaRPr lang="en-GB"/>
        </a:p>
      </dgm:t>
    </dgm:pt>
    <dgm:pt modelId="{97E546EC-BA4B-40C6-9279-D16BA0D9F0B0}">
      <dgm:prSet phldrT="[Text]" custT="1"/>
      <dgm:spPr/>
      <dgm:t>
        <a:bodyPr/>
        <a:lstStyle/>
        <a:p>
          <a:pPr algn="ctr">
            <a:buNone/>
          </a:pPr>
          <a:r>
            <a:rPr lang="en-GB" sz="2000" b="1" dirty="0">
              <a:latin typeface="Aharoni" panose="02010803020104030203" pitchFamily="2" charset="-79"/>
              <a:cs typeface="Aharoni" panose="02010803020104030203" pitchFamily="2" charset="-79"/>
            </a:rPr>
            <a:t>THREATS</a:t>
          </a:r>
        </a:p>
        <a:p>
          <a:pPr algn="ctr">
            <a:buNone/>
          </a:pPr>
          <a:endParaRPr lang="en-GB" sz="2000" b="1" dirty="0">
            <a:latin typeface="Aharoni" panose="02010803020104030203" pitchFamily="2" charset="-79"/>
            <a:cs typeface="Aharoni" panose="02010803020104030203" pitchFamily="2" charset="-79"/>
          </a:endParaRPr>
        </a:p>
        <a:p>
          <a:pPr algn="ctr">
            <a:buFont typeface="+mj-lt"/>
            <a:buAutoNum type="arabicPeriod"/>
          </a:pPr>
          <a:r>
            <a:rPr lang="en-GB" sz="1400" dirty="0"/>
            <a:t>INTENSE COMPETITION</a:t>
          </a:r>
        </a:p>
        <a:p>
          <a:pPr algn="ctr">
            <a:buFont typeface="+mj-lt"/>
            <a:buAutoNum type="arabicPeriod"/>
          </a:pPr>
          <a:r>
            <a:rPr lang="en-GB" sz="1400" dirty="0"/>
            <a:t>ECONOMIC DOWNTURN</a:t>
          </a:r>
        </a:p>
        <a:p>
          <a:pPr algn="ctr">
            <a:buFont typeface="+mj-lt"/>
            <a:buAutoNum type="arabicPeriod"/>
          </a:pPr>
          <a:r>
            <a:rPr lang="en-GB" sz="1400" dirty="0"/>
            <a:t>SUPPLY CHAIN DISRUPTION AND RISK  DUE TO COVID </a:t>
          </a:r>
        </a:p>
      </dgm:t>
    </dgm:pt>
    <dgm:pt modelId="{DDA4F1EA-E40F-4A36-B9FF-9D1C8F1B86A6}" type="parTrans" cxnId="{F6BCEB0A-A917-4467-90AD-A9C0F915272F}">
      <dgm:prSet/>
      <dgm:spPr/>
      <dgm:t>
        <a:bodyPr/>
        <a:lstStyle/>
        <a:p>
          <a:endParaRPr lang="en-GB"/>
        </a:p>
      </dgm:t>
    </dgm:pt>
    <dgm:pt modelId="{C45546D5-7A26-426A-8ED4-22854B2D4D54}" type="sibTrans" cxnId="{F6BCEB0A-A917-4467-90AD-A9C0F915272F}">
      <dgm:prSet/>
      <dgm:spPr/>
      <dgm:t>
        <a:bodyPr/>
        <a:lstStyle/>
        <a:p>
          <a:endParaRPr lang="en-GB"/>
        </a:p>
      </dgm:t>
    </dgm:pt>
    <dgm:pt modelId="{3AB3EAD0-BC6A-4702-9F98-D150F8524045}" type="pres">
      <dgm:prSet presAssocID="{0F8B4D66-9020-462A-8D8C-3D681A768409}" presName="Name0" presStyleCnt="0">
        <dgm:presLayoutVars>
          <dgm:chMax val="1"/>
          <dgm:dir/>
          <dgm:animLvl val="ctr"/>
          <dgm:resizeHandles val="exact"/>
        </dgm:presLayoutVars>
      </dgm:prSet>
      <dgm:spPr/>
    </dgm:pt>
    <dgm:pt modelId="{FFE04096-D1C1-43ED-81AF-BC672EBB00E6}" type="pres">
      <dgm:prSet presAssocID="{ECDCD288-3694-4FBD-9594-209EAF13603E}" presName="centerShape" presStyleLbl="node0" presStyleIdx="0" presStyleCnt="1" custScaleX="107111" custScaleY="78215" custLinFactNeighborX="-2653" custLinFactNeighborY="1213"/>
      <dgm:spPr/>
    </dgm:pt>
    <dgm:pt modelId="{52FC0706-E759-4265-97E1-00D7E9D19A88}" type="pres">
      <dgm:prSet presAssocID="{CF4321BD-8BDF-4074-9CFB-5D890D6BF12E}" presName="node" presStyleLbl="node1" presStyleIdx="0" presStyleCnt="4" custScaleX="262886" custScaleY="124713" custRadScaleRad="93337" custRadScaleInc="4881">
        <dgm:presLayoutVars>
          <dgm:bulletEnabled val="1"/>
        </dgm:presLayoutVars>
      </dgm:prSet>
      <dgm:spPr/>
    </dgm:pt>
    <dgm:pt modelId="{12028B69-3CA6-4DCA-BFAC-8EFE3AE65FC0}" type="pres">
      <dgm:prSet presAssocID="{CF4321BD-8BDF-4074-9CFB-5D890D6BF12E}" presName="dummy" presStyleCnt="0"/>
      <dgm:spPr/>
    </dgm:pt>
    <dgm:pt modelId="{243EADE9-1B0C-44B1-9DF2-FA892381E7AF}" type="pres">
      <dgm:prSet presAssocID="{0AAAEA3B-DEC3-4F50-8447-6A69B9A374D2}" presName="sibTrans" presStyleLbl="sibTrans2D1" presStyleIdx="0" presStyleCnt="4"/>
      <dgm:spPr/>
    </dgm:pt>
    <dgm:pt modelId="{BF367E25-5BE3-4E04-A854-F41DBB7A579D}" type="pres">
      <dgm:prSet presAssocID="{58D96AB0-7D1F-44BF-A108-6EDA99E7C8DF}" presName="node" presStyleLbl="node1" presStyleIdx="1" presStyleCnt="4" custAng="0" custScaleX="248934" custScaleY="131088" custRadScaleRad="149598" custRadScaleInc="10852">
        <dgm:presLayoutVars>
          <dgm:bulletEnabled val="1"/>
        </dgm:presLayoutVars>
      </dgm:prSet>
      <dgm:spPr/>
    </dgm:pt>
    <dgm:pt modelId="{206E4D19-A31F-41FA-B729-433DFB6323F7}" type="pres">
      <dgm:prSet presAssocID="{58D96AB0-7D1F-44BF-A108-6EDA99E7C8DF}" presName="dummy" presStyleCnt="0"/>
      <dgm:spPr/>
    </dgm:pt>
    <dgm:pt modelId="{D148A2ED-24C0-4393-AF00-EA38BBD81DAA}" type="pres">
      <dgm:prSet presAssocID="{45FCF646-BEC9-469C-8739-E133AA39045B}" presName="sibTrans" presStyleLbl="sibTrans2D1" presStyleIdx="1" presStyleCnt="4"/>
      <dgm:spPr/>
    </dgm:pt>
    <dgm:pt modelId="{DA3F3BB7-4219-4382-8D67-084820E87727}" type="pres">
      <dgm:prSet presAssocID="{0050BE44-4300-42E0-8808-D29EE801061A}" presName="node" presStyleLbl="node1" presStyleIdx="2" presStyleCnt="4" custScaleX="276041" custScaleY="134472" custRadScaleRad="124442" custRadScaleInc="-9939">
        <dgm:presLayoutVars>
          <dgm:bulletEnabled val="1"/>
        </dgm:presLayoutVars>
      </dgm:prSet>
      <dgm:spPr/>
    </dgm:pt>
    <dgm:pt modelId="{568C29E8-CC74-475C-8AC8-9A39FE245B2D}" type="pres">
      <dgm:prSet presAssocID="{0050BE44-4300-42E0-8808-D29EE801061A}" presName="dummy" presStyleCnt="0"/>
      <dgm:spPr/>
    </dgm:pt>
    <dgm:pt modelId="{1ED7B50C-B67C-4544-A18E-61415D1FF1CB}" type="pres">
      <dgm:prSet presAssocID="{5C60CA71-B7F0-4BCF-B62E-71417D535B40}" presName="sibTrans" presStyleLbl="sibTrans2D1" presStyleIdx="2" presStyleCnt="4"/>
      <dgm:spPr/>
    </dgm:pt>
    <dgm:pt modelId="{3295934C-7120-409C-AC79-99CE9FA6D45D}" type="pres">
      <dgm:prSet presAssocID="{97E546EC-BA4B-40C6-9279-D16BA0D9F0B0}" presName="node" presStyleLbl="node1" presStyleIdx="3" presStyleCnt="4" custScaleX="234463" custScaleY="121508" custRadScaleRad="151786" custRadScaleInc="-1018">
        <dgm:presLayoutVars>
          <dgm:bulletEnabled val="1"/>
        </dgm:presLayoutVars>
      </dgm:prSet>
      <dgm:spPr/>
    </dgm:pt>
    <dgm:pt modelId="{A80A4C77-B54A-4CEC-9A0A-EFA67F72794B}" type="pres">
      <dgm:prSet presAssocID="{97E546EC-BA4B-40C6-9279-D16BA0D9F0B0}" presName="dummy" presStyleCnt="0"/>
      <dgm:spPr/>
    </dgm:pt>
    <dgm:pt modelId="{F1B9A333-9E54-4E8F-AC83-990305B40638}" type="pres">
      <dgm:prSet presAssocID="{C45546D5-7A26-426A-8ED4-22854B2D4D54}" presName="sibTrans" presStyleLbl="sibTrans2D1" presStyleIdx="3" presStyleCnt="4" custLinFactNeighborX="790" custLinFactNeighborY="-296"/>
      <dgm:spPr/>
    </dgm:pt>
  </dgm:ptLst>
  <dgm:cxnLst>
    <dgm:cxn modelId="{57327C03-7C01-4A99-92E0-258A4FBFE44A}" type="presOf" srcId="{0AAAEA3B-DEC3-4F50-8447-6A69B9A374D2}" destId="{243EADE9-1B0C-44B1-9DF2-FA892381E7AF}" srcOrd="0" destOrd="0" presId="urn:microsoft.com/office/officeart/2005/8/layout/radial6"/>
    <dgm:cxn modelId="{A5C10707-D071-43D3-9BF6-4932DE4D568B}" type="presOf" srcId="{45FCF646-BEC9-469C-8739-E133AA39045B}" destId="{D148A2ED-24C0-4393-AF00-EA38BBD81DAA}" srcOrd="0" destOrd="0" presId="urn:microsoft.com/office/officeart/2005/8/layout/radial6"/>
    <dgm:cxn modelId="{1AD31F0A-75B3-4D0D-8D01-5948E38AA4C7}" type="presOf" srcId="{0050BE44-4300-42E0-8808-D29EE801061A}" destId="{DA3F3BB7-4219-4382-8D67-084820E87727}" srcOrd="0" destOrd="0" presId="urn:microsoft.com/office/officeart/2005/8/layout/radial6"/>
    <dgm:cxn modelId="{F6BCEB0A-A917-4467-90AD-A9C0F915272F}" srcId="{ECDCD288-3694-4FBD-9594-209EAF13603E}" destId="{97E546EC-BA4B-40C6-9279-D16BA0D9F0B0}" srcOrd="3" destOrd="0" parTransId="{DDA4F1EA-E40F-4A36-B9FF-9D1C8F1B86A6}" sibTransId="{C45546D5-7A26-426A-8ED4-22854B2D4D54}"/>
    <dgm:cxn modelId="{D5373D10-CB16-4BDC-B867-FAF71B01ECD2}" type="presOf" srcId="{CF4321BD-8BDF-4074-9CFB-5D890D6BF12E}" destId="{52FC0706-E759-4265-97E1-00D7E9D19A88}" srcOrd="0" destOrd="0" presId="urn:microsoft.com/office/officeart/2005/8/layout/radial6"/>
    <dgm:cxn modelId="{2CE48140-65DD-436F-8825-513EE769936F}" type="presOf" srcId="{58D96AB0-7D1F-44BF-A108-6EDA99E7C8DF}" destId="{BF367E25-5BE3-4E04-A854-F41DBB7A579D}" srcOrd="0" destOrd="0" presId="urn:microsoft.com/office/officeart/2005/8/layout/radial6"/>
    <dgm:cxn modelId="{D8CD6660-036D-46CF-9291-20618404608A}" srcId="{ECDCD288-3694-4FBD-9594-209EAF13603E}" destId="{58D96AB0-7D1F-44BF-A108-6EDA99E7C8DF}" srcOrd="1" destOrd="0" parTransId="{69B2FB4F-14A4-4130-923D-8778E4117359}" sibTransId="{45FCF646-BEC9-469C-8739-E133AA39045B}"/>
    <dgm:cxn modelId="{22381946-2893-4F28-BFB6-A84BDD11E1F1}" type="presOf" srcId="{5C60CA71-B7F0-4BCF-B62E-71417D535B40}" destId="{1ED7B50C-B67C-4544-A18E-61415D1FF1CB}" srcOrd="0" destOrd="0" presId="urn:microsoft.com/office/officeart/2005/8/layout/radial6"/>
    <dgm:cxn modelId="{75C07266-C355-4D0B-8157-FAAEDCC35AE5}" srcId="{ECDCD288-3694-4FBD-9594-209EAF13603E}" destId="{0050BE44-4300-42E0-8808-D29EE801061A}" srcOrd="2" destOrd="0" parTransId="{5B081DDC-4FC6-42C1-9015-6A4065ADB33B}" sibTransId="{5C60CA71-B7F0-4BCF-B62E-71417D535B40}"/>
    <dgm:cxn modelId="{9616754D-91D4-494D-B780-0478BE9B03F3}" srcId="{ECDCD288-3694-4FBD-9594-209EAF13603E}" destId="{CF4321BD-8BDF-4074-9CFB-5D890D6BF12E}" srcOrd="0" destOrd="0" parTransId="{FE9F96F8-1CC9-4E85-9C04-9DBF6C86BC92}" sibTransId="{0AAAEA3B-DEC3-4F50-8447-6A69B9A374D2}"/>
    <dgm:cxn modelId="{6FCA39C3-53FD-4931-8D7F-56026BB2BFDB}" type="presOf" srcId="{C45546D5-7A26-426A-8ED4-22854B2D4D54}" destId="{F1B9A333-9E54-4E8F-AC83-990305B40638}" srcOrd="0" destOrd="0" presId="urn:microsoft.com/office/officeart/2005/8/layout/radial6"/>
    <dgm:cxn modelId="{2C0E2ECB-DD3C-4992-9C88-340433861BC7}" type="presOf" srcId="{97E546EC-BA4B-40C6-9279-D16BA0D9F0B0}" destId="{3295934C-7120-409C-AC79-99CE9FA6D45D}" srcOrd="0" destOrd="0" presId="urn:microsoft.com/office/officeart/2005/8/layout/radial6"/>
    <dgm:cxn modelId="{B8D63EE1-E469-4603-B27A-6CFDA686AFDC}" type="presOf" srcId="{0F8B4D66-9020-462A-8D8C-3D681A768409}" destId="{3AB3EAD0-BC6A-4702-9F98-D150F8524045}" srcOrd="0" destOrd="0" presId="urn:microsoft.com/office/officeart/2005/8/layout/radial6"/>
    <dgm:cxn modelId="{A27C51E5-6B13-4494-9EE5-D25B633DE853}" type="presOf" srcId="{ECDCD288-3694-4FBD-9594-209EAF13603E}" destId="{FFE04096-D1C1-43ED-81AF-BC672EBB00E6}" srcOrd="0" destOrd="0" presId="urn:microsoft.com/office/officeart/2005/8/layout/radial6"/>
    <dgm:cxn modelId="{0BD0B1EB-F68F-40CF-82D5-59D43B69E8AB}" srcId="{0F8B4D66-9020-462A-8D8C-3D681A768409}" destId="{ECDCD288-3694-4FBD-9594-209EAF13603E}" srcOrd="0" destOrd="0" parTransId="{DD34FC6F-8A35-4D5B-9FFD-749745B7F107}" sibTransId="{7A70A9A7-0AC5-4A08-A603-7F475E7D82B9}"/>
    <dgm:cxn modelId="{A92F7186-C0BB-4D3A-8B6D-3EBB2C4174D3}" type="presParOf" srcId="{3AB3EAD0-BC6A-4702-9F98-D150F8524045}" destId="{FFE04096-D1C1-43ED-81AF-BC672EBB00E6}" srcOrd="0" destOrd="0" presId="urn:microsoft.com/office/officeart/2005/8/layout/radial6"/>
    <dgm:cxn modelId="{7947A601-0972-4EFF-A06D-1349F87D9085}" type="presParOf" srcId="{3AB3EAD0-BC6A-4702-9F98-D150F8524045}" destId="{52FC0706-E759-4265-97E1-00D7E9D19A88}" srcOrd="1" destOrd="0" presId="urn:microsoft.com/office/officeart/2005/8/layout/radial6"/>
    <dgm:cxn modelId="{F8E82515-86F8-4BD0-A745-4B98C44F8795}" type="presParOf" srcId="{3AB3EAD0-BC6A-4702-9F98-D150F8524045}" destId="{12028B69-3CA6-4DCA-BFAC-8EFE3AE65FC0}" srcOrd="2" destOrd="0" presId="urn:microsoft.com/office/officeart/2005/8/layout/radial6"/>
    <dgm:cxn modelId="{CAF8A084-BDB3-44A9-9006-3415C062B08C}" type="presParOf" srcId="{3AB3EAD0-BC6A-4702-9F98-D150F8524045}" destId="{243EADE9-1B0C-44B1-9DF2-FA892381E7AF}" srcOrd="3" destOrd="0" presId="urn:microsoft.com/office/officeart/2005/8/layout/radial6"/>
    <dgm:cxn modelId="{D13B475C-EADB-4EDD-AF86-C95CC9E6C50D}" type="presParOf" srcId="{3AB3EAD0-BC6A-4702-9F98-D150F8524045}" destId="{BF367E25-5BE3-4E04-A854-F41DBB7A579D}" srcOrd="4" destOrd="0" presId="urn:microsoft.com/office/officeart/2005/8/layout/radial6"/>
    <dgm:cxn modelId="{9A2BC242-7A0A-481E-9A42-2EF464ACED76}" type="presParOf" srcId="{3AB3EAD0-BC6A-4702-9F98-D150F8524045}" destId="{206E4D19-A31F-41FA-B729-433DFB6323F7}" srcOrd="5" destOrd="0" presId="urn:microsoft.com/office/officeart/2005/8/layout/radial6"/>
    <dgm:cxn modelId="{6970BE07-93C1-4867-AD17-9324878EDE2D}" type="presParOf" srcId="{3AB3EAD0-BC6A-4702-9F98-D150F8524045}" destId="{D148A2ED-24C0-4393-AF00-EA38BBD81DAA}" srcOrd="6" destOrd="0" presId="urn:microsoft.com/office/officeart/2005/8/layout/radial6"/>
    <dgm:cxn modelId="{9EE655E2-97E7-42CD-A41E-7A403E1111AF}" type="presParOf" srcId="{3AB3EAD0-BC6A-4702-9F98-D150F8524045}" destId="{DA3F3BB7-4219-4382-8D67-084820E87727}" srcOrd="7" destOrd="0" presId="urn:microsoft.com/office/officeart/2005/8/layout/radial6"/>
    <dgm:cxn modelId="{F6D1701A-A70D-4FDE-AE2A-1BCCC620D332}" type="presParOf" srcId="{3AB3EAD0-BC6A-4702-9F98-D150F8524045}" destId="{568C29E8-CC74-475C-8AC8-9A39FE245B2D}" srcOrd="8" destOrd="0" presId="urn:microsoft.com/office/officeart/2005/8/layout/radial6"/>
    <dgm:cxn modelId="{9A5D2290-23C8-433A-8BF8-08158B8CA1FD}" type="presParOf" srcId="{3AB3EAD0-BC6A-4702-9F98-D150F8524045}" destId="{1ED7B50C-B67C-4544-A18E-61415D1FF1CB}" srcOrd="9" destOrd="0" presId="urn:microsoft.com/office/officeart/2005/8/layout/radial6"/>
    <dgm:cxn modelId="{ADF1AB6F-780E-4B0E-ACB2-5EC0B5B10DEB}" type="presParOf" srcId="{3AB3EAD0-BC6A-4702-9F98-D150F8524045}" destId="{3295934C-7120-409C-AC79-99CE9FA6D45D}" srcOrd="10" destOrd="0" presId="urn:microsoft.com/office/officeart/2005/8/layout/radial6"/>
    <dgm:cxn modelId="{010CF6ED-EF22-4762-B4B6-F176B0AA5CB4}" type="presParOf" srcId="{3AB3EAD0-BC6A-4702-9F98-D150F8524045}" destId="{A80A4C77-B54A-4CEC-9A0A-EFA67F72794B}" srcOrd="11" destOrd="0" presId="urn:microsoft.com/office/officeart/2005/8/layout/radial6"/>
    <dgm:cxn modelId="{84319E3C-34C7-416C-A6AA-4AFE0407EA1F}" type="presParOf" srcId="{3AB3EAD0-BC6A-4702-9F98-D150F8524045}" destId="{F1B9A333-9E54-4E8F-AC83-990305B40638}"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7CAC32-D7DB-457C-9C21-2A477AA7E458}">
      <dsp:nvSpPr>
        <dsp:cNvPr id="0" name=""/>
        <dsp:cNvSpPr/>
      </dsp:nvSpPr>
      <dsp:spPr>
        <a:xfrm>
          <a:off x="0" y="2425"/>
          <a:ext cx="69913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D8799D-4218-4A28-921D-326D7FEB94E8}">
      <dsp:nvSpPr>
        <dsp:cNvPr id="0" name=""/>
        <dsp:cNvSpPr/>
      </dsp:nvSpPr>
      <dsp:spPr>
        <a:xfrm>
          <a:off x="0" y="2425"/>
          <a:ext cx="6991350" cy="827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LEADERSHIP CHANGES</a:t>
          </a:r>
          <a:endParaRPr lang="en-US" sz="3700" kern="1200"/>
        </a:p>
      </dsp:txBody>
      <dsp:txXfrm>
        <a:off x="0" y="2425"/>
        <a:ext cx="6991350" cy="827072"/>
      </dsp:txXfrm>
    </dsp:sp>
    <dsp:sp modelId="{8ED03A11-8C13-4EDB-BA71-A5174E8F4650}">
      <dsp:nvSpPr>
        <dsp:cNvPr id="0" name=""/>
        <dsp:cNvSpPr/>
      </dsp:nvSpPr>
      <dsp:spPr>
        <a:xfrm>
          <a:off x="0" y="829498"/>
          <a:ext cx="69913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2AC1B9-3286-4F63-8551-5DD344466405}">
      <dsp:nvSpPr>
        <dsp:cNvPr id="0" name=""/>
        <dsp:cNvSpPr/>
      </dsp:nvSpPr>
      <dsp:spPr>
        <a:xfrm>
          <a:off x="0" y="829498"/>
          <a:ext cx="6991350" cy="827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FOCUS ON SERVICES</a:t>
          </a:r>
          <a:endParaRPr lang="en-US" sz="3700" kern="1200"/>
        </a:p>
      </dsp:txBody>
      <dsp:txXfrm>
        <a:off x="0" y="829498"/>
        <a:ext cx="6991350" cy="827072"/>
      </dsp:txXfrm>
    </dsp:sp>
    <dsp:sp modelId="{47F11950-A2C0-413E-9F7B-37198ECDFFDF}">
      <dsp:nvSpPr>
        <dsp:cNvPr id="0" name=""/>
        <dsp:cNvSpPr/>
      </dsp:nvSpPr>
      <dsp:spPr>
        <a:xfrm>
          <a:off x="0" y="1656570"/>
          <a:ext cx="69913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7AE973-C537-4749-AEF3-194351DA82F0}">
      <dsp:nvSpPr>
        <dsp:cNvPr id="0" name=""/>
        <dsp:cNvSpPr/>
      </dsp:nvSpPr>
      <dsp:spPr>
        <a:xfrm>
          <a:off x="0" y="1656570"/>
          <a:ext cx="6991350" cy="827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SHIFT TO ARM-BASED PROCESSORS</a:t>
          </a:r>
          <a:endParaRPr lang="en-US" sz="3700" kern="1200"/>
        </a:p>
      </dsp:txBody>
      <dsp:txXfrm>
        <a:off x="0" y="1656570"/>
        <a:ext cx="6991350" cy="827072"/>
      </dsp:txXfrm>
    </dsp:sp>
    <dsp:sp modelId="{3F05F1DF-819A-41FB-8DFC-51819F05431E}">
      <dsp:nvSpPr>
        <dsp:cNvPr id="0" name=""/>
        <dsp:cNvSpPr/>
      </dsp:nvSpPr>
      <dsp:spPr>
        <a:xfrm>
          <a:off x="0" y="2483643"/>
          <a:ext cx="69913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544E04-5488-44BC-81F2-652B57333B9F}">
      <dsp:nvSpPr>
        <dsp:cNvPr id="0" name=""/>
        <dsp:cNvSpPr/>
      </dsp:nvSpPr>
      <dsp:spPr>
        <a:xfrm>
          <a:off x="0" y="2483643"/>
          <a:ext cx="6991350" cy="827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PRIVACY CHANGES</a:t>
          </a:r>
          <a:endParaRPr lang="en-US" sz="3700" kern="1200"/>
        </a:p>
      </dsp:txBody>
      <dsp:txXfrm>
        <a:off x="0" y="2483643"/>
        <a:ext cx="6991350" cy="827072"/>
      </dsp:txXfrm>
    </dsp:sp>
    <dsp:sp modelId="{9C9A7002-4543-4749-9214-B7D8E83C9EC7}">
      <dsp:nvSpPr>
        <dsp:cNvPr id="0" name=""/>
        <dsp:cNvSpPr/>
      </dsp:nvSpPr>
      <dsp:spPr>
        <a:xfrm>
          <a:off x="0" y="3310716"/>
          <a:ext cx="69913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6BA72F-68CF-41FF-9C45-4FA87EA8F647}">
      <dsp:nvSpPr>
        <dsp:cNvPr id="0" name=""/>
        <dsp:cNvSpPr/>
      </dsp:nvSpPr>
      <dsp:spPr>
        <a:xfrm>
          <a:off x="0" y="3310716"/>
          <a:ext cx="6991350" cy="827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ENVIRONMENTAL INITIATIVES</a:t>
          </a:r>
          <a:endParaRPr lang="en-US" sz="3700" kern="1200"/>
        </a:p>
      </dsp:txBody>
      <dsp:txXfrm>
        <a:off x="0" y="3310716"/>
        <a:ext cx="6991350" cy="827072"/>
      </dsp:txXfrm>
    </dsp:sp>
    <dsp:sp modelId="{FF34D979-633F-4C1C-896B-5B2728609893}">
      <dsp:nvSpPr>
        <dsp:cNvPr id="0" name=""/>
        <dsp:cNvSpPr/>
      </dsp:nvSpPr>
      <dsp:spPr>
        <a:xfrm>
          <a:off x="0" y="4137788"/>
          <a:ext cx="69913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9AC07E-45CE-42A4-BD35-E4DA98B08729}">
      <dsp:nvSpPr>
        <dsp:cNvPr id="0" name=""/>
        <dsp:cNvSpPr/>
      </dsp:nvSpPr>
      <dsp:spPr>
        <a:xfrm>
          <a:off x="0" y="4137788"/>
          <a:ext cx="6991350" cy="827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RETAIL CHANGES</a:t>
          </a:r>
          <a:endParaRPr lang="en-US" sz="3700" kern="1200"/>
        </a:p>
      </dsp:txBody>
      <dsp:txXfrm>
        <a:off x="0" y="4137788"/>
        <a:ext cx="6991350" cy="8270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B9A333-9E54-4E8F-AC83-990305B40638}">
      <dsp:nvSpPr>
        <dsp:cNvPr id="0" name=""/>
        <dsp:cNvSpPr/>
      </dsp:nvSpPr>
      <dsp:spPr>
        <a:xfrm>
          <a:off x="2794205" y="435452"/>
          <a:ext cx="4733046" cy="4733046"/>
        </a:xfrm>
        <a:prstGeom prst="blockArc">
          <a:avLst>
            <a:gd name="adj1" fmla="val 10441468"/>
            <a:gd name="adj2" fmla="val 18190193"/>
            <a:gd name="adj3" fmla="val 463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ED7B50C-B67C-4544-A18E-61415D1FF1CB}">
      <dsp:nvSpPr>
        <dsp:cNvPr id="0" name=""/>
        <dsp:cNvSpPr/>
      </dsp:nvSpPr>
      <dsp:spPr>
        <a:xfrm>
          <a:off x="2725945" y="1136100"/>
          <a:ext cx="4733046" cy="4733046"/>
        </a:xfrm>
        <a:prstGeom prst="blockArc">
          <a:avLst>
            <a:gd name="adj1" fmla="val 3181973"/>
            <a:gd name="adj2" fmla="val 11467425"/>
            <a:gd name="adj3" fmla="val 463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148A2ED-24C0-4393-AF00-EA38BBD81DAA}">
      <dsp:nvSpPr>
        <dsp:cNvPr id="0" name=""/>
        <dsp:cNvSpPr/>
      </dsp:nvSpPr>
      <dsp:spPr>
        <a:xfrm>
          <a:off x="5107553" y="894832"/>
          <a:ext cx="4733046" cy="4733046"/>
        </a:xfrm>
        <a:prstGeom prst="blockArc">
          <a:avLst>
            <a:gd name="adj1" fmla="val 21559804"/>
            <a:gd name="adj2" fmla="val 6923878"/>
            <a:gd name="adj3" fmla="val 463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43EADE9-1B0C-44B1-9DF2-FA892381E7AF}">
      <dsp:nvSpPr>
        <dsp:cNvPr id="0" name=""/>
        <dsp:cNvSpPr/>
      </dsp:nvSpPr>
      <dsp:spPr>
        <a:xfrm>
          <a:off x="5130344" y="542882"/>
          <a:ext cx="4733046" cy="4733046"/>
        </a:xfrm>
        <a:prstGeom prst="blockArc">
          <a:avLst>
            <a:gd name="adj1" fmla="val 14480279"/>
            <a:gd name="adj2" fmla="val 484809"/>
            <a:gd name="adj3" fmla="val 463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FE04096-D1C1-43ED-81AF-BC672EBB00E6}">
      <dsp:nvSpPr>
        <dsp:cNvPr id="0" name=""/>
        <dsp:cNvSpPr/>
      </dsp:nvSpPr>
      <dsp:spPr>
        <a:xfrm>
          <a:off x="5044299" y="2242570"/>
          <a:ext cx="2332014" cy="170289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1733550">
            <a:lnSpc>
              <a:spcPct val="90000"/>
            </a:lnSpc>
            <a:spcBef>
              <a:spcPct val="0"/>
            </a:spcBef>
            <a:spcAft>
              <a:spcPct val="35000"/>
            </a:spcAft>
            <a:buNone/>
          </a:pPr>
          <a:r>
            <a:rPr lang="en-GB" sz="3900" b="1" kern="1200" dirty="0">
              <a:latin typeface="Amasis MT Pro Black" panose="020B0604020202020204" pitchFamily="18" charset="0"/>
              <a:cs typeface="Aharoni" panose="02010803020104030203" pitchFamily="2" charset="-79"/>
            </a:rPr>
            <a:t>SWOT</a:t>
          </a:r>
        </a:p>
      </dsp:txBody>
      <dsp:txXfrm>
        <a:off x="5385815" y="2491953"/>
        <a:ext cx="1648982" cy="1204126"/>
      </dsp:txXfrm>
    </dsp:sp>
    <dsp:sp modelId="{52FC0706-E759-4265-97E1-00D7E9D19A88}">
      <dsp:nvSpPr>
        <dsp:cNvPr id="0" name=""/>
        <dsp:cNvSpPr/>
      </dsp:nvSpPr>
      <dsp:spPr>
        <a:xfrm>
          <a:off x="4384861" y="-69327"/>
          <a:ext cx="4006476" cy="190067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GB" sz="2000" kern="1200" dirty="0">
            <a:latin typeface="Aharoni" panose="02010803020104030203" pitchFamily="2" charset="-79"/>
            <a:cs typeface="Aharoni" panose="02010803020104030203" pitchFamily="2" charset="-79"/>
          </a:endParaRPr>
        </a:p>
        <a:p>
          <a:pPr marL="0" lvl="0" indent="0" algn="ctr" defTabSz="889000">
            <a:lnSpc>
              <a:spcPct val="90000"/>
            </a:lnSpc>
            <a:spcBef>
              <a:spcPct val="0"/>
            </a:spcBef>
            <a:spcAft>
              <a:spcPct val="35000"/>
            </a:spcAft>
            <a:buNone/>
          </a:pPr>
          <a:endParaRPr lang="en-GB" sz="2000" kern="1200" dirty="0">
            <a:latin typeface="Aharoni" panose="02010803020104030203" pitchFamily="2" charset="-79"/>
            <a:cs typeface="Aharoni" panose="02010803020104030203" pitchFamily="2" charset="-79"/>
          </a:endParaRPr>
        </a:p>
        <a:p>
          <a:pPr marL="0" lvl="0" indent="0" algn="ctr" defTabSz="889000">
            <a:lnSpc>
              <a:spcPct val="90000"/>
            </a:lnSpc>
            <a:spcBef>
              <a:spcPct val="0"/>
            </a:spcBef>
            <a:spcAft>
              <a:spcPct val="35000"/>
            </a:spcAft>
            <a:buNone/>
          </a:pPr>
          <a:r>
            <a:rPr lang="en-GB" sz="2000" kern="1200" dirty="0">
              <a:latin typeface="Aharoni" panose="02010803020104030203" pitchFamily="2" charset="-79"/>
              <a:cs typeface="Aharoni" panose="02010803020104030203" pitchFamily="2" charset="-79"/>
            </a:rPr>
            <a:t>STRENGTH</a:t>
          </a:r>
        </a:p>
        <a:p>
          <a:pPr marL="0" lvl="0" indent="0" algn="ctr" defTabSz="889000">
            <a:lnSpc>
              <a:spcPct val="90000"/>
            </a:lnSpc>
            <a:spcBef>
              <a:spcPct val="0"/>
            </a:spcBef>
            <a:spcAft>
              <a:spcPct val="35000"/>
            </a:spcAft>
            <a:buNone/>
          </a:pPr>
          <a:endParaRPr lang="en-GB" sz="2000" kern="1200" dirty="0">
            <a:latin typeface="Aharoni" panose="02010803020104030203" pitchFamily="2" charset="-79"/>
            <a:cs typeface="Aharoni" panose="02010803020104030203" pitchFamily="2" charset="-79"/>
          </a:endParaRPr>
        </a:p>
        <a:p>
          <a:pPr marL="0" lvl="0" indent="0" algn="ctr" defTabSz="889000">
            <a:lnSpc>
              <a:spcPct val="90000"/>
            </a:lnSpc>
            <a:spcBef>
              <a:spcPct val="0"/>
            </a:spcBef>
            <a:spcAft>
              <a:spcPct val="35000"/>
            </a:spcAft>
            <a:buFont typeface="Arial" panose="020B0604020202020204" pitchFamily="34" charset="0"/>
            <a:buNone/>
          </a:pPr>
          <a:r>
            <a:rPr lang="en-GB" sz="1400" kern="1200" dirty="0"/>
            <a:t>STRONG BRAND IMAGE</a:t>
          </a:r>
        </a:p>
        <a:p>
          <a:pPr marL="0" lvl="0" indent="0" algn="ctr" defTabSz="889000">
            <a:lnSpc>
              <a:spcPct val="90000"/>
            </a:lnSpc>
            <a:spcBef>
              <a:spcPct val="0"/>
            </a:spcBef>
            <a:spcAft>
              <a:spcPct val="35000"/>
            </a:spcAft>
            <a:buFontTx/>
            <a:buNone/>
          </a:pPr>
          <a:r>
            <a:rPr lang="en-GB" sz="1400" kern="1200" dirty="0"/>
            <a:t>INNOVATIVE PRODUCT</a:t>
          </a:r>
        </a:p>
        <a:p>
          <a:pPr marL="0" lvl="0" indent="0" algn="ctr" defTabSz="889000">
            <a:lnSpc>
              <a:spcPct val="90000"/>
            </a:lnSpc>
            <a:spcBef>
              <a:spcPct val="0"/>
            </a:spcBef>
            <a:spcAft>
              <a:spcPct val="35000"/>
            </a:spcAft>
            <a:buFont typeface="Arial" panose="020B0604020202020204" pitchFamily="34" charset="0"/>
            <a:buNone/>
          </a:pPr>
          <a:r>
            <a:rPr lang="en-GB" sz="1400" kern="1200" dirty="0"/>
            <a:t>INTEGRATED ECOSYSTEM</a:t>
          </a:r>
        </a:p>
        <a:p>
          <a:pPr marL="0" lvl="0" indent="0" algn="ctr" defTabSz="889000">
            <a:lnSpc>
              <a:spcPct val="90000"/>
            </a:lnSpc>
            <a:spcBef>
              <a:spcPct val="0"/>
            </a:spcBef>
            <a:spcAft>
              <a:spcPct val="35000"/>
            </a:spcAft>
            <a:buFont typeface="Arial" panose="020B0604020202020204" pitchFamily="34" charset="0"/>
            <a:buNone/>
          </a:pPr>
          <a:endParaRPr lang="en-GB" sz="1000" kern="1200" dirty="0"/>
        </a:p>
        <a:p>
          <a:pPr marL="0" lvl="0" indent="0" algn="ctr" defTabSz="889000">
            <a:lnSpc>
              <a:spcPct val="90000"/>
            </a:lnSpc>
            <a:spcBef>
              <a:spcPct val="0"/>
            </a:spcBef>
            <a:spcAft>
              <a:spcPct val="35000"/>
            </a:spcAft>
            <a:buNone/>
          </a:pPr>
          <a:endParaRPr lang="en-GB" sz="1600" kern="1200" dirty="0"/>
        </a:p>
        <a:p>
          <a:pPr marL="0" lvl="0" indent="0" algn="ctr" defTabSz="889000">
            <a:lnSpc>
              <a:spcPct val="90000"/>
            </a:lnSpc>
            <a:spcBef>
              <a:spcPct val="0"/>
            </a:spcBef>
            <a:spcAft>
              <a:spcPct val="35000"/>
            </a:spcAft>
            <a:buNone/>
          </a:pPr>
          <a:endParaRPr lang="en-GB" sz="1600" kern="1200" dirty="0"/>
        </a:p>
      </dsp:txBody>
      <dsp:txXfrm>
        <a:off x="4971596" y="209020"/>
        <a:ext cx="2833006" cy="1343976"/>
      </dsp:txXfrm>
    </dsp:sp>
    <dsp:sp modelId="{BF367E25-5BE3-4E04-A854-F41DBB7A579D}">
      <dsp:nvSpPr>
        <dsp:cNvPr id="0" name=""/>
        <dsp:cNvSpPr/>
      </dsp:nvSpPr>
      <dsp:spPr>
        <a:xfrm>
          <a:off x="7888655" y="2235413"/>
          <a:ext cx="3793843" cy="199782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haroni" panose="02010803020104030203" pitchFamily="2" charset="-79"/>
              <a:cs typeface="Aharoni" panose="02010803020104030203" pitchFamily="2" charset="-79"/>
            </a:rPr>
            <a:t>WEAKNESS</a:t>
          </a:r>
        </a:p>
        <a:p>
          <a:pPr marL="0" lvl="0" indent="0" algn="ctr" defTabSz="889000">
            <a:lnSpc>
              <a:spcPct val="90000"/>
            </a:lnSpc>
            <a:spcBef>
              <a:spcPct val="0"/>
            </a:spcBef>
            <a:spcAft>
              <a:spcPct val="35000"/>
            </a:spcAft>
            <a:buNone/>
          </a:pPr>
          <a:endParaRPr lang="en-GB" sz="2000" kern="1200" dirty="0">
            <a:latin typeface="Aharoni" panose="02010803020104030203" pitchFamily="2" charset="-79"/>
            <a:cs typeface="Aharoni" panose="02010803020104030203" pitchFamily="2" charset="-79"/>
          </a:endParaRPr>
        </a:p>
        <a:p>
          <a:pPr marL="0" lvl="0" indent="0" algn="ctr" defTabSz="889000">
            <a:lnSpc>
              <a:spcPct val="90000"/>
            </a:lnSpc>
            <a:spcBef>
              <a:spcPct val="0"/>
            </a:spcBef>
            <a:spcAft>
              <a:spcPct val="35000"/>
            </a:spcAft>
            <a:buNone/>
          </a:pPr>
          <a:r>
            <a:rPr lang="en-GB" sz="1400" kern="1200" dirty="0"/>
            <a:t>HIGH DEPENDENCE </a:t>
          </a:r>
        </a:p>
        <a:p>
          <a:pPr marL="0" lvl="0" indent="0" algn="ctr" defTabSz="889000">
            <a:lnSpc>
              <a:spcPct val="90000"/>
            </a:lnSpc>
            <a:spcBef>
              <a:spcPct val="0"/>
            </a:spcBef>
            <a:spcAft>
              <a:spcPct val="35000"/>
            </a:spcAft>
            <a:buNone/>
          </a:pPr>
          <a:r>
            <a:rPr lang="en-GB" sz="1400" kern="1200" dirty="0"/>
            <a:t>LIMITED PRODUCT LINE </a:t>
          </a:r>
        </a:p>
        <a:p>
          <a:pPr marL="0" lvl="0" indent="0" algn="ctr" defTabSz="889000">
            <a:lnSpc>
              <a:spcPct val="90000"/>
            </a:lnSpc>
            <a:spcBef>
              <a:spcPct val="0"/>
            </a:spcBef>
            <a:spcAft>
              <a:spcPct val="35000"/>
            </a:spcAft>
            <a:buNone/>
          </a:pPr>
          <a:r>
            <a:rPr lang="en-GB" sz="1400" kern="1200" dirty="0"/>
            <a:t>HIGH PRICES</a:t>
          </a:r>
        </a:p>
        <a:p>
          <a:pPr marL="0" lvl="0" indent="0" algn="ctr" defTabSz="889000">
            <a:lnSpc>
              <a:spcPct val="90000"/>
            </a:lnSpc>
            <a:spcBef>
              <a:spcPct val="0"/>
            </a:spcBef>
            <a:spcAft>
              <a:spcPct val="35000"/>
            </a:spcAft>
            <a:buNone/>
          </a:pPr>
          <a:endParaRPr lang="en-GB" sz="1000" kern="1200" dirty="0"/>
        </a:p>
      </dsp:txBody>
      <dsp:txXfrm>
        <a:off x="8444250" y="2527988"/>
        <a:ext cx="2682653" cy="1412678"/>
      </dsp:txXfrm>
    </dsp:sp>
    <dsp:sp modelId="{DA3F3BB7-4219-4382-8D67-084820E87727}">
      <dsp:nvSpPr>
        <dsp:cNvPr id="0" name=""/>
        <dsp:cNvSpPr/>
      </dsp:nvSpPr>
      <dsp:spPr>
        <a:xfrm>
          <a:off x="4379117" y="4324893"/>
          <a:ext cx="4206963" cy="204940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GB" sz="1800" kern="1200" dirty="0"/>
        </a:p>
        <a:p>
          <a:pPr marL="0" lvl="0" indent="0" algn="ctr" defTabSz="800100">
            <a:lnSpc>
              <a:spcPct val="90000"/>
            </a:lnSpc>
            <a:spcBef>
              <a:spcPct val="0"/>
            </a:spcBef>
            <a:spcAft>
              <a:spcPct val="35000"/>
            </a:spcAft>
            <a:buNone/>
          </a:pPr>
          <a:endParaRPr lang="en-GB" sz="1800" kern="1200" dirty="0"/>
        </a:p>
        <a:p>
          <a:pPr marL="0" lvl="0" indent="0" algn="ctr" defTabSz="800100">
            <a:lnSpc>
              <a:spcPct val="90000"/>
            </a:lnSpc>
            <a:spcBef>
              <a:spcPct val="0"/>
            </a:spcBef>
            <a:spcAft>
              <a:spcPct val="35000"/>
            </a:spcAft>
            <a:buNone/>
          </a:pPr>
          <a:r>
            <a:rPr lang="en-GB" sz="2000" kern="1200" dirty="0">
              <a:latin typeface="Aharoni" panose="02010803020104030203" pitchFamily="2" charset="-79"/>
              <a:cs typeface="Aharoni" panose="02010803020104030203" pitchFamily="2" charset="-79"/>
            </a:rPr>
            <a:t>OPPORTUNITIES</a:t>
          </a:r>
        </a:p>
        <a:p>
          <a:pPr marL="0" lvl="0" indent="0" algn="ctr" defTabSz="800100">
            <a:lnSpc>
              <a:spcPct val="90000"/>
            </a:lnSpc>
            <a:spcBef>
              <a:spcPct val="0"/>
            </a:spcBef>
            <a:spcAft>
              <a:spcPct val="35000"/>
            </a:spcAft>
            <a:buNone/>
          </a:pPr>
          <a:endParaRPr lang="en-GB" sz="2000" kern="1200" dirty="0">
            <a:latin typeface="Aharoni" panose="02010803020104030203" pitchFamily="2" charset="-79"/>
            <a:cs typeface="Aharoni" panose="02010803020104030203" pitchFamily="2" charset="-79"/>
          </a:endParaRPr>
        </a:p>
        <a:p>
          <a:pPr marL="0" lvl="0" indent="0" algn="ctr" defTabSz="800100">
            <a:lnSpc>
              <a:spcPct val="90000"/>
            </a:lnSpc>
            <a:spcBef>
              <a:spcPct val="0"/>
            </a:spcBef>
            <a:spcAft>
              <a:spcPct val="35000"/>
            </a:spcAft>
            <a:buNone/>
          </a:pPr>
          <a:r>
            <a:rPr lang="en-GB" sz="1400" kern="1200" dirty="0"/>
            <a:t>EXPANSION INTO NEW PRODUCTS</a:t>
          </a:r>
        </a:p>
        <a:p>
          <a:pPr marL="0" lvl="0" indent="0" algn="ctr" defTabSz="800100">
            <a:lnSpc>
              <a:spcPct val="90000"/>
            </a:lnSpc>
            <a:spcBef>
              <a:spcPct val="0"/>
            </a:spcBef>
            <a:spcAft>
              <a:spcPct val="35000"/>
            </a:spcAft>
            <a:buNone/>
          </a:pPr>
          <a:r>
            <a:rPr lang="en-GB" sz="1400" kern="1200" dirty="0"/>
            <a:t>POTENTIAL FOR NEW PARTNERSHIP</a:t>
          </a:r>
        </a:p>
        <a:p>
          <a:pPr marL="0" lvl="0" indent="0" algn="ctr" defTabSz="800100">
            <a:lnSpc>
              <a:spcPct val="90000"/>
            </a:lnSpc>
            <a:spcBef>
              <a:spcPct val="0"/>
            </a:spcBef>
            <a:spcAft>
              <a:spcPct val="35000"/>
            </a:spcAft>
            <a:buNone/>
          </a:pPr>
          <a:r>
            <a:rPr lang="en-GB" sz="1400" kern="1200" dirty="0"/>
            <a:t>PENETRATION INTO EMERGING MARKET</a:t>
          </a:r>
        </a:p>
        <a:p>
          <a:pPr marL="0" lvl="0" indent="0" algn="ctr" defTabSz="800100">
            <a:lnSpc>
              <a:spcPct val="90000"/>
            </a:lnSpc>
            <a:spcBef>
              <a:spcPct val="0"/>
            </a:spcBef>
            <a:spcAft>
              <a:spcPct val="35000"/>
            </a:spcAft>
            <a:buNone/>
          </a:pPr>
          <a:endParaRPr lang="en-GB" sz="1000" kern="1200" dirty="0"/>
        </a:p>
        <a:p>
          <a:pPr marL="0" lvl="0" indent="0" algn="ctr" defTabSz="800100">
            <a:lnSpc>
              <a:spcPct val="90000"/>
            </a:lnSpc>
            <a:spcBef>
              <a:spcPct val="0"/>
            </a:spcBef>
            <a:spcAft>
              <a:spcPct val="35000"/>
            </a:spcAft>
            <a:buNone/>
          </a:pPr>
          <a:endParaRPr lang="en-GB" sz="1800" kern="1200" dirty="0"/>
        </a:p>
        <a:p>
          <a:pPr marL="0" lvl="0" indent="0" algn="ctr" defTabSz="800100">
            <a:lnSpc>
              <a:spcPct val="90000"/>
            </a:lnSpc>
            <a:spcBef>
              <a:spcPct val="0"/>
            </a:spcBef>
            <a:spcAft>
              <a:spcPct val="35000"/>
            </a:spcAft>
            <a:buNone/>
          </a:pPr>
          <a:endParaRPr lang="en-GB" sz="1800" kern="1200" dirty="0"/>
        </a:p>
      </dsp:txBody>
      <dsp:txXfrm>
        <a:off x="4995212" y="4625021"/>
        <a:ext cx="2974773" cy="1449145"/>
      </dsp:txXfrm>
    </dsp:sp>
    <dsp:sp modelId="{3295934C-7120-409C-AC79-99CE9FA6D45D}">
      <dsp:nvSpPr>
        <dsp:cNvPr id="0" name=""/>
        <dsp:cNvSpPr/>
      </dsp:nvSpPr>
      <dsp:spPr>
        <a:xfrm>
          <a:off x="1037590" y="2130725"/>
          <a:ext cx="3573300" cy="185182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haroni" panose="02010803020104030203" pitchFamily="2" charset="-79"/>
              <a:cs typeface="Aharoni" panose="02010803020104030203" pitchFamily="2" charset="-79"/>
            </a:rPr>
            <a:t>THREATS</a:t>
          </a:r>
        </a:p>
        <a:p>
          <a:pPr marL="0" lvl="0" indent="0" algn="ctr" defTabSz="889000">
            <a:lnSpc>
              <a:spcPct val="90000"/>
            </a:lnSpc>
            <a:spcBef>
              <a:spcPct val="0"/>
            </a:spcBef>
            <a:spcAft>
              <a:spcPct val="35000"/>
            </a:spcAft>
            <a:buNone/>
          </a:pPr>
          <a:endParaRPr lang="en-GB" sz="2000" b="1" kern="1200" dirty="0">
            <a:latin typeface="Aharoni" panose="02010803020104030203" pitchFamily="2" charset="-79"/>
            <a:cs typeface="Aharoni" panose="02010803020104030203" pitchFamily="2" charset="-79"/>
          </a:endParaRPr>
        </a:p>
        <a:p>
          <a:pPr marL="0" lvl="0" indent="0" algn="ctr" defTabSz="889000">
            <a:lnSpc>
              <a:spcPct val="90000"/>
            </a:lnSpc>
            <a:spcBef>
              <a:spcPct val="0"/>
            </a:spcBef>
            <a:spcAft>
              <a:spcPct val="35000"/>
            </a:spcAft>
            <a:buFont typeface="+mj-lt"/>
            <a:buNone/>
          </a:pPr>
          <a:r>
            <a:rPr lang="en-GB" sz="1400" kern="1200" dirty="0"/>
            <a:t>INTENSE COMPETITION</a:t>
          </a:r>
        </a:p>
        <a:p>
          <a:pPr marL="0" lvl="0" indent="0" algn="ctr" defTabSz="889000">
            <a:lnSpc>
              <a:spcPct val="90000"/>
            </a:lnSpc>
            <a:spcBef>
              <a:spcPct val="0"/>
            </a:spcBef>
            <a:spcAft>
              <a:spcPct val="35000"/>
            </a:spcAft>
            <a:buFont typeface="+mj-lt"/>
            <a:buNone/>
          </a:pPr>
          <a:r>
            <a:rPr lang="en-GB" sz="1400" kern="1200" dirty="0"/>
            <a:t>ECONOMIC DOWNTURN</a:t>
          </a:r>
        </a:p>
        <a:p>
          <a:pPr marL="0" lvl="0" indent="0" algn="ctr" defTabSz="889000">
            <a:lnSpc>
              <a:spcPct val="90000"/>
            </a:lnSpc>
            <a:spcBef>
              <a:spcPct val="0"/>
            </a:spcBef>
            <a:spcAft>
              <a:spcPct val="35000"/>
            </a:spcAft>
            <a:buFont typeface="+mj-lt"/>
            <a:buNone/>
          </a:pPr>
          <a:r>
            <a:rPr lang="en-GB" sz="1400" kern="1200" dirty="0"/>
            <a:t>SUPPLY CHAIN DISRUPTION AND RISK  DUE TO COVID </a:t>
          </a:r>
        </a:p>
      </dsp:txBody>
      <dsp:txXfrm>
        <a:off x="1560888" y="2401918"/>
        <a:ext cx="2526704" cy="130943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AC74A-664E-43D3-859E-B35855730DB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2710C658-31F9-4A67-8267-E3463B262A3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8EB9656B-74C7-455B-B2B8-19A3A45F59A9}" type="datetime1">
              <a:rPr lang="en-GB" smtClean="0"/>
              <a:t>26/02/2023</a:t>
            </a:fld>
            <a:endParaRPr lang="en-GB"/>
          </a:p>
        </p:txBody>
      </p:sp>
      <p:sp>
        <p:nvSpPr>
          <p:cNvPr id="4" name="Footer Placeholder 3">
            <a:extLst>
              <a:ext uri="{FF2B5EF4-FFF2-40B4-BE49-F238E27FC236}">
                <a16:creationId xmlns:a16="http://schemas.microsoft.com/office/drawing/2014/main" id="{CD7BBBF1-3A7A-4F4B-8592-578ABE65B71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CA02F046-B531-4374-9A89-AC21BCA06E1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D2DFAA7-D3C3-4D01-9299-453E25D16D4E}" type="slidenum">
              <a:rPr lang="en-GB" smtClean="0"/>
              <a:t>‹#›</a:t>
            </a:fld>
            <a:endParaRPr lang="en-GB"/>
          </a:p>
        </p:txBody>
      </p:sp>
    </p:spTree>
    <p:extLst>
      <p:ext uri="{BB962C8B-B14F-4D97-AF65-F5344CB8AC3E}">
        <p14:creationId xmlns:p14="http://schemas.microsoft.com/office/powerpoint/2010/main" val="90052736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977C96CD-B971-4362-943D-DA39C9C7A795}" type="datetime1">
              <a:rPr lang="en-GB" noProof="0" smtClean="0"/>
              <a:t>26/02/2023</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DC51814-3B91-4036-94D2-3977634EE214}" type="slidenum">
              <a:rPr lang="en-GB" noProof="0" smtClean="0"/>
              <a:t>‹#›</a:t>
            </a:fld>
            <a:endParaRPr lang="en-GB" noProof="0"/>
          </a:p>
        </p:txBody>
      </p:sp>
    </p:spTree>
    <p:extLst>
      <p:ext uri="{BB962C8B-B14F-4D97-AF65-F5344CB8AC3E}">
        <p14:creationId xmlns:p14="http://schemas.microsoft.com/office/powerpoint/2010/main" val="130062578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DC51814-3B91-4036-94D2-3977634EE214}" type="slidenum">
              <a:rPr lang="en-GB" smtClean="0"/>
              <a:t>1</a:t>
            </a:fld>
            <a:endParaRPr lang="en-GB"/>
          </a:p>
        </p:txBody>
      </p:sp>
    </p:spTree>
    <p:extLst>
      <p:ext uri="{BB962C8B-B14F-4D97-AF65-F5344CB8AC3E}">
        <p14:creationId xmlns:p14="http://schemas.microsoft.com/office/powerpoint/2010/main" val="35196992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DC51814-3B91-4036-94D2-3977634EE214}" type="slidenum">
              <a:rPr lang="en-GB" smtClean="0"/>
              <a:t>2</a:t>
            </a:fld>
            <a:endParaRPr lang="en-GB"/>
          </a:p>
        </p:txBody>
      </p:sp>
    </p:spTree>
    <p:extLst>
      <p:ext uri="{BB962C8B-B14F-4D97-AF65-F5344CB8AC3E}">
        <p14:creationId xmlns:p14="http://schemas.microsoft.com/office/powerpoint/2010/main" val="12103790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DC51814-3B91-4036-94D2-3977634EE214}" type="slidenum">
              <a:rPr lang="en-GB" smtClean="0"/>
              <a:t>3</a:t>
            </a:fld>
            <a:endParaRPr lang="en-GB"/>
          </a:p>
        </p:txBody>
      </p:sp>
    </p:spTree>
    <p:extLst>
      <p:ext uri="{BB962C8B-B14F-4D97-AF65-F5344CB8AC3E}">
        <p14:creationId xmlns:p14="http://schemas.microsoft.com/office/powerpoint/2010/main" val="26498742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DC51814-3B91-4036-94D2-3977634EE214}" type="slidenum">
              <a:rPr lang="en-GB" smtClean="0"/>
              <a:t>4</a:t>
            </a:fld>
            <a:endParaRPr lang="en-GB"/>
          </a:p>
        </p:txBody>
      </p:sp>
    </p:spTree>
    <p:extLst>
      <p:ext uri="{BB962C8B-B14F-4D97-AF65-F5344CB8AC3E}">
        <p14:creationId xmlns:p14="http://schemas.microsoft.com/office/powerpoint/2010/main" val="730753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DC51814-3B91-4036-94D2-3977634EE214}" type="slidenum">
              <a:rPr lang="en-GB" smtClean="0"/>
              <a:t>6</a:t>
            </a:fld>
            <a:endParaRPr lang="en-GB"/>
          </a:p>
        </p:txBody>
      </p:sp>
    </p:spTree>
    <p:extLst>
      <p:ext uri="{BB962C8B-B14F-4D97-AF65-F5344CB8AC3E}">
        <p14:creationId xmlns:p14="http://schemas.microsoft.com/office/powerpoint/2010/main" val="4631587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DC51814-3B91-4036-94D2-3977634EE214}" type="slidenum">
              <a:rPr lang="en-GB" smtClean="0"/>
              <a:t>7</a:t>
            </a:fld>
            <a:endParaRPr lang="en-GB"/>
          </a:p>
        </p:txBody>
      </p:sp>
    </p:spTree>
    <p:extLst>
      <p:ext uri="{BB962C8B-B14F-4D97-AF65-F5344CB8AC3E}">
        <p14:creationId xmlns:p14="http://schemas.microsoft.com/office/powerpoint/2010/main" val="9327325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DC51814-3B91-4036-94D2-3977634EE214}" type="slidenum">
              <a:rPr lang="en-GB" smtClean="0"/>
              <a:t>9</a:t>
            </a:fld>
            <a:endParaRPr lang="en-GB"/>
          </a:p>
        </p:txBody>
      </p:sp>
    </p:spTree>
    <p:extLst>
      <p:ext uri="{BB962C8B-B14F-4D97-AF65-F5344CB8AC3E}">
        <p14:creationId xmlns:p14="http://schemas.microsoft.com/office/powerpoint/2010/main" val="1855577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DC51814-3B91-4036-94D2-3977634EE214}" type="slidenum">
              <a:rPr lang="en-GB" smtClean="0"/>
              <a:t>11</a:t>
            </a:fld>
            <a:endParaRPr lang="en-GB"/>
          </a:p>
        </p:txBody>
      </p:sp>
    </p:spTree>
    <p:extLst>
      <p:ext uri="{BB962C8B-B14F-4D97-AF65-F5344CB8AC3E}">
        <p14:creationId xmlns:p14="http://schemas.microsoft.com/office/powerpoint/2010/main" val="13083090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4448175"/>
          </a:xfrm>
          <a:solidFill>
            <a:schemeClr val="bg1">
              <a:lumMod val="95000"/>
            </a:schemeClr>
          </a:solidFill>
        </p:spPr>
        <p:txBody>
          <a:bodyPr rtlCol="0">
            <a:normAutofit/>
          </a:bodyPr>
          <a:lstStyle>
            <a:lvl1pPr marL="0" indent="0" algn="ctr">
              <a:buNone/>
              <a:defRPr sz="1800"/>
            </a:lvl1pPr>
          </a:lstStyle>
          <a:p>
            <a:pPr rtl="0"/>
            <a:r>
              <a:rPr lang="en-GB" noProof="0"/>
              <a:t>Click icon to add picture</a:t>
            </a:r>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4448175"/>
            <a:ext cx="12192000" cy="240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5" y="4551363"/>
            <a:ext cx="11520488" cy="1176337"/>
          </a:xfrm>
        </p:spPr>
        <p:txBody>
          <a:bodyPr rtlCol="0" anchor="ctr"/>
          <a:lstStyle>
            <a:lvl1pPr algn="ctr">
              <a:defRPr sz="6000">
                <a:solidFill>
                  <a:schemeClr val="bg1"/>
                </a:solidFill>
              </a:defRPr>
            </a:lvl1pPr>
          </a:lstStyle>
          <a:p>
            <a:pPr rtl="0"/>
            <a:r>
              <a:rPr lang="en-GB" noProof="0"/>
              <a:t>Click to edit Master title style</a:t>
            </a:r>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5" y="5830888"/>
            <a:ext cx="11520488" cy="550862"/>
          </a:xfrm>
        </p:spPr>
        <p:txBody>
          <a:bodyPr rtlCol="0"/>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Tree>
    <p:extLst>
      <p:ext uri="{BB962C8B-B14F-4D97-AF65-F5344CB8AC3E}">
        <p14:creationId xmlns:p14="http://schemas.microsoft.com/office/powerpoint/2010/main" val="2694810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21508BC1-7ABB-42C8-B268-3C6F4FD455DE}"/>
              </a:ext>
            </a:extLst>
          </p:cNvPr>
          <p:cNvSpPr/>
          <p:nvPr userDrawn="1"/>
        </p:nvSpPr>
        <p:spPr>
          <a:xfrm>
            <a:off x="200025" y="-1"/>
            <a:ext cx="1199197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71500" y="0"/>
            <a:ext cx="6034088" cy="6857999"/>
          </a:xfrm>
          <a:solidFill>
            <a:schemeClr val="bg1">
              <a:lumMod val="95000"/>
            </a:schemeClr>
          </a:solidFill>
        </p:spPr>
        <p:txBody>
          <a:bodyPr rtlCol="0">
            <a:normAutofit/>
          </a:bodyPr>
          <a:lstStyle>
            <a:lvl1pPr marL="0" indent="0" algn="ctr">
              <a:buNone/>
              <a:defRPr sz="1800"/>
            </a:lvl1pPr>
          </a:lstStyle>
          <a:p>
            <a:pPr rtl="0"/>
            <a:r>
              <a:rPr lang="en-GB" noProof="0"/>
              <a:t>Click icon to add picture</a:t>
            </a:r>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1"/>
            <a:ext cx="371475"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6905625" y="1512889"/>
            <a:ext cx="4986338" cy="3262311"/>
          </a:xfrm>
        </p:spPr>
        <p:txBody>
          <a:bodyPr rtlCol="0" anchor="b"/>
          <a:lstStyle>
            <a:lvl1pPr algn="l">
              <a:defRPr sz="6000">
                <a:solidFill>
                  <a:schemeClr val="bg1"/>
                </a:solidFill>
              </a:defRPr>
            </a:lvl1pPr>
          </a:lstStyle>
          <a:p>
            <a:pPr rtl="0"/>
            <a:r>
              <a:rPr lang="en-GB" noProof="0"/>
              <a:t>Click to edit Master title style</a:t>
            </a:r>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6905625" y="4927600"/>
            <a:ext cx="4986338" cy="976311"/>
          </a:xfrm>
        </p:spPr>
        <p:txBody>
          <a:bodyPr rtlCol="0"/>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Tree>
    <p:extLst>
      <p:ext uri="{BB962C8B-B14F-4D97-AF65-F5344CB8AC3E}">
        <p14:creationId xmlns:p14="http://schemas.microsoft.com/office/powerpoint/2010/main" val="31050855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6857999"/>
          </a:xfrm>
          <a:solidFill>
            <a:schemeClr val="bg1">
              <a:lumMod val="95000"/>
            </a:schemeClr>
          </a:solidFill>
        </p:spPr>
        <p:txBody>
          <a:bodyPr rtlCol="0">
            <a:normAutofit/>
          </a:bodyPr>
          <a:lstStyle>
            <a:lvl1pPr marL="0" indent="0" algn="ctr">
              <a:buNone/>
              <a:defRPr sz="1800"/>
            </a:lvl1pPr>
          </a:lstStyle>
          <a:p>
            <a:pPr rtl="0"/>
            <a:r>
              <a:rPr lang="en-GB" noProof="0"/>
              <a:t>Click icon to add picture</a:t>
            </a:r>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436610" y="1779589"/>
            <a:ext cx="5318781" cy="2182811"/>
          </a:xfrm>
        </p:spPr>
        <p:txBody>
          <a:bodyPr rtlCol="0" anchor="b">
            <a:normAutofit/>
          </a:bodyPr>
          <a:lstStyle>
            <a:lvl1pPr algn="ctr">
              <a:defRPr sz="5400">
                <a:solidFill>
                  <a:schemeClr val="tx1"/>
                </a:solidFill>
              </a:defRPr>
            </a:lvl1pPr>
          </a:lstStyle>
          <a:p>
            <a:pPr rtl="0"/>
            <a:r>
              <a:rPr lang="en-GB" noProof="0"/>
              <a:t>Click to edit Master title style</a:t>
            </a:r>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436610" y="4079083"/>
            <a:ext cx="5318781" cy="976311"/>
          </a:xfrm>
        </p:spPr>
        <p:txBody>
          <a:bodyPr rtlCol="0"/>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Tree>
    <p:extLst>
      <p:ext uri="{BB962C8B-B14F-4D97-AF65-F5344CB8AC3E}">
        <p14:creationId xmlns:p14="http://schemas.microsoft.com/office/powerpoint/2010/main" val="855044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Rectangle 3">
            <a:extLst>
              <a:ext uri="{FF2B5EF4-FFF2-40B4-BE49-F238E27FC236}">
                <a16:creationId xmlns:a16="http://schemas.microsoft.com/office/drawing/2014/main" id="{D1A59197-7C21-44E6-8A97-DE0ABD1E6909}"/>
              </a:ext>
            </a:extLst>
          </p:cNvPr>
          <p:cNvSpPr/>
          <p:nvPr userDrawn="1"/>
        </p:nvSpPr>
        <p:spPr>
          <a:xfrm>
            <a:off x="0" y="0"/>
            <a:ext cx="641350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016500" y="472281"/>
            <a:ext cx="7175500" cy="5913439"/>
          </a:xfrm>
          <a:solidFill>
            <a:schemeClr val="bg1">
              <a:lumMod val="95000"/>
            </a:schemeClr>
          </a:solidFill>
        </p:spPr>
        <p:txBody>
          <a:bodyPr rtlCol="0">
            <a:normAutofit/>
          </a:bodyPr>
          <a:lstStyle>
            <a:lvl1pPr marL="0" indent="0" algn="ctr">
              <a:buNone/>
              <a:defRPr sz="1800"/>
            </a:lvl1pPr>
          </a:lstStyle>
          <a:p>
            <a:pPr rtl="0"/>
            <a:r>
              <a:rPr lang="en-GB" noProof="0"/>
              <a:t>Click icon to add picture</a:t>
            </a:r>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6" y="1779589"/>
            <a:ext cx="4416424" cy="2182811"/>
          </a:xfrm>
        </p:spPr>
        <p:txBody>
          <a:bodyPr rtlCol="0" anchor="b">
            <a:normAutofit/>
          </a:bodyPr>
          <a:lstStyle>
            <a:lvl1pPr algn="l">
              <a:defRPr sz="5400">
                <a:solidFill>
                  <a:schemeClr val="bg1"/>
                </a:solidFill>
              </a:defRPr>
            </a:lvl1pPr>
          </a:lstStyle>
          <a:p>
            <a:pPr rtl="0"/>
            <a:r>
              <a:rPr lang="en-GB" noProof="0"/>
              <a:t>Click to edit Master title style</a:t>
            </a:r>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6" y="4079083"/>
            <a:ext cx="4416424" cy="976311"/>
          </a:xfrm>
        </p:spPr>
        <p:txBody>
          <a:bodyPr rtlCol="0"/>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8" name="Rectangle 7">
            <a:extLst>
              <a:ext uri="{FF2B5EF4-FFF2-40B4-BE49-F238E27FC236}">
                <a16:creationId xmlns:a16="http://schemas.microsoft.com/office/drawing/2014/main" id="{C1626B81-8882-4179-8C3A-BEA9BBEF2A62}"/>
              </a:ext>
            </a:extLst>
          </p:cNvPr>
          <p:cNvSpPr/>
          <p:nvPr userDrawn="1"/>
        </p:nvSpPr>
        <p:spPr>
          <a:xfrm>
            <a:off x="5021263" y="368300"/>
            <a:ext cx="3159760" cy="11668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2724836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1517DDCC-4521-4225-8F36-D4B39128409A}"/>
              </a:ext>
            </a:extLst>
          </p:cNvPr>
          <p:cNvSpPr/>
          <p:nvPr userDrawn="1"/>
        </p:nvSpPr>
        <p:spPr>
          <a:xfrm>
            <a:off x="8991600" y="3965574"/>
            <a:ext cx="3200400" cy="2892426"/>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Rectangle 5">
            <a:extLst>
              <a:ext uri="{FF2B5EF4-FFF2-40B4-BE49-F238E27FC236}">
                <a16:creationId xmlns:a16="http://schemas.microsoft.com/office/drawing/2014/main" id="{B16570C8-2343-4B74-AF97-DC7CE5D92865}"/>
              </a:ext>
            </a:extLst>
          </p:cNvPr>
          <p:cNvSpPr/>
          <p:nvPr userDrawn="1"/>
        </p:nvSpPr>
        <p:spPr>
          <a:xfrm>
            <a:off x="0" y="0"/>
            <a:ext cx="3200400" cy="2892426"/>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Picture Placeholder 8">
            <a:extLst>
              <a:ext uri="{FF2B5EF4-FFF2-40B4-BE49-F238E27FC236}">
                <a16:creationId xmlns:a16="http://schemas.microsoft.com/office/drawing/2014/main" id="{2D02598E-521E-41CD-B068-134834CFF4FF}"/>
              </a:ext>
            </a:extLst>
          </p:cNvPr>
          <p:cNvSpPr>
            <a:spLocks noGrp="1"/>
          </p:cNvSpPr>
          <p:nvPr userDrawn="1">
            <p:ph type="pic" sz="quarter" idx="10"/>
          </p:nvPr>
        </p:nvSpPr>
        <p:spPr>
          <a:xfrm>
            <a:off x="371476" y="278606"/>
            <a:ext cx="11520487" cy="3150394"/>
          </a:xfrm>
          <a:solidFill>
            <a:schemeClr val="bg1">
              <a:lumMod val="95000"/>
            </a:schemeClr>
          </a:solidFill>
        </p:spPr>
        <p:txBody>
          <a:bodyPr rtlCol="0">
            <a:normAutofit/>
          </a:bodyPr>
          <a:lstStyle>
            <a:lvl1pPr marL="0" indent="0" algn="ctr">
              <a:buNone/>
              <a:defRPr sz="1800"/>
            </a:lvl1pPr>
          </a:lstStyle>
          <a:p>
            <a:pPr rtl="0"/>
            <a:r>
              <a:rPr lang="en-GB" noProof="0"/>
              <a:t>Click icon to add picture</a:t>
            </a:r>
          </a:p>
        </p:txBody>
      </p:sp>
      <p:sp>
        <p:nvSpPr>
          <p:cNvPr id="14" name="Rectangle 13">
            <a:extLst>
              <a:ext uri="{FF2B5EF4-FFF2-40B4-BE49-F238E27FC236}">
                <a16:creationId xmlns:a16="http://schemas.microsoft.com/office/drawing/2014/main" id="{40B27536-7968-45BB-9FA8-DF1A47A47827}"/>
              </a:ext>
            </a:extLst>
          </p:cNvPr>
          <p:cNvSpPr/>
          <p:nvPr userDrawn="1"/>
        </p:nvSpPr>
        <p:spPr>
          <a:xfrm>
            <a:off x="371476" y="3429000"/>
            <a:ext cx="11520487" cy="27717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E8B51C6-9166-4F67-995A-396809E6533C}"/>
              </a:ext>
            </a:extLst>
          </p:cNvPr>
          <p:cNvSpPr>
            <a:spLocks noGrp="1"/>
          </p:cNvSpPr>
          <p:nvPr userDrawn="1">
            <p:ph type="ctrTitle"/>
          </p:nvPr>
        </p:nvSpPr>
        <p:spPr>
          <a:xfrm>
            <a:off x="1510507" y="3886201"/>
            <a:ext cx="9242424" cy="1104900"/>
          </a:xfrm>
        </p:spPr>
        <p:txBody>
          <a:bodyPr rtlCol="0" anchor="ctr">
            <a:normAutofit/>
          </a:bodyPr>
          <a:lstStyle>
            <a:lvl1pPr algn="ctr">
              <a:defRPr sz="5400">
                <a:solidFill>
                  <a:schemeClr val="accent1"/>
                </a:solidFill>
              </a:defRPr>
            </a:lvl1pPr>
          </a:lstStyle>
          <a:p>
            <a:pPr rtl="0"/>
            <a:r>
              <a:rPr lang="en-GB" noProof="0"/>
              <a:t>Click to edit Master title style</a:t>
            </a:r>
          </a:p>
        </p:txBody>
      </p:sp>
      <p:sp>
        <p:nvSpPr>
          <p:cNvPr id="3" name="Subtitle 2">
            <a:extLst>
              <a:ext uri="{FF2B5EF4-FFF2-40B4-BE49-F238E27FC236}">
                <a16:creationId xmlns:a16="http://schemas.microsoft.com/office/drawing/2014/main" id="{A951C9A4-8764-4CB3-AC26-C957C0E84BCD}"/>
              </a:ext>
            </a:extLst>
          </p:cNvPr>
          <p:cNvSpPr>
            <a:spLocks noGrp="1"/>
          </p:cNvSpPr>
          <p:nvPr userDrawn="1">
            <p:ph type="subTitle" idx="1"/>
          </p:nvPr>
        </p:nvSpPr>
        <p:spPr>
          <a:xfrm>
            <a:off x="1510507" y="5130801"/>
            <a:ext cx="9242424" cy="533400"/>
          </a:xfrm>
        </p:spPr>
        <p:txBody>
          <a:bodyPr rtlCol="0"/>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Tree>
    <p:extLst>
      <p:ext uri="{BB962C8B-B14F-4D97-AF65-F5344CB8AC3E}">
        <p14:creationId xmlns:p14="http://schemas.microsoft.com/office/powerpoint/2010/main" val="29283791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p:txBody>
          <a:bodyPr rtlCol="0"/>
          <a:lstStyle/>
          <a:p>
            <a:pPr rtl="0"/>
            <a:r>
              <a:rPr lang="en-GB" noProof="0"/>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Tree>
    <p:extLst>
      <p:ext uri="{BB962C8B-B14F-4D97-AF65-F5344CB8AC3E}">
        <p14:creationId xmlns:p14="http://schemas.microsoft.com/office/powerpoint/2010/main" val="84979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9C071DB-1B6B-4FC3-A099-12F35734D22D}"/>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35768407-2D97-4F4F-8CB8-4D3668680B64}"/>
              </a:ext>
            </a:extLst>
          </p:cNvPr>
          <p:cNvSpPr/>
          <p:nvPr userDrawn="1"/>
        </p:nvSpPr>
        <p:spPr>
          <a:xfrm>
            <a:off x="371475" y="1460501"/>
            <a:ext cx="5724525" cy="47402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ln>
                <a:noFill/>
              </a:ln>
            </a:endParaRPr>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1244600" y="260351"/>
            <a:ext cx="9702800" cy="973137"/>
          </a:xfrm>
        </p:spPr>
        <p:txBody>
          <a:bodyPr rtlCol="0">
            <a:normAutofit/>
          </a:bodyPr>
          <a:lstStyle>
            <a:lvl1pPr algn="ctr">
              <a:defRPr sz="44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546100" y="1638299"/>
            <a:ext cx="5346700" cy="4381501"/>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7" name="Picture Placeholder 6">
            <a:extLst>
              <a:ext uri="{FF2B5EF4-FFF2-40B4-BE49-F238E27FC236}">
                <a16:creationId xmlns:a16="http://schemas.microsoft.com/office/drawing/2014/main" id="{6D4AFEBD-46AA-4A09-AD19-CDD123811A47}"/>
              </a:ext>
            </a:extLst>
          </p:cNvPr>
          <p:cNvSpPr>
            <a:spLocks noGrp="1"/>
          </p:cNvSpPr>
          <p:nvPr>
            <p:ph type="pic" sz="quarter" idx="13"/>
          </p:nvPr>
        </p:nvSpPr>
        <p:spPr>
          <a:xfrm>
            <a:off x="6096000" y="1460501"/>
            <a:ext cx="5795963" cy="4740274"/>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Tree>
    <p:extLst>
      <p:ext uri="{BB962C8B-B14F-4D97-AF65-F5344CB8AC3E}">
        <p14:creationId xmlns:p14="http://schemas.microsoft.com/office/powerpoint/2010/main" val="3377171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260351"/>
            <a:ext cx="5495926" cy="2138362"/>
          </a:xfrm>
        </p:spPr>
        <p:txBody>
          <a:bodyPr rtlCol="0" anchor="b">
            <a:noAutofit/>
          </a:bodyPr>
          <a:lstStyle>
            <a:lvl1pPr>
              <a:defRPr sz="54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5" y="2603500"/>
            <a:ext cx="5495926" cy="3573463"/>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5" name="Picture Placeholder 1">
            <a:extLst>
              <a:ext uri="{FF2B5EF4-FFF2-40B4-BE49-F238E27FC236}">
                <a16:creationId xmlns:a16="http://schemas.microsoft.com/office/drawing/2014/main" id="{08C777B1-9A90-4B1E-A6AE-9339286077EB}"/>
              </a:ext>
            </a:extLst>
          </p:cNvPr>
          <p:cNvSpPr>
            <a:spLocks noGrp="1"/>
          </p:cNvSpPr>
          <p:nvPr>
            <p:ph type="pic" sz="quarter" idx="10" hasCustomPrompt="1"/>
          </p:nvPr>
        </p:nvSpPr>
        <p:spPr>
          <a:xfrm>
            <a:off x="9191224" y="637283"/>
            <a:ext cx="2692800" cy="278254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rtl="0">
              <a:buNone/>
            </a:pPr>
            <a:r>
              <a:rPr lang="en-GB" noProof="0"/>
              <a:t>Add Image Here</a:t>
            </a:r>
          </a:p>
        </p:txBody>
      </p:sp>
      <p:sp>
        <p:nvSpPr>
          <p:cNvPr id="7" name="Picture Placeholder 2">
            <a:extLst>
              <a:ext uri="{FF2B5EF4-FFF2-40B4-BE49-F238E27FC236}">
                <a16:creationId xmlns:a16="http://schemas.microsoft.com/office/drawing/2014/main" id="{0FEA994A-8056-4F3D-9365-B6A362A93EE3}"/>
              </a:ext>
            </a:extLst>
          </p:cNvPr>
          <p:cNvSpPr>
            <a:spLocks noGrp="1"/>
          </p:cNvSpPr>
          <p:nvPr>
            <p:ph type="pic" sz="quarter" idx="11" hasCustomPrompt="1"/>
          </p:nvPr>
        </p:nvSpPr>
        <p:spPr>
          <a:xfrm>
            <a:off x="6498424" y="3430043"/>
            <a:ext cx="2692800" cy="277232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rtl="0">
              <a:buNone/>
            </a:pPr>
            <a:r>
              <a:rPr lang="en-GB" noProof="0"/>
              <a:t>Add Image Here</a:t>
            </a:r>
          </a:p>
        </p:txBody>
      </p:sp>
      <p:sp>
        <p:nvSpPr>
          <p:cNvPr id="9" name="Rectangle 8">
            <a:extLst>
              <a:ext uri="{FF2B5EF4-FFF2-40B4-BE49-F238E27FC236}">
                <a16:creationId xmlns:a16="http://schemas.microsoft.com/office/drawing/2014/main" id="{E429E334-587D-4420-9285-C2A5F494582B}"/>
              </a:ext>
            </a:extLst>
          </p:cNvPr>
          <p:cNvSpPr/>
          <p:nvPr userDrawn="1"/>
        </p:nvSpPr>
        <p:spPr>
          <a:xfrm>
            <a:off x="9289522" y="3527226"/>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Rectangle 9">
            <a:extLst>
              <a:ext uri="{FF2B5EF4-FFF2-40B4-BE49-F238E27FC236}">
                <a16:creationId xmlns:a16="http://schemas.microsoft.com/office/drawing/2014/main" id="{F7BD4601-EF26-4D7C-8CB6-95488F17575B}"/>
              </a:ext>
            </a:extLst>
          </p:cNvPr>
          <p:cNvSpPr/>
          <p:nvPr userDrawn="1"/>
        </p:nvSpPr>
        <p:spPr>
          <a:xfrm>
            <a:off x="8621786" y="2848323"/>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91949C41-2679-4E9D-A28C-F0C979F5702B}"/>
              </a:ext>
            </a:extLst>
          </p:cNvPr>
          <p:cNvSpPr/>
          <p:nvPr userDrawn="1"/>
        </p:nvSpPr>
        <p:spPr>
          <a:xfrm>
            <a:off x="8870898" y="2508125"/>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3454B05D-55FD-4118-B899-4095FF50870D}"/>
              </a:ext>
            </a:extLst>
          </p:cNvPr>
          <p:cNvSpPr/>
          <p:nvPr userDrawn="1"/>
        </p:nvSpPr>
        <p:spPr>
          <a:xfrm>
            <a:off x="0" y="933450"/>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440533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1016000"/>
            <a:ext cx="3997324" cy="2501899"/>
          </a:xfrm>
        </p:spPr>
        <p:txBody>
          <a:bodyPr rtlCol="0" anchor="b">
            <a:noAutofit/>
          </a:bodyPr>
          <a:lstStyle>
            <a:lvl1pPr>
              <a:defRPr sz="54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5" y="3619500"/>
            <a:ext cx="3997325" cy="2557463"/>
          </a:xfrm>
        </p:spPr>
        <p:txBody>
          <a:bodyPr rtlCol="0">
            <a:normAutofit/>
          </a:bodyPr>
          <a:lstStyle>
            <a:lvl1pPr>
              <a:defRPr sz="2000"/>
            </a:lvl1pPr>
            <a:lvl2pPr>
              <a:defRPr sz="1800"/>
            </a:lvl2pPr>
            <a:lvl3pPr>
              <a:defRPr sz="1600"/>
            </a:lvl3pPr>
            <a:lvl4pPr>
              <a:defRPr sz="1400"/>
            </a:lvl4pPr>
            <a:lvl5pPr>
              <a:defRPr sz="14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4902201" y="619125"/>
            <a:ext cx="3454400" cy="5581650"/>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
        <p:nvSpPr>
          <p:cNvPr id="14" name="Picture Placeholder 6">
            <a:extLst>
              <a:ext uri="{FF2B5EF4-FFF2-40B4-BE49-F238E27FC236}">
                <a16:creationId xmlns:a16="http://schemas.microsoft.com/office/drawing/2014/main" id="{F6824EBC-CC6E-4D5A-B85A-DAC55ACE8533}"/>
              </a:ext>
            </a:extLst>
          </p:cNvPr>
          <p:cNvSpPr>
            <a:spLocks noGrp="1"/>
          </p:cNvSpPr>
          <p:nvPr>
            <p:ph type="pic" sz="quarter" idx="14"/>
          </p:nvPr>
        </p:nvSpPr>
        <p:spPr>
          <a:xfrm>
            <a:off x="8432801" y="260351"/>
            <a:ext cx="3454400" cy="5581649"/>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
        <p:nvSpPr>
          <p:cNvPr id="15" name="Rectangle 14">
            <a:extLst>
              <a:ext uri="{FF2B5EF4-FFF2-40B4-BE49-F238E27FC236}">
                <a16:creationId xmlns:a16="http://schemas.microsoft.com/office/drawing/2014/main" id="{43661888-890D-4E0C-8076-65EDFDB7DE27}"/>
              </a:ext>
            </a:extLst>
          </p:cNvPr>
          <p:cNvSpPr/>
          <p:nvPr userDrawn="1"/>
        </p:nvSpPr>
        <p:spPr>
          <a:xfrm>
            <a:off x="8432801" y="5842000"/>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6" name="Rectangle 15">
            <a:extLst>
              <a:ext uri="{FF2B5EF4-FFF2-40B4-BE49-F238E27FC236}">
                <a16:creationId xmlns:a16="http://schemas.microsoft.com/office/drawing/2014/main" id="{5AE48EF9-5BAF-4BD7-A6BE-866C0307B69F}"/>
              </a:ext>
            </a:extLst>
          </p:cNvPr>
          <p:cNvSpPr/>
          <p:nvPr userDrawn="1"/>
        </p:nvSpPr>
        <p:spPr>
          <a:xfrm>
            <a:off x="4902201" y="239509"/>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Rectangle 16">
            <a:extLst>
              <a:ext uri="{FF2B5EF4-FFF2-40B4-BE49-F238E27FC236}">
                <a16:creationId xmlns:a16="http://schemas.microsoft.com/office/drawing/2014/main" id="{E8D4A5F4-99AC-4FB3-8A59-AB8D7B4FC7D7}"/>
              </a:ext>
            </a:extLst>
          </p:cNvPr>
          <p:cNvSpPr/>
          <p:nvPr userDrawn="1"/>
        </p:nvSpPr>
        <p:spPr>
          <a:xfrm>
            <a:off x="0" y="1384300"/>
            <a:ext cx="177800" cy="44577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74013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476250"/>
            <a:ext cx="5165724" cy="2557463"/>
          </a:xfrm>
        </p:spPr>
        <p:txBody>
          <a:bodyPr rtlCol="0" anchor="ctr">
            <a:noAutofit/>
          </a:bodyPr>
          <a:lstStyle>
            <a:lvl1pPr>
              <a:defRPr sz="54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096000" y="476250"/>
            <a:ext cx="5795963" cy="2557463"/>
          </a:xfrm>
        </p:spPr>
        <p:txBody>
          <a:bodyPr rtlCol="0">
            <a:normAutofit/>
          </a:bodyPr>
          <a:lstStyle>
            <a:lvl1pPr>
              <a:defRPr sz="2000"/>
            </a:lvl1pPr>
            <a:lvl2pPr>
              <a:defRPr sz="1800"/>
            </a:lvl2pPr>
            <a:lvl3pPr>
              <a:defRPr sz="1600"/>
            </a:lvl3pPr>
            <a:lvl4pPr>
              <a:defRPr sz="1400"/>
            </a:lvl4pPr>
            <a:lvl5pPr>
              <a:defRPr sz="14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71476" y="3233941"/>
            <a:ext cx="11520486" cy="2966833"/>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0" y="476250"/>
            <a:ext cx="165100" cy="255746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243879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0" y="0"/>
            <a:ext cx="513805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6619197" y="1296176"/>
            <a:ext cx="5272764" cy="1551573"/>
          </a:xfrm>
        </p:spPr>
        <p:txBody>
          <a:bodyPr rtlCol="0" anchor="b">
            <a:noAutofit/>
          </a:bodyPr>
          <a:lstStyle>
            <a:lvl1pPr>
              <a:defRPr sz="40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619198" y="3073967"/>
            <a:ext cx="5272764" cy="2557463"/>
          </a:xfrm>
        </p:spPr>
        <p:txBody>
          <a:bodyPr rtlCol="0">
            <a:normAutofit/>
          </a:bodyPr>
          <a:lstStyle>
            <a:lvl1pPr>
              <a:defRPr sz="2000"/>
            </a:lvl1pPr>
            <a:lvl2pPr>
              <a:defRPr sz="1800"/>
            </a:lvl2pPr>
            <a:lvl3pPr>
              <a:defRPr sz="1600"/>
            </a:lvl3pPr>
            <a:lvl4pPr>
              <a:defRPr sz="1400"/>
            </a:lvl4pPr>
            <a:lvl5pPr>
              <a:defRPr sz="14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1117601" y="1016000"/>
            <a:ext cx="5138058" cy="4978400"/>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
        <p:nvSpPr>
          <p:cNvPr id="4" name="Rectangle 3">
            <a:extLst>
              <a:ext uri="{FF2B5EF4-FFF2-40B4-BE49-F238E27FC236}">
                <a16:creationId xmlns:a16="http://schemas.microsoft.com/office/drawing/2014/main" id="{7306EB3B-6A54-45E7-B23D-F9515CC15D12}"/>
              </a:ext>
            </a:extLst>
          </p:cNvPr>
          <p:cNvSpPr/>
          <p:nvPr userDrawn="1"/>
        </p:nvSpPr>
        <p:spPr>
          <a:xfrm>
            <a:off x="0" y="5994400"/>
            <a:ext cx="4093029" cy="8636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Rectangle 8">
            <a:extLst>
              <a:ext uri="{FF2B5EF4-FFF2-40B4-BE49-F238E27FC236}">
                <a16:creationId xmlns:a16="http://schemas.microsoft.com/office/drawing/2014/main" id="{7E110354-15BA-4B22-B7CF-3D5BFA5C722D}"/>
              </a:ext>
            </a:extLst>
          </p:cNvPr>
          <p:cNvSpPr/>
          <p:nvPr userDrawn="1"/>
        </p:nvSpPr>
        <p:spPr>
          <a:xfrm>
            <a:off x="2162630" y="873210"/>
            <a:ext cx="4093029" cy="13857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41513572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5" y="1783831"/>
            <a:ext cx="3111954" cy="3290338"/>
          </a:xfrm>
        </p:spPr>
        <p:txBody>
          <a:bodyPr rtlCol="0" anchor="ctr">
            <a:noAutofit/>
          </a:bodyPr>
          <a:lstStyle>
            <a:lvl1pPr>
              <a:defRPr sz="40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7489370" y="1783832"/>
            <a:ext cx="4402592" cy="3290338"/>
          </a:xfrm>
        </p:spPr>
        <p:txBody>
          <a:bodyPr rtlCol="0" anchor="ctr">
            <a:normAutofit/>
          </a:bodyPr>
          <a:lstStyle>
            <a:lvl1pPr>
              <a:defRPr sz="2000"/>
            </a:lvl1pPr>
            <a:lvl2pPr>
              <a:defRPr sz="1800"/>
            </a:lvl2pPr>
            <a:lvl3pPr>
              <a:defRPr sz="1600"/>
            </a:lvl3pPr>
            <a:lvl4pPr>
              <a:defRPr sz="1400"/>
            </a:lvl4pPr>
            <a:lvl5pPr>
              <a:defRPr sz="14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672114" y="0"/>
            <a:ext cx="3628571"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
        <p:nvSpPr>
          <p:cNvPr id="5" name="Rectangle 4">
            <a:extLst>
              <a:ext uri="{FF2B5EF4-FFF2-40B4-BE49-F238E27FC236}">
                <a16:creationId xmlns:a16="http://schemas.microsoft.com/office/drawing/2014/main" id="{8E16C293-C1E0-4EA5-BDE5-D226D72FC08B}"/>
              </a:ext>
            </a:extLst>
          </p:cNvPr>
          <p:cNvSpPr/>
          <p:nvPr userDrawn="1"/>
        </p:nvSpPr>
        <p:spPr>
          <a:xfrm>
            <a:off x="371475" y="5297714"/>
            <a:ext cx="3111954" cy="156028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DC770C08-8FFF-4293-8E7D-DBFEE4E3E443}"/>
              </a:ext>
            </a:extLst>
          </p:cNvPr>
          <p:cNvSpPr/>
          <p:nvPr userDrawn="1"/>
        </p:nvSpPr>
        <p:spPr>
          <a:xfrm>
            <a:off x="7489370" y="0"/>
            <a:ext cx="4402593" cy="156028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24146206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1389743"/>
            <a:ext cx="12192000" cy="407851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831850" y="2331584"/>
            <a:ext cx="10515600" cy="1500187"/>
          </a:xfrm>
        </p:spPr>
        <p:txBody>
          <a:bodyPr rtlCol="0" anchor="ctr"/>
          <a:lstStyle>
            <a:lvl1pPr>
              <a:defRPr sz="6000">
                <a:solidFill>
                  <a:schemeClr val="bg1"/>
                </a:solidFill>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E6F2E6F7-3BE5-4484-A73E-3EFDB7348BB5}"/>
              </a:ext>
            </a:extLst>
          </p:cNvPr>
          <p:cNvSpPr>
            <a:spLocks noGrp="1"/>
          </p:cNvSpPr>
          <p:nvPr>
            <p:ph type="body" idx="1"/>
          </p:nvPr>
        </p:nvSpPr>
        <p:spPr>
          <a:xfrm>
            <a:off x="831850" y="3968071"/>
            <a:ext cx="10515600" cy="805542"/>
          </a:xfrm>
        </p:spPr>
        <p:txBody>
          <a:bodyPr rtlCol="0"/>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9" name="Rectangle 8">
            <a:extLst>
              <a:ext uri="{FF2B5EF4-FFF2-40B4-BE49-F238E27FC236}">
                <a16:creationId xmlns:a16="http://schemas.microsoft.com/office/drawing/2014/main" id="{919AEFA0-9379-4E32-9D66-976465036916}"/>
              </a:ext>
            </a:extLst>
          </p:cNvPr>
          <p:cNvSpPr/>
          <p:nvPr userDrawn="1"/>
        </p:nvSpPr>
        <p:spPr>
          <a:xfrm>
            <a:off x="371475" y="580571"/>
            <a:ext cx="1573439" cy="15001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Rectangle 9">
            <a:extLst>
              <a:ext uri="{FF2B5EF4-FFF2-40B4-BE49-F238E27FC236}">
                <a16:creationId xmlns:a16="http://schemas.microsoft.com/office/drawing/2014/main" id="{64FFB43B-30D9-4055-B912-4E3C85B03657}"/>
              </a:ext>
            </a:extLst>
          </p:cNvPr>
          <p:cNvSpPr/>
          <p:nvPr userDrawn="1"/>
        </p:nvSpPr>
        <p:spPr>
          <a:xfrm>
            <a:off x="7097486" y="5105274"/>
            <a:ext cx="4794477" cy="72596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20288144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0"/>
            <a:ext cx="6096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Picture Placeholder 6">
            <a:extLst>
              <a:ext uri="{FF2B5EF4-FFF2-40B4-BE49-F238E27FC236}">
                <a16:creationId xmlns:a16="http://schemas.microsoft.com/office/drawing/2014/main" id="{391EAACA-1322-4E60-917E-C7408F539D5D}"/>
              </a:ext>
            </a:extLst>
          </p:cNvPr>
          <p:cNvSpPr>
            <a:spLocks noGrp="1"/>
          </p:cNvSpPr>
          <p:nvPr>
            <p:ph type="pic" sz="quarter" idx="13"/>
          </p:nvPr>
        </p:nvSpPr>
        <p:spPr>
          <a:xfrm>
            <a:off x="371476" y="260350"/>
            <a:ext cx="11520488" cy="6009821"/>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endParaRPr lang="en-GB"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1174750" y="3957831"/>
            <a:ext cx="9620250" cy="1500187"/>
          </a:xfrm>
        </p:spPr>
        <p:txBody>
          <a:bodyPr rtlCol="0" anchor="ctr"/>
          <a:lstStyle>
            <a:lvl1pPr>
              <a:defRPr sz="6000">
                <a:solidFill>
                  <a:schemeClr val="bg1"/>
                </a:solidFill>
              </a:defRPr>
            </a:lvl1pPr>
          </a:lstStyle>
          <a:p>
            <a:pPr rtl="0"/>
            <a:r>
              <a:rPr lang="en-GB" noProof="0"/>
              <a:t>Click to edit Master title style</a:t>
            </a:r>
            <a:endParaRPr lang="en-GB" noProof="0" dirty="0"/>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dirty="0"/>
          </a:p>
        </p:txBody>
      </p:sp>
      <p:sp>
        <p:nvSpPr>
          <p:cNvPr id="12" name="Freeform: Shape 11">
            <a:extLst>
              <a:ext uri="{FF2B5EF4-FFF2-40B4-BE49-F238E27FC236}">
                <a16:creationId xmlns:a16="http://schemas.microsoft.com/office/drawing/2014/main" id="{43296215-27AE-462B-9127-E1C932633896}"/>
              </a:ext>
            </a:extLst>
          </p:cNvPr>
          <p:cNvSpPr/>
          <p:nvPr userDrawn="1"/>
        </p:nvSpPr>
        <p:spPr>
          <a:xfrm>
            <a:off x="1093471" y="3843394"/>
            <a:ext cx="1722120" cy="1729060"/>
          </a:xfrm>
          <a:custGeom>
            <a:avLst/>
            <a:gdLst>
              <a:gd name="connsiteX0" fmla="*/ 0 w 2730500"/>
              <a:gd name="connsiteY0" fmla="*/ 0 h 2730500"/>
              <a:gd name="connsiteX1" fmla="*/ 2730500 w 2730500"/>
              <a:gd name="connsiteY1" fmla="*/ 0 h 2730500"/>
              <a:gd name="connsiteX2" fmla="*/ 2730500 w 2730500"/>
              <a:gd name="connsiteY2" fmla="*/ 672834 h 2730500"/>
              <a:gd name="connsiteX3" fmla="*/ 2606675 w 2730500"/>
              <a:gd name="connsiteY3" fmla="*/ 672834 h 2730500"/>
              <a:gd name="connsiteX4" fmla="*/ 2606675 w 2730500"/>
              <a:gd name="connsiteY4" fmla="*/ 116870 h 2730500"/>
              <a:gd name="connsiteX5" fmla="*/ 123826 w 2730500"/>
              <a:gd name="connsiteY5" fmla="*/ 116870 h 2730500"/>
              <a:gd name="connsiteX6" fmla="*/ 123826 w 2730500"/>
              <a:gd name="connsiteY6" fmla="*/ 2613630 h 2730500"/>
              <a:gd name="connsiteX7" fmla="*/ 2606675 w 2730500"/>
              <a:gd name="connsiteY7" fmla="*/ 2613630 h 2730500"/>
              <a:gd name="connsiteX8" fmla="*/ 2606675 w 2730500"/>
              <a:gd name="connsiteY8" fmla="*/ 2066205 h 2730500"/>
              <a:gd name="connsiteX9" fmla="*/ 2730500 w 2730500"/>
              <a:gd name="connsiteY9" fmla="*/ 2066205 h 2730500"/>
              <a:gd name="connsiteX10" fmla="*/ 2730500 w 2730500"/>
              <a:gd name="connsiteY10" fmla="*/ 2730500 h 2730500"/>
              <a:gd name="connsiteX11" fmla="*/ 0 w 2730500"/>
              <a:gd name="connsiteY11" fmla="*/ 2730500 h 273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30500" h="2730500">
                <a:moveTo>
                  <a:pt x="0" y="0"/>
                </a:moveTo>
                <a:lnTo>
                  <a:pt x="2730500" y="0"/>
                </a:lnTo>
                <a:lnTo>
                  <a:pt x="2730500" y="672834"/>
                </a:lnTo>
                <a:lnTo>
                  <a:pt x="2606675" y="672834"/>
                </a:lnTo>
                <a:lnTo>
                  <a:pt x="2606675" y="116870"/>
                </a:lnTo>
                <a:lnTo>
                  <a:pt x="123826" y="116870"/>
                </a:lnTo>
                <a:lnTo>
                  <a:pt x="123826" y="2613630"/>
                </a:lnTo>
                <a:lnTo>
                  <a:pt x="2606675" y="2613630"/>
                </a:lnTo>
                <a:lnTo>
                  <a:pt x="2606675" y="2066205"/>
                </a:lnTo>
                <a:lnTo>
                  <a:pt x="2730500" y="2066205"/>
                </a:lnTo>
                <a:lnTo>
                  <a:pt x="2730500" y="2730500"/>
                </a:lnTo>
                <a:lnTo>
                  <a:pt x="0" y="27305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2274798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3" name="Picture Placeholder 32">
            <a:extLst>
              <a:ext uri="{FF2B5EF4-FFF2-40B4-BE49-F238E27FC236}">
                <a16:creationId xmlns:a16="http://schemas.microsoft.com/office/drawing/2014/main" id="{2DB7CFEB-6952-4BC3-B9E0-0C382490F9E6}"/>
              </a:ext>
            </a:extLst>
          </p:cNvPr>
          <p:cNvSpPr>
            <a:spLocks noGrp="1"/>
          </p:cNvSpPr>
          <p:nvPr>
            <p:ph type="pic" sz="quarter" idx="13"/>
          </p:nvPr>
        </p:nvSpPr>
        <p:spPr>
          <a:xfrm>
            <a:off x="5400675" y="260350"/>
            <a:ext cx="6499502" cy="5940425"/>
          </a:xfrm>
          <a:custGeom>
            <a:avLst/>
            <a:gdLst>
              <a:gd name="connsiteX0" fmla="*/ 4432576 w 6499502"/>
              <a:gd name="connsiteY0" fmla="*/ 4057650 h 5940425"/>
              <a:gd name="connsiteX1" fmla="*/ 6499502 w 6499502"/>
              <a:gd name="connsiteY1" fmla="*/ 4057650 h 5940425"/>
              <a:gd name="connsiteX2" fmla="*/ 6499502 w 6499502"/>
              <a:gd name="connsiteY2" fmla="*/ 5940425 h 5940425"/>
              <a:gd name="connsiteX3" fmla="*/ 4432576 w 6499502"/>
              <a:gd name="connsiteY3" fmla="*/ 5940425 h 5940425"/>
              <a:gd name="connsiteX4" fmla="*/ 2216288 w 6499502"/>
              <a:gd name="connsiteY4" fmla="*/ 4057650 h 5940425"/>
              <a:gd name="connsiteX5" fmla="*/ 4283214 w 6499502"/>
              <a:gd name="connsiteY5" fmla="*/ 4057650 h 5940425"/>
              <a:gd name="connsiteX6" fmla="*/ 4283214 w 6499502"/>
              <a:gd name="connsiteY6" fmla="*/ 5940425 h 5940425"/>
              <a:gd name="connsiteX7" fmla="*/ 2216288 w 6499502"/>
              <a:gd name="connsiteY7" fmla="*/ 5940425 h 5940425"/>
              <a:gd name="connsiteX8" fmla="*/ 0 w 6499502"/>
              <a:gd name="connsiteY8" fmla="*/ 4057650 h 5940425"/>
              <a:gd name="connsiteX9" fmla="*/ 2066926 w 6499502"/>
              <a:gd name="connsiteY9" fmla="*/ 4057650 h 5940425"/>
              <a:gd name="connsiteX10" fmla="*/ 2066926 w 6499502"/>
              <a:gd name="connsiteY10" fmla="*/ 5940425 h 5940425"/>
              <a:gd name="connsiteX11" fmla="*/ 0 w 6499502"/>
              <a:gd name="connsiteY11" fmla="*/ 5940425 h 5940425"/>
              <a:gd name="connsiteX12" fmla="*/ 4432576 w 6499502"/>
              <a:gd name="connsiteY12" fmla="*/ 2028825 h 5940425"/>
              <a:gd name="connsiteX13" fmla="*/ 6499502 w 6499502"/>
              <a:gd name="connsiteY13" fmla="*/ 2028825 h 5940425"/>
              <a:gd name="connsiteX14" fmla="*/ 6499502 w 6499502"/>
              <a:gd name="connsiteY14" fmla="*/ 3911600 h 5940425"/>
              <a:gd name="connsiteX15" fmla="*/ 4432576 w 6499502"/>
              <a:gd name="connsiteY15" fmla="*/ 3911600 h 5940425"/>
              <a:gd name="connsiteX16" fmla="*/ 2216288 w 6499502"/>
              <a:gd name="connsiteY16" fmla="*/ 2028825 h 5940425"/>
              <a:gd name="connsiteX17" fmla="*/ 4283214 w 6499502"/>
              <a:gd name="connsiteY17" fmla="*/ 2028825 h 5940425"/>
              <a:gd name="connsiteX18" fmla="*/ 4283214 w 6499502"/>
              <a:gd name="connsiteY18" fmla="*/ 3911600 h 5940425"/>
              <a:gd name="connsiteX19" fmla="*/ 2216288 w 6499502"/>
              <a:gd name="connsiteY19" fmla="*/ 3911600 h 5940425"/>
              <a:gd name="connsiteX20" fmla="*/ 0 w 6499502"/>
              <a:gd name="connsiteY20" fmla="*/ 2028825 h 5940425"/>
              <a:gd name="connsiteX21" fmla="*/ 2066926 w 6499502"/>
              <a:gd name="connsiteY21" fmla="*/ 2028825 h 5940425"/>
              <a:gd name="connsiteX22" fmla="*/ 2066926 w 6499502"/>
              <a:gd name="connsiteY22" fmla="*/ 3911600 h 5940425"/>
              <a:gd name="connsiteX23" fmla="*/ 0 w 6499502"/>
              <a:gd name="connsiteY23" fmla="*/ 3911600 h 5940425"/>
              <a:gd name="connsiteX24" fmla="*/ 4432576 w 6499502"/>
              <a:gd name="connsiteY24" fmla="*/ 0 h 5940425"/>
              <a:gd name="connsiteX25" fmla="*/ 6499502 w 6499502"/>
              <a:gd name="connsiteY25" fmla="*/ 0 h 5940425"/>
              <a:gd name="connsiteX26" fmla="*/ 6499502 w 6499502"/>
              <a:gd name="connsiteY26" fmla="*/ 1882775 h 5940425"/>
              <a:gd name="connsiteX27" fmla="*/ 4432576 w 6499502"/>
              <a:gd name="connsiteY27" fmla="*/ 1882775 h 5940425"/>
              <a:gd name="connsiteX28" fmla="*/ 2216288 w 6499502"/>
              <a:gd name="connsiteY28" fmla="*/ 0 h 5940425"/>
              <a:gd name="connsiteX29" fmla="*/ 4283214 w 6499502"/>
              <a:gd name="connsiteY29" fmla="*/ 0 h 5940425"/>
              <a:gd name="connsiteX30" fmla="*/ 4283214 w 6499502"/>
              <a:gd name="connsiteY30" fmla="*/ 1882775 h 5940425"/>
              <a:gd name="connsiteX31" fmla="*/ 2216288 w 6499502"/>
              <a:gd name="connsiteY31" fmla="*/ 1882775 h 5940425"/>
              <a:gd name="connsiteX32" fmla="*/ 0 w 6499502"/>
              <a:gd name="connsiteY32" fmla="*/ 0 h 5940425"/>
              <a:gd name="connsiteX33" fmla="*/ 2066926 w 6499502"/>
              <a:gd name="connsiteY33" fmla="*/ 0 h 5940425"/>
              <a:gd name="connsiteX34" fmla="*/ 2066926 w 6499502"/>
              <a:gd name="connsiteY34" fmla="*/ 1882775 h 5940425"/>
              <a:gd name="connsiteX35" fmla="*/ 0 w 6499502"/>
              <a:gd name="connsiteY35" fmla="*/ 1882775 h 5940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499502" h="5940425">
                <a:moveTo>
                  <a:pt x="4432576" y="4057650"/>
                </a:moveTo>
                <a:lnTo>
                  <a:pt x="6499502" y="4057650"/>
                </a:lnTo>
                <a:lnTo>
                  <a:pt x="6499502" y="5940425"/>
                </a:lnTo>
                <a:lnTo>
                  <a:pt x="4432576" y="5940425"/>
                </a:lnTo>
                <a:close/>
                <a:moveTo>
                  <a:pt x="2216288" y="4057650"/>
                </a:moveTo>
                <a:lnTo>
                  <a:pt x="4283214" y="4057650"/>
                </a:lnTo>
                <a:lnTo>
                  <a:pt x="4283214" y="5940425"/>
                </a:lnTo>
                <a:lnTo>
                  <a:pt x="2216288" y="5940425"/>
                </a:lnTo>
                <a:close/>
                <a:moveTo>
                  <a:pt x="0" y="4057650"/>
                </a:moveTo>
                <a:lnTo>
                  <a:pt x="2066926" y="4057650"/>
                </a:lnTo>
                <a:lnTo>
                  <a:pt x="2066926" y="5940425"/>
                </a:lnTo>
                <a:lnTo>
                  <a:pt x="0" y="5940425"/>
                </a:lnTo>
                <a:close/>
                <a:moveTo>
                  <a:pt x="4432576" y="2028825"/>
                </a:moveTo>
                <a:lnTo>
                  <a:pt x="6499502" y="2028825"/>
                </a:lnTo>
                <a:lnTo>
                  <a:pt x="6499502" y="3911600"/>
                </a:lnTo>
                <a:lnTo>
                  <a:pt x="4432576" y="3911600"/>
                </a:lnTo>
                <a:close/>
                <a:moveTo>
                  <a:pt x="2216288" y="2028825"/>
                </a:moveTo>
                <a:lnTo>
                  <a:pt x="4283214" y="2028825"/>
                </a:lnTo>
                <a:lnTo>
                  <a:pt x="4283214" y="3911600"/>
                </a:lnTo>
                <a:lnTo>
                  <a:pt x="2216288" y="3911600"/>
                </a:lnTo>
                <a:close/>
                <a:moveTo>
                  <a:pt x="0" y="2028825"/>
                </a:moveTo>
                <a:lnTo>
                  <a:pt x="2066926" y="2028825"/>
                </a:lnTo>
                <a:lnTo>
                  <a:pt x="2066926" y="3911600"/>
                </a:lnTo>
                <a:lnTo>
                  <a:pt x="0" y="3911600"/>
                </a:lnTo>
                <a:close/>
                <a:moveTo>
                  <a:pt x="4432576" y="0"/>
                </a:moveTo>
                <a:lnTo>
                  <a:pt x="6499502" y="0"/>
                </a:lnTo>
                <a:lnTo>
                  <a:pt x="6499502" y="1882775"/>
                </a:lnTo>
                <a:lnTo>
                  <a:pt x="4432576" y="1882775"/>
                </a:lnTo>
                <a:close/>
                <a:moveTo>
                  <a:pt x="2216288" y="0"/>
                </a:moveTo>
                <a:lnTo>
                  <a:pt x="4283214" y="0"/>
                </a:lnTo>
                <a:lnTo>
                  <a:pt x="4283214" y="1882775"/>
                </a:lnTo>
                <a:lnTo>
                  <a:pt x="2216288" y="1882775"/>
                </a:lnTo>
                <a:close/>
                <a:moveTo>
                  <a:pt x="0" y="0"/>
                </a:moveTo>
                <a:lnTo>
                  <a:pt x="2066926" y="0"/>
                </a:lnTo>
                <a:lnTo>
                  <a:pt x="2066926" y="1882775"/>
                </a:lnTo>
                <a:lnTo>
                  <a:pt x="0" y="1882775"/>
                </a:lnTo>
                <a:close/>
              </a:path>
            </a:pathLst>
          </a:custGeom>
          <a:solidFill>
            <a:schemeClr val="bg1">
              <a:lumMod val="95000"/>
            </a:schemeClr>
          </a:solidFill>
        </p:spPr>
        <p:txBody>
          <a:bodyPr vert="horz" wrap="square" lIns="91440" tIns="45720" rIns="91440" bIns="45720" rtlCol="0" anchor="ctr">
            <a:noAutofit/>
          </a:bodyPr>
          <a:lstStyle>
            <a:lvl1pPr>
              <a:defRPr lang="en-US" sz="1800"/>
            </a:lvl1pPr>
          </a:lstStyle>
          <a:p>
            <a:pPr marL="0" lvl="0" indent="0" algn="ctr" rtl="0">
              <a:buNone/>
            </a:pPr>
            <a:r>
              <a:rPr lang="en-GB" noProof="0"/>
              <a:t>Click icon to add picture</a:t>
            </a:r>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5" y="1596928"/>
            <a:ext cx="4810125" cy="3267268"/>
          </a:xfrm>
        </p:spPr>
        <p:txBody>
          <a:bodyPr rtlCol="0" anchor="ctr"/>
          <a:lstStyle>
            <a:lvl1pPr>
              <a:defRPr sz="6000">
                <a:solidFill>
                  <a:schemeClr val="accent5"/>
                </a:solidFill>
              </a:defRPr>
            </a:lvl1pPr>
          </a:lstStyle>
          <a:p>
            <a:pPr rtl="0"/>
            <a:r>
              <a:rPr lang="en-GB"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3933498" y="4952673"/>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Rectangle 16">
            <a:extLst>
              <a:ext uri="{FF2B5EF4-FFF2-40B4-BE49-F238E27FC236}">
                <a16:creationId xmlns:a16="http://schemas.microsoft.com/office/drawing/2014/main" id="{76B43515-5C7A-4125-B76D-8A24D2BBE5EC}"/>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8" name="Rectangle 17">
            <a:extLst>
              <a:ext uri="{FF2B5EF4-FFF2-40B4-BE49-F238E27FC236}">
                <a16:creationId xmlns:a16="http://schemas.microsoft.com/office/drawing/2014/main" id="{0C9A713B-4176-4C86-9E87-4ADBD6F444FB}"/>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1622333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5" y="3917949"/>
            <a:ext cx="6915150" cy="2268337"/>
          </a:xfrm>
        </p:spPr>
        <p:txBody>
          <a:bodyPr rtlCol="0" anchor="ctr"/>
          <a:lstStyle>
            <a:lvl1pPr>
              <a:defRPr sz="6000">
                <a:solidFill>
                  <a:schemeClr val="tx1"/>
                </a:solidFill>
              </a:defRPr>
            </a:lvl1pPr>
          </a:lstStyle>
          <a:p>
            <a:pPr rtl="0"/>
            <a:r>
              <a:rPr lang="en-GB"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5222179" y="2327274"/>
            <a:ext cx="2176462" cy="15112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Rectangle 25">
            <a:extLst>
              <a:ext uri="{FF2B5EF4-FFF2-40B4-BE49-F238E27FC236}">
                <a16:creationId xmlns:a16="http://schemas.microsoft.com/office/drawing/2014/main" id="{DFA0623C-0B34-4074-8AA0-6428A5AF07A3}"/>
              </a:ext>
            </a:extLst>
          </p:cNvPr>
          <p:cNvSpPr/>
          <p:nvPr userDrawn="1"/>
        </p:nvSpPr>
        <p:spPr>
          <a:xfrm>
            <a:off x="7468839" y="3917949"/>
            <a:ext cx="2176462" cy="228282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3" name="Picture Placeholder 32">
            <a:extLst>
              <a:ext uri="{FF2B5EF4-FFF2-40B4-BE49-F238E27FC236}">
                <a16:creationId xmlns:a16="http://schemas.microsoft.com/office/drawing/2014/main" id="{B5D335A5-A601-4D8A-AEF5-F34792FF565A}"/>
              </a:ext>
            </a:extLst>
          </p:cNvPr>
          <p:cNvSpPr>
            <a:spLocks noGrp="1"/>
          </p:cNvSpPr>
          <p:nvPr>
            <p:ph type="pic" sz="quarter" idx="21"/>
          </p:nvPr>
        </p:nvSpPr>
        <p:spPr>
          <a:xfrm>
            <a:off x="371474" y="260351"/>
            <a:ext cx="11520489" cy="5940424"/>
          </a:xfrm>
          <a:custGeom>
            <a:avLst/>
            <a:gdLst>
              <a:gd name="connsiteX0" fmla="*/ 9344026 w 11520489"/>
              <a:gd name="connsiteY0" fmla="*/ 3657598 h 5940424"/>
              <a:gd name="connsiteX1" fmla="*/ 11520489 w 11520489"/>
              <a:gd name="connsiteY1" fmla="*/ 3657598 h 5940424"/>
              <a:gd name="connsiteX2" fmla="*/ 11520489 w 11520489"/>
              <a:gd name="connsiteY2" fmla="*/ 5940424 h 5940424"/>
              <a:gd name="connsiteX3" fmla="*/ 9344026 w 11520489"/>
              <a:gd name="connsiteY3" fmla="*/ 5940424 h 5940424"/>
              <a:gd name="connsiteX4" fmla="*/ 9344026 w 11520489"/>
              <a:gd name="connsiteY4" fmla="*/ 2066924 h 5940424"/>
              <a:gd name="connsiteX5" fmla="*/ 11520489 w 11520489"/>
              <a:gd name="connsiteY5" fmla="*/ 2066924 h 5940424"/>
              <a:gd name="connsiteX6" fmla="*/ 11520489 w 11520489"/>
              <a:gd name="connsiteY6" fmla="*/ 3578224 h 5940424"/>
              <a:gd name="connsiteX7" fmla="*/ 9344026 w 11520489"/>
              <a:gd name="connsiteY7" fmla="*/ 3578224 h 5940424"/>
              <a:gd name="connsiteX8" fmla="*/ 7097365 w 11520489"/>
              <a:gd name="connsiteY8" fmla="*/ 2066924 h 5940424"/>
              <a:gd name="connsiteX9" fmla="*/ 9273828 w 11520489"/>
              <a:gd name="connsiteY9" fmla="*/ 2066924 h 5940424"/>
              <a:gd name="connsiteX10" fmla="*/ 9273828 w 11520489"/>
              <a:gd name="connsiteY10" fmla="*/ 3578224 h 5940424"/>
              <a:gd name="connsiteX11" fmla="*/ 7097365 w 11520489"/>
              <a:gd name="connsiteY11" fmla="*/ 3578224 h 5940424"/>
              <a:gd name="connsiteX12" fmla="*/ 2604044 w 11520489"/>
              <a:gd name="connsiteY12" fmla="*/ 2066923 h 5940424"/>
              <a:gd name="connsiteX13" fmla="*/ 4780506 w 11520489"/>
              <a:gd name="connsiteY13" fmla="*/ 2066923 h 5940424"/>
              <a:gd name="connsiteX14" fmla="*/ 4780506 w 11520489"/>
              <a:gd name="connsiteY14" fmla="*/ 3578222 h 5940424"/>
              <a:gd name="connsiteX15" fmla="*/ 2604044 w 11520489"/>
              <a:gd name="connsiteY15" fmla="*/ 3578222 h 5940424"/>
              <a:gd name="connsiteX16" fmla="*/ 0 w 11520489"/>
              <a:gd name="connsiteY16" fmla="*/ 2066923 h 5940424"/>
              <a:gd name="connsiteX17" fmla="*/ 2533843 w 11520489"/>
              <a:gd name="connsiteY17" fmla="*/ 2066923 h 5940424"/>
              <a:gd name="connsiteX18" fmla="*/ 2533843 w 11520489"/>
              <a:gd name="connsiteY18" fmla="*/ 3578222 h 5940424"/>
              <a:gd name="connsiteX19" fmla="*/ 0 w 11520489"/>
              <a:gd name="connsiteY19" fmla="*/ 3578222 h 5940424"/>
              <a:gd name="connsiteX20" fmla="*/ 2604046 w 11520489"/>
              <a:gd name="connsiteY20" fmla="*/ 0 h 5940424"/>
              <a:gd name="connsiteX21" fmla="*/ 4780509 w 11520489"/>
              <a:gd name="connsiteY21" fmla="*/ 0 h 5940424"/>
              <a:gd name="connsiteX22" fmla="*/ 4780509 w 11520489"/>
              <a:gd name="connsiteY22" fmla="*/ 1987550 h 5940424"/>
              <a:gd name="connsiteX23" fmla="*/ 2604046 w 11520489"/>
              <a:gd name="connsiteY23" fmla="*/ 1987550 h 5940424"/>
              <a:gd name="connsiteX24" fmla="*/ 2 w 11520489"/>
              <a:gd name="connsiteY24" fmla="*/ 0 h 5940424"/>
              <a:gd name="connsiteX25" fmla="*/ 2533845 w 11520489"/>
              <a:gd name="connsiteY25" fmla="*/ 0 h 5940424"/>
              <a:gd name="connsiteX26" fmla="*/ 2533845 w 11520489"/>
              <a:gd name="connsiteY26" fmla="*/ 1987550 h 5940424"/>
              <a:gd name="connsiteX27" fmla="*/ 2 w 11520489"/>
              <a:gd name="connsiteY27" fmla="*/ 1987550 h 5940424"/>
              <a:gd name="connsiteX28" fmla="*/ 7097365 w 11520489"/>
              <a:gd name="connsiteY28" fmla="*/ 0 h 5940424"/>
              <a:gd name="connsiteX29" fmla="*/ 9273828 w 11520489"/>
              <a:gd name="connsiteY29" fmla="*/ 0 h 5940424"/>
              <a:gd name="connsiteX30" fmla="*/ 9273828 w 11520489"/>
              <a:gd name="connsiteY30" fmla="*/ 1987550 h 5940424"/>
              <a:gd name="connsiteX31" fmla="*/ 7097365 w 11520489"/>
              <a:gd name="connsiteY31" fmla="*/ 1987550 h 5940424"/>
              <a:gd name="connsiteX32" fmla="*/ 4850705 w 11520489"/>
              <a:gd name="connsiteY32" fmla="*/ 0 h 5940424"/>
              <a:gd name="connsiteX33" fmla="*/ 7027168 w 11520489"/>
              <a:gd name="connsiteY33" fmla="*/ 0 h 5940424"/>
              <a:gd name="connsiteX34" fmla="*/ 7027168 w 11520489"/>
              <a:gd name="connsiteY34" fmla="*/ 1987550 h 5940424"/>
              <a:gd name="connsiteX35" fmla="*/ 4850705 w 11520489"/>
              <a:gd name="connsiteY35" fmla="*/ 1987550 h 5940424"/>
              <a:gd name="connsiteX36" fmla="*/ 9344025 w 11520489"/>
              <a:gd name="connsiteY36" fmla="*/ 0 h 5940424"/>
              <a:gd name="connsiteX37" fmla="*/ 11520488 w 11520489"/>
              <a:gd name="connsiteY37" fmla="*/ 0 h 5940424"/>
              <a:gd name="connsiteX38" fmla="*/ 11520488 w 11520489"/>
              <a:gd name="connsiteY38" fmla="*/ 1987550 h 5940424"/>
              <a:gd name="connsiteX39" fmla="*/ 9344025 w 11520489"/>
              <a:gd name="connsiteY39" fmla="*/ 1987550 h 594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520489" h="5940424">
                <a:moveTo>
                  <a:pt x="9344026" y="3657598"/>
                </a:moveTo>
                <a:lnTo>
                  <a:pt x="11520489" y="3657598"/>
                </a:lnTo>
                <a:lnTo>
                  <a:pt x="11520489" y="5940424"/>
                </a:lnTo>
                <a:lnTo>
                  <a:pt x="9344026" y="5940424"/>
                </a:lnTo>
                <a:close/>
                <a:moveTo>
                  <a:pt x="9344026" y="2066924"/>
                </a:moveTo>
                <a:lnTo>
                  <a:pt x="11520489" y="2066924"/>
                </a:lnTo>
                <a:lnTo>
                  <a:pt x="11520489" y="3578224"/>
                </a:lnTo>
                <a:lnTo>
                  <a:pt x="9344026" y="3578224"/>
                </a:lnTo>
                <a:close/>
                <a:moveTo>
                  <a:pt x="7097365" y="2066924"/>
                </a:moveTo>
                <a:lnTo>
                  <a:pt x="9273828" y="2066924"/>
                </a:lnTo>
                <a:lnTo>
                  <a:pt x="9273828" y="3578224"/>
                </a:lnTo>
                <a:lnTo>
                  <a:pt x="7097365" y="3578224"/>
                </a:lnTo>
                <a:close/>
                <a:moveTo>
                  <a:pt x="2604044" y="2066923"/>
                </a:moveTo>
                <a:lnTo>
                  <a:pt x="4780506" y="2066923"/>
                </a:lnTo>
                <a:lnTo>
                  <a:pt x="4780506" y="3578222"/>
                </a:lnTo>
                <a:lnTo>
                  <a:pt x="2604044" y="3578222"/>
                </a:lnTo>
                <a:close/>
                <a:moveTo>
                  <a:pt x="0" y="2066923"/>
                </a:moveTo>
                <a:lnTo>
                  <a:pt x="2533843" y="2066923"/>
                </a:lnTo>
                <a:lnTo>
                  <a:pt x="2533843" y="3578222"/>
                </a:lnTo>
                <a:lnTo>
                  <a:pt x="0" y="3578222"/>
                </a:lnTo>
                <a:close/>
                <a:moveTo>
                  <a:pt x="2604046" y="0"/>
                </a:moveTo>
                <a:lnTo>
                  <a:pt x="4780509" y="0"/>
                </a:lnTo>
                <a:lnTo>
                  <a:pt x="4780509" y="1987550"/>
                </a:lnTo>
                <a:lnTo>
                  <a:pt x="2604046" y="1987550"/>
                </a:lnTo>
                <a:close/>
                <a:moveTo>
                  <a:pt x="2" y="0"/>
                </a:moveTo>
                <a:lnTo>
                  <a:pt x="2533845" y="0"/>
                </a:lnTo>
                <a:lnTo>
                  <a:pt x="2533845" y="1987550"/>
                </a:lnTo>
                <a:lnTo>
                  <a:pt x="2" y="1987550"/>
                </a:lnTo>
                <a:close/>
                <a:moveTo>
                  <a:pt x="7097365" y="0"/>
                </a:moveTo>
                <a:lnTo>
                  <a:pt x="9273828" y="0"/>
                </a:lnTo>
                <a:lnTo>
                  <a:pt x="9273828" y="1987550"/>
                </a:lnTo>
                <a:lnTo>
                  <a:pt x="7097365" y="1987550"/>
                </a:lnTo>
                <a:close/>
                <a:moveTo>
                  <a:pt x="4850705" y="0"/>
                </a:moveTo>
                <a:lnTo>
                  <a:pt x="7027168" y="0"/>
                </a:lnTo>
                <a:lnTo>
                  <a:pt x="7027168" y="1987550"/>
                </a:lnTo>
                <a:lnTo>
                  <a:pt x="4850705" y="1987550"/>
                </a:lnTo>
                <a:close/>
                <a:moveTo>
                  <a:pt x="9344025" y="0"/>
                </a:moveTo>
                <a:lnTo>
                  <a:pt x="11520488" y="0"/>
                </a:lnTo>
                <a:lnTo>
                  <a:pt x="11520488" y="1987550"/>
                </a:lnTo>
                <a:lnTo>
                  <a:pt x="9344025" y="1987550"/>
                </a:lnTo>
                <a:close/>
              </a:path>
            </a:pathLst>
          </a:custGeom>
          <a:solidFill>
            <a:schemeClr val="bg1">
              <a:lumMod val="95000"/>
            </a:schemeClr>
          </a:solidFill>
        </p:spPr>
        <p:txBody>
          <a:bodyPr vert="horz" wrap="square" lIns="91440" tIns="45720" rIns="91440" bIns="45720" rtlCol="0" anchor="t">
            <a:noAutofit/>
          </a:bodyPr>
          <a:lstStyle>
            <a:lvl1pPr>
              <a:defRPr lang="en-US" sz="1800"/>
            </a:lvl1pPr>
          </a:lstStyle>
          <a:p>
            <a:pPr marL="0" lvl="0" indent="0" algn="ctr" rtl="0">
              <a:buNone/>
            </a:pPr>
            <a:r>
              <a:rPr lang="en-GB" noProof="0"/>
              <a:t>Click icon to add picture</a:t>
            </a:r>
          </a:p>
        </p:txBody>
      </p:sp>
    </p:spTree>
    <p:extLst>
      <p:ext uri="{BB962C8B-B14F-4D97-AF65-F5344CB8AC3E}">
        <p14:creationId xmlns:p14="http://schemas.microsoft.com/office/powerpoint/2010/main" val="28833402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4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876300" y="4406207"/>
            <a:ext cx="10439400" cy="1175444"/>
          </a:xfrm>
        </p:spPr>
        <p:txBody>
          <a:bodyPr rtlCol="0" anchor="ctr"/>
          <a:lstStyle>
            <a:lvl1pPr algn="ctr">
              <a:defRPr sz="6000">
                <a:solidFill>
                  <a:schemeClr val="accent1"/>
                </a:solidFill>
              </a:defRPr>
            </a:lvl1pPr>
          </a:lstStyle>
          <a:p>
            <a:pPr rtl="0"/>
            <a:r>
              <a:rPr lang="en-GB"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0" y="0"/>
            <a:ext cx="12191999" cy="28479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Picture Placeholder 6">
            <a:extLst>
              <a:ext uri="{FF2B5EF4-FFF2-40B4-BE49-F238E27FC236}">
                <a16:creationId xmlns:a16="http://schemas.microsoft.com/office/drawing/2014/main" id="{230D70C6-13FD-45D4-8FB6-26C56B8FF2D4}"/>
              </a:ext>
            </a:extLst>
          </p:cNvPr>
          <p:cNvSpPr>
            <a:spLocks noGrp="1"/>
          </p:cNvSpPr>
          <p:nvPr>
            <p:ph type="pic" sz="quarter" idx="13"/>
          </p:nvPr>
        </p:nvSpPr>
        <p:spPr>
          <a:xfrm>
            <a:off x="371476" y="260350"/>
            <a:ext cx="11520488" cy="3657599"/>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
        <p:nvSpPr>
          <p:cNvPr id="3" name="Rectangle 2">
            <a:extLst>
              <a:ext uri="{FF2B5EF4-FFF2-40B4-BE49-F238E27FC236}">
                <a16:creationId xmlns:a16="http://schemas.microsoft.com/office/drawing/2014/main" id="{E10ED78A-2A17-41C4-9030-D406C56DDF4A}"/>
              </a:ext>
            </a:extLst>
          </p:cNvPr>
          <p:cNvSpPr/>
          <p:nvPr userDrawn="1"/>
        </p:nvSpPr>
        <p:spPr>
          <a:xfrm>
            <a:off x="5795961" y="3914082"/>
            <a:ext cx="600075" cy="29189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34544582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A6C789F-805A-4494-8430-C63414191AC2}"/>
              </a:ext>
            </a:extLst>
          </p:cNvPr>
          <p:cNvSpPr/>
          <p:nvPr userDrawn="1"/>
        </p:nvSpPr>
        <p:spPr>
          <a:xfrm>
            <a:off x="371475" y="1526382"/>
            <a:ext cx="3595688" cy="456247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Rectangle 9">
            <a:extLst>
              <a:ext uri="{FF2B5EF4-FFF2-40B4-BE49-F238E27FC236}">
                <a16:creationId xmlns:a16="http://schemas.microsoft.com/office/drawing/2014/main" id="{A5A73287-EED0-4EEC-8007-E2C13366027B}"/>
              </a:ext>
            </a:extLst>
          </p:cNvPr>
          <p:cNvSpPr/>
          <p:nvPr userDrawn="1"/>
        </p:nvSpPr>
        <p:spPr>
          <a:xfrm>
            <a:off x="8224838" y="1526382"/>
            <a:ext cx="3595688" cy="45624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rtlCol="0"/>
          <a:lstStyle/>
          <a:p>
            <a:pPr rtl="0"/>
            <a:r>
              <a:rPr lang="en-GB" noProof="0"/>
              <a:t>Click to edit Master title style</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581026" y="1724025"/>
            <a:ext cx="3143250" cy="4191000"/>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8451282" y="1712119"/>
            <a:ext cx="3142800" cy="4191000"/>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967163" y="1233488"/>
            <a:ext cx="4257675"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Tree>
    <p:extLst>
      <p:ext uri="{BB962C8B-B14F-4D97-AF65-F5344CB8AC3E}">
        <p14:creationId xmlns:p14="http://schemas.microsoft.com/office/powerpoint/2010/main" val="21876615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A73287-EED0-4EEC-8007-E2C13366027B}"/>
              </a:ext>
            </a:extLst>
          </p:cNvPr>
          <p:cNvSpPr/>
          <p:nvPr userDrawn="1"/>
        </p:nvSpPr>
        <p:spPr>
          <a:xfrm>
            <a:off x="6200775" y="1233487"/>
            <a:ext cx="5619751" cy="273367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rtlCol="0"/>
          <a:lstStyle/>
          <a:p>
            <a:pPr rtl="0"/>
            <a:r>
              <a:rPr lang="en-GB" noProof="0"/>
              <a:t>Click to edit Master title style</a:t>
            </a:r>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4" y="1357414"/>
            <a:ext cx="5255193" cy="2404860"/>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88"/>
            <a:ext cx="5757863" cy="2415600"/>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
        <p:nvSpPr>
          <p:cNvPr id="11" name="Picture Placeholder 6">
            <a:extLst>
              <a:ext uri="{FF2B5EF4-FFF2-40B4-BE49-F238E27FC236}">
                <a16:creationId xmlns:a16="http://schemas.microsoft.com/office/drawing/2014/main" id="{B9795E85-7B91-41BB-9DF4-A4893AA48FFA}"/>
              </a:ext>
            </a:extLst>
          </p:cNvPr>
          <p:cNvSpPr>
            <a:spLocks noGrp="1"/>
          </p:cNvSpPr>
          <p:nvPr>
            <p:ph type="pic" sz="quarter" idx="14"/>
          </p:nvPr>
        </p:nvSpPr>
        <p:spPr>
          <a:xfrm>
            <a:off x="6200775" y="3967163"/>
            <a:ext cx="5619750" cy="2414587"/>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799"/>
            <a:ext cx="5757863"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6" y="3848474"/>
            <a:ext cx="5256000" cy="2404800"/>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42810182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rtlCol="0"/>
          <a:lstStyle/>
          <a:p>
            <a:pPr rtl="0"/>
            <a:r>
              <a:rPr lang="en-GB" noProof="0"/>
              <a:t>Click to edit Master title style</a:t>
            </a:r>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88"/>
            <a:ext cx="11520488" cy="2381361"/>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799"/>
            <a:ext cx="11520488"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4" y="3808206"/>
            <a:ext cx="5255193" cy="2404860"/>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6" y="3808236"/>
            <a:ext cx="5256000" cy="2404800"/>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cxnSp>
        <p:nvCxnSpPr>
          <p:cNvPr id="6" name="Straight Connector 5">
            <a:extLst>
              <a:ext uri="{FF2B5EF4-FFF2-40B4-BE49-F238E27FC236}">
                <a16:creationId xmlns:a16="http://schemas.microsoft.com/office/drawing/2014/main" id="{C15E3050-1157-4448-A84E-5AC72FC84A7F}"/>
              </a:ext>
            </a:extLst>
          </p:cNvPr>
          <p:cNvCxnSpPr/>
          <p:nvPr userDrawn="1"/>
        </p:nvCxnSpPr>
        <p:spPr>
          <a:xfrm>
            <a:off x="6131719" y="3774712"/>
            <a:ext cx="0" cy="247184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53863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3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Rectangle 21">
            <a:extLst>
              <a:ext uri="{FF2B5EF4-FFF2-40B4-BE49-F238E27FC236}">
                <a16:creationId xmlns:a16="http://schemas.microsoft.com/office/drawing/2014/main" id="{115DEB4D-1697-4E72-B2BF-F5EA1EF3B009}"/>
              </a:ext>
            </a:extLst>
          </p:cNvPr>
          <p:cNvSpPr/>
          <p:nvPr userDrawn="1"/>
        </p:nvSpPr>
        <p:spPr>
          <a:xfrm>
            <a:off x="7162799" y="3052634"/>
            <a:ext cx="1368533" cy="11301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371475" y="1334424"/>
            <a:ext cx="4448175" cy="1520824"/>
          </a:xfrm>
        </p:spPr>
        <p:txBody>
          <a:bodyPr rtlCol="0" anchor="b">
            <a:noAutofit/>
          </a:bodyPr>
          <a:lstStyle>
            <a:lvl1pPr>
              <a:defRPr sz="3600"/>
            </a:lvl1pPr>
          </a:lstStyle>
          <a:p>
            <a:pPr rtl="0"/>
            <a:r>
              <a:rPr lang="en-GB" noProof="0"/>
              <a:t>Click to edit Master title style</a:t>
            </a:r>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3609563" y="3118775"/>
            <a:ext cx="2927311" cy="3081999"/>
          </a:xfrm>
        </p:spPr>
        <p:txBody>
          <a:bodyPr rtlCol="0">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371475" y="3118776"/>
            <a:ext cx="2926800" cy="3081922"/>
          </a:xfrm>
        </p:spPr>
        <p:txBody>
          <a:bodyPr rtlCol="0">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25" name="Picture Placeholder 24">
            <a:extLst>
              <a:ext uri="{FF2B5EF4-FFF2-40B4-BE49-F238E27FC236}">
                <a16:creationId xmlns:a16="http://schemas.microsoft.com/office/drawing/2014/main" id="{84421AF3-217F-49BD-BF47-1140F3F445D8}"/>
              </a:ext>
            </a:extLst>
          </p:cNvPr>
          <p:cNvSpPr>
            <a:spLocks noGrp="1"/>
          </p:cNvSpPr>
          <p:nvPr>
            <p:ph type="pic" sz="quarter" idx="15"/>
          </p:nvPr>
        </p:nvSpPr>
        <p:spPr>
          <a:xfrm>
            <a:off x="4908415" y="-4277"/>
            <a:ext cx="7283585" cy="6204974"/>
          </a:xfrm>
          <a:custGeom>
            <a:avLst/>
            <a:gdLst>
              <a:gd name="connsiteX0" fmla="*/ 4914900 w 7283585"/>
              <a:gd name="connsiteY0" fmla="*/ 4064000 h 6204974"/>
              <a:gd name="connsiteX1" fmla="*/ 7283585 w 7283585"/>
              <a:gd name="connsiteY1" fmla="*/ 4064000 h 6204974"/>
              <a:gd name="connsiteX2" fmla="*/ 7283585 w 7283585"/>
              <a:gd name="connsiteY2" fmla="*/ 6204974 h 6204974"/>
              <a:gd name="connsiteX3" fmla="*/ 4914900 w 7283585"/>
              <a:gd name="connsiteY3" fmla="*/ 6204974 h 6204974"/>
              <a:gd name="connsiteX4" fmla="*/ 4914900 w 7283585"/>
              <a:gd name="connsiteY4" fmla="*/ 2032000 h 6204974"/>
              <a:gd name="connsiteX5" fmla="*/ 7283585 w 7283585"/>
              <a:gd name="connsiteY5" fmla="*/ 2032000 h 6204974"/>
              <a:gd name="connsiteX6" fmla="*/ 7283585 w 7283585"/>
              <a:gd name="connsiteY6" fmla="*/ 3946525 h 6204974"/>
              <a:gd name="connsiteX7" fmla="*/ 4914900 w 7283585"/>
              <a:gd name="connsiteY7" fmla="*/ 3946525 h 6204974"/>
              <a:gd name="connsiteX8" fmla="*/ 2457450 w 7283585"/>
              <a:gd name="connsiteY8" fmla="*/ 2032000 h 6204974"/>
              <a:gd name="connsiteX9" fmla="*/ 4826135 w 7283585"/>
              <a:gd name="connsiteY9" fmla="*/ 2032000 h 6204974"/>
              <a:gd name="connsiteX10" fmla="*/ 4826135 w 7283585"/>
              <a:gd name="connsiteY10" fmla="*/ 3946525 h 6204974"/>
              <a:gd name="connsiteX11" fmla="*/ 2457450 w 7283585"/>
              <a:gd name="connsiteY11" fmla="*/ 3946525 h 6204974"/>
              <a:gd name="connsiteX12" fmla="*/ 0 w 7283585"/>
              <a:gd name="connsiteY12" fmla="*/ 8552 h 6204974"/>
              <a:gd name="connsiteX13" fmla="*/ 2368685 w 7283585"/>
              <a:gd name="connsiteY13" fmla="*/ 8552 h 6204974"/>
              <a:gd name="connsiteX14" fmla="*/ 2368685 w 7283585"/>
              <a:gd name="connsiteY14" fmla="*/ 1923077 h 6204974"/>
              <a:gd name="connsiteX15" fmla="*/ 0 w 7283585"/>
              <a:gd name="connsiteY15" fmla="*/ 1923077 h 6204974"/>
              <a:gd name="connsiteX16" fmla="*/ 2457450 w 7283585"/>
              <a:gd name="connsiteY16" fmla="*/ 4276 h 6204974"/>
              <a:gd name="connsiteX17" fmla="*/ 4826135 w 7283585"/>
              <a:gd name="connsiteY17" fmla="*/ 4276 h 6204974"/>
              <a:gd name="connsiteX18" fmla="*/ 4826135 w 7283585"/>
              <a:gd name="connsiteY18" fmla="*/ 1918801 h 6204974"/>
              <a:gd name="connsiteX19" fmla="*/ 2457450 w 7283585"/>
              <a:gd name="connsiteY19" fmla="*/ 1918801 h 6204974"/>
              <a:gd name="connsiteX20" fmla="*/ 4914900 w 7283585"/>
              <a:gd name="connsiteY20" fmla="*/ 0 h 6204974"/>
              <a:gd name="connsiteX21" fmla="*/ 7283585 w 7283585"/>
              <a:gd name="connsiteY21" fmla="*/ 0 h 6204974"/>
              <a:gd name="connsiteX22" fmla="*/ 7283585 w 7283585"/>
              <a:gd name="connsiteY22" fmla="*/ 1914525 h 6204974"/>
              <a:gd name="connsiteX23" fmla="*/ 4914900 w 7283585"/>
              <a:gd name="connsiteY23" fmla="*/ 1914525 h 620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283585" h="6204974">
                <a:moveTo>
                  <a:pt x="4914900" y="4064000"/>
                </a:moveTo>
                <a:lnTo>
                  <a:pt x="7283585" y="4064000"/>
                </a:lnTo>
                <a:lnTo>
                  <a:pt x="7283585" y="6204974"/>
                </a:lnTo>
                <a:lnTo>
                  <a:pt x="4914900" y="6204974"/>
                </a:lnTo>
                <a:close/>
                <a:moveTo>
                  <a:pt x="4914900" y="2032000"/>
                </a:moveTo>
                <a:lnTo>
                  <a:pt x="7283585" y="2032000"/>
                </a:lnTo>
                <a:lnTo>
                  <a:pt x="7283585" y="3946525"/>
                </a:lnTo>
                <a:lnTo>
                  <a:pt x="4914900" y="3946525"/>
                </a:lnTo>
                <a:close/>
                <a:moveTo>
                  <a:pt x="2457450" y="2032000"/>
                </a:moveTo>
                <a:lnTo>
                  <a:pt x="4826135" y="2032000"/>
                </a:lnTo>
                <a:lnTo>
                  <a:pt x="4826135" y="3946525"/>
                </a:lnTo>
                <a:lnTo>
                  <a:pt x="2457450" y="3946525"/>
                </a:lnTo>
                <a:close/>
                <a:moveTo>
                  <a:pt x="0" y="8552"/>
                </a:moveTo>
                <a:lnTo>
                  <a:pt x="2368685" y="8552"/>
                </a:lnTo>
                <a:lnTo>
                  <a:pt x="2368685" y="1923077"/>
                </a:lnTo>
                <a:lnTo>
                  <a:pt x="0" y="1923077"/>
                </a:lnTo>
                <a:close/>
                <a:moveTo>
                  <a:pt x="2457450" y="4276"/>
                </a:moveTo>
                <a:lnTo>
                  <a:pt x="4826135" y="4276"/>
                </a:lnTo>
                <a:lnTo>
                  <a:pt x="4826135" y="1918801"/>
                </a:lnTo>
                <a:lnTo>
                  <a:pt x="2457450" y="1918801"/>
                </a:lnTo>
                <a:close/>
                <a:moveTo>
                  <a:pt x="4914900" y="0"/>
                </a:moveTo>
                <a:lnTo>
                  <a:pt x="7283585" y="0"/>
                </a:lnTo>
                <a:lnTo>
                  <a:pt x="7283585" y="1914525"/>
                </a:lnTo>
                <a:lnTo>
                  <a:pt x="4914900" y="1914525"/>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rtl="0">
              <a:buNone/>
            </a:pPr>
            <a:r>
              <a:rPr lang="en-GB" noProof="0"/>
              <a:t>Click icon to add picture</a:t>
            </a:r>
          </a:p>
        </p:txBody>
      </p:sp>
      <p:sp>
        <p:nvSpPr>
          <p:cNvPr id="20" name="Rectangle 19">
            <a:extLst>
              <a:ext uri="{FF2B5EF4-FFF2-40B4-BE49-F238E27FC236}">
                <a16:creationId xmlns:a16="http://schemas.microsoft.com/office/drawing/2014/main" id="{475378D9-445B-4812-AE73-9B2CF92DCDF1}"/>
              </a:ext>
            </a:extLst>
          </p:cNvPr>
          <p:cNvSpPr/>
          <p:nvPr userDrawn="1"/>
        </p:nvSpPr>
        <p:spPr>
          <a:xfrm>
            <a:off x="6210299" y="2027725"/>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Rectangle 20">
            <a:extLst>
              <a:ext uri="{FF2B5EF4-FFF2-40B4-BE49-F238E27FC236}">
                <a16:creationId xmlns:a16="http://schemas.microsoft.com/office/drawing/2014/main" id="{B569B8CC-B741-4501-A871-F6CC58941F5C}"/>
              </a:ext>
            </a:extLst>
          </p:cNvPr>
          <p:cNvSpPr/>
          <p:nvPr userDrawn="1"/>
        </p:nvSpPr>
        <p:spPr>
          <a:xfrm>
            <a:off x="8661263" y="4055448"/>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3" name="Straight Connector 22">
            <a:extLst>
              <a:ext uri="{FF2B5EF4-FFF2-40B4-BE49-F238E27FC236}">
                <a16:creationId xmlns:a16="http://schemas.microsoft.com/office/drawing/2014/main" id="{8ED9C5BC-5F16-4DC8-BAA3-30A378B7F5FB}"/>
              </a:ext>
            </a:extLst>
          </p:cNvPr>
          <p:cNvCxnSpPr>
            <a:cxnSpLocks/>
          </p:cNvCxnSpPr>
          <p:nvPr userDrawn="1"/>
        </p:nvCxnSpPr>
        <p:spPr>
          <a:xfrm>
            <a:off x="3452019" y="3106075"/>
            <a:ext cx="0" cy="30947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2F0E9B02-FBE7-4B3F-833A-FCDE146B2DAD}"/>
              </a:ext>
            </a:extLst>
          </p:cNvPr>
          <p:cNvSpPr/>
          <p:nvPr userDrawn="1"/>
        </p:nvSpPr>
        <p:spPr>
          <a:xfrm>
            <a:off x="0" y="1405862"/>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2589608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4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Picture Placeholder 6">
            <a:extLst>
              <a:ext uri="{FF2B5EF4-FFF2-40B4-BE49-F238E27FC236}">
                <a16:creationId xmlns:a16="http://schemas.microsoft.com/office/drawing/2014/main" id="{73E3AB81-FB3C-492F-8AB9-CFC37EECCEE7}"/>
              </a:ext>
            </a:extLst>
          </p:cNvPr>
          <p:cNvSpPr>
            <a:spLocks noGrp="1"/>
          </p:cNvSpPr>
          <p:nvPr>
            <p:ph type="pic" sz="quarter" idx="13"/>
          </p:nvPr>
        </p:nvSpPr>
        <p:spPr>
          <a:xfrm>
            <a:off x="371475" y="260350"/>
            <a:ext cx="11520488" cy="6121400"/>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
        <p:nvSpPr>
          <p:cNvPr id="14" name="Rectangle 13">
            <a:extLst>
              <a:ext uri="{FF2B5EF4-FFF2-40B4-BE49-F238E27FC236}">
                <a16:creationId xmlns:a16="http://schemas.microsoft.com/office/drawing/2014/main" id="{BF2C4CC9-6F35-4EBF-857F-EBD298D77347}"/>
              </a:ext>
            </a:extLst>
          </p:cNvPr>
          <p:cNvSpPr/>
          <p:nvPr userDrawn="1"/>
        </p:nvSpPr>
        <p:spPr>
          <a:xfrm>
            <a:off x="1578741"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D1D54A23-014A-49B4-9E28-7641C8A4F0C1}"/>
              </a:ext>
            </a:extLst>
          </p:cNvPr>
          <p:cNvSpPr/>
          <p:nvPr userDrawn="1"/>
        </p:nvSpPr>
        <p:spPr>
          <a:xfrm>
            <a:off x="6184487"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1587504" y="1233488"/>
            <a:ext cx="9016993" cy="761076"/>
          </a:xfrm>
        </p:spPr>
        <p:txBody>
          <a:bodyPr rtlCol="0" anchor="ctr">
            <a:noAutofit/>
          </a:bodyPr>
          <a:lstStyle>
            <a:lvl1pPr algn="ctr">
              <a:defRPr sz="3600"/>
            </a:lvl1pPr>
          </a:lstStyle>
          <a:p>
            <a:pPr rtl="0"/>
            <a:r>
              <a:rPr lang="en-GB" noProof="0"/>
              <a:t>Click to edit Master title style</a:t>
            </a:r>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28091" y="2424864"/>
            <a:ext cx="4132800" cy="2833200"/>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1722820" y="2424864"/>
            <a:ext cx="4131850" cy="2832101"/>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31069587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Rectangle 4">
            <a:extLst>
              <a:ext uri="{FF2B5EF4-FFF2-40B4-BE49-F238E27FC236}">
                <a16:creationId xmlns:a16="http://schemas.microsoft.com/office/drawing/2014/main" id="{113E1565-5B33-4914-9800-50B8400266FF}"/>
              </a:ext>
            </a:extLst>
          </p:cNvPr>
          <p:cNvSpPr/>
          <p:nvPr userDrawn="1"/>
        </p:nvSpPr>
        <p:spPr>
          <a:xfrm>
            <a:off x="0" y="0"/>
            <a:ext cx="12191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Picture Placeholder 6">
            <a:extLst>
              <a:ext uri="{FF2B5EF4-FFF2-40B4-BE49-F238E27FC236}">
                <a16:creationId xmlns:a16="http://schemas.microsoft.com/office/drawing/2014/main" id="{DE438B2E-01A6-453B-928D-97D98438168E}"/>
              </a:ext>
            </a:extLst>
          </p:cNvPr>
          <p:cNvSpPr>
            <a:spLocks noGrp="1"/>
          </p:cNvSpPr>
          <p:nvPr>
            <p:ph type="pic" sz="quarter" idx="13"/>
          </p:nvPr>
        </p:nvSpPr>
        <p:spPr>
          <a:xfrm>
            <a:off x="335756" y="260350"/>
            <a:ext cx="11520488"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Tree>
    <p:extLst>
      <p:ext uri="{BB962C8B-B14F-4D97-AF65-F5344CB8AC3E}">
        <p14:creationId xmlns:p14="http://schemas.microsoft.com/office/powerpoint/2010/main" val="29110570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7" name="Picture Placeholder 26">
            <a:extLst>
              <a:ext uri="{FF2B5EF4-FFF2-40B4-BE49-F238E27FC236}">
                <a16:creationId xmlns:a16="http://schemas.microsoft.com/office/drawing/2014/main" id="{404FC023-3732-4036-B4DA-F34DC453036D}"/>
              </a:ext>
            </a:extLst>
          </p:cNvPr>
          <p:cNvSpPr>
            <a:spLocks noGrp="1"/>
          </p:cNvSpPr>
          <p:nvPr>
            <p:ph type="pic" sz="quarter" idx="13"/>
          </p:nvPr>
        </p:nvSpPr>
        <p:spPr>
          <a:xfrm>
            <a:off x="1" y="1"/>
            <a:ext cx="12191999" cy="6857999"/>
          </a:xfrm>
          <a:custGeom>
            <a:avLst/>
            <a:gdLst>
              <a:gd name="connsiteX0" fmla="*/ 9194799 w 12191999"/>
              <a:gd name="connsiteY0" fmla="*/ 4114799 h 6108699"/>
              <a:gd name="connsiteX1" fmla="*/ 12191999 w 12191999"/>
              <a:gd name="connsiteY1" fmla="*/ 4114799 h 6108699"/>
              <a:gd name="connsiteX2" fmla="*/ 12191999 w 12191999"/>
              <a:gd name="connsiteY2" fmla="*/ 6108699 h 6108699"/>
              <a:gd name="connsiteX3" fmla="*/ 9194799 w 12191999"/>
              <a:gd name="connsiteY3" fmla="*/ 6108699 h 6108699"/>
              <a:gd name="connsiteX4" fmla="*/ 6129865 w 12191999"/>
              <a:gd name="connsiteY4" fmla="*/ 4114799 h 6108699"/>
              <a:gd name="connsiteX5" fmla="*/ 9127065 w 12191999"/>
              <a:gd name="connsiteY5" fmla="*/ 4114799 h 6108699"/>
              <a:gd name="connsiteX6" fmla="*/ 9127065 w 12191999"/>
              <a:gd name="connsiteY6" fmla="*/ 6108699 h 6108699"/>
              <a:gd name="connsiteX7" fmla="*/ 6129865 w 12191999"/>
              <a:gd name="connsiteY7" fmla="*/ 6108699 h 6108699"/>
              <a:gd name="connsiteX8" fmla="*/ 3064933 w 12191999"/>
              <a:gd name="connsiteY8" fmla="*/ 4114799 h 6108699"/>
              <a:gd name="connsiteX9" fmla="*/ 6062132 w 12191999"/>
              <a:gd name="connsiteY9" fmla="*/ 4114799 h 6108699"/>
              <a:gd name="connsiteX10" fmla="*/ 6062132 w 12191999"/>
              <a:gd name="connsiteY10" fmla="*/ 6108699 h 6108699"/>
              <a:gd name="connsiteX11" fmla="*/ 3064933 w 12191999"/>
              <a:gd name="connsiteY11" fmla="*/ 6108699 h 6108699"/>
              <a:gd name="connsiteX12" fmla="*/ 0 w 12191999"/>
              <a:gd name="connsiteY12" fmla="*/ 4114799 h 6108699"/>
              <a:gd name="connsiteX13" fmla="*/ 2997200 w 12191999"/>
              <a:gd name="connsiteY13" fmla="*/ 4114799 h 6108699"/>
              <a:gd name="connsiteX14" fmla="*/ 2997200 w 12191999"/>
              <a:gd name="connsiteY14" fmla="*/ 6108699 h 6108699"/>
              <a:gd name="connsiteX15" fmla="*/ 0 w 12191999"/>
              <a:gd name="connsiteY15" fmla="*/ 6108699 h 6108699"/>
              <a:gd name="connsiteX16" fmla="*/ 9194799 w 12191999"/>
              <a:gd name="connsiteY16" fmla="*/ 2057400 h 6108699"/>
              <a:gd name="connsiteX17" fmla="*/ 12191999 w 12191999"/>
              <a:gd name="connsiteY17" fmla="*/ 2057400 h 6108699"/>
              <a:gd name="connsiteX18" fmla="*/ 12191999 w 12191999"/>
              <a:gd name="connsiteY18" fmla="*/ 4051299 h 6108699"/>
              <a:gd name="connsiteX19" fmla="*/ 9194799 w 12191999"/>
              <a:gd name="connsiteY19" fmla="*/ 4051299 h 6108699"/>
              <a:gd name="connsiteX20" fmla="*/ 6129865 w 12191999"/>
              <a:gd name="connsiteY20" fmla="*/ 2057400 h 6108699"/>
              <a:gd name="connsiteX21" fmla="*/ 9127065 w 12191999"/>
              <a:gd name="connsiteY21" fmla="*/ 2057400 h 6108699"/>
              <a:gd name="connsiteX22" fmla="*/ 9127065 w 12191999"/>
              <a:gd name="connsiteY22" fmla="*/ 4051299 h 6108699"/>
              <a:gd name="connsiteX23" fmla="*/ 6129865 w 12191999"/>
              <a:gd name="connsiteY23" fmla="*/ 4051299 h 6108699"/>
              <a:gd name="connsiteX24" fmla="*/ 3064934 w 12191999"/>
              <a:gd name="connsiteY24" fmla="*/ 2057400 h 6108699"/>
              <a:gd name="connsiteX25" fmla="*/ 6062132 w 12191999"/>
              <a:gd name="connsiteY25" fmla="*/ 2057400 h 6108699"/>
              <a:gd name="connsiteX26" fmla="*/ 6062132 w 12191999"/>
              <a:gd name="connsiteY26" fmla="*/ 4051299 h 6108699"/>
              <a:gd name="connsiteX27" fmla="*/ 3064934 w 12191999"/>
              <a:gd name="connsiteY27" fmla="*/ 4051299 h 6108699"/>
              <a:gd name="connsiteX28" fmla="*/ 0 w 12191999"/>
              <a:gd name="connsiteY28" fmla="*/ 2057400 h 6108699"/>
              <a:gd name="connsiteX29" fmla="*/ 2997200 w 12191999"/>
              <a:gd name="connsiteY29" fmla="*/ 2057400 h 6108699"/>
              <a:gd name="connsiteX30" fmla="*/ 2997200 w 12191999"/>
              <a:gd name="connsiteY30" fmla="*/ 4051299 h 6108699"/>
              <a:gd name="connsiteX31" fmla="*/ 0 w 12191999"/>
              <a:gd name="connsiteY31" fmla="*/ 4051299 h 6108699"/>
              <a:gd name="connsiteX32" fmla="*/ 9194799 w 12191999"/>
              <a:gd name="connsiteY32" fmla="*/ 0 h 6108699"/>
              <a:gd name="connsiteX33" fmla="*/ 12191999 w 12191999"/>
              <a:gd name="connsiteY33" fmla="*/ 0 h 6108699"/>
              <a:gd name="connsiteX34" fmla="*/ 12191999 w 12191999"/>
              <a:gd name="connsiteY34" fmla="*/ 1993900 h 6108699"/>
              <a:gd name="connsiteX35" fmla="*/ 9194799 w 12191999"/>
              <a:gd name="connsiteY35" fmla="*/ 1993900 h 6108699"/>
              <a:gd name="connsiteX36" fmla="*/ 6129865 w 12191999"/>
              <a:gd name="connsiteY36" fmla="*/ 0 h 6108699"/>
              <a:gd name="connsiteX37" fmla="*/ 9127065 w 12191999"/>
              <a:gd name="connsiteY37" fmla="*/ 0 h 6108699"/>
              <a:gd name="connsiteX38" fmla="*/ 9127065 w 12191999"/>
              <a:gd name="connsiteY38" fmla="*/ 1993900 h 6108699"/>
              <a:gd name="connsiteX39" fmla="*/ 6129865 w 12191999"/>
              <a:gd name="connsiteY39" fmla="*/ 1993900 h 6108699"/>
              <a:gd name="connsiteX40" fmla="*/ 3064934 w 12191999"/>
              <a:gd name="connsiteY40" fmla="*/ 0 h 6108699"/>
              <a:gd name="connsiteX41" fmla="*/ 6062132 w 12191999"/>
              <a:gd name="connsiteY41" fmla="*/ 0 h 6108699"/>
              <a:gd name="connsiteX42" fmla="*/ 6062132 w 12191999"/>
              <a:gd name="connsiteY42" fmla="*/ 1993900 h 6108699"/>
              <a:gd name="connsiteX43" fmla="*/ 3064934 w 12191999"/>
              <a:gd name="connsiteY43" fmla="*/ 1993900 h 6108699"/>
              <a:gd name="connsiteX44" fmla="*/ 1 w 12191999"/>
              <a:gd name="connsiteY44" fmla="*/ 0 h 6108699"/>
              <a:gd name="connsiteX45" fmla="*/ 2997201 w 12191999"/>
              <a:gd name="connsiteY45" fmla="*/ 0 h 6108699"/>
              <a:gd name="connsiteX46" fmla="*/ 2997201 w 12191999"/>
              <a:gd name="connsiteY46" fmla="*/ 1993900 h 6108699"/>
              <a:gd name="connsiteX47" fmla="*/ 1 w 12191999"/>
              <a:gd name="connsiteY47" fmla="*/ 1993900 h 6108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2191999" h="6108699">
                <a:moveTo>
                  <a:pt x="9194799" y="4114799"/>
                </a:moveTo>
                <a:lnTo>
                  <a:pt x="12191999" y="4114799"/>
                </a:lnTo>
                <a:lnTo>
                  <a:pt x="12191999" y="6108699"/>
                </a:lnTo>
                <a:lnTo>
                  <a:pt x="9194799" y="6108699"/>
                </a:lnTo>
                <a:close/>
                <a:moveTo>
                  <a:pt x="6129865" y="4114799"/>
                </a:moveTo>
                <a:lnTo>
                  <a:pt x="9127065" y="4114799"/>
                </a:lnTo>
                <a:lnTo>
                  <a:pt x="9127065" y="6108699"/>
                </a:lnTo>
                <a:lnTo>
                  <a:pt x="6129865" y="6108699"/>
                </a:lnTo>
                <a:close/>
                <a:moveTo>
                  <a:pt x="3064933" y="4114799"/>
                </a:moveTo>
                <a:lnTo>
                  <a:pt x="6062132" y="4114799"/>
                </a:lnTo>
                <a:lnTo>
                  <a:pt x="6062132" y="6108699"/>
                </a:lnTo>
                <a:lnTo>
                  <a:pt x="3064933" y="6108699"/>
                </a:lnTo>
                <a:close/>
                <a:moveTo>
                  <a:pt x="0" y="4114799"/>
                </a:moveTo>
                <a:lnTo>
                  <a:pt x="2997200" y="4114799"/>
                </a:lnTo>
                <a:lnTo>
                  <a:pt x="2997200" y="6108699"/>
                </a:lnTo>
                <a:lnTo>
                  <a:pt x="0" y="6108699"/>
                </a:lnTo>
                <a:close/>
                <a:moveTo>
                  <a:pt x="9194799" y="2057400"/>
                </a:moveTo>
                <a:lnTo>
                  <a:pt x="12191999" y="2057400"/>
                </a:lnTo>
                <a:lnTo>
                  <a:pt x="12191999" y="4051299"/>
                </a:lnTo>
                <a:lnTo>
                  <a:pt x="9194799" y="4051299"/>
                </a:lnTo>
                <a:close/>
                <a:moveTo>
                  <a:pt x="6129865" y="2057400"/>
                </a:moveTo>
                <a:lnTo>
                  <a:pt x="9127065" y="2057400"/>
                </a:lnTo>
                <a:lnTo>
                  <a:pt x="9127065" y="4051299"/>
                </a:lnTo>
                <a:lnTo>
                  <a:pt x="6129865" y="4051299"/>
                </a:lnTo>
                <a:close/>
                <a:moveTo>
                  <a:pt x="3064934" y="2057400"/>
                </a:moveTo>
                <a:lnTo>
                  <a:pt x="6062132" y="2057400"/>
                </a:lnTo>
                <a:lnTo>
                  <a:pt x="6062132" y="4051299"/>
                </a:lnTo>
                <a:lnTo>
                  <a:pt x="3064934" y="4051299"/>
                </a:lnTo>
                <a:close/>
                <a:moveTo>
                  <a:pt x="0" y="2057400"/>
                </a:moveTo>
                <a:lnTo>
                  <a:pt x="2997200" y="2057400"/>
                </a:lnTo>
                <a:lnTo>
                  <a:pt x="2997200" y="4051299"/>
                </a:lnTo>
                <a:lnTo>
                  <a:pt x="0" y="4051299"/>
                </a:lnTo>
                <a:close/>
                <a:moveTo>
                  <a:pt x="9194799" y="0"/>
                </a:moveTo>
                <a:lnTo>
                  <a:pt x="12191999" y="0"/>
                </a:lnTo>
                <a:lnTo>
                  <a:pt x="12191999" y="1993900"/>
                </a:lnTo>
                <a:lnTo>
                  <a:pt x="9194799" y="1993900"/>
                </a:lnTo>
                <a:close/>
                <a:moveTo>
                  <a:pt x="6129865" y="0"/>
                </a:moveTo>
                <a:lnTo>
                  <a:pt x="9127065" y="0"/>
                </a:lnTo>
                <a:lnTo>
                  <a:pt x="9127065" y="1993900"/>
                </a:lnTo>
                <a:lnTo>
                  <a:pt x="6129865" y="1993900"/>
                </a:lnTo>
                <a:close/>
                <a:moveTo>
                  <a:pt x="3064934" y="0"/>
                </a:moveTo>
                <a:lnTo>
                  <a:pt x="6062132" y="0"/>
                </a:lnTo>
                <a:lnTo>
                  <a:pt x="6062132" y="1993900"/>
                </a:lnTo>
                <a:lnTo>
                  <a:pt x="3064934" y="1993900"/>
                </a:lnTo>
                <a:close/>
                <a:moveTo>
                  <a:pt x="1" y="0"/>
                </a:moveTo>
                <a:lnTo>
                  <a:pt x="2997201" y="0"/>
                </a:lnTo>
                <a:lnTo>
                  <a:pt x="2997201" y="1993900"/>
                </a:lnTo>
                <a:lnTo>
                  <a:pt x="1" y="1993900"/>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rtl="0">
              <a:buNone/>
            </a:pPr>
            <a:r>
              <a:rPr lang="en-GB" noProof="0"/>
              <a:t>Click icon to add picture</a:t>
            </a:r>
          </a:p>
        </p:txBody>
      </p:sp>
    </p:spTree>
    <p:extLst>
      <p:ext uri="{BB962C8B-B14F-4D97-AF65-F5344CB8AC3E}">
        <p14:creationId xmlns:p14="http://schemas.microsoft.com/office/powerpoint/2010/main" val="42216092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371475" y="260350"/>
            <a:ext cx="44926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
        <p:nvSpPr>
          <p:cNvPr id="5" name="Picture Placeholder 6">
            <a:extLst>
              <a:ext uri="{FF2B5EF4-FFF2-40B4-BE49-F238E27FC236}">
                <a16:creationId xmlns:a16="http://schemas.microsoft.com/office/drawing/2014/main" id="{D9C7DFC2-3A77-4761-A9AF-98963C5CCA07}"/>
              </a:ext>
            </a:extLst>
          </p:cNvPr>
          <p:cNvSpPr>
            <a:spLocks noGrp="1"/>
          </p:cNvSpPr>
          <p:nvPr>
            <p:ph type="pic" sz="quarter" idx="14"/>
          </p:nvPr>
        </p:nvSpPr>
        <p:spPr>
          <a:xfrm>
            <a:off x="4981575" y="260350"/>
            <a:ext cx="27400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
        <p:nvSpPr>
          <p:cNvPr id="6" name="Picture Placeholder 6">
            <a:extLst>
              <a:ext uri="{FF2B5EF4-FFF2-40B4-BE49-F238E27FC236}">
                <a16:creationId xmlns:a16="http://schemas.microsoft.com/office/drawing/2014/main" id="{3F6FD22A-5FDA-45EC-BE49-3C0E30A397B0}"/>
              </a:ext>
            </a:extLst>
          </p:cNvPr>
          <p:cNvSpPr>
            <a:spLocks noGrp="1"/>
          </p:cNvSpPr>
          <p:nvPr>
            <p:ph type="pic" sz="quarter" idx="15"/>
          </p:nvPr>
        </p:nvSpPr>
        <p:spPr>
          <a:xfrm>
            <a:off x="7839076" y="260350"/>
            <a:ext cx="4052888" cy="3803650"/>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
        <p:nvSpPr>
          <p:cNvPr id="7" name="Picture Placeholder 6">
            <a:extLst>
              <a:ext uri="{FF2B5EF4-FFF2-40B4-BE49-F238E27FC236}">
                <a16:creationId xmlns:a16="http://schemas.microsoft.com/office/drawing/2014/main" id="{B64BDA74-9644-41EB-984D-939D27B60F3F}"/>
              </a:ext>
            </a:extLst>
          </p:cNvPr>
          <p:cNvSpPr>
            <a:spLocks noGrp="1"/>
          </p:cNvSpPr>
          <p:nvPr>
            <p:ph type="pic" sz="quarter" idx="16"/>
          </p:nvPr>
        </p:nvSpPr>
        <p:spPr>
          <a:xfrm>
            <a:off x="7839076" y="4165600"/>
            <a:ext cx="4052888" cy="2395538"/>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Tree>
    <p:extLst>
      <p:ext uri="{BB962C8B-B14F-4D97-AF65-F5344CB8AC3E}">
        <p14:creationId xmlns:p14="http://schemas.microsoft.com/office/powerpoint/2010/main" val="411447386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0" y="1233488"/>
            <a:ext cx="12192001" cy="4391024"/>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grpSp>
        <p:nvGrpSpPr>
          <p:cNvPr id="2" name="Group 1">
            <a:extLst>
              <a:ext uri="{FF2B5EF4-FFF2-40B4-BE49-F238E27FC236}">
                <a16:creationId xmlns:a16="http://schemas.microsoft.com/office/drawing/2014/main" id="{18F30468-CC2E-4430-88DD-81D548B988FA}"/>
              </a:ext>
            </a:extLst>
          </p:cNvPr>
          <p:cNvGrpSpPr/>
          <p:nvPr userDrawn="1"/>
        </p:nvGrpSpPr>
        <p:grpSpPr>
          <a:xfrm>
            <a:off x="371474" y="260350"/>
            <a:ext cx="644525" cy="973138"/>
            <a:chOff x="371475" y="671713"/>
            <a:chExt cx="496540" cy="836738"/>
          </a:xfrm>
        </p:grpSpPr>
        <p:sp>
          <p:nvSpPr>
            <p:cNvPr id="8" name="Rectangle 7">
              <a:extLst>
                <a:ext uri="{FF2B5EF4-FFF2-40B4-BE49-F238E27FC236}">
                  <a16:creationId xmlns:a16="http://schemas.microsoft.com/office/drawing/2014/main" id="{BF6F92E0-2218-46A5-A183-84468D9B72A2}"/>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Rectangle 8">
              <a:extLst>
                <a:ext uri="{FF2B5EF4-FFF2-40B4-BE49-F238E27FC236}">
                  <a16:creationId xmlns:a16="http://schemas.microsoft.com/office/drawing/2014/main" id="{9B476586-864B-4C72-91AF-8CF8796C6DE8}"/>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10" name="Rectangle 9">
            <a:extLst>
              <a:ext uri="{FF2B5EF4-FFF2-40B4-BE49-F238E27FC236}">
                <a16:creationId xmlns:a16="http://schemas.microsoft.com/office/drawing/2014/main" id="{38B3D026-83A3-4D78-8B11-A20A6F47170C}"/>
              </a:ext>
            </a:extLst>
          </p:cNvPr>
          <p:cNvSpPr/>
          <p:nvPr userDrawn="1"/>
        </p:nvSpPr>
        <p:spPr>
          <a:xfrm>
            <a:off x="10795001" y="5642462"/>
            <a:ext cx="1397000" cy="12155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235995602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4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9171FC10-F7C3-4841-A705-B83FDE093009}"/>
              </a:ext>
            </a:extLst>
          </p:cNvPr>
          <p:cNvSpPr/>
          <p:nvPr userDrawn="1"/>
        </p:nvSpPr>
        <p:spPr>
          <a:xfrm>
            <a:off x="9398000" y="0"/>
            <a:ext cx="2793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0" y="260350"/>
            <a:ext cx="11891963"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Tree>
    <p:extLst>
      <p:ext uri="{BB962C8B-B14F-4D97-AF65-F5344CB8AC3E}">
        <p14:creationId xmlns:p14="http://schemas.microsoft.com/office/powerpoint/2010/main" val="10350859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rtlCol="0"/>
          <a:lstStyle/>
          <a:p>
            <a:pPr rtl="0"/>
            <a:r>
              <a:rPr lang="en-GB" noProof="0"/>
              <a:t>Click to edit Master title style</a:t>
            </a:r>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2466000"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
        <p:nvSpPr>
          <p:cNvPr id="7" name="Rectangle 6">
            <a:extLst>
              <a:ext uri="{FF2B5EF4-FFF2-40B4-BE49-F238E27FC236}">
                <a16:creationId xmlns:a16="http://schemas.microsoft.com/office/drawing/2014/main" id="{02FAA6CD-8686-4F0E-9F34-3D74AC34027E}"/>
              </a:ext>
            </a:extLst>
          </p:cNvPr>
          <p:cNvSpPr/>
          <p:nvPr userDrawn="1"/>
        </p:nvSpPr>
        <p:spPr>
          <a:xfrm>
            <a:off x="2892285"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004445" y="1330963"/>
            <a:ext cx="2986019" cy="1076636"/>
          </a:xfrm>
        </p:spPr>
        <p:txBody>
          <a:bodyPr rtlCol="0"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2892284"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004445" y="2623930"/>
            <a:ext cx="2986019" cy="3448880"/>
          </a:xfrm>
        </p:spPr>
        <p:txBody>
          <a:bodyPr rtlCol="0">
            <a:normAutofit/>
          </a:bodyPr>
          <a:lstStyle>
            <a:lvl1pPr>
              <a:defRPr sz="1800"/>
            </a:lvl1pPr>
            <a:lvl2pPr>
              <a:defRPr sz="1600"/>
            </a:lvl2pPr>
            <a:lvl3pPr>
              <a:defRPr sz="1400"/>
            </a:lvl3pPr>
            <a:lvl4pPr>
              <a:defRPr sz="1200"/>
            </a:lvl4pPr>
            <a:lvl5pPr>
              <a:defRPr sz="12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1" name="Picture Placeholder 6">
            <a:extLst>
              <a:ext uri="{FF2B5EF4-FFF2-40B4-BE49-F238E27FC236}">
                <a16:creationId xmlns:a16="http://schemas.microsoft.com/office/drawing/2014/main" id="{F36B08A9-4F2C-4D72-A755-CBF0DAD5A4FC}"/>
              </a:ext>
            </a:extLst>
          </p:cNvPr>
          <p:cNvSpPr>
            <a:spLocks noGrp="1"/>
          </p:cNvSpPr>
          <p:nvPr>
            <p:ph type="pic" sz="quarter" idx="14"/>
          </p:nvPr>
        </p:nvSpPr>
        <p:spPr>
          <a:xfrm>
            <a:off x="6151738" y="1233487"/>
            <a:ext cx="246490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8673131"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8673130"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8786099" y="1333189"/>
            <a:ext cx="2984400" cy="1074410"/>
          </a:xfrm>
        </p:spPr>
        <p:txBody>
          <a:bodyPr rtlCol="0"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8786099" y="2623930"/>
            <a:ext cx="2984400" cy="3448881"/>
          </a:xfrm>
        </p:spPr>
        <p:txBody>
          <a:bodyPr rtlCol="0">
            <a:normAutofit/>
          </a:bodyPr>
          <a:lstStyle>
            <a:lvl1pPr>
              <a:defRPr sz="1800"/>
            </a:lvl1pPr>
            <a:lvl2pPr>
              <a:defRPr sz="1600"/>
            </a:lvl2pPr>
            <a:lvl3pPr>
              <a:defRPr sz="1400"/>
            </a:lvl3pPr>
            <a:lvl4pPr>
              <a:defRPr sz="1200"/>
            </a:lvl4pPr>
            <a:lvl5pPr>
              <a:defRPr sz="12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38961887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rtlCol="0"/>
          <a:lstStyle/>
          <a:p>
            <a:pPr rtl="0"/>
            <a:r>
              <a:rPr lang="en-GB" noProof="0"/>
              <a:t>Click to edit Master title style</a:t>
            </a:r>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7063827" y="1233488"/>
            <a:ext cx="4828135"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
        <p:nvSpPr>
          <p:cNvPr id="7" name="Rectangle 6">
            <a:extLst>
              <a:ext uri="{FF2B5EF4-FFF2-40B4-BE49-F238E27FC236}">
                <a16:creationId xmlns:a16="http://schemas.microsoft.com/office/drawing/2014/main" id="{02FAA6CD-8686-4F0E-9F34-3D74AC34027E}"/>
              </a:ext>
            </a:extLst>
          </p:cNvPr>
          <p:cNvSpPr/>
          <p:nvPr userDrawn="1"/>
        </p:nvSpPr>
        <p:spPr>
          <a:xfrm>
            <a:off x="371476"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483636" y="1330963"/>
            <a:ext cx="2986019" cy="1076636"/>
          </a:xfrm>
        </p:spPr>
        <p:txBody>
          <a:bodyPr rtlCol="0"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371475"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483636" y="2623930"/>
            <a:ext cx="2986019" cy="3448880"/>
          </a:xfrm>
        </p:spPr>
        <p:txBody>
          <a:bodyPr rtlCol="0">
            <a:normAutofit/>
          </a:bodyPr>
          <a:lstStyle>
            <a:lvl1pPr>
              <a:defRPr sz="1800"/>
            </a:lvl1pPr>
            <a:lvl2pPr>
              <a:defRPr sz="1600"/>
            </a:lvl2pPr>
            <a:lvl3pPr>
              <a:defRPr sz="1400"/>
            </a:lvl3pPr>
            <a:lvl4pPr>
              <a:defRPr sz="1200"/>
            </a:lvl4pPr>
            <a:lvl5pPr>
              <a:defRPr sz="12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3717652"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3717651"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3830620" y="1333189"/>
            <a:ext cx="2984400" cy="1074410"/>
          </a:xfrm>
        </p:spPr>
        <p:txBody>
          <a:bodyPr rtlCol="0"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3830620" y="2623930"/>
            <a:ext cx="2984400" cy="3448881"/>
          </a:xfrm>
        </p:spPr>
        <p:txBody>
          <a:bodyPr rtlCol="0">
            <a:normAutofit/>
          </a:bodyPr>
          <a:lstStyle>
            <a:lvl1pPr>
              <a:defRPr sz="1800"/>
            </a:lvl1pPr>
            <a:lvl2pPr>
              <a:defRPr sz="1600"/>
            </a:lvl2pPr>
            <a:lvl3pPr>
              <a:defRPr sz="1400"/>
            </a:lvl3pPr>
            <a:lvl4pPr>
              <a:defRPr sz="1200"/>
            </a:lvl4pPr>
            <a:lvl5pPr>
              <a:defRPr sz="12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32588519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rtlCol="0"/>
          <a:lstStyle/>
          <a:p>
            <a:pPr rtl="0"/>
            <a:r>
              <a:rPr lang="en-GB" noProof="0"/>
              <a:t>Click to edit Master title style</a:t>
            </a:r>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1152048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8" y="2910543"/>
            <a:ext cx="5058000" cy="518457"/>
          </a:xfrm>
        </p:spPr>
        <p:txBody>
          <a:bodyPr rtlCol="0"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8" y="3523420"/>
            <a:ext cx="5058000" cy="2181641"/>
          </a:xfrm>
        </p:spPr>
        <p:txBody>
          <a:bodyPr rtlCol="0">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895142" y="2910543"/>
            <a:ext cx="5058397" cy="518457"/>
          </a:xfrm>
        </p:spPr>
        <p:txBody>
          <a:bodyPr rtlCol="0"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895142" y="3523420"/>
            <a:ext cx="5058397" cy="2181641"/>
          </a:xfrm>
        </p:spPr>
        <p:txBody>
          <a:bodyPr rtlCol="0">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36864194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3_Comparis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DB43705-0B3F-4F77-A8BB-08EC09D36A56}"/>
              </a:ext>
            </a:extLst>
          </p:cNvPr>
          <p:cNvSpPr/>
          <p:nvPr userDrawn="1"/>
        </p:nvSpPr>
        <p:spPr>
          <a:xfrm>
            <a:off x="0" y="0"/>
            <a:ext cx="12192000" cy="21463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rtlCol="0"/>
          <a:lstStyle>
            <a:lvl1pPr algn="ctr">
              <a:defRPr>
                <a:solidFill>
                  <a:schemeClr val="bg1"/>
                </a:solidFill>
              </a:defRPr>
            </a:lvl1pPr>
          </a:lstStyle>
          <a:p>
            <a:pPr rtl="0"/>
            <a:r>
              <a:rPr lang="en-GB" noProof="0"/>
              <a:t>Click to edit Master title style</a:t>
            </a:r>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7" y="3634443"/>
            <a:ext cx="5630165" cy="518457"/>
          </a:xfrm>
        </p:spPr>
        <p:txBody>
          <a:bodyPr rtlCol="0" anchor="ctr">
            <a:normAutofit/>
          </a:bodyP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7" y="4247320"/>
            <a:ext cx="5630165" cy="1953455"/>
          </a:xfrm>
        </p:spPr>
        <p:txBody>
          <a:bodyPr rtlCol="0">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71476" y="3634443"/>
            <a:ext cx="5582064" cy="518457"/>
          </a:xfrm>
        </p:spPr>
        <p:txBody>
          <a:bodyPr rtlCol="0" anchor="ct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71476" y="4247320"/>
            <a:ext cx="5582064" cy="1953455"/>
          </a:xfrm>
        </p:spPr>
        <p:txBody>
          <a:bodyPr rtlCol="0">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1" name="Picture Placeholder 6">
            <a:extLst>
              <a:ext uri="{FF2B5EF4-FFF2-40B4-BE49-F238E27FC236}">
                <a16:creationId xmlns:a16="http://schemas.microsoft.com/office/drawing/2014/main" id="{16CD8AAD-701B-4F23-AB47-6FC680787135}"/>
              </a:ext>
            </a:extLst>
          </p:cNvPr>
          <p:cNvSpPr>
            <a:spLocks noGrp="1"/>
          </p:cNvSpPr>
          <p:nvPr>
            <p:ph type="pic" sz="quarter" idx="13"/>
          </p:nvPr>
        </p:nvSpPr>
        <p:spPr>
          <a:xfrm>
            <a:off x="371476" y="1593851"/>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
        <p:nvSpPr>
          <p:cNvPr id="16" name="Picture Placeholder 6">
            <a:extLst>
              <a:ext uri="{FF2B5EF4-FFF2-40B4-BE49-F238E27FC236}">
                <a16:creationId xmlns:a16="http://schemas.microsoft.com/office/drawing/2014/main" id="{2B9551A7-E41A-4D0E-925B-71270CA0F339}"/>
              </a:ext>
            </a:extLst>
          </p:cNvPr>
          <p:cNvSpPr>
            <a:spLocks noGrp="1"/>
          </p:cNvSpPr>
          <p:nvPr>
            <p:ph type="pic" sz="quarter" idx="14"/>
          </p:nvPr>
        </p:nvSpPr>
        <p:spPr>
          <a:xfrm>
            <a:off x="6281738" y="1593850"/>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Tree>
    <p:extLst>
      <p:ext uri="{BB962C8B-B14F-4D97-AF65-F5344CB8AC3E}">
        <p14:creationId xmlns:p14="http://schemas.microsoft.com/office/powerpoint/2010/main" val="38154248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4_Comparison">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90C1024-E4C7-44C6-ADC4-870B3D482C3F}"/>
              </a:ext>
            </a:extLst>
          </p:cNvPr>
          <p:cNvSpPr/>
          <p:nvPr userDrawn="1"/>
        </p:nvSpPr>
        <p:spPr>
          <a:xfrm>
            <a:off x="6441279" y="3761720"/>
            <a:ext cx="5446800" cy="240095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Rectangle 6">
            <a:extLst>
              <a:ext uri="{FF2B5EF4-FFF2-40B4-BE49-F238E27FC236}">
                <a16:creationId xmlns:a16="http://schemas.microsoft.com/office/drawing/2014/main" id="{4DB43705-0B3F-4F77-A8BB-08EC09D36A56}"/>
              </a:ext>
            </a:extLst>
          </p:cNvPr>
          <p:cNvSpPr/>
          <p:nvPr userDrawn="1"/>
        </p:nvSpPr>
        <p:spPr>
          <a:xfrm>
            <a:off x="371474" y="1271588"/>
            <a:ext cx="5445125" cy="240095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rtlCol="0"/>
          <a:lstStyle>
            <a:lvl1pPr algn="l">
              <a:defRPr>
                <a:solidFill>
                  <a:schemeClr val="tx1"/>
                </a:solidFill>
              </a:defRPr>
            </a:lvl1pPr>
          </a:lstStyle>
          <a:p>
            <a:pPr rtl="0"/>
            <a:r>
              <a:rPr lang="en-GB" noProof="0"/>
              <a:t>Click to edit Master title style</a:t>
            </a:r>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610169" y="3956706"/>
            <a:ext cx="5109021" cy="518457"/>
          </a:xfrm>
        </p:spPr>
        <p:txBody>
          <a:bodyPr rtlCol="0"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610169" y="4569583"/>
            <a:ext cx="5109021" cy="1412117"/>
          </a:xfrm>
        </p:spPr>
        <p:txBody>
          <a:bodyPr rtlCol="0">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539836" y="1462743"/>
            <a:ext cx="5108400" cy="518457"/>
          </a:xfrm>
        </p:spPr>
        <p:txBody>
          <a:bodyPr rtlCol="0"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539836" y="2075621"/>
            <a:ext cx="5108400" cy="1391480"/>
          </a:xfrm>
        </p:spPr>
        <p:txBody>
          <a:bodyPr rtlCol="0">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7" name="Picture Placeholder 6">
            <a:extLst>
              <a:ext uri="{FF2B5EF4-FFF2-40B4-BE49-F238E27FC236}">
                <a16:creationId xmlns:a16="http://schemas.microsoft.com/office/drawing/2014/main" id="{9DFBCB44-5019-402B-BEC3-12F7F5526F0E}"/>
              </a:ext>
            </a:extLst>
          </p:cNvPr>
          <p:cNvSpPr>
            <a:spLocks noGrp="1"/>
          </p:cNvSpPr>
          <p:nvPr>
            <p:ph type="pic" sz="quarter" idx="13"/>
          </p:nvPr>
        </p:nvSpPr>
        <p:spPr>
          <a:xfrm>
            <a:off x="5880101" y="1271588"/>
            <a:ext cx="60120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
        <p:nvSpPr>
          <p:cNvPr id="18" name="Picture Placeholder 6">
            <a:extLst>
              <a:ext uri="{FF2B5EF4-FFF2-40B4-BE49-F238E27FC236}">
                <a16:creationId xmlns:a16="http://schemas.microsoft.com/office/drawing/2014/main" id="{8CD826C9-080C-4638-B261-376BD8B31622}"/>
              </a:ext>
            </a:extLst>
          </p:cNvPr>
          <p:cNvSpPr>
            <a:spLocks noGrp="1"/>
          </p:cNvSpPr>
          <p:nvPr>
            <p:ph type="pic" sz="quarter" idx="14"/>
          </p:nvPr>
        </p:nvSpPr>
        <p:spPr>
          <a:xfrm>
            <a:off x="371475" y="3758268"/>
            <a:ext cx="60118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Tree>
    <p:extLst>
      <p:ext uri="{BB962C8B-B14F-4D97-AF65-F5344CB8AC3E}">
        <p14:creationId xmlns:p14="http://schemas.microsoft.com/office/powerpoint/2010/main" val="356549031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rtlCol="0"/>
          <a:lstStyle/>
          <a:p>
            <a:pPr rtl="0"/>
            <a:r>
              <a:rPr lang="en-GB" noProof="0"/>
              <a:t>Click to edit Master title style</a:t>
            </a:r>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1233488"/>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319837" y="2227263"/>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
        <p:nvSpPr>
          <p:cNvPr id="7" name="Rectangle 6">
            <a:extLst>
              <a:ext uri="{FF2B5EF4-FFF2-40B4-BE49-F238E27FC236}">
                <a16:creationId xmlns:a16="http://schemas.microsoft.com/office/drawing/2014/main" id="{85661614-E5E5-43DF-A12A-7BE84E58EE3B}"/>
              </a:ext>
            </a:extLst>
          </p:cNvPr>
          <p:cNvSpPr/>
          <p:nvPr userDrawn="1"/>
        </p:nvSpPr>
        <p:spPr>
          <a:xfrm>
            <a:off x="371475" y="5271760"/>
            <a:ext cx="5572125" cy="92901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9161B260-71A2-402A-A38D-FE2C484B7F99}"/>
              </a:ext>
            </a:extLst>
          </p:cNvPr>
          <p:cNvSpPr/>
          <p:nvPr userDrawn="1"/>
        </p:nvSpPr>
        <p:spPr>
          <a:xfrm>
            <a:off x="6319836" y="1233488"/>
            <a:ext cx="5572125" cy="92901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534987" y="5380667"/>
            <a:ext cx="5245100" cy="711200"/>
          </a:xfrm>
        </p:spPr>
        <p:txBody>
          <a:bodyPr rtlCol="0"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rtl="0"/>
            <a:r>
              <a:rPr lang="en-GB" noProof="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483348" y="1342395"/>
            <a:ext cx="5245100" cy="711200"/>
          </a:xfrm>
        </p:spPr>
        <p:txBody>
          <a:bodyPr rtlCol="0"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rtl="0"/>
            <a:r>
              <a:rPr lang="en-GB" noProof="0"/>
              <a:t>Add your text here</a:t>
            </a:r>
          </a:p>
        </p:txBody>
      </p:sp>
    </p:spTree>
    <p:extLst>
      <p:ext uri="{BB962C8B-B14F-4D97-AF65-F5344CB8AC3E}">
        <p14:creationId xmlns:p14="http://schemas.microsoft.com/office/powerpoint/2010/main" val="287864174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4517395"/>
            <a:ext cx="5372096" cy="711200"/>
          </a:xfrm>
        </p:spPr>
        <p:txBody>
          <a:bodyPr rtlCol="0"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rtl="0"/>
            <a:r>
              <a:rPr lang="en-GB" noProof="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9" y="1642105"/>
            <a:ext cx="5372096" cy="711200"/>
          </a:xfrm>
        </p:spPr>
        <p:txBody>
          <a:bodyPr rtlCol="0"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rtl="0"/>
            <a:r>
              <a:rPr lang="en-GB" noProof="0"/>
              <a:t>Add your text here</a:t>
            </a:r>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0"/>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AF9F3577-4130-4F32-9302-DA8838D30560}"/>
              </a:ext>
            </a:extLst>
          </p:cNvPr>
          <p:cNvSpPr/>
          <p:nvPr userDrawn="1"/>
        </p:nvSpPr>
        <p:spPr>
          <a:xfrm>
            <a:off x="10337800" y="5122548"/>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699" y="571500"/>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48" y="2429505"/>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Tree>
    <p:extLst>
      <p:ext uri="{BB962C8B-B14F-4D97-AF65-F5344CB8AC3E}">
        <p14:creationId xmlns:p14="http://schemas.microsoft.com/office/powerpoint/2010/main" val="26818698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1932303"/>
            <a:ext cx="12192000" cy="291719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699" y="1470977"/>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48" y="1462403"/>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5451475"/>
            <a:ext cx="5372096" cy="711200"/>
          </a:xfrm>
        </p:spPr>
        <p:txBody>
          <a:bodyPr rtlCol="0"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rtl="0"/>
            <a:r>
              <a:rPr lang="en-GB" noProof="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8" y="591502"/>
            <a:ext cx="5372096" cy="711200"/>
          </a:xfrm>
        </p:spPr>
        <p:txBody>
          <a:bodyPr rtlCol="0"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rtl="0"/>
            <a:r>
              <a:rPr lang="en-GB" noProof="0"/>
              <a:t>Add your text here</a:t>
            </a:r>
          </a:p>
        </p:txBody>
      </p:sp>
      <p:grpSp>
        <p:nvGrpSpPr>
          <p:cNvPr id="14" name="Group 13">
            <a:extLst>
              <a:ext uri="{FF2B5EF4-FFF2-40B4-BE49-F238E27FC236}">
                <a16:creationId xmlns:a16="http://schemas.microsoft.com/office/drawing/2014/main" id="{AF4B4D45-80E3-42F8-B437-4182608210C3}"/>
              </a:ext>
            </a:extLst>
          </p:cNvPr>
          <p:cNvGrpSpPr/>
          <p:nvPr userDrawn="1"/>
        </p:nvGrpSpPr>
        <p:grpSpPr>
          <a:xfrm>
            <a:off x="5387974" y="422433"/>
            <a:ext cx="644525" cy="973138"/>
            <a:chOff x="371475" y="671713"/>
            <a:chExt cx="496540" cy="836738"/>
          </a:xfrm>
          <a:solidFill>
            <a:schemeClr val="accent6"/>
          </a:solidFill>
        </p:grpSpPr>
        <p:sp>
          <p:nvSpPr>
            <p:cNvPr id="15" name="Rectangle 14">
              <a:extLst>
                <a:ext uri="{FF2B5EF4-FFF2-40B4-BE49-F238E27FC236}">
                  <a16:creationId xmlns:a16="http://schemas.microsoft.com/office/drawing/2014/main" id="{D670E361-AF23-4722-9250-CCF26B3C5884}"/>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6" name="Rectangle 15">
              <a:extLst>
                <a:ext uri="{FF2B5EF4-FFF2-40B4-BE49-F238E27FC236}">
                  <a16:creationId xmlns:a16="http://schemas.microsoft.com/office/drawing/2014/main" id="{BDE16CED-9FCD-4407-99EF-FFBE689DA9F1}"/>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17" name="Group 16">
            <a:extLst>
              <a:ext uri="{FF2B5EF4-FFF2-40B4-BE49-F238E27FC236}">
                <a16:creationId xmlns:a16="http://schemas.microsoft.com/office/drawing/2014/main" id="{FA147081-5AFB-463F-B27C-7A0C4CA0573B}"/>
              </a:ext>
            </a:extLst>
          </p:cNvPr>
          <p:cNvGrpSpPr/>
          <p:nvPr userDrawn="1"/>
        </p:nvGrpSpPr>
        <p:grpSpPr>
          <a:xfrm flipH="1">
            <a:off x="6248401" y="5451475"/>
            <a:ext cx="644525" cy="973138"/>
            <a:chOff x="371475" y="671713"/>
            <a:chExt cx="496540" cy="836738"/>
          </a:xfrm>
          <a:solidFill>
            <a:schemeClr val="accent6"/>
          </a:solidFill>
        </p:grpSpPr>
        <p:sp>
          <p:nvSpPr>
            <p:cNvPr id="18" name="Rectangle 17">
              <a:extLst>
                <a:ext uri="{FF2B5EF4-FFF2-40B4-BE49-F238E27FC236}">
                  <a16:creationId xmlns:a16="http://schemas.microsoft.com/office/drawing/2014/main" id="{AE24567E-B0AE-4E55-A5FB-3019A9598162}"/>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9" name="Rectangle 18">
              <a:extLst>
                <a:ext uri="{FF2B5EF4-FFF2-40B4-BE49-F238E27FC236}">
                  <a16:creationId xmlns:a16="http://schemas.microsoft.com/office/drawing/2014/main" id="{4918E6C0-B582-4943-9462-FE9740846585}"/>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Tree>
    <p:extLst>
      <p:ext uri="{BB962C8B-B14F-4D97-AF65-F5344CB8AC3E}">
        <p14:creationId xmlns:p14="http://schemas.microsoft.com/office/powerpoint/2010/main" val="4933882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4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0" y="0"/>
            <a:ext cx="6019200"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172201" y="0"/>
            <a:ext cx="6019799"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rtlCol="0"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rtl="0"/>
            <a:r>
              <a:rPr lang="en-GB" noProof="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3" y="5008563"/>
            <a:ext cx="4908708" cy="711200"/>
          </a:xfrm>
        </p:spPr>
        <p:txBody>
          <a:bodyPr rtlCol="0"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rtl="0"/>
            <a:r>
              <a:rPr lang="en-GB" noProof="0"/>
              <a:t>Add your text here</a:t>
            </a:r>
          </a:p>
        </p:txBody>
      </p:sp>
    </p:spTree>
    <p:extLst>
      <p:ext uri="{BB962C8B-B14F-4D97-AF65-F5344CB8AC3E}">
        <p14:creationId xmlns:p14="http://schemas.microsoft.com/office/powerpoint/2010/main" val="330373224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0"/>
            <a:ext cx="5372096" cy="6857999"/>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260350"/>
            <a:ext cx="5618153"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
        <p:nvSpPr>
          <p:cNvPr id="20" name="Rectangle 19">
            <a:extLst>
              <a:ext uri="{FF2B5EF4-FFF2-40B4-BE49-F238E27FC236}">
                <a16:creationId xmlns:a16="http://schemas.microsoft.com/office/drawing/2014/main" id="{97E2F46B-C34E-40D3-9D43-BBA43EDFC924}"/>
              </a:ext>
            </a:extLst>
          </p:cNvPr>
          <p:cNvSpPr/>
          <p:nvPr userDrawn="1"/>
        </p:nvSpPr>
        <p:spPr>
          <a:xfrm>
            <a:off x="6819906" y="-18257"/>
            <a:ext cx="5372096" cy="685799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80147" y="260350"/>
            <a:ext cx="5619600"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rtlCol="0"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rtl="0"/>
            <a:r>
              <a:rPr lang="en-GB" noProof="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3" y="5008563"/>
            <a:ext cx="4908708" cy="711200"/>
          </a:xfrm>
        </p:spPr>
        <p:txBody>
          <a:bodyPr rtlCol="0"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rtl="0"/>
            <a:r>
              <a:rPr lang="en-GB" noProof="0"/>
              <a:t>Add your text here</a:t>
            </a:r>
          </a:p>
        </p:txBody>
      </p:sp>
    </p:spTree>
    <p:extLst>
      <p:ext uri="{BB962C8B-B14F-4D97-AF65-F5344CB8AC3E}">
        <p14:creationId xmlns:p14="http://schemas.microsoft.com/office/powerpoint/2010/main" val="36337101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rtlCol="0"/>
          <a:lstStyle/>
          <a:p>
            <a:pPr rtl="0"/>
            <a:r>
              <a:rPr lang="en-GB" noProof="0"/>
              <a:t>Click to edit Master title style</a:t>
            </a:r>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371475" y="1233488"/>
            <a:ext cx="2776354"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5" name="Rectangle 24">
            <a:extLst>
              <a:ext uri="{FF2B5EF4-FFF2-40B4-BE49-F238E27FC236}">
                <a16:creationId xmlns:a16="http://schemas.microsoft.com/office/drawing/2014/main" id="{EB5BF167-B9E6-4F02-9FA8-3CA79D552F0E}"/>
              </a:ext>
            </a:extLst>
          </p:cNvPr>
          <p:cNvSpPr/>
          <p:nvPr userDrawn="1"/>
        </p:nvSpPr>
        <p:spPr>
          <a:xfrm>
            <a:off x="3286186" y="1233488"/>
            <a:ext cx="2776354" cy="49672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Rectangle 25">
            <a:extLst>
              <a:ext uri="{FF2B5EF4-FFF2-40B4-BE49-F238E27FC236}">
                <a16:creationId xmlns:a16="http://schemas.microsoft.com/office/drawing/2014/main" id="{B48694DE-D82B-49DB-8A45-D1DD4C9BCEF1}"/>
              </a:ext>
            </a:extLst>
          </p:cNvPr>
          <p:cNvSpPr/>
          <p:nvPr userDrawn="1"/>
        </p:nvSpPr>
        <p:spPr>
          <a:xfrm>
            <a:off x="6200897" y="1233488"/>
            <a:ext cx="2776354" cy="4967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7" name="Rectangle 26">
            <a:extLst>
              <a:ext uri="{FF2B5EF4-FFF2-40B4-BE49-F238E27FC236}">
                <a16:creationId xmlns:a16="http://schemas.microsoft.com/office/drawing/2014/main" id="{407C1370-8D38-4641-8D37-30A1218A4372}"/>
              </a:ext>
            </a:extLst>
          </p:cNvPr>
          <p:cNvSpPr/>
          <p:nvPr userDrawn="1"/>
        </p:nvSpPr>
        <p:spPr>
          <a:xfrm>
            <a:off x="9115608" y="1246188"/>
            <a:ext cx="2776354" cy="49672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9" name="Straight Connector 28">
            <a:extLst>
              <a:ext uri="{FF2B5EF4-FFF2-40B4-BE49-F238E27FC236}">
                <a16:creationId xmlns:a16="http://schemas.microsoft.com/office/drawing/2014/main" id="{CE3EDDE5-9B23-44D7-8546-0B2365B42B16}"/>
              </a:ext>
            </a:extLst>
          </p:cNvPr>
          <p:cNvCxnSpPr/>
          <p:nvPr userDrawn="1"/>
        </p:nvCxnSpPr>
        <p:spPr>
          <a:xfrm>
            <a:off x="591252"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9D259D5-D3C0-4B60-B2D9-9B6DFFD270D8}"/>
              </a:ext>
            </a:extLst>
          </p:cNvPr>
          <p:cNvCxnSpPr/>
          <p:nvPr userDrawn="1"/>
        </p:nvCxnSpPr>
        <p:spPr>
          <a:xfrm>
            <a:off x="3505963"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710C392-9E34-4640-AC70-210A1B8C47B5}"/>
              </a:ext>
            </a:extLst>
          </p:cNvPr>
          <p:cNvCxnSpPr/>
          <p:nvPr userDrawn="1"/>
        </p:nvCxnSpPr>
        <p:spPr>
          <a:xfrm>
            <a:off x="6420674"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7A92E0B-B060-48FA-A650-36894FF4B216}"/>
              </a:ext>
            </a:extLst>
          </p:cNvPr>
          <p:cNvCxnSpPr/>
          <p:nvPr userDrawn="1"/>
        </p:nvCxnSpPr>
        <p:spPr>
          <a:xfrm>
            <a:off x="9335385"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4" name="Picture Placeholder 33">
            <a:extLst>
              <a:ext uri="{FF2B5EF4-FFF2-40B4-BE49-F238E27FC236}">
                <a16:creationId xmlns:a16="http://schemas.microsoft.com/office/drawing/2014/main" id="{D9056F2B-EAFD-4A57-BB92-D14816C84DDE}"/>
              </a:ext>
            </a:extLst>
          </p:cNvPr>
          <p:cNvSpPr>
            <a:spLocks noGrp="1"/>
          </p:cNvSpPr>
          <p:nvPr>
            <p:ph type="pic" sz="quarter" idx="13"/>
          </p:nvPr>
        </p:nvSpPr>
        <p:spPr>
          <a:xfrm>
            <a:off x="876300" y="1739900"/>
            <a:ext cx="1689100" cy="1397000"/>
          </a:xfrm>
        </p:spPr>
        <p:txBody>
          <a:bodyPr rtlCol="0"/>
          <a:lstStyle>
            <a:lvl1pPr marL="0" indent="0" algn="ctr">
              <a:buNone/>
              <a:defRPr>
                <a:solidFill>
                  <a:schemeClr val="bg1"/>
                </a:solidFill>
              </a:defRPr>
            </a:lvl1pPr>
          </a:lstStyle>
          <a:p>
            <a:pPr rtl="0"/>
            <a:r>
              <a:rPr lang="en-GB" noProof="0"/>
              <a:t>Click icon to add picture</a:t>
            </a:r>
          </a:p>
        </p:txBody>
      </p:sp>
      <p:sp>
        <p:nvSpPr>
          <p:cNvPr id="35" name="Picture Placeholder 33">
            <a:extLst>
              <a:ext uri="{FF2B5EF4-FFF2-40B4-BE49-F238E27FC236}">
                <a16:creationId xmlns:a16="http://schemas.microsoft.com/office/drawing/2014/main" id="{E65006DE-F797-4019-BB72-F484F9FE7E58}"/>
              </a:ext>
            </a:extLst>
          </p:cNvPr>
          <p:cNvSpPr>
            <a:spLocks noGrp="1"/>
          </p:cNvSpPr>
          <p:nvPr>
            <p:ph type="pic" sz="quarter" idx="14"/>
          </p:nvPr>
        </p:nvSpPr>
        <p:spPr>
          <a:xfrm>
            <a:off x="3829813" y="4263232"/>
            <a:ext cx="1689100" cy="1397000"/>
          </a:xfrm>
        </p:spPr>
        <p:txBody>
          <a:bodyPr rtlCol="0"/>
          <a:lstStyle>
            <a:lvl1pPr marL="0" indent="0" algn="ctr">
              <a:buNone/>
              <a:defRPr>
                <a:solidFill>
                  <a:schemeClr val="bg1"/>
                </a:solidFill>
              </a:defRPr>
            </a:lvl1pPr>
          </a:lstStyle>
          <a:p>
            <a:pPr rtl="0"/>
            <a:r>
              <a:rPr lang="en-GB" noProof="0"/>
              <a:t>Click icon to add picture</a:t>
            </a:r>
          </a:p>
        </p:txBody>
      </p:sp>
      <p:sp>
        <p:nvSpPr>
          <p:cNvPr id="36" name="Picture Placeholder 33">
            <a:extLst>
              <a:ext uri="{FF2B5EF4-FFF2-40B4-BE49-F238E27FC236}">
                <a16:creationId xmlns:a16="http://schemas.microsoft.com/office/drawing/2014/main" id="{0947D252-5545-4406-8764-B7712464DA56}"/>
              </a:ext>
            </a:extLst>
          </p:cNvPr>
          <p:cNvSpPr>
            <a:spLocks noGrp="1"/>
          </p:cNvSpPr>
          <p:nvPr>
            <p:ph type="pic" sz="quarter" idx="15"/>
          </p:nvPr>
        </p:nvSpPr>
        <p:spPr>
          <a:xfrm>
            <a:off x="6744524" y="1739900"/>
            <a:ext cx="1689100" cy="1397000"/>
          </a:xfrm>
        </p:spPr>
        <p:txBody>
          <a:bodyPr rtlCol="0"/>
          <a:lstStyle>
            <a:lvl1pPr marL="0" indent="0" algn="ctr">
              <a:buNone/>
              <a:defRPr>
                <a:solidFill>
                  <a:schemeClr val="bg1"/>
                </a:solidFill>
              </a:defRPr>
            </a:lvl1pPr>
          </a:lstStyle>
          <a:p>
            <a:pPr rtl="0"/>
            <a:r>
              <a:rPr lang="en-GB" noProof="0"/>
              <a:t>Click icon to add picture</a:t>
            </a:r>
          </a:p>
        </p:txBody>
      </p:sp>
      <p:sp>
        <p:nvSpPr>
          <p:cNvPr id="38" name="Picture Placeholder 33">
            <a:extLst>
              <a:ext uri="{FF2B5EF4-FFF2-40B4-BE49-F238E27FC236}">
                <a16:creationId xmlns:a16="http://schemas.microsoft.com/office/drawing/2014/main" id="{DD89F80C-C1D7-4F63-BAD2-F4EE1F9A162F}"/>
              </a:ext>
            </a:extLst>
          </p:cNvPr>
          <p:cNvSpPr>
            <a:spLocks noGrp="1"/>
          </p:cNvSpPr>
          <p:nvPr>
            <p:ph type="pic" sz="quarter" idx="17"/>
          </p:nvPr>
        </p:nvSpPr>
        <p:spPr>
          <a:xfrm>
            <a:off x="9659235" y="4263232"/>
            <a:ext cx="1689100" cy="1397000"/>
          </a:xfrm>
        </p:spPr>
        <p:txBody>
          <a:bodyPr rtlCol="0"/>
          <a:lstStyle>
            <a:lvl1pPr marL="0" indent="0" algn="ctr">
              <a:buNone/>
              <a:defRPr>
                <a:solidFill>
                  <a:schemeClr val="bg1"/>
                </a:solidFill>
              </a:defRPr>
            </a:lvl1pPr>
          </a:lstStyle>
          <a:p>
            <a:pPr rtl="0"/>
            <a:r>
              <a:rPr lang="en-GB" noProof="0"/>
              <a:t>Click icon to add picture</a:t>
            </a:r>
          </a:p>
        </p:txBody>
      </p:sp>
      <p:sp>
        <p:nvSpPr>
          <p:cNvPr id="40" name="Text Placeholder 39">
            <a:extLst>
              <a:ext uri="{FF2B5EF4-FFF2-40B4-BE49-F238E27FC236}">
                <a16:creationId xmlns:a16="http://schemas.microsoft.com/office/drawing/2014/main" id="{08BBFEC8-B6BE-4768-9284-26D98C06FFC4}"/>
              </a:ext>
            </a:extLst>
          </p:cNvPr>
          <p:cNvSpPr>
            <a:spLocks noGrp="1"/>
          </p:cNvSpPr>
          <p:nvPr>
            <p:ph type="body" sz="quarter" idx="18" hasCustomPrompt="1"/>
          </p:nvPr>
        </p:nvSpPr>
        <p:spPr>
          <a:xfrm>
            <a:off x="590550" y="3949700"/>
            <a:ext cx="2336800" cy="1854200"/>
          </a:xfrm>
        </p:spPr>
        <p:txBody>
          <a:bodyPr rtlCol="0">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1" name="Text Placeholder 39">
            <a:extLst>
              <a:ext uri="{FF2B5EF4-FFF2-40B4-BE49-F238E27FC236}">
                <a16:creationId xmlns:a16="http://schemas.microsoft.com/office/drawing/2014/main" id="{D12C79C2-427D-418B-8FFA-C27D8F2C986B}"/>
              </a:ext>
            </a:extLst>
          </p:cNvPr>
          <p:cNvSpPr>
            <a:spLocks noGrp="1"/>
          </p:cNvSpPr>
          <p:nvPr>
            <p:ph type="body" sz="quarter" idx="19" hasCustomPrompt="1"/>
          </p:nvPr>
        </p:nvSpPr>
        <p:spPr>
          <a:xfrm>
            <a:off x="3505963" y="1595835"/>
            <a:ext cx="2336800" cy="1854200"/>
          </a:xfrm>
        </p:spPr>
        <p:txBody>
          <a:bodyPr rtlCol="0"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2" name="Text Placeholder 39">
            <a:extLst>
              <a:ext uri="{FF2B5EF4-FFF2-40B4-BE49-F238E27FC236}">
                <a16:creationId xmlns:a16="http://schemas.microsoft.com/office/drawing/2014/main" id="{0FD568C4-A06D-4A56-B7D6-AF338F5C329A}"/>
              </a:ext>
            </a:extLst>
          </p:cNvPr>
          <p:cNvSpPr>
            <a:spLocks noGrp="1"/>
          </p:cNvSpPr>
          <p:nvPr>
            <p:ph type="body" sz="quarter" idx="20" hasCustomPrompt="1"/>
          </p:nvPr>
        </p:nvSpPr>
        <p:spPr>
          <a:xfrm>
            <a:off x="6420674" y="3949700"/>
            <a:ext cx="2336800" cy="1854200"/>
          </a:xfrm>
        </p:spPr>
        <p:txBody>
          <a:bodyPr rtlCol="0">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3" name="Text Placeholder 39">
            <a:extLst>
              <a:ext uri="{FF2B5EF4-FFF2-40B4-BE49-F238E27FC236}">
                <a16:creationId xmlns:a16="http://schemas.microsoft.com/office/drawing/2014/main" id="{76B41443-1233-4172-B61C-7CC516D88802}"/>
              </a:ext>
            </a:extLst>
          </p:cNvPr>
          <p:cNvSpPr>
            <a:spLocks noGrp="1"/>
          </p:cNvSpPr>
          <p:nvPr>
            <p:ph type="body" sz="quarter" idx="21" hasCustomPrompt="1"/>
          </p:nvPr>
        </p:nvSpPr>
        <p:spPr>
          <a:xfrm>
            <a:off x="9335385" y="1595835"/>
            <a:ext cx="2336800" cy="1854200"/>
          </a:xfrm>
        </p:spPr>
        <p:txBody>
          <a:bodyPr rtlCol="0"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Tree>
    <p:extLst>
      <p:ext uri="{BB962C8B-B14F-4D97-AF65-F5344CB8AC3E}">
        <p14:creationId xmlns:p14="http://schemas.microsoft.com/office/powerpoint/2010/main" val="210807895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6_Title Only">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B607F24-5B01-4964-9736-E876BC347E55}"/>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6168473" cy="758824"/>
          </a:xfrm>
        </p:spPr>
        <p:txBody>
          <a:bodyPr rtlCol="0"/>
          <a:lstStyle/>
          <a:p>
            <a:pPr rtl="0"/>
            <a:r>
              <a:rPr lang="en-GB" noProof="0"/>
              <a:t>Click to edit Master title style</a:t>
            </a:r>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6769101" y="0"/>
            <a:ext cx="2711082" cy="2286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Rectangle 21">
            <a:extLst>
              <a:ext uri="{FF2B5EF4-FFF2-40B4-BE49-F238E27FC236}">
                <a16:creationId xmlns:a16="http://schemas.microsoft.com/office/drawing/2014/main" id="{F44232AA-36A1-4A85-8868-9D12848EB106}"/>
              </a:ext>
            </a:extLst>
          </p:cNvPr>
          <p:cNvSpPr/>
          <p:nvPr userDrawn="1"/>
        </p:nvSpPr>
        <p:spPr>
          <a:xfrm>
            <a:off x="9480918" y="2286000"/>
            <a:ext cx="2711082"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3" name="Rectangle 22">
            <a:extLst>
              <a:ext uri="{FF2B5EF4-FFF2-40B4-BE49-F238E27FC236}">
                <a16:creationId xmlns:a16="http://schemas.microsoft.com/office/drawing/2014/main" id="{0B045D93-056D-486E-A634-890ECB9AF9C2}"/>
              </a:ext>
            </a:extLst>
          </p:cNvPr>
          <p:cNvSpPr/>
          <p:nvPr userDrawn="1"/>
        </p:nvSpPr>
        <p:spPr>
          <a:xfrm>
            <a:off x="6769100" y="4572000"/>
            <a:ext cx="2711082" cy="2286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8" name="Rectangle 27">
            <a:extLst>
              <a:ext uri="{FF2B5EF4-FFF2-40B4-BE49-F238E27FC236}">
                <a16:creationId xmlns:a16="http://schemas.microsoft.com/office/drawing/2014/main" id="{567CD5E4-19A9-4EFD-BBF1-2B1FBC9BB9BD}"/>
              </a:ext>
            </a:extLst>
          </p:cNvPr>
          <p:cNvSpPr/>
          <p:nvPr userDrawn="1"/>
        </p:nvSpPr>
        <p:spPr>
          <a:xfrm>
            <a:off x="9480918" y="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3" name="Rectangle 32">
            <a:extLst>
              <a:ext uri="{FF2B5EF4-FFF2-40B4-BE49-F238E27FC236}">
                <a16:creationId xmlns:a16="http://schemas.microsoft.com/office/drawing/2014/main" id="{AA533582-AC3E-4F3B-9602-085EB97AD294}"/>
              </a:ext>
            </a:extLst>
          </p:cNvPr>
          <p:cNvSpPr/>
          <p:nvPr userDrawn="1"/>
        </p:nvSpPr>
        <p:spPr>
          <a:xfrm>
            <a:off x="6768364" y="2286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7" name="Rectangle 36">
            <a:extLst>
              <a:ext uri="{FF2B5EF4-FFF2-40B4-BE49-F238E27FC236}">
                <a16:creationId xmlns:a16="http://schemas.microsoft.com/office/drawing/2014/main" id="{CF0B1BD9-4AC2-4549-9001-383664C7F224}"/>
              </a:ext>
            </a:extLst>
          </p:cNvPr>
          <p:cNvSpPr/>
          <p:nvPr userDrawn="1"/>
        </p:nvSpPr>
        <p:spPr>
          <a:xfrm>
            <a:off x="9480918" y="4572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Isosceles Triangle 3">
            <a:extLst>
              <a:ext uri="{FF2B5EF4-FFF2-40B4-BE49-F238E27FC236}">
                <a16:creationId xmlns:a16="http://schemas.microsoft.com/office/drawing/2014/main" id="{32B2DC05-AAD7-458D-B737-BE8CCA1FFA99}"/>
              </a:ext>
            </a:extLst>
          </p:cNvPr>
          <p:cNvSpPr/>
          <p:nvPr userDrawn="1"/>
        </p:nvSpPr>
        <p:spPr>
          <a:xfrm rot="5400000">
            <a:off x="9422986" y="1050373"/>
            <a:ext cx="298174" cy="185254"/>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9" name="Isosceles Triangle 38">
            <a:extLst>
              <a:ext uri="{FF2B5EF4-FFF2-40B4-BE49-F238E27FC236}">
                <a16:creationId xmlns:a16="http://schemas.microsoft.com/office/drawing/2014/main" id="{E423C01B-EB10-48EF-8F1C-C2A7E1923E3E}"/>
              </a:ext>
            </a:extLst>
          </p:cNvPr>
          <p:cNvSpPr/>
          <p:nvPr userDrawn="1"/>
        </p:nvSpPr>
        <p:spPr>
          <a:xfrm rot="16200000">
            <a:off x="9238100" y="3336373"/>
            <a:ext cx="298174" cy="185254"/>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4" name="Isosceles Triangle 43">
            <a:extLst>
              <a:ext uri="{FF2B5EF4-FFF2-40B4-BE49-F238E27FC236}">
                <a16:creationId xmlns:a16="http://schemas.microsoft.com/office/drawing/2014/main" id="{BB0D5D5D-BB46-489A-A006-03E52FDA0AB6}"/>
              </a:ext>
            </a:extLst>
          </p:cNvPr>
          <p:cNvSpPr/>
          <p:nvPr userDrawn="1"/>
        </p:nvSpPr>
        <p:spPr>
          <a:xfrm rot="5400000">
            <a:off x="9422986" y="5622373"/>
            <a:ext cx="298174" cy="185254"/>
          </a:xfrm>
          <a:prstGeom prs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5" name="Picture Placeholder 33">
            <a:extLst>
              <a:ext uri="{FF2B5EF4-FFF2-40B4-BE49-F238E27FC236}">
                <a16:creationId xmlns:a16="http://schemas.microsoft.com/office/drawing/2014/main" id="{2D0DCA06-9544-45C9-BE22-EBB853AE757C}"/>
              </a:ext>
            </a:extLst>
          </p:cNvPr>
          <p:cNvSpPr>
            <a:spLocks noGrp="1"/>
          </p:cNvSpPr>
          <p:nvPr>
            <p:ph type="pic" sz="quarter" idx="13"/>
          </p:nvPr>
        </p:nvSpPr>
        <p:spPr>
          <a:xfrm>
            <a:off x="10133588" y="561678"/>
            <a:ext cx="1405742" cy="1162644"/>
          </a:xfrm>
        </p:spPr>
        <p:txBody>
          <a:bodyPr rtlCol="0">
            <a:normAutofit/>
          </a:bodyPr>
          <a:lstStyle>
            <a:lvl1pPr marL="0" indent="0" algn="ctr">
              <a:buNone/>
              <a:defRPr sz="2000">
                <a:solidFill>
                  <a:schemeClr val="tx1"/>
                </a:solidFill>
              </a:defRPr>
            </a:lvl1pPr>
          </a:lstStyle>
          <a:p>
            <a:pPr rtl="0"/>
            <a:r>
              <a:rPr lang="en-GB" noProof="0"/>
              <a:t>Click icon to add picture</a:t>
            </a:r>
          </a:p>
        </p:txBody>
      </p:sp>
      <p:sp>
        <p:nvSpPr>
          <p:cNvPr id="46" name="Picture Placeholder 33">
            <a:extLst>
              <a:ext uri="{FF2B5EF4-FFF2-40B4-BE49-F238E27FC236}">
                <a16:creationId xmlns:a16="http://schemas.microsoft.com/office/drawing/2014/main" id="{21403A13-F195-405D-B352-4B77969E358B}"/>
              </a:ext>
            </a:extLst>
          </p:cNvPr>
          <p:cNvSpPr>
            <a:spLocks noGrp="1"/>
          </p:cNvSpPr>
          <p:nvPr>
            <p:ph type="pic" sz="quarter" idx="14"/>
          </p:nvPr>
        </p:nvSpPr>
        <p:spPr>
          <a:xfrm>
            <a:off x="7421034" y="2847678"/>
            <a:ext cx="1405742" cy="1162644"/>
          </a:xfrm>
        </p:spPr>
        <p:txBody>
          <a:bodyPr rtlCol="0">
            <a:normAutofit/>
          </a:bodyPr>
          <a:lstStyle>
            <a:lvl1pPr marL="0" indent="0" algn="ctr">
              <a:buNone/>
              <a:defRPr sz="2000">
                <a:solidFill>
                  <a:schemeClr val="tx1"/>
                </a:solidFill>
              </a:defRPr>
            </a:lvl1pPr>
          </a:lstStyle>
          <a:p>
            <a:pPr rtl="0"/>
            <a:r>
              <a:rPr lang="en-GB" noProof="0"/>
              <a:t>Click icon to add picture</a:t>
            </a:r>
          </a:p>
        </p:txBody>
      </p:sp>
      <p:sp>
        <p:nvSpPr>
          <p:cNvPr id="47" name="Picture Placeholder 33">
            <a:extLst>
              <a:ext uri="{FF2B5EF4-FFF2-40B4-BE49-F238E27FC236}">
                <a16:creationId xmlns:a16="http://schemas.microsoft.com/office/drawing/2014/main" id="{390C9BE2-4328-41D9-82FB-F6FEE7026C55}"/>
              </a:ext>
            </a:extLst>
          </p:cNvPr>
          <p:cNvSpPr>
            <a:spLocks noGrp="1"/>
          </p:cNvSpPr>
          <p:nvPr>
            <p:ph type="pic" sz="quarter" idx="15"/>
          </p:nvPr>
        </p:nvSpPr>
        <p:spPr>
          <a:xfrm>
            <a:off x="10133588" y="5133678"/>
            <a:ext cx="1405742" cy="1162644"/>
          </a:xfrm>
        </p:spPr>
        <p:txBody>
          <a:bodyPr rtlCol="0">
            <a:normAutofit/>
          </a:bodyPr>
          <a:lstStyle>
            <a:lvl1pPr marL="0" indent="0" algn="ctr">
              <a:buNone/>
              <a:defRPr sz="2000">
                <a:solidFill>
                  <a:schemeClr val="tx1"/>
                </a:solidFill>
              </a:defRPr>
            </a:lvl1pPr>
          </a:lstStyle>
          <a:p>
            <a:pPr rtl="0"/>
            <a:r>
              <a:rPr lang="en-GB" noProof="0"/>
              <a:t>Click icon to add picture</a:t>
            </a:r>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5" y="1233488"/>
            <a:ext cx="6168473" cy="5624512"/>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
        <p:nvSpPr>
          <p:cNvPr id="17" name="Text Placeholder 39">
            <a:extLst>
              <a:ext uri="{FF2B5EF4-FFF2-40B4-BE49-F238E27FC236}">
                <a16:creationId xmlns:a16="http://schemas.microsoft.com/office/drawing/2014/main" id="{1EE624A7-7FE4-44DC-B710-D995C25C9CEA}"/>
              </a:ext>
            </a:extLst>
          </p:cNvPr>
          <p:cNvSpPr>
            <a:spLocks noGrp="1"/>
          </p:cNvSpPr>
          <p:nvPr>
            <p:ph type="body" sz="quarter" idx="18" hasCustomPrompt="1"/>
          </p:nvPr>
        </p:nvSpPr>
        <p:spPr>
          <a:xfrm>
            <a:off x="6956242" y="215900"/>
            <a:ext cx="2336800" cy="1854200"/>
          </a:xfrm>
        </p:spPr>
        <p:txBody>
          <a:bodyPr rtlCol="0"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18" name="Text Placeholder 39">
            <a:extLst>
              <a:ext uri="{FF2B5EF4-FFF2-40B4-BE49-F238E27FC236}">
                <a16:creationId xmlns:a16="http://schemas.microsoft.com/office/drawing/2014/main" id="{34CC27D1-7AB7-4922-81C5-41E9C01BAAE1}"/>
              </a:ext>
            </a:extLst>
          </p:cNvPr>
          <p:cNvSpPr>
            <a:spLocks noGrp="1"/>
          </p:cNvSpPr>
          <p:nvPr>
            <p:ph type="body" sz="quarter" idx="19" hasCustomPrompt="1"/>
          </p:nvPr>
        </p:nvSpPr>
        <p:spPr>
          <a:xfrm>
            <a:off x="9668059" y="2501900"/>
            <a:ext cx="2336800" cy="1854200"/>
          </a:xfrm>
        </p:spPr>
        <p:txBody>
          <a:bodyPr rtlCol="0"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19" name="Text Placeholder 39">
            <a:extLst>
              <a:ext uri="{FF2B5EF4-FFF2-40B4-BE49-F238E27FC236}">
                <a16:creationId xmlns:a16="http://schemas.microsoft.com/office/drawing/2014/main" id="{03F0CFEB-33B8-47FE-BC44-44AF273543D5}"/>
              </a:ext>
            </a:extLst>
          </p:cNvPr>
          <p:cNvSpPr>
            <a:spLocks noGrp="1"/>
          </p:cNvSpPr>
          <p:nvPr>
            <p:ph type="body" sz="quarter" idx="20" hasCustomPrompt="1"/>
          </p:nvPr>
        </p:nvSpPr>
        <p:spPr>
          <a:xfrm>
            <a:off x="6956241" y="4787900"/>
            <a:ext cx="2336800" cy="1854200"/>
          </a:xfrm>
        </p:spPr>
        <p:txBody>
          <a:bodyPr rtlCol="0"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Tree>
    <p:extLst>
      <p:ext uri="{BB962C8B-B14F-4D97-AF65-F5344CB8AC3E}">
        <p14:creationId xmlns:p14="http://schemas.microsoft.com/office/powerpoint/2010/main" val="201425918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7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rtlCol="0"/>
          <a:lstStyle/>
          <a:p>
            <a:pPr rtl="0"/>
            <a:r>
              <a:rPr lang="en-GB" noProof="0"/>
              <a:t>Click to edit Master title style</a:t>
            </a:r>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5" y="1233488"/>
            <a:ext cx="11520487" cy="3049754"/>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rtlCol="0"/>
          <a:lstStyle/>
          <a:p>
            <a:pPr rtl="0"/>
            <a:fld id="{03DC2DEF-D2FE-4B45-ABA4-9F153FD1C98A}" type="slidenum">
              <a:rPr lang="en-GB" noProof="0" smtClean="0"/>
              <a:t>‹#›</a:t>
            </a:fld>
            <a:endParaRPr lang="en-GB" noProof="0"/>
          </a:p>
        </p:txBody>
      </p:sp>
      <p:sp>
        <p:nvSpPr>
          <p:cNvPr id="20" name="Picture Placeholder 33">
            <a:extLst>
              <a:ext uri="{FF2B5EF4-FFF2-40B4-BE49-F238E27FC236}">
                <a16:creationId xmlns:a16="http://schemas.microsoft.com/office/drawing/2014/main" id="{917F3183-F8DC-409E-BDAF-E3190E5CC10A}"/>
              </a:ext>
            </a:extLst>
          </p:cNvPr>
          <p:cNvSpPr>
            <a:spLocks noGrp="1"/>
          </p:cNvSpPr>
          <p:nvPr>
            <p:ph type="pic" sz="quarter" idx="13"/>
          </p:nvPr>
        </p:nvSpPr>
        <p:spPr>
          <a:xfrm>
            <a:off x="1466711" y="2999731"/>
            <a:ext cx="1405742" cy="1162644"/>
          </a:xfrm>
        </p:spPr>
        <p:txBody>
          <a:bodyPr rtlCol="0">
            <a:normAutofit/>
          </a:bodyPr>
          <a:lstStyle>
            <a:lvl1pPr marL="0" indent="0" algn="ctr">
              <a:buNone/>
              <a:defRPr sz="2000">
                <a:solidFill>
                  <a:schemeClr val="tx1"/>
                </a:solidFill>
              </a:defRPr>
            </a:lvl1pPr>
          </a:lstStyle>
          <a:p>
            <a:pPr rtl="0"/>
            <a:r>
              <a:rPr lang="en-GB" noProof="0"/>
              <a:t>Click icon to add picture</a:t>
            </a:r>
          </a:p>
        </p:txBody>
      </p:sp>
      <p:sp>
        <p:nvSpPr>
          <p:cNvPr id="25" name="Picture Placeholder 33">
            <a:extLst>
              <a:ext uri="{FF2B5EF4-FFF2-40B4-BE49-F238E27FC236}">
                <a16:creationId xmlns:a16="http://schemas.microsoft.com/office/drawing/2014/main" id="{8DCF90EE-8A0F-46BB-A8EC-27CB7826EB0D}"/>
              </a:ext>
            </a:extLst>
          </p:cNvPr>
          <p:cNvSpPr>
            <a:spLocks noGrp="1"/>
          </p:cNvSpPr>
          <p:nvPr>
            <p:ph type="pic" sz="quarter" idx="17"/>
          </p:nvPr>
        </p:nvSpPr>
        <p:spPr>
          <a:xfrm>
            <a:off x="4108135" y="2999731"/>
            <a:ext cx="1405742" cy="1162644"/>
          </a:xfrm>
        </p:spPr>
        <p:txBody>
          <a:bodyPr rtlCol="0">
            <a:normAutofit/>
          </a:bodyPr>
          <a:lstStyle>
            <a:lvl1pPr marL="0" indent="0" algn="ctr">
              <a:buNone/>
              <a:defRPr sz="2000">
                <a:solidFill>
                  <a:schemeClr val="tx1"/>
                </a:solidFill>
              </a:defRPr>
            </a:lvl1pPr>
          </a:lstStyle>
          <a:p>
            <a:pPr rtl="0"/>
            <a:r>
              <a:rPr lang="en-GB" noProof="0"/>
              <a:t>Click icon to add picture</a:t>
            </a:r>
          </a:p>
        </p:txBody>
      </p:sp>
      <p:sp>
        <p:nvSpPr>
          <p:cNvPr id="26" name="Picture Placeholder 33">
            <a:extLst>
              <a:ext uri="{FF2B5EF4-FFF2-40B4-BE49-F238E27FC236}">
                <a16:creationId xmlns:a16="http://schemas.microsoft.com/office/drawing/2014/main" id="{4B6BCE84-A7A7-4701-966F-9F969C523C51}"/>
              </a:ext>
            </a:extLst>
          </p:cNvPr>
          <p:cNvSpPr>
            <a:spLocks noGrp="1"/>
          </p:cNvSpPr>
          <p:nvPr>
            <p:ph type="pic" sz="quarter" idx="18"/>
          </p:nvPr>
        </p:nvSpPr>
        <p:spPr>
          <a:xfrm>
            <a:off x="6749558" y="2999731"/>
            <a:ext cx="1405742" cy="1162644"/>
          </a:xfrm>
        </p:spPr>
        <p:txBody>
          <a:bodyPr rtlCol="0">
            <a:normAutofit/>
          </a:bodyPr>
          <a:lstStyle>
            <a:lvl1pPr marL="0" indent="0" algn="ctr">
              <a:buNone/>
              <a:defRPr sz="2000">
                <a:solidFill>
                  <a:schemeClr val="tx1"/>
                </a:solidFill>
              </a:defRPr>
            </a:lvl1pPr>
          </a:lstStyle>
          <a:p>
            <a:pPr rtl="0"/>
            <a:r>
              <a:rPr lang="en-GB" noProof="0"/>
              <a:t>Click icon to add picture</a:t>
            </a:r>
          </a:p>
        </p:txBody>
      </p:sp>
      <p:sp>
        <p:nvSpPr>
          <p:cNvPr id="27" name="Picture Placeholder 33">
            <a:extLst>
              <a:ext uri="{FF2B5EF4-FFF2-40B4-BE49-F238E27FC236}">
                <a16:creationId xmlns:a16="http://schemas.microsoft.com/office/drawing/2014/main" id="{2F810615-16AA-4D3F-93BB-1074BABE1234}"/>
              </a:ext>
            </a:extLst>
          </p:cNvPr>
          <p:cNvSpPr>
            <a:spLocks noGrp="1"/>
          </p:cNvSpPr>
          <p:nvPr>
            <p:ph type="pic" sz="quarter" idx="19"/>
          </p:nvPr>
        </p:nvSpPr>
        <p:spPr>
          <a:xfrm>
            <a:off x="9435088" y="2999731"/>
            <a:ext cx="1405742" cy="1162644"/>
          </a:xfrm>
        </p:spPr>
        <p:txBody>
          <a:bodyPr rtlCol="0">
            <a:normAutofit/>
          </a:bodyPr>
          <a:lstStyle>
            <a:lvl1pPr marL="0" indent="0" algn="ctr">
              <a:buNone/>
              <a:defRPr sz="2000">
                <a:solidFill>
                  <a:schemeClr val="tx1"/>
                </a:solidFill>
              </a:defRPr>
            </a:lvl1pPr>
          </a:lstStyle>
          <a:p>
            <a:pPr rtl="0"/>
            <a:r>
              <a:rPr lang="en-GB" noProof="0"/>
              <a:t>Click icon to add picture</a:t>
            </a:r>
          </a:p>
        </p:txBody>
      </p:sp>
      <p:sp>
        <p:nvSpPr>
          <p:cNvPr id="32" name="Rectangle 31">
            <a:extLst>
              <a:ext uri="{FF2B5EF4-FFF2-40B4-BE49-F238E27FC236}">
                <a16:creationId xmlns:a16="http://schemas.microsoft.com/office/drawing/2014/main" id="{E9E999B4-BC91-4EF5-915C-59E58E141134}"/>
              </a:ext>
            </a:extLst>
          </p:cNvPr>
          <p:cNvSpPr/>
          <p:nvPr userDrawn="1"/>
        </p:nvSpPr>
        <p:spPr>
          <a:xfrm>
            <a:off x="979920" y="4514247"/>
            <a:ext cx="2379325" cy="16865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4" name="Rectangle 33">
            <a:extLst>
              <a:ext uri="{FF2B5EF4-FFF2-40B4-BE49-F238E27FC236}">
                <a16:creationId xmlns:a16="http://schemas.microsoft.com/office/drawing/2014/main" id="{8E3D72D1-545E-4FA9-B18F-DBE257DA9472}"/>
              </a:ext>
            </a:extLst>
          </p:cNvPr>
          <p:cNvSpPr/>
          <p:nvPr userDrawn="1"/>
        </p:nvSpPr>
        <p:spPr>
          <a:xfrm>
            <a:off x="3621344" y="4514247"/>
            <a:ext cx="2379325" cy="168652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5" name="Rectangle 34">
            <a:extLst>
              <a:ext uri="{FF2B5EF4-FFF2-40B4-BE49-F238E27FC236}">
                <a16:creationId xmlns:a16="http://schemas.microsoft.com/office/drawing/2014/main" id="{A1FF2C74-7F94-4D15-9530-4844CA0ABABA}"/>
              </a:ext>
            </a:extLst>
          </p:cNvPr>
          <p:cNvSpPr/>
          <p:nvPr userDrawn="1"/>
        </p:nvSpPr>
        <p:spPr>
          <a:xfrm>
            <a:off x="6262766" y="4514247"/>
            <a:ext cx="2379325" cy="168652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6" name="Rectangle 35">
            <a:extLst>
              <a:ext uri="{FF2B5EF4-FFF2-40B4-BE49-F238E27FC236}">
                <a16:creationId xmlns:a16="http://schemas.microsoft.com/office/drawing/2014/main" id="{D65048BF-5755-467D-94DA-799CD1A9ED70}"/>
              </a:ext>
            </a:extLst>
          </p:cNvPr>
          <p:cNvSpPr/>
          <p:nvPr userDrawn="1"/>
        </p:nvSpPr>
        <p:spPr>
          <a:xfrm>
            <a:off x="8904188" y="4514247"/>
            <a:ext cx="2379325" cy="168652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8" name="Text Placeholder 39">
            <a:extLst>
              <a:ext uri="{FF2B5EF4-FFF2-40B4-BE49-F238E27FC236}">
                <a16:creationId xmlns:a16="http://schemas.microsoft.com/office/drawing/2014/main" id="{3C8488B4-AC1B-43A6-A416-3F5BC72456F9}"/>
              </a:ext>
            </a:extLst>
          </p:cNvPr>
          <p:cNvSpPr>
            <a:spLocks noGrp="1"/>
          </p:cNvSpPr>
          <p:nvPr>
            <p:ph type="body" sz="quarter" idx="20" hasCustomPrompt="1"/>
          </p:nvPr>
        </p:nvSpPr>
        <p:spPr>
          <a:xfrm>
            <a:off x="1091465" y="4598182"/>
            <a:ext cx="2156235" cy="1330436"/>
          </a:xfrm>
        </p:spPr>
        <p:txBody>
          <a:bodyPr rtlCol="0">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0" name="Text Placeholder 39">
            <a:extLst>
              <a:ext uri="{FF2B5EF4-FFF2-40B4-BE49-F238E27FC236}">
                <a16:creationId xmlns:a16="http://schemas.microsoft.com/office/drawing/2014/main" id="{950DB978-3832-472D-9958-42D6A712EA6B}"/>
              </a:ext>
            </a:extLst>
          </p:cNvPr>
          <p:cNvSpPr>
            <a:spLocks noGrp="1"/>
          </p:cNvSpPr>
          <p:nvPr>
            <p:ph type="body" sz="quarter" idx="21" hasCustomPrompt="1"/>
          </p:nvPr>
        </p:nvSpPr>
        <p:spPr>
          <a:xfrm>
            <a:off x="3732888" y="4598182"/>
            <a:ext cx="2156235" cy="1330436"/>
          </a:xfrm>
        </p:spPr>
        <p:txBody>
          <a:bodyPr rtlCol="0">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1" name="Text Placeholder 39">
            <a:extLst>
              <a:ext uri="{FF2B5EF4-FFF2-40B4-BE49-F238E27FC236}">
                <a16:creationId xmlns:a16="http://schemas.microsoft.com/office/drawing/2014/main" id="{7A9C8821-D3DD-40C3-83BD-38D190405711}"/>
              </a:ext>
            </a:extLst>
          </p:cNvPr>
          <p:cNvSpPr>
            <a:spLocks noGrp="1"/>
          </p:cNvSpPr>
          <p:nvPr>
            <p:ph type="body" sz="quarter" idx="22" hasCustomPrompt="1"/>
          </p:nvPr>
        </p:nvSpPr>
        <p:spPr>
          <a:xfrm>
            <a:off x="6374310" y="4598182"/>
            <a:ext cx="2156235" cy="1330436"/>
          </a:xfrm>
        </p:spPr>
        <p:txBody>
          <a:bodyPr rtlCol="0">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2" name="Text Placeholder 39">
            <a:extLst>
              <a:ext uri="{FF2B5EF4-FFF2-40B4-BE49-F238E27FC236}">
                <a16:creationId xmlns:a16="http://schemas.microsoft.com/office/drawing/2014/main" id="{C3FC554A-BF67-40BD-BD4F-B2EA17BBDBC1}"/>
              </a:ext>
            </a:extLst>
          </p:cNvPr>
          <p:cNvSpPr>
            <a:spLocks noGrp="1"/>
          </p:cNvSpPr>
          <p:nvPr>
            <p:ph type="body" sz="quarter" idx="23" hasCustomPrompt="1"/>
          </p:nvPr>
        </p:nvSpPr>
        <p:spPr>
          <a:xfrm>
            <a:off x="9015732" y="4598182"/>
            <a:ext cx="2156235" cy="1330436"/>
          </a:xfrm>
        </p:spPr>
        <p:txBody>
          <a:bodyPr rtlCol="0">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cxnSp>
        <p:nvCxnSpPr>
          <p:cNvPr id="6" name="Straight Connector 5">
            <a:extLst>
              <a:ext uri="{FF2B5EF4-FFF2-40B4-BE49-F238E27FC236}">
                <a16:creationId xmlns:a16="http://schemas.microsoft.com/office/drawing/2014/main" id="{62ECF54D-C7AE-4FFE-A9FA-ECD663CD2A09}"/>
              </a:ext>
            </a:extLst>
          </p:cNvPr>
          <p:cNvCxnSpPr>
            <a:cxnSpLocks/>
          </p:cNvCxnSpPr>
          <p:nvPr userDrawn="1"/>
        </p:nvCxnSpPr>
        <p:spPr>
          <a:xfrm>
            <a:off x="979920" y="4357837"/>
            <a:ext cx="237932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7FB84BED-8481-4D23-AE06-31529215FE6C}"/>
              </a:ext>
            </a:extLst>
          </p:cNvPr>
          <p:cNvCxnSpPr>
            <a:cxnSpLocks/>
          </p:cNvCxnSpPr>
          <p:nvPr userDrawn="1"/>
        </p:nvCxnSpPr>
        <p:spPr>
          <a:xfrm>
            <a:off x="3621344" y="4357837"/>
            <a:ext cx="2379325"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A09D405-9228-4697-A91F-4E5A2B5B6512}"/>
              </a:ext>
            </a:extLst>
          </p:cNvPr>
          <p:cNvCxnSpPr>
            <a:cxnSpLocks/>
          </p:cNvCxnSpPr>
          <p:nvPr userDrawn="1"/>
        </p:nvCxnSpPr>
        <p:spPr>
          <a:xfrm>
            <a:off x="6262767" y="4357837"/>
            <a:ext cx="2379325" cy="0"/>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645748A-37E1-4661-B50F-D1FCAF7F3088}"/>
              </a:ext>
            </a:extLst>
          </p:cNvPr>
          <p:cNvCxnSpPr>
            <a:cxnSpLocks/>
          </p:cNvCxnSpPr>
          <p:nvPr userDrawn="1"/>
        </p:nvCxnSpPr>
        <p:spPr>
          <a:xfrm>
            <a:off x="8904191" y="4357837"/>
            <a:ext cx="2379325" cy="0"/>
          </a:xfrm>
          <a:prstGeom prst="line">
            <a:avLst/>
          </a:prstGeom>
          <a:ln w="28575">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087214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8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rtlCol="0"/>
          <a:lstStyle/>
          <a:p>
            <a:pPr rtl="0"/>
            <a:r>
              <a:rPr lang="en-GB" noProof="0"/>
              <a:t>Click to edit Master title style</a:t>
            </a:r>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6" y="1233488"/>
            <a:ext cx="4140890"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GB" noProof="0"/>
              <a:t>Click icon to add picture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rtlCol="0"/>
          <a:lstStyle/>
          <a:p>
            <a:pPr rtl="0"/>
            <a:fld id="{03DC2DEF-D2FE-4B45-ABA4-9F153FD1C98A}" type="slidenum">
              <a:rPr lang="en-GB" noProof="0" smtClean="0"/>
              <a:t>‹#›</a:t>
            </a:fld>
            <a:endParaRPr lang="en-GB" noProof="0"/>
          </a:p>
        </p:txBody>
      </p:sp>
      <p:sp>
        <p:nvSpPr>
          <p:cNvPr id="18" name="Rectangle 17">
            <a:extLst>
              <a:ext uri="{FF2B5EF4-FFF2-40B4-BE49-F238E27FC236}">
                <a16:creationId xmlns:a16="http://schemas.microsoft.com/office/drawing/2014/main" id="{1DD2DC66-11E4-4714-A8DE-E8AC34D49655}"/>
              </a:ext>
            </a:extLst>
          </p:cNvPr>
          <p:cNvSpPr/>
          <p:nvPr userDrawn="1"/>
        </p:nvSpPr>
        <p:spPr>
          <a:xfrm>
            <a:off x="4615257" y="1233489"/>
            <a:ext cx="2371952" cy="514826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5" name="Group 4">
            <a:extLst>
              <a:ext uri="{FF2B5EF4-FFF2-40B4-BE49-F238E27FC236}">
                <a16:creationId xmlns:a16="http://schemas.microsoft.com/office/drawing/2014/main" id="{B6748F93-9B1D-4874-A164-A654BF7D6C8C}"/>
              </a:ext>
            </a:extLst>
          </p:cNvPr>
          <p:cNvGrpSpPr/>
          <p:nvPr userDrawn="1"/>
        </p:nvGrpSpPr>
        <p:grpSpPr>
          <a:xfrm>
            <a:off x="4842107" y="2462886"/>
            <a:ext cx="1918252" cy="2689468"/>
            <a:chOff x="4790661" y="2266122"/>
            <a:chExt cx="1918252" cy="2852530"/>
          </a:xfrm>
        </p:grpSpPr>
        <p:cxnSp>
          <p:nvCxnSpPr>
            <p:cNvPr id="4" name="Straight Connector 3">
              <a:extLst>
                <a:ext uri="{FF2B5EF4-FFF2-40B4-BE49-F238E27FC236}">
                  <a16:creationId xmlns:a16="http://schemas.microsoft.com/office/drawing/2014/main" id="{4AEF10CE-C943-4C6B-9DBF-5A0E63CDC89B}"/>
                </a:ext>
              </a:extLst>
            </p:cNvPr>
            <p:cNvCxnSpPr/>
            <p:nvPr userDrawn="1"/>
          </p:nvCxnSpPr>
          <p:spPr>
            <a:xfrm>
              <a:off x="4790661" y="226612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428B198-0637-4F15-900F-6709BFE4BDEA}"/>
                </a:ext>
              </a:extLst>
            </p:cNvPr>
            <p:cNvCxnSpPr/>
            <p:nvPr userDrawn="1"/>
          </p:nvCxnSpPr>
          <p:spPr>
            <a:xfrm>
              <a:off x="4790661" y="3692387"/>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7F29A1B0-F4AB-4243-979A-50FADE3330EA}"/>
                </a:ext>
              </a:extLst>
            </p:cNvPr>
            <p:cNvCxnSpPr/>
            <p:nvPr userDrawn="1"/>
          </p:nvCxnSpPr>
          <p:spPr>
            <a:xfrm>
              <a:off x="4790661" y="511865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894F998-0FDF-4CA2-802E-4FCFA7674171}"/>
              </a:ext>
            </a:extLst>
          </p:cNvPr>
          <p:cNvGrpSpPr/>
          <p:nvPr userDrawn="1"/>
        </p:nvGrpSpPr>
        <p:grpSpPr>
          <a:xfrm>
            <a:off x="7090100" y="2462886"/>
            <a:ext cx="4801862" cy="2689468"/>
            <a:chOff x="4790661" y="2266122"/>
            <a:chExt cx="1918252" cy="2852530"/>
          </a:xfrm>
        </p:grpSpPr>
        <p:cxnSp>
          <p:nvCxnSpPr>
            <p:cNvPr id="33" name="Straight Connector 32">
              <a:extLst>
                <a:ext uri="{FF2B5EF4-FFF2-40B4-BE49-F238E27FC236}">
                  <a16:creationId xmlns:a16="http://schemas.microsoft.com/office/drawing/2014/main" id="{C1F0C0C8-87C4-49FB-B35B-E937E9D0BEC5}"/>
                </a:ext>
              </a:extLst>
            </p:cNvPr>
            <p:cNvCxnSpPr/>
            <p:nvPr userDrawn="1"/>
          </p:nvCxnSpPr>
          <p:spPr>
            <a:xfrm>
              <a:off x="4790661" y="226612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857C5D3-7E33-4894-8AC3-0FD1BEB12F40}"/>
                </a:ext>
              </a:extLst>
            </p:cNvPr>
            <p:cNvCxnSpPr/>
            <p:nvPr userDrawn="1"/>
          </p:nvCxnSpPr>
          <p:spPr>
            <a:xfrm>
              <a:off x="4790661" y="3692387"/>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00BA9F8-92BF-42F0-BD46-D9B7E7422F75}"/>
                </a:ext>
              </a:extLst>
            </p:cNvPr>
            <p:cNvCxnSpPr/>
            <p:nvPr userDrawn="1"/>
          </p:nvCxnSpPr>
          <p:spPr>
            <a:xfrm>
              <a:off x="4790661" y="511865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7166507" y="1463643"/>
            <a:ext cx="4725455" cy="758822"/>
          </a:xfrm>
        </p:spPr>
        <p:txBody>
          <a:bodyPr rtlCol="0"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0" name="Text Placeholder 39">
            <a:extLst>
              <a:ext uri="{FF2B5EF4-FFF2-40B4-BE49-F238E27FC236}">
                <a16:creationId xmlns:a16="http://schemas.microsoft.com/office/drawing/2014/main" id="{179CBA0C-6465-4209-AF3F-548A57F20CE8}"/>
              </a:ext>
            </a:extLst>
          </p:cNvPr>
          <p:cNvSpPr>
            <a:spLocks noGrp="1"/>
          </p:cNvSpPr>
          <p:nvPr>
            <p:ph type="body" sz="quarter" idx="21" hasCustomPrompt="1"/>
          </p:nvPr>
        </p:nvSpPr>
        <p:spPr>
          <a:xfrm>
            <a:off x="7166507" y="2741755"/>
            <a:ext cx="4725455" cy="758822"/>
          </a:xfrm>
        </p:spPr>
        <p:txBody>
          <a:bodyPr rtlCol="0"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1" name="Text Placeholder 39">
            <a:extLst>
              <a:ext uri="{FF2B5EF4-FFF2-40B4-BE49-F238E27FC236}">
                <a16:creationId xmlns:a16="http://schemas.microsoft.com/office/drawing/2014/main" id="{99852211-6BD9-4B69-BBC9-F2181F272D23}"/>
              </a:ext>
            </a:extLst>
          </p:cNvPr>
          <p:cNvSpPr>
            <a:spLocks noGrp="1"/>
          </p:cNvSpPr>
          <p:nvPr>
            <p:ph type="body" sz="quarter" idx="22" hasCustomPrompt="1"/>
          </p:nvPr>
        </p:nvSpPr>
        <p:spPr>
          <a:xfrm>
            <a:off x="7166507" y="4069997"/>
            <a:ext cx="4725455" cy="758822"/>
          </a:xfrm>
        </p:spPr>
        <p:txBody>
          <a:bodyPr rtlCol="0"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2" name="Text Placeholder 39">
            <a:extLst>
              <a:ext uri="{FF2B5EF4-FFF2-40B4-BE49-F238E27FC236}">
                <a16:creationId xmlns:a16="http://schemas.microsoft.com/office/drawing/2014/main" id="{EEF11D65-7095-41D2-9630-E2EB44552E58}"/>
              </a:ext>
            </a:extLst>
          </p:cNvPr>
          <p:cNvSpPr>
            <a:spLocks noGrp="1"/>
          </p:cNvSpPr>
          <p:nvPr>
            <p:ph type="body" sz="quarter" idx="23" hasCustomPrompt="1"/>
          </p:nvPr>
        </p:nvSpPr>
        <p:spPr>
          <a:xfrm>
            <a:off x="7166507" y="5394355"/>
            <a:ext cx="4725455" cy="758822"/>
          </a:xfrm>
        </p:spPr>
        <p:txBody>
          <a:bodyPr rtlCol="0"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5227571" y="1437538"/>
            <a:ext cx="1147325" cy="811033"/>
          </a:xfrm>
        </p:spPr>
        <p:txBody>
          <a:bodyPr rtlCol="0">
            <a:normAutofit/>
          </a:bodyPr>
          <a:lstStyle>
            <a:lvl1pPr marL="0" indent="0" algn="ctr">
              <a:buNone/>
              <a:defRPr sz="1600">
                <a:solidFill>
                  <a:schemeClr val="bg1"/>
                </a:solidFill>
              </a:defRPr>
            </a:lvl1pPr>
          </a:lstStyle>
          <a:p>
            <a:pPr rtl="0"/>
            <a:r>
              <a:rPr lang="en-GB" noProof="0"/>
              <a:t>Click icon to add picture</a:t>
            </a:r>
          </a:p>
        </p:txBody>
      </p:sp>
      <p:sp>
        <p:nvSpPr>
          <p:cNvPr id="44" name="Picture Placeholder 33">
            <a:extLst>
              <a:ext uri="{FF2B5EF4-FFF2-40B4-BE49-F238E27FC236}">
                <a16:creationId xmlns:a16="http://schemas.microsoft.com/office/drawing/2014/main" id="{9A1BE0BE-1FFD-445C-B6BA-E4A602D22112}"/>
              </a:ext>
            </a:extLst>
          </p:cNvPr>
          <p:cNvSpPr>
            <a:spLocks noGrp="1"/>
          </p:cNvSpPr>
          <p:nvPr>
            <p:ph type="pic" sz="quarter" idx="24"/>
          </p:nvPr>
        </p:nvSpPr>
        <p:spPr>
          <a:xfrm>
            <a:off x="5227571" y="2715650"/>
            <a:ext cx="1147325" cy="811033"/>
          </a:xfrm>
        </p:spPr>
        <p:txBody>
          <a:bodyPr rtlCol="0">
            <a:normAutofit/>
          </a:bodyPr>
          <a:lstStyle>
            <a:lvl1pPr marL="0" indent="0" algn="ctr">
              <a:buNone/>
              <a:defRPr sz="1600">
                <a:solidFill>
                  <a:schemeClr val="bg1"/>
                </a:solidFill>
              </a:defRPr>
            </a:lvl1pPr>
          </a:lstStyle>
          <a:p>
            <a:pPr rtl="0"/>
            <a:r>
              <a:rPr lang="en-GB" noProof="0"/>
              <a:t>Click icon to add picture</a:t>
            </a:r>
          </a:p>
        </p:txBody>
      </p:sp>
      <p:sp>
        <p:nvSpPr>
          <p:cNvPr id="45" name="Picture Placeholder 33">
            <a:extLst>
              <a:ext uri="{FF2B5EF4-FFF2-40B4-BE49-F238E27FC236}">
                <a16:creationId xmlns:a16="http://schemas.microsoft.com/office/drawing/2014/main" id="{B577AF17-6C7E-48B9-B267-0874B232A710}"/>
              </a:ext>
            </a:extLst>
          </p:cNvPr>
          <p:cNvSpPr>
            <a:spLocks noGrp="1"/>
          </p:cNvSpPr>
          <p:nvPr>
            <p:ph type="pic" sz="quarter" idx="25"/>
          </p:nvPr>
        </p:nvSpPr>
        <p:spPr>
          <a:xfrm>
            <a:off x="5227571" y="4043892"/>
            <a:ext cx="1147325" cy="811033"/>
          </a:xfrm>
        </p:spPr>
        <p:txBody>
          <a:bodyPr rtlCol="0">
            <a:normAutofit/>
          </a:bodyPr>
          <a:lstStyle>
            <a:lvl1pPr marL="0" indent="0" algn="ctr">
              <a:buNone/>
              <a:defRPr sz="1600">
                <a:solidFill>
                  <a:schemeClr val="bg1"/>
                </a:solidFill>
              </a:defRPr>
            </a:lvl1pPr>
          </a:lstStyle>
          <a:p>
            <a:pPr rtl="0"/>
            <a:r>
              <a:rPr lang="en-GB" noProof="0"/>
              <a:t>Click icon to add picture</a:t>
            </a:r>
          </a:p>
        </p:txBody>
      </p:sp>
      <p:sp>
        <p:nvSpPr>
          <p:cNvPr id="46" name="Picture Placeholder 33">
            <a:extLst>
              <a:ext uri="{FF2B5EF4-FFF2-40B4-BE49-F238E27FC236}">
                <a16:creationId xmlns:a16="http://schemas.microsoft.com/office/drawing/2014/main" id="{98A01AB1-3434-46C7-B1B3-90AFD4B1799F}"/>
              </a:ext>
            </a:extLst>
          </p:cNvPr>
          <p:cNvSpPr>
            <a:spLocks noGrp="1"/>
          </p:cNvSpPr>
          <p:nvPr>
            <p:ph type="pic" sz="quarter" idx="26"/>
          </p:nvPr>
        </p:nvSpPr>
        <p:spPr>
          <a:xfrm>
            <a:off x="5227571" y="5368250"/>
            <a:ext cx="1147325" cy="811033"/>
          </a:xfrm>
        </p:spPr>
        <p:txBody>
          <a:bodyPr rtlCol="0">
            <a:normAutofit/>
          </a:bodyPr>
          <a:lstStyle>
            <a:lvl1pPr marL="0" indent="0" algn="ctr">
              <a:buNone/>
              <a:defRPr sz="1600">
                <a:solidFill>
                  <a:schemeClr val="bg1"/>
                </a:solidFill>
              </a:defRPr>
            </a:lvl1pPr>
          </a:lstStyle>
          <a:p>
            <a:pPr rtl="0"/>
            <a:r>
              <a:rPr lang="en-GB" noProof="0"/>
              <a:t>Click icon to add picture</a:t>
            </a:r>
          </a:p>
        </p:txBody>
      </p:sp>
    </p:spTree>
    <p:extLst>
      <p:ext uri="{BB962C8B-B14F-4D97-AF65-F5344CB8AC3E}">
        <p14:creationId xmlns:p14="http://schemas.microsoft.com/office/powerpoint/2010/main" val="272809251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9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rtlCol="0"/>
          <a:lstStyle/>
          <a:p>
            <a:pPr rtl="0"/>
            <a:r>
              <a:rPr lang="en-GB" noProof="0"/>
              <a:t>Click to edit Master title style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rtlCol="0"/>
          <a:lstStyle/>
          <a:p>
            <a:pPr rtl="0"/>
            <a:fld id="{03DC2DEF-D2FE-4B45-ABA4-9F153FD1C98A}" type="slidenum">
              <a:rPr lang="en-GB" noProof="0" smtClean="0"/>
              <a:t>‹#›</a:t>
            </a:fld>
            <a:endParaRPr lang="en-GB" noProof="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1DD2DC66-11E4-4714-A8DE-E8AC34D49655}"/>
              </a:ext>
            </a:extLst>
          </p:cNvPr>
          <p:cNvSpPr/>
          <p:nvPr userDrawn="1"/>
        </p:nvSpPr>
        <p:spPr>
          <a:xfrm>
            <a:off x="371475" y="1233488"/>
            <a:ext cx="2293200"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3" name="Rectangle 22">
            <a:extLst>
              <a:ext uri="{FF2B5EF4-FFF2-40B4-BE49-F238E27FC236}">
                <a16:creationId xmlns:a16="http://schemas.microsoft.com/office/drawing/2014/main" id="{EAF541B1-4F4B-40BC-BF0B-B80864399D0C}"/>
              </a:ext>
            </a:extLst>
          </p:cNvPr>
          <p:cNvSpPr/>
          <p:nvPr userDrawn="1"/>
        </p:nvSpPr>
        <p:spPr>
          <a:xfrm>
            <a:off x="371475" y="3773172"/>
            <a:ext cx="2293200"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Rectangle 25">
            <a:extLst>
              <a:ext uri="{FF2B5EF4-FFF2-40B4-BE49-F238E27FC236}">
                <a16:creationId xmlns:a16="http://schemas.microsoft.com/office/drawing/2014/main" id="{DB837A4A-8DA3-4F45-9468-2C7DE5B35803}"/>
              </a:ext>
            </a:extLst>
          </p:cNvPr>
          <p:cNvSpPr/>
          <p:nvPr userDrawn="1"/>
        </p:nvSpPr>
        <p:spPr>
          <a:xfrm>
            <a:off x="6170635" y="1233487"/>
            <a:ext cx="2294237"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7" name="Rectangle 26">
            <a:extLst>
              <a:ext uri="{FF2B5EF4-FFF2-40B4-BE49-F238E27FC236}">
                <a16:creationId xmlns:a16="http://schemas.microsoft.com/office/drawing/2014/main" id="{39CA034F-F360-4CF5-B944-C16768254C5A}"/>
              </a:ext>
            </a:extLst>
          </p:cNvPr>
          <p:cNvSpPr/>
          <p:nvPr userDrawn="1"/>
        </p:nvSpPr>
        <p:spPr>
          <a:xfrm>
            <a:off x="6170635" y="3773171"/>
            <a:ext cx="2294237"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615473" y="1713955"/>
            <a:ext cx="1805204" cy="1466666"/>
          </a:xfrm>
        </p:spPr>
        <p:txBody>
          <a:bodyPr rtlCol="0">
            <a:normAutofit/>
          </a:bodyPr>
          <a:lstStyle>
            <a:lvl1pPr marL="0" indent="0" algn="ctr">
              <a:buNone/>
              <a:defRPr sz="1600">
                <a:solidFill>
                  <a:schemeClr val="bg1"/>
                </a:solidFill>
              </a:defRPr>
            </a:lvl1pPr>
          </a:lstStyle>
          <a:p>
            <a:pPr rtl="0"/>
            <a:r>
              <a:rPr lang="en-GB" noProof="0"/>
              <a:t>Click icon to add picture</a:t>
            </a:r>
          </a:p>
        </p:txBody>
      </p:sp>
      <p:sp>
        <p:nvSpPr>
          <p:cNvPr id="32" name="Rectangle 31">
            <a:extLst>
              <a:ext uri="{FF2B5EF4-FFF2-40B4-BE49-F238E27FC236}">
                <a16:creationId xmlns:a16="http://schemas.microsoft.com/office/drawing/2014/main" id="{ECA01639-D8FA-4F18-8FE5-E923F5A1BB48}"/>
              </a:ext>
            </a:extLst>
          </p:cNvPr>
          <p:cNvSpPr/>
          <p:nvPr userDrawn="1"/>
        </p:nvSpPr>
        <p:spPr>
          <a:xfrm>
            <a:off x="2730561"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4" name="Rectangle 33">
            <a:extLst>
              <a:ext uri="{FF2B5EF4-FFF2-40B4-BE49-F238E27FC236}">
                <a16:creationId xmlns:a16="http://schemas.microsoft.com/office/drawing/2014/main" id="{AF02D09E-3C25-405E-BF24-A884A07C224A}"/>
              </a:ext>
            </a:extLst>
          </p:cNvPr>
          <p:cNvSpPr/>
          <p:nvPr userDrawn="1"/>
        </p:nvSpPr>
        <p:spPr>
          <a:xfrm>
            <a:off x="2730561"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2900245" y="1460126"/>
            <a:ext cx="3002880" cy="1974324"/>
          </a:xfrm>
        </p:spPr>
        <p:txBody>
          <a:bodyPr rtlCol="0"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35" name="Text Placeholder 39">
            <a:extLst>
              <a:ext uri="{FF2B5EF4-FFF2-40B4-BE49-F238E27FC236}">
                <a16:creationId xmlns:a16="http://schemas.microsoft.com/office/drawing/2014/main" id="{33BDF68D-A417-4526-95BD-83DC0A4FA5B1}"/>
              </a:ext>
            </a:extLst>
          </p:cNvPr>
          <p:cNvSpPr>
            <a:spLocks noGrp="1"/>
          </p:cNvSpPr>
          <p:nvPr>
            <p:ph type="body" sz="quarter" idx="27" hasCustomPrompt="1"/>
          </p:nvPr>
        </p:nvSpPr>
        <p:spPr>
          <a:xfrm>
            <a:off x="2900245" y="3999809"/>
            <a:ext cx="3002880" cy="1974324"/>
          </a:xfrm>
        </p:spPr>
        <p:txBody>
          <a:bodyPr rtlCol="0"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36" name="Rectangle 35">
            <a:extLst>
              <a:ext uri="{FF2B5EF4-FFF2-40B4-BE49-F238E27FC236}">
                <a16:creationId xmlns:a16="http://schemas.microsoft.com/office/drawing/2014/main" id="{1C6F0F84-9668-4EA8-A3F5-3AD5AED3EFDD}"/>
              </a:ext>
            </a:extLst>
          </p:cNvPr>
          <p:cNvSpPr/>
          <p:nvPr userDrawn="1"/>
        </p:nvSpPr>
        <p:spPr>
          <a:xfrm>
            <a:off x="8549714"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7" name="Rectangle 46">
            <a:extLst>
              <a:ext uri="{FF2B5EF4-FFF2-40B4-BE49-F238E27FC236}">
                <a16:creationId xmlns:a16="http://schemas.microsoft.com/office/drawing/2014/main" id="{19CCCFCB-4EAD-47A3-8F4A-307EE022DD53}"/>
              </a:ext>
            </a:extLst>
          </p:cNvPr>
          <p:cNvSpPr/>
          <p:nvPr userDrawn="1"/>
        </p:nvSpPr>
        <p:spPr>
          <a:xfrm>
            <a:off x="8549714"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9" name="Text Placeholder 39">
            <a:extLst>
              <a:ext uri="{FF2B5EF4-FFF2-40B4-BE49-F238E27FC236}">
                <a16:creationId xmlns:a16="http://schemas.microsoft.com/office/drawing/2014/main" id="{058CD71F-A7E3-4F68-ADE3-4E6B1BAE3129}"/>
              </a:ext>
            </a:extLst>
          </p:cNvPr>
          <p:cNvSpPr>
            <a:spLocks noGrp="1"/>
          </p:cNvSpPr>
          <p:nvPr>
            <p:ph type="body" sz="quarter" idx="28" hasCustomPrompt="1"/>
          </p:nvPr>
        </p:nvSpPr>
        <p:spPr>
          <a:xfrm>
            <a:off x="8719398" y="1460126"/>
            <a:ext cx="3002880" cy="1974324"/>
          </a:xfrm>
        </p:spPr>
        <p:txBody>
          <a:bodyPr rtlCol="0"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50" name="Text Placeholder 39">
            <a:extLst>
              <a:ext uri="{FF2B5EF4-FFF2-40B4-BE49-F238E27FC236}">
                <a16:creationId xmlns:a16="http://schemas.microsoft.com/office/drawing/2014/main" id="{6EC40EC2-3775-4AF2-965D-0235107D8342}"/>
              </a:ext>
            </a:extLst>
          </p:cNvPr>
          <p:cNvSpPr>
            <a:spLocks noGrp="1"/>
          </p:cNvSpPr>
          <p:nvPr>
            <p:ph type="body" sz="quarter" idx="29" hasCustomPrompt="1"/>
          </p:nvPr>
        </p:nvSpPr>
        <p:spPr>
          <a:xfrm>
            <a:off x="8719398" y="3999809"/>
            <a:ext cx="3002880" cy="1974324"/>
          </a:xfrm>
        </p:spPr>
        <p:txBody>
          <a:bodyPr rtlCol="0"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51" name="Picture Placeholder 33">
            <a:extLst>
              <a:ext uri="{FF2B5EF4-FFF2-40B4-BE49-F238E27FC236}">
                <a16:creationId xmlns:a16="http://schemas.microsoft.com/office/drawing/2014/main" id="{F196EA03-E36C-4E2A-A82F-8FA76EC2DBFC}"/>
              </a:ext>
            </a:extLst>
          </p:cNvPr>
          <p:cNvSpPr>
            <a:spLocks noGrp="1"/>
          </p:cNvSpPr>
          <p:nvPr>
            <p:ph type="pic" sz="quarter" idx="30"/>
          </p:nvPr>
        </p:nvSpPr>
        <p:spPr>
          <a:xfrm>
            <a:off x="615473" y="4253638"/>
            <a:ext cx="1805204" cy="1466666"/>
          </a:xfrm>
        </p:spPr>
        <p:txBody>
          <a:bodyPr rtlCol="0">
            <a:normAutofit/>
          </a:bodyPr>
          <a:lstStyle>
            <a:lvl1pPr marL="0" indent="0" algn="ctr">
              <a:buNone/>
              <a:defRPr sz="1600">
                <a:solidFill>
                  <a:schemeClr val="bg1"/>
                </a:solidFill>
              </a:defRPr>
            </a:lvl1pPr>
          </a:lstStyle>
          <a:p>
            <a:pPr rtl="0"/>
            <a:r>
              <a:rPr lang="en-GB" noProof="0"/>
              <a:t>Click icon to add picture</a:t>
            </a:r>
          </a:p>
        </p:txBody>
      </p:sp>
      <p:sp>
        <p:nvSpPr>
          <p:cNvPr id="52" name="Picture Placeholder 33">
            <a:extLst>
              <a:ext uri="{FF2B5EF4-FFF2-40B4-BE49-F238E27FC236}">
                <a16:creationId xmlns:a16="http://schemas.microsoft.com/office/drawing/2014/main" id="{9A754FAD-4B3A-4A76-9F0D-84DA72FD822B}"/>
              </a:ext>
            </a:extLst>
          </p:cNvPr>
          <p:cNvSpPr>
            <a:spLocks noGrp="1"/>
          </p:cNvSpPr>
          <p:nvPr>
            <p:ph type="pic" sz="quarter" idx="31"/>
          </p:nvPr>
        </p:nvSpPr>
        <p:spPr>
          <a:xfrm>
            <a:off x="6415151" y="4253638"/>
            <a:ext cx="1805204" cy="1466666"/>
          </a:xfrm>
        </p:spPr>
        <p:txBody>
          <a:bodyPr rtlCol="0">
            <a:normAutofit/>
          </a:bodyPr>
          <a:lstStyle>
            <a:lvl1pPr marL="0" indent="0" algn="ctr">
              <a:buNone/>
              <a:defRPr sz="1600">
                <a:solidFill>
                  <a:schemeClr val="bg1"/>
                </a:solidFill>
              </a:defRPr>
            </a:lvl1pPr>
          </a:lstStyle>
          <a:p>
            <a:pPr rtl="0"/>
            <a:r>
              <a:rPr lang="en-GB" noProof="0"/>
              <a:t>Click icon to add picture</a:t>
            </a:r>
          </a:p>
        </p:txBody>
      </p:sp>
      <p:sp>
        <p:nvSpPr>
          <p:cNvPr id="53" name="Picture Placeholder 33">
            <a:extLst>
              <a:ext uri="{FF2B5EF4-FFF2-40B4-BE49-F238E27FC236}">
                <a16:creationId xmlns:a16="http://schemas.microsoft.com/office/drawing/2014/main" id="{7A45718F-1012-47C4-BF29-7462E5C6CB90}"/>
              </a:ext>
            </a:extLst>
          </p:cNvPr>
          <p:cNvSpPr>
            <a:spLocks noGrp="1"/>
          </p:cNvSpPr>
          <p:nvPr>
            <p:ph type="pic" sz="quarter" idx="32"/>
          </p:nvPr>
        </p:nvSpPr>
        <p:spPr>
          <a:xfrm>
            <a:off x="6415151" y="1713954"/>
            <a:ext cx="1805204" cy="1466666"/>
          </a:xfrm>
        </p:spPr>
        <p:txBody>
          <a:bodyPr rtlCol="0">
            <a:normAutofit/>
          </a:bodyPr>
          <a:lstStyle>
            <a:lvl1pPr marL="0" indent="0" algn="ctr">
              <a:buNone/>
              <a:defRPr sz="1600">
                <a:solidFill>
                  <a:schemeClr val="bg1"/>
                </a:solidFill>
              </a:defRPr>
            </a:lvl1pPr>
          </a:lstStyle>
          <a:p>
            <a:pPr rtl="0"/>
            <a:r>
              <a:rPr lang="en-GB" noProof="0"/>
              <a:t>Click icon to add picture</a:t>
            </a:r>
          </a:p>
        </p:txBody>
      </p:sp>
    </p:spTree>
    <p:extLst>
      <p:ext uri="{BB962C8B-B14F-4D97-AF65-F5344CB8AC3E}">
        <p14:creationId xmlns:p14="http://schemas.microsoft.com/office/powerpoint/2010/main" val="62773224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0_Title Only">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DD2DC66-11E4-4714-A8DE-E8AC34D49655}"/>
              </a:ext>
            </a:extLst>
          </p:cNvPr>
          <p:cNvSpPr/>
          <p:nvPr userDrawn="1"/>
        </p:nvSpPr>
        <p:spPr>
          <a:xfrm>
            <a:off x="371474" y="1660868"/>
            <a:ext cx="2686613"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Rectangle 20">
            <a:extLst>
              <a:ext uri="{FF2B5EF4-FFF2-40B4-BE49-F238E27FC236}">
                <a16:creationId xmlns:a16="http://schemas.microsoft.com/office/drawing/2014/main" id="{8CD9ECBB-3A0A-409C-B1C0-C8F4C3087894}"/>
              </a:ext>
            </a:extLst>
          </p:cNvPr>
          <p:cNvSpPr/>
          <p:nvPr userDrawn="1"/>
        </p:nvSpPr>
        <p:spPr>
          <a:xfrm>
            <a:off x="3316099" y="1660868"/>
            <a:ext cx="2686613"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Rectangle 21">
            <a:extLst>
              <a:ext uri="{FF2B5EF4-FFF2-40B4-BE49-F238E27FC236}">
                <a16:creationId xmlns:a16="http://schemas.microsoft.com/office/drawing/2014/main" id="{6FB4FA2C-0414-484D-95CD-C5E17E33E238}"/>
              </a:ext>
            </a:extLst>
          </p:cNvPr>
          <p:cNvSpPr/>
          <p:nvPr userDrawn="1"/>
        </p:nvSpPr>
        <p:spPr>
          <a:xfrm>
            <a:off x="6260723" y="1660868"/>
            <a:ext cx="2686613"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5" name="Rectangle 24">
            <a:extLst>
              <a:ext uri="{FF2B5EF4-FFF2-40B4-BE49-F238E27FC236}">
                <a16:creationId xmlns:a16="http://schemas.microsoft.com/office/drawing/2014/main" id="{8D0DE753-6478-4950-8F99-15952FCB6521}"/>
              </a:ext>
            </a:extLst>
          </p:cNvPr>
          <p:cNvSpPr/>
          <p:nvPr userDrawn="1"/>
        </p:nvSpPr>
        <p:spPr>
          <a:xfrm>
            <a:off x="9205348" y="1660868"/>
            <a:ext cx="2686613"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rtlCol="0"/>
          <a:lstStyle/>
          <a:p>
            <a:pPr rtl="0"/>
            <a:r>
              <a:rPr lang="en-GB" noProof="0"/>
              <a:t>Click to edit Master title style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rtlCol="0"/>
          <a:lstStyle/>
          <a:p>
            <a:pPr rtl="0"/>
            <a:fld id="{03DC2DEF-D2FE-4B45-ABA4-9F153FD1C98A}" type="slidenum">
              <a:rPr lang="en-GB" noProof="0" smtClean="0"/>
              <a:t>‹#›</a:t>
            </a:fld>
            <a:endParaRPr lang="en-GB" noProof="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0" y="1761485"/>
            <a:ext cx="2494721" cy="2226366"/>
          </a:xfrm>
        </p:spPr>
        <p:txBody>
          <a:bodyPr rtlCol="0">
            <a:normAutofit/>
          </a:bodyPr>
          <a:lstStyle>
            <a:lvl1pPr marL="0" indent="0" algn="ctr">
              <a:buNone/>
              <a:defRPr sz="1600">
                <a:solidFill>
                  <a:schemeClr val="bg1"/>
                </a:solidFill>
              </a:defRPr>
            </a:lvl1pPr>
          </a:lstStyle>
          <a:p>
            <a:pPr rtl="0"/>
            <a:r>
              <a:rPr lang="en-GB" noProof="0"/>
              <a:t>Click icon to add picture</a:t>
            </a:r>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5" y="1761485"/>
            <a:ext cx="2494721" cy="2226366"/>
          </a:xfrm>
        </p:spPr>
        <p:txBody>
          <a:bodyPr rtlCol="0">
            <a:normAutofit/>
          </a:bodyPr>
          <a:lstStyle>
            <a:lvl1pPr marL="0" indent="0" algn="ctr">
              <a:buNone/>
              <a:defRPr sz="1600">
                <a:solidFill>
                  <a:schemeClr val="bg1"/>
                </a:solidFill>
              </a:defRPr>
            </a:lvl1pPr>
          </a:lstStyle>
          <a:p>
            <a:pPr rtl="0"/>
            <a:r>
              <a:rPr lang="en-GB" noProof="0"/>
              <a:t>Click icon to add picture</a:t>
            </a:r>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69" y="1761485"/>
            <a:ext cx="2494721" cy="2226366"/>
          </a:xfrm>
        </p:spPr>
        <p:txBody>
          <a:bodyPr rtlCol="0">
            <a:normAutofit/>
          </a:bodyPr>
          <a:lstStyle>
            <a:lvl1pPr marL="0" indent="0" algn="ctr">
              <a:buNone/>
              <a:defRPr sz="1600">
                <a:solidFill>
                  <a:schemeClr val="bg1"/>
                </a:solidFill>
              </a:defRPr>
            </a:lvl1pPr>
          </a:lstStyle>
          <a:p>
            <a:pPr rtl="0"/>
            <a:r>
              <a:rPr lang="en-GB" noProof="0"/>
              <a:t>Click icon to add picture</a:t>
            </a:r>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4" y="1761485"/>
            <a:ext cx="2494721" cy="2226366"/>
          </a:xfrm>
        </p:spPr>
        <p:txBody>
          <a:bodyPr rtlCol="0">
            <a:normAutofit/>
          </a:bodyPr>
          <a:lstStyle>
            <a:lvl1pPr marL="0" indent="0" algn="ctr">
              <a:buNone/>
              <a:defRPr sz="1600">
                <a:solidFill>
                  <a:schemeClr val="bg1"/>
                </a:solidFill>
              </a:defRPr>
            </a:lvl1pPr>
          </a:lstStyle>
          <a:p>
            <a:pPr rtl="0"/>
            <a:r>
              <a:rPr lang="en-GB" noProof="0"/>
              <a:t>Click icon to add picture</a:t>
            </a:r>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371474" y="4302782"/>
            <a:ext cx="2686613" cy="666781"/>
          </a:xfrm>
        </p:spPr>
        <p:txBody>
          <a:bodyPr rtlCol="0" anchor="t">
            <a:noAutofit/>
          </a:bodyPr>
          <a:lstStyle>
            <a:lvl1pPr marL="0" indent="0" algn="ctr">
              <a:buNone/>
              <a:defRPr sz="2000" b="1">
                <a:solidFill>
                  <a:schemeClr val="accent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371474" y="5058156"/>
            <a:ext cx="2686613" cy="666781"/>
          </a:xfrm>
        </p:spPr>
        <p:txBody>
          <a:bodyPr rtlCol="0"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316099" y="4302782"/>
            <a:ext cx="2686613" cy="666781"/>
          </a:xfrm>
        </p:spPr>
        <p:txBody>
          <a:bodyPr rtlCol="0" anchor="t">
            <a:noAutofit/>
          </a:bodyPr>
          <a:lstStyle>
            <a:lvl1pPr marL="0" indent="0" algn="ctr">
              <a:buNone/>
              <a:defRPr sz="2000" b="1">
                <a:solidFill>
                  <a:schemeClr val="accent2"/>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316099" y="5058156"/>
            <a:ext cx="2686613" cy="666781"/>
          </a:xfrm>
        </p:spPr>
        <p:txBody>
          <a:bodyPr rtlCol="0"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260723" y="4302782"/>
            <a:ext cx="2686613" cy="666781"/>
          </a:xfrm>
        </p:spPr>
        <p:txBody>
          <a:bodyPr rtlCol="0" anchor="t">
            <a:noAutofit/>
          </a:bodyPr>
          <a:lstStyle>
            <a:lvl1pPr marL="0" indent="0" algn="ctr">
              <a:buNone/>
              <a:defRPr sz="2000" b="1">
                <a:solidFill>
                  <a:schemeClr val="accent4"/>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260723" y="5058156"/>
            <a:ext cx="2686613" cy="666781"/>
          </a:xfrm>
        </p:spPr>
        <p:txBody>
          <a:bodyPr rtlCol="0"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205350" y="4302782"/>
            <a:ext cx="2686613" cy="666781"/>
          </a:xfrm>
        </p:spPr>
        <p:txBody>
          <a:bodyPr rtlCol="0" anchor="t">
            <a:noAutofit/>
          </a:bodyPr>
          <a:lstStyle>
            <a:lvl1pPr marL="0" indent="0" algn="ctr">
              <a:buNone/>
              <a:defRPr sz="2000" b="1">
                <a:solidFill>
                  <a:schemeClr val="accent6"/>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205350" y="5058156"/>
            <a:ext cx="2686613" cy="666781"/>
          </a:xfrm>
        </p:spPr>
        <p:txBody>
          <a:bodyPr rtlCol="0"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Tree>
    <p:extLst>
      <p:ext uri="{BB962C8B-B14F-4D97-AF65-F5344CB8AC3E}">
        <p14:creationId xmlns:p14="http://schemas.microsoft.com/office/powerpoint/2010/main" val="188473430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1_Title Only">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FBB81E01-55F6-44A7-8ACB-B172EA0F9FB3}"/>
              </a:ext>
            </a:extLst>
          </p:cNvPr>
          <p:cNvSpPr/>
          <p:nvPr userDrawn="1"/>
        </p:nvSpPr>
        <p:spPr>
          <a:xfrm>
            <a:off x="467420" y="3895002"/>
            <a:ext cx="2494721" cy="2067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Rectangle 25">
            <a:extLst>
              <a:ext uri="{FF2B5EF4-FFF2-40B4-BE49-F238E27FC236}">
                <a16:creationId xmlns:a16="http://schemas.microsoft.com/office/drawing/2014/main" id="{FAD85DF7-0BE8-4B88-98A1-F5062CDAA964}"/>
              </a:ext>
            </a:extLst>
          </p:cNvPr>
          <p:cNvSpPr/>
          <p:nvPr userDrawn="1"/>
        </p:nvSpPr>
        <p:spPr>
          <a:xfrm>
            <a:off x="3412044" y="3895002"/>
            <a:ext cx="2494721" cy="20672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7" name="Rectangle 26">
            <a:extLst>
              <a:ext uri="{FF2B5EF4-FFF2-40B4-BE49-F238E27FC236}">
                <a16:creationId xmlns:a16="http://schemas.microsoft.com/office/drawing/2014/main" id="{DF69394C-95D0-4D10-A34D-A35EF27D2806}"/>
              </a:ext>
            </a:extLst>
          </p:cNvPr>
          <p:cNvSpPr/>
          <p:nvPr userDrawn="1"/>
        </p:nvSpPr>
        <p:spPr>
          <a:xfrm>
            <a:off x="6356668" y="3895002"/>
            <a:ext cx="2494721" cy="206723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2" name="Rectangle 31">
            <a:extLst>
              <a:ext uri="{FF2B5EF4-FFF2-40B4-BE49-F238E27FC236}">
                <a16:creationId xmlns:a16="http://schemas.microsoft.com/office/drawing/2014/main" id="{86DBF753-694A-4503-A33B-73C09E8EE3A5}"/>
              </a:ext>
            </a:extLst>
          </p:cNvPr>
          <p:cNvSpPr/>
          <p:nvPr userDrawn="1"/>
        </p:nvSpPr>
        <p:spPr>
          <a:xfrm>
            <a:off x="9301294" y="3895002"/>
            <a:ext cx="2494721" cy="206723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rtlCol="0"/>
          <a:lstStyle/>
          <a:p>
            <a:pPr rtl="0"/>
            <a:r>
              <a:rPr lang="en-GB" noProof="0"/>
              <a:t>Click to edit Master title style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rtlCol="0"/>
          <a:lstStyle/>
          <a:p>
            <a:pPr rtl="0"/>
            <a:fld id="{03DC2DEF-D2FE-4B45-ABA4-9F153FD1C98A}" type="slidenum">
              <a:rPr lang="en-GB" noProof="0" smtClean="0"/>
              <a:t>‹#›</a:t>
            </a:fld>
            <a:endParaRPr lang="en-GB" noProof="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0" y="1522949"/>
            <a:ext cx="2494721" cy="2226366"/>
          </a:xfrm>
        </p:spPr>
        <p:txBody>
          <a:bodyPr rtlCol="0">
            <a:normAutofit/>
          </a:bodyPr>
          <a:lstStyle>
            <a:lvl1pPr marL="0" indent="0" algn="ctr">
              <a:buNone/>
              <a:defRPr sz="1600">
                <a:solidFill>
                  <a:schemeClr val="tx1"/>
                </a:solidFill>
              </a:defRPr>
            </a:lvl1pPr>
          </a:lstStyle>
          <a:p>
            <a:pPr rtl="0"/>
            <a:r>
              <a:rPr lang="en-GB" noProof="0"/>
              <a:t>Click icon to add picture</a:t>
            </a:r>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5" y="1522949"/>
            <a:ext cx="2494721" cy="2226366"/>
          </a:xfrm>
        </p:spPr>
        <p:txBody>
          <a:bodyPr rtlCol="0">
            <a:normAutofit/>
          </a:bodyPr>
          <a:lstStyle>
            <a:lvl1pPr marL="0" indent="0" algn="ctr">
              <a:buNone/>
              <a:defRPr sz="1600">
                <a:solidFill>
                  <a:schemeClr val="tx1"/>
                </a:solidFill>
              </a:defRPr>
            </a:lvl1pPr>
          </a:lstStyle>
          <a:p>
            <a:pPr rtl="0"/>
            <a:r>
              <a:rPr lang="en-GB" noProof="0"/>
              <a:t>Click icon to add picture</a:t>
            </a:r>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69" y="1522949"/>
            <a:ext cx="2494721" cy="2226366"/>
          </a:xfrm>
        </p:spPr>
        <p:txBody>
          <a:bodyPr rtlCol="0">
            <a:normAutofit/>
          </a:bodyPr>
          <a:lstStyle>
            <a:lvl1pPr marL="0" indent="0" algn="ctr">
              <a:buNone/>
              <a:defRPr sz="1600">
                <a:solidFill>
                  <a:schemeClr val="tx1"/>
                </a:solidFill>
              </a:defRPr>
            </a:lvl1pPr>
          </a:lstStyle>
          <a:p>
            <a:pPr rtl="0"/>
            <a:r>
              <a:rPr lang="en-GB" noProof="0"/>
              <a:t>Click icon to add picture</a:t>
            </a:r>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4" y="1522949"/>
            <a:ext cx="2494721" cy="2226366"/>
          </a:xfrm>
        </p:spPr>
        <p:txBody>
          <a:bodyPr rtlCol="0">
            <a:normAutofit/>
          </a:bodyPr>
          <a:lstStyle>
            <a:lvl1pPr marL="0" indent="0" algn="ctr">
              <a:buNone/>
              <a:defRPr sz="1600">
                <a:solidFill>
                  <a:schemeClr val="tx1"/>
                </a:solidFill>
              </a:defRPr>
            </a:lvl1pPr>
          </a:lstStyle>
          <a:p>
            <a:pPr rtl="0"/>
            <a:r>
              <a:rPr lang="en-GB" noProof="0"/>
              <a:t>Click icon to add picture</a:t>
            </a:r>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604610" y="4123880"/>
            <a:ext cx="2220341" cy="666781"/>
          </a:xfrm>
        </p:spPr>
        <p:txBody>
          <a:bodyPr rtlCol="0"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604610" y="4879254"/>
            <a:ext cx="2220341" cy="666781"/>
          </a:xfrm>
        </p:spPr>
        <p:txBody>
          <a:bodyPr rtlCol="0"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549235" y="4123880"/>
            <a:ext cx="2220341" cy="666781"/>
          </a:xfrm>
        </p:spPr>
        <p:txBody>
          <a:bodyPr rtlCol="0"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549235" y="4879254"/>
            <a:ext cx="2220341" cy="666781"/>
          </a:xfrm>
        </p:spPr>
        <p:txBody>
          <a:bodyPr rtlCol="0"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493859" y="4123880"/>
            <a:ext cx="2220341" cy="666781"/>
          </a:xfrm>
        </p:spPr>
        <p:txBody>
          <a:bodyPr rtlCol="0"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493859" y="4879254"/>
            <a:ext cx="2220341" cy="666781"/>
          </a:xfrm>
        </p:spPr>
        <p:txBody>
          <a:bodyPr rtlCol="0"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438486" y="4123880"/>
            <a:ext cx="2220341" cy="666781"/>
          </a:xfrm>
        </p:spPr>
        <p:txBody>
          <a:bodyPr rtlCol="0"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438486" y="4879254"/>
            <a:ext cx="2220341" cy="666781"/>
          </a:xfrm>
        </p:spPr>
        <p:txBody>
          <a:bodyPr rtlCol="0"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Tree>
    <p:extLst>
      <p:ext uri="{BB962C8B-B14F-4D97-AF65-F5344CB8AC3E}">
        <p14:creationId xmlns:p14="http://schemas.microsoft.com/office/powerpoint/2010/main" val="56538280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rtlCol="0"/>
          <a:lstStyle/>
          <a:p>
            <a:pPr rtl="0"/>
            <a:r>
              <a:rPr lang="en-GB" noProof="0"/>
              <a:t>Click to edit Master title style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rtlCol="0"/>
          <a:lstStyle/>
          <a:p>
            <a:pPr rtl="0"/>
            <a:fld id="{03DC2DEF-D2FE-4B45-ABA4-9F153FD1C98A}" type="slidenum">
              <a:rPr lang="en-GB" noProof="0" smtClean="0"/>
              <a:t>‹#›</a:t>
            </a:fld>
            <a:endParaRPr lang="en-GB" noProof="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4900613" y="1233488"/>
            <a:ext cx="6991350" cy="4967287"/>
          </a:xfrm>
        </p:spPr>
        <p:txBody>
          <a:bodyPr rtlCol="0">
            <a:normAutofit/>
          </a:bodyPr>
          <a:lstStyle>
            <a:lvl1pPr marL="0" indent="0" algn="ctr">
              <a:buNone/>
              <a:defRPr sz="2000"/>
            </a:lvl1pPr>
          </a:lstStyle>
          <a:p>
            <a:pPr rtl="0"/>
            <a:r>
              <a:rPr lang="en-GB" noProof="0"/>
              <a:t>Click icon to add chart</a:t>
            </a:r>
          </a:p>
        </p:txBody>
      </p:sp>
      <p:sp>
        <p:nvSpPr>
          <p:cNvPr id="25" name="Rectangle 24">
            <a:extLst>
              <a:ext uri="{FF2B5EF4-FFF2-40B4-BE49-F238E27FC236}">
                <a16:creationId xmlns:a16="http://schemas.microsoft.com/office/drawing/2014/main" id="{D928258E-48B5-471F-BC61-B45FB2CA51BA}"/>
              </a:ext>
            </a:extLst>
          </p:cNvPr>
          <p:cNvSpPr/>
          <p:nvPr userDrawn="1"/>
        </p:nvSpPr>
        <p:spPr>
          <a:xfrm>
            <a:off x="371474" y="1233488"/>
            <a:ext cx="4419187"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Text Placeholder 5">
            <a:extLst>
              <a:ext uri="{FF2B5EF4-FFF2-40B4-BE49-F238E27FC236}">
                <a16:creationId xmlns:a16="http://schemas.microsoft.com/office/drawing/2014/main" id="{9867FAC3-5109-4D5D-8105-FC48313396C4}"/>
              </a:ext>
            </a:extLst>
          </p:cNvPr>
          <p:cNvSpPr>
            <a:spLocks noGrp="1"/>
          </p:cNvSpPr>
          <p:nvPr>
            <p:ph type="body" sz="quarter" idx="14"/>
          </p:nvPr>
        </p:nvSpPr>
        <p:spPr>
          <a:xfrm>
            <a:off x="546100" y="1450975"/>
            <a:ext cx="4065588" cy="4552950"/>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105967963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13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rtlCol="0"/>
          <a:lstStyle/>
          <a:p>
            <a:pPr rtl="0"/>
            <a:r>
              <a:rPr lang="en-GB" noProof="0"/>
              <a:t>Click to edit Master title style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rtlCol="0"/>
          <a:lstStyle/>
          <a:p>
            <a:pPr rtl="0"/>
            <a:fld id="{03DC2DEF-D2FE-4B45-ABA4-9F153FD1C98A}" type="slidenum">
              <a:rPr lang="en-GB" noProof="0" smtClean="0"/>
              <a:t>‹#›</a:t>
            </a:fld>
            <a:endParaRPr lang="en-GB" noProof="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11520488" cy="4967287"/>
          </a:xfrm>
        </p:spPr>
        <p:txBody>
          <a:bodyPr rtlCol="0">
            <a:normAutofit/>
          </a:bodyPr>
          <a:lstStyle>
            <a:lvl1pPr marL="0" indent="0" algn="ctr">
              <a:buNone/>
              <a:defRPr sz="2000"/>
            </a:lvl1pPr>
          </a:lstStyle>
          <a:p>
            <a:pPr rtl="0"/>
            <a:r>
              <a:rPr lang="en-GB" noProof="0"/>
              <a:t>Click icon to add chart</a:t>
            </a:r>
          </a:p>
        </p:txBody>
      </p:sp>
    </p:spTree>
    <p:extLst>
      <p:ext uri="{BB962C8B-B14F-4D97-AF65-F5344CB8AC3E}">
        <p14:creationId xmlns:p14="http://schemas.microsoft.com/office/powerpoint/2010/main" val="258952979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4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rtlCol="0"/>
          <a:lstStyle/>
          <a:p>
            <a:pPr rtl="0"/>
            <a:r>
              <a:rPr lang="en-GB" noProof="0"/>
              <a:t>Click to edit Master title style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rtlCol="0"/>
          <a:lstStyle/>
          <a:p>
            <a:pPr rtl="0"/>
            <a:fld id="{03DC2DEF-D2FE-4B45-ABA4-9F153FD1C98A}" type="slidenum">
              <a:rPr lang="en-GB" noProof="0" smtClean="0"/>
              <a:t>‹#›</a:t>
            </a:fld>
            <a:endParaRPr lang="en-GB" noProof="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7450621" cy="4967287"/>
          </a:xfrm>
        </p:spPr>
        <p:txBody>
          <a:bodyPr rtlCol="0">
            <a:normAutofit/>
          </a:bodyPr>
          <a:lstStyle>
            <a:lvl1pPr marL="0" indent="0" algn="ctr">
              <a:buNone/>
              <a:defRPr sz="2000"/>
            </a:lvl1pPr>
          </a:lstStyle>
          <a:p>
            <a:pPr rtl="0"/>
            <a:r>
              <a:rPr lang="en-GB" noProof="0"/>
              <a:t>Click icon to add chart</a:t>
            </a:r>
          </a:p>
        </p:txBody>
      </p:sp>
      <p:sp>
        <p:nvSpPr>
          <p:cNvPr id="5" name="Picture Placeholder 4">
            <a:extLst>
              <a:ext uri="{FF2B5EF4-FFF2-40B4-BE49-F238E27FC236}">
                <a16:creationId xmlns:a16="http://schemas.microsoft.com/office/drawing/2014/main" id="{F1D1D3DC-359F-47D3-A498-6E5DEF615BD3}"/>
              </a:ext>
            </a:extLst>
          </p:cNvPr>
          <p:cNvSpPr>
            <a:spLocks noGrp="1"/>
          </p:cNvSpPr>
          <p:nvPr>
            <p:ph type="pic" sz="quarter" idx="14"/>
          </p:nvPr>
        </p:nvSpPr>
        <p:spPr>
          <a:xfrm>
            <a:off x="7940675" y="1233488"/>
            <a:ext cx="3951288" cy="4967287"/>
          </a:xfrm>
        </p:spPr>
        <p:txBody>
          <a:bodyPr rtlCol="0">
            <a:normAutofit/>
          </a:bodyPr>
          <a:lstStyle>
            <a:lvl1pPr marL="0" indent="0" algn="ctr">
              <a:buNone/>
              <a:defRPr sz="2000"/>
            </a:lvl1pPr>
          </a:lstStyle>
          <a:p>
            <a:pPr rtl="0"/>
            <a:r>
              <a:rPr lang="en-GB" noProof="0"/>
              <a:t>Click icon to add picture</a:t>
            </a:r>
          </a:p>
        </p:txBody>
      </p:sp>
    </p:spTree>
    <p:extLst>
      <p:ext uri="{BB962C8B-B14F-4D97-AF65-F5344CB8AC3E}">
        <p14:creationId xmlns:p14="http://schemas.microsoft.com/office/powerpoint/2010/main" val="384059300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1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rtlCol="0"/>
          <a:lstStyle/>
          <a:p>
            <a:pPr rtl="0"/>
            <a:r>
              <a:rPr lang="en-GB" noProof="0"/>
              <a:t>Click to edit Master title style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rtlCol="0"/>
          <a:lstStyle/>
          <a:p>
            <a:pPr rtl="0"/>
            <a:fld id="{03DC2DEF-D2FE-4B45-ABA4-9F153FD1C98A}" type="slidenum">
              <a:rPr lang="en-GB" noProof="0" smtClean="0"/>
              <a:t>‹#›</a:t>
            </a:fld>
            <a:endParaRPr lang="en-GB" noProof="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81415" y="1233488"/>
            <a:ext cx="5512490" cy="4967287"/>
          </a:xfrm>
        </p:spPr>
        <p:txBody>
          <a:bodyPr rtlCol="0">
            <a:normAutofit/>
          </a:bodyPr>
          <a:lstStyle>
            <a:lvl1pPr marL="0" indent="0" algn="ctr">
              <a:buNone/>
              <a:defRPr sz="2000"/>
            </a:lvl1pPr>
          </a:lstStyle>
          <a:p>
            <a:pPr rtl="0"/>
            <a:r>
              <a:rPr lang="en-GB" noProof="0"/>
              <a:t>Click icon to add chart</a:t>
            </a:r>
          </a:p>
        </p:txBody>
      </p:sp>
      <p:sp>
        <p:nvSpPr>
          <p:cNvPr id="7" name="Chart Placeholder 3">
            <a:extLst>
              <a:ext uri="{FF2B5EF4-FFF2-40B4-BE49-F238E27FC236}">
                <a16:creationId xmlns:a16="http://schemas.microsoft.com/office/drawing/2014/main" id="{6750280A-6976-42F9-B984-8601DD1972DC}"/>
              </a:ext>
            </a:extLst>
          </p:cNvPr>
          <p:cNvSpPr>
            <a:spLocks noGrp="1"/>
          </p:cNvSpPr>
          <p:nvPr>
            <p:ph type="chart" sz="quarter" idx="14"/>
          </p:nvPr>
        </p:nvSpPr>
        <p:spPr>
          <a:xfrm>
            <a:off x="6379473" y="1233488"/>
            <a:ext cx="5512490" cy="4967287"/>
          </a:xfrm>
        </p:spPr>
        <p:txBody>
          <a:bodyPr rtlCol="0">
            <a:normAutofit/>
          </a:bodyPr>
          <a:lstStyle>
            <a:lvl1pPr marL="0" indent="0" algn="ctr">
              <a:buNone/>
              <a:defRPr sz="2000"/>
            </a:lvl1pPr>
          </a:lstStyle>
          <a:p>
            <a:pPr rtl="0"/>
            <a:r>
              <a:rPr lang="en-GB" noProof="0"/>
              <a:t>Click icon to add chart</a:t>
            </a:r>
          </a:p>
        </p:txBody>
      </p:sp>
      <p:cxnSp>
        <p:nvCxnSpPr>
          <p:cNvPr id="6" name="Straight Connector 5">
            <a:extLst>
              <a:ext uri="{FF2B5EF4-FFF2-40B4-BE49-F238E27FC236}">
                <a16:creationId xmlns:a16="http://schemas.microsoft.com/office/drawing/2014/main" id="{5E63221D-DF23-4F80-AB42-A74C1B1CB425}"/>
              </a:ext>
            </a:extLst>
          </p:cNvPr>
          <p:cNvCxnSpPr/>
          <p:nvPr userDrawn="1"/>
        </p:nvCxnSpPr>
        <p:spPr>
          <a:xfrm>
            <a:off x="6125817" y="1233488"/>
            <a:ext cx="0" cy="496728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73957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16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rtlCol="0"/>
          <a:lstStyle/>
          <a:p>
            <a:pPr rtl="0"/>
            <a:r>
              <a:rPr lang="en-GB" noProof="0"/>
              <a:t>Click to edit Master title style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rtlCol="0"/>
          <a:lstStyle/>
          <a:p>
            <a:pPr rtl="0"/>
            <a:fld id="{03DC2DEF-D2FE-4B45-ABA4-9F153FD1C98A}" type="slidenum">
              <a:rPr lang="en-GB" noProof="0" smtClean="0"/>
              <a:t>‹#›</a:t>
            </a:fld>
            <a:endParaRPr lang="en-GB" noProof="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510622" y="1362696"/>
            <a:ext cx="5552246" cy="2294899"/>
          </a:xfrm>
        </p:spPr>
        <p:txBody>
          <a:bodyPr rtlCol="0">
            <a:normAutofit/>
          </a:bodyPr>
          <a:lstStyle>
            <a:lvl1pPr marL="0" indent="0" algn="ctr">
              <a:buNone/>
              <a:defRPr sz="2000"/>
            </a:lvl1pPr>
          </a:lstStyle>
          <a:p>
            <a:pPr rtl="0"/>
            <a:r>
              <a:rPr lang="en-GB" noProof="0"/>
              <a:t>Click icon to add chart</a:t>
            </a:r>
          </a:p>
        </p:txBody>
      </p:sp>
      <p:sp>
        <p:nvSpPr>
          <p:cNvPr id="9" name="Chart Placeholder 3">
            <a:extLst>
              <a:ext uri="{FF2B5EF4-FFF2-40B4-BE49-F238E27FC236}">
                <a16:creationId xmlns:a16="http://schemas.microsoft.com/office/drawing/2014/main" id="{3CC4F2FB-E360-40E2-BDA5-455EB243C216}"/>
              </a:ext>
            </a:extLst>
          </p:cNvPr>
          <p:cNvSpPr>
            <a:spLocks noGrp="1"/>
          </p:cNvSpPr>
          <p:nvPr>
            <p:ph type="chart" sz="quarter" idx="14"/>
          </p:nvPr>
        </p:nvSpPr>
        <p:spPr>
          <a:xfrm>
            <a:off x="500682" y="3781218"/>
            <a:ext cx="5552246" cy="2294899"/>
          </a:xfrm>
        </p:spPr>
        <p:txBody>
          <a:bodyPr rtlCol="0">
            <a:normAutofit/>
          </a:bodyPr>
          <a:lstStyle>
            <a:lvl1pPr marL="0" indent="0" algn="ctr">
              <a:buNone/>
              <a:defRPr sz="2000"/>
            </a:lvl1pPr>
          </a:lstStyle>
          <a:p>
            <a:pPr rtl="0"/>
            <a:r>
              <a:rPr lang="en-GB" noProof="0"/>
              <a:t>Click icon to add chart</a:t>
            </a:r>
          </a:p>
        </p:txBody>
      </p:sp>
      <p:sp>
        <p:nvSpPr>
          <p:cNvPr id="10" name="Chart Placeholder 3">
            <a:extLst>
              <a:ext uri="{FF2B5EF4-FFF2-40B4-BE49-F238E27FC236}">
                <a16:creationId xmlns:a16="http://schemas.microsoft.com/office/drawing/2014/main" id="{6373EAFD-6648-4861-97FB-A3961B86C814}"/>
              </a:ext>
            </a:extLst>
          </p:cNvPr>
          <p:cNvSpPr>
            <a:spLocks noGrp="1"/>
          </p:cNvSpPr>
          <p:nvPr>
            <p:ph type="chart" sz="quarter" idx="15"/>
          </p:nvPr>
        </p:nvSpPr>
        <p:spPr>
          <a:xfrm>
            <a:off x="6208643" y="1367561"/>
            <a:ext cx="5552246" cy="2294899"/>
          </a:xfrm>
        </p:spPr>
        <p:txBody>
          <a:bodyPr rtlCol="0">
            <a:normAutofit/>
          </a:bodyPr>
          <a:lstStyle>
            <a:lvl1pPr marL="0" indent="0" algn="ctr">
              <a:buNone/>
              <a:defRPr sz="2000"/>
            </a:lvl1pPr>
          </a:lstStyle>
          <a:p>
            <a:pPr rtl="0"/>
            <a:r>
              <a:rPr lang="en-GB" noProof="0"/>
              <a:t>Click icon to add chart</a:t>
            </a:r>
          </a:p>
        </p:txBody>
      </p:sp>
      <p:sp>
        <p:nvSpPr>
          <p:cNvPr id="11" name="Chart Placeholder 3">
            <a:extLst>
              <a:ext uri="{FF2B5EF4-FFF2-40B4-BE49-F238E27FC236}">
                <a16:creationId xmlns:a16="http://schemas.microsoft.com/office/drawing/2014/main" id="{CF0E102C-57E1-46ED-BE41-21C356F42BAD}"/>
              </a:ext>
            </a:extLst>
          </p:cNvPr>
          <p:cNvSpPr>
            <a:spLocks noGrp="1"/>
          </p:cNvSpPr>
          <p:nvPr>
            <p:ph type="chart" sz="quarter" idx="16"/>
          </p:nvPr>
        </p:nvSpPr>
        <p:spPr>
          <a:xfrm>
            <a:off x="6198703" y="3786083"/>
            <a:ext cx="5552246" cy="2294899"/>
          </a:xfrm>
        </p:spPr>
        <p:txBody>
          <a:bodyPr rtlCol="0">
            <a:normAutofit/>
          </a:bodyPr>
          <a:lstStyle>
            <a:lvl1pPr marL="0" indent="0" algn="ctr">
              <a:buNone/>
              <a:defRPr sz="2000"/>
            </a:lvl1pPr>
          </a:lstStyle>
          <a:p>
            <a:pPr rtl="0"/>
            <a:r>
              <a:rPr lang="en-GB" noProof="0"/>
              <a:t>Click icon to add chart</a:t>
            </a:r>
          </a:p>
        </p:txBody>
      </p:sp>
    </p:spTree>
    <p:extLst>
      <p:ext uri="{BB962C8B-B14F-4D97-AF65-F5344CB8AC3E}">
        <p14:creationId xmlns:p14="http://schemas.microsoft.com/office/powerpoint/2010/main" val="10208442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6857999"/>
          </a:xfrm>
          <a:solidFill>
            <a:schemeClr val="bg1">
              <a:lumMod val="95000"/>
            </a:schemeClr>
          </a:solidFill>
        </p:spPr>
        <p:txBody>
          <a:bodyPr rtlCol="0">
            <a:normAutofit/>
          </a:bodyPr>
          <a:lstStyle>
            <a:lvl1pPr marL="0" indent="0" algn="ctr">
              <a:buNone/>
              <a:defRPr sz="1800"/>
            </a:lvl1pPr>
          </a:lstStyle>
          <a:p>
            <a:pPr rtl="0"/>
            <a:r>
              <a:rPr lang="en-GB" noProof="0"/>
              <a:t>Click icon to add picture</a:t>
            </a:r>
          </a:p>
        </p:txBody>
      </p:sp>
      <p:sp>
        <p:nvSpPr>
          <p:cNvPr id="2" name="Title 1">
            <a:extLst>
              <a:ext uri="{FF2B5EF4-FFF2-40B4-BE49-F238E27FC236}">
                <a16:creationId xmlns:a16="http://schemas.microsoft.com/office/drawing/2014/main" id="{4E8B51C6-9166-4F67-995A-396809E6533C}"/>
              </a:ext>
            </a:extLst>
          </p:cNvPr>
          <p:cNvSpPr>
            <a:spLocks noGrp="1"/>
          </p:cNvSpPr>
          <p:nvPr>
            <p:ph type="ctrTitle" hasCustomPrompt="1"/>
          </p:nvPr>
        </p:nvSpPr>
        <p:spPr>
          <a:xfrm>
            <a:off x="1727201" y="2337595"/>
            <a:ext cx="8737600" cy="2182811"/>
          </a:xfrm>
        </p:spPr>
        <p:txBody>
          <a:bodyPr rtlCol="0" anchor="ctr">
            <a:normAutofit/>
          </a:bodyPr>
          <a:lstStyle>
            <a:lvl1pPr algn="ctr">
              <a:defRPr sz="11500">
                <a:solidFill>
                  <a:schemeClr val="tx1"/>
                </a:solidFill>
              </a:defRPr>
            </a:lvl1pPr>
          </a:lstStyle>
          <a:p>
            <a:pPr rtl="0"/>
            <a:r>
              <a:rPr lang="en-GB" noProof="0"/>
              <a:t>Thank you</a:t>
            </a:r>
          </a:p>
        </p:txBody>
      </p:sp>
    </p:spTree>
    <p:extLst>
      <p:ext uri="{BB962C8B-B14F-4D97-AF65-F5344CB8AC3E}">
        <p14:creationId xmlns:p14="http://schemas.microsoft.com/office/powerpoint/2010/main" val="275753809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C3DD3-9184-4434-93FC-DDB3E5B5328C}"/>
              </a:ext>
            </a:extLst>
          </p:cNvPr>
          <p:cNvSpPr>
            <a:spLocks noGrp="1"/>
          </p:cNvSpPr>
          <p:nvPr>
            <p:ph type="title"/>
          </p:nvPr>
        </p:nvSpPr>
        <p:spPr>
          <a:xfrm>
            <a:off x="839788" y="457200"/>
            <a:ext cx="3932237" cy="1600200"/>
          </a:xfrm>
        </p:spPr>
        <p:txBody>
          <a:bodyPr rtlCol="0" anchor="b"/>
          <a:lstStyle>
            <a:lvl1pPr>
              <a:defRPr sz="32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A4302458-F7EC-4A75-A897-E73CF8028E73}"/>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a:extLst>
              <a:ext uri="{FF2B5EF4-FFF2-40B4-BE49-F238E27FC236}">
                <a16:creationId xmlns:a16="http://schemas.microsoft.com/office/drawing/2014/main" id="{AFD31584-D229-4F6C-BA8E-36782FDA8DA0}"/>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7" name="Slide Number Placeholder 6">
            <a:extLst>
              <a:ext uri="{FF2B5EF4-FFF2-40B4-BE49-F238E27FC236}">
                <a16:creationId xmlns:a16="http://schemas.microsoft.com/office/drawing/2014/main" id="{382B7AE8-665C-4FF6-B292-B525984D93C4}"/>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Tree>
    <p:extLst>
      <p:ext uri="{BB962C8B-B14F-4D97-AF65-F5344CB8AC3E}">
        <p14:creationId xmlns:p14="http://schemas.microsoft.com/office/powerpoint/2010/main" val="139031890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2ACFC-0D65-4857-AAEE-904747F38A57}"/>
              </a:ext>
            </a:extLst>
          </p:cNvPr>
          <p:cNvSpPr>
            <a:spLocks noGrp="1"/>
          </p:cNvSpPr>
          <p:nvPr>
            <p:ph type="title"/>
          </p:nvPr>
        </p:nvSpPr>
        <p:spPr>
          <a:xfrm>
            <a:off x="839788" y="457200"/>
            <a:ext cx="3932237" cy="1600200"/>
          </a:xfrm>
        </p:spPr>
        <p:txBody>
          <a:bodyPr rtlCol="0" anchor="b"/>
          <a:lstStyle>
            <a:lvl1pPr>
              <a:defRPr sz="3200"/>
            </a:lvl1pPr>
          </a:lstStyle>
          <a:p>
            <a:pPr rtl="0"/>
            <a:r>
              <a:rPr lang="en-GB" noProof="0"/>
              <a:t>Click to edit Master title style</a:t>
            </a:r>
          </a:p>
        </p:txBody>
      </p:sp>
      <p:sp>
        <p:nvSpPr>
          <p:cNvPr id="3" name="Picture Placeholder 2">
            <a:extLst>
              <a:ext uri="{FF2B5EF4-FFF2-40B4-BE49-F238E27FC236}">
                <a16:creationId xmlns:a16="http://schemas.microsoft.com/office/drawing/2014/main" id="{8A594C5E-E06C-488C-AC82-331C53B94F1C}"/>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a:extLst>
              <a:ext uri="{FF2B5EF4-FFF2-40B4-BE49-F238E27FC236}">
                <a16:creationId xmlns:a16="http://schemas.microsoft.com/office/drawing/2014/main" id="{74EC8C27-FA57-408C-8D6B-844D81BC8312}"/>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7" name="Slide Number Placeholder 6">
            <a:extLst>
              <a:ext uri="{FF2B5EF4-FFF2-40B4-BE49-F238E27FC236}">
                <a16:creationId xmlns:a16="http://schemas.microsoft.com/office/drawing/2014/main" id="{E468A18F-96D4-4F1F-BF6B-EDFACBF8D67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Tree>
    <p:extLst>
      <p:ext uri="{BB962C8B-B14F-4D97-AF65-F5344CB8AC3E}">
        <p14:creationId xmlns:p14="http://schemas.microsoft.com/office/powerpoint/2010/main" val="1803416070"/>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060ACE-E228-45FD-83E3-FF4D1CCF705F}"/>
              </a:ext>
            </a:extLst>
          </p:cNvPr>
          <p:cNvSpPr>
            <a:spLocks noGrp="1"/>
          </p:cNvSpPr>
          <p:nvPr>
            <p:ph type="title"/>
          </p:nvPr>
        </p:nvSpPr>
        <p:spPr>
          <a:xfrm>
            <a:off x="371475" y="260351"/>
            <a:ext cx="11520487" cy="758824"/>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D88AF9FF-2A4E-41E6-956B-69BC625CC9A4}"/>
              </a:ext>
            </a:extLst>
          </p:cNvPr>
          <p:cNvSpPr>
            <a:spLocks noGrp="1"/>
          </p:cNvSpPr>
          <p:nvPr>
            <p:ph type="body" idx="1"/>
          </p:nvPr>
        </p:nvSpPr>
        <p:spPr>
          <a:xfrm>
            <a:off x="371474" y="1233488"/>
            <a:ext cx="11520487" cy="4943475"/>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Rectangle 6">
            <a:extLst>
              <a:ext uri="{FF2B5EF4-FFF2-40B4-BE49-F238E27FC236}">
                <a16:creationId xmlns:a16="http://schemas.microsoft.com/office/drawing/2014/main" id="{CEE1F87C-C7F2-4F14-86B1-854B7B0C580E}"/>
              </a:ext>
            </a:extLst>
          </p:cNvPr>
          <p:cNvSpPr/>
          <p:nvPr userDrawn="1"/>
        </p:nvSpPr>
        <p:spPr>
          <a:xfrm>
            <a:off x="11229975" y="6512060"/>
            <a:ext cx="962025" cy="3459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Slide Number Placeholder 5">
            <a:extLst>
              <a:ext uri="{FF2B5EF4-FFF2-40B4-BE49-F238E27FC236}">
                <a16:creationId xmlns:a16="http://schemas.microsoft.com/office/drawing/2014/main" id="{94FD9470-E137-41DF-A5CA-C7B4B9856E94}"/>
              </a:ext>
            </a:extLst>
          </p:cNvPr>
          <p:cNvSpPr>
            <a:spLocks noGrp="1"/>
          </p:cNvSpPr>
          <p:nvPr>
            <p:ph type="sldNum" sz="quarter" idx="4"/>
          </p:nvPr>
        </p:nvSpPr>
        <p:spPr>
          <a:xfrm>
            <a:off x="11518900" y="6581978"/>
            <a:ext cx="373062" cy="206104"/>
          </a:xfrm>
          <a:prstGeom prst="rect">
            <a:avLst/>
          </a:prstGeom>
        </p:spPr>
        <p:txBody>
          <a:bodyPr vert="horz" lIns="91440" tIns="45720" rIns="91440" bIns="45720" rtlCol="0" anchor="ctr"/>
          <a:lstStyle>
            <a:lvl1pPr algn="r">
              <a:defRPr sz="1200">
                <a:solidFill>
                  <a:schemeClr val="bg1"/>
                </a:solidFill>
              </a:defRPr>
            </a:lvl1pPr>
          </a:lstStyle>
          <a:p>
            <a:pPr rtl="0"/>
            <a:fld id="{03DC2DEF-D2FE-4B45-ABA4-9F153FD1C98A}" type="slidenum">
              <a:rPr lang="en-GB" noProof="0" smtClean="0"/>
              <a:pPr/>
              <a:t>‹#›</a:t>
            </a:fld>
            <a:endParaRPr lang="en-GB" noProof="0"/>
          </a:p>
        </p:txBody>
      </p:sp>
      <p:sp>
        <p:nvSpPr>
          <p:cNvPr id="8" name="Rectangle 7">
            <a:extLst>
              <a:ext uri="{FF2B5EF4-FFF2-40B4-BE49-F238E27FC236}">
                <a16:creationId xmlns:a16="http://schemas.microsoft.com/office/drawing/2014/main" id="{48AB12CC-D752-4664-B92F-BAEFF0416B7E}"/>
              </a:ext>
            </a:extLst>
          </p:cNvPr>
          <p:cNvSpPr/>
          <p:nvPr userDrawn="1"/>
        </p:nvSpPr>
        <p:spPr>
          <a:xfrm>
            <a:off x="0" y="260350"/>
            <a:ext cx="300037" cy="755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343458329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61" r:id="rId3"/>
    <p:sldLayoutId id="2147483662" r:id="rId4"/>
    <p:sldLayoutId id="2147483663" r:id="rId5"/>
    <p:sldLayoutId id="2147483650" r:id="rId6"/>
    <p:sldLayoutId id="2147483664" r:id="rId7"/>
    <p:sldLayoutId id="2147483665" r:id="rId8"/>
    <p:sldLayoutId id="2147483666" r:id="rId9"/>
    <p:sldLayoutId id="2147483667" r:id="rId10"/>
    <p:sldLayoutId id="2147483668" r:id="rId11"/>
    <p:sldLayoutId id="2147483669" r:id="rId12"/>
    <p:sldLayoutId id="2147483651" r:id="rId13"/>
    <p:sldLayoutId id="2147483670" r:id="rId14"/>
    <p:sldLayoutId id="2147483671" r:id="rId15"/>
    <p:sldLayoutId id="2147483672" r:id="rId16"/>
    <p:sldLayoutId id="2147483673" r:id="rId17"/>
    <p:sldLayoutId id="2147483652" r:id="rId18"/>
    <p:sldLayoutId id="2147483674" r:id="rId19"/>
    <p:sldLayoutId id="2147483675" r:id="rId20"/>
    <p:sldLayoutId id="2147483676" r:id="rId21"/>
    <p:sldLayoutId id="2147483677" r:id="rId22"/>
    <p:sldLayoutId id="2147483655" r:id="rId23"/>
    <p:sldLayoutId id="2147483678" r:id="rId24"/>
    <p:sldLayoutId id="2147483679" r:id="rId25"/>
    <p:sldLayoutId id="2147483680" r:id="rId26"/>
    <p:sldLayoutId id="2147483681" r:id="rId27"/>
    <p:sldLayoutId id="2147483653" r:id="rId28"/>
    <p:sldLayoutId id="2147483682" r:id="rId29"/>
    <p:sldLayoutId id="2147483683" r:id="rId30"/>
    <p:sldLayoutId id="2147483684" r:id="rId31"/>
    <p:sldLayoutId id="2147483685" r:id="rId32"/>
    <p:sldLayoutId id="2147483654" r:id="rId33"/>
    <p:sldLayoutId id="2147483686" r:id="rId34"/>
    <p:sldLayoutId id="2147483687" r:id="rId35"/>
    <p:sldLayoutId id="2147483689" r:id="rId36"/>
    <p:sldLayoutId id="2147483688" r:id="rId37"/>
    <p:sldLayoutId id="2147483690" r:id="rId38"/>
    <p:sldLayoutId id="2147483691" r:id="rId39"/>
    <p:sldLayoutId id="2147483692" r:id="rId40"/>
    <p:sldLayoutId id="2147483693" r:id="rId41"/>
    <p:sldLayoutId id="2147483694" r:id="rId42"/>
    <p:sldLayoutId id="2147483695" r:id="rId43"/>
    <p:sldLayoutId id="2147483696" r:id="rId44"/>
    <p:sldLayoutId id="2147483697" r:id="rId45"/>
    <p:sldLayoutId id="2147483698" r:id="rId46"/>
    <p:sldLayoutId id="2147483699" r:id="rId47"/>
    <p:sldLayoutId id="2147483700" r:id="rId48"/>
    <p:sldLayoutId id="2147483701" r:id="rId49"/>
    <p:sldLayoutId id="2147483702" r:id="rId50"/>
    <p:sldLayoutId id="2147483656" r:id="rId51"/>
    <p:sldLayoutId id="2147483657" r:id="rId52"/>
  </p:sldLayoutIdLst>
  <p:hf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4" userDrawn="1">
          <p15:clr>
            <a:srgbClr val="F26B43"/>
          </p15:clr>
        </p15:guide>
        <p15:guide id="2" pos="234" userDrawn="1">
          <p15:clr>
            <a:srgbClr val="F26B43"/>
          </p15:clr>
        </p15:guide>
        <p15:guide id="3" orient="horz" pos="4133" userDrawn="1">
          <p15:clr>
            <a:srgbClr val="F26B43"/>
          </p15:clr>
        </p15:guide>
        <p15:guide id="4" pos="7491" userDrawn="1">
          <p15:clr>
            <a:srgbClr val="F26B43"/>
          </p15:clr>
        </p15:guide>
        <p15:guide id="5" orient="horz" pos="640" userDrawn="1">
          <p15:clr>
            <a:srgbClr val="F26B43"/>
          </p15:clr>
        </p15:guide>
        <p15:guide id="6" orient="horz" pos="777" userDrawn="1">
          <p15:clr>
            <a:srgbClr val="F26B43"/>
          </p15:clr>
        </p15:guide>
        <p15:guide id="7" orient="horz" pos="4020" userDrawn="1">
          <p15:clr>
            <a:srgbClr val="F26B43"/>
          </p15:clr>
        </p15:guide>
        <p15:guide id="8" orient="horz" pos="390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5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jfif"/><Relationship Id="rId2" Type="http://schemas.openxmlformats.org/officeDocument/2006/relationships/diagramData" Target="../diagrams/data1.xml"/><Relationship Id="rId1" Type="http://schemas.openxmlformats.org/officeDocument/2006/relationships/slideLayout" Target="../slideLayouts/slideLayout4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33.xml"/><Relationship Id="rId4" Type="http://schemas.openxmlformats.org/officeDocument/2006/relationships/image" Target="../media/image7.jp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34.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8" Type="http://schemas.openxmlformats.org/officeDocument/2006/relationships/hyperlink" Target="https://appleinsider.com/" TargetMode="External"/><Relationship Id="rId3" Type="http://schemas.openxmlformats.org/officeDocument/2006/relationships/hyperlink" Target="https://www.apple.com/newsroom/" TargetMode="External"/><Relationship Id="rId7" Type="http://schemas.openxmlformats.org/officeDocument/2006/relationships/hyperlink" Target="https://www.annualreports.com/Company/apple-inc" TargetMode="External"/><Relationship Id="rId2" Type="http://schemas.openxmlformats.org/officeDocument/2006/relationships/hyperlink" Target="https://www.apple.com/" TargetMode="External"/><Relationship Id="rId1" Type="http://schemas.openxmlformats.org/officeDocument/2006/relationships/slideLayout" Target="../slideLayouts/slideLayout6.xml"/><Relationship Id="rId6" Type="http://schemas.openxmlformats.org/officeDocument/2006/relationships/hyperlink" Target="https://www.forbes.com/profile/tim-cook/?sh=6614696f3ea4" TargetMode="External"/><Relationship Id="rId11" Type="http://schemas.openxmlformats.org/officeDocument/2006/relationships/hyperlink" Target="https://www.businessofapps.com/data/apple-statistics/" TargetMode="External"/><Relationship Id="rId5" Type="http://schemas.openxmlformats.org/officeDocument/2006/relationships/hyperlink" Target="https://www.researchgate.net/publication/337049906_Apple_-Up_or_Down" TargetMode="External"/><Relationship Id="rId10" Type="http://schemas.openxmlformats.org/officeDocument/2006/relationships/hyperlink" Target="https://en.m.wikipedia.org/wiki/Apple_Inc" TargetMode="External"/><Relationship Id="rId4" Type="http://schemas.openxmlformats.org/officeDocument/2006/relationships/hyperlink" Target="https://www.statista.com/topics/1412/apple/" TargetMode="External"/><Relationship Id="rId9" Type="http://schemas.openxmlformats.org/officeDocument/2006/relationships/hyperlink" Target="https://www.youtube.com/results?search_query=ABOUT+APPLE"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251CEBEB-5088-4E63-81A4-0DCEB5B45207}"/>
              </a:ext>
              <a:ext uri="{C183D7F6-B498-43B3-948B-1728B52AA6E4}">
                <adec:decorative xmlns:adec="http://schemas.microsoft.com/office/drawing/2017/decorative" val="1"/>
              </a:ext>
            </a:extLst>
          </p:cNvPr>
          <p:cNvPicPr>
            <a:picLocks noGrp="1" noChangeAspect="1"/>
          </p:cNvPicPr>
          <p:nvPr>
            <p:ph type="pic" sz="quarter" idx="10"/>
          </p:nvPr>
        </p:nvPicPr>
        <p:blipFill>
          <a:blip r:embed="rId3"/>
          <a:srcRect/>
          <a:stretch/>
        </p:blipFill>
        <p:spPr>
          <a:xfrm>
            <a:off x="1490132" y="713887"/>
            <a:ext cx="4487333" cy="5100046"/>
          </a:xfrm>
        </p:spPr>
      </p:pic>
      <p:sp>
        <p:nvSpPr>
          <p:cNvPr id="3" name="Title 2">
            <a:extLst>
              <a:ext uri="{FF2B5EF4-FFF2-40B4-BE49-F238E27FC236}">
                <a16:creationId xmlns:a16="http://schemas.microsoft.com/office/drawing/2014/main" id="{3D71C9CD-CAE8-4AC8-936D-333769D479E5}"/>
              </a:ext>
            </a:extLst>
          </p:cNvPr>
          <p:cNvSpPr>
            <a:spLocks noGrp="1"/>
          </p:cNvSpPr>
          <p:nvPr>
            <p:ph type="ctrTitle"/>
          </p:nvPr>
        </p:nvSpPr>
        <p:spPr/>
        <p:txBody>
          <a:bodyPr rtlCol="0">
            <a:normAutofit fontScale="90000"/>
          </a:bodyPr>
          <a:lstStyle/>
          <a:p>
            <a:pPr rtl="0"/>
            <a:r>
              <a:rPr lang="en-GB" dirty="0"/>
              <a:t>CHANGE &amp; STABILITY MANAGEMENT</a:t>
            </a:r>
            <a:br>
              <a:rPr lang="en-GB" dirty="0"/>
            </a:br>
            <a:br>
              <a:rPr lang="en-GB" dirty="0"/>
            </a:br>
            <a:endParaRPr lang="en-GB" dirty="0"/>
          </a:p>
        </p:txBody>
      </p:sp>
      <p:sp>
        <p:nvSpPr>
          <p:cNvPr id="9" name="TextBox 8">
            <a:extLst>
              <a:ext uri="{FF2B5EF4-FFF2-40B4-BE49-F238E27FC236}">
                <a16:creationId xmlns:a16="http://schemas.microsoft.com/office/drawing/2014/main" id="{3D8C55FE-D5B5-A440-934D-951D1E885C7A}"/>
              </a:ext>
            </a:extLst>
          </p:cNvPr>
          <p:cNvSpPr txBox="1"/>
          <p:nvPr/>
        </p:nvSpPr>
        <p:spPr>
          <a:xfrm>
            <a:off x="-270163" y="6221461"/>
            <a:ext cx="3359727" cy="369332"/>
          </a:xfrm>
          <a:prstGeom prst="rect">
            <a:avLst/>
          </a:prstGeom>
          <a:noFill/>
        </p:spPr>
        <p:txBody>
          <a:bodyPr wrap="square" rtlCol="0">
            <a:spAutoFit/>
          </a:bodyPr>
          <a:lstStyle/>
          <a:p>
            <a:pPr algn="ctr"/>
            <a:r>
              <a:rPr lang="en-GB" dirty="0">
                <a:solidFill>
                  <a:schemeClr val="bg2"/>
                </a:solidFill>
                <a:latin typeface="Amasis MT Pro Medium" panose="02040604050005020304" pitchFamily="18" charset="0"/>
              </a:rPr>
              <a:t>MARIE PITSON</a:t>
            </a:r>
          </a:p>
        </p:txBody>
      </p:sp>
    </p:spTree>
    <p:extLst>
      <p:ext uri="{BB962C8B-B14F-4D97-AF65-F5344CB8AC3E}">
        <p14:creationId xmlns:p14="http://schemas.microsoft.com/office/powerpoint/2010/main" val="149549653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E253D32-8B7B-47D0-BB63-402C3DB9B549}"/>
              </a:ext>
            </a:extLst>
          </p:cNvPr>
          <p:cNvSpPr>
            <a:spLocks noGrp="1"/>
          </p:cNvSpPr>
          <p:nvPr>
            <p:ph type="title"/>
          </p:nvPr>
        </p:nvSpPr>
        <p:spPr>
          <a:xfrm>
            <a:off x="6731000" y="1447606"/>
            <a:ext cx="5033962" cy="1371794"/>
          </a:xfrm>
        </p:spPr>
        <p:txBody>
          <a:bodyPr rtlCol="0"/>
          <a:lstStyle/>
          <a:p>
            <a:pPr rtl="0"/>
            <a:r>
              <a:rPr lang="en-GB" sz="4400" dirty="0"/>
              <a:t>CONTENTS</a:t>
            </a:r>
          </a:p>
        </p:txBody>
      </p:sp>
      <p:sp>
        <p:nvSpPr>
          <p:cNvPr id="7" name="Content Placeholder 6">
            <a:extLst>
              <a:ext uri="{FF2B5EF4-FFF2-40B4-BE49-F238E27FC236}">
                <a16:creationId xmlns:a16="http://schemas.microsoft.com/office/drawing/2014/main" id="{1D6EB617-E017-4B26-9576-8578E948979A}"/>
              </a:ext>
            </a:extLst>
          </p:cNvPr>
          <p:cNvSpPr>
            <a:spLocks noGrp="1"/>
          </p:cNvSpPr>
          <p:nvPr>
            <p:ph idx="1"/>
          </p:nvPr>
        </p:nvSpPr>
        <p:spPr>
          <a:xfrm>
            <a:off x="6731000" y="3166533"/>
            <a:ext cx="5160962" cy="1930399"/>
          </a:xfrm>
        </p:spPr>
        <p:txBody>
          <a:bodyPr rtlCol="0">
            <a:normAutofit/>
          </a:bodyPr>
          <a:lstStyle/>
          <a:p>
            <a:pPr rtl="0"/>
            <a:r>
              <a:rPr lang="en-GB" sz="2400" dirty="0"/>
              <a:t>Introduction</a:t>
            </a:r>
          </a:p>
          <a:p>
            <a:pPr rtl="0"/>
            <a:r>
              <a:rPr lang="en-GB" sz="2400" dirty="0"/>
              <a:t>Main body</a:t>
            </a:r>
          </a:p>
          <a:p>
            <a:pPr rtl="0"/>
            <a:r>
              <a:rPr lang="en-GB" sz="2400" dirty="0"/>
              <a:t>Conclusion</a:t>
            </a:r>
          </a:p>
          <a:p>
            <a:pPr rtl="0"/>
            <a:endParaRPr lang="en-GB" dirty="0"/>
          </a:p>
        </p:txBody>
      </p:sp>
      <p:sp>
        <p:nvSpPr>
          <p:cNvPr id="4" name="Slide Number Placeholder 3">
            <a:extLst>
              <a:ext uri="{FF2B5EF4-FFF2-40B4-BE49-F238E27FC236}">
                <a16:creationId xmlns:a16="http://schemas.microsoft.com/office/drawing/2014/main" id="{D4C183CA-19AD-485E-AEC5-FC032D453828}"/>
              </a:ext>
            </a:extLst>
          </p:cNvPr>
          <p:cNvSpPr>
            <a:spLocks noGrp="1"/>
          </p:cNvSpPr>
          <p:nvPr>
            <p:ph type="sldNum" sz="quarter" idx="12"/>
          </p:nvPr>
        </p:nvSpPr>
        <p:spPr/>
        <p:txBody>
          <a:bodyPr rtlCol="0"/>
          <a:lstStyle/>
          <a:p>
            <a:pPr rtl="0"/>
            <a:fld id="{03DC2DEF-D2FE-4B45-ABA4-9F153FD1C98A}" type="slidenum">
              <a:rPr lang="en-GB" smtClean="0"/>
              <a:t>2</a:t>
            </a:fld>
            <a:endParaRPr lang="en-GB"/>
          </a:p>
        </p:txBody>
      </p:sp>
      <p:pic>
        <p:nvPicPr>
          <p:cNvPr id="10" name="Picture Placeholder 9">
            <a:extLst>
              <a:ext uri="{FF2B5EF4-FFF2-40B4-BE49-F238E27FC236}">
                <a16:creationId xmlns:a16="http://schemas.microsoft.com/office/drawing/2014/main" id="{618DD966-19F0-4350-AC58-AE86C210BDD3}"/>
              </a:ext>
              <a:ext uri="{C183D7F6-B498-43B3-948B-1728B52AA6E4}">
                <adec:decorative xmlns:adec="http://schemas.microsoft.com/office/drawing/2017/decorative" val="1"/>
              </a:ext>
            </a:extLst>
          </p:cNvPr>
          <p:cNvPicPr>
            <a:picLocks noGrp="1" noChangeAspect="1"/>
          </p:cNvPicPr>
          <p:nvPr>
            <p:ph type="pic" sz="quarter" idx="13"/>
          </p:nvPr>
        </p:nvPicPr>
        <p:blipFill>
          <a:blip r:embed="rId3"/>
          <a:srcRect/>
          <a:stretch/>
        </p:blipFill>
        <p:spPr>
          <a:xfrm>
            <a:off x="427038" y="1473007"/>
            <a:ext cx="4318000" cy="4183824"/>
          </a:xfrm>
        </p:spPr>
      </p:pic>
    </p:spTree>
    <p:extLst>
      <p:ext uri="{BB962C8B-B14F-4D97-AF65-F5344CB8AC3E}">
        <p14:creationId xmlns:p14="http://schemas.microsoft.com/office/powerpoint/2010/main" val="1300311978"/>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2DE860BC-070C-49AE-AF30-7F05D59402B6}"/>
              </a:ext>
              <a:ext uri="{C183D7F6-B498-43B3-948B-1728B52AA6E4}">
                <adec:decorative xmlns:adec="http://schemas.microsoft.com/office/drawing/2017/decorative" val="1"/>
              </a:ext>
            </a:extLst>
          </p:cNvPr>
          <p:cNvPicPr>
            <a:picLocks noGrp="1" noChangeAspect="1"/>
          </p:cNvPicPr>
          <p:nvPr>
            <p:ph type="pic" sz="quarter" idx="10"/>
          </p:nvPr>
        </p:nvPicPr>
        <p:blipFill>
          <a:blip r:embed="rId3"/>
          <a:srcRect/>
          <a:stretch/>
        </p:blipFill>
        <p:spPr>
          <a:xfrm>
            <a:off x="5935132" y="1092200"/>
            <a:ext cx="6256867" cy="4521200"/>
          </a:xfrm>
          <a:noFill/>
        </p:spPr>
      </p:pic>
      <p:sp>
        <p:nvSpPr>
          <p:cNvPr id="5" name="Title 4">
            <a:extLst>
              <a:ext uri="{FF2B5EF4-FFF2-40B4-BE49-F238E27FC236}">
                <a16:creationId xmlns:a16="http://schemas.microsoft.com/office/drawing/2014/main" id="{6F3494C0-ABDD-4C4D-8C46-49B8F20CC7E9}"/>
              </a:ext>
            </a:extLst>
          </p:cNvPr>
          <p:cNvSpPr>
            <a:spLocks noGrp="1"/>
          </p:cNvSpPr>
          <p:nvPr>
            <p:ph type="ctrTitle"/>
          </p:nvPr>
        </p:nvSpPr>
        <p:spPr>
          <a:xfrm>
            <a:off x="198967" y="177800"/>
            <a:ext cx="4491566" cy="1075267"/>
          </a:xfrm>
        </p:spPr>
        <p:txBody>
          <a:bodyPr rtlCol="0" anchor="b">
            <a:normAutofit fontScale="90000"/>
          </a:bodyPr>
          <a:lstStyle/>
          <a:p>
            <a:pPr rtl="0"/>
            <a:r>
              <a:rPr lang="en-GB" dirty="0"/>
              <a:t>INTRODUCTION</a:t>
            </a:r>
          </a:p>
        </p:txBody>
      </p:sp>
      <p:sp>
        <p:nvSpPr>
          <p:cNvPr id="15" name="Subtitle 3">
            <a:extLst>
              <a:ext uri="{FF2B5EF4-FFF2-40B4-BE49-F238E27FC236}">
                <a16:creationId xmlns:a16="http://schemas.microsoft.com/office/drawing/2014/main" id="{466F6C9B-6AF9-E778-ACDD-CB1974B97089}"/>
              </a:ext>
            </a:extLst>
          </p:cNvPr>
          <p:cNvSpPr>
            <a:spLocks noGrp="1"/>
          </p:cNvSpPr>
          <p:nvPr>
            <p:ph type="subTitle" idx="1"/>
          </p:nvPr>
        </p:nvSpPr>
        <p:spPr>
          <a:xfrm>
            <a:off x="198967" y="1617132"/>
            <a:ext cx="5507566" cy="5063068"/>
          </a:xfrm>
        </p:spPr>
        <p:txBody>
          <a:bodyPr>
            <a:normAutofit/>
          </a:bodyPr>
          <a:lstStyle/>
          <a:p>
            <a:r>
              <a:rPr lang="en-GB" sz="2800" b="1" u="sng" dirty="0">
                <a:solidFill>
                  <a:srgbClr val="002060"/>
                </a:solidFill>
              </a:rPr>
              <a:t>About Company </a:t>
            </a:r>
            <a:r>
              <a:rPr lang="en-GB" dirty="0">
                <a:solidFill>
                  <a:srgbClr val="002060"/>
                </a:solidFill>
              </a:rPr>
              <a:t>-</a:t>
            </a:r>
          </a:p>
          <a:p>
            <a:r>
              <a:rPr lang="en-GB" dirty="0"/>
              <a:t>Apple Inc. is a multinational technology company founded on April 1, 1976, in Cupertino, California, by Steve Jobs, Steve Wozniak, and Ronald Wayne. Initially, the company concentrated on manufacturing personal computers. Consumer electronics, computer software, and online services are now designed, developed, and sold by the company. The iPhone, iPad, Mac, Apple Watch, and Apple TV are among Apple's most popular products. Furthermore, the company provides online services such as iCloud, Apple Music, and the App Store.</a:t>
            </a:r>
            <a:endParaRPr lang="en-US" dirty="0"/>
          </a:p>
        </p:txBody>
      </p:sp>
      <p:sp>
        <p:nvSpPr>
          <p:cNvPr id="3" name="Slide Number Placeholder 2" hidden="1">
            <a:extLst>
              <a:ext uri="{FF2B5EF4-FFF2-40B4-BE49-F238E27FC236}">
                <a16:creationId xmlns:a16="http://schemas.microsoft.com/office/drawing/2014/main" id="{C9D622C3-EE4F-4FB9-94FB-550563528286}"/>
              </a:ext>
            </a:extLst>
          </p:cNvPr>
          <p:cNvSpPr>
            <a:spLocks noGrp="1"/>
          </p:cNvSpPr>
          <p:nvPr>
            <p:ph type="sldNum" sz="quarter" idx="4294967295"/>
          </p:nvPr>
        </p:nvSpPr>
        <p:spPr>
          <a:xfrm>
            <a:off x="11518900" y="6581978"/>
            <a:ext cx="373062" cy="206104"/>
          </a:xfrm>
        </p:spPr>
        <p:txBody>
          <a:bodyPr rtlCol="0"/>
          <a:lstStyle/>
          <a:p>
            <a:pPr rtl="0">
              <a:spcAft>
                <a:spcPts val="600"/>
              </a:spcAft>
            </a:pPr>
            <a:fld id="{03DC2DEF-D2FE-4B45-ABA4-9F153FD1C98A}" type="slidenum">
              <a:rPr lang="en-GB" smtClean="0"/>
              <a:pPr rtl="0">
                <a:spcAft>
                  <a:spcPts val="600"/>
                </a:spcAft>
              </a:pPr>
              <a:t>3</a:t>
            </a:fld>
            <a:endParaRPr lang="en-GB"/>
          </a:p>
        </p:txBody>
      </p:sp>
    </p:spTree>
    <p:extLst>
      <p:ext uri="{BB962C8B-B14F-4D97-AF65-F5344CB8AC3E}">
        <p14:creationId xmlns:p14="http://schemas.microsoft.com/office/powerpoint/2010/main" val="3462884272"/>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151932C-7145-4FBD-B81D-9ADC42401B87}"/>
              </a:ext>
            </a:extLst>
          </p:cNvPr>
          <p:cNvSpPr>
            <a:spLocks noGrp="1"/>
          </p:cNvSpPr>
          <p:nvPr>
            <p:ph type="title"/>
          </p:nvPr>
        </p:nvSpPr>
        <p:spPr>
          <a:xfrm>
            <a:off x="839788" y="457200"/>
            <a:ext cx="3932237" cy="1600200"/>
          </a:xfrm>
        </p:spPr>
        <p:txBody>
          <a:bodyPr rtlCol="0" anchor="b">
            <a:normAutofit/>
          </a:bodyPr>
          <a:lstStyle/>
          <a:p>
            <a:pPr rtl="0"/>
            <a:r>
              <a:rPr lang="en-GB" dirty="0"/>
              <a:t> </a:t>
            </a:r>
          </a:p>
        </p:txBody>
      </p:sp>
      <p:pic>
        <p:nvPicPr>
          <p:cNvPr id="11" name="Picture Placeholder 12">
            <a:extLst>
              <a:ext uri="{FF2B5EF4-FFF2-40B4-BE49-F238E27FC236}">
                <a16:creationId xmlns:a16="http://schemas.microsoft.com/office/drawing/2014/main" id="{D38CA64A-11C5-4BD7-8A2D-E6D58794D6DC}"/>
              </a:ext>
              <a:ext uri="{C183D7F6-B498-43B3-948B-1728B52AA6E4}">
                <adec:decorative xmlns:adec="http://schemas.microsoft.com/office/drawing/2017/decorative" val="1"/>
              </a:ext>
            </a:extLst>
          </p:cNvPr>
          <p:cNvPicPr>
            <a:picLocks noGrp="1" noChangeAspect="1"/>
          </p:cNvPicPr>
          <p:nvPr>
            <p:ph type="pic" idx="1"/>
          </p:nvPr>
        </p:nvPicPr>
        <p:blipFill>
          <a:blip r:embed="rId3"/>
          <a:srcRect l="6782" r="6782"/>
          <a:stretch/>
        </p:blipFill>
        <p:spPr>
          <a:xfrm>
            <a:off x="641880" y="2057400"/>
            <a:ext cx="3589571" cy="357134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Content Placeholder 6">
            <a:extLst>
              <a:ext uri="{FF2B5EF4-FFF2-40B4-BE49-F238E27FC236}">
                <a16:creationId xmlns:a16="http://schemas.microsoft.com/office/drawing/2014/main" id="{A7F42263-DE86-44BB-AC19-CD7982D365B2}"/>
              </a:ext>
            </a:extLst>
          </p:cNvPr>
          <p:cNvSpPr>
            <a:spLocks noGrp="1"/>
          </p:cNvSpPr>
          <p:nvPr>
            <p:ph type="body" sz="half" idx="2"/>
          </p:nvPr>
        </p:nvSpPr>
        <p:spPr>
          <a:xfrm>
            <a:off x="4690533" y="338667"/>
            <a:ext cx="7201429" cy="5357811"/>
          </a:xfrm>
        </p:spPr>
        <p:txBody>
          <a:bodyPr rtlCol="0">
            <a:normAutofit fontScale="92500" lnSpcReduction="20000"/>
          </a:bodyPr>
          <a:lstStyle/>
          <a:p>
            <a:pPr marL="0" indent="0" rtl="0">
              <a:buNone/>
            </a:pPr>
            <a:r>
              <a:rPr lang="en-GB" sz="5400" b="1" dirty="0">
                <a:solidFill>
                  <a:schemeClr val="accent1">
                    <a:lumMod val="75000"/>
                  </a:schemeClr>
                </a:solidFill>
                <a:effectLst>
                  <a:outerShdw blurRad="38100" dist="38100" dir="2700000" algn="tl">
                    <a:srgbClr val="000000">
                      <a:alpha val="43137"/>
                    </a:srgbClr>
                  </a:outerShdw>
                </a:effectLst>
                <a:latin typeface="Amasis MT Pro Medium" panose="020B0604020202020204" pitchFamily="18" charset="0"/>
              </a:rPr>
              <a:t>CHANGE</a:t>
            </a:r>
          </a:p>
          <a:p>
            <a:pPr marL="0" indent="0" rtl="0">
              <a:buNone/>
            </a:pPr>
            <a:r>
              <a:rPr lang="en-GB" sz="3200" dirty="0">
                <a:solidFill>
                  <a:srgbClr val="002060"/>
                </a:solidFill>
              </a:rPr>
              <a:t>Apple has undergone several significant changes in recent years, both in terms of its products and its business strategy. In 2020, one of the major changes in Apple's leadership occurred. Apple has become increasingly focused on its services division in recent years, and by the end of 2020, they have decided to use ARM-based processors rather than Intel processors. In previous years, Apple made several changes to its privacy policies and settings, giving users more control over their data. They are now taking steps to reduce carbon neutrality in the environment</a:t>
            </a:r>
            <a:r>
              <a:rPr lang="en-GB" sz="2000" dirty="0">
                <a:solidFill>
                  <a:srgbClr val="002060"/>
                </a:solidFill>
              </a:rPr>
              <a:t>.</a:t>
            </a:r>
          </a:p>
        </p:txBody>
      </p:sp>
      <p:sp>
        <p:nvSpPr>
          <p:cNvPr id="3" name="Slide Number Placeholder 2">
            <a:extLst>
              <a:ext uri="{FF2B5EF4-FFF2-40B4-BE49-F238E27FC236}">
                <a16:creationId xmlns:a16="http://schemas.microsoft.com/office/drawing/2014/main" id="{774AF259-0EA0-486A-A345-68549DF558C8}"/>
              </a:ext>
            </a:extLst>
          </p:cNvPr>
          <p:cNvSpPr>
            <a:spLocks noGrp="1"/>
          </p:cNvSpPr>
          <p:nvPr>
            <p:ph type="sldNum" sz="quarter" idx="12"/>
          </p:nvPr>
        </p:nvSpPr>
        <p:spPr>
          <a:xfrm>
            <a:off x="11518900" y="6581978"/>
            <a:ext cx="373062" cy="206104"/>
          </a:xfrm>
        </p:spPr>
        <p:txBody>
          <a:bodyPr rtlCol="0" anchor="ctr">
            <a:normAutofit/>
          </a:bodyPr>
          <a:lstStyle/>
          <a:p>
            <a:pPr rtl="0">
              <a:lnSpc>
                <a:spcPct val="90000"/>
              </a:lnSpc>
              <a:spcAft>
                <a:spcPts val="600"/>
              </a:spcAft>
            </a:pPr>
            <a:fld id="{03DC2DEF-D2FE-4B45-ABA4-9F153FD1C98A}" type="slidenum">
              <a:rPr lang="en-GB" sz="800" smtClean="0"/>
              <a:pPr rtl="0">
                <a:lnSpc>
                  <a:spcPct val="90000"/>
                </a:lnSpc>
                <a:spcAft>
                  <a:spcPts val="600"/>
                </a:spcAft>
              </a:pPr>
              <a:t>4</a:t>
            </a:fld>
            <a:endParaRPr lang="en-GB" sz="800"/>
          </a:p>
        </p:txBody>
      </p:sp>
    </p:spTree>
    <p:extLst>
      <p:ext uri="{BB962C8B-B14F-4D97-AF65-F5344CB8AC3E}">
        <p14:creationId xmlns:p14="http://schemas.microsoft.com/office/powerpoint/2010/main" val="324238993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63B9CF3-7C9C-F93C-A836-73E62629817A}"/>
              </a:ext>
            </a:extLst>
          </p:cNvPr>
          <p:cNvSpPr txBox="1"/>
          <p:nvPr/>
        </p:nvSpPr>
        <p:spPr>
          <a:xfrm>
            <a:off x="371475" y="260351"/>
            <a:ext cx="11520488" cy="75882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GB" sz="3600" b="1" i="1" kern="1200">
                <a:latin typeface="+mj-lt"/>
                <a:ea typeface="+mj-ea"/>
                <a:cs typeface="+mj-cs"/>
              </a:rPr>
              <a:t>NOTABLE CHANGES OVER THE LAST THREE YEARS</a:t>
            </a:r>
          </a:p>
        </p:txBody>
      </p:sp>
      <p:sp>
        <p:nvSpPr>
          <p:cNvPr id="4" name="Slide Number Placeholder 3">
            <a:extLst>
              <a:ext uri="{FF2B5EF4-FFF2-40B4-BE49-F238E27FC236}">
                <a16:creationId xmlns:a16="http://schemas.microsoft.com/office/drawing/2014/main" id="{63A82C99-F658-4256-2860-D9A64DAAEC20}"/>
              </a:ext>
            </a:extLst>
          </p:cNvPr>
          <p:cNvSpPr>
            <a:spLocks noGrp="1"/>
          </p:cNvSpPr>
          <p:nvPr>
            <p:ph type="sldNum" sz="quarter" idx="12"/>
          </p:nvPr>
        </p:nvSpPr>
        <p:spPr>
          <a:xfrm>
            <a:off x="11518900" y="6581978"/>
            <a:ext cx="373062" cy="206104"/>
          </a:xfrm>
        </p:spPr>
        <p:txBody>
          <a:bodyPr vert="horz" lIns="91440" tIns="45720" rIns="91440" bIns="45720" rtlCol="0" anchor="ctr">
            <a:normAutofit/>
          </a:bodyPr>
          <a:lstStyle/>
          <a:p>
            <a:pPr>
              <a:lnSpc>
                <a:spcPct val="90000"/>
              </a:lnSpc>
              <a:spcAft>
                <a:spcPts val="600"/>
              </a:spcAft>
            </a:pPr>
            <a:fld id="{03DC2DEF-D2FE-4B45-ABA4-9F153FD1C98A}" type="slidenum">
              <a:rPr lang="en-GB" sz="800" smtClean="0"/>
              <a:pPr>
                <a:lnSpc>
                  <a:spcPct val="90000"/>
                </a:lnSpc>
                <a:spcAft>
                  <a:spcPts val="600"/>
                </a:spcAft>
              </a:pPr>
              <a:t>5</a:t>
            </a:fld>
            <a:endParaRPr lang="en-GB" sz="800"/>
          </a:p>
        </p:txBody>
      </p:sp>
      <p:graphicFrame>
        <p:nvGraphicFramePr>
          <p:cNvPr id="9" name="TextBox 6">
            <a:extLst>
              <a:ext uri="{FF2B5EF4-FFF2-40B4-BE49-F238E27FC236}">
                <a16:creationId xmlns:a16="http://schemas.microsoft.com/office/drawing/2014/main" id="{D7624501-413B-D7FB-CA6C-1C80A9F4E4FF}"/>
              </a:ext>
            </a:extLst>
          </p:cNvPr>
          <p:cNvGraphicFramePr/>
          <p:nvPr>
            <p:extLst>
              <p:ext uri="{D42A27DB-BD31-4B8C-83A1-F6EECF244321}">
                <p14:modId xmlns:p14="http://schemas.microsoft.com/office/powerpoint/2010/main" val="3884580692"/>
              </p:ext>
            </p:extLst>
          </p:nvPr>
        </p:nvGraphicFramePr>
        <p:xfrm>
          <a:off x="4900613" y="1233488"/>
          <a:ext cx="6991350" cy="49672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 name="Picture 9" descr="A picture containing text&#10;&#10;Description automatically generated">
            <a:extLst>
              <a:ext uri="{FF2B5EF4-FFF2-40B4-BE49-F238E27FC236}">
                <a16:creationId xmlns:a16="http://schemas.microsoft.com/office/drawing/2014/main" id="{C9441212-0345-0B73-0AB3-025042069605}"/>
              </a:ext>
            </a:extLst>
          </p:cNvPr>
          <p:cNvPicPr>
            <a:picLocks noChangeAspect="1"/>
          </p:cNvPicPr>
          <p:nvPr/>
        </p:nvPicPr>
        <p:blipFill>
          <a:blip r:embed="rId7"/>
          <a:stretch>
            <a:fillRect/>
          </a:stretch>
        </p:blipFill>
        <p:spPr>
          <a:xfrm>
            <a:off x="371475" y="1233487"/>
            <a:ext cx="4420658" cy="4967287"/>
          </a:xfrm>
          <a:prstGeom prst="rect">
            <a:avLst/>
          </a:prstGeom>
        </p:spPr>
      </p:pic>
    </p:spTree>
    <p:extLst>
      <p:ext uri="{BB962C8B-B14F-4D97-AF65-F5344CB8AC3E}">
        <p14:creationId xmlns:p14="http://schemas.microsoft.com/office/powerpoint/2010/main" val="323936327"/>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8D0BEB88-12D3-41F1-B6BA-706EF7480FD3}"/>
              </a:ext>
            </a:extLst>
          </p:cNvPr>
          <p:cNvSpPr>
            <a:spLocks noGrp="1"/>
          </p:cNvSpPr>
          <p:nvPr>
            <p:ph type="sldNum" sz="quarter" idx="12"/>
          </p:nvPr>
        </p:nvSpPr>
        <p:spPr>
          <a:xfrm>
            <a:off x="11518900" y="6581978"/>
            <a:ext cx="373062" cy="206104"/>
          </a:xfrm>
        </p:spPr>
        <p:txBody>
          <a:bodyPr rtlCol="0" anchor="ctr">
            <a:normAutofit/>
          </a:bodyPr>
          <a:lstStyle/>
          <a:p>
            <a:pPr rtl="0">
              <a:lnSpc>
                <a:spcPct val="90000"/>
              </a:lnSpc>
              <a:spcAft>
                <a:spcPts val="600"/>
              </a:spcAft>
            </a:pPr>
            <a:fld id="{03DC2DEF-D2FE-4B45-ABA4-9F153FD1C98A}" type="slidenum">
              <a:rPr lang="en-GB" sz="800" smtClean="0"/>
              <a:pPr rtl="0">
                <a:lnSpc>
                  <a:spcPct val="90000"/>
                </a:lnSpc>
                <a:spcAft>
                  <a:spcPts val="600"/>
                </a:spcAft>
              </a:pPr>
              <a:t>6</a:t>
            </a:fld>
            <a:endParaRPr lang="en-GB" sz="800"/>
          </a:p>
        </p:txBody>
      </p:sp>
      <p:pic>
        <p:nvPicPr>
          <p:cNvPr id="15" name="Picture Placeholder 14">
            <a:extLst>
              <a:ext uri="{FF2B5EF4-FFF2-40B4-BE49-F238E27FC236}">
                <a16:creationId xmlns:a16="http://schemas.microsoft.com/office/drawing/2014/main" id="{95339E7E-14EB-4886-A417-E9C84CA1E342}"/>
              </a:ext>
              <a:ext uri="{C183D7F6-B498-43B3-948B-1728B52AA6E4}">
                <adec:decorative xmlns:adec="http://schemas.microsoft.com/office/drawing/2017/decorative" val="1"/>
              </a:ext>
            </a:extLst>
          </p:cNvPr>
          <p:cNvPicPr>
            <a:picLocks noGrp="1" noChangeAspect="1"/>
          </p:cNvPicPr>
          <p:nvPr>
            <p:ph type="pic" sz="quarter" idx="13"/>
          </p:nvPr>
        </p:nvPicPr>
        <p:blipFill>
          <a:blip r:embed="rId3"/>
          <a:srcRect l="7685" r="7685"/>
          <a:stretch/>
        </p:blipFill>
        <p:spPr>
          <a:xfrm>
            <a:off x="3244722" y="374224"/>
            <a:ext cx="2698877" cy="1924584"/>
          </a:xfrm>
          <a:noFill/>
        </p:spPr>
      </p:pic>
      <p:pic>
        <p:nvPicPr>
          <p:cNvPr id="13" name="Picture Placeholder 12">
            <a:extLst>
              <a:ext uri="{FF2B5EF4-FFF2-40B4-BE49-F238E27FC236}">
                <a16:creationId xmlns:a16="http://schemas.microsoft.com/office/drawing/2014/main" id="{C56F6876-F532-4396-8FC3-BEB43E626529}"/>
              </a:ext>
              <a:ext uri="{C183D7F6-B498-43B3-948B-1728B52AA6E4}">
                <adec:decorative xmlns:adec="http://schemas.microsoft.com/office/drawing/2017/decorative" val="1"/>
              </a:ext>
            </a:extLst>
          </p:cNvPr>
          <p:cNvPicPr>
            <a:picLocks noGrp="1" noChangeAspect="1"/>
          </p:cNvPicPr>
          <p:nvPr>
            <p:ph type="pic" sz="quarter" idx="14"/>
          </p:nvPr>
        </p:nvPicPr>
        <p:blipFill rotWithShape="1">
          <a:blip r:embed="rId4"/>
          <a:srcRect l="6395"/>
          <a:stretch/>
        </p:blipFill>
        <p:spPr>
          <a:xfrm>
            <a:off x="369878" y="2726267"/>
            <a:ext cx="5573721" cy="3530600"/>
          </a:xfrm>
          <a:noFill/>
        </p:spPr>
      </p:pic>
      <p:sp>
        <p:nvSpPr>
          <p:cNvPr id="20" name="Text Placeholder 5">
            <a:extLst>
              <a:ext uri="{FF2B5EF4-FFF2-40B4-BE49-F238E27FC236}">
                <a16:creationId xmlns:a16="http://schemas.microsoft.com/office/drawing/2014/main" id="{C8A4B0BC-7663-8800-130C-2E50C18AC5EF}"/>
              </a:ext>
            </a:extLst>
          </p:cNvPr>
          <p:cNvSpPr>
            <a:spLocks noGrp="1"/>
          </p:cNvSpPr>
          <p:nvPr>
            <p:ph type="body" sz="quarter" idx="15"/>
          </p:nvPr>
        </p:nvSpPr>
        <p:spPr>
          <a:xfrm>
            <a:off x="6460331" y="1336516"/>
            <a:ext cx="5245100" cy="711200"/>
          </a:xfrm>
        </p:spPr>
        <p:txBody>
          <a:bodyPr/>
          <a:lstStyle/>
          <a:p>
            <a:r>
              <a:rPr lang="en-US" sz="3200" u="sng" dirty="0">
                <a:solidFill>
                  <a:schemeClr val="bg2">
                    <a:lumMod val="95000"/>
                  </a:schemeClr>
                </a:solidFill>
              </a:rPr>
              <a:t>CHANGES  EXPERIENCED</a:t>
            </a:r>
          </a:p>
        </p:txBody>
      </p:sp>
      <p:sp>
        <p:nvSpPr>
          <p:cNvPr id="8" name="Text Placeholder 7">
            <a:extLst>
              <a:ext uri="{FF2B5EF4-FFF2-40B4-BE49-F238E27FC236}">
                <a16:creationId xmlns:a16="http://schemas.microsoft.com/office/drawing/2014/main" id="{5E74CCF5-79A3-DB47-5EB8-C054FDF1F4B2}"/>
              </a:ext>
            </a:extLst>
          </p:cNvPr>
          <p:cNvSpPr>
            <a:spLocks noGrp="1"/>
          </p:cNvSpPr>
          <p:nvPr>
            <p:ph type="body" sz="quarter" idx="16"/>
          </p:nvPr>
        </p:nvSpPr>
        <p:spPr>
          <a:xfrm>
            <a:off x="6460331" y="3557080"/>
            <a:ext cx="5245100" cy="1515534"/>
          </a:xfrm>
        </p:spPr>
        <p:txBody>
          <a:bodyPr/>
          <a:lstStyle/>
          <a:p>
            <a:pPr algn="l"/>
            <a:r>
              <a:rPr lang="en-GB" sz="2000" b="0" dirty="0">
                <a:solidFill>
                  <a:srgbClr val="C00000"/>
                </a:solidFill>
                <a:latin typeface="+mn-lt"/>
              </a:rPr>
              <a:t>In the fiercely competitive technological sector, Apple contends with Samsung, Google, and Microsoft. Nonetheless, Apple has maintained its market share by routinely producing cutting-edge goods and services that draw customers. One of the most lucrative and important businesses in the world, Apple's products have had a big impact on consumer culture and the technology sector. The company's emphasis on design, user experience, and innovation has been a major contributor to its success. Apple has maintained its position as one of the world’s largest and most profitable technology companies.</a:t>
            </a:r>
          </a:p>
        </p:txBody>
      </p:sp>
    </p:spTree>
    <p:extLst>
      <p:ext uri="{BB962C8B-B14F-4D97-AF65-F5344CB8AC3E}">
        <p14:creationId xmlns:p14="http://schemas.microsoft.com/office/powerpoint/2010/main" val="3149670743"/>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F48F30-BEB4-44C7-9F35-3BBB61CF89AF}"/>
              </a:ext>
            </a:extLst>
          </p:cNvPr>
          <p:cNvSpPr>
            <a:spLocks noGrp="1"/>
          </p:cNvSpPr>
          <p:nvPr>
            <p:ph type="title"/>
          </p:nvPr>
        </p:nvSpPr>
        <p:spPr>
          <a:xfrm>
            <a:off x="371476" y="632782"/>
            <a:ext cx="11520487" cy="755649"/>
          </a:xfrm>
        </p:spPr>
        <p:txBody>
          <a:bodyPr rtlCol="0"/>
          <a:lstStyle/>
          <a:p>
            <a:pPr rtl="0"/>
            <a:r>
              <a:rPr lang="en-GB" dirty="0">
                <a:latin typeface="Bodoni MT Black" panose="02070A03080606020203" pitchFamily="18" charset="0"/>
              </a:rPr>
              <a:t>MAIN  BODY</a:t>
            </a:r>
          </a:p>
        </p:txBody>
      </p:sp>
      <p:sp>
        <p:nvSpPr>
          <p:cNvPr id="3" name="Slide Number Placeholder 2">
            <a:extLst>
              <a:ext uri="{FF2B5EF4-FFF2-40B4-BE49-F238E27FC236}">
                <a16:creationId xmlns:a16="http://schemas.microsoft.com/office/drawing/2014/main" id="{FE60433D-E380-4571-991C-16B6CE7A48BE}"/>
              </a:ext>
            </a:extLst>
          </p:cNvPr>
          <p:cNvSpPr>
            <a:spLocks noGrp="1"/>
          </p:cNvSpPr>
          <p:nvPr>
            <p:ph type="sldNum" sz="quarter" idx="12"/>
          </p:nvPr>
        </p:nvSpPr>
        <p:spPr/>
        <p:txBody>
          <a:bodyPr rtlCol="0"/>
          <a:lstStyle/>
          <a:p>
            <a:pPr rtl="0"/>
            <a:fld id="{03DC2DEF-D2FE-4B45-ABA4-9F153FD1C98A}" type="slidenum">
              <a:rPr lang="en-GB" smtClean="0"/>
              <a:t>7</a:t>
            </a:fld>
            <a:endParaRPr lang="en-GB"/>
          </a:p>
        </p:txBody>
      </p:sp>
      <p:sp>
        <p:nvSpPr>
          <p:cNvPr id="10" name="Text Placeholder 9">
            <a:extLst>
              <a:ext uri="{FF2B5EF4-FFF2-40B4-BE49-F238E27FC236}">
                <a16:creationId xmlns:a16="http://schemas.microsoft.com/office/drawing/2014/main" id="{41B8DC8C-1FD7-4773-B07E-7E4432766A4E}"/>
              </a:ext>
            </a:extLst>
          </p:cNvPr>
          <p:cNvSpPr>
            <a:spLocks noGrp="1"/>
          </p:cNvSpPr>
          <p:nvPr>
            <p:ph type="body" idx="1"/>
          </p:nvPr>
        </p:nvSpPr>
        <p:spPr>
          <a:xfrm>
            <a:off x="371476" y="2351451"/>
            <a:ext cx="5582064" cy="518457"/>
          </a:xfrm>
        </p:spPr>
        <p:txBody>
          <a:bodyPr rtlCol="0">
            <a:normAutofit/>
          </a:bodyPr>
          <a:lstStyle/>
          <a:p>
            <a:pPr rtl="0"/>
            <a:r>
              <a:rPr lang="en-GB" sz="2400" dirty="0"/>
              <a:t>KEY FACTORS:</a:t>
            </a:r>
          </a:p>
        </p:txBody>
      </p:sp>
      <p:sp>
        <p:nvSpPr>
          <p:cNvPr id="11" name="Content Placeholder 10">
            <a:extLst>
              <a:ext uri="{FF2B5EF4-FFF2-40B4-BE49-F238E27FC236}">
                <a16:creationId xmlns:a16="http://schemas.microsoft.com/office/drawing/2014/main" id="{2B253683-524F-46CF-BFCD-BFF6A7A920A7}"/>
              </a:ext>
            </a:extLst>
          </p:cNvPr>
          <p:cNvSpPr>
            <a:spLocks noGrp="1"/>
          </p:cNvSpPr>
          <p:nvPr>
            <p:ph sz="half" idx="2"/>
          </p:nvPr>
        </p:nvSpPr>
        <p:spPr>
          <a:xfrm>
            <a:off x="371476" y="3031068"/>
            <a:ext cx="5582064" cy="3169708"/>
          </a:xfrm>
        </p:spPr>
        <p:txBody>
          <a:bodyPr rtlCol="0"/>
          <a:lstStyle/>
          <a:p>
            <a:pPr rtl="0"/>
            <a:r>
              <a:rPr lang="en-GB" dirty="0">
                <a:latin typeface="Amasis MT Pro Light" panose="02040304050005020304" pitchFamily="18" charset="0"/>
                <a:cs typeface="Arabic Typesetting" panose="020B0604020202020204" pitchFamily="66" charset="-78"/>
              </a:rPr>
              <a:t>LEADERSHIP</a:t>
            </a:r>
          </a:p>
          <a:p>
            <a:pPr rtl="0"/>
            <a:r>
              <a:rPr lang="en-GB" dirty="0">
                <a:latin typeface="Amasis MT Pro Light" panose="02040304050005020304" pitchFamily="18" charset="0"/>
                <a:cs typeface="Arabic Typesetting" panose="020B0604020202020204" pitchFamily="66" charset="-78"/>
              </a:rPr>
              <a:t>TECHNOLOGICAL INNOVATION</a:t>
            </a:r>
          </a:p>
          <a:p>
            <a:pPr rtl="0"/>
            <a:r>
              <a:rPr lang="en-GB" dirty="0">
                <a:latin typeface="Amasis MT Pro Light" panose="02040304050005020304" pitchFamily="18" charset="0"/>
                <a:cs typeface="Arabic Typesetting" panose="020B0604020202020204" pitchFamily="66" charset="-78"/>
              </a:rPr>
              <a:t>CONSUMER TRENDS</a:t>
            </a:r>
          </a:p>
          <a:p>
            <a:pPr rtl="0"/>
            <a:r>
              <a:rPr lang="en-GB" dirty="0">
                <a:latin typeface="Amasis MT Pro Light" panose="02040304050005020304" pitchFamily="18" charset="0"/>
                <a:cs typeface="Arabic Typesetting" panose="020B0604020202020204" pitchFamily="66" charset="-78"/>
              </a:rPr>
              <a:t>COMPETITION</a:t>
            </a:r>
          </a:p>
          <a:p>
            <a:pPr rtl="0"/>
            <a:r>
              <a:rPr lang="en-GB" dirty="0">
                <a:latin typeface="Amasis MT Pro Light" panose="02040304050005020304" pitchFamily="18" charset="0"/>
                <a:cs typeface="Arabic Typesetting" panose="020B0604020202020204" pitchFamily="66" charset="-78"/>
              </a:rPr>
              <a:t>REGULATORY ENVIRONMENT</a:t>
            </a:r>
          </a:p>
          <a:p>
            <a:pPr rtl="0"/>
            <a:r>
              <a:rPr lang="en-GB" dirty="0">
                <a:latin typeface="Amasis MT Pro Light" panose="02040304050005020304" pitchFamily="18" charset="0"/>
                <a:cs typeface="Arabic Typesetting" panose="020B0604020202020204" pitchFamily="66" charset="-78"/>
              </a:rPr>
              <a:t>GLOBALLY ECONOMIC CONDITIONS</a:t>
            </a:r>
          </a:p>
          <a:p>
            <a:pPr rtl="0"/>
            <a:endParaRPr lang="en-GB" dirty="0"/>
          </a:p>
        </p:txBody>
      </p:sp>
    </p:spTree>
    <p:extLst>
      <p:ext uri="{BB962C8B-B14F-4D97-AF65-F5344CB8AC3E}">
        <p14:creationId xmlns:p14="http://schemas.microsoft.com/office/powerpoint/2010/main" val="115496931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E8DB41A5-D34F-D4ED-EB55-7648A0E07C2A}"/>
              </a:ext>
            </a:extLst>
          </p:cNvPr>
          <p:cNvSpPr>
            <a:spLocks noGrp="1"/>
          </p:cNvSpPr>
          <p:nvPr>
            <p:ph type="pic" sz="quarter" idx="13"/>
          </p:nvPr>
        </p:nvSpPr>
        <p:spPr>
          <a:xfrm>
            <a:off x="0" y="-10056"/>
            <a:ext cx="11891963" cy="6868055"/>
          </a:xfrm>
        </p:spPr>
      </p:sp>
      <p:graphicFrame>
        <p:nvGraphicFramePr>
          <p:cNvPr id="3" name="Diagram 2">
            <a:extLst>
              <a:ext uri="{FF2B5EF4-FFF2-40B4-BE49-F238E27FC236}">
                <a16:creationId xmlns:a16="http://schemas.microsoft.com/office/drawing/2014/main" id="{44898BAB-D999-E14A-0CD7-1004C383B450}"/>
              </a:ext>
            </a:extLst>
          </p:cNvPr>
          <p:cNvGraphicFramePr/>
          <p:nvPr>
            <p:extLst>
              <p:ext uri="{D42A27DB-BD31-4B8C-83A1-F6EECF244321}">
                <p14:modId xmlns:p14="http://schemas.microsoft.com/office/powerpoint/2010/main" val="924371728"/>
              </p:ext>
            </p:extLst>
          </p:nvPr>
        </p:nvGraphicFramePr>
        <p:xfrm>
          <a:off x="-442119" y="143934"/>
          <a:ext cx="12776199" cy="61502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02766103"/>
      </p:ext>
    </p:extLst>
  </p:cSld>
  <p:clrMapOvr>
    <a:masterClrMapping/>
  </p:clrMapOvr>
  <p:transition spd="med">
    <p:pull/>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 Placeholder 13">
            <a:extLst>
              <a:ext uri="{FF2B5EF4-FFF2-40B4-BE49-F238E27FC236}">
                <a16:creationId xmlns:a16="http://schemas.microsoft.com/office/drawing/2014/main" id="{32B0CB1D-E6FE-4346-B4DC-C1AC8F0F5CC6}"/>
              </a:ext>
            </a:extLst>
          </p:cNvPr>
          <p:cNvSpPr>
            <a:spLocks noGrp="1"/>
          </p:cNvSpPr>
          <p:nvPr>
            <p:ph type="body" sz="quarter" idx="15"/>
          </p:nvPr>
        </p:nvSpPr>
        <p:spPr>
          <a:xfrm>
            <a:off x="3433980" y="1369976"/>
            <a:ext cx="2116661" cy="711200"/>
          </a:xfrm>
        </p:spPr>
        <p:txBody>
          <a:bodyPr rtlCol="0"/>
          <a:lstStyle/>
          <a:p>
            <a:pPr algn="l" rtl="0"/>
            <a:r>
              <a:rPr lang="en-GB" dirty="0"/>
              <a:t>TIM COOK</a:t>
            </a:r>
          </a:p>
        </p:txBody>
      </p:sp>
      <p:pic>
        <p:nvPicPr>
          <p:cNvPr id="25" name="Picture Placeholder 24">
            <a:extLst>
              <a:ext uri="{FF2B5EF4-FFF2-40B4-BE49-F238E27FC236}">
                <a16:creationId xmlns:a16="http://schemas.microsoft.com/office/drawing/2014/main" id="{104C104E-9EBC-4154-906F-14A298E9EF2E}"/>
              </a:ext>
            </a:extLst>
          </p:cNvPr>
          <p:cNvPicPr>
            <a:picLocks noGrp="1" noChangeAspect="1"/>
          </p:cNvPicPr>
          <p:nvPr>
            <p:ph type="pic" sz="quarter" idx="13"/>
          </p:nvPr>
        </p:nvPicPr>
        <p:blipFill rotWithShape="1">
          <a:blip r:embed="rId3"/>
          <a:srcRect t="14258" b="14258"/>
          <a:stretch/>
        </p:blipFill>
        <p:spPr>
          <a:xfrm>
            <a:off x="258606" y="251022"/>
            <a:ext cx="3075517" cy="3177978"/>
          </a:xfrm>
          <a:prstGeom prst="rect">
            <a:avLst/>
          </a:prstGeom>
        </p:spPr>
      </p:pic>
      <p:sp>
        <p:nvSpPr>
          <p:cNvPr id="12" name="Title 11">
            <a:extLst>
              <a:ext uri="{FF2B5EF4-FFF2-40B4-BE49-F238E27FC236}">
                <a16:creationId xmlns:a16="http://schemas.microsoft.com/office/drawing/2014/main" id="{2F8E5BC1-257F-4CA0-A14D-8A76F6198211}"/>
              </a:ext>
            </a:extLst>
          </p:cNvPr>
          <p:cNvSpPr>
            <a:spLocks noGrp="1"/>
          </p:cNvSpPr>
          <p:nvPr>
            <p:ph type="title" idx="4294967295"/>
          </p:nvPr>
        </p:nvSpPr>
        <p:spPr>
          <a:xfrm>
            <a:off x="158749" y="5096"/>
            <a:ext cx="12192000" cy="758825"/>
          </a:xfrm>
        </p:spPr>
        <p:txBody>
          <a:bodyPr rtlCol="0"/>
          <a:lstStyle/>
          <a:p>
            <a:pPr algn="ctr" rtl="0"/>
            <a:r>
              <a:rPr lang="en-GB" dirty="0">
                <a:solidFill>
                  <a:schemeClr val="accent3"/>
                </a:solidFill>
                <a:latin typeface="Bodoni MT Black" panose="02070A03080606020203" pitchFamily="18" charset="0"/>
              </a:rPr>
              <a:t>LEADERSHIP</a:t>
            </a:r>
          </a:p>
        </p:txBody>
      </p:sp>
      <p:sp>
        <p:nvSpPr>
          <p:cNvPr id="3" name="Slide Number Placeholder 2">
            <a:extLst>
              <a:ext uri="{FF2B5EF4-FFF2-40B4-BE49-F238E27FC236}">
                <a16:creationId xmlns:a16="http://schemas.microsoft.com/office/drawing/2014/main" id="{CE84475F-A218-40AD-91D5-2A42073651D9}"/>
              </a:ext>
            </a:extLst>
          </p:cNvPr>
          <p:cNvSpPr>
            <a:spLocks noGrp="1"/>
          </p:cNvSpPr>
          <p:nvPr>
            <p:ph type="sldNum" sz="quarter" idx="4294967295"/>
          </p:nvPr>
        </p:nvSpPr>
        <p:spPr>
          <a:xfrm>
            <a:off x="11818938" y="6581775"/>
            <a:ext cx="373062" cy="206375"/>
          </a:xfrm>
        </p:spPr>
        <p:txBody>
          <a:bodyPr rtlCol="0"/>
          <a:lstStyle/>
          <a:p>
            <a:pPr rtl="0"/>
            <a:fld id="{03DC2DEF-D2FE-4B45-ABA4-9F153FD1C98A}" type="slidenum">
              <a:rPr lang="en-GB" smtClean="0"/>
              <a:t>9</a:t>
            </a:fld>
            <a:endParaRPr lang="en-GB"/>
          </a:p>
        </p:txBody>
      </p:sp>
      <p:sp>
        <p:nvSpPr>
          <p:cNvPr id="19" name="Text Placeholder 18">
            <a:extLst>
              <a:ext uri="{FF2B5EF4-FFF2-40B4-BE49-F238E27FC236}">
                <a16:creationId xmlns:a16="http://schemas.microsoft.com/office/drawing/2014/main" id="{1EA45180-5246-464E-BDD0-2AB792997E91}"/>
              </a:ext>
            </a:extLst>
          </p:cNvPr>
          <p:cNvSpPr>
            <a:spLocks noGrp="1"/>
          </p:cNvSpPr>
          <p:nvPr>
            <p:ph type="body" sz="quarter" idx="4294967295"/>
          </p:nvPr>
        </p:nvSpPr>
        <p:spPr>
          <a:xfrm>
            <a:off x="5550641" y="6223695"/>
            <a:ext cx="3075517" cy="666750"/>
          </a:xfrm>
        </p:spPr>
        <p:txBody>
          <a:bodyPr rtlCol="0">
            <a:normAutofit/>
          </a:bodyPr>
          <a:lstStyle/>
          <a:p>
            <a:pPr marL="0" indent="0" rtl="0">
              <a:buNone/>
            </a:pPr>
            <a:r>
              <a:rPr lang="en-GB" sz="2000" dirty="0"/>
              <a:t>[Co-Founder &amp; Former CEO]</a:t>
            </a:r>
          </a:p>
        </p:txBody>
      </p:sp>
      <p:sp>
        <p:nvSpPr>
          <p:cNvPr id="9" name="TextBox 8">
            <a:extLst>
              <a:ext uri="{FF2B5EF4-FFF2-40B4-BE49-F238E27FC236}">
                <a16:creationId xmlns:a16="http://schemas.microsoft.com/office/drawing/2014/main" id="{F903B343-7173-DC59-A543-9E4E889C7D8A}"/>
              </a:ext>
            </a:extLst>
          </p:cNvPr>
          <p:cNvSpPr txBox="1"/>
          <p:nvPr/>
        </p:nvSpPr>
        <p:spPr>
          <a:xfrm flipH="1">
            <a:off x="3433980" y="1855992"/>
            <a:ext cx="3016136" cy="369332"/>
          </a:xfrm>
          <a:prstGeom prst="rect">
            <a:avLst/>
          </a:prstGeom>
          <a:noFill/>
        </p:spPr>
        <p:txBody>
          <a:bodyPr wrap="square" rtlCol="0">
            <a:spAutoFit/>
          </a:bodyPr>
          <a:lstStyle/>
          <a:p>
            <a:r>
              <a:rPr lang="en-GB" dirty="0"/>
              <a:t>[Chief Executive Officer Apple]</a:t>
            </a:r>
          </a:p>
        </p:txBody>
      </p:sp>
      <p:pic>
        <p:nvPicPr>
          <p:cNvPr id="11" name="Picture 10" descr="A picture containing person, person, holding, music&#10;&#10;Description automatically generated">
            <a:extLst>
              <a:ext uri="{FF2B5EF4-FFF2-40B4-BE49-F238E27FC236}">
                <a16:creationId xmlns:a16="http://schemas.microsoft.com/office/drawing/2014/main" id="{290D3312-84A3-5464-5B27-9B13B35176EE}"/>
              </a:ext>
            </a:extLst>
          </p:cNvPr>
          <p:cNvPicPr>
            <a:picLocks noChangeAspect="1"/>
          </p:cNvPicPr>
          <p:nvPr/>
        </p:nvPicPr>
        <p:blipFill>
          <a:blip r:embed="rId4"/>
          <a:stretch>
            <a:fillRect/>
          </a:stretch>
        </p:blipFill>
        <p:spPr>
          <a:xfrm>
            <a:off x="8594256" y="4203419"/>
            <a:ext cx="3438995" cy="2553566"/>
          </a:xfrm>
          <a:prstGeom prst="rect">
            <a:avLst/>
          </a:prstGeom>
        </p:spPr>
      </p:pic>
      <p:sp>
        <p:nvSpPr>
          <p:cNvPr id="13" name="TextBox 12">
            <a:extLst>
              <a:ext uri="{FF2B5EF4-FFF2-40B4-BE49-F238E27FC236}">
                <a16:creationId xmlns:a16="http://schemas.microsoft.com/office/drawing/2014/main" id="{17524176-67F8-CDAD-15FD-A3892AB44026}"/>
              </a:ext>
            </a:extLst>
          </p:cNvPr>
          <p:cNvSpPr txBox="1"/>
          <p:nvPr/>
        </p:nvSpPr>
        <p:spPr>
          <a:xfrm>
            <a:off x="6931583" y="5786838"/>
            <a:ext cx="1694575" cy="461665"/>
          </a:xfrm>
          <a:prstGeom prst="rect">
            <a:avLst/>
          </a:prstGeom>
          <a:noFill/>
        </p:spPr>
        <p:txBody>
          <a:bodyPr wrap="square" rtlCol="0">
            <a:spAutoFit/>
          </a:bodyPr>
          <a:lstStyle/>
          <a:p>
            <a:r>
              <a:rPr lang="en-GB" sz="2400" b="1" dirty="0">
                <a:latin typeface="+mj-lt"/>
                <a:ea typeface="Calibri" panose="020F0502020204030204" pitchFamily="34" charset="0"/>
                <a:cs typeface="Calibri" panose="020F0502020204030204" pitchFamily="34" charset="0"/>
              </a:rPr>
              <a:t>STEVE</a:t>
            </a:r>
            <a:r>
              <a:rPr lang="en-GB" sz="2400" b="1" dirty="0">
                <a:latin typeface="+mj-lt"/>
                <a:cs typeface="Aharoni" panose="02010803020104030203" pitchFamily="2" charset="-79"/>
              </a:rPr>
              <a:t> JOBS</a:t>
            </a:r>
          </a:p>
        </p:txBody>
      </p:sp>
      <p:sp>
        <p:nvSpPr>
          <p:cNvPr id="15" name="TextBox 14">
            <a:extLst>
              <a:ext uri="{FF2B5EF4-FFF2-40B4-BE49-F238E27FC236}">
                <a16:creationId xmlns:a16="http://schemas.microsoft.com/office/drawing/2014/main" id="{5568BB05-A26A-9599-E95A-B9D0D05B63AA}"/>
              </a:ext>
            </a:extLst>
          </p:cNvPr>
          <p:cNvSpPr txBox="1"/>
          <p:nvPr/>
        </p:nvSpPr>
        <p:spPr>
          <a:xfrm flipH="1">
            <a:off x="18873" y="2925657"/>
            <a:ext cx="5819197" cy="2554545"/>
          </a:xfrm>
          <a:prstGeom prst="rect">
            <a:avLst/>
          </a:prstGeom>
          <a:noFill/>
        </p:spPr>
        <p:txBody>
          <a:bodyPr wrap="square" rtlCol="0">
            <a:spAutoFit/>
          </a:bodyPr>
          <a:lstStyle/>
          <a:p>
            <a:endParaRPr lang="en-GB" sz="2000" dirty="0">
              <a:solidFill>
                <a:schemeClr val="accent6"/>
              </a:solidFill>
            </a:endParaRPr>
          </a:p>
          <a:p>
            <a:endParaRPr lang="en-GB" sz="2000" dirty="0">
              <a:solidFill>
                <a:schemeClr val="accent6"/>
              </a:solidFill>
            </a:endParaRPr>
          </a:p>
          <a:p>
            <a:r>
              <a:rPr lang="en-GB" sz="2000" dirty="0">
                <a:solidFill>
                  <a:schemeClr val="accent6"/>
                </a:solidFill>
              </a:rPr>
              <a:t>Apple's success as a corporation may be ascribed in large part to its outstanding leadership. The company's executives have been able to inspire and motivate their employees, foresee new trends and opportunities, and build breakthrough products and services that have altered the way people live and work.</a:t>
            </a:r>
          </a:p>
        </p:txBody>
      </p:sp>
      <p:sp>
        <p:nvSpPr>
          <p:cNvPr id="30" name="TextBox 29">
            <a:extLst>
              <a:ext uri="{FF2B5EF4-FFF2-40B4-BE49-F238E27FC236}">
                <a16:creationId xmlns:a16="http://schemas.microsoft.com/office/drawing/2014/main" id="{0B7855FD-8FBA-47D1-E317-6BFE2258DAE1}"/>
              </a:ext>
            </a:extLst>
          </p:cNvPr>
          <p:cNvSpPr txBox="1"/>
          <p:nvPr/>
        </p:nvSpPr>
        <p:spPr>
          <a:xfrm>
            <a:off x="6409638" y="916179"/>
            <a:ext cx="5763489" cy="2862322"/>
          </a:xfrm>
          <a:prstGeom prst="rect">
            <a:avLst/>
          </a:prstGeom>
          <a:noFill/>
        </p:spPr>
        <p:txBody>
          <a:bodyPr wrap="square" rtlCol="0">
            <a:spAutoFit/>
          </a:bodyPr>
          <a:lstStyle/>
          <a:p>
            <a:r>
              <a:rPr lang="en-GB" dirty="0">
                <a:solidFill>
                  <a:schemeClr val="accent1"/>
                </a:solidFill>
              </a:rPr>
              <a:t>Tim Cook became Apple's CEO when Steve Jobs died in 2011. Tim Cook has continued to build on Jobs' legacy and led Apple to continuous success since taking over as CEO. Cook has received accolades for his commitment to sustainability and social responsibility, as well as his ability to manage the company's complicated worldwide supply chain. Cook has also oversaw the creation of new products and services, including as the Apple Watch and Apple Music, as well as the expansion of the company's operations into new sectors such as health and fitness.</a:t>
            </a:r>
          </a:p>
        </p:txBody>
      </p:sp>
    </p:spTree>
    <p:extLst>
      <p:ext uri="{BB962C8B-B14F-4D97-AF65-F5344CB8AC3E}">
        <p14:creationId xmlns:p14="http://schemas.microsoft.com/office/powerpoint/2010/main" val="2971040159"/>
      </p:ext>
    </p:extLst>
  </p:cSld>
  <p:clrMapOvr>
    <a:masterClrMapping/>
  </p:clrMapOvr>
  <p:transition spd="slow">
    <p:randomBar dir="vert"/>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3">
            <a:extLst>
              <a:ext uri="{FF2B5EF4-FFF2-40B4-BE49-F238E27FC236}">
                <a16:creationId xmlns:a16="http://schemas.microsoft.com/office/drawing/2014/main" id="{195F35FB-231E-4E0C-AAA0-0B02A836F5D4}"/>
              </a:ext>
            </a:extLst>
          </p:cNvPr>
          <p:cNvSpPr>
            <a:spLocks noGrp="1"/>
          </p:cNvSpPr>
          <p:nvPr>
            <p:ph type="sldNum" sz="quarter" idx="12"/>
          </p:nvPr>
        </p:nvSpPr>
        <p:spPr>
          <a:xfrm>
            <a:off x="11518900" y="6581978"/>
            <a:ext cx="373062" cy="206104"/>
          </a:xfrm>
        </p:spPr>
        <p:txBody>
          <a:bodyPr/>
          <a:lstStyle/>
          <a:p>
            <a:pPr rtl="0">
              <a:spcAft>
                <a:spcPts val="600"/>
              </a:spcAft>
            </a:pPr>
            <a:fld id="{03DC2DEF-D2FE-4B45-ABA4-9F153FD1C98A}" type="slidenum">
              <a:rPr lang="en-GB" noProof="0" smtClean="0"/>
              <a:pPr rtl="0">
                <a:spcAft>
                  <a:spcPts val="600"/>
                </a:spcAft>
              </a:pPr>
              <a:t>10</a:t>
            </a:fld>
            <a:endParaRPr lang="en-GB" noProof="0"/>
          </a:p>
        </p:txBody>
      </p:sp>
      <p:sp>
        <p:nvSpPr>
          <p:cNvPr id="5" name="TextBox 4">
            <a:extLst>
              <a:ext uri="{FF2B5EF4-FFF2-40B4-BE49-F238E27FC236}">
                <a16:creationId xmlns:a16="http://schemas.microsoft.com/office/drawing/2014/main" id="{DBCA528E-F1EC-E91B-20CD-BDE769B2A08F}"/>
              </a:ext>
            </a:extLst>
          </p:cNvPr>
          <p:cNvSpPr txBox="1"/>
          <p:nvPr/>
        </p:nvSpPr>
        <p:spPr>
          <a:xfrm>
            <a:off x="483890" y="228123"/>
            <a:ext cx="11582400" cy="6647974"/>
          </a:xfrm>
          <a:prstGeom prst="rect">
            <a:avLst/>
          </a:prstGeom>
          <a:noFill/>
        </p:spPr>
        <p:txBody>
          <a:bodyPr wrap="square" rtlCol="0">
            <a:spAutoFit/>
          </a:bodyPr>
          <a:lstStyle/>
          <a:p>
            <a:r>
              <a:rPr lang="en-GB" sz="2400" dirty="0">
                <a:latin typeface="Arial Nova Cond Light" panose="020B0306020202020204" pitchFamily="34" charset="0"/>
              </a:rPr>
              <a:t>Apple has a long history of developing new products, and it is renowned for emphasizing design and user experience. Apple's strategy for product creation includes internal research and development, alliances with outside manufacturers and suppliers, and acquisitions of businesses with complementary technology. The iPhone, iPad, and Apple Watch are just a few examples of how Apple has been able to address changing consumer wants and preferences through investing in product innovation.</a:t>
            </a:r>
          </a:p>
          <a:p>
            <a:endParaRPr lang="en-GB" sz="2400" dirty="0">
              <a:latin typeface="Arial Nova Cond Light" panose="020B0306020202020204" pitchFamily="34" charset="0"/>
            </a:endParaRPr>
          </a:p>
          <a:p>
            <a:r>
              <a:rPr lang="en-GB" sz="2400" dirty="0">
                <a:latin typeface="Arial Nova Cond Light" panose="020B0306020202020204" pitchFamily="34" charset="0"/>
              </a:rPr>
              <a:t>They made strategic partnerships with other companies in order to expand its product offerings and reach new markets, in addition to internal product development. Apple, for example, has collaborated with major credit card companies to launch Apple Pay, a mobile payment system that enables users to make purchases using their iPhones or other Apple devices. Apple has also collaborated with major automobile manufacturers to integrate its CarPlay system into their vehicles, allowing users to control their Apple devices from the dashboard.</a:t>
            </a:r>
          </a:p>
          <a:p>
            <a:endParaRPr lang="en-GB" sz="2400" dirty="0">
              <a:latin typeface="Arial Nova Cond Light" panose="020B0306020202020204" pitchFamily="34" charset="0"/>
            </a:endParaRPr>
          </a:p>
          <a:p>
            <a:r>
              <a:rPr lang="en-GB" sz="2400" dirty="0">
                <a:latin typeface="Arial Nova Cond Light" panose="020B0306020202020204" pitchFamily="34" charset="0"/>
              </a:rPr>
              <a:t>Apple has been expanding its emphasis on environmental sustainability, with ambitions of becoming carbon neutral by 2030 and using 100% recycled and renewable materials in its products. Furthermore, Apple has been increasing its trade-in program in order to encourage people to recycle their old gadgets rather than discard them.</a:t>
            </a:r>
          </a:p>
          <a:p>
            <a:endParaRPr lang="en-GB" dirty="0"/>
          </a:p>
        </p:txBody>
      </p:sp>
    </p:spTree>
    <p:extLst>
      <p:ext uri="{BB962C8B-B14F-4D97-AF65-F5344CB8AC3E}">
        <p14:creationId xmlns:p14="http://schemas.microsoft.com/office/powerpoint/2010/main" val="108699729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4">
            <a:extLst>
              <a:ext uri="{FF2B5EF4-FFF2-40B4-BE49-F238E27FC236}">
                <a16:creationId xmlns:a16="http://schemas.microsoft.com/office/drawing/2014/main" id="{4765852B-E446-E1E5-7440-6941B03A1BB1}"/>
              </a:ext>
            </a:extLst>
          </p:cNvPr>
          <p:cNvSpPr txBox="1"/>
          <p:nvPr/>
        </p:nvSpPr>
        <p:spPr>
          <a:xfrm>
            <a:off x="371474" y="-101600"/>
            <a:ext cx="11520487" cy="668357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GB" sz="2000" dirty="0"/>
          </a:p>
          <a:p>
            <a:pPr>
              <a:lnSpc>
                <a:spcPct val="90000"/>
              </a:lnSpc>
              <a:spcAft>
                <a:spcPts val="600"/>
              </a:spcAft>
            </a:pPr>
            <a:r>
              <a:rPr lang="en-GB" sz="2400" dirty="0">
                <a:latin typeface="Arial Nova Cond Light" panose="020B0306020202020204" pitchFamily="34" charset="0"/>
              </a:rPr>
              <a:t>Apple has always placed a strong emphasis on brand marketing, creating brand recognition and loyalty through innovative advertising campaigns. For example, in the late 1990s, Apple's iconic "Think Different" campaign helped to establish the company's brand identity as a leader in innovation and creativity. In recent years, Apple has emphasized marketing its products and services as environmentally friendly and socially responsible, appealing to consumers concerned about sustainability and ethical business practices. </a:t>
            </a:r>
          </a:p>
          <a:p>
            <a:pPr indent="-228600">
              <a:lnSpc>
                <a:spcPct val="90000"/>
              </a:lnSpc>
              <a:spcAft>
                <a:spcPts val="600"/>
              </a:spcAft>
              <a:buFont typeface="Arial" panose="020B0604020202020204" pitchFamily="34" charset="0"/>
              <a:buChar char="•"/>
            </a:pPr>
            <a:endParaRPr lang="en-GB" sz="2400" dirty="0">
              <a:latin typeface="Arial Nova Cond Light" panose="020B0306020202020204" pitchFamily="34" charset="0"/>
            </a:endParaRPr>
          </a:p>
          <a:p>
            <a:pPr>
              <a:lnSpc>
                <a:spcPct val="90000"/>
              </a:lnSpc>
              <a:spcAft>
                <a:spcPts val="600"/>
              </a:spcAft>
            </a:pPr>
            <a:r>
              <a:rPr lang="en-GB" sz="2400" dirty="0">
                <a:latin typeface="Arial Nova Cond Light" panose="020B0306020202020204" pitchFamily="34" charset="0"/>
              </a:rPr>
              <a:t>Furthermore, this firm is recognized for putting the consumer first, with a retail strategy that promotes in-store customer care and assistance. Apple’s customer experience efforts have lately extended to include online help forums, social media participation, and tailored product suggestions based on consumer data. By emphasizing the customer experience, Apple has been able to cultivate a devoted client base that is prepared to pay a premium for its products and services. Apple's general approach to change management has been to focus on product innovation, strategic alliances, brand marketing, and customer experience. Apple has been able to retain its market leadership by using these important areas.</a:t>
            </a:r>
          </a:p>
        </p:txBody>
      </p:sp>
      <p:sp>
        <p:nvSpPr>
          <p:cNvPr id="12" name="Slide Number Placeholder 3">
            <a:extLst>
              <a:ext uri="{FF2B5EF4-FFF2-40B4-BE49-F238E27FC236}">
                <a16:creationId xmlns:a16="http://schemas.microsoft.com/office/drawing/2014/main" id="{0F0F9354-A063-EDD6-7D16-E8AB88DD8E02}"/>
              </a:ext>
            </a:extLst>
          </p:cNvPr>
          <p:cNvSpPr>
            <a:spLocks noGrp="1"/>
          </p:cNvSpPr>
          <p:nvPr>
            <p:ph type="sldNum" sz="quarter" idx="12"/>
          </p:nvPr>
        </p:nvSpPr>
        <p:spPr>
          <a:xfrm>
            <a:off x="11518900" y="6581978"/>
            <a:ext cx="373062" cy="206104"/>
          </a:xfrm>
        </p:spPr>
        <p:txBody>
          <a:bodyPr/>
          <a:lstStyle/>
          <a:p>
            <a:pPr rtl="0">
              <a:spcAft>
                <a:spcPts val="600"/>
              </a:spcAft>
            </a:pPr>
            <a:fld id="{03DC2DEF-D2FE-4B45-ABA4-9F153FD1C98A}" type="slidenum">
              <a:rPr lang="en-GB" noProof="0" smtClean="0"/>
              <a:pPr rtl="0">
                <a:spcAft>
                  <a:spcPts val="600"/>
                </a:spcAft>
              </a:pPr>
              <a:t>11</a:t>
            </a:fld>
            <a:endParaRPr lang="en-GB" noProof="0"/>
          </a:p>
        </p:txBody>
      </p:sp>
    </p:spTree>
    <p:extLst>
      <p:ext uri="{BB962C8B-B14F-4D97-AF65-F5344CB8AC3E}">
        <p14:creationId xmlns:p14="http://schemas.microsoft.com/office/powerpoint/2010/main" val="196070355"/>
      </p:ext>
    </p:extLst>
  </p:cSld>
  <p:clrMapOvr>
    <a:masterClrMapping/>
  </p:clrMapOvr>
  <mc:AlternateContent xmlns:mc="http://schemas.openxmlformats.org/markup-compatibility/2006">
    <mc:Choice xmlns:p14="http://schemas.microsoft.com/office/powerpoint/2010/main" Requires="p14">
      <p:transition spd="slow" p14:dur="3000">
        <p14:shred/>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9C9B73D-BED1-FCFE-989C-36C58AB9ADBB}"/>
              </a:ext>
            </a:extLst>
          </p:cNvPr>
          <p:cNvSpPr>
            <a:spLocks noGrp="1"/>
          </p:cNvSpPr>
          <p:nvPr>
            <p:ph type="title"/>
          </p:nvPr>
        </p:nvSpPr>
        <p:spPr>
          <a:xfrm>
            <a:off x="371475" y="260351"/>
            <a:ext cx="11520487" cy="758824"/>
          </a:xfrm>
        </p:spPr>
        <p:txBody>
          <a:bodyPr/>
          <a:lstStyle/>
          <a:p>
            <a:r>
              <a:rPr lang="en-US" dirty="0"/>
              <a:t>LEWIN’S MODEL OF ANALYSIS ON APPLE</a:t>
            </a:r>
          </a:p>
        </p:txBody>
      </p:sp>
      <p:sp>
        <p:nvSpPr>
          <p:cNvPr id="14" name="Slide Number Placeholder 3">
            <a:extLst>
              <a:ext uri="{FF2B5EF4-FFF2-40B4-BE49-F238E27FC236}">
                <a16:creationId xmlns:a16="http://schemas.microsoft.com/office/drawing/2014/main" id="{DC3890F9-FFAC-C7AF-FCDC-0509E1AC27F7}"/>
              </a:ext>
            </a:extLst>
          </p:cNvPr>
          <p:cNvSpPr>
            <a:spLocks noGrp="1"/>
          </p:cNvSpPr>
          <p:nvPr>
            <p:ph type="sldNum" sz="quarter" idx="12"/>
          </p:nvPr>
        </p:nvSpPr>
        <p:spPr>
          <a:xfrm>
            <a:off x="11518900" y="6581978"/>
            <a:ext cx="373062" cy="206104"/>
          </a:xfrm>
        </p:spPr>
        <p:txBody>
          <a:bodyPr/>
          <a:lstStyle/>
          <a:p>
            <a:pPr rtl="0">
              <a:spcAft>
                <a:spcPts val="600"/>
              </a:spcAft>
            </a:pPr>
            <a:fld id="{03DC2DEF-D2FE-4B45-ABA4-9F153FD1C98A}" type="slidenum">
              <a:rPr lang="en-GB" noProof="0" smtClean="0"/>
              <a:pPr rtl="0">
                <a:spcAft>
                  <a:spcPts val="600"/>
                </a:spcAft>
              </a:pPr>
              <a:t>12</a:t>
            </a:fld>
            <a:endParaRPr lang="en-GB" noProof="0"/>
          </a:p>
        </p:txBody>
      </p:sp>
      <p:sp>
        <p:nvSpPr>
          <p:cNvPr id="6" name="TextBox 5">
            <a:extLst>
              <a:ext uri="{FF2B5EF4-FFF2-40B4-BE49-F238E27FC236}">
                <a16:creationId xmlns:a16="http://schemas.microsoft.com/office/drawing/2014/main" id="{5F9052FF-DDA9-0187-1C39-97B3C44511CD}"/>
              </a:ext>
            </a:extLst>
          </p:cNvPr>
          <p:cNvSpPr txBox="1"/>
          <p:nvPr/>
        </p:nvSpPr>
        <p:spPr>
          <a:xfrm>
            <a:off x="260639" y="1130011"/>
            <a:ext cx="10016837" cy="4955203"/>
          </a:xfrm>
          <a:prstGeom prst="rect">
            <a:avLst/>
          </a:prstGeom>
          <a:noFill/>
        </p:spPr>
        <p:txBody>
          <a:bodyPr wrap="square" rtlCol="0">
            <a:spAutoFit/>
          </a:bodyPr>
          <a:lstStyle/>
          <a:p>
            <a:r>
              <a:rPr lang="en-GB" sz="2000" b="1" u="sng" dirty="0">
                <a:solidFill>
                  <a:schemeClr val="accent6">
                    <a:lumMod val="75000"/>
                  </a:schemeClr>
                </a:solidFill>
                <a:latin typeface="Amasis MT Pro Black" panose="02040A04050005020304" pitchFamily="18" charset="0"/>
              </a:rPr>
              <a:t>UNFREEZE</a:t>
            </a:r>
          </a:p>
          <a:p>
            <a:r>
              <a:rPr lang="en-GB" sz="2000" dirty="0"/>
              <a:t>This step entails developing a motive for change and dismantling the current attitude. In the case of Apple, the business had an unfreezing phase in the early 2000s when it faced dwindling sales and market share. The return of Steve Jobs as CEO aided in breaking down current mindsets and creating a desire for change. Jobs implemented a number of modifications to the company's product range and business strategy, including the creation of new products like as the iPod, iPhone, and iPad.</a:t>
            </a:r>
          </a:p>
          <a:p>
            <a:endParaRPr lang="en-GB" dirty="0"/>
          </a:p>
          <a:p>
            <a:r>
              <a:rPr lang="en-GB" sz="2000" b="1" u="sng" dirty="0">
                <a:solidFill>
                  <a:schemeClr val="accent6">
                    <a:lumMod val="75000"/>
                  </a:schemeClr>
                </a:solidFill>
                <a:latin typeface="Amasis MT Pro Black" panose="02040A04050005020304" pitchFamily="18" charset="0"/>
              </a:rPr>
              <a:t>CHANGE</a:t>
            </a:r>
          </a:p>
          <a:p>
            <a:r>
              <a:rPr lang="en-GB" sz="2000" dirty="0"/>
              <a:t>This stage involves implementing the changes identified in the unfreezing stage. In the case of Apple, this involved the development of new products, improvements to existing products, and changes to the company's corporate strategy. The introduction of the iPod and iTunes, for example, helped to transform the company into a major player in the digital music industry. Similarly, the introduction of the iPhone and iPad helped to create new markets and opportunities for the company.</a:t>
            </a:r>
          </a:p>
          <a:p>
            <a:endParaRPr lang="en-GB" dirty="0"/>
          </a:p>
        </p:txBody>
      </p:sp>
    </p:spTree>
    <p:extLst>
      <p:ext uri="{BB962C8B-B14F-4D97-AF65-F5344CB8AC3E}">
        <p14:creationId xmlns:p14="http://schemas.microsoft.com/office/powerpoint/2010/main" val="24742053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A693B1-ADAB-FC14-1EF8-42502C4CAB46}"/>
              </a:ext>
            </a:extLst>
          </p:cNvPr>
          <p:cNvSpPr>
            <a:spLocks noGrp="1"/>
          </p:cNvSpPr>
          <p:nvPr>
            <p:ph idx="1"/>
          </p:nvPr>
        </p:nvSpPr>
        <p:spPr>
          <a:xfrm>
            <a:off x="274492" y="1178070"/>
            <a:ext cx="11520487" cy="4943475"/>
          </a:xfrm>
        </p:spPr>
        <p:txBody>
          <a:bodyPr>
            <a:normAutofit/>
          </a:bodyPr>
          <a:lstStyle/>
          <a:p>
            <a:pPr marL="0" indent="0">
              <a:buNone/>
            </a:pPr>
            <a:r>
              <a:rPr lang="en-GB" sz="2000" b="1" u="sng" dirty="0">
                <a:solidFill>
                  <a:schemeClr val="accent6">
                    <a:lumMod val="75000"/>
                  </a:schemeClr>
                </a:solidFill>
                <a:latin typeface="Amasis MT Pro Black" panose="02040A04050005020304" pitchFamily="18" charset="0"/>
              </a:rPr>
              <a:t>REFREEZE</a:t>
            </a:r>
          </a:p>
          <a:p>
            <a:pPr marL="0" indent="0">
              <a:buNone/>
            </a:pPr>
            <a:r>
              <a:rPr lang="en-GB" sz="2000" dirty="0"/>
              <a:t>This step entails stabilizing the changes and incorporating them into the culture of the company. In the case of Apple, this meant cultivating a culture of invention and design quality that has come to be associated with the corporation. This culture has been fostered through the creation of new goods, the building of a devoted client base, and the company's marketing efforts.</a:t>
            </a:r>
          </a:p>
          <a:p>
            <a:pPr marL="0" indent="0">
              <a:buNone/>
            </a:pPr>
            <a:endParaRPr lang="en-GB" dirty="0"/>
          </a:p>
          <a:p>
            <a:pPr marL="0" indent="0">
              <a:buNone/>
            </a:pPr>
            <a:r>
              <a:rPr lang="en-GB" sz="2400" dirty="0"/>
              <a:t>Overall, Lewin's analytical model gives a good foundation for understanding how Apple has undergone major changes over the years, from near-bankruptcy to becoming one of the world's most valuable corporations. The model clarifies how organizational change may be managed and performed efficiently by breaking down the change process into separate stages.</a:t>
            </a:r>
          </a:p>
          <a:p>
            <a:endParaRPr lang="en-GB" dirty="0"/>
          </a:p>
        </p:txBody>
      </p:sp>
      <p:sp>
        <p:nvSpPr>
          <p:cNvPr id="4" name="Slide Number Placeholder 3">
            <a:extLst>
              <a:ext uri="{FF2B5EF4-FFF2-40B4-BE49-F238E27FC236}">
                <a16:creationId xmlns:a16="http://schemas.microsoft.com/office/drawing/2014/main" id="{09DBB8C8-3D8C-3A91-FE09-2322C8ABE2EE}"/>
              </a:ext>
            </a:extLst>
          </p:cNvPr>
          <p:cNvSpPr>
            <a:spLocks noGrp="1"/>
          </p:cNvSpPr>
          <p:nvPr>
            <p:ph type="sldNum" sz="quarter" idx="12"/>
          </p:nvPr>
        </p:nvSpPr>
        <p:spPr/>
        <p:txBody>
          <a:bodyPr/>
          <a:lstStyle/>
          <a:p>
            <a:pPr rtl="0"/>
            <a:fld id="{03DC2DEF-D2FE-4B45-ABA4-9F153FD1C98A}" type="slidenum">
              <a:rPr lang="en-GB" noProof="0" smtClean="0"/>
              <a:t>13</a:t>
            </a:fld>
            <a:endParaRPr lang="en-GB" noProof="0"/>
          </a:p>
        </p:txBody>
      </p:sp>
    </p:spTree>
    <p:extLst>
      <p:ext uri="{BB962C8B-B14F-4D97-AF65-F5344CB8AC3E}">
        <p14:creationId xmlns:p14="http://schemas.microsoft.com/office/powerpoint/2010/main" val="4207853470"/>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23F21-B3E6-079F-19D4-0C64CFA951F6}"/>
              </a:ext>
            </a:extLst>
          </p:cNvPr>
          <p:cNvSpPr>
            <a:spLocks noGrp="1"/>
          </p:cNvSpPr>
          <p:nvPr>
            <p:ph type="title"/>
          </p:nvPr>
        </p:nvSpPr>
        <p:spPr>
          <a:xfrm>
            <a:off x="2275831" y="272157"/>
            <a:ext cx="11520487" cy="758824"/>
          </a:xfrm>
        </p:spPr>
        <p:txBody>
          <a:bodyPr/>
          <a:lstStyle/>
          <a:p>
            <a:r>
              <a:rPr lang="en-GB" dirty="0"/>
              <a:t>TURNOVER OF APPLE FOR 5 YEARS</a:t>
            </a:r>
          </a:p>
        </p:txBody>
      </p:sp>
      <p:graphicFrame>
        <p:nvGraphicFramePr>
          <p:cNvPr id="7" name="Content Placeholder 6">
            <a:extLst>
              <a:ext uri="{FF2B5EF4-FFF2-40B4-BE49-F238E27FC236}">
                <a16:creationId xmlns:a16="http://schemas.microsoft.com/office/drawing/2014/main" id="{E92E28C8-AF00-CADA-8C5C-4117588864C7}"/>
              </a:ext>
            </a:extLst>
          </p:cNvPr>
          <p:cNvGraphicFramePr>
            <a:graphicFrameLocks noGrp="1"/>
          </p:cNvGraphicFramePr>
          <p:nvPr>
            <p:ph idx="1"/>
            <p:extLst>
              <p:ext uri="{D42A27DB-BD31-4B8C-83A1-F6EECF244321}">
                <p14:modId xmlns:p14="http://schemas.microsoft.com/office/powerpoint/2010/main" val="3467582304"/>
              </p:ext>
            </p:extLst>
          </p:nvPr>
        </p:nvGraphicFramePr>
        <p:xfrm>
          <a:off x="400110" y="1334742"/>
          <a:ext cx="11520488" cy="4943475"/>
        </p:xfrm>
        <a:graphic>
          <a:graphicData uri="http://schemas.openxmlformats.org/drawingml/2006/chart">
            <c:chart xmlns:c="http://schemas.openxmlformats.org/drawingml/2006/chart" xmlns:r="http://schemas.openxmlformats.org/officeDocument/2006/relationships" r:id="rId2"/>
          </a:graphicData>
        </a:graphic>
      </p:graphicFrame>
      <p:sp>
        <p:nvSpPr>
          <p:cNvPr id="4" name="Slide Number Placeholder 3">
            <a:extLst>
              <a:ext uri="{FF2B5EF4-FFF2-40B4-BE49-F238E27FC236}">
                <a16:creationId xmlns:a16="http://schemas.microsoft.com/office/drawing/2014/main" id="{B8CCA3A3-CB23-4EF9-E765-7709F37197CB}"/>
              </a:ext>
            </a:extLst>
          </p:cNvPr>
          <p:cNvSpPr>
            <a:spLocks noGrp="1"/>
          </p:cNvSpPr>
          <p:nvPr>
            <p:ph type="sldNum" sz="quarter" idx="12"/>
          </p:nvPr>
        </p:nvSpPr>
        <p:spPr/>
        <p:txBody>
          <a:bodyPr/>
          <a:lstStyle/>
          <a:p>
            <a:pPr rtl="0"/>
            <a:fld id="{03DC2DEF-D2FE-4B45-ABA4-9F153FD1C98A}" type="slidenum">
              <a:rPr lang="en-GB" noProof="0" smtClean="0"/>
              <a:t>14</a:t>
            </a:fld>
            <a:endParaRPr lang="en-GB" noProof="0"/>
          </a:p>
        </p:txBody>
      </p:sp>
      <p:sp>
        <p:nvSpPr>
          <p:cNvPr id="10" name="TextBox 9">
            <a:extLst>
              <a:ext uri="{FF2B5EF4-FFF2-40B4-BE49-F238E27FC236}">
                <a16:creationId xmlns:a16="http://schemas.microsoft.com/office/drawing/2014/main" id="{730D554C-EDA9-E670-6ED0-A83F66A2485D}"/>
              </a:ext>
            </a:extLst>
          </p:cNvPr>
          <p:cNvSpPr txBox="1"/>
          <p:nvPr/>
        </p:nvSpPr>
        <p:spPr>
          <a:xfrm rot="16200000">
            <a:off x="-42081" y="3292941"/>
            <a:ext cx="626966" cy="400110"/>
          </a:xfrm>
          <a:prstGeom prst="rect">
            <a:avLst/>
          </a:prstGeom>
          <a:noFill/>
        </p:spPr>
        <p:txBody>
          <a:bodyPr wrap="square" rtlCol="0">
            <a:spAutoFit/>
          </a:bodyPr>
          <a:lstStyle/>
          <a:p>
            <a:r>
              <a:rPr lang="en-GB" sz="2000" dirty="0">
                <a:latin typeface="Bahnschrift SemiBold" panose="020B0502040204020203" pitchFamily="34" charset="0"/>
                <a:cs typeface="Aharoni" panose="02010803020104030203" pitchFamily="2" charset="-79"/>
              </a:rPr>
              <a:t>{$}</a:t>
            </a:r>
          </a:p>
        </p:txBody>
      </p:sp>
    </p:spTree>
    <p:extLst>
      <p:ext uri="{BB962C8B-B14F-4D97-AF65-F5344CB8AC3E}">
        <p14:creationId xmlns:p14="http://schemas.microsoft.com/office/powerpoint/2010/main" val="3209760690"/>
      </p:ext>
    </p:extLst>
  </p:cSld>
  <p:clrMapOvr>
    <a:masterClrMapping/>
  </p:clrMapOvr>
  <p:transition spd="slow">
    <p:randomBar dir="vert"/>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424D0B-59B5-BAC5-6F37-D5AC424BE92A}"/>
              </a:ext>
            </a:extLst>
          </p:cNvPr>
          <p:cNvSpPr>
            <a:spLocks noGrp="1"/>
          </p:cNvSpPr>
          <p:nvPr>
            <p:ph idx="1"/>
          </p:nvPr>
        </p:nvSpPr>
        <p:spPr>
          <a:xfrm>
            <a:off x="426893" y="707015"/>
            <a:ext cx="11520487" cy="4943475"/>
          </a:xfrm>
        </p:spPr>
        <p:txBody>
          <a:bodyPr>
            <a:normAutofit lnSpcReduction="10000"/>
          </a:bodyPr>
          <a:lstStyle/>
          <a:p>
            <a:pPr marL="0" indent="0">
              <a:buNone/>
            </a:pPr>
            <a:r>
              <a:rPr lang="en-GB" sz="2400" dirty="0"/>
              <a:t>Apple reported $265.6 billion in sales and $59.5 billion in net profits in 2018. Apple reported sales of $260.2 billion and a net income of $55.3 billion in 2019. Apple reported $274.5 billion in sales and $57.4 billion in net profits in 2020. For the last three years, Apple's revenue has been largely consistent, with a modest uptick from FY 2019 to FY 2020. Nonetheless, the company's net income has varied slightly, with a minor decrease from FY2018 to FY2019 followed by a slight gain in FY2020.</a:t>
            </a:r>
          </a:p>
          <a:p>
            <a:pPr marL="0" indent="0">
              <a:buNone/>
            </a:pPr>
            <a:endParaRPr lang="en-GB" sz="2400" dirty="0"/>
          </a:p>
          <a:p>
            <a:pPr marL="0" indent="0">
              <a:buNone/>
            </a:pPr>
            <a:r>
              <a:rPr lang="en-GB" sz="2400" dirty="0"/>
              <a:t>They tried out innovative retail models, such as renovated flagship shops and smaller "Express" locations focusing on order pickup and customer service. Furthermore, during the COVID-19 epidemic, when many customers were unable to access physical establishments, Apple has been extending its online purchasing capabilities. It is worth mentioning that during the last three years, Apple's sales and net income have been influenced by a variety of variables, including the COVID-19 epidemic, changes in global economic conditions, and swings in customer demand for Apple's goods. Despite these obstacles, Apple has remained one of the world's largest and most successful technology businesses.</a:t>
            </a:r>
          </a:p>
          <a:p>
            <a:endParaRPr lang="en-GB" dirty="0"/>
          </a:p>
        </p:txBody>
      </p:sp>
      <p:sp>
        <p:nvSpPr>
          <p:cNvPr id="4" name="Slide Number Placeholder 3">
            <a:extLst>
              <a:ext uri="{FF2B5EF4-FFF2-40B4-BE49-F238E27FC236}">
                <a16:creationId xmlns:a16="http://schemas.microsoft.com/office/drawing/2014/main" id="{9DB11564-7FCA-91CF-31E4-6CD6F996187F}"/>
              </a:ext>
            </a:extLst>
          </p:cNvPr>
          <p:cNvSpPr>
            <a:spLocks noGrp="1"/>
          </p:cNvSpPr>
          <p:nvPr>
            <p:ph type="sldNum" sz="quarter" idx="12"/>
          </p:nvPr>
        </p:nvSpPr>
        <p:spPr/>
        <p:txBody>
          <a:bodyPr/>
          <a:lstStyle/>
          <a:p>
            <a:pPr rtl="0"/>
            <a:fld id="{03DC2DEF-D2FE-4B45-ABA4-9F153FD1C98A}" type="slidenum">
              <a:rPr lang="en-GB" noProof="0" smtClean="0"/>
              <a:t>15</a:t>
            </a:fld>
            <a:endParaRPr lang="en-GB" noProof="0"/>
          </a:p>
        </p:txBody>
      </p:sp>
    </p:spTree>
    <p:extLst>
      <p:ext uri="{BB962C8B-B14F-4D97-AF65-F5344CB8AC3E}">
        <p14:creationId xmlns:p14="http://schemas.microsoft.com/office/powerpoint/2010/main" val="1813282449"/>
      </p:ext>
    </p:extLst>
  </p:cSld>
  <p:clrMapOvr>
    <a:masterClrMapping/>
  </p:clrMapOvr>
  <p:transition spd="slow">
    <p:comb/>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2EE58-A0E2-8E05-F1C8-BE6258A742A9}"/>
              </a:ext>
            </a:extLst>
          </p:cNvPr>
          <p:cNvSpPr>
            <a:spLocks noGrp="1"/>
          </p:cNvSpPr>
          <p:nvPr>
            <p:ph type="title"/>
          </p:nvPr>
        </p:nvSpPr>
        <p:spPr/>
        <p:txBody>
          <a:bodyPr/>
          <a:lstStyle/>
          <a:p>
            <a:r>
              <a:rPr lang="en-GB" dirty="0">
                <a:solidFill>
                  <a:schemeClr val="accent5">
                    <a:lumMod val="75000"/>
                  </a:schemeClr>
                </a:solidFill>
              </a:rPr>
              <a:t>CONCLUSION:</a:t>
            </a:r>
          </a:p>
        </p:txBody>
      </p:sp>
      <p:sp>
        <p:nvSpPr>
          <p:cNvPr id="3" name="Content Placeholder 2">
            <a:extLst>
              <a:ext uri="{FF2B5EF4-FFF2-40B4-BE49-F238E27FC236}">
                <a16:creationId xmlns:a16="http://schemas.microsoft.com/office/drawing/2014/main" id="{7295EC10-9E1F-1EA7-312B-9CB31146CAC0}"/>
              </a:ext>
            </a:extLst>
          </p:cNvPr>
          <p:cNvSpPr>
            <a:spLocks noGrp="1"/>
          </p:cNvSpPr>
          <p:nvPr>
            <p:ph idx="1"/>
          </p:nvPr>
        </p:nvSpPr>
        <p:spPr/>
        <p:txBody>
          <a:bodyPr>
            <a:normAutofit fontScale="85000" lnSpcReduction="20000"/>
          </a:bodyPr>
          <a:lstStyle/>
          <a:p>
            <a:r>
              <a:rPr lang="en-GB" dirty="0"/>
              <a:t>Apple is a very successful and inventive firm that has contributed significantly to the technology sector. From its beginnings as a computer firm to its current position as a top manufacturer of smartphones, tablets, and other digital gadgets, the company has seen various transformations over the years. Many aspects contribute to Apple's success, including its emphasis on design and user experience, its ability to develop new markets and products, and its strong brand image. Furthermore, the company's marketing activities have contributed to the development of a devoted consumer base as well as a solid reputation for innovation and quality. Apple confronts various hurdles in the next years, including increased competition in the smartphone and tablet sectors, shifting customer tastes, and potential regulatory scrutiny. Yet, the firm has a history of adjusting to shifting markets and trends, and it is well-positioned to maintain its success in the next years.</a:t>
            </a:r>
          </a:p>
          <a:p>
            <a:endParaRPr lang="en-GB" dirty="0"/>
          </a:p>
          <a:p>
            <a:r>
              <a:rPr lang="en-GB" dirty="0"/>
              <a:t>Ultimately, Apple's narrative is one of ingenuity, innovation, and tenacity. The company's capacity to constantly reinvent itself and stay ahead of the curve has made it a real technology industry icon, and it is certain to continue to affect the future of technology in the coming years.</a:t>
            </a:r>
          </a:p>
        </p:txBody>
      </p:sp>
      <p:sp>
        <p:nvSpPr>
          <p:cNvPr id="4" name="Slide Number Placeholder 3">
            <a:extLst>
              <a:ext uri="{FF2B5EF4-FFF2-40B4-BE49-F238E27FC236}">
                <a16:creationId xmlns:a16="http://schemas.microsoft.com/office/drawing/2014/main" id="{30A177A2-3879-8DD7-69B8-0B5D2F3B42FC}"/>
              </a:ext>
            </a:extLst>
          </p:cNvPr>
          <p:cNvSpPr>
            <a:spLocks noGrp="1"/>
          </p:cNvSpPr>
          <p:nvPr>
            <p:ph type="sldNum" sz="quarter" idx="12"/>
          </p:nvPr>
        </p:nvSpPr>
        <p:spPr/>
        <p:txBody>
          <a:bodyPr/>
          <a:lstStyle/>
          <a:p>
            <a:pPr rtl="0"/>
            <a:fld id="{03DC2DEF-D2FE-4B45-ABA4-9F153FD1C98A}" type="slidenum">
              <a:rPr lang="en-GB" noProof="0" smtClean="0"/>
              <a:t>16</a:t>
            </a:fld>
            <a:endParaRPr lang="en-GB" noProof="0"/>
          </a:p>
        </p:txBody>
      </p:sp>
    </p:spTree>
    <p:extLst>
      <p:ext uri="{BB962C8B-B14F-4D97-AF65-F5344CB8AC3E}">
        <p14:creationId xmlns:p14="http://schemas.microsoft.com/office/powerpoint/2010/main" val="96793633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9C220-2EAD-A1D6-CF29-1AD38936D210}"/>
              </a:ext>
            </a:extLst>
          </p:cNvPr>
          <p:cNvSpPr>
            <a:spLocks noGrp="1"/>
          </p:cNvSpPr>
          <p:nvPr>
            <p:ph type="title"/>
          </p:nvPr>
        </p:nvSpPr>
        <p:spPr/>
        <p:txBody>
          <a:bodyPr/>
          <a:lstStyle/>
          <a:p>
            <a:r>
              <a:rPr lang="en-GB" dirty="0">
                <a:solidFill>
                  <a:schemeClr val="accent5">
                    <a:lumMod val="75000"/>
                  </a:schemeClr>
                </a:solidFill>
              </a:rPr>
              <a:t>REFERENCE :</a:t>
            </a:r>
          </a:p>
        </p:txBody>
      </p:sp>
      <p:sp>
        <p:nvSpPr>
          <p:cNvPr id="3" name="Content Placeholder 2">
            <a:extLst>
              <a:ext uri="{FF2B5EF4-FFF2-40B4-BE49-F238E27FC236}">
                <a16:creationId xmlns:a16="http://schemas.microsoft.com/office/drawing/2014/main" id="{87754334-EE97-A376-5C23-2FE1424155E4}"/>
              </a:ext>
            </a:extLst>
          </p:cNvPr>
          <p:cNvSpPr>
            <a:spLocks noGrp="1"/>
          </p:cNvSpPr>
          <p:nvPr>
            <p:ph idx="1"/>
          </p:nvPr>
        </p:nvSpPr>
        <p:spPr>
          <a:xfrm>
            <a:off x="184944" y="1122652"/>
            <a:ext cx="11520487" cy="4943475"/>
          </a:xfrm>
        </p:spPr>
        <p:txBody>
          <a:bodyPr>
            <a:normAutofit/>
          </a:bodyPr>
          <a:lstStyle/>
          <a:p>
            <a:r>
              <a:rPr lang="en-GB" sz="1900" dirty="0"/>
              <a:t>Apple's official website: </a:t>
            </a:r>
            <a:r>
              <a:rPr lang="en-GB" sz="1900" dirty="0">
                <a:hlinkClick r:id="rId2"/>
              </a:rPr>
              <a:t>https://www.apple.com/</a:t>
            </a:r>
            <a:endParaRPr lang="en-GB" sz="1900" dirty="0"/>
          </a:p>
          <a:p>
            <a:r>
              <a:rPr lang="en-GB" sz="1900" dirty="0"/>
              <a:t>Apple Newsroom: </a:t>
            </a:r>
            <a:r>
              <a:rPr lang="en-GB" sz="1900" dirty="0">
                <a:hlinkClick r:id="rId3"/>
              </a:rPr>
              <a:t>https://www.apple.com/newsroom/</a:t>
            </a:r>
            <a:endParaRPr lang="en-GB" sz="1900" dirty="0"/>
          </a:p>
          <a:p>
            <a:r>
              <a:rPr lang="en-GB" sz="1900" dirty="0"/>
              <a:t>Statista: </a:t>
            </a:r>
            <a:r>
              <a:rPr lang="en-GB" sz="1900" dirty="0">
                <a:hlinkClick r:id="rId4"/>
              </a:rPr>
              <a:t>https://www.statista.com/topics/1412/apple/</a:t>
            </a:r>
            <a:endParaRPr lang="en-GB" sz="1900" dirty="0"/>
          </a:p>
          <a:p>
            <a:r>
              <a:rPr lang="en-GB" sz="1900" dirty="0"/>
              <a:t>ResearchGate: </a:t>
            </a:r>
            <a:r>
              <a:rPr lang="en-GB" sz="1900" dirty="0">
                <a:hlinkClick r:id="rId5"/>
              </a:rPr>
              <a:t>https://www.researchgate.net/publication/337049906_Apple_-Up_or_Down</a:t>
            </a:r>
            <a:r>
              <a:rPr lang="en-GB" sz="1900" dirty="0"/>
              <a:t> </a:t>
            </a:r>
          </a:p>
          <a:p>
            <a:r>
              <a:rPr lang="en-GB" sz="1900" dirty="0"/>
              <a:t>Forbes: </a:t>
            </a:r>
            <a:r>
              <a:rPr lang="en-GB" sz="1900" dirty="0">
                <a:hlinkClick r:id="rId6"/>
              </a:rPr>
              <a:t>https://www.forbes.com/profile/tim-cook/?sh=6614696f3ea4</a:t>
            </a:r>
            <a:r>
              <a:rPr lang="en-GB" sz="1900" dirty="0"/>
              <a:t> </a:t>
            </a:r>
          </a:p>
          <a:p>
            <a:r>
              <a:rPr lang="en-GB" sz="1900" dirty="0"/>
              <a:t>AnnualReports.com: </a:t>
            </a:r>
            <a:r>
              <a:rPr lang="en-GB" sz="1900" dirty="0">
                <a:hlinkClick r:id="rId7"/>
              </a:rPr>
              <a:t>https://www.annualreports.com/Company/apple-inc</a:t>
            </a:r>
            <a:r>
              <a:rPr lang="en-GB" sz="1900" dirty="0"/>
              <a:t> </a:t>
            </a:r>
          </a:p>
          <a:p>
            <a:r>
              <a:rPr lang="en-GB" sz="1900" dirty="0" err="1"/>
              <a:t>AppleInsider</a:t>
            </a:r>
            <a:r>
              <a:rPr lang="en-GB" sz="1900" dirty="0"/>
              <a:t>: </a:t>
            </a:r>
            <a:r>
              <a:rPr lang="en-GB" sz="1900" dirty="0">
                <a:hlinkClick r:id="rId8"/>
              </a:rPr>
              <a:t>https://appleinsider.com/</a:t>
            </a:r>
            <a:endParaRPr lang="en-GB" sz="1900" dirty="0"/>
          </a:p>
          <a:p>
            <a:r>
              <a:rPr lang="en-GB" sz="1900" dirty="0"/>
              <a:t>YouTube: https: </a:t>
            </a:r>
            <a:r>
              <a:rPr lang="en-GB" sz="1900" dirty="0">
                <a:hlinkClick r:id="rId9"/>
              </a:rPr>
              <a:t>https://www.youtube.com/results?search_query=ABOUT+APPLE</a:t>
            </a:r>
            <a:endParaRPr lang="en-GB" sz="1900" dirty="0"/>
          </a:p>
          <a:p>
            <a:r>
              <a:rPr lang="en-GB" sz="1900" dirty="0"/>
              <a:t>Wikipedia: </a:t>
            </a:r>
            <a:r>
              <a:rPr lang="en-GB" sz="1900" dirty="0">
                <a:hlinkClick r:id="rId10"/>
              </a:rPr>
              <a:t>https://en.m.wikipedia.org/wiki/Apple_Inc</a:t>
            </a:r>
            <a:r>
              <a:rPr lang="en-GB" sz="1900" dirty="0"/>
              <a:t>.</a:t>
            </a:r>
          </a:p>
          <a:p>
            <a:r>
              <a:rPr lang="en-GB" sz="1900" dirty="0" err="1"/>
              <a:t>BusinessofApps</a:t>
            </a:r>
            <a:r>
              <a:rPr lang="en-GB" sz="1900" dirty="0"/>
              <a:t>: </a:t>
            </a:r>
            <a:r>
              <a:rPr lang="en-GB" sz="1900" dirty="0">
                <a:hlinkClick r:id="rId11"/>
              </a:rPr>
              <a:t>https://www.businessofapps.com/data/apple-statistics/</a:t>
            </a:r>
            <a:endParaRPr lang="en-GB" sz="1900" dirty="0"/>
          </a:p>
          <a:p>
            <a:endParaRPr lang="en-GB" dirty="0"/>
          </a:p>
        </p:txBody>
      </p:sp>
      <p:sp>
        <p:nvSpPr>
          <p:cNvPr id="4" name="Slide Number Placeholder 3">
            <a:extLst>
              <a:ext uri="{FF2B5EF4-FFF2-40B4-BE49-F238E27FC236}">
                <a16:creationId xmlns:a16="http://schemas.microsoft.com/office/drawing/2014/main" id="{BACD8192-9F6B-A8E8-0ED9-361B5E897453}"/>
              </a:ext>
            </a:extLst>
          </p:cNvPr>
          <p:cNvSpPr>
            <a:spLocks noGrp="1"/>
          </p:cNvSpPr>
          <p:nvPr>
            <p:ph type="sldNum" sz="quarter" idx="12"/>
          </p:nvPr>
        </p:nvSpPr>
        <p:spPr/>
        <p:txBody>
          <a:bodyPr/>
          <a:lstStyle/>
          <a:p>
            <a:pPr rtl="0"/>
            <a:fld id="{03DC2DEF-D2FE-4B45-ABA4-9F153FD1C98A}" type="slidenum">
              <a:rPr lang="en-GB" noProof="0" smtClean="0"/>
              <a:t>17</a:t>
            </a:fld>
            <a:endParaRPr lang="en-GB" noProof="0"/>
          </a:p>
        </p:txBody>
      </p:sp>
    </p:spTree>
    <p:extLst>
      <p:ext uri="{BB962C8B-B14F-4D97-AF65-F5344CB8AC3E}">
        <p14:creationId xmlns:p14="http://schemas.microsoft.com/office/powerpoint/2010/main" val="289359311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picture containing text, electronics, computer, display&#10;&#10;Description automatically generated">
            <a:extLst>
              <a:ext uri="{FF2B5EF4-FFF2-40B4-BE49-F238E27FC236}">
                <a16:creationId xmlns:a16="http://schemas.microsoft.com/office/drawing/2014/main" id="{78EFAFC1-2F5F-9A7F-21DC-B06AE69132CD}"/>
              </a:ext>
            </a:extLst>
          </p:cNvPr>
          <p:cNvPicPr>
            <a:picLocks noGrp="1" noChangeAspect="1"/>
          </p:cNvPicPr>
          <p:nvPr>
            <p:ph type="pic" sz="quarter" idx="13"/>
          </p:nvPr>
        </p:nvPicPr>
        <p:blipFill rotWithShape="1">
          <a:blip r:embed="rId2"/>
          <a:srcRect l="3963" r="31210"/>
          <a:stretch/>
        </p:blipFill>
        <p:spPr>
          <a:xfrm>
            <a:off x="5392208" y="-281517"/>
            <a:ext cx="6499502" cy="5940425"/>
          </a:xfrm>
          <a:noFill/>
        </p:spPr>
      </p:pic>
      <p:sp>
        <p:nvSpPr>
          <p:cNvPr id="13" name="Title 2">
            <a:extLst>
              <a:ext uri="{FF2B5EF4-FFF2-40B4-BE49-F238E27FC236}">
                <a16:creationId xmlns:a16="http://schemas.microsoft.com/office/drawing/2014/main" id="{397AE592-BDC9-8110-E1A8-D5B8712BABB1}"/>
              </a:ext>
            </a:extLst>
          </p:cNvPr>
          <p:cNvSpPr>
            <a:spLocks noGrp="1"/>
          </p:cNvSpPr>
          <p:nvPr>
            <p:ph type="title"/>
          </p:nvPr>
        </p:nvSpPr>
        <p:spPr>
          <a:xfrm>
            <a:off x="1048808" y="-358872"/>
            <a:ext cx="4810125" cy="3267268"/>
          </a:xfrm>
        </p:spPr>
        <p:txBody>
          <a:bodyPr/>
          <a:lstStyle/>
          <a:p>
            <a:r>
              <a:rPr lang="en-US" dirty="0"/>
              <a:t>THANK YOU</a:t>
            </a:r>
          </a:p>
        </p:txBody>
      </p:sp>
      <p:sp>
        <p:nvSpPr>
          <p:cNvPr id="3" name="Slide Number Placeholder 2">
            <a:extLst>
              <a:ext uri="{FF2B5EF4-FFF2-40B4-BE49-F238E27FC236}">
                <a16:creationId xmlns:a16="http://schemas.microsoft.com/office/drawing/2014/main" id="{1681A222-363C-7836-1C43-1A1346A17901}"/>
              </a:ext>
            </a:extLst>
          </p:cNvPr>
          <p:cNvSpPr>
            <a:spLocks noGrp="1"/>
          </p:cNvSpPr>
          <p:nvPr>
            <p:ph type="sldNum" sz="quarter" idx="12"/>
          </p:nvPr>
        </p:nvSpPr>
        <p:spPr>
          <a:xfrm>
            <a:off x="11518900" y="6581978"/>
            <a:ext cx="373062" cy="206104"/>
          </a:xfrm>
        </p:spPr>
        <p:txBody>
          <a:bodyPr anchor="ctr">
            <a:normAutofit/>
          </a:bodyPr>
          <a:lstStyle/>
          <a:p>
            <a:pPr rtl="0">
              <a:lnSpc>
                <a:spcPct val="90000"/>
              </a:lnSpc>
              <a:spcAft>
                <a:spcPts val="600"/>
              </a:spcAft>
            </a:pPr>
            <a:fld id="{03DC2DEF-D2FE-4B45-ABA4-9F153FD1C98A}" type="slidenum">
              <a:rPr lang="en-GB" sz="800" noProof="0" smtClean="0"/>
              <a:pPr rtl="0">
                <a:lnSpc>
                  <a:spcPct val="90000"/>
                </a:lnSpc>
                <a:spcAft>
                  <a:spcPts val="600"/>
                </a:spcAft>
              </a:pPr>
              <a:t>18</a:t>
            </a:fld>
            <a:endParaRPr lang="en-GB" sz="800" noProof="0"/>
          </a:p>
        </p:txBody>
      </p:sp>
      <p:sp>
        <p:nvSpPr>
          <p:cNvPr id="9" name="TextBox 8">
            <a:extLst>
              <a:ext uri="{FF2B5EF4-FFF2-40B4-BE49-F238E27FC236}">
                <a16:creationId xmlns:a16="http://schemas.microsoft.com/office/drawing/2014/main" id="{67030749-1D5E-D40D-D2EA-9BBA7F5AAD09}"/>
              </a:ext>
            </a:extLst>
          </p:cNvPr>
          <p:cNvSpPr txBox="1"/>
          <p:nvPr/>
        </p:nvSpPr>
        <p:spPr>
          <a:xfrm>
            <a:off x="84667" y="5000446"/>
            <a:ext cx="4038600" cy="1200329"/>
          </a:xfrm>
          <a:prstGeom prst="rect">
            <a:avLst/>
          </a:prstGeom>
          <a:noFill/>
        </p:spPr>
        <p:txBody>
          <a:bodyPr wrap="square" rtlCol="0">
            <a:spAutoFit/>
          </a:bodyPr>
          <a:lstStyle/>
          <a:p>
            <a:r>
              <a:rPr lang="en-GB" dirty="0">
                <a:latin typeface="Biome" panose="020B0502040204020203" pitchFamily="34" charset="0"/>
                <a:cs typeface="Biome" panose="020B0502040204020203" pitchFamily="34" charset="0"/>
              </a:rPr>
              <a:t>ID: 2220024</a:t>
            </a:r>
          </a:p>
          <a:p>
            <a:r>
              <a:rPr lang="en-GB" dirty="0">
                <a:latin typeface="Biome" panose="020B0502040204020203" pitchFamily="34" charset="0"/>
                <a:cs typeface="Biome" panose="020B0502040204020203" pitchFamily="34" charset="0"/>
              </a:rPr>
              <a:t>JESVIN PETER JOSE</a:t>
            </a:r>
          </a:p>
          <a:p>
            <a:r>
              <a:rPr lang="en-GB" dirty="0">
                <a:latin typeface="Biome" panose="020B0502040204020203" pitchFamily="34" charset="0"/>
                <a:cs typeface="Biome" panose="020B0502040204020203" pitchFamily="34" charset="0"/>
              </a:rPr>
              <a:t>MAIL: 2220024@student.uwtsd.ac.uk</a:t>
            </a:r>
          </a:p>
        </p:txBody>
      </p:sp>
    </p:spTree>
    <p:extLst>
      <p:ext uri="{BB962C8B-B14F-4D97-AF65-F5344CB8AC3E}">
        <p14:creationId xmlns:p14="http://schemas.microsoft.com/office/powerpoint/2010/main" val="147866736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theme/theme1.xml><?xml version="1.0" encoding="utf-8"?>
<a:theme xmlns:a="http://schemas.openxmlformats.org/drawingml/2006/main" name="Office Theme">
  <a:themeElements>
    <a:clrScheme name="MSFT_Color_1">
      <a:dk1>
        <a:srgbClr val="32363F"/>
      </a:dk1>
      <a:lt1>
        <a:sysClr val="window" lastClr="FFFFFF"/>
      </a:lt1>
      <a:dk2>
        <a:srgbClr val="313C41"/>
      </a:dk2>
      <a:lt2>
        <a:srgbClr val="FFFFFF"/>
      </a:lt2>
      <a:accent1>
        <a:srgbClr val="2C85AE"/>
      </a:accent1>
      <a:accent2>
        <a:srgbClr val="5E5CA2"/>
      </a:accent2>
      <a:accent3>
        <a:srgbClr val="5268A5"/>
      </a:accent3>
      <a:accent4>
        <a:srgbClr val="4276AA"/>
      </a:accent4>
      <a:accent5>
        <a:srgbClr val="1891AB"/>
      </a:accent5>
      <a:accent6>
        <a:srgbClr val="00A09D"/>
      </a:accent6>
      <a:hlink>
        <a:srgbClr val="2C85AE"/>
      </a:hlink>
      <a:folHlink>
        <a:srgbClr val="00A09D"/>
      </a:folHlink>
    </a:clrScheme>
    <a:fontScheme name="MSFT_Font">
      <a:majorFont>
        <a:latin typeface="Calibri"/>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2571105_TF34126823" id="{A36B3F0F-6A89-4022-9B0D-25E2C5E261D4}" vid="{E5BBDD02-9C16-49FE-B942-FCEA8FA356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Classic bold block presentation</Template>
  <TotalTime>1149</TotalTime>
  <Words>1950</Words>
  <Application>Microsoft Office PowerPoint</Application>
  <PresentationFormat>Widescreen</PresentationFormat>
  <Paragraphs>134</Paragraphs>
  <Slides>18</Slides>
  <Notes>8</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18</vt:i4>
      </vt:variant>
    </vt:vector>
  </HeadingPairs>
  <TitlesOfParts>
    <vt:vector size="30" baseType="lpstr">
      <vt:lpstr>Aharoni</vt:lpstr>
      <vt:lpstr>Amasis MT Pro Black</vt:lpstr>
      <vt:lpstr>Amasis MT Pro Light</vt:lpstr>
      <vt:lpstr>Amasis MT Pro Medium</vt:lpstr>
      <vt:lpstr>Arial</vt:lpstr>
      <vt:lpstr>Arial Nova Cond Light</vt:lpstr>
      <vt:lpstr>Bahnschrift SemiBold</vt:lpstr>
      <vt:lpstr>Biome</vt:lpstr>
      <vt:lpstr>Bodoni MT Black</vt:lpstr>
      <vt:lpstr>Calibri</vt:lpstr>
      <vt:lpstr>Calibri Light</vt:lpstr>
      <vt:lpstr>Office Theme</vt:lpstr>
      <vt:lpstr>CHANGE &amp; STABILITY MANAGEMENT  </vt:lpstr>
      <vt:lpstr>CONTENTS</vt:lpstr>
      <vt:lpstr>INTRODUCTION</vt:lpstr>
      <vt:lpstr> </vt:lpstr>
      <vt:lpstr>PowerPoint Presentation</vt:lpstr>
      <vt:lpstr>PowerPoint Presentation</vt:lpstr>
      <vt:lpstr>MAIN  BODY</vt:lpstr>
      <vt:lpstr>PowerPoint Presentation</vt:lpstr>
      <vt:lpstr>LEADERSHIP</vt:lpstr>
      <vt:lpstr>PowerPoint Presentation</vt:lpstr>
      <vt:lpstr>PowerPoint Presentation</vt:lpstr>
      <vt:lpstr>LEWIN’S MODEL OF ANALYSIS ON APPLE</vt:lpstr>
      <vt:lpstr>PowerPoint Presentation</vt:lpstr>
      <vt:lpstr>TURNOVER OF APPLE FOR 5 YEARS</vt:lpstr>
      <vt:lpstr>PowerPoint Presentation</vt:lpstr>
      <vt:lpstr>CONCLUSION:</vt:lpstr>
      <vt:lpstr>REFERENCE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&amp; STABILITY MANAGEMENT  </dc:title>
  <dc:creator>Jesvin Peter Jose</dc:creator>
  <cp:lastModifiedBy>Jesvin Peter Jose</cp:lastModifiedBy>
  <cp:revision>3</cp:revision>
  <dcterms:created xsi:type="dcterms:W3CDTF">2023-02-26T17:45:29Z</dcterms:created>
  <dcterms:modified xsi:type="dcterms:W3CDTF">2023-02-27T12:54:40Z</dcterms:modified>
</cp:coreProperties>
</file>