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3" r:id="rId5"/>
    <p:sldId id="261" r:id="rId6"/>
    <p:sldId id="264" r:id="rId7"/>
    <p:sldId id="265" r:id="rId8"/>
    <p:sldId id="259" r:id="rId9"/>
    <p:sldId id="260" r:id="rId10"/>
    <p:sldId id="262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60"/>
  </p:normalViewPr>
  <p:slideViewPr>
    <p:cSldViewPr snapToGrid="0">
      <p:cViewPr varScale="1">
        <p:scale>
          <a:sx n="64" d="100"/>
          <a:sy n="64" d="100"/>
        </p:scale>
        <p:origin x="150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44D3E-C974-4025-9FEB-4F4D0709134C}" type="datetimeFigureOut">
              <a:rPr lang="en-US" smtClean="0"/>
              <a:t>3/7/2018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84525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44D3E-C974-4025-9FEB-4F4D0709134C}" type="datetimeFigureOut">
              <a:rPr lang="en-US" smtClean="0"/>
              <a:t>3/7/2018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81743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41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6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44D3E-C974-4025-9FEB-4F4D0709134C}" type="datetimeFigureOut">
              <a:rPr lang="en-US" smtClean="0"/>
              <a:t>3/7/2018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4685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44D3E-C974-4025-9FEB-4F4D0709134C}" type="datetimeFigureOut">
              <a:rPr lang="en-US" smtClean="0"/>
              <a:t>3/7/2018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41771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8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1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1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44D3E-C974-4025-9FEB-4F4D0709134C}" type="datetimeFigureOut">
              <a:rPr lang="en-US" smtClean="0"/>
              <a:t>3/7/2018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90423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44D3E-C974-4025-9FEB-4F4D0709134C}" type="datetimeFigureOut">
              <a:rPr lang="en-US" smtClean="0"/>
              <a:t>3/7/2018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09168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44D3E-C974-4025-9FEB-4F4D0709134C}" type="datetimeFigureOut">
              <a:rPr lang="en-US" smtClean="0"/>
              <a:t>3/7/2018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95869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8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44D3E-C974-4025-9FEB-4F4D0709134C}" type="datetimeFigureOut">
              <a:rPr lang="en-US" smtClean="0"/>
              <a:t>3/7/2018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91939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8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44D3E-C974-4025-9FEB-4F4D0709134C}" type="datetimeFigureOut">
              <a:rPr lang="en-US" smtClean="0"/>
              <a:t>3/7/2018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17929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44D3E-C974-4025-9FEB-4F4D0709134C}" type="datetimeFigureOut">
              <a:rPr lang="en-US" smtClean="0"/>
              <a:t>3/7/2018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15635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1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44D3E-C974-4025-9FEB-4F4D0709134C}" type="datetimeFigureOut">
              <a:rPr lang="en-US" smtClean="0"/>
              <a:t>3/7/2018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17535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8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3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744D3E-C974-4025-9FEB-4F4D0709134C}" type="datetimeFigureOut">
              <a:rPr lang="en-US" smtClean="0"/>
              <a:t>3/7/2018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3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3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77990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1FBCD3-D3B5-4A3E-A69C-7957007DA9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CFC9F3-E715-4F02-B4F5-6AC1C4E0E6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CEC20532-6FEB-4BD0-BADD-137CDBCABE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47389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3CBF23AD-087D-4381-8ECB-85E190BAB1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95484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text on a black background&#10;&#10;Description generated with high confidence">
            <a:extLst>
              <a:ext uri="{FF2B5EF4-FFF2-40B4-BE49-F238E27FC236}">
                <a16:creationId xmlns:a16="http://schemas.microsoft.com/office/drawing/2014/main" id="{9E1F4A58-BBD1-4D3C-B973-BA7E6A68EC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61129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722AF76A-B4CF-4BAD-BE9E-385C6E4F38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A6655BC-C3AE-440C-B30B-8255BB41CAA1}"/>
              </a:ext>
            </a:extLst>
          </p:cNvPr>
          <p:cNvSpPr txBox="1"/>
          <p:nvPr/>
        </p:nvSpPr>
        <p:spPr>
          <a:xfrm>
            <a:off x="239151" y="117790"/>
            <a:ext cx="43328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CAUSE &amp; EFFECT</a:t>
            </a:r>
            <a:endParaRPr lang="en-US" sz="3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A533185-D41A-4059-BBFE-16D473EA31D0}"/>
              </a:ext>
            </a:extLst>
          </p:cNvPr>
          <p:cNvSpPr txBox="1"/>
          <p:nvPr/>
        </p:nvSpPr>
        <p:spPr>
          <a:xfrm>
            <a:off x="7146388" y="6288259"/>
            <a:ext cx="12238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BMSK4004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6665799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965576FA-ABCD-4752-A33C-D198AD8DFA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14773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B52E6A19-1EA2-419D-AC59-372DD4D886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4E3D345-F4C9-4CC3-AA3F-115171099701}"/>
              </a:ext>
            </a:extLst>
          </p:cNvPr>
          <p:cNvSpPr/>
          <p:nvPr/>
        </p:nvSpPr>
        <p:spPr>
          <a:xfrm>
            <a:off x="7258928" y="180459"/>
            <a:ext cx="1779568" cy="13223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7D4839-36BC-40E4-BB24-38D1873CDC5C}"/>
              </a:ext>
            </a:extLst>
          </p:cNvPr>
          <p:cNvSpPr txBox="1"/>
          <p:nvPr/>
        </p:nvSpPr>
        <p:spPr>
          <a:xfrm>
            <a:off x="7272996" y="56272"/>
            <a:ext cx="185693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800" b="1" dirty="0">
                <a:solidFill>
                  <a:schemeClr val="bg2">
                    <a:lumMod val="25000"/>
                  </a:schemeClr>
                </a:solidFill>
                <a:latin typeface="Arial Black" panose="020B0A04020102020204" pitchFamily="34" charset="0"/>
              </a:rPr>
              <a:t>06</a:t>
            </a:r>
            <a:endParaRPr lang="en-US" sz="8800" b="1" dirty="0">
              <a:solidFill>
                <a:schemeClr val="bg2">
                  <a:lumMod val="25000"/>
                </a:schemeClr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4369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B52E6A19-1EA2-419D-AC59-372DD4D886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4E3D345-F4C9-4CC3-AA3F-115171099701}"/>
              </a:ext>
            </a:extLst>
          </p:cNvPr>
          <p:cNvSpPr/>
          <p:nvPr/>
        </p:nvSpPr>
        <p:spPr>
          <a:xfrm>
            <a:off x="7258928" y="180459"/>
            <a:ext cx="1779568" cy="13223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7D4839-36BC-40E4-BB24-38D1873CDC5C}"/>
              </a:ext>
            </a:extLst>
          </p:cNvPr>
          <p:cNvSpPr txBox="1"/>
          <p:nvPr/>
        </p:nvSpPr>
        <p:spPr>
          <a:xfrm>
            <a:off x="7272996" y="56272"/>
            <a:ext cx="185693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800" b="1" dirty="0">
                <a:solidFill>
                  <a:schemeClr val="bg2">
                    <a:lumMod val="25000"/>
                  </a:schemeClr>
                </a:solidFill>
                <a:latin typeface="Arial Black" panose="020B0A04020102020204" pitchFamily="34" charset="0"/>
              </a:rPr>
              <a:t>07</a:t>
            </a:r>
            <a:endParaRPr lang="en-US" sz="8800" b="1" dirty="0">
              <a:solidFill>
                <a:schemeClr val="bg2">
                  <a:lumMod val="2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6166BD0-A41E-424B-B649-7F9AE42A5C99}"/>
              </a:ext>
            </a:extLst>
          </p:cNvPr>
          <p:cNvSpPr txBox="1"/>
          <p:nvPr/>
        </p:nvSpPr>
        <p:spPr>
          <a:xfrm>
            <a:off x="706055" y="1502822"/>
            <a:ext cx="19442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Not enough rooms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CE02AFA-7332-41A9-9A86-91228FA40B29}"/>
              </a:ext>
            </a:extLst>
          </p:cNvPr>
          <p:cNvSpPr txBox="1"/>
          <p:nvPr/>
        </p:nvSpPr>
        <p:spPr>
          <a:xfrm>
            <a:off x="854439" y="2128603"/>
            <a:ext cx="2151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Inadequate buildings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61713A-992B-4199-82BE-83110D6580B9}"/>
              </a:ext>
            </a:extLst>
          </p:cNvPr>
          <p:cNvSpPr txBox="1"/>
          <p:nvPr/>
        </p:nvSpPr>
        <p:spPr>
          <a:xfrm>
            <a:off x="4571125" y="1318156"/>
            <a:ext cx="16804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Poor scheduling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49E226D-574E-4B0E-AC2E-59168449E261}"/>
              </a:ext>
            </a:extLst>
          </p:cNvPr>
          <p:cNvSpPr txBox="1"/>
          <p:nvPr/>
        </p:nvSpPr>
        <p:spPr>
          <a:xfrm>
            <a:off x="5029861" y="1969131"/>
            <a:ext cx="13934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Bureaucracy 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84B4439-C165-41B3-835B-E353B4A25B46}"/>
              </a:ext>
            </a:extLst>
          </p:cNvPr>
          <p:cNvSpPr txBox="1"/>
          <p:nvPr/>
        </p:nvSpPr>
        <p:spPr>
          <a:xfrm>
            <a:off x="3504744" y="1759271"/>
            <a:ext cx="12048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paperwork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6D02BA0-17DB-480A-A713-1A1BFDF6587A}"/>
              </a:ext>
            </a:extLst>
          </p:cNvPr>
          <p:cNvSpPr txBox="1"/>
          <p:nvPr/>
        </p:nvSpPr>
        <p:spPr>
          <a:xfrm>
            <a:off x="3826326" y="4672820"/>
            <a:ext cx="19002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Poor maintenance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3C9F169-82B6-4D85-A208-F3D3352BB150}"/>
              </a:ext>
            </a:extLst>
          </p:cNvPr>
          <p:cNvSpPr txBox="1"/>
          <p:nvPr/>
        </p:nvSpPr>
        <p:spPr>
          <a:xfrm>
            <a:off x="4405060" y="3926234"/>
            <a:ext cx="12028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Availability</a:t>
            </a:r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68275EA-85BA-48E6-BBEF-77D8D1EAADCE}"/>
              </a:ext>
            </a:extLst>
          </p:cNvPr>
          <p:cNvSpPr txBox="1"/>
          <p:nvPr/>
        </p:nvSpPr>
        <p:spPr>
          <a:xfrm>
            <a:off x="548105" y="4801181"/>
            <a:ext cx="612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Staff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DC923E2-F5D2-4D33-8D38-4B43E5CECB3D}"/>
              </a:ext>
            </a:extLst>
          </p:cNvPr>
          <p:cNvSpPr txBox="1"/>
          <p:nvPr/>
        </p:nvSpPr>
        <p:spPr>
          <a:xfrm>
            <a:off x="1560914" y="4544732"/>
            <a:ext cx="17855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Aging population</a:t>
            </a:r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ED4619B-08E8-4BBB-B927-751929D63EE9}"/>
              </a:ext>
            </a:extLst>
          </p:cNvPr>
          <p:cNvSpPr txBox="1"/>
          <p:nvPr/>
        </p:nvSpPr>
        <p:spPr>
          <a:xfrm>
            <a:off x="679711" y="3988662"/>
            <a:ext cx="9621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Sickness</a:t>
            </a:r>
            <a:endParaRPr lang="en-US" dirty="0"/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F8DFCADB-2B05-4B8C-8BD7-C1BC1D7D6BD8}"/>
              </a:ext>
            </a:extLst>
          </p:cNvPr>
          <p:cNvCxnSpPr/>
          <p:nvPr/>
        </p:nvCxnSpPr>
        <p:spPr>
          <a:xfrm>
            <a:off x="989351" y="1872154"/>
            <a:ext cx="178382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10D5E553-FA0E-41E0-933E-87A46AFAB607}"/>
              </a:ext>
            </a:extLst>
          </p:cNvPr>
          <p:cNvCxnSpPr/>
          <p:nvPr/>
        </p:nvCxnSpPr>
        <p:spPr>
          <a:xfrm>
            <a:off x="1344118" y="2483827"/>
            <a:ext cx="178382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6C81DB7C-8820-441F-97BF-990A86AA317E}"/>
              </a:ext>
            </a:extLst>
          </p:cNvPr>
          <p:cNvCxnSpPr>
            <a:cxnSpLocks/>
          </p:cNvCxnSpPr>
          <p:nvPr/>
        </p:nvCxnSpPr>
        <p:spPr>
          <a:xfrm>
            <a:off x="3759494" y="2099505"/>
            <a:ext cx="103051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4E21FA42-7DA1-4CA2-8727-627D47A624F6}"/>
              </a:ext>
            </a:extLst>
          </p:cNvPr>
          <p:cNvCxnSpPr>
            <a:cxnSpLocks/>
          </p:cNvCxnSpPr>
          <p:nvPr/>
        </p:nvCxnSpPr>
        <p:spPr>
          <a:xfrm>
            <a:off x="706055" y="4304155"/>
            <a:ext cx="103530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EC94244E-4224-4B67-9EFC-AD9F231F8E45}"/>
              </a:ext>
            </a:extLst>
          </p:cNvPr>
          <p:cNvCxnSpPr>
            <a:cxnSpLocks/>
          </p:cNvCxnSpPr>
          <p:nvPr/>
        </p:nvCxnSpPr>
        <p:spPr>
          <a:xfrm flipV="1">
            <a:off x="706055" y="5088216"/>
            <a:ext cx="454717" cy="1051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D48C5F0A-0C76-4633-89F5-58420443DF5C}"/>
              </a:ext>
            </a:extLst>
          </p:cNvPr>
          <p:cNvCxnSpPr>
            <a:cxnSpLocks/>
          </p:cNvCxnSpPr>
          <p:nvPr/>
        </p:nvCxnSpPr>
        <p:spPr>
          <a:xfrm flipH="1">
            <a:off x="4969902" y="2313269"/>
            <a:ext cx="110111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D929D8FA-4084-4D6F-AA21-AD6DD695ED74}"/>
              </a:ext>
            </a:extLst>
          </p:cNvPr>
          <p:cNvCxnSpPr>
            <a:cxnSpLocks/>
          </p:cNvCxnSpPr>
          <p:nvPr/>
        </p:nvCxnSpPr>
        <p:spPr>
          <a:xfrm flipH="1">
            <a:off x="4625476" y="1694770"/>
            <a:ext cx="125066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857A74C8-FA55-4903-B996-D398A5F9893E}"/>
              </a:ext>
            </a:extLst>
          </p:cNvPr>
          <p:cNvCxnSpPr>
            <a:cxnSpLocks/>
          </p:cNvCxnSpPr>
          <p:nvPr/>
        </p:nvCxnSpPr>
        <p:spPr>
          <a:xfrm flipH="1">
            <a:off x="4149696" y="4288283"/>
            <a:ext cx="110111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036370DA-90EE-4286-91A3-12F24816284D}"/>
              </a:ext>
            </a:extLst>
          </p:cNvPr>
          <p:cNvCxnSpPr>
            <a:cxnSpLocks/>
          </p:cNvCxnSpPr>
          <p:nvPr/>
        </p:nvCxnSpPr>
        <p:spPr>
          <a:xfrm flipH="1">
            <a:off x="3608512" y="5015766"/>
            <a:ext cx="180284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3FAC6999-073D-4854-837F-B03C282D1BC0}"/>
              </a:ext>
            </a:extLst>
          </p:cNvPr>
          <p:cNvCxnSpPr>
            <a:cxnSpLocks/>
          </p:cNvCxnSpPr>
          <p:nvPr/>
        </p:nvCxnSpPr>
        <p:spPr>
          <a:xfrm flipH="1">
            <a:off x="1325105" y="4914064"/>
            <a:ext cx="144807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57F536DD-5FEE-45A0-BD6A-71E5DED0B053}"/>
              </a:ext>
            </a:extLst>
          </p:cNvPr>
          <p:cNvSpPr txBox="1"/>
          <p:nvPr/>
        </p:nvSpPr>
        <p:spPr>
          <a:xfrm>
            <a:off x="3490457" y="2473420"/>
            <a:ext cx="16060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Long processes</a:t>
            </a:r>
            <a:endParaRPr lang="en-US" dirty="0"/>
          </a:p>
        </p:txBody>
      </p: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FFF6A8A9-A358-426E-BDB4-B83732DF6479}"/>
              </a:ext>
            </a:extLst>
          </p:cNvPr>
          <p:cNvCxnSpPr/>
          <p:nvPr/>
        </p:nvCxnSpPr>
        <p:spPr>
          <a:xfrm>
            <a:off x="3796346" y="2827762"/>
            <a:ext cx="147234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90647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EB30F276-2D69-4C09-BC43-DDE57C7E972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92368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room&#10;&#10;Description generated with high confidence">
            <a:extLst>
              <a:ext uri="{FF2B5EF4-FFF2-40B4-BE49-F238E27FC236}">
                <a16:creationId xmlns:a16="http://schemas.microsoft.com/office/drawing/2014/main" id="{485EF647-290D-4267-9340-26F15936C6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60725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IL Tools | A little bit of SOLE">
            <a:extLst>
              <a:ext uri="{FF2B5EF4-FFF2-40B4-BE49-F238E27FC236}">
                <a16:creationId xmlns:a16="http://schemas.microsoft.com/office/drawing/2014/main" id="{28E62790-C970-48D9-AFBD-343902E025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9637" y="0"/>
            <a:ext cx="942545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56471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480</TotalTime>
  <Words>24</Words>
  <Application>Microsoft Office PowerPoint</Application>
  <PresentationFormat>On-screen Show (4:3)</PresentationFormat>
  <Paragraphs>15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Arial Black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Christian Felices (1402056)</dc:creator>
  <cp:lastModifiedBy>Christian Felices</cp:lastModifiedBy>
  <cp:revision>13</cp:revision>
  <dcterms:created xsi:type="dcterms:W3CDTF">2018-02-27T20:14:21Z</dcterms:created>
  <dcterms:modified xsi:type="dcterms:W3CDTF">2018-03-07T18:01:13Z</dcterms:modified>
</cp:coreProperties>
</file>