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50"/>
  </p:notesMasterIdLst>
  <p:sldIdLst>
    <p:sldId id="257" r:id="rId3"/>
    <p:sldId id="258" r:id="rId4"/>
    <p:sldId id="285" r:id="rId5"/>
    <p:sldId id="286" r:id="rId6"/>
    <p:sldId id="296" r:id="rId7"/>
    <p:sldId id="297" r:id="rId8"/>
    <p:sldId id="281" r:id="rId9"/>
    <p:sldId id="293" r:id="rId10"/>
    <p:sldId id="295" r:id="rId11"/>
    <p:sldId id="294" r:id="rId12"/>
    <p:sldId id="259" r:id="rId13"/>
    <p:sldId id="261" r:id="rId14"/>
    <p:sldId id="265" r:id="rId15"/>
    <p:sldId id="266" r:id="rId16"/>
    <p:sldId id="267" r:id="rId17"/>
    <p:sldId id="268" r:id="rId18"/>
    <p:sldId id="262" r:id="rId19"/>
    <p:sldId id="263" r:id="rId20"/>
    <p:sldId id="264" r:id="rId21"/>
    <p:sldId id="269" r:id="rId22"/>
    <p:sldId id="271" r:id="rId23"/>
    <p:sldId id="272" r:id="rId24"/>
    <p:sldId id="287" r:id="rId25"/>
    <p:sldId id="276" r:id="rId26"/>
    <p:sldId id="288" r:id="rId27"/>
    <p:sldId id="275" r:id="rId28"/>
    <p:sldId id="289" r:id="rId29"/>
    <p:sldId id="274" r:id="rId30"/>
    <p:sldId id="290" r:id="rId31"/>
    <p:sldId id="273" r:id="rId32"/>
    <p:sldId id="279" r:id="rId33"/>
    <p:sldId id="291" r:id="rId34"/>
    <p:sldId id="278" r:id="rId35"/>
    <p:sldId id="292" r:id="rId36"/>
    <p:sldId id="277" r:id="rId37"/>
    <p:sldId id="282" r:id="rId38"/>
    <p:sldId id="283" r:id="rId39"/>
    <p:sldId id="284" r:id="rId40"/>
    <p:sldId id="445" r:id="rId41"/>
    <p:sldId id="440" r:id="rId42"/>
    <p:sldId id="314" r:id="rId43"/>
    <p:sldId id="315" r:id="rId44"/>
    <p:sldId id="441" r:id="rId45"/>
    <p:sldId id="442" r:id="rId46"/>
    <p:sldId id="443" r:id="rId47"/>
    <p:sldId id="444" r:id="rId48"/>
    <p:sldId id="280" r:id="rId4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CC920A-78C0-C0CF-EEED-90164D3C87A1}" v="21" dt="2024-11-05T11:58:33.8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C7356DDB-4D5F-0838-089D-EF91F6349B4F}"/>
    <pc:docChg chg="addSld delSld modSld">
      <pc:chgData name="Sadie France" userId="S::s.france@uwtsd.ac.uk::b7d6a976-0449-421d-8e4f-ccb524b7ca6e" providerId="AD" clId="Web-{C7356DDB-4D5F-0838-089D-EF91F6349B4F}" dt="2024-10-29T13:23:19.163" v="24"/>
      <pc:docMkLst>
        <pc:docMk/>
      </pc:docMkLst>
      <pc:sldChg chg="modSp">
        <pc:chgData name="Sadie France" userId="S::s.france@uwtsd.ac.uk::b7d6a976-0449-421d-8e4f-ccb524b7ca6e" providerId="AD" clId="Web-{C7356DDB-4D5F-0838-089D-EF91F6349B4F}" dt="2024-10-29T11:50:42.397" v="15" actId="20577"/>
        <pc:sldMkLst>
          <pc:docMk/>
          <pc:sldMk cId="1450147817" sldId="258"/>
        </pc:sldMkLst>
        <pc:spChg chg="mod">
          <ac:chgData name="Sadie France" userId="S::s.france@uwtsd.ac.uk::b7d6a976-0449-421d-8e4f-ccb524b7ca6e" providerId="AD" clId="Web-{C7356DDB-4D5F-0838-089D-EF91F6349B4F}" dt="2024-10-29T11:50:42.397" v="15" actId="20577"/>
          <ac:spMkLst>
            <pc:docMk/>
            <pc:sldMk cId="1450147817" sldId="258"/>
            <ac:spMk id="3" creationId="{A5195008-2238-1D54-B89A-2CC29DB94543}"/>
          </ac:spMkLst>
        </pc:spChg>
      </pc:sldChg>
      <pc:sldChg chg="add del">
        <pc:chgData name="Sadie France" userId="S::s.france@uwtsd.ac.uk::b7d6a976-0449-421d-8e4f-ccb524b7ca6e" providerId="AD" clId="Web-{C7356DDB-4D5F-0838-089D-EF91F6349B4F}" dt="2024-10-29T13:23:19.163" v="24"/>
        <pc:sldMkLst>
          <pc:docMk/>
          <pc:sldMk cId="3521304374" sldId="281"/>
        </pc:sldMkLst>
      </pc:sldChg>
      <pc:sldChg chg="addSp modSp new mod setBg">
        <pc:chgData name="Sadie France" userId="S::s.france@uwtsd.ac.uk::b7d6a976-0449-421d-8e4f-ccb524b7ca6e" providerId="AD" clId="Web-{C7356DDB-4D5F-0838-089D-EF91F6349B4F}" dt="2024-10-29T11:48:55.629" v="7"/>
        <pc:sldMkLst>
          <pc:docMk/>
          <pc:sldMk cId="3217198656" sldId="293"/>
        </pc:sldMkLst>
        <pc:spChg chg="mod">
          <ac:chgData name="Sadie France" userId="S::s.france@uwtsd.ac.uk::b7d6a976-0449-421d-8e4f-ccb524b7ca6e" providerId="AD" clId="Web-{C7356DDB-4D5F-0838-089D-EF91F6349B4F}" dt="2024-10-29T11:48:55.629" v="7"/>
          <ac:spMkLst>
            <pc:docMk/>
            <pc:sldMk cId="3217198656" sldId="293"/>
            <ac:spMk id="2" creationId="{D817302D-5D47-4827-6264-75B32E31FC22}"/>
          </ac:spMkLst>
        </pc:spChg>
        <pc:spChg chg="mod">
          <ac:chgData name="Sadie France" userId="S::s.france@uwtsd.ac.uk::b7d6a976-0449-421d-8e4f-ccb524b7ca6e" providerId="AD" clId="Web-{C7356DDB-4D5F-0838-089D-EF91F6349B4F}" dt="2024-10-29T11:48:55.629" v="7"/>
          <ac:spMkLst>
            <pc:docMk/>
            <pc:sldMk cId="3217198656" sldId="293"/>
            <ac:spMk id="3" creationId="{87EA39D3-BDFD-4B21-173B-5ADBE300C52A}"/>
          </ac:spMkLst>
        </pc:spChg>
        <pc:spChg chg="add">
          <ac:chgData name="Sadie France" userId="S::s.france@uwtsd.ac.uk::b7d6a976-0449-421d-8e4f-ccb524b7ca6e" providerId="AD" clId="Web-{C7356DDB-4D5F-0838-089D-EF91F6349B4F}" dt="2024-10-29T11:48:55.629" v="7"/>
          <ac:spMkLst>
            <pc:docMk/>
            <pc:sldMk cId="3217198656" sldId="293"/>
            <ac:spMk id="8" creationId="{907EF6B7-1338-4443-8C46-6A318D952DFD}"/>
          </ac:spMkLst>
        </pc:spChg>
        <pc:spChg chg="add">
          <ac:chgData name="Sadie France" userId="S::s.france@uwtsd.ac.uk::b7d6a976-0449-421d-8e4f-ccb524b7ca6e" providerId="AD" clId="Web-{C7356DDB-4D5F-0838-089D-EF91F6349B4F}" dt="2024-10-29T11:48:55.629" v="7"/>
          <ac:spMkLst>
            <pc:docMk/>
            <pc:sldMk cId="3217198656" sldId="293"/>
            <ac:spMk id="10" creationId="{DAAE4CDD-124C-4DCF-9584-B6033B545DD5}"/>
          </ac:spMkLst>
        </pc:spChg>
        <pc:spChg chg="add">
          <ac:chgData name="Sadie France" userId="S::s.france@uwtsd.ac.uk::b7d6a976-0449-421d-8e4f-ccb524b7ca6e" providerId="AD" clId="Web-{C7356DDB-4D5F-0838-089D-EF91F6349B4F}" dt="2024-10-29T11:48:55.629" v="7"/>
          <ac:spMkLst>
            <pc:docMk/>
            <pc:sldMk cId="3217198656" sldId="293"/>
            <ac:spMk id="12" creationId="{081E4A58-353D-44AE-B2FC-2A74E2E400F7}"/>
          </ac:spMkLst>
        </pc:spChg>
      </pc:sldChg>
      <pc:sldChg chg="addSp modSp add replId">
        <pc:chgData name="Sadie France" userId="S::s.france@uwtsd.ac.uk::b7d6a976-0449-421d-8e4f-ccb524b7ca6e" providerId="AD" clId="Web-{C7356DDB-4D5F-0838-089D-EF91F6349B4F}" dt="2024-10-29T11:49:53.036" v="14"/>
        <pc:sldMkLst>
          <pc:docMk/>
          <pc:sldMk cId="3342431528" sldId="294"/>
        </pc:sldMkLst>
        <pc:graphicFrameChg chg="add mod modGraphic">
          <ac:chgData name="Sadie France" userId="S::s.france@uwtsd.ac.uk::b7d6a976-0449-421d-8e4f-ccb524b7ca6e" providerId="AD" clId="Web-{C7356DDB-4D5F-0838-089D-EF91F6349B4F}" dt="2024-10-29T11:49:53.036" v="14"/>
          <ac:graphicFrameMkLst>
            <pc:docMk/>
            <pc:sldMk cId="3342431528" sldId="294"/>
            <ac:graphicFrameMk id="31" creationId="{D1232BDC-E9DC-C76E-DB62-828A60CFE314}"/>
          </ac:graphicFrameMkLst>
        </pc:graphicFrameChg>
      </pc:sldChg>
      <pc:sldChg chg="addSp modSp new mod setBg">
        <pc:chgData name="Sadie France" userId="S::s.france@uwtsd.ac.uk::b7d6a976-0449-421d-8e4f-ccb524b7ca6e" providerId="AD" clId="Web-{C7356DDB-4D5F-0838-089D-EF91F6349B4F}" dt="2024-10-29T11:51:57.914" v="22"/>
        <pc:sldMkLst>
          <pc:docMk/>
          <pc:sldMk cId="1630099998" sldId="295"/>
        </pc:sldMkLst>
        <pc:spChg chg="mod">
          <ac:chgData name="Sadie France" userId="S::s.france@uwtsd.ac.uk::b7d6a976-0449-421d-8e4f-ccb524b7ca6e" providerId="AD" clId="Web-{C7356DDB-4D5F-0838-089D-EF91F6349B4F}" dt="2024-10-29T11:51:57.914" v="22"/>
          <ac:spMkLst>
            <pc:docMk/>
            <pc:sldMk cId="1630099998" sldId="295"/>
            <ac:spMk id="2" creationId="{8458DEB6-2456-69C3-9EDE-B95A4BCD66E7}"/>
          </ac:spMkLst>
        </pc:spChg>
        <pc:spChg chg="mod">
          <ac:chgData name="Sadie France" userId="S::s.france@uwtsd.ac.uk::b7d6a976-0449-421d-8e4f-ccb524b7ca6e" providerId="AD" clId="Web-{C7356DDB-4D5F-0838-089D-EF91F6349B4F}" dt="2024-10-29T11:51:57.914" v="22"/>
          <ac:spMkLst>
            <pc:docMk/>
            <pc:sldMk cId="1630099998" sldId="295"/>
            <ac:spMk id="3" creationId="{2F211841-104F-1FA3-7720-9A7D7386E73E}"/>
          </ac:spMkLst>
        </pc:spChg>
        <pc:spChg chg="add">
          <ac:chgData name="Sadie France" userId="S::s.france@uwtsd.ac.uk::b7d6a976-0449-421d-8e4f-ccb524b7ca6e" providerId="AD" clId="Web-{C7356DDB-4D5F-0838-089D-EF91F6349B4F}" dt="2024-10-29T11:51:57.914" v="22"/>
          <ac:spMkLst>
            <pc:docMk/>
            <pc:sldMk cId="1630099998" sldId="295"/>
            <ac:spMk id="8" creationId="{907EF6B7-1338-4443-8C46-6A318D952DFD}"/>
          </ac:spMkLst>
        </pc:spChg>
        <pc:spChg chg="add">
          <ac:chgData name="Sadie France" userId="S::s.france@uwtsd.ac.uk::b7d6a976-0449-421d-8e4f-ccb524b7ca6e" providerId="AD" clId="Web-{C7356DDB-4D5F-0838-089D-EF91F6349B4F}" dt="2024-10-29T11:51:57.914" v="22"/>
          <ac:spMkLst>
            <pc:docMk/>
            <pc:sldMk cId="1630099998" sldId="295"/>
            <ac:spMk id="10" creationId="{DAAE4CDD-124C-4DCF-9584-B6033B545DD5}"/>
          </ac:spMkLst>
        </pc:spChg>
        <pc:spChg chg="add">
          <ac:chgData name="Sadie France" userId="S::s.france@uwtsd.ac.uk::b7d6a976-0449-421d-8e4f-ccb524b7ca6e" providerId="AD" clId="Web-{C7356DDB-4D5F-0838-089D-EF91F6349B4F}" dt="2024-10-29T11:51:57.914" v="22"/>
          <ac:spMkLst>
            <pc:docMk/>
            <pc:sldMk cId="1630099998" sldId="295"/>
            <ac:spMk id="12" creationId="{081E4A58-353D-44AE-B2FC-2A74E2E400F7}"/>
          </ac:spMkLst>
        </pc:spChg>
      </pc:sldChg>
      <pc:sldChg chg="add replId">
        <pc:chgData name="Sadie France" userId="S::s.france@uwtsd.ac.uk::b7d6a976-0449-421d-8e4f-ccb524b7ca6e" providerId="AD" clId="Web-{C7356DDB-4D5F-0838-089D-EF91F6349B4F}" dt="2024-10-29T11:51:27.320" v="20"/>
        <pc:sldMkLst>
          <pc:docMk/>
          <pc:sldMk cId="1525042161" sldId="296"/>
        </pc:sldMkLst>
      </pc:sldChg>
      <pc:sldChg chg="add replId">
        <pc:chgData name="Sadie France" userId="S::s.france@uwtsd.ac.uk::b7d6a976-0449-421d-8e4f-ccb524b7ca6e" providerId="AD" clId="Web-{C7356DDB-4D5F-0838-089D-EF91F6349B4F}" dt="2024-10-29T11:51:45.430" v="21"/>
        <pc:sldMkLst>
          <pc:docMk/>
          <pc:sldMk cId="722582773" sldId="297"/>
        </pc:sldMkLst>
      </pc:sldChg>
    </pc:docChg>
  </pc:docChgLst>
  <pc:docChgLst>
    <pc:chgData name="Sadie France" userId="S::s.france@uwtsd.ac.uk::b7d6a976-0449-421d-8e4f-ccb524b7ca6e" providerId="AD" clId="Web-{09CC920A-78C0-C0CF-EEED-90164D3C87A1}"/>
    <pc:docChg chg="addSld modSld">
      <pc:chgData name="Sadie France" userId="S::s.france@uwtsd.ac.uk::b7d6a976-0449-421d-8e4f-ccb524b7ca6e" providerId="AD" clId="Web-{09CC920A-78C0-C0CF-EEED-90164D3C87A1}" dt="2024-11-05T11:58:40.344" v="20"/>
      <pc:docMkLst>
        <pc:docMk/>
      </pc:docMkLst>
      <pc:sldChg chg="add">
        <pc:chgData name="Sadie France" userId="S::s.france@uwtsd.ac.uk::b7d6a976-0449-421d-8e4f-ccb524b7ca6e" providerId="AD" clId="Web-{09CC920A-78C0-C0CF-EEED-90164D3C87A1}" dt="2024-11-05T11:58:17.906" v="1"/>
        <pc:sldMkLst>
          <pc:docMk/>
          <pc:sldMk cId="2275298121" sldId="314"/>
        </pc:sldMkLst>
      </pc:sldChg>
      <pc:sldChg chg="add">
        <pc:chgData name="Sadie France" userId="S::s.france@uwtsd.ac.uk::b7d6a976-0449-421d-8e4f-ccb524b7ca6e" providerId="AD" clId="Web-{09CC920A-78C0-C0CF-EEED-90164D3C87A1}" dt="2024-11-05T11:58:17.937" v="2"/>
        <pc:sldMkLst>
          <pc:docMk/>
          <pc:sldMk cId="3638556564" sldId="315"/>
        </pc:sldMkLst>
      </pc:sldChg>
      <pc:sldChg chg="add">
        <pc:chgData name="Sadie France" userId="S::s.france@uwtsd.ac.uk::b7d6a976-0449-421d-8e4f-ccb524b7ca6e" providerId="AD" clId="Web-{09CC920A-78C0-C0CF-EEED-90164D3C87A1}" dt="2024-11-05T11:58:17.890" v="0"/>
        <pc:sldMkLst>
          <pc:docMk/>
          <pc:sldMk cId="486153219" sldId="440"/>
        </pc:sldMkLst>
      </pc:sldChg>
      <pc:sldChg chg="add">
        <pc:chgData name="Sadie France" userId="S::s.france@uwtsd.ac.uk::b7d6a976-0449-421d-8e4f-ccb524b7ca6e" providerId="AD" clId="Web-{09CC920A-78C0-C0CF-EEED-90164D3C87A1}" dt="2024-11-05T11:58:17.953" v="3"/>
        <pc:sldMkLst>
          <pc:docMk/>
          <pc:sldMk cId="1532292101" sldId="441"/>
        </pc:sldMkLst>
      </pc:sldChg>
      <pc:sldChg chg="add">
        <pc:chgData name="Sadie France" userId="S::s.france@uwtsd.ac.uk::b7d6a976-0449-421d-8e4f-ccb524b7ca6e" providerId="AD" clId="Web-{09CC920A-78C0-C0CF-EEED-90164D3C87A1}" dt="2024-11-05T11:58:17.968" v="4"/>
        <pc:sldMkLst>
          <pc:docMk/>
          <pc:sldMk cId="3753230526" sldId="442"/>
        </pc:sldMkLst>
      </pc:sldChg>
      <pc:sldChg chg="add">
        <pc:chgData name="Sadie France" userId="S::s.france@uwtsd.ac.uk::b7d6a976-0449-421d-8e4f-ccb524b7ca6e" providerId="AD" clId="Web-{09CC920A-78C0-C0CF-EEED-90164D3C87A1}" dt="2024-11-05T11:58:18" v="5"/>
        <pc:sldMkLst>
          <pc:docMk/>
          <pc:sldMk cId="3206018537" sldId="443"/>
        </pc:sldMkLst>
      </pc:sldChg>
      <pc:sldChg chg="add">
        <pc:chgData name="Sadie France" userId="S::s.france@uwtsd.ac.uk::b7d6a976-0449-421d-8e4f-ccb524b7ca6e" providerId="AD" clId="Web-{09CC920A-78C0-C0CF-EEED-90164D3C87A1}" dt="2024-11-05T11:58:18.015" v="6"/>
        <pc:sldMkLst>
          <pc:docMk/>
          <pc:sldMk cId="4009354049" sldId="444"/>
        </pc:sldMkLst>
      </pc:sldChg>
      <pc:sldChg chg="addSp delSp modSp new mod setBg">
        <pc:chgData name="Sadie France" userId="S::s.france@uwtsd.ac.uk::b7d6a976-0449-421d-8e4f-ccb524b7ca6e" providerId="AD" clId="Web-{09CC920A-78C0-C0CF-EEED-90164D3C87A1}" dt="2024-11-05T11:58:40.344" v="20"/>
        <pc:sldMkLst>
          <pc:docMk/>
          <pc:sldMk cId="787110797" sldId="445"/>
        </pc:sldMkLst>
        <pc:spChg chg="mod">
          <ac:chgData name="Sadie France" userId="S::s.france@uwtsd.ac.uk::b7d6a976-0449-421d-8e4f-ccb524b7ca6e" providerId="AD" clId="Web-{09CC920A-78C0-C0CF-EEED-90164D3C87A1}" dt="2024-11-05T11:58:40.344" v="20"/>
          <ac:spMkLst>
            <pc:docMk/>
            <pc:sldMk cId="787110797" sldId="445"/>
            <ac:spMk id="2" creationId="{A06DDAD3-89E1-006E-D018-9E71D598D06A}"/>
          </ac:spMkLst>
        </pc:spChg>
        <pc:spChg chg="del">
          <ac:chgData name="Sadie France" userId="S::s.france@uwtsd.ac.uk::b7d6a976-0449-421d-8e4f-ccb524b7ca6e" providerId="AD" clId="Web-{09CC920A-78C0-C0CF-EEED-90164D3C87A1}" dt="2024-11-05T11:58:40.344" v="20"/>
          <ac:spMkLst>
            <pc:docMk/>
            <pc:sldMk cId="787110797" sldId="445"/>
            <ac:spMk id="3" creationId="{A0E9F4BF-57F6-702E-CDA8-3C49ED3270A0}"/>
          </ac:spMkLst>
        </pc:spChg>
        <pc:spChg chg="add">
          <ac:chgData name="Sadie France" userId="S::s.france@uwtsd.ac.uk::b7d6a976-0449-421d-8e4f-ccb524b7ca6e" providerId="AD" clId="Web-{09CC920A-78C0-C0CF-EEED-90164D3C87A1}" dt="2024-11-05T11:58:40.344" v="20"/>
          <ac:spMkLst>
            <pc:docMk/>
            <pc:sldMk cId="787110797" sldId="445"/>
            <ac:spMk id="9" creationId="{C1DD1A8A-57D5-4A81-AD04-532B043C5611}"/>
          </ac:spMkLst>
        </pc:spChg>
        <pc:spChg chg="add">
          <ac:chgData name="Sadie France" userId="S::s.france@uwtsd.ac.uk::b7d6a976-0449-421d-8e4f-ccb524b7ca6e" providerId="AD" clId="Web-{09CC920A-78C0-C0CF-EEED-90164D3C87A1}" dt="2024-11-05T11:58:40.344" v="20"/>
          <ac:spMkLst>
            <pc:docMk/>
            <pc:sldMk cId="787110797" sldId="445"/>
            <ac:spMk id="11" creationId="{007891EC-4501-44ED-A8C8-B11B6DB767AB}"/>
          </ac:spMkLst>
        </pc:spChg>
        <pc:picChg chg="add">
          <ac:chgData name="Sadie France" userId="S::s.france@uwtsd.ac.uk::b7d6a976-0449-421d-8e4f-ccb524b7ca6e" providerId="AD" clId="Web-{09CC920A-78C0-C0CF-EEED-90164D3C87A1}" dt="2024-11-05T11:58:40.344" v="20"/>
          <ac:picMkLst>
            <pc:docMk/>
            <pc:sldMk cId="787110797" sldId="445"/>
            <ac:picMk id="5" creationId="{CE7A4071-6771-7B96-D532-79D77024882F}"/>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2.svg"/></Relationships>
</file>

<file path=ppt/diagrams/_rels/data10.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 Id="rId14" Type="http://schemas.openxmlformats.org/officeDocument/2006/relationships/image" Target="../media/image56.svg"/></Relationships>
</file>

<file path=ppt/diagrams/_rels/data1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4" Type="http://schemas.openxmlformats.org/officeDocument/2006/relationships/image" Target="../media/image6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 Id="rId14" Type="http://schemas.openxmlformats.org/officeDocument/2006/relationships/image" Target="../media/image56.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E8849A-E406-4F9F-A1A1-24265E1120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6395F80-B32C-43DF-B772-91A43B86484B}">
      <dgm:prSet/>
      <dgm:spPr/>
      <dgm:t>
        <a:bodyPr/>
        <a:lstStyle/>
        <a:p>
          <a:pPr rtl="0"/>
          <a:r>
            <a:rPr lang="en-GB" b="1" dirty="0"/>
            <a:t>Assignment </a:t>
          </a:r>
          <a:r>
            <a:rPr lang="en-GB" b="1" dirty="0">
              <a:latin typeface="Calibri Light" panose="020F0302020204030204"/>
            </a:rPr>
            <a:t>1 due</a:t>
          </a:r>
          <a:r>
            <a:rPr lang="en-GB" b="1" dirty="0"/>
            <a:t> Friday by 23:59</a:t>
          </a:r>
          <a:endParaRPr lang="en-US" dirty="0"/>
        </a:p>
      </dgm:t>
    </dgm:pt>
    <dgm:pt modelId="{920FCFB4-3DDA-4465-B30F-215795C96953}" type="parTrans" cxnId="{3CC89F6E-B4A3-46E4-B519-9B160C769D74}">
      <dgm:prSet/>
      <dgm:spPr/>
      <dgm:t>
        <a:bodyPr/>
        <a:lstStyle/>
        <a:p>
          <a:endParaRPr lang="en-US"/>
        </a:p>
      </dgm:t>
    </dgm:pt>
    <dgm:pt modelId="{FAB7D856-8BD4-4FA1-B721-DB7269ECBD4D}" type="sibTrans" cxnId="{3CC89F6E-B4A3-46E4-B519-9B160C769D74}">
      <dgm:prSet/>
      <dgm:spPr/>
      <dgm:t>
        <a:bodyPr/>
        <a:lstStyle/>
        <a:p>
          <a:endParaRPr lang="en-US"/>
        </a:p>
      </dgm:t>
    </dgm:pt>
    <dgm:pt modelId="{CAC5A05B-FAA0-4AFF-8AC6-FD5D880D6288}">
      <dgm:prSet/>
      <dgm:spPr/>
      <dgm:t>
        <a:bodyPr/>
        <a:lstStyle/>
        <a:p>
          <a:r>
            <a:rPr lang="en-GB" b="1" dirty="0"/>
            <a:t>Next week- </a:t>
          </a:r>
          <a:r>
            <a:rPr lang="en-GB" b="1" u="sng" dirty="0"/>
            <a:t>Progress week</a:t>
          </a:r>
          <a:endParaRPr lang="en-US" dirty="0"/>
        </a:p>
      </dgm:t>
    </dgm:pt>
    <dgm:pt modelId="{D2D92E8C-7092-4C4F-A8DF-26DA30347254}" type="parTrans" cxnId="{6385A1D6-D9D5-413B-87E2-AD5BBCDB34B0}">
      <dgm:prSet/>
      <dgm:spPr/>
      <dgm:t>
        <a:bodyPr/>
        <a:lstStyle/>
        <a:p>
          <a:endParaRPr lang="en-US"/>
        </a:p>
      </dgm:t>
    </dgm:pt>
    <dgm:pt modelId="{95E4898F-4781-47BB-8BBD-629A89A08727}" type="sibTrans" cxnId="{6385A1D6-D9D5-413B-87E2-AD5BBCDB34B0}">
      <dgm:prSet/>
      <dgm:spPr/>
      <dgm:t>
        <a:bodyPr/>
        <a:lstStyle/>
        <a:p>
          <a:endParaRPr lang="en-US"/>
        </a:p>
      </dgm:t>
    </dgm:pt>
    <dgm:pt modelId="{25003B85-09F9-449C-99F2-CE9CF4695E5B}">
      <dgm:prSet/>
      <dgm:spPr/>
      <dgm:t>
        <a:bodyPr/>
        <a:lstStyle/>
        <a:p>
          <a:r>
            <a:rPr lang="en-GB" b="1" dirty="0"/>
            <a:t>No taught sessions</a:t>
          </a:r>
          <a:endParaRPr lang="en-US" dirty="0"/>
        </a:p>
      </dgm:t>
    </dgm:pt>
    <dgm:pt modelId="{A8F1082E-088A-4558-94A2-C36B7EE1E31C}" type="parTrans" cxnId="{974A00B4-1113-4049-A825-20AC7511F597}">
      <dgm:prSet/>
      <dgm:spPr/>
      <dgm:t>
        <a:bodyPr/>
        <a:lstStyle/>
        <a:p>
          <a:endParaRPr lang="en-US"/>
        </a:p>
      </dgm:t>
    </dgm:pt>
    <dgm:pt modelId="{245F7435-6482-45AB-99B5-DFAFE5B41FF0}" type="sibTrans" cxnId="{974A00B4-1113-4049-A825-20AC7511F597}">
      <dgm:prSet/>
      <dgm:spPr/>
      <dgm:t>
        <a:bodyPr/>
        <a:lstStyle/>
        <a:p>
          <a:endParaRPr lang="en-US"/>
        </a:p>
      </dgm:t>
    </dgm:pt>
    <dgm:pt modelId="{9BB4C465-8F05-48E5-A4BC-64463519DD86}">
      <dgm:prSet/>
      <dgm:spPr/>
      <dgm:t>
        <a:bodyPr/>
        <a:lstStyle/>
        <a:p>
          <a:r>
            <a:rPr lang="en-GB" b="1" dirty="0"/>
            <a:t>Teaching reconvenes on:- Monday 18th November </a:t>
          </a:r>
          <a:endParaRPr lang="en-US" dirty="0"/>
        </a:p>
      </dgm:t>
    </dgm:pt>
    <dgm:pt modelId="{14AE4FA6-1CCB-440B-A61F-AB37BEA8C341}" type="parTrans" cxnId="{7038CC0C-4451-44CF-A88B-2D5A362B8A1A}">
      <dgm:prSet/>
      <dgm:spPr/>
      <dgm:t>
        <a:bodyPr/>
        <a:lstStyle/>
        <a:p>
          <a:endParaRPr lang="en-US"/>
        </a:p>
      </dgm:t>
    </dgm:pt>
    <dgm:pt modelId="{42C8D9D2-CBC3-45CA-A325-09528037598C}" type="sibTrans" cxnId="{7038CC0C-4451-44CF-A88B-2D5A362B8A1A}">
      <dgm:prSet/>
      <dgm:spPr/>
      <dgm:t>
        <a:bodyPr/>
        <a:lstStyle/>
        <a:p>
          <a:endParaRPr lang="en-US"/>
        </a:p>
      </dgm:t>
    </dgm:pt>
    <dgm:pt modelId="{1DE7E613-6A54-4970-995E-93525219FBAD}" type="pres">
      <dgm:prSet presAssocID="{D7E8849A-E406-4F9F-A1A1-24265E112058}" presName="root" presStyleCnt="0">
        <dgm:presLayoutVars>
          <dgm:dir/>
          <dgm:resizeHandles val="exact"/>
        </dgm:presLayoutVars>
      </dgm:prSet>
      <dgm:spPr/>
    </dgm:pt>
    <dgm:pt modelId="{7E0B911C-F91D-4FBE-A284-B74FA3142CE3}" type="pres">
      <dgm:prSet presAssocID="{26395F80-B32C-43DF-B772-91A43B86484B}" presName="compNode" presStyleCnt="0"/>
      <dgm:spPr/>
    </dgm:pt>
    <dgm:pt modelId="{852AC288-C93A-42F8-8825-1453EE8105C5}" type="pres">
      <dgm:prSet presAssocID="{26395F80-B32C-43DF-B772-91A43B86484B}" presName="bgRect" presStyleLbl="bgShp" presStyleIdx="0" presStyleCnt="2"/>
      <dgm:spPr/>
    </dgm:pt>
    <dgm:pt modelId="{B6B11DC1-063B-41AE-8D9B-EFA9E18CFC86}" type="pres">
      <dgm:prSet presAssocID="{26395F80-B32C-43DF-B772-91A43B86484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A20BBAAA-D9CF-4160-8F4F-4C57EDDABFD3}" type="pres">
      <dgm:prSet presAssocID="{26395F80-B32C-43DF-B772-91A43B86484B}" presName="spaceRect" presStyleCnt="0"/>
      <dgm:spPr/>
    </dgm:pt>
    <dgm:pt modelId="{9586065C-46A1-4F7E-84DF-B32820647F16}" type="pres">
      <dgm:prSet presAssocID="{26395F80-B32C-43DF-B772-91A43B86484B}" presName="parTx" presStyleLbl="revTx" presStyleIdx="0" presStyleCnt="3">
        <dgm:presLayoutVars>
          <dgm:chMax val="0"/>
          <dgm:chPref val="0"/>
        </dgm:presLayoutVars>
      </dgm:prSet>
      <dgm:spPr/>
    </dgm:pt>
    <dgm:pt modelId="{CF487ABE-DD59-461E-9BE2-FB46AF2FC7A3}" type="pres">
      <dgm:prSet presAssocID="{FAB7D856-8BD4-4FA1-B721-DB7269ECBD4D}" presName="sibTrans" presStyleCnt="0"/>
      <dgm:spPr/>
    </dgm:pt>
    <dgm:pt modelId="{C951E918-274E-4804-9AE8-6AE9F722CAA2}" type="pres">
      <dgm:prSet presAssocID="{CAC5A05B-FAA0-4AFF-8AC6-FD5D880D6288}" presName="compNode" presStyleCnt="0"/>
      <dgm:spPr/>
    </dgm:pt>
    <dgm:pt modelId="{214F7FED-7570-4FA4-A0A4-AC8D55C26E0C}" type="pres">
      <dgm:prSet presAssocID="{CAC5A05B-FAA0-4AFF-8AC6-FD5D880D6288}" presName="bgRect" presStyleLbl="bgShp" presStyleIdx="1" presStyleCnt="2"/>
      <dgm:spPr/>
    </dgm:pt>
    <dgm:pt modelId="{19AB6EDC-ADBE-42FF-9E0D-D33A382FF1F4}" type="pres">
      <dgm:prSet presAssocID="{CAC5A05B-FAA0-4AFF-8AC6-FD5D880D628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utral Face with No Fill"/>
        </a:ext>
      </dgm:extLst>
    </dgm:pt>
    <dgm:pt modelId="{31FA69F9-69E4-436E-89B9-40BE3B049F6A}" type="pres">
      <dgm:prSet presAssocID="{CAC5A05B-FAA0-4AFF-8AC6-FD5D880D6288}" presName="spaceRect" presStyleCnt="0"/>
      <dgm:spPr/>
    </dgm:pt>
    <dgm:pt modelId="{0B22F16E-D4EC-4C08-9559-17AC660F6C46}" type="pres">
      <dgm:prSet presAssocID="{CAC5A05B-FAA0-4AFF-8AC6-FD5D880D6288}" presName="parTx" presStyleLbl="revTx" presStyleIdx="1" presStyleCnt="3">
        <dgm:presLayoutVars>
          <dgm:chMax val="0"/>
          <dgm:chPref val="0"/>
        </dgm:presLayoutVars>
      </dgm:prSet>
      <dgm:spPr/>
    </dgm:pt>
    <dgm:pt modelId="{9D5B78EE-CD63-40C7-A6DD-E1B5BCDE542B}" type="pres">
      <dgm:prSet presAssocID="{CAC5A05B-FAA0-4AFF-8AC6-FD5D880D6288}" presName="desTx" presStyleLbl="revTx" presStyleIdx="2" presStyleCnt="3">
        <dgm:presLayoutVars/>
      </dgm:prSet>
      <dgm:spPr/>
    </dgm:pt>
  </dgm:ptLst>
  <dgm:cxnLst>
    <dgm:cxn modelId="{62876C07-67B5-4638-972C-2AC4D1D39296}" type="presOf" srcId="{CAC5A05B-FAA0-4AFF-8AC6-FD5D880D6288}" destId="{0B22F16E-D4EC-4C08-9559-17AC660F6C46}" srcOrd="0" destOrd="0" presId="urn:microsoft.com/office/officeart/2018/2/layout/IconVerticalSolidList"/>
    <dgm:cxn modelId="{7038CC0C-4451-44CF-A88B-2D5A362B8A1A}" srcId="{CAC5A05B-FAA0-4AFF-8AC6-FD5D880D6288}" destId="{9BB4C465-8F05-48E5-A4BC-64463519DD86}" srcOrd="1" destOrd="0" parTransId="{14AE4FA6-1CCB-440B-A61F-AB37BEA8C341}" sibTransId="{42C8D9D2-CBC3-45CA-A325-09528037598C}"/>
    <dgm:cxn modelId="{2689C966-D65B-42F1-AC45-FF3EBDCE57EE}" type="presOf" srcId="{25003B85-09F9-449C-99F2-CE9CF4695E5B}" destId="{9D5B78EE-CD63-40C7-A6DD-E1B5BCDE542B}" srcOrd="0" destOrd="0" presId="urn:microsoft.com/office/officeart/2018/2/layout/IconVerticalSolidList"/>
    <dgm:cxn modelId="{0468364B-504E-448F-B802-AA6FA6ACB699}" type="presOf" srcId="{D7E8849A-E406-4F9F-A1A1-24265E112058}" destId="{1DE7E613-6A54-4970-995E-93525219FBAD}" srcOrd="0" destOrd="0" presId="urn:microsoft.com/office/officeart/2018/2/layout/IconVerticalSolidList"/>
    <dgm:cxn modelId="{3CC89F6E-B4A3-46E4-B519-9B160C769D74}" srcId="{D7E8849A-E406-4F9F-A1A1-24265E112058}" destId="{26395F80-B32C-43DF-B772-91A43B86484B}" srcOrd="0" destOrd="0" parTransId="{920FCFB4-3DDA-4465-B30F-215795C96953}" sibTransId="{FAB7D856-8BD4-4FA1-B721-DB7269ECBD4D}"/>
    <dgm:cxn modelId="{974A00B4-1113-4049-A825-20AC7511F597}" srcId="{CAC5A05B-FAA0-4AFF-8AC6-FD5D880D6288}" destId="{25003B85-09F9-449C-99F2-CE9CF4695E5B}" srcOrd="0" destOrd="0" parTransId="{A8F1082E-088A-4558-94A2-C36B7EE1E31C}" sibTransId="{245F7435-6482-45AB-99B5-DFAFE5B41FF0}"/>
    <dgm:cxn modelId="{DFAF24C1-3A40-4035-A1C7-EE81D3D08C8D}" type="presOf" srcId="{9BB4C465-8F05-48E5-A4BC-64463519DD86}" destId="{9D5B78EE-CD63-40C7-A6DD-E1B5BCDE542B}" srcOrd="0" destOrd="1" presId="urn:microsoft.com/office/officeart/2018/2/layout/IconVerticalSolidList"/>
    <dgm:cxn modelId="{6385A1D6-D9D5-413B-87E2-AD5BBCDB34B0}" srcId="{D7E8849A-E406-4F9F-A1A1-24265E112058}" destId="{CAC5A05B-FAA0-4AFF-8AC6-FD5D880D6288}" srcOrd="1" destOrd="0" parTransId="{D2D92E8C-7092-4C4F-A8DF-26DA30347254}" sibTransId="{95E4898F-4781-47BB-8BBD-629A89A08727}"/>
    <dgm:cxn modelId="{407421F0-26F6-4440-B8C0-61AF62442FC4}" type="presOf" srcId="{26395F80-B32C-43DF-B772-91A43B86484B}" destId="{9586065C-46A1-4F7E-84DF-B32820647F16}" srcOrd="0" destOrd="0" presId="urn:microsoft.com/office/officeart/2018/2/layout/IconVerticalSolidList"/>
    <dgm:cxn modelId="{A7F28EAF-203A-41EF-8A73-402413D2880B}" type="presParOf" srcId="{1DE7E613-6A54-4970-995E-93525219FBAD}" destId="{7E0B911C-F91D-4FBE-A284-B74FA3142CE3}" srcOrd="0" destOrd="0" presId="urn:microsoft.com/office/officeart/2018/2/layout/IconVerticalSolidList"/>
    <dgm:cxn modelId="{82DDD840-145E-4F69-919A-034C1C7A9F6A}" type="presParOf" srcId="{7E0B911C-F91D-4FBE-A284-B74FA3142CE3}" destId="{852AC288-C93A-42F8-8825-1453EE8105C5}" srcOrd="0" destOrd="0" presId="urn:microsoft.com/office/officeart/2018/2/layout/IconVerticalSolidList"/>
    <dgm:cxn modelId="{71CC6538-4FE9-4BAF-A4B8-62F4838958E7}" type="presParOf" srcId="{7E0B911C-F91D-4FBE-A284-B74FA3142CE3}" destId="{B6B11DC1-063B-41AE-8D9B-EFA9E18CFC86}" srcOrd="1" destOrd="0" presId="urn:microsoft.com/office/officeart/2018/2/layout/IconVerticalSolidList"/>
    <dgm:cxn modelId="{2B92C4AC-4E87-45BC-B8FA-061983A10D47}" type="presParOf" srcId="{7E0B911C-F91D-4FBE-A284-B74FA3142CE3}" destId="{A20BBAAA-D9CF-4160-8F4F-4C57EDDABFD3}" srcOrd="2" destOrd="0" presId="urn:microsoft.com/office/officeart/2018/2/layout/IconVerticalSolidList"/>
    <dgm:cxn modelId="{1D5ECBEB-AC01-4E76-963A-3A8635025E38}" type="presParOf" srcId="{7E0B911C-F91D-4FBE-A284-B74FA3142CE3}" destId="{9586065C-46A1-4F7E-84DF-B32820647F16}" srcOrd="3" destOrd="0" presId="urn:microsoft.com/office/officeart/2018/2/layout/IconVerticalSolidList"/>
    <dgm:cxn modelId="{496C30DF-130B-45B2-BF29-230D691C7EBA}" type="presParOf" srcId="{1DE7E613-6A54-4970-995E-93525219FBAD}" destId="{CF487ABE-DD59-461E-9BE2-FB46AF2FC7A3}" srcOrd="1" destOrd="0" presId="urn:microsoft.com/office/officeart/2018/2/layout/IconVerticalSolidList"/>
    <dgm:cxn modelId="{B18BF448-DDB0-4847-A593-5A8AAF408363}" type="presParOf" srcId="{1DE7E613-6A54-4970-995E-93525219FBAD}" destId="{C951E918-274E-4804-9AE8-6AE9F722CAA2}" srcOrd="2" destOrd="0" presId="urn:microsoft.com/office/officeart/2018/2/layout/IconVerticalSolidList"/>
    <dgm:cxn modelId="{1015D500-878D-4446-9B0C-998CDFB78F8A}" type="presParOf" srcId="{C951E918-274E-4804-9AE8-6AE9F722CAA2}" destId="{214F7FED-7570-4FA4-A0A4-AC8D55C26E0C}" srcOrd="0" destOrd="0" presId="urn:microsoft.com/office/officeart/2018/2/layout/IconVerticalSolidList"/>
    <dgm:cxn modelId="{CF28F282-1E87-4F91-9E98-81BD49D2CCB0}" type="presParOf" srcId="{C951E918-274E-4804-9AE8-6AE9F722CAA2}" destId="{19AB6EDC-ADBE-42FF-9E0D-D33A382FF1F4}" srcOrd="1" destOrd="0" presId="urn:microsoft.com/office/officeart/2018/2/layout/IconVerticalSolidList"/>
    <dgm:cxn modelId="{79A60749-615E-4ECA-8F2B-394B25A13B41}" type="presParOf" srcId="{C951E918-274E-4804-9AE8-6AE9F722CAA2}" destId="{31FA69F9-69E4-436E-89B9-40BE3B049F6A}" srcOrd="2" destOrd="0" presId="urn:microsoft.com/office/officeart/2018/2/layout/IconVerticalSolidList"/>
    <dgm:cxn modelId="{F4F99DC6-65AD-49F9-96E2-E436262A3FB4}" type="presParOf" srcId="{C951E918-274E-4804-9AE8-6AE9F722CAA2}" destId="{0B22F16E-D4EC-4C08-9559-17AC660F6C46}" srcOrd="3" destOrd="0" presId="urn:microsoft.com/office/officeart/2018/2/layout/IconVerticalSolidList"/>
    <dgm:cxn modelId="{2250F061-518A-4357-85BA-55218427A4AC}" type="presParOf" srcId="{C951E918-274E-4804-9AE8-6AE9F722CAA2}" destId="{9D5B78EE-CD63-40C7-A6DD-E1B5BCDE542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6636E9-A18F-49A5-ABEC-DABAEAC99C4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F63BA76-BFFF-4E49-8373-DC1C1C2787FF}">
      <dgm:prSet/>
      <dgm:spPr/>
      <dgm:t>
        <a:bodyPr/>
        <a:lstStyle/>
        <a:p>
          <a:pPr rtl="0">
            <a:defRPr cap="all"/>
          </a:pPr>
          <a:r>
            <a:rPr lang="en-US" dirty="0"/>
            <a:t>Due 10th January </a:t>
          </a:r>
          <a:r>
            <a:rPr lang="en-US" dirty="0">
              <a:latin typeface="Calibri Light" panose="020F0302020204030204"/>
            </a:rPr>
            <a:t>2025 </a:t>
          </a:r>
        </a:p>
      </dgm:t>
    </dgm:pt>
    <dgm:pt modelId="{B37111E9-9EC8-4D3C-987C-CD8B3E7DA4F8}" type="parTrans" cxnId="{B4650B99-60A2-4503-9152-956D755F9757}">
      <dgm:prSet/>
      <dgm:spPr/>
      <dgm:t>
        <a:bodyPr/>
        <a:lstStyle/>
        <a:p>
          <a:endParaRPr lang="en-US"/>
        </a:p>
      </dgm:t>
    </dgm:pt>
    <dgm:pt modelId="{919E060A-C3EB-4C11-A142-79DBF3511717}" type="sibTrans" cxnId="{B4650B99-60A2-4503-9152-956D755F9757}">
      <dgm:prSet/>
      <dgm:spPr/>
      <dgm:t>
        <a:bodyPr/>
        <a:lstStyle/>
        <a:p>
          <a:endParaRPr lang="en-US"/>
        </a:p>
      </dgm:t>
    </dgm:pt>
    <dgm:pt modelId="{25B33981-E85C-4099-BCCF-7ED5888B4FF4}">
      <dgm:prSet/>
      <dgm:spPr/>
      <dgm:t>
        <a:bodyPr/>
        <a:lstStyle/>
        <a:p>
          <a:pPr>
            <a:lnSpc>
              <a:spcPct val="100000"/>
            </a:lnSpc>
            <a:defRPr cap="all"/>
          </a:pPr>
          <a:r>
            <a:rPr lang="en-US" dirty="0"/>
            <a:t>Self-reflection</a:t>
          </a:r>
        </a:p>
      </dgm:t>
    </dgm:pt>
    <dgm:pt modelId="{E12CAE1A-6A1D-4F74-85DA-C0CC9CD6D029}" type="parTrans" cxnId="{08631175-6F76-45E0-9BB4-C16990288F3D}">
      <dgm:prSet/>
      <dgm:spPr/>
      <dgm:t>
        <a:bodyPr/>
        <a:lstStyle/>
        <a:p>
          <a:endParaRPr lang="en-US"/>
        </a:p>
      </dgm:t>
    </dgm:pt>
    <dgm:pt modelId="{86305150-E283-4A4A-B6CA-89C36A9875A9}" type="sibTrans" cxnId="{08631175-6F76-45E0-9BB4-C16990288F3D}">
      <dgm:prSet/>
      <dgm:spPr/>
      <dgm:t>
        <a:bodyPr/>
        <a:lstStyle/>
        <a:p>
          <a:endParaRPr lang="en-US"/>
        </a:p>
      </dgm:t>
    </dgm:pt>
    <dgm:pt modelId="{95B52236-984A-4F0D-93A5-5B5E5540BC72}">
      <dgm:prSet/>
      <dgm:spPr/>
      <dgm:t>
        <a:bodyPr/>
        <a:lstStyle/>
        <a:p>
          <a:pPr>
            <a:lnSpc>
              <a:spcPct val="100000"/>
            </a:lnSpc>
            <a:defRPr cap="all"/>
          </a:pPr>
          <a:r>
            <a:rPr lang="en-US" dirty="0"/>
            <a:t>Lets take a look.....</a:t>
          </a:r>
        </a:p>
      </dgm:t>
    </dgm:pt>
    <dgm:pt modelId="{B9839D22-6601-4B93-BE0D-050C914AE3AA}" type="parTrans" cxnId="{46F7A1AA-E642-42E7-B9E9-005873E07798}">
      <dgm:prSet/>
      <dgm:spPr/>
      <dgm:t>
        <a:bodyPr/>
        <a:lstStyle/>
        <a:p>
          <a:endParaRPr lang="en-US"/>
        </a:p>
      </dgm:t>
    </dgm:pt>
    <dgm:pt modelId="{5B0ED5A3-B384-4FDB-BE38-D69F4F0E1975}" type="sibTrans" cxnId="{46F7A1AA-E642-42E7-B9E9-005873E07798}">
      <dgm:prSet/>
      <dgm:spPr/>
      <dgm:t>
        <a:bodyPr/>
        <a:lstStyle/>
        <a:p>
          <a:endParaRPr lang="en-US"/>
        </a:p>
      </dgm:t>
    </dgm:pt>
    <dgm:pt modelId="{341BC07D-ED66-444D-92BF-1F93212E81D1}">
      <dgm:prSet phldr="0"/>
      <dgm:spPr/>
      <dgm:t>
        <a:bodyPr/>
        <a:lstStyle/>
        <a:p>
          <a:pPr>
            <a:lnSpc>
              <a:spcPct val="100000"/>
            </a:lnSpc>
            <a:defRPr cap="all"/>
          </a:pPr>
          <a:r>
            <a:rPr lang="en-US" dirty="0">
              <a:latin typeface="Calibri Light" panose="020F0302020204030204"/>
            </a:rPr>
            <a:t>by</a:t>
          </a:r>
          <a:r>
            <a:rPr lang="en-US" dirty="0"/>
            <a:t> 23:59pm</a:t>
          </a:r>
        </a:p>
      </dgm:t>
    </dgm:pt>
    <dgm:pt modelId="{1B6834C0-4E75-4B63-8639-CC1984AFC7E5}" type="parTrans" cxnId="{9474C933-B430-4962-9997-E204D701A74D}">
      <dgm:prSet/>
      <dgm:spPr/>
    </dgm:pt>
    <dgm:pt modelId="{8D9DB634-ACFB-4F1C-B445-56C4E48B5315}" type="sibTrans" cxnId="{9474C933-B430-4962-9997-E204D701A74D}">
      <dgm:prSet/>
      <dgm:spPr/>
    </dgm:pt>
    <dgm:pt modelId="{F799B99E-F156-45CE-A1C2-2B0BCD866047}" type="pres">
      <dgm:prSet presAssocID="{8E6636E9-A18F-49A5-ABEC-DABAEAC99C46}" presName="root" presStyleCnt="0">
        <dgm:presLayoutVars>
          <dgm:dir/>
          <dgm:resizeHandles val="exact"/>
        </dgm:presLayoutVars>
      </dgm:prSet>
      <dgm:spPr/>
    </dgm:pt>
    <dgm:pt modelId="{6E0DEBB8-9CD2-482C-A6ED-7AC14E18B337}" type="pres">
      <dgm:prSet presAssocID="{5F63BA76-BFFF-4E49-8373-DC1C1C2787FF}" presName="compNode" presStyleCnt="0"/>
      <dgm:spPr/>
    </dgm:pt>
    <dgm:pt modelId="{FF89ACF9-A998-48E3-AC17-E36EDA48AEEA}" type="pres">
      <dgm:prSet presAssocID="{5F63BA76-BFFF-4E49-8373-DC1C1C2787FF}" presName="iconBgRect" presStyleLbl="bgShp" presStyleIdx="0" presStyleCnt="4"/>
      <dgm:spPr/>
    </dgm:pt>
    <dgm:pt modelId="{010BF322-E3F7-45CE-8AD1-1E884E91C2B4}" type="pres">
      <dgm:prSet presAssocID="{5F63BA76-BFFF-4E49-8373-DC1C1C2787F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
        </a:ext>
      </dgm:extLst>
    </dgm:pt>
    <dgm:pt modelId="{DFA66125-895C-4AE6-8C37-9A8C0347C60B}" type="pres">
      <dgm:prSet presAssocID="{5F63BA76-BFFF-4E49-8373-DC1C1C2787FF}" presName="spaceRect" presStyleCnt="0"/>
      <dgm:spPr/>
    </dgm:pt>
    <dgm:pt modelId="{CB49DEB8-F877-43A6-9669-B3962EB28F0B}" type="pres">
      <dgm:prSet presAssocID="{5F63BA76-BFFF-4E49-8373-DC1C1C2787FF}" presName="textRect" presStyleLbl="revTx" presStyleIdx="0" presStyleCnt="4">
        <dgm:presLayoutVars>
          <dgm:chMax val="1"/>
          <dgm:chPref val="1"/>
        </dgm:presLayoutVars>
      </dgm:prSet>
      <dgm:spPr/>
    </dgm:pt>
    <dgm:pt modelId="{3BEFE7B2-CC6C-47E3-84C5-1D449B89067A}" type="pres">
      <dgm:prSet presAssocID="{919E060A-C3EB-4C11-A142-79DBF3511717}" presName="sibTrans" presStyleCnt="0"/>
      <dgm:spPr/>
    </dgm:pt>
    <dgm:pt modelId="{00F243A5-2D5F-4C6D-B014-D7BE5F1C3A96}" type="pres">
      <dgm:prSet presAssocID="{341BC07D-ED66-444D-92BF-1F93212E81D1}" presName="compNode" presStyleCnt="0"/>
      <dgm:spPr/>
    </dgm:pt>
    <dgm:pt modelId="{FBB0FE70-634D-41E0-BC7B-B3418D2ECD84}" type="pres">
      <dgm:prSet presAssocID="{341BC07D-ED66-444D-92BF-1F93212E81D1}" presName="iconBgRect" presStyleLbl="bgShp" presStyleIdx="1" presStyleCnt="4"/>
      <dgm:spPr/>
    </dgm:pt>
    <dgm:pt modelId="{C578DAA3-D697-4240-81CD-D91B9CB0C569}" type="pres">
      <dgm:prSet presAssocID="{341BC07D-ED66-444D-92BF-1F93212E81D1}" presName="iconRect" presStyleLbl="node1" presStyleIdx="1" presStyleCnt="4"/>
      <dgm:spPr/>
    </dgm:pt>
    <dgm:pt modelId="{BC1A2D01-CAA1-4344-A789-DEB078E5A632}" type="pres">
      <dgm:prSet presAssocID="{341BC07D-ED66-444D-92BF-1F93212E81D1}" presName="spaceRect" presStyleCnt="0"/>
      <dgm:spPr/>
    </dgm:pt>
    <dgm:pt modelId="{2835E77D-66F0-4172-91E9-BED71D87E41E}" type="pres">
      <dgm:prSet presAssocID="{341BC07D-ED66-444D-92BF-1F93212E81D1}" presName="textRect" presStyleLbl="revTx" presStyleIdx="1" presStyleCnt="4">
        <dgm:presLayoutVars>
          <dgm:chMax val="1"/>
          <dgm:chPref val="1"/>
        </dgm:presLayoutVars>
      </dgm:prSet>
      <dgm:spPr/>
    </dgm:pt>
    <dgm:pt modelId="{E4FBD190-D9C7-46A7-AAD8-70BAF916B177}" type="pres">
      <dgm:prSet presAssocID="{8D9DB634-ACFB-4F1C-B445-56C4E48B5315}" presName="sibTrans" presStyleCnt="0"/>
      <dgm:spPr/>
    </dgm:pt>
    <dgm:pt modelId="{EE5F8DC9-AE44-46AB-8DCE-0825B5CDC882}" type="pres">
      <dgm:prSet presAssocID="{25B33981-E85C-4099-BCCF-7ED5888B4FF4}" presName="compNode" presStyleCnt="0"/>
      <dgm:spPr/>
    </dgm:pt>
    <dgm:pt modelId="{A775B07B-4EAA-4A22-8FD1-1533F4068CCF}" type="pres">
      <dgm:prSet presAssocID="{25B33981-E85C-4099-BCCF-7ED5888B4FF4}" presName="iconBgRect" presStyleLbl="bgShp" presStyleIdx="2" presStyleCnt="4"/>
      <dgm:spPr/>
    </dgm:pt>
    <dgm:pt modelId="{D4CF70EF-2A27-43B8-B486-6CA21D0874B1}" type="pres">
      <dgm:prSet presAssocID="{25B33981-E85C-4099-BCCF-7ED5888B4FF4}"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CE699E53-ADA6-4AC4-A00F-557924959FF8}" type="pres">
      <dgm:prSet presAssocID="{25B33981-E85C-4099-BCCF-7ED5888B4FF4}" presName="spaceRect" presStyleCnt="0"/>
      <dgm:spPr/>
    </dgm:pt>
    <dgm:pt modelId="{561D688B-B8F6-4B0C-AB96-1770E6B369FC}" type="pres">
      <dgm:prSet presAssocID="{25B33981-E85C-4099-BCCF-7ED5888B4FF4}" presName="textRect" presStyleLbl="revTx" presStyleIdx="2" presStyleCnt="4">
        <dgm:presLayoutVars>
          <dgm:chMax val="1"/>
          <dgm:chPref val="1"/>
        </dgm:presLayoutVars>
      </dgm:prSet>
      <dgm:spPr/>
    </dgm:pt>
    <dgm:pt modelId="{9F8A090E-AFC5-4C57-A0FE-B69F765504AF}" type="pres">
      <dgm:prSet presAssocID="{86305150-E283-4A4A-B6CA-89C36A9875A9}" presName="sibTrans" presStyleCnt="0"/>
      <dgm:spPr/>
    </dgm:pt>
    <dgm:pt modelId="{3BD27E40-4F18-4D28-A018-CA19105B8D5F}" type="pres">
      <dgm:prSet presAssocID="{95B52236-984A-4F0D-93A5-5B5E5540BC72}" presName="compNode" presStyleCnt="0"/>
      <dgm:spPr/>
    </dgm:pt>
    <dgm:pt modelId="{4C0EB9CF-53C9-48CC-B870-232B637EB8F9}" type="pres">
      <dgm:prSet presAssocID="{95B52236-984A-4F0D-93A5-5B5E5540BC72}" presName="iconBgRect" presStyleLbl="bgShp" presStyleIdx="3" presStyleCnt="4"/>
      <dgm:spPr/>
    </dgm:pt>
    <dgm:pt modelId="{512F8694-4A13-4A1D-BB59-A1B83DE6DB83}" type="pres">
      <dgm:prSet presAssocID="{95B52236-984A-4F0D-93A5-5B5E5540BC72}"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45C27651-1728-438E-B889-C3E6B913E765}" type="pres">
      <dgm:prSet presAssocID="{95B52236-984A-4F0D-93A5-5B5E5540BC72}" presName="spaceRect" presStyleCnt="0"/>
      <dgm:spPr/>
    </dgm:pt>
    <dgm:pt modelId="{4DEDC255-4F5B-4E42-92DB-50CAEF5B582E}" type="pres">
      <dgm:prSet presAssocID="{95B52236-984A-4F0D-93A5-5B5E5540BC72}" presName="textRect" presStyleLbl="revTx" presStyleIdx="3" presStyleCnt="4">
        <dgm:presLayoutVars>
          <dgm:chMax val="1"/>
          <dgm:chPref val="1"/>
        </dgm:presLayoutVars>
      </dgm:prSet>
      <dgm:spPr/>
    </dgm:pt>
  </dgm:ptLst>
  <dgm:cxnLst>
    <dgm:cxn modelId="{9474C933-B430-4962-9997-E204D701A74D}" srcId="{8E6636E9-A18F-49A5-ABEC-DABAEAC99C46}" destId="{341BC07D-ED66-444D-92BF-1F93212E81D1}" srcOrd="1" destOrd="0" parTransId="{1B6834C0-4E75-4B63-8639-CC1984AFC7E5}" sibTransId="{8D9DB634-ACFB-4F1C-B445-56C4E48B5315}"/>
    <dgm:cxn modelId="{D3763937-836A-4ABF-A394-5309F12D4E84}" type="presOf" srcId="{341BC07D-ED66-444D-92BF-1F93212E81D1}" destId="{2835E77D-66F0-4172-91E9-BED71D87E41E}" srcOrd="0" destOrd="0" presId="urn:microsoft.com/office/officeart/2018/5/layout/IconCircleLabelList"/>
    <dgm:cxn modelId="{5E6E7961-D452-4DE2-81F3-0E39489361F7}" type="presOf" srcId="{8E6636E9-A18F-49A5-ABEC-DABAEAC99C46}" destId="{F799B99E-F156-45CE-A1C2-2B0BCD866047}" srcOrd="0" destOrd="0" presId="urn:microsoft.com/office/officeart/2018/5/layout/IconCircleLabelList"/>
    <dgm:cxn modelId="{08631175-6F76-45E0-9BB4-C16990288F3D}" srcId="{8E6636E9-A18F-49A5-ABEC-DABAEAC99C46}" destId="{25B33981-E85C-4099-BCCF-7ED5888B4FF4}" srcOrd="2" destOrd="0" parTransId="{E12CAE1A-6A1D-4F74-85DA-C0CC9CD6D029}" sibTransId="{86305150-E283-4A4A-B6CA-89C36A9875A9}"/>
    <dgm:cxn modelId="{B4650B99-60A2-4503-9152-956D755F9757}" srcId="{8E6636E9-A18F-49A5-ABEC-DABAEAC99C46}" destId="{5F63BA76-BFFF-4E49-8373-DC1C1C2787FF}" srcOrd="0" destOrd="0" parTransId="{B37111E9-9EC8-4D3C-987C-CD8B3E7DA4F8}" sibTransId="{919E060A-C3EB-4C11-A142-79DBF3511717}"/>
    <dgm:cxn modelId="{640013A0-3E98-4D6D-9A71-402A394CEE4F}" type="presOf" srcId="{25B33981-E85C-4099-BCCF-7ED5888B4FF4}" destId="{561D688B-B8F6-4B0C-AB96-1770E6B369FC}" srcOrd="0" destOrd="0" presId="urn:microsoft.com/office/officeart/2018/5/layout/IconCircleLabelList"/>
    <dgm:cxn modelId="{2F3483A0-B409-4583-A0AC-CFEB29C1B44E}" type="presOf" srcId="{95B52236-984A-4F0D-93A5-5B5E5540BC72}" destId="{4DEDC255-4F5B-4E42-92DB-50CAEF5B582E}" srcOrd="0" destOrd="0" presId="urn:microsoft.com/office/officeart/2018/5/layout/IconCircleLabelList"/>
    <dgm:cxn modelId="{46F7A1AA-E642-42E7-B9E9-005873E07798}" srcId="{8E6636E9-A18F-49A5-ABEC-DABAEAC99C46}" destId="{95B52236-984A-4F0D-93A5-5B5E5540BC72}" srcOrd="3" destOrd="0" parTransId="{B9839D22-6601-4B93-BE0D-050C914AE3AA}" sibTransId="{5B0ED5A3-B384-4FDB-BE38-D69F4F0E1975}"/>
    <dgm:cxn modelId="{6B62B2E5-AE58-482D-B251-004F12262AF4}" type="presOf" srcId="{5F63BA76-BFFF-4E49-8373-DC1C1C2787FF}" destId="{CB49DEB8-F877-43A6-9669-B3962EB28F0B}" srcOrd="0" destOrd="0" presId="urn:microsoft.com/office/officeart/2018/5/layout/IconCircleLabelList"/>
    <dgm:cxn modelId="{C941EC94-B02F-4BA4-B0B2-5CE17EE7693C}" type="presParOf" srcId="{F799B99E-F156-45CE-A1C2-2B0BCD866047}" destId="{6E0DEBB8-9CD2-482C-A6ED-7AC14E18B337}" srcOrd="0" destOrd="0" presId="urn:microsoft.com/office/officeart/2018/5/layout/IconCircleLabelList"/>
    <dgm:cxn modelId="{21962ACD-D7D5-4605-AA88-CE42A4EAE869}" type="presParOf" srcId="{6E0DEBB8-9CD2-482C-A6ED-7AC14E18B337}" destId="{FF89ACF9-A998-48E3-AC17-E36EDA48AEEA}" srcOrd="0" destOrd="0" presId="urn:microsoft.com/office/officeart/2018/5/layout/IconCircleLabelList"/>
    <dgm:cxn modelId="{6CC5C973-E18A-469B-8DAC-536100529FC8}" type="presParOf" srcId="{6E0DEBB8-9CD2-482C-A6ED-7AC14E18B337}" destId="{010BF322-E3F7-45CE-8AD1-1E884E91C2B4}" srcOrd="1" destOrd="0" presId="urn:microsoft.com/office/officeart/2018/5/layout/IconCircleLabelList"/>
    <dgm:cxn modelId="{00E930C3-C69C-4589-B672-B85049508097}" type="presParOf" srcId="{6E0DEBB8-9CD2-482C-A6ED-7AC14E18B337}" destId="{DFA66125-895C-4AE6-8C37-9A8C0347C60B}" srcOrd="2" destOrd="0" presId="urn:microsoft.com/office/officeart/2018/5/layout/IconCircleLabelList"/>
    <dgm:cxn modelId="{DB534A94-7E5A-44DF-BAB4-1BD76EB36270}" type="presParOf" srcId="{6E0DEBB8-9CD2-482C-A6ED-7AC14E18B337}" destId="{CB49DEB8-F877-43A6-9669-B3962EB28F0B}" srcOrd="3" destOrd="0" presId="urn:microsoft.com/office/officeart/2018/5/layout/IconCircleLabelList"/>
    <dgm:cxn modelId="{536F4438-9165-47DB-B76C-E1CB6D115F73}" type="presParOf" srcId="{F799B99E-F156-45CE-A1C2-2B0BCD866047}" destId="{3BEFE7B2-CC6C-47E3-84C5-1D449B89067A}" srcOrd="1" destOrd="0" presId="urn:microsoft.com/office/officeart/2018/5/layout/IconCircleLabelList"/>
    <dgm:cxn modelId="{A591C3A6-9CA2-44A5-B970-B25C1AC67F28}" type="presParOf" srcId="{F799B99E-F156-45CE-A1C2-2B0BCD866047}" destId="{00F243A5-2D5F-4C6D-B014-D7BE5F1C3A96}" srcOrd="2" destOrd="0" presId="urn:microsoft.com/office/officeart/2018/5/layout/IconCircleLabelList"/>
    <dgm:cxn modelId="{5159F3C3-87E4-4A4D-97A4-D893AA4E6A71}" type="presParOf" srcId="{00F243A5-2D5F-4C6D-B014-D7BE5F1C3A96}" destId="{FBB0FE70-634D-41E0-BC7B-B3418D2ECD84}" srcOrd="0" destOrd="0" presId="urn:microsoft.com/office/officeart/2018/5/layout/IconCircleLabelList"/>
    <dgm:cxn modelId="{C3BA533E-3C7B-4D7F-B7AD-CF82E7A067E2}" type="presParOf" srcId="{00F243A5-2D5F-4C6D-B014-D7BE5F1C3A96}" destId="{C578DAA3-D697-4240-81CD-D91B9CB0C569}" srcOrd="1" destOrd="0" presId="urn:microsoft.com/office/officeart/2018/5/layout/IconCircleLabelList"/>
    <dgm:cxn modelId="{9418BD53-A27A-4355-8E33-6BBB88019033}" type="presParOf" srcId="{00F243A5-2D5F-4C6D-B014-D7BE5F1C3A96}" destId="{BC1A2D01-CAA1-4344-A789-DEB078E5A632}" srcOrd="2" destOrd="0" presId="urn:microsoft.com/office/officeart/2018/5/layout/IconCircleLabelList"/>
    <dgm:cxn modelId="{CD33BB23-D975-47D5-A4AF-6F2B4CEDB75A}" type="presParOf" srcId="{00F243A5-2D5F-4C6D-B014-D7BE5F1C3A96}" destId="{2835E77D-66F0-4172-91E9-BED71D87E41E}" srcOrd="3" destOrd="0" presId="urn:microsoft.com/office/officeart/2018/5/layout/IconCircleLabelList"/>
    <dgm:cxn modelId="{BC63626C-C0FE-4719-879C-648F5E524525}" type="presParOf" srcId="{F799B99E-F156-45CE-A1C2-2B0BCD866047}" destId="{E4FBD190-D9C7-46A7-AAD8-70BAF916B177}" srcOrd="3" destOrd="0" presId="urn:microsoft.com/office/officeart/2018/5/layout/IconCircleLabelList"/>
    <dgm:cxn modelId="{EB9EE826-BA34-4E45-A972-F1FCF7A15A26}" type="presParOf" srcId="{F799B99E-F156-45CE-A1C2-2B0BCD866047}" destId="{EE5F8DC9-AE44-46AB-8DCE-0825B5CDC882}" srcOrd="4" destOrd="0" presId="urn:microsoft.com/office/officeart/2018/5/layout/IconCircleLabelList"/>
    <dgm:cxn modelId="{0F65E455-310B-41E1-9C86-3E0CC60E3E59}" type="presParOf" srcId="{EE5F8DC9-AE44-46AB-8DCE-0825B5CDC882}" destId="{A775B07B-4EAA-4A22-8FD1-1533F4068CCF}" srcOrd="0" destOrd="0" presId="urn:microsoft.com/office/officeart/2018/5/layout/IconCircleLabelList"/>
    <dgm:cxn modelId="{4BD4CDC0-97CF-4BF7-ABD3-3786A1E57FC0}" type="presParOf" srcId="{EE5F8DC9-AE44-46AB-8DCE-0825B5CDC882}" destId="{D4CF70EF-2A27-43B8-B486-6CA21D0874B1}" srcOrd="1" destOrd="0" presId="urn:microsoft.com/office/officeart/2018/5/layout/IconCircleLabelList"/>
    <dgm:cxn modelId="{24569A11-F9AA-426E-A638-F2A3755D9B10}" type="presParOf" srcId="{EE5F8DC9-AE44-46AB-8DCE-0825B5CDC882}" destId="{CE699E53-ADA6-4AC4-A00F-557924959FF8}" srcOrd="2" destOrd="0" presId="urn:microsoft.com/office/officeart/2018/5/layout/IconCircleLabelList"/>
    <dgm:cxn modelId="{EC32EF0F-18AA-4527-9E82-8F264C6ED1E1}" type="presParOf" srcId="{EE5F8DC9-AE44-46AB-8DCE-0825B5CDC882}" destId="{561D688B-B8F6-4B0C-AB96-1770E6B369FC}" srcOrd="3" destOrd="0" presId="urn:microsoft.com/office/officeart/2018/5/layout/IconCircleLabelList"/>
    <dgm:cxn modelId="{19FFA641-B3EF-4B81-AB46-F69DCF93A57D}" type="presParOf" srcId="{F799B99E-F156-45CE-A1C2-2B0BCD866047}" destId="{9F8A090E-AFC5-4C57-A0FE-B69F765504AF}" srcOrd="5" destOrd="0" presId="urn:microsoft.com/office/officeart/2018/5/layout/IconCircleLabelList"/>
    <dgm:cxn modelId="{EF853181-3BA0-4613-A31B-D703C474A118}" type="presParOf" srcId="{F799B99E-F156-45CE-A1C2-2B0BCD866047}" destId="{3BD27E40-4F18-4D28-A018-CA19105B8D5F}" srcOrd="6" destOrd="0" presId="urn:microsoft.com/office/officeart/2018/5/layout/IconCircleLabelList"/>
    <dgm:cxn modelId="{7427ECB2-6A68-4D22-863F-44E0E110F6CE}" type="presParOf" srcId="{3BD27E40-4F18-4D28-A018-CA19105B8D5F}" destId="{4C0EB9CF-53C9-48CC-B870-232B637EB8F9}" srcOrd="0" destOrd="0" presId="urn:microsoft.com/office/officeart/2018/5/layout/IconCircleLabelList"/>
    <dgm:cxn modelId="{D88D32DD-021D-473E-9B03-91FD08964285}" type="presParOf" srcId="{3BD27E40-4F18-4D28-A018-CA19105B8D5F}" destId="{512F8694-4A13-4A1D-BB59-A1B83DE6DB83}" srcOrd="1" destOrd="0" presId="urn:microsoft.com/office/officeart/2018/5/layout/IconCircleLabelList"/>
    <dgm:cxn modelId="{B736DF56-1288-49BF-ABEC-B47F3F146822}" type="presParOf" srcId="{3BD27E40-4F18-4D28-A018-CA19105B8D5F}" destId="{45C27651-1728-438E-B889-C3E6B913E765}" srcOrd="2" destOrd="0" presId="urn:microsoft.com/office/officeart/2018/5/layout/IconCircleLabelList"/>
    <dgm:cxn modelId="{7A0051FC-1A1C-4FBF-9B7C-B22AD2677005}" type="presParOf" srcId="{3BD27E40-4F18-4D28-A018-CA19105B8D5F}" destId="{4DEDC255-4F5B-4E42-92DB-50CAEF5B582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E8849A-E406-4F9F-A1A1-24265E1120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6395F80-B32C-43DF-B772-91A43B86484B}">
      <dgm:prSet/>
      <dgm:spPr/>
      <dgm:t>
        <a:bodyPr/>
        <a:lstStyle/>
        <a:p>
          <a:pPr rtl="0"/>
          <a:r>
            <a:rPr lang="en-GB" b="1" dirty="0"/>
            <a:t>Assignment </a:t>
          </a:r>
          <a:r>
            <a:rPr lang="en-GB" b="1" dirty="0">
              <a:latin typeface="Calibri Light" panose="020F0302020204030204"/>
            </a:rPr>
            <a:t>1 due</a:t>
          </a:r>
          <a:r>
            <a:rPr lang="en-GB" b="1" dirty="0"/>
            <a:t> Friday by 23:59</a:t>
          </a:r>
          <a:endParaRPr lang="en-US" dirty="0"/>
        </a:p>
      </dgm:t>
    </dgm:pt>
    <dgm:pt modelId="{920FCFB4-3DDA-4465-B30F-215795C96953}" type="parTrans" cxnId="{3CC89F6E-B4A3-46E4-B519-9B160C769D74}">
      <dgm:prSet/>
      <dgm:spPr/>
      <dgm:t>
        <a:bodyPr/>
        <a:lstStyle/>
        <a:p>
          <a:endParaRPr lang="en-US"/>
        </a:p>
      </dgm:t>
    </dgm:pt>
    <dgm:pt modelId="{FAB7D856-8BD4-4FA1-B721-DB7269ECBD4D}" type="sibTrans" cxnId="{3CC89F6E-B4A3-46E4-B519-9B160C769D74}">
      <dgm:prSet/>
      <dgm:spPr/>
      <dgm:t>
        <a:bodyPr/>
        <a:lstStyle/>
        <a:p>
          <a:endParaRPr lang="en-US"/>
        </a:p>
      </dgm:t>
    </dgm:pt>
    <dgm:pt modelId="{CAC5A05B-FAA0-4AFF-8AC6-FD5D880D6288}">
      <dgm:prSet/>
      <dgm:spPr/>
      <dgm:t>
        <a:bodyPr/>
        <a:lstStyle/>
        <a:p>
          <a:r>
            <a:rPr lang="en-GB" b="1" dirty="0"/>
            <a:t>Next week- </a:t>
          </a:r>
          <a:r>
            <a:rPr lang="en-GB" b="1" u="sng" dirty="0"/>
            <a:t>Progress week</a:t>
          </a:r>
          <a:endParaRPr lang="en-US" dirty="0"/>
        </a:p>
      </dgm:t>
    </dgm:pt>
    <dgm:pt modelId="{D2D92E8C-7092-4C4F-A8DF-26DA30347254}" type="parTrans" cxnId="{6385A1D6-D9D5-413B-87E2-AD5BBCDB34B0}">
      <dgm:prSet/>
      <dgm:spPr/>
      <dgm:t>
        <a:bodyPr/>
        <a:lstStyle/>
        <a:p>
          <a:endParaRPr lang="en-US"/>
        </a:p>
      </dgm:t>
    </dgm:pt>
    <dgm:pt modelId="{95E4898F-4781-47BB-8BBD-629A89A08727}" type="sibTrans" cxnId="{6385A1D6-D9D5-413B-87E2-AD5BBCDB34B0}">
      <dgm:prSet/>
      <dgm:spPr/>
      <dgm:t>
        <a:bodyPr/>
        <a:lstStyle/>
        <a:p>
          <a:endParaRPr lang="en-US"/>
        </a:p>
      </dgm:t>
    </dgm:pt>
    <dgm:pt modelId="{25003B85-09F9-449C-99F2-CE9CF4695E5B}">
      <dgm:prSet/>
      <dgm:spPr/>
      <dgm:t>
        <a:bodyPr/>
        <a:lstStyle/>
        <a:p>
          <a:r>
            <a:rPr lang="en-GB" b="1" dirty="0"/>
            <a:t>No taught sessions</a:t>
          </a:r>
          <a:endParaRPr lang="en-US" dirty="0"/>
        </a:p>
      </dgm:t>
    </dgm:pt>
    <dgm:pt modelId="{A8F1082E-088A-4558-94A2-C36B7EE1E31C}" type="parTrans" cxnId="{974A00B4-1113-4049-A825-20AC7511F597}">
      <dgm:prSet/>
      <dgm:spPr/>
      <dgm:t>
        <a:bodyPr/>
        <a:lstStyle/>
        <a:p>
          <a:endParaRPr lang="en-US"/>
        </a:p>
      </dgm:t>
    </dgm:pt>
    <dgm:pt modelId="{245F7435-6482-45AB-99B5-DFAFE5B41FF0}" type="sibTrans" cxnId="{974A00B4-1113-4049-A825-20AC7511F597}">
      <dgm:prSet/>
      <dgm:spPr/>
      <dgm:t>
        <a:bodyPr/>
        <a:lstStyle/>
        <a:p>
          <a:endParaRPr lang="en-US"/>
        </a:p>
      </dgm:t>
    </dgm:pt>
    <dgm:pt modelId="{9BB4C465-8F05-48E5-A4BC-64463519DD86}">
      <dgm:prSet/>
      <dgm:spPr/>
      <dgm:t>
        <a:bodyPr/>
        <a:lstStyle/>
        <a:p>
          <a:r>
            <a:rPr lang="en-GB" b="1" dirty="0"/>
            <a:t>Teaching reconvenes on:- Monday 18th November </a:t>
          </a:r>
          <a:endParaRPr lang="en-US" dirty="0"/>
        </a:p>
      </dgm:t>
    </dgm:pt>
    <dgm:pt modelId="{14AE4FA6-1CCB-440B-A61F-AB37BEA8C341}" type="parTrans" cxnId="{7038CC0C-4451-44CF-A88B-2D5A362B8A1A}">
      <dgm:prSet/>
      <dgm:spPr/>
      <dgm:t>
        <a:bodyPr/>
        <a:lstStyle/>
        <a:p>
          <a:endParaRPr lang="en-US"/>
        </a:p>
      </dgm:t>
    </dgm:pt>
    <dgm:pt modelId="{42C8D9D2-CBC3-45CA-A325-09528037598C}" type="sibTrans" cxnId="{7038CC0C-4451-44CF-A88B-2D5A362B8A1A}">
      <dgm:prSet/>
      <dgm:spPr/>
      <dgm:t>
        <a:bodyPr/>
        <a:lstStyle/>
        <a:p>
          <a:endParaRPr lang="en-US"/>
        </a:p>
      </dgm:t>
    </dgm:pt>
    <dgm:pt modelId="{1DE7E613-6A54-4970-995E-93525219FBAD}" type="pres">
      <dgm:prSet presAssocID="{D7E8849A-E406-4F9F-A1A1-24265E112058}" presName="root" presStyleCnt="0">
        <dgm:presLayoutVars>
          <dgm:dir/>
          <dgm:resizeHandles val="exact"/>
        </dgm:presLayoutVars>
      </dgm:prSet>
      <dgm:spPr/>
    </dgm:pt>
    <dgm:pt modelId="{7E0B911C-F91D-4FBE-A284-B74FA3142CE3}" type="pres">
      <dgm:prSet presAssocID="{26395F80-B32C-43DF-B772-91A43B86484B}" presName="compNode" presStyleCnt="0"/>
      <dgm:spPr/>
    </dgm:pt>
    <dgm:pt modelId="{852AC288-C93A-42F8-8825-1453EE8105C5}" type="pres">
      <dgm:prSet presAssocID="{26395F80-B32C-43DF-B772-91A43B86484B}" presName="bgRect" presStyleLbl="bgShp" presStyleIdx="0" presStyleCnt="2"/>
      <dgm:spPr/>
    </dgm:pt>
    <dgm:pt modelId="{B6B11DC1-063B-41AE-8D9B-EFA9E18CFC86}" type="pres">
      <dgm:prSet presAssocID="{26395F80-B32C-43DF-B772-91A43B86484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A20BBAAA-D9CF-4160-8F4F-4C57EDDABFD3}" type="pres">
      <dgm:prSet presAssocID="{26395F80-B32C-43DF-B772-91A43B86484B}" presName="spaceRect" presStyleCnt="0"/>
      <dgm:spPr/>
    </dgm:pt>
    <dgm:pt modelId="{9586065C-46A1-4F7E-84DF-B32820647F16}" type="pres">
      <dgm:prSet presAssocID="{26395F80-B32C-43DF-B772-91A43B86484B}" presName="parTx" presStyleLbl="revTx" presStyleIdx="0" presStyleCnt="3">
        <dgm:presLayoutVars>
          <dgm:chMax val="0"/>
          <dgm:chPref val="0"/>
        </dgm:presLayoutVars>
      </dgm:prSet>
      <dgm:spPr/>
    </dgm:pt>
    <dgm:pt modelId="{CF487ABE-DD59-461E-9BE2-FB46AF2FC7A3}" type="pres">
      <dgm:prSet presAssocID="{FAB7D856-8BD4-4FA1-B721-DB7269ECBD4D}" presName="sibTrans" presStyleCnt="0"/>
      <dgm:spPr/>
    </dgm:pt>
    <dgm:pt modelId="{C951E918-274E-4804-9AE8-6AE9F722CAA2}" type="pres">
      <dgm:prSet presAssocID="{CAC5A05B-FAA0-4AFF-8AC6-FD5D880D6288}" presName="compNode" presStyleCnt="0"/>
      <dgm:spPr/>
    </dgm:pt>
    <dgm:pt modelId="{214F7FED-7570-4FA4-A0A4-AC8D55C26E0C}" type="pres">
      <dgm:prSet presAssocID="{CAC5A05B-FAA0-4AFF-8AC6-FD5D880D6288}" presName="bgRect" presStyleLbl="bgShp" presStyleIdx="1" presStyleCnt="2"/>
      <dgm:spPr/>
    </dgm:pt>
    <dgm:pt modelId="{19AB6EDC-ADBE-42FF-9E0D-D33A382FF1F4}" type="pres">
      <dgm:prSet presAssocID="{CAC5A05B-FAA0-4AFF-8AC6-FD5D880D628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utral Face with No Fill"/>
        </a:ext>
      </dgm:extLst>
    </dgm:pt>
    <dgm:pt modelId="{31FA69F9-69E4-436E-89B9-40BE3B049F6A}" type="pres">
      <dgm:prSet presAssocID="{CAC5A05B-FAA0-4AFF-8AC6-FD5D880D6288}" presName="spaceRect" presStyleCnt="0"/>
      <dgm:spPr/>
    </dgm:pt>
    <dgm:pt modelId="{0B22F16E-D4EC-4C08-9559-17AC660F6C46}" type="pres">
      <dgm:prSet presAssocID="{CAC5A05B-FAA0-4AFF-8AC6-FD5D880D6288}" presName="parTx" presStyleLbl="revTx" presStyleIdx="1" presStyleCnt="3">
        <dgm:presLayoutVars>
          <dgm:chMax val="0"/>
          <dgm:chPref val="0"/>
        </dgm:presLayoutVars>
      </dgm:prSet>
      <dgm:spPr/>
    </dgm:pt>
    <dgm:pt modelId="{9D5B78EE-CD63-40C7-A6DD-E1B5BCDE542B}" type="pres">
      <dgm:prSet presAssocID="{CAC5A05B-FAA0-4AFF-8AC6-FD5D880D6288}" presName="desTx" presStyleLbl="revTx" presStyleIdx="2" presStyleCnt="3">
        <dgm:presLayoutVars/>
      </dgm:prSet>
      <dgm:spPr/>
    </dgm:pt>
  </dgm:ptLst>
  <dgm:cxnLst>
    <dgm:cxn modelId="{62876C07-67B5-4638-972C-2AC4D1D39296}" type="presOf" srcId="{CAC5A05B-FAA0-4AFF-8AC6-FD5D880D6288}" destId="{0B22F16E-D4EC-4C08-9559-17AC660F6C46}" srcOrd="0" destOrd="0" presId="urn:microsoft.com/office/officeart/2018/2/layout/IconVerticalSolidList"/>
    <dgm:cxn modelId="{7038CC0C-4451-44CF-A88B-2D5A362B8A1A}" srcId="{CAC5A05B-FAA0-4AFF-8AC6-FD5D880D6288}" destId="{9BB4C465-8F05-48E5-A4BC-64463519DD86}" srcOrd="1" destOrd="0" parTransId="{14AE4FA6-1CCB-440B-A61F-AB37BEA8C341}" sibTransId="{42C8D9D2-CBC3-45CA-A325-09528037598C}"/>
    <dgm:cxn modelId="{2689C966-D65B-42F1-AC45-FF3EBDCE57EE}" type="presOf" srcId="{25003B85-09F9-449C-99F2-CE9CF4695E5B}" destId="{9D5B78EE-CD63-40C7-A6DD-E1B5BCDE542B}" srcOrd="0" destOrd="0" presId="urn:microsoft.com/office/officeart/2018/2/layout/IconVerticalSolidList"/>
    <dgm:cxn modelId="{0468364B-504E-448F-B802-AA6FA6ACB699}" type="presOf" srcId="{D7E8849A-E406-4F9F-A1A1-24265E112058}" destId="{1DE7E613-6A54-4970-995E-93525219FBAD}" srcOrd="0" destOrd="0" presId="urn:microsoft.com/office/officeart/2018/2/layout/IconVerticalSolidList"/>
    <dgm:cxn modelId="{3CC89F6E-B4A3-46E4-B519-9B160C769D74}" srcId="{D7E8849A-E406-4F9F-A1A1-24265E112058}" destId="{26395F80-B32C-43DF-B772-91A43B86484B}" srcOrd="0" destOrd="0" parTransId="{920FCFB4-3DDA-4465-B30F-215795C96953}" sibTransId="{FAB7D856-8BD4-4FA1-B721-DB7269ECBD4D}"/>
    <dgm:cxn modelId="{974A00B4-1113-4049-A825-20AC7511F597}" srcId="{CAC5A05B-FAA0-4AFF-8AC6-FD5D880D6288}" destId="{25003B85-09F9-449C-99F2-CE9CF4695E5B}" srcOrd="0" destOrd="0" parTransId="{A8F1082E-088A-4558-94A2-C36B7EE1E31C}" sibTransId="{245F7435-6482-45AB-99B5-DFAFE5B41FF0}"/>
    <dgm:cxn modelId="{DFAF24C1-3A40-4035-A1C7-EE81D3D08C8D}" type="presOf" srcId="{9BB4C465-8F05-48E5-A4BC-64463519DD86}" destId="{9D5B78EE-CD63-40C7-A6DD-E1B5BCDE542B}" srcOrd="0" destOrd="1" presId="urn:microsoft.com/office/officeart/2018/2/layout/IconVerticalSolidList"/>
    <dgm:cxn modelId="{6385A1D6-D9D5-413B-87E2-AD5BBCDB34B0}" srcId="{D7E8849A-E406-4F9F-A1A1-24265E112058}" destId="{CAC5A05B-FAA0-4AFF-8AC6-FD5D880D6288}" srcOrd="1" destOrd="0" parTransId="{D2D92E8C-7092-4C4F-A8DF-26DA30347254}" sibTransId="{95E4898F-4781-47BB-8BBD-629A89A08727}"/>
    <dgm:cxn modelId="{407421F0-26F6-4440-B8C0-61AF62442FC4}" type="presOf" srcId="{26395F80-B32C-43DF-B772-91A43B86484B}" destId="{9586065C-46A1-4F7E-84DF-B32820647F16}" srcOrd="0" destOrd="0" presId="urn:microsoft.com/office/officeart/2018/2/layout/IconVerticalSolidList"/>
    <dgm:cxn modelId="{A7F28EAF-203A-41EF-8A73-402413D2880B}" type="presParOf" srcId="{1DE7E613-6A54-4970-995E-93525219FBAD}" destId="{7E0B911C-F91D-4FBE-A284-B74FA3142CE3}" srcOrd="0" destOrd="0" presId="urn:microsoft.com/office/officeart/2018/2/layout/IconVerticalSolidList"/>
    <dgm:cxn modelId="{82DDD840-145E-4F69-919A-034C1C7A9F6A}" type="presParOf" srcId="{7E0B911C-F91D-4FBE-A284-B74FA3142CE3}" destId="{852AC288-C93A-42F8-8825-1453EE8105C5}" srcOrd="0" destOrd="0" presId="urn:microsoft.com/office/officeart/2018/2/layout/IconVerticalSolidList"/>
    <dgm:cxn modelId="{71CC6538-4FE9-4BAF-A4B8-62F4838958E7}" type="presParOf" srcId="{7E0B911C-F91D-4FBE-A284-B74FA3142CE3}" destId="{B6B11DC1-063B-41AE-8D9B-EFA9E18CFC86}" srcOrd="1" destOrd="0" presId="urn:microsoft.com/office/officeart/2018/2/layout/IconVerticalSolidList"/>
    <dgm:cxn modelId="{2B92C4AC-4E87-45BC-B8FA-061983A10D47}" type="presParOf" srcId="{7E0B911C-F91D-4FBE-A284-B74FA3142CE3}" destId="{A20BBAAA-D9CF-4160-8F4F-4C57EDDABFD3}" srcOrd="2" destOrd="0" presId="urn:microsoft.com/office/officeart/2018/2/layout/IconVerticalSolidList"/>
    <dgm:cxn modelId="{1D5ECBEB-AC01-4E76-963A-3A8635025E38}" type="presParOf" srcId="{7E0B911C-F91D-4FBE-A284-B74FA3142CE3}" destId="{9586065C-46A1-4F7E-84DF-B32820647F16}" srcOrd="3" destOrd="0" presId="urn:microsoft.com/office/officeart/2018/2/layout/IconVerticalSolidList"/>
    <dgm:cxn modelId="{496C30DF-130B-45B2-BF29-230D691C7EBA}" type="presParOf" srcId="{1DE7E613-6A54-4970-995E-93525219FBAD}" destId="{CF487ABE-DD59-461E-9BE2-FB46AF2FC7A3}" srcOrd="1" destOrd="0" presId="urn:microsoft.com/office/officeart/2018/2/layout/IconVerticalSolidList"/>
    <dgm:cxn modelId="{B18BF448-DDB0-4847-A593-5A8AAF408363}" type="presParOf" srcId="{1DE7E613-6A54-4970-995E-93525219FBAD}" destId="{C951E918-274E-4804-9AE8-6AE9F722CAA2}" srcOrd="2" destOrd="0" presId="urn:microsoft.com/office/officeart/2018/2/layout/IconVerticalSolidList"/>
    <dgm:cxn modelId="{1015D500-878D-4446-9B0C-998CDFB78F8A}" type="presParOf" srcId="{C951E918-274E-4804-9AE8-6AE9F722CAA2}" destId="{214F7FED-7570-4FA4-A0A4-AC8D55C26E0C}" srcOrd="0" destOrd="0" presId="urn:microsoft.com/office/officeart/2018/2/layout/IconVerticalSolidList"/>
    <dgm:cxn modelId="{CF28F282-1E87-4F91-9E98-81BD49D2CCB0}" type="presParOf" srcId="{C951E918-274E-4804-9AE8-6AE9F722CAA2}" destId="{19AB6EDC-ADBE-42FF-9E0D-D33A382FF1F4}" srcOrd="1" destOrd="0" presId="urn:microsoft.com/office/officeart/2018/2/layout/IconVerticalSolidList"/>
    <dgm:cxn modelId="{79A60749-615E-4ECA-8F2B-394B25A13B41}" type="presParOf" srcId="{C951E918-274E-4804-9AE8-6AE9F722CAA2}" destId="{31FA69F9-69E4-436E-89B9-40BE3B049F6A}" srcOrd="2" destOrd="0" presId="urn:microsoft.com/office/officeart/2018/2/layout/IconVerticalSolidList"/>
    <dgm:cxn modelId="{F4F99DC6-65AD-49F9-96E2-E436262A3FB4}" type="presParOf" srcId="{C951E918-274E-4804-9AE8-6AE9F722CAA2}" destId="{0B22F16E-D4EC-4C08-9559-17AC660F6C46}" srcOrd="3" destOrd="0" presId="urn:microsoft.com/office/officeart/2018/2/layout/IconVerticalSolidList"/>
    <dgm:cxn modelId="{2250F061-518A-4357-85BA-55218427A4AC}" type="presParOf" srcId="{C951E918-274E-4804-9AE8-6AE9F722CAA2}" destId="{9D5B78EE-CD63-40C7-A6DD-E1B5BCDE542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EFCC18-1BDB-4CDB-8C3E-8B9A0C64D87E}"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BAF59816-91AF-4583-AA22-E321984F9835}">
      <dgm:prSet/>
      <dgm:spPr/>
      <dgm:t>
        <a:bodyPr/>
        <a:lstStyle/>
        <a:p>
          <a:r>
            <a:rPr lang="en-GB"/>
            <a:t>Research the following:-</a:t>
          </a:r>
          <a:endParaRPr lang="en-US"/>
        </a:p>
      </dgm:t>
    </dgm:pt>
    <dgm:pt modelId="{EB7A1E1E-2747-4D42-87A7-8C7670375E36}" type="parTrans" cxnId="{3F92B943-169D-454D-9F53-39FD0367A898}">
      <dgm:prSet/>
      <dgm:spPr/>
      <dgm:t>
        <a:bodyPr/>
        <a:lstStyle/>
        <a:p>
          <a:endParaRPr lang="en-US"/>
        </a:p>
      </dgm:t>
    </dgm:pt>
    <dgm:pt modelId="{BEDD7F4D-43D5-4986-8337-AAF0ECA981C3}" type="sibTrans" cxnId="{3F92B943-169D-454D-9F53-39FD0367A898}">
      <dgm:prSet/>
      <dgm:spPr/>
      <dgm:t>
        <a:bodyPr/>
        <a:lstStyle/>
        <a:p>
          <a:endParaRPr lang="en-US"/>
        </a:p>
      </dgm:t>
    </dgm:pt>
    <dgm:pt modelId="{947406C4-B13E-4D2A-8CF0-978DBF3E0F4C}">
      <dgm:prSet/>
      <dgm:spPr/>
      <dgm:t>
        <a:bodyPr/>
        <a:lstStyle/>
        <a:p>
          <a:r>
            <a:rPr lang="en-GB"/>
            <a:t>What is self- reflection?</a:t>
          </a:r>
          <a:endParaRPr lang="en-US"/>
        </a:p>
      </dgm:t>
    </dgm:pt>
    <dgm:pt modelId="{5465EB72-71AC-4946-8FB7-662CC819D666}" type="parTrans" cxnId="{5F91CC4B-E71E-4F94-A63E-38D9C1481668}">
      <dgm:prSet/>
      <dgm:spPr/>
      <dgm:t>
        <a:bodyPr/>
        <a:lstStyle/>
        <a:p>
          <a:endParaRPr lang="en-US"/>
        </a:p>
      </dgm:t>
    </dgm:pt>
    <dgm:pt modelId="{867DDD76-92C1-49DA-A22F-4AB2519CAD3E}" type="sibTrans" cxnId="{5F91CC4B-E71E-4F94-A63E-38D9C1481668}">
      <dgm:prSet/>
      <dgm:spPr/>
      <dgm:t>
        <a:bodyPr/>
        <a:lstStyle/>
        <a:p>
          <a:endParaRPr lang="en-US"/>
        </a:p>
      </dgm:t>
    </dgm:pt>
    <dgm:pt modelId="{861C446D-968F-4D29-974E-CE7E3BCD40C0}">
      <dgm:prSet/>
      <dgm:spPr/>
      <dgm:t>
        <a:bodyPr/>
        <a:lstStyle/>
        <a:p>
          <a:r>
            <a:rPr lang="en-GB"/>
            <a:t>Why is it important?</a:t>
          </a:r>
          <a:endParaRPr lang="en-US"/>
        </a:p>
      </dgm:t>
    </dgm:pt>
    <dgm:pt modelId="{782AAA1E-A94C-4319-8E6F-8F051565AA76}" type="parTrans" cxnId="{7F8B4A7C-6215-4EE4-AE1A-613BF0A5BADF}">
      <dgm:prSet/>
      <dgm:spPr/>
      <dgm:t>
        <a:bodyPr/>
        <a:lstStyle/>
        <a:p>
          <a:endParaRPr lang="en-US"/>
        </a:p>
      </dgm:t>
    </dgm:pt>
    <dgm:pt modelId="{94F86B2A-8AC0-4D31-A6F4-619A0DA654C0}" type="sibTrans" cxnId="{7F8B4A7C-6215-4EE4-AE1A-613BF0A5BADF}">
      <dgm:prSet/>
      <dgm:spPr/>
      <dgm:t>
        <a:bodyPr/>
        <a:lstStyle/>
        <a:p>
          <a:endParaRPr lang="en-US"/>
        </a:p>
      </dgm:t>
    </dgm:pt>
    <dgm:pt modelId="{8F9C6DCA-F7E4-4FFD-8AC7-C146FBA4370F}" type="pres">
      <dgm:prSet presAssocID="{02EFCC18-1BDB-4CDB-8C3E-8B9A0C64D87E}" presName="root" presStyleCnt="0">
        <dgm:presLayoutVars>
          <dgm:dir/>
          <dgm:resizeHandles val="exact"/>
        </dgm:presLayoutVars>
      </dgm:prSet>
      <dgm:spPr/>
    </dgm:pt>
    <dgm:pt modelId="{F53D6328-2141-414B-B79F-CA1C0A84448D}" type="pres">
      <dgm:prSet presAssocID="{02EFCC18-1BDB-4CDB-8C3E-8B9A0C64D87E}" presName="container" presStyleCnt="0">
        <dgm:presLayoutVars>
          <dgm:dir/>
          <dgm:resizeHandles val="exact"/>
        </dgm:presLayoutVars>
      </dgm:prSet>
      <dgm:spPr/>
    </dgm:pt>
    <dgm:pt modelId="{E2152224-660E-4DFF-BC29-FE08E895ADDB}" type="pres">
      <dgm:prSet presAssocID="{BAF59816-91AF-4583-AA22-E321984F9835}" presName="compNode" presStyleCnt="0"/>
      <dgm:spPr/>
    </dgm:pt>
    <dgm:pt modelId="{F11E25E0-1C24-4361-B052-6B86BB747010}" type="pres">
      <dgm:prSet presAssocID="{BAF59816-91AF-4583-AA22-E321984F9835}" presName="iconBgRect" presStyleLbl="bgShp" presStyleIdx="0" presStyleCnt="3"/>
      <dgm:spPr/>
    </dgm:pt>
    <dgm:pt modelId="{2361C705-D04B-4416-A5E5-AB27B74397F8}" type="pres">
      <dgm:prSet presAssocID="{BAF59816-91AF-4583-AA22-E321984F98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57DD4A4D-55A2-4BD3-B3A6-A4D3F21732CC}" type="pres">
      <dgm:prSet presAssocID="{BAF59816-91AF-4583-AA22-E321984F9835}" presName="spaceRect" presStyleCnt="0"/>
      <dgm:spPr/>
    </dgm:pt>
    <dgm:pt modelId="{6EDE7547-1328-49BA-AAA8-DC594BF7B2EE}" type="pres">
      <dgm:prSet presAssocID="{BAF59816-91AF-4583-AA22-E321984F9835}" presName="textRect" presStyleLbl="revTx" presStyleIdx="0" presStyleCnt="3">
        <dgm:presLayoutVars>
          <dgm:chMax val="1"/>
          <dgm:chPref val="1"/>
        </dgm:presLayoutVars>
      </dgm:prSet>
      <dgm:spPr/>
    </dgm:pt>
    <dgm:pt modelId="{1BE8639D-0C94-461F-9A8E-9A3740C6A81C}" type="pres">
      <dgm:prSet presAssocID="{BEDD7F4D-43D5-4986-8337-AAF0ECA981C3}" presName="sibTrans" presStyleLbl="sibTrans2D1" presStyleIdx="0" presStyleCnt="0"/>
      <dgm:spPr/>
    </dgm:pt>
    <dgm:pt modelId="{05942B4E-F8F8-4276-BC5F-5DDAD5C537AC}" type="pres">
      <dgm:prSet presAssocID="{947406C4-B13E-4D2A-8CF0-978DBF3E0F4C}" presName="compNode" presStyleCnt="0"/>
      <dgm:spPr/>
    </dgm:pt>
    <dgm:pt modelId="{6891A664-54AF-49E7-93B4-E66EBD3DE473}" type="pres">
      <dgm:prSet presAssocID="{947406C4-B13E-4D2A-8CF0-978DBF3E0F4C}" presName="iconBgRect" presStyleLbl="bgShp" presStyleIdx="1" presStyleCnt="3"/>
      <dgm:spPr/>
    </dgm:pt>
    <dgm:pt modelId="{5926DB60-14B0-48F8-B242-29D9DD7E3281}" type="pres">
      <dgm:prSet presAssocID="{947406C4-B13E-4D2A-8CF0-978DBF3E0F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E1E89EF7-6AAD-402B-871A-BA24853D2D22}" type="pres">
      <dgm:prSet presAssocID="{947406C4-B13E-4D2A-8CF0-978DBF3E0F4C}" presName="spaceRect" presStyleCnt="0"/>
      <dgm:spPr/>
    </dgm:pt>
    <dgm:pt modelId="{DCC2BB07-BCF9-4B3C-BDD8-D6595097F4EC}" type="pres">
      <dgm:prSet presAssocID="{947406C4-B13E-4D2A-8CF0-978DBF3E0F4C}" presName="textRect" presStyleLbl="revTx" presStyleIdx="1" presStyleCnt="3">
        <dgm:presLayoutVars>
          <dgm:chMax val="1"/>
          <dgm:chPref val="1"/>
        </dgm:presLayoutVars>
      </dgm:prSet>
      <dgm:spPr/>
    </dgm:pt>
    <dgm:pt modelId="{BB9AA33A-F6B3-4962-8159-105A8455AE1F}" type="pres">
      <dgm:prSet presAssocID="{867DDD76-92C1-49DA-A22F-4AB2519CAD3E}" presName="sibTrans" presStyleLbl="sibTrans2D1" presStyleIdx="0" presStyleCnt="0"/>
      <dgm:spPr/>
    </dgm:pt>
    <dgm:pt modelId="{2D1896A7-6FBC-4913-80D2-2AD6397CFC7E}" type="pres">
      <dgm:prSet presAssocID="{861C446D-968F-4D29-974E-CE7E3BCD40C0}" presName="compNode" presStyleCnt="0"/>
      <dgm:spPr/>
    </dgm:pt>
    <dgm:pt modelId="{21F02FF8-4494-411D-8725-7232160983AE}" type="pres">
      <dgm:prSet presAssocID="{861C446D-968F-4D29-974E-CE7E3BCD40C0}" presName="iconBgRect" presStyleLbl="bgShp" presStyleIdx="2" presStyleCnt="3"/>
      <dgm:spPr/>
    </dgm:pt>
    <dgm:pt modelId="{732346C6-B598-4A40-9B49-54FCED854039}" type="pres">
      <dgm:prSet presAssocID="{861C446D-968F-4D29-974E-CE7E3BCD40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45A87E6F-046F-476D-8684-B82D0B5F1DF0}" type="pres">
      <dgm:prSet presAssocID="{861C446D-968F-4D29-974E-CE7E3BCD40C0}" presName="spaceRect" presStyleCnt="0"/>
      <dgm:spPr/>
    </dgm:pt>
    <dgm:pt modelId="{9C140345-A95D-4DAA-AEF7-C207D11DC0E7}" type="pres">
      <dgm:prSet presAssocID="{861C446D-968F-4D29-974E-CE7E3BCD40C0}" presName="textRect" presStyleLbl="revTx" presStyleIdx="2" presStyleCnt="3">
        <dgm:presLayoutVars>
          <dgm:chMax val="1"/>
          <dgm:chPref val="1"/>
        </dgm:presLayoutVars>
      </dgm:prSet>
      <dgm:spPr/>
    </dgm:pt>
  </dgm:ptLst>
  <dgm:cxnLst>
    <dgm:cxn modelId="{3F92B943-169D-454D-9F53-39FD0367A898}" srcId="{02EFCC18-1BDB-4CDB-8C3E-8B9A0C64D87E}" destId="{BAF59816-91AF-4583-AA22-E321984F9835}" srcOrd="0" destOrd="0" parTransId="{EB7A1E1E-2747-4D42-87A7-8C7670375E36}" sibTransId="{BEDD7F4D-43D5-4986-8337-AAF0ECA981C3}"/>
    <dgm:cxn modelId="{101C6A46-1C38-486F-AF85-514C33E75AC9}" type="presOf" srcId="{867DDD76-92C1-49DA-A22F-4AB2519CAD3E}" destId="{BB9AA33A-F6B3-4962-8159-105A8455AE1F}" srcOrd="0" destOrd="0" presId="urn:microsoft.com/office/officeart/2018/2/layout/IconCircleList"/>
    <dgm:cxn modelId="{E0393A4B-9175-4FBE-96FF-5420C9509A82}" type="presOf" srcId="{947406C4-B13E-4D2A-8CF0-978DBF3E0F4C}" destId="{DCC2BB07-BCF9-4B3C-BDD8-D6595097F4EC}" srcOrd="0" destOrd="0" presId="urn:microsoft.com/office/officeart/2018/2/layout/IconCircleList"/>
    <dgm:cxn modelId="{AC31BB6B-4D09-4DBA-A2CA-9D77953390E3}" type="presOf" srcId="{861C446D-968F-4D29-974E-CE7E3BCD40C0}" destId="{9C140345-A95D-4DAA-AEF7-C207D11DC0E7}" srcOrd="0" destOrd="0" presId="urn:microsoft.com/office/officeart/2018/2/layout/IconCircleList"/>
    <dgm:cxn modelId="{5F91CC4B-E71E-4F94-A63E-38D9C1481668}" srcId="{02EFCC18-1BDB-4CDB-8C3E-8B9A0C64D87E}" destId="{947406C4-B13E-4D2A-8CF0-978DBF3E0F4C}" srcOrd="1" destOrd="0" parTransId="{5465EB72-71AC-4946-8FB7-662CC819D666}" sibTransId="{867DDD76-92C1-49DA-A22F-4AB2519CAD3E}"/>
    <dgm:cxn modelId="{7F8B4A7C-6215-4EE4-AE1A-613BF0A5BADF}" srcId="{02EFCC18-1BDB-4CDB-8C3E-8B9A0C64D87E}" destId="{861C446D-968F-4D29-974E-CE7E3BCD40C0}" srcOrd="2" destOrd="0" parTransId="{782AAA1E-A94C-4319-8E6F-8F051565AA76}" sibTransId="{94F86B2A-8AC0-4D31-A6F4-619A0DA654C0}"/>
    <dgm:cxn modelId="{CF2FA6BF-4115-4F66-B064-E4FA0871F655}" type="presOf" srcId="{BEDD7F4D-43D5-4986-8337-AAF0ECA981C3}" destId="{1BE8639D-0C94-461F-9A8E-9A3740C6A81C}" srcOrd="0" destOrd="0" presId="urn:microsoft.com/office/officeart/2018/2/layout/IconCircleList"/>
    <dgm:cxn modelId="{49FBF3BF-2965-4CF3-A0E4-56D3234E08FB}" type="presOf" srcId="{02EFCC18-1BDB-4CDB-8C3E-8B9A0C64D87E}" destId="{8F9C6DCA-F7E4-4FFD-8AC7-C146FBA4370F}" srcOrd="0" destOrd="0" presId="urn:microsoft.com/office/officeart/2018/2/layout/IconCircleList"/>
    <dgm:cxn modelId="{53E7DBD2-5E80-4B1C-A857-AC1D7ACED0EC}" type="presOf" srcId="{BAF59816-91AF-4583-AA22-E321984F9835}" destId="{6EDE7547-1328-49BA-AAA8-DC594BF7B2EE}" srcOrd="0" destOrd="0" presId="urn:microsoft.com/office/officeart/2018/2/layout/IconCircleList"/>
    <dgm:cxn modelId="{4A5CF1D6-28D3-41E3-8FC8-2FCB59E6CEDB}" type="presParOf" srcId="{8F9C6DCA-F7E4-4FFD-8AC7-C146FBA4370F}" destId="{F53D6328-2141-414B-B79F-CA1C0A84448D}" srcOrd="0" destOrd="0" presId="urn:microsoft.com/office/officeart/2018/2/layout/IconCircleList"/>
    <dgm:cxn modelId="{FFF485AE-47BB-4D97-87F5-6D6B3F61DCC2}" type="presParOf" srcId="{F53D6328-2141-414B-B79F-CA1C0A84448D}" destId="{E2152224-660E-4DFF-BC29-FE08E895ADDB}" srcOrd="0" destOrd="0" presId="urn:microsoft.com/office/officeart/2018/2/layout/IconCircleList"/>
    <dgm:cxn modelId="{337B7246-E21C-474C-9789-273218F44657}" type="presParOf" srcId="{E2152224-660E-4DFF-BC29-FE08E895ADDB}" destId="{F11E25E0-1C24-4361-B052-6B86BB747010}" srcOrd="0" destOrd="0" presId="urn:microsoft.com/office/officeart/2018/2/layout/IconCircleList"/>
    <dgm:cxn modelId="{F910AAB5-5510-42C5-9611-2F6A5E2FADFD}" type="presParOf" srcId="{E2152224-660E-4DFF-BC29-FE08E895ADDB}" destId="{2361C705-D04B-4416-A5E5-AB27B74397F8}" srcOrd="1" destOrd="0" presId="urn:microsoft.com/office/officeart/2018/2/layout/IconCircleList"/>
    <dgm:cxn modelId="{12863F0A-3A52-48F9-9D3C-2788426E524E}" type="presParOf" srcId="{E2152224-660E-4DFF-BC29-FE08E895ADDB}" destId="{57DD4A4D-55A2-4BD3-B3A6-A4D3F21732CC}" srcOrd="2" destOrd="0" presId="urn:microsoft.com/office/officeart/2018/2/layout/IconCircleList"/>
    <dgm:cxn modelId="{1F469BD3-C264-4904-A614-B4078108B70A}" type="presParOf" srcId="{E2152224-660E-4DFF-BC29-FE08E895ADDB}" destId="{6EDE7547-1328-49BA-AAA8-DC594BF7B2EE}" srcOrd="3" destOrd="0" presId="urn:microsoft.com/office/officeart/2018/2/layout/IconCircleList"/>
    <dgm:cxn modelId="{78BB7333-302A-4FC5-BA35-AB915C4457A0}" type="presParOf" srcId="{F53D6328-2141-414B-B79F-CA1C0A84448D}" destId="{1BE8639D-0C94-461F-9A8E-9A3740C6A81C}" srcOrd="1" destOrd="0" presId="urn:microsoft.com/office/officeart/2018/2/layout/IconCircleList"/>
    <dgm:cxn modelId="{E1A1DF37-260D-4ED1-A787-9C87AEF7D4E4}" type="presParOf" srcId="{F53D6328-2141-414B-B79F-CA1C0A84448D}" destId="{05942B4E-F8F8-4276-BC5F-5DDAD5C537AC}" srcOrd="2" destOrd="0" presId="urn:microsoft.com/office/officeart/2018/2/layout/IconCircleList"/>
    <dgm:cxn modelId="{BC3BBA4E-28E5-4667-9FF4-11572574B360}" type="presParOf" srcId="{05942B4E-F8F8-4276-BC5F-5DDAD5C537AC}" destId="{6891A664-54AF-49E7-93B4-E66EBD3DE473}" srcOrd="0" destOrd="0" presId="urn:microsoft.com/office/officeart/2018/2/layout/IconCircleList"/>
    <dgm:cxn modelId="{E2D3B223-DA9D-496F-8D20-F3AA85615237}" type="presParOf" srcId="{05942B4E-F8F8-4276-BC5F-5DDAD5C537AC}" destId="{5926DB60-14B0-48F8-B242-29D9DD7E3281}" srcOrd="1" destOrd="0" presId="urn:microsoft.com/office/officeart/2018/2/layout/IconCircleList"/>
    <dgm:cxn modelId="{EEE982B3-8982-4A9D-8F3B-CD7B5FDC998A}" type="presParOf" srcId="{05942B4E-F8F8-4276-BC5F-5DDAD5C537AC}" destId="{E1E89EF7-6AAD-402B-871A-BA24853D2D22}" srcOrd="2" destOrd="0" presId="urn:microsoft.com/office/officeart/2018/2/layout/IconCircleList"/>
    <dgm:cxn modelId="{594ED498-CFEF-413E-A02C-D965BA40A5AA}" type="presParOf" srcId="{05942B4E-F8F8-4276-BC5F-5DDAD5C537AC}" destId="{DCC2BB07-BCF9-4B3C-BDD8-D6595097F4EC}" srcOrd="3" destOrd="0" presId="urn:microsoft.com/office/officeart/2018/2/layout/IconCircleList"/>
    <dgm:cxn modelId="{A49AF532-1C0F-4195-B67A-A4EB2F9E91B5}" type="presParOf" srcId="{F53D6328-2141-414B-B79F-CA1C0A84448D}" destId="{BB9AA33A-F6B3-4962-8159-105A8455AE1F}" srcOrd="3" destOrd="0" presId="urn:microsoft.com/office/officeart/2018/2/layout/IconCircleList"/>
    <dgm:cxn modelId="{09FE2A65-71ED-42C0-9C20-AA35F325B9D2}" type="presParOf" srcId="{F53D6328-2141-414B-B79F-CA1C0A84448D}" destId="{2D1896A7-6FBC-4913-80D2-2AD6397CFC7E}" srcOrd="4" destOrd="0" presId="urn:microsoft.com/office/officeart/2018/2/layout/IconCircleList"/>
    <dgm:cxn modelId="{AB66D16D-2C8F-43CF-8192-CF68149B03ED}" type="presParOf" srcId="{2D1896A7-6FBC-4913-80D2-2AD6397CFC7E}" destId="{21F02FF8-4494-411D-8725-7232160983AE}" srcOrd="0" destOrd="0" presId="urn:microsoft.com/office/officeart/2018/2/layout/IconCircleList"/>
    <dgm:cxn modelId="{4D6A1F3C-17F1-4DEC-B4EB-A9DD8C0A1ABC}" type="presParOf" srcId="{2D1896A7-6FBC-4913-80D2-2AD6397CFC7E}" destId="{732346C6-B598-4A40-9B49-54FCED854039}" srcOrd="1" destOrd="0" presId="urn:microsoft.com/office/officeart/2018/2/layout/IconCircleList"/>
    <dgm:cxn modelId="{4FA992B3-FF77-455E-A6F2-B48F987C7331}" type="presParOf" srcId="{2D1896A7-6FBC-4913-80D2-2AD6397CFC7E}" destId="{45A87E6F-046F-476D-8684-B82D0B5F1DF0}" srcOrd="2" destOrd="0" presId="urn:microsoft.com/office/officeart/2018/2/layout/IconCircleList"/>
    <dgm:cxn modelId="{C1D50607-300E-4E53-9A8E-3AAE410EE827}" type="presParOf" srcId="{2D1896A7-6FBC-4913-80D2-2AD6397CFC7E}" destId="{9C140345-A95D-4DAA-AEF7-C207D11DC0E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F149048-81AB-4060-8676-BDC97774DF4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4B474DB-20D9-47DA-B584-257F6FC559B8}">
      <dgm:prSet/>
      <dgm:spPr/>
      <dgm:t>
        <a:bodyPr/>
        <a:lstStyle/>
        <a:p>
          <a:r>
            <a:rPr lang="en-GB" b="1"/>
            <a:t>Self-Awareness:</a:t>
          </a:r>
          <a:r>
            <a:rPr lang="en-GB"/>
            <a:t> Self-reflection allows individuals to become more aware of their emotions, thoughts, and behaviours. It helps uncover patterns and tendencies that might not be immediately apparent in the midst of daily life.</a:t>
          </a:r>
          <a:endParaRPr lang="en-US"/>
        </a:p>
      </dgm:t>
    </dgm:pt>
    <dgm:pt modelId="{2ABFAB1D-2652-48B2-8A7A-3EAD5E4BDCFC}" type="parTrans" cxnId="{412F5A29-61D3-4413-B2E9-CE7F03CD2BC7}">
      <dgm:prSet/>
      <dgm:spPr/>
      <dgm:t>
        <a:bodyPr/>
        <a:lstStyle/>
        <a:p>
          <a:endParaRPr lang="en-US"/>
        </a:p>
      </dgm:t>
    </dgm:pt>
    <dgm:pt modelId="{60E17C26-DBBC-4769-B3DF-FA11FAB03AD7}" type="sibTrans" cxnId="{412F5A29-61D3-4413-B2E9-CE7F03CD2BC7}">
      <dgm:prSet/>
      <dgm:spPr/>
      <dgm:t>
        <a:bodyPr/>
        <a:lstStyle/>
        <a:p>
          <a:endParaRPr lang="en-US"/>
        </a:p>
      </dgm:t>
    </dgm:pt>
    <dgm:pt modelId="{56FEB62D-09D5-42F3-9E0B-626CCD75220E}">
      <dgm:prSet/>
      <dgm:spPr/>
      <dgm:t>
        <a:bodyPr/>
        <a:lstStyle/>
        <a:p>
          <a:r>
            <a:rPr lang="en-GB" b="1"/>
            <a:t>Personal Growth:</a:t>
          </a:r>
          <a:r>
            <a:rPr lang="en-GB"/>
            <a:t> Through self-reflection, individuals can identify areas in their lives where they want to improve or change. This can involve setting goals, adjusting behaviours, and cultivating new habits to promote personal growth.</a:t>
          </a:r>
          <a:endParaRPr lang="en-US"/>
        </a:p>
      </dgm:t>
    </dgm:pt>
    <dgm:pt modelId="{8D0C5643-9FF1-4D2C-BB9A-73DBD1AB0AB2}" type="parTrans" cxnId="{60B0B08C-8130-4126-9DE1-8DF5C1260B80}">
      <dgm:prSet/>
      <dgm:spPr/>
      <dgm:t>
        <a:bodyPr/>
        <a:lstStyle/>
        <a:p>
          <a:endParaRPr lang="en-US"/>
        </a:p>
      </dgm:t>
    </dgm:pt>
    <dgm:pt modelId="{3C977476-002D-42DA-85FF-70008493B3D6}" type="sibTrans" cxnId="{60B0B08C-8130-4126-9DE1-8DF5C1260B80}">
      <dgm:prSet/>
      <dgm:spPr/>
      <dgm:t>
        <a:bodyPr/>
        <a:lstStyle/>
        <a:p>
          <a:endParaRPr lang="en-US"/>
        </a:p>
      </dgm:t>
    </dgm:pt>
    <dgm:pt modelId="{5D4BAB6B-5B22-4AE4-9931-3CF97FF44E5D}">
      <dgm:prSet/>
      <dgm:spPr/>
      <dgm:t>
        <a:bodyPr/>
        <a:lstStyle/>
        <a:p>
          <a:r>
            <a:rPr lang="en-GB" b="1"/>
            <a:t>Decision-Making:</a:t>
          </a:r>
          <a:r>
            <a:rPr lang="en-GB"/>
            <a:t> Taking time to reflect on a situation before making a decision allows for a more thoughtful and balanced approach. Reflecting on potential consequences and one's values can lead to more informed choices.</a:t>
          </a:r>
          <a:endParaRPr lang="en-US"/>
        </a:p>
      </dgm:t>
    </dgm:pt>
    <dgm:pt modelId="{91043D31-D898-4609-9997-EC292B597D73}" type="parTrans" cxnId="{4DF197DF-487B-4337-B1C8-448D5565925A}">
      <dgm:prSet/>
      <dgm:spPr/>
      <dgm:t>
        <a:bodyPr/>
        <a:lstStyle/>
        <a:p>
          <a:endParaRPr lang="en-US"/>
        </a:p>
      </dgm:t>
    </dgm:pt>
    <dgm:pt modelId="{10A69BA2-CAF0-4DCF-B4A8-0F9708B0A20C}" type="sibTrans" cxnId="{4DF197DF-487B-4337-B1C8-448D5565925A}">
      <dgm:prSet/>
      <dgm:spPr/>
      <dgm:t>
        <a:bodyPr/>
        <a:lstStyle/>
        <a:p>
          <a:endParaRPr lang="en-US"/>
        </a:p>
      </dgm:t>
    </dgm:pt>
    <dgm:pt modelId="{DC902E46-BBE0-4CA3-9107-C22E08A8332B}" type="pres">
      <dgm:prSet presAssocID="{DF149048-81AB-4060-8676-BDC97774DF49}" presName="root" presStyleCnt="0">
        <dgm:presLayoutVars>
          <dgm:dir/>
          <dgm:resizeHandles val="exact"/>
        </dgm:presLayoutVars>
      </dgm:prSet>
      <dgm:spPr/>
    </dgm:pt>
    <dgm:pt modelId="{BAABD581-37BE-4942-8E59-7A67D799E6F1}" type="pres">
      <dgm:prSet presAssocID="{94B474DB-20D9-47DA-B584-257F6FC559B8}" presName="compNode" presStyleCnt="0"/>
      <dgm:spPr/>
    </dgm:pt>
    <dgm:pt modelId="{9D758A86-08A3-4F34-94E6-A6AD22E177D2}" type="pres">
      <dgm:prSet presAssocID="{94B474DB-20D9-47DA-B584-257F6FC559B8}" presName="bgRect" presStyleLbl="bgShp" presStyleIdx="0" presStyleCnt="3"/>
      <dgm:spPr/>
    </dgm:pt>
    <dgm:pt modelId="{7C36CBE1-C9AC-48FC-A61C-99962856A530}" type="pres">
      <dgm:prSet presAssocID="{94B474DB-20D9-47DA-B584-257F6FC559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CDD83817-5817-44A9-8B75-3C922B42C8D3}" type="pres">
      <dgm:prSet presAssocID="{94B474DB-20D9-47DA-B584-257F6FC559B8}" presName="spaceRect" presStyleCnt="0"/>
      <dgm:spPr/>
    </dgm:pt>
    <dgm:pt modelId="{6F12CBE7-5DFD-48E9-9BFF-32DB7987BD8A}" type="pres">
      <dgm:prSet presAssocID="{94B474DB-20D9-47DA-B584-257F6FC559B8}" presName="parTx" presStyleLbl="revTx" presStyleIdx="0" presStyleCnt="3">
        <dgm:presLayoutVars>
          <dgm:chMax val="0"/>
          <dgm:chPref val="0"/>
        </dgm:presLayoutVars>
      </dgm:prSet>
      <dgm:spPr/>
    </dgm:pt>
    <dgm:pt modelId="{F6FF56C0-93C7-4D65-8984-CEB25DD31C35}" type="pres">
      <dgm:prSet presAssocID="{60E17C26-DBBC-4769-B3DF-FA11FAB03AD7}" presName="sibTrans" presStyleCnt="0"/>
      <dgm:spPr/>
    </dgm:pt>
    <dgm:pt modelId="{F016A634-54BF-4890-98C2-17BC2E0DCAC0}" type="pres">
      <dgm:prSet presAssocID="{56FEB62D-09D5-42F3-9E0B-626CCD75220E}" presName="compNode" presStyleCnt="0"/>
      <dgm:spPr/>
    </dgm:pt>
    <dgm:pt modelId="{57639BC5-A5F0-46A5-A9DA-B7B6229C4BCC}" type="pres">
      <dgm:prSet presAssocID="{56FEB62D-09D5-42F3-9E0B-626CCD75220E}" presName="bgRect" presStyleLbl="bgShp" presStyleIdx="1" presStyleCnt="3"/>
      <dgm:spPr/>
    </dgm:pt>
    <dgm:pt modelId="{F710B37C-9F45-4B75-98A3-7347F16BE451}" type="pres">
      <dgm:prSet presAssocID="{56FEB62D-09D5-42F3-9E0B-626CCD75220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Pencil"/>
        </a:ext>
      </dgm:extLst>
    </dgm:pt>
    <dgm:pt modelId="{20477000-8662-41D1-A47E-9F2ADEDB0C22}" type="pres">
      <dgm:prSet presAssocID="{56FEB62D-09D5-42F3-9E0B-626CCD75220E}" presName="spaceRect" presStyleCnt="0"/>
      <dgm:spPr/>
    </dgm:pt>
    <dgm:pt modelId="{DB0DB34D-6809-4A03-A3BD-554EA8937D70}" type="pres">
      <dgm:prSet presAssocID="{56FEB62D-09D5-42F3-9E0B-626CCD75220E}" presName="parTx" presStyleLbl="revTx" presStyleIdx="1" presStyleCnt="3">
        <dgm:presLayoutVars>
          <dgm:chMax val="0"/>
          <dgm:chPref val="0"/>
        </dgm:presLayoutVars>
      </dgm:prSet>
      <dgm:spPr/>
    </dgm:pt>
    <dgm:pt modelId="{90A83E7E-1D48-4A76-8AD2-08AE9033C21B}" type="pres">
      <dgm:prSet presAssocID="{3C977476-002D-42DA-85FF-70008493B3D6}" presName="sibTrans" presStyleCnt="0"/>
      <dgm:spPr/>
    </dgm:pt>
    <dgm:pt modelId="{3EA55C74-7330-4935-90E0-8399E5C8FC48}" type="pres">
      <dgm:prSet presAssocID="{5D4BAB6B-5B22-4AE4-9931-3CF97FF44E5D}" presName="compNode" presStyleCnt="0"/>
      <dgm:spPr/>
    </dgm:pt>
    <dgm:pt modelId="{BD951908-03AB-403F-948D-047282CF012D}" type="pres">
      <dgm:prSet presAssocID="{5D4BAB6B-5B22-4AE4-9931-3CF97FF44E5D}" presName="bgRect" presStyleLbl="bgShp" presStyleIdx="2" presStyleCnt="3"/>
      <dgm:spPr/>
    </dgm:pt>
    <dgm:pt modelId="{1CADDBEA-82F1-44C2-BA0E-633B1062EA2D}" type="pres">
      <dgm:prSet presAssocID="{5D4BAB6B-5B22-4AE4-9931-3CF97FF44E5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3A70B1CE-9E26-4B0D-98F1-2235B94EF18D}" type="pres">
      <dgm:prSet presAssocID="{5D4BAB6B-5B22-4AE4-9931-3CF97FF44E5D}" presName="spaceRect" presStyleCnt="0"/>
      <dgm:spPr/>
    </dgm:pt>
    <dgm:pt modelId="{9CD29100-1051-4EBF-B23D-6977EA300F41}" type="pres">
      <dgm:prSet presAssocID="{5D4BAB6B-5B22-4AE4-9931-3CF97FF44E5D}" presName="parTx" presStyleLbl="revTx" presStyleIdx="2" presStyleCnt="3">
        <dgm:presLayoutVars>
          <dgm:chMax val="0"/>
          <dgm:chPref val="0"/>
        </dgm:presLayoutVars>
      </dgm:prSet>
      <dgm:spPr/>
    </dgm:pt>
  </dgm:ptLst>
  <dgm:cxnLst>
    <dgm:cxn modelId="{851DCD18-06BA-4844-A666-9F0497E9640C}" type="presOf" srcId="{DF149048-81AB-4060-8676-BDC97774DF49}" destId="{DC902E46-BBE0-4CA3-9107-C22E08A8332B}" srcOrd="0" destOrd="0" presId="urn:microsoft.com/office/officeart/2018/2/layout/IconVerticalSolidList"/>
    <dgm:cxn modelId="{412F5A29-61D3-4413-B2E9-CE7F03CD2BC7}" srcId="{DF149048-81AB-4060-8676-BDC97774DF49}" destId="{94B474DB-20D9-47DA-B584-257F6FC559B8}" srcOrd="0" destOrd="0" parTransId="{2ABFAB1D-2652-48B2-8A7A-3EAD5E4BDCFC}" sibTransId="{60E17C26-DBBC-4769-B3DF-FA11FAB03AD7}"/>
    <dgm:cxn modelId="{8654912B-60AC-4005-B80E-4F6583B34323}" type="presOf" srcId="{56FEB62D-09D5-42F3-9E0B-626CCD75220E}" destId="{DB0DB34D-6809-4A03-A3BD-554EA8937D70}" srcOrd="0" destOrd="0" presId="urn:microsoft.com/office/officeart/2018/2/layout/IconVerticalSolidList"/>
    <dgm:cxn modelId="{8803175F-EC7B-4AA5-9E2B-1539519FC861}" type="presOf" srcId="{5D4BAB6B-5B22-4AE4-9931-3CF97FF44E5D}" destId="{9CD29100-1051-4EBF-B23D-6977EA300F41}" srcOrd="0" destOrd="0" presId="urn:microsoft.com/office/officeart/2018/2/layout/IconVerticalSolidList"/>
    <dgm:cxn modelId="{60B0B08C-8130-4126-9DE1-8DF5C1260B80}" srcId="{DF149048-81AB-4060-8676-BDC97774DF49}" destId="{56FEB62D-09D5-42F3-9E0B-626CCD75220E}" srcOrd="1" destOrd="0" parTransId="{8D0C5643-9FF1-4D2C-BB9A-73DBD1AB0AB2}" sibTransId="{3C977476-002D-42DA-85FF-70008493B3D6}"/>
    <dgm:cxn modelId="{B7A0E0BA-85E7-4D3C-9031-F731706F3728}" type="presOf" srcId="{94B474DB-20D9-47DA-B584-257F6FC559B8}" destId="{6F12CBE7-5DFD-48E9-9BFF-32DB7987BD8A}" srcOrd="0" destOrd="0" presId="urn:microsoft.com/office/officeart/2018/2/layout/IconVerticalSolidList"/>
    <dgm:cxn modelId="{4DF197DF-487B-4337-B1C8-448D5565925A}" srcId="{DF149048-81AB-4060-8676-BDC97774DF49}" destId="{5D4BAB6B-5B22-4AE4-9931-3CF97FF44E5D}" srcOrd="2" destOrd="0" parTransId="{91043D31-D898-4609-9997-EC292B597D73}" sibTransId="{10A69BA2-CAF0-4DCF-B4A8-0F9708B0A20C}"/>
    <dgm:cxn modelId="{4A7AE125-2213-439C-80C7-C1DA7731674A}" type="presParOf" srcId="{DC902E46-BBE0-4CA3-9107-C22E08A8332B}" destId="{BAABD581-37BE-4942-8E59-7A67D799E6F1}" srcOrd="0" destOrd="0" presId="urn:microsoft.com/office/officeart/2018/2/layout/IconVerticalSolidList"/>
    <dgm:cxn modelId="{42324FBC-60BF-46BB-8386-0E14D7B34113}" type="presParOf" srcId="{BAABD581-37BE-4942-8E59-7A67D799E6F1}" destId="{9D758A86-08A3-4F34-94E6-A6AD22E177D2}" srcOrd="0" destOrd="0" presId="urn:microsoft.com/office/officeart/2018/2/layout/IconVerticalSolidList"/>
    <dgm:cxn modelId="{2373A096-4EBC-4115-8DED-51AFF7F8B2A0}" type="presParOf" srcId="{BAABD581-37BE-4942-8E59-7A67D799E6F1}" destId="{7C36CBE1-C9AC-48FC-A61C-99962856A530}" srcOrd="1" destOrd="0" presId="urn:microsoft.com/office/officeart/2018/2/layout/IconVerticalSolidList"/>
    <dgm:cxn modelId="{AED05410-ACCC-47A2-A8EF-B8DB109353D0}" type="presParOf" srcId="{BAABD581-37BE-4942-8E59-7A67D799E6F1}" destId="{CDD83817-5817-44A9-8B75-3C922B42C8D3}" srcOrd="2" destOrd="0" presId="urn:microsoft.com/office/officeart/2018/2/layout/IconVerticalSolidList"/>
    <dgm:cxn modelId="{3B1638F4-57CE-41CD-8611-9288A2122F51}" type="presParOf" srcId="{BAABD581-37BE-4942-8E59-7A67D799E6F1}" destId="{6F12CBE7-5DFD-48E9-9BFF-32DB7987BD8A}" srcOrd="3" destOrd="0" presId="urn:microsoft.com/office/officeart/2018/2/layout/IconVerticalSolidList"/>
    <dgm:cxn modelId="{2408F502-D5EC-44DF-BCD2-DB15146427C9}" type="presParOf" srcId="{DC902E46-BBE0-4CA3-9107-C22E08A8332B}" destId="{F6FF56C0-93C7-4D65-8984-CEB25DD31C35}" srcOrd="1" destOrd="0" presId="urn:microsoft.com/office/officeart/2018/2/layout/IconVerticalSolidList"/>
    <dgm:cxn modelId="{90ED8812-EB43-4326-9F1F-151306162DA6}" type="presParOf" srcId="{DC902E46-BBE0-4CA3-9107-C22E08A8332B}" destId="{F016A634-54BF-4890-98C2-17BC2E0DCAC0}" srcOrd="2" destOrd="0" presId="urn:microsoft.com/office/officeart/2018/2/layout/IconVerticalSolidList"/>
    <dgm:cxn modelId="{396A5245-D90A-46BD-BFB2-DA48BFC65FC9}" type="presParOf" srcId="{F016A634-54BF-4890-98C2-17BC2E0DCAC0}" destId="{57639BC5-A5F0-46A5-A9DA-B7B6229C4BCC}" srcOrd="0" destOrd="0" presId="urn:microsoft.com/office/officeart/2018/2/layout/IconVerticalSolidList"/>
    <dgm:cxn modelId="{E2E0D386-4A36-4C13-8001-68A8875C0595}" type="presParOf" srcId="{F016A634-54BF-4890-98C2-17BC2E0DCAC0}" destId="{F710B37C-9F45-4B75-98A3-7347F16BE451}" srcOrd="1" destOrd="0" presId="urn:microsoft.com/office/officeart/2018/2/layout/IconVerticalSolidList"/>
    <dgm:cxn modelId="{D1E2D68F-3984-4D3D-973D-5C1BF10F2550}" type="presParOf" srcId="{F016A634-54BF-4890-98C2-17BC2E0DCAC0}" destId="{20477000-8662-41D1-A47E-9F2ADEDB0C22}" srcOrd="2" destOrd="0" presId="urn:microsoft.com/office/officeart/2018/2/layout/IconVerticalSolidList"/>
    <dgm:cxn modelId="{D80A3488-C41B-4930-82CA-D5DC4D583408}" type="presParOf" srcId="{F016A634-54BF-4890-98C2-17BC2E0DCAC0}" destId="{DB0DB34D-6809-4A03-A3BD-554EA8937D70}" srcOrd="3" destOrd="0" presId="urn:microsoft.com/office/officeart/2018/2/layout/IconVerticalSolidList"/>
    <dgm:cxn modelId="{B166A716-A56A-48A0-A837-445469CC5440}" type="presParOf" srcId="{DC902E46-BBE0-4CA3-9107-C22E08A8332B}" destId="{90A83E7E-1D48-4A76-8AD2-08AE9033C21B}" srcOrd="3" destOrd="0" presId="urn:microsoft.com/office/officeart/2018/2/layout/IconVerticalSolidList"/>
    <dgm:cxn modelId="{43944178-A8E6-4727-B70E-7D4E56FBCC08}" type="presParOf" srcId="{DC902E46-BBE0-4CA3-9107-C22E08A8332B}" destId="{3EA55C74-7330-4935-90E0-8399E5C8FC48}" srcOrd="4" destOrd="0" presId="urn:microsoft.com/office/officeart/2018/2/layout/IconVerticalSolidList"/>
    <dgm:cxn modelId="{56B6073C-B061-4B30-917B-F38A7B4F052A}" type="presParOf" srcId="{3EA55C74-7330-4935-90E0-8399E5C8FC48}" destId="{BD951908-03AB-403F-948D-047282CF012D}" srcOrd="0" destOrd="0" presId="urn:microsoft.com/office/officeart/2018/2/layout/IconVerticalSolidList"/>
    <dgm:cxn modelId="{E6A557C7-3C37-415F-89F2-972F883E369A}" type="presParOf" srcId="{3EA55C74-7330-4935-90E0-8399E5C8FC48}" destId="{1CADDBEA-82F1-44C2-BA0E-633B1062EA2D}" srcOrd="1" destOrd="0" presId="urn:microsoft.com/office/officeart/2018/2/layout/IconVerticalSolidList"/>
    <dgm:cxn modelId="{0F56466E-CC17-4FEB-A9E4-CA287A9029DE}" type="presParOf" srcId="{3EA55C74-7330-4935-90E0-8399E5C8FC48}" destId="{3A70B1CE-9E26-4B0D-98F1-2235B94EF18D}" srcOrd="2" destOrd="0" presId="urn:microsoft.com/office/officeart/2018/2/layout/IconVerticalSolidList"/>
    <dgm:cxn modelId="{E12AF165-8577-465C-BB08-3ED3D2602354}" type="presParOf" srcId="{3EA55C74-7330-4935-90E0-8399E5C8FC48}" destId="{9CD29100-1051-4EBF-B23D-6977EA300F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4D4DA9A-C06F-415F-909E-ECBF8463196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6DA777F-64BB-4896-8101-BD7B928B58E8}">
      <dgm:prSet/>
      <dgm:spPr/>
      <dgm:t>
        <a:bodyPr/>
        <a:lstStyle/>
        <a:p>
          <a:r>
            <a:rPr lang="en-GB" b="1"/>
            <a:t>Learning from Experiences:</a:t>
          </a:r>
          <a:r>
            <a:rPr lang="en-GB"/>
            <a:t> Self-reflection involves examining past experiences, both positive and negative, to extract lessons and insights. This can help individuals avoid repeating mistakes and build on successes.</a:t>
          </a:r>
          <a:endParaRPr lang="en-US"/>
        </a:p>
      </dgm:t>
    </dgm:pt>
    <dgm:pt modelId="{7A740C9B-36E5-4303-A4C4-A9F7FA199B06}" type="parTrans" cxnId="{DA8CA4A9-DFC1-4360-B8D6-749911B07E6E}">
      <dgm:prSet/>
      <dgm:spPr/>
      <dgm:t>
        <a:bodyPr/>
        <a:lstStyle/>
        <a:p>
          <a:endParaRPr lang="en-US"/>
        </a:p>
      </dgm:t>
    </dgm:pt>
    <dgm:pt modelId="{A3C871F9-2E30-432F-BF70-9F5A39CDC369}" type="sibTrans" cxnId="{DA8CA4A9-DFC1-4360-B8D6-749911B07E6E}">
      <dgm:prSet/>
      <dgm:spPr/>
      <dgm:t>
        <a:bodyPr/>
        <a:lstStyle/>
        <a:p>
          <a:endParaRPr lang="en-US"/>
        </a:p>
      </dgm:t>
    </dgm:pt>
    <dgm:pt modelId="{EB56696B-04D7-4D84-9A6F-52F71984F6D3}">
      <dgm:prSet/>
      <dgm:spPr/>
      <dgm:t>
        <a:bodyPr/>
        <a:lstStyle/>
        <a:p>
          <a:r>
            <a:rPr lang="en-GB" b="1"/>
            <a:t>Problem Solving:</a:t>
          </a:r>
          <a:r>
            <a:rPr lang="en-GB"/>
            <a:t> By reflecting on challenges and setbacks, individuals can assess what went wrong, identify contributing factors, and develop strategies to overcome similar challenges in the future.</a:t>
          </a:r>
          <a:endParaRPr lang="en-US"/>
        </a:p>
      </dgm:t>
    </dgm:pt>
    <dgm:pt modelId="{668B02EC-3D7B-4703-B276-2F3EFA322275}" type="parTrans" cxnId="{808543C2-B7F7-4428-BA40-257E8713C54D}">
      <dgm:prSet/>
      <dgm:spPr/>
      <dgm:t>
        <a:bodyPr/>
        <a:lstStyle/>
        <a:p>
          <a:endParaRPr lang="en-US"/>
        </a:p>
      </dgm:t>
    </dgm:pt>
    <dgm:pt modelId="{5D02DB63-FC24-4632-9AA9-96C102772EEA}" type="sibTrans" cxnId="{808543C2-B7F7-4428-BA40-257E8713C54D}">
      <dgm:prSet/>
      <dgm:spPr/>
      <dgm:t>
        <a:bodyPr/>
        <a:lstStyle/>
        <a:p>
          <a:endParaRPr lang="en-US"/>
        </a:p>
      </dgm:t>
    </dgm:pt>
    <dgm:pt modelId="{B8494428-2C04-4B81-821E-DFB7DB1022BC}" type="pres">
      <dgm:prSet presAssocID="{F4D4DA9A-C06F-415F-909E-ECBF84631961}" presName="root" presStyleCnt="0">
        <dgm:presLayoutVars>
          <dgm:dir/>
          <dgm:resizeHandles val="exact"/>
        </dgm:presLayoutVars>
      </dgm:prSet>
      <dgm:spPr/>
    </dgm:pt>
    <dgm:pt modelId="{CFD567CF-4FED-46B5-B099-DC4D05C97F4A}" type="pres">
      <dgm:prSet presAssocID="{86DA777F-64BB-4896-8101-BD7B928B58E8}" presName="compNode" presStyleCnt="0"/>
      <dgm:spPr/>
    </dgm:pt>
    <dgm:pt modelId="{0129F76A-A624-4D95-8E24-6174046BF6DB}" type="pres">
      <dgm:prSet presAssocID="{86DA777F-64BB-4896-8101-BD7B928B58E8}" presName="bgRect" presStyleLbl="bgShp" presStyleIdx="0" presStyleCnt="2"/>
      <dgm:spPr/>
    </dgm:pt>
    <dgm:pt modelId="{61A08ED4-62C1-4566-8365-6777CA4EA306}" type="pres">
      <dgm:prSet presAssocID="{86DA777F-64BB-4896-8101-BD7B928B58E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17CED6BB-D604-45F3-AE94-5C5ACBC47F81}" type="pres">
      <dgm:prSet presAssocID="{86DA777F-64BB-4896-8101-BD7B928B58E8}" presName="spaceRect" presStyleCnt="0"/>
      <dgm:spPr/>
    </dgm:pt>
    <dgm:pt modelId="{B8035F55-58CE-448A-9CFB-6C5ADB4E0887}" type="pres">
      <dgm:prSet presAssocID="{86DA777F-64BB-4896-8101-BD7B928B58E8}" presName="parTx" presStyleLbl="revTx" presStyleIdx="0" presStyleCnt="2">
        <dgm:presLayoutVars>
          <dgm:chMax val="0"/>
          <dgm:chPref val="0"/>
        </dgm:presLayoutVars>
      </dgm:prSet>
      <dgm:spPr/>
    </dgm:pt>
    <dgm:pt modelId="{AC8D8FEF-4FB9-4E8E-A69E-90E3412B8386}" type="pres">
      <dgm:prSet presAssocID="{A3C871F9-2E30-432F-BF70-9F5A39CDC369}" presName="sibTrans" presStyleCnt="0"/>
      <dgm:spPr/>
    </dgm:pt>
    <dgm:pt modelId="{CA0776B1-B5AE-46FD-A9C5-3CF104E971CA}" type="pres">
      <dgm:prSet presAssocID="{EB56696B-04D7-4D84-9A6F-52F71984F6D3}" presName="compNode" presStyleCnt="0"/>
      <dgm:spPr/>
    </dgm:pt>
    <dgm:pt modelId="{646FA6B4-32E7-433E-B286-BF26CFE55A93}" type="pres">
      <dgm:prSet presAssocID="{EB56696B-04D7-4D84-9A6F-52F71984F6D3}" presName="bgRect" presStyleLbl="bgShp" presStyleIdx="1" presStyleCnt="2"/>
      <dgm:spPr/>
    </dgm:pt>
    <dgm:pt modelId="{CC0C8D86-85B6-4D19-89AC-7E818F268713}" type="pres">
      <dgm:prSet presAssocID="{EB56696B-04D7-4D84-9A6F-52F71984F6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DA38A9B-1ED5-4D51-A69B-D40A6E18809B}" type="pres">
      <dgm:prSet presAssocID="{EB56696B-04D7-4D84-9A6F-52F71984F6D3}" presName="spaceRect" presStyleCnt="0"/>
      <dgm:spPr/>
    </dgm:pt>
    <dgm:pt modelId="{14EEA09E-DE8B-4E98-BE70-FE695836AEE7}" type="pres">
      <dgm:prSet presAssocID="{EB56696B-04D7-4D84-9A6F-52F71984F6D3}" presName="parTx" presStyleLbl="revTx" presStyleIdx="1" presStyleCnt="2">
        <dgm:presLayoutVars>
          <dgm:chMax val="0"/>
          <dgm:chPref val="0"/>
        </dgm:presLayoutVars>
      </dgm:prSet>
      <dgm:spPr/>
    </dgm:pt>
  </dgm:ptLst>
  <dgm:cxnLst>
    <dgm:cxn modelId="{E0E0283E-2787-470F-862F-B920906248D0}" type="presOf" srcId="{EB56696B-04D7-4D84-9A6F-52F71984F6D3}" destId="{14EEA09E-DE8B-4E98-BE70-FE695836AEE7}" srcOrd="0" destOrd="0" presId="urn:microsoft.com/office/officeart/2018/2/layout/IconVerticalSolidList"/>
    <dgm:cxn modelId="{DA8CA4A9-DFC1-4360-B8D6-749911B07E6E}" srcId="{F4D4DA9A-C06F-415F-909E-ECBF84631961}" destId="{86DA777F-64BB-4896-8101-BD7B928B58E8}" srcOrd="0" destOrd="0" parTransId="{7A740C9B-36E5-4303-A4C4-A9F7FA199B06}" sibTransId="{A3C871F9-2E30-432F-BF70-9F5A39CDC369}"/>
    <dgm:cxn modelId="{808543C2-B7F7-4428-BA40-257E8713C54D}" srcId="{F4D4DA9A-C06F-415F-909E-ECBF84631961}" destId="{EB56696B-04D7-4D84-9A6F-52F71984F6D3}" srcOrd="1" destOrd="0" parTransId="{668B02EC-3D7B-4703-B276-2F3EFA322275}" sibTransId="{5D02DB63-FC24-4632-9AA9-96C102772EEA}"/>
    <dgm:cxn modelId="{0ECE80C6-0DFF-42A9-92FE-639B81F57773}" type="presOf" srcId="{F4D4DA9A-C06F-415F-909E-ECBF84631961}" destId="{B8494428-2C04-4B81-821E-DFB7DB1022BC}" srcOrd="0" destOrd="0" presId="urn:microsoft.com/office/officeart/2018/2/layout/IconVerticalSolidList"/>
    <dgm:cxn modelId="{18A424EE-FF54-4926-857F-D7E72829E9B0}" type="presOf" srcId="{86DA777F-64BB-4896-8101-BD7B928B58E8}" destId="{B8035F55-58CE-448A-9CFB-6C5ADB4E0887}" srcOrd="0" destOrd="0" presId="urn:microsoft.com/office/officeart/2018/2/layout/IconVerticalSolidList"/>
    <dgm:cxn modelId="{681629A7-6072-4BBC-8690-44CEF21F5ED1}" type="presParOf" srcId="{B8494428-2C04-4B81-821E-DFB7DB1022BC}" destId="{CFD567CF-4FED-46B5-B099-DC4D05C97F4A}" srcOrd="0" destOrd="0" presId="urn:microsoft.com/office/officeart/2018/2/layout/IconVerticalSolidList"/>
    <dgm:cxn modelId="{AFE4828E-851C-424C-9DF2-716F9DBBBDD7}" type="presParOf" srcId="{CFD567CF-4FED-46B5-B099-DC4D05C97F4A}" destId="{0129F76A-A624-4D95-8E24-6174046BF6DB}" srcOrd="0" destOrd="0" presId="urn:microsoft.com/office/officeart/2018/2/layout/IconVerticalSolidList"/>
    <dgm:cxn modelId="{5AD22EE1-F6A1-4CCE-8053-27E65F865C0D}" type="presParOf" srcId="{CFD567CF-4FED-46B5-B099-DC4D05C97F4A}" destId="{61A08ED4-62C1-4566-8365-6777CA4EA306}" srcOrd="1" destOrd="0" presId="urn:microsoft.com/office/officeart/2018/2/layout/IconVerticalSolidList"/>
    <dgm:cxn modelId="{7957BE5F-BFEB-4B99-9D7A-4A20ADABAE3D}" type="presParOf" srcId="{CFD567CF-4FED-46B5-B099-DC4D05C97F4A}" destId="{17CED6BB-D604-45F3-AE94-5C5ACBC47F81}" srcOrd="2" destOrd="0" presId="urn:microsoft.com/office/officeart/2018/2/layout/IconVerticalSolidList"/>
    <dgm:cxn modelId="{68FC9BE7-F1AA-4779-A535-CF91985A3E3D}" type="presParOf" srcId="{CFD567CF-4FED-46B5-B099-DC4D05C97F4A}" destId="{B8035F55-58CE-448A-9CFB-6C5ADB4E0887}" srcOrd="3" destOrd="0" presId="urn:microsoft.com/office/officeart/2018/2/layout/IconVerticalSolidList"/>
    <dgm:cxn modelId="{2A82D57A-BC11-4239-BDAE-920EDC144AC6}" type="presParOf" srcId="{B8494428-2C04-4B81-821E-DFB7DB1022BC}" destId="{AC8D8FEF-4FB9-4E8E-A69E-90E3412B8386}" srcOrd="1" destOrd="0" presId="urn:microsoft.com/office/officeart/2018/2/layout/IconVerticalSolidList"/>
    <dgm:cxn modelId="{1845EAEE-72CB-44CE-9248-5C0D991C531B}" type="presParOf" srcId="{B8494428-2C04-4B81-821E-DFB7DB1022BC}" destId="{CA0776B1-B5AE-46FD-A9C5-3CF104E971CA}" srcOrd="2" destOrd="0" presId="urn:microsoft.com/office/officeart/2018/2/layout/IconVerticalSolidList"/>
    <dgm:cxn modelId="{513989A6-E518-48BF-94B4-C88E50896DC1}" type="presParOf" srcId="{CA0776B1-B5AE-46FD-A9C5-3CF104E971CA}" destId="{646FA6B4-32E7-433E-B286-BF26CFE55A93}" srcOrd="0" destOrd="0" presId="urn:microsoft.com/office/officeart/2018/2/layout/IconVerticalSolidList"/>
    <dgm:cxn modelId="{FB475E4A-7D13-472C-B25D-5470B54B0100}" type="presParOf" srcId="{CA0776B1-B5AE-46FD-A9C5-3CF104E971CA}" destId="{CC0C8D86-85B6-4D19-89AC-7E818F268713}" srcOrd="1" destOrd="0" presId="urn:microsoft.com/office/officeart/2018/2/layout/IconVerticalSolidList"/>
    <dgm:cxn modelId="{96306C69-D8F7-4713-A680-CBE48C71B609}" type="presParOf" srcId="{CA0776B1-B5AE-46FD-A9C5-3CF104E971CA}" destId="{9DA38A9B-1ED5-4D51-A69B-D40A6E18809B}" srcOrd="2" destOrd="0" presId="urn:microsoft.com/office/officeart/2018/2/layout/IconVerticalSolidList"/>
    <dgm:cxn modelId="{50DAE99B-DFFA-4D77-A69C-74CA7C080D68}" type="presParOf" srcId="{CA0776B1-B5AE-46FD-A9C5-3CF104E971CA}" destId="{14EEA09E-DE8B-4E98-BE70-FE695836AE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D5F383-774C-4A21-882B-265CB8ADC7D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3CEF92A-AB99-494B-998D-21BBA15F50B6}">
      <dgm:prSet/>
      <dgm:spPr/>
      <dgm:t>
        <a:bodyPr/>
        <a:lstStyle/>
        <a:p>
          <a:r>
            <a:rPr lang="en-GB" b="1"/>
            <a:t>Emotional Regulation:</a:t>
          </a:r>
          <a:r>
            <a:rPr lang="en-GB"/>
            <a:t> Self-reflection can help individuals better understand their emotional responses to various situations. This awareness can aid in managing emotions effectively and responding more thoughtfully to stressors.</a:t>
          </a:r>
          <a:endParaRPr lang="en-US"/>
        </a:p>
      </dgm:t>
    </dgm:pt>
    <dgm:pt modelId="{ACFA8761-54F2-41B4-92C3-E2F29DA4B533}" type="parTrans" cxnId="{F94E1105-2AFD-4B4A-AE38-ACEF3D413CA3}">
      <dgm:prSet/>
      <dgm:spPr/>
      <dgm:t>
        <a:bodyPr/>
        <a:lstStyle/>
        <a:p>
          <a:endParaRPr lang="en-US"/>
        </a:p>
      </dgm:t>
    </dgm:pt>
    <dgm:pt modelId="{E6D2DE19-25B0-4AE9-AB04-C0D459D0923F}" type="sibTrans" cxnId="{F94E1105-2AFD-4B4A-AE38-ACEF3D413CA3}">
      <dgm:prSet/>
      <dgm:spPr/>
      <dgm:t>
        <a:bodyPr/>
        <a:lstStyle/>
        <a:p>
          <a:endParaRPr lang="en-US"/>
        </a:p>
      </dgm:t>
    </dgm:pt>
    <dgm:pt modelId="{0CCF24FF-AC21-439C-BD6F-A56C77E4D2B9}">
      <dgm:prSet/>
      <dgm:spPr/>
      <dgm:t>
        <a:bodyPr/>
        <a:lstStyle/>
        <a:p>
          <a:r>
            <a:rPr lang="en-GB" b="1"/>
            <a:t>Empathy and Understanding:</a:t>
          </a:r>
          <a:r>
            <a:rPr lang="en-GB"/>
            <a:t> Reflecting on one's own experiences can cultivate empathy and a better understanding of others' perspectives. This, in turn, can improve interpersonal relationships.</a:t>
          </a:r>
          <a:endParaRPr lang="en-US"/>
        </a:p>
      </dgm:t>
    </dgm:pt>
    <dgm:pt modelId="{535CFD31-00D1-472B-85D0-B5008773ACCA}" type="parTrans" cxnId="{BC32EF47-3F15-4DEA-BA77-AE7D7AD26CF7}">
      <dgm:prSet/>
      <dgm:spPr/>
      <dgm:t>
        <a:bodyPr/>
        <a:lstStyle/>
        <a:p>
          <a:endParaRPr lang="en-US"/>
        </a:p>
      </dgm:t>
    </dgm:pt>
    <dgm:pt modelId="{F7F3D1AA-DC59-488F-AAB9-899F64443BED}" type="sibTrans" cxnId="{BC32EF47-3F15-4DEA-BA77-AE7D7AD26CF7}">
      <dgm:prSet/>
      <dgm:spPr/>
      <dgm:t>
        <a:bodyPr/>
        <a:lstStyle/>
        <a:p>
          <a:endParaRPr lang="en-US"/>
        </a:p>
      </dgm:t>
    </dgm:pt>
    <dgm:pt modelId="{B2ADF97F-397C-4311-A490-DCEB3A87258F}">
      <dgm:prSet/>
      <dgm:spPr/>
      <dgm:t>
        <a:bodyPr/>
        <a:lstStyle/>
        <a:p>
          <a:r>
            <a:rPr lang="en-GB" b="1"/>
            <a:t>Creativity and Innovation:</a:t>
          </a:r>
          <a:r>
            <a:rPr lang="en-GB"/>
            <a:t> Self-reflection provides a space to generate new ideas and creative solutions. It encourages individuals to think critically about problems and explore unconventional approaches.</a:t>
          </a:r>
          <a:endParaRPr lang="en-US"/>
        </a:p>
      </dgm:t>
    </dgm:pt>
    <dgm:pt modelId="{65BF76E1-0212-429D-BAE6-2C6E2F2E92A0}" type="parTrans" cxnId="{FE9D657A-ABBB-44C3-92F0-89BAA5217BB0}">
      <dgm:prSet/>
      <dgm:spPr/>
      <dgm:t>
        <a:bodyPr/>
        <a:lstStyle/>
        <a:p>
          <a:endParaRPr lang="en-US"/>
        </a:p>
      </dgm:t>
    </dgm:pt>
    <dgm:pt modelId="{2F3ABDC1-A560-4174-AA1B-92BD33CD2C9B}" type="sibTrans" cxnId="{FE9D657A-ABBB-44C3-92F0-89BAA5217BB0}">
      <dgm:prSet/>
      <dgm:spPr/>
      <dgm:t>
        <a:bodyPr/>
        <a:lstStyle/>
        <a:p>
          <a:endParaRPr lang="en-US"/>
        </a:p>
      </dgm:t>
    </dgm:pt>
    <dgm:pt modelId="{4CD80ADA-3BDA-4265-A3EA-E30E1CC08D6D}" type="pres">
      <dgm:prSet presAssocID="{49D5F383-774C-4A21-882B-265CB8ADC7D4}" presName="root" presStyleCnt="0">
        <dgm:presLayoutVars>
          <dgm:dir/>
          <dgm:resizeHandles val="exact"/>
        </dgm:presLayoutVars>
      </dgm:prSet>
      <dgm:spPr/>
    </dgm:pt>
    <dgm:pt modelId="{ED6FC9E7-35B0-41DB-A9C9-FBE874E80BEC}" type="pres">
      <dgm:prSet presAssocID="{D3CEF92A-AB99-494B-998D-21BBA15F50B6}" presName="compNode" presStyleCnt="0"/>
      <dgm:spPr/>
    </dgm:pt>
    <dgm:pt modelId="{E6F88631-C164-43EB-8D3B-EED4642780F2}" type="pres">
      <dgm:prSet presAssocID="{D3CEF92A-AB99-494B-998D-21BBA15F50B6}" presName="bgRect" presStyleLbl="bgShp" presStyleIdx="0" presStyleCnt="3"/>
      <dgm:spPr/>
    </dgm:pt>
    <dgm:pt modelId="{D8EE772C-D4F4-40DA-B496-C7F1AC7007C5}" type="pres">
      <dgm:prSet presAssocID="{D3CEF92A-AB99-494B-998D-21BBA15F50B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A4B3159-D584-4EDF-A1AD-3CFBE110FB36}" type="pres">
      <dgm:prSet presAssocID="{D3CEF92A-AB99-494B-998D-21BBA15F50B6}" presName="spaceRect" presStyleCnt="0"/>
      <dgm:spPr/>
    </dgm:pt>
    <dgm:pt modelId="{A161F93F-3CAB-45EA-B327-5AB71FA8F850}" type="pres">
      <dgm:prSet presAssocID="{D3CEF92A-AB99-494B-998D-21BBA15F50B6}" presName="parTx" presStyleLbl="revTx" presStyleIdx="0" presStyleCnt="3">
        <dgm:presLayoutVars>
          <dgm:chMax val="0"/>
          <dgm:chPref val="0"/>
        </dgm:presLayoutVars>
      </dgm:prSet>
      <dgm:spPr/>
    </dgm:pt>
    <dgm:pt modelId="{1D4D623B-7972-472F-AB2F-04113F4E0722}" type="pres">
      <dgm:prSet presAssocID="{E6D2DE19-25B0-4AE9-AB04-C0D459D0923F}" presName="sibTrans" presStyleCnt="0"/>
      <dgm:spPr/>
    </dgm:pt>
    <dgm:pt modelId="{DEA023CC-AD0C-4E88-98F0-F39C61534B69}" type="pres">
      <dgm:prSet presAssocID="{0CCF24FF-AC21-439C-BD6F-A56C77E4D2B9}" presName="compNode" presStyleCnt="0"/>
      <dgm:spPr/>
    </dgm:pt>
    <dgm:pt modelId="{DC19769D-C188-49B5-818C-AB151465389B}" type="pres">
      <dgm:prSet presAssocID="{0CCF24FF-AC21-439C-BD6F-A56C77E4D2B9}" presName="bgRect" presStyleLbl="bgShp" presStyleIdx="1" presStyleCnt="3"/>
      <dgm:spPr/>
    </dgm:pt>
    <dgm:pt modelId="{1589FC6F-90E8-4656-A26F-F33472BF9A5E}" type="pres">
      <dgm:prSet presAssocID="{0CCF24FF-AC21-439C-BD6F-A56C77E4D2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6E72F884-96E3-4519-B1E2-6F3DB71AAA1F}" type="pres">
      <dgm:prSet presAssocID="{0CCF24FF-AC21-439C-BD6F-A56C77E4D2B9}" presName="spaceRect" presStyleCnt="0"/>
      <dgm:spPr/>
    </dgm:pt>
    <dgm:pt modelId="{D674A90C-1B13-470F-8F75-3478CB42D382}" type="pres">
      <dgm:prSet presAssocID="{0CCF24FF-AC21-439C-BD6F-A56C77E4D2B9}" presName="parTx" presStyleLbl="revTx" presStyleIdx="1" presStyleCnt="3">
        <dgm:presLayoutVars>
          <dgm:chMax val="0"/>
          <dgm:chPref val="0"/>
        </dgm:presLayoutVars>
      </dgm:prSet>
      <dgm:spPr/>
    </dgm:pt>
    <dgm:pt modelId="{367C25AE-2F53-43F3-A31F-95A11851AD6C}" type="pres">
      <dgm:prSet presAssocID="{F7F3D1AA-DC59-488F-AAB9-899F64443BED}" presName="sibTrans" presStyleCnt="0"/>
      <dgm:spPr/>
    </dgm:pt>
    <dgm:pt modelId="{41CF383A-A1D0-4945-B608-966F6BFEE7DD}" type="pres">
      <dgm:prSet presAssocID="{B2ADF97F-397C-4311-A490-DCEB3A87258F}" presName="compNode" presStyleCnt="0"/>
      <dgm:spPr/>
    </dgm:pt>
    <dgm:pt modelId="{B083EE94-FA23-4E55-B9D5-C247DE2594B6}" type="pres">
      <dgm:prSet presAssocID="{B2ADF97F-397C-4311-A490-DCEB3A87258F}" presName="bgRect" presStyleLbl="bgShp" presStyleIdx="2" presStyleCnt="3"/>
      <dgm:spPr/>
    </dgm:pt>
    <dgm:pt modelId="{D214448D-42B3-49C3-87CC-F51B1C3717F4}" type="pres">
      <dgm:prSet presAssocID="{B2ADF97F-397C-4311-A490-DCEB3A8725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A79C794C-6004-47D2-9740-F6CF7D6843B5}" type="pres">
      <dgm:prSet presAssocID="{B2ADF97F-397C-4311-A490-DCEB3A87258F}" presName="spaceRect" presStyleCnt="0"/>
      <dgm:spPr/>
    </dgm:pt>
    <dgm:pt modelId="{E23DE393-84D2-4CFE-9BE7-D618B5555F70}" type="pres">
      <dgm:prSet presAssocID="{B2ADF97F-397C-4311-A490-DCEB3A87258F}" presName="parTx" presStyleLbl="revTx" presStyleIdx="2" presStyleCnt="3">
        <dgm:presLayoutVars>
          <dgm:chMax val="0"/>
          <dgm:chPref val="0"/>
        </dgm:presLayoutVars>
      </dgm:prSet>
      <dgm:spPr/>
    </dgm:pt>
  </dgm:ptLst>
  <dgm:cxnLst>
    <dgm:cxn modelId="{F94E1105-2AFD-4B4A-AE38-ACEF3D413CA3}" srcId="{49D5F383-774C-4A21-882B-265CB8ADC7D4}" destId="{D3CEF92A-AB99-494B-998D-21BBA15F50B6}" srcOrd="0" destOrd="0" parTransId="{ACFA8761-54F2-41B4-92C3-E2F29DA4B533}" sibTransId="{E6D2DE19-25B0-4AE9-AB04-C0D459D0923F}"/>
    <dgm:cxn modelId="{BC32EF47-3F15-4DEA-BA77-AE7D7AD26CF7}" srcId="{49D5F383-774C-4A21-882B-265CB8ADC7D4}" destId="{0CCF24FF-AC21-439C-BD6F-A56C77E4D2B9}" srcOrd="1" destOrd="0" parTransId="{535CFD31-00D1-472B-85D0-B5008773ACCA}" sibTransId="{F7F3D1AA-DC59-488F-AAB9-899F64443BED}"/>
    <dgm:cxn modelId="{06484E51-4E3C-49D3-ACDA-C0338ECFF8B6}" type="presOf" srcId="{49D5F383-774C-4A21-882B-265CB8ADC7D4}" destId="{4CD80ADA-3BDA-4265-A3EA-E30E1CC08D6D}" srcOrd="0" destOrd="0" presId="urn:microsoft.com/office/officeart/2018/2/layout/IconVerticalSolidList"/>
    <dgm:cxn modelId="{2005FF76-7B3A-40E8-9B73-E37A8E3371A0}" type="presOf" srcId="{0CCF24FF-AC21-439C-BD6F-A56C77E4D2B9}" destId="{D674A90C-1B13-470F-8F75-3478CB42D382}" srcOrd="0" destOrd="0" presId="urn:microsoft.com/office/officeart/2018/2/layout/IconVerticalSolidList"/>
    <dgm:cxn modelId="{FE9D657A-ABBB-44C3-92F0-89BAA5217BB0}" srcId="{49D5F383-774C-4A21-882B-265CB8ADC7D4}" destId="{B2ADF97F-397C-4311-A490-DCEB3A87258F}" srcOrd="2" destOrd="0" parTransId="{65BF76E1-0212-429D-BAE6-2C6E2F2E92A0}" sibTransId="{2F3ABDC1-A560-4174-AA1B-92BD33CD2C9B}"/>
    <dgm:cxn modelId="{E5F81C8A-D478-4776-91E7-838EA73AE30E}" type="presOf" srcId="{B2ADF97F-397C-4311-A490-DCEB3A87258F}" destId="{E23DE393-84D2-4CFE-9BE7-D618B5555F70}" srcOrd="0" destOrd="0" presId="urn:microsoft.com/office/officeart/2018/2/layout/IconVerticalSolidList"/>
    <dgm:cxn modelId="{E26E78F6-252D-4674-9F25-5551249DCD0A}" type="presOf" srcId="{D3CEF92A-AB99-494B-998D-21BBA15F50B6}" destId="{A161F93F-3CAB-45EA-B327-5AB71FA8F850}" srcOrd="0" destOrd="0" presId="urn:microsoft.com/office/officeart/2018/2/layout/IconVerticalSolidList"/>
    <dgm:cxn modelId="{5873B84E-E9F9-4B6B-8F8C-2A75B930EDBB}" type="presParOf" srcId="{4CD80ADA-3BDA-4265-A3EA-E30E1CC08D6D}" destId="{ED6FC9E7-35B0-41DB-A9C9-FBE874E80BEC}" srcOrd="0" destOrd="0" presId="urn:microsoft.com/office/officeart/2018/2/layout/IconVerticalSolidList"/>
    <dgm:cxn modelId="{F56F4943-3BBA-4361-BCDA-E40F42707B06}" type="presParOf" srcId="{ED6FC9E7-35B0-41DB-A9C9-FBE874E80BEC}" destId="{E6F88631-C164-43EB-8D3B-EED4642780F2}" srcOrd="0" destOrd="0" presId="urn:microsoft.com/office/officeart/2018/2/layout/IconVerticalSolidList"/>
    <dgm:cxn modelId="{CFEE6740-82F8-4050-A0E9-9CC9D0D49835}" type="presParOf" srcId="{ED6FC9E7-35B0-41DB-A9C9-FBE874E80BEC}" destId="{D8EE772C-D4F4-40DA-B496-C7F1AC7007C5}" srcOrd="1" destOrd="0" presId="urn:microsoft.com/office/officeart/2018/2/layout/IconVerticalSolidList"/>
    <dgm:cxn modelId="{0D7A5896-F54D-4F85-93B3-683ACEC42604}" type="presParOf" srcId="{ED6FC9E7-35B0-41DB-A9C9-FBE874E80BEC}" destId="{5A4B3159-D584-4EDF-A1AD-3CFBE110FB36}" srcOrd="2" destOrd="0" presId="urn:microsoft.com/office/officeart/2018/2/layout/IconVerticalSolidList"/>
    <dgm:cxn modelId="{B89DEE9C-809B-4613-9420-ED39F927863E}" type="presParOf" srcId="{ED6FC9E7-35B0-41DB-A9C9-FBE874E80BEC}" destId="{A161F93F-3CAB-45EA-B327-5AB71FA8F850}" srcOrd="3" destOrd="0" presId="urn:microsoft.com/office/officeart/2018/2/layout/IconVerticalSolidList"/>
    <dgm:cxn modelId="{47882BAD-2BE5-4148-9521-D7CAF099C188}" type="presParOf" srcId="{4CD80ADA-3BDA-4265-A3EA-E30E1CC08D6D}" destId="{1D4D623B-7972-472F-AB2F-04113F4E0722}" srcOrd="1" destOrd="0" presId="urn:microsoft.com/office/officeart/2018/2/layout/IconVerticalSolidList"/>
    <dgm:cxn modelId="{D1D6FCF5-5C4B-4AF5-A28E-513CE5B17B89}" type="presParOf" srcId="{4CD80ADA-3BDA-4265-A3EA-E30E1CC08D6D}" destId="{DEA023CC-AD0C-4E88-98F0-F39C61534B69}" srcOrd="2" destOrd="0" presId="urn:microsoft.com/office/officeart/2018/2/layout/IconVerticalSolidList"/>
    <dgm:cxn modelId="{191E94A9-FD46-4EB6-ABE6-C97FB095C73A}" type="presParOf" srcId="{DEA023CC-AD0C-4E88-98F0-F39C61534B69}" destId="{DC19769D-C188-49B5-818C-AB151465389B}" srcOrd="0" destOrd="0" presId="urn:microsoft.com/office/officeart/2018/2/layout/IconVerticalSolidList"/>
    <dgm:cxn modelId="{DC46C510-E9B9-4499-B4AF-1ABB503A3980}" type="presParOf" srcId="{DEA023CC-AD0C-4E88-98F0-F39C61534B69}" destId="{1589FC6F-90E8-4656-A26F-F33472BF9A5E}" srcOrd="1" destOrd="0" presId="urn:microsoft.com/office/officeart/2018/2/layout/IconVerticalSolidList"/>
    <dgm:cxn modelId="{7242B77F-5CB7-42F8-B961-72411C76837E}" type="presParOf" srcId="{DEA023CC-AD0C-4E88-98F0-F39C61534B69}" destId="{6E72F884-96E3-4519-B1E2-6F3DB71AAA1F}" srcOrd="2" destOrd="0" presId="urn:microsoft.com/office/officeart/2018/2/layout/IconVerticalSolidList"/>
    <dgm:cxn modelId="{B5121EA8-701B-45A3-AA44-E75ECC5D529C}" type="presParOf" srcId="{DEA023CC-AD0C-4E88-98F0-F39C61534B69}" destId="{D674A90C-1B13-470F-8F75-3478CB42D382}" srcOrd="3" destOrd="0" presId="urn:microsoft.com/office/officeart/2018/2/layout/IconVerticalSolidList"/>
    <dgm:cxn modelId="{CC3E48E0-83AC-406F-9CD2-CCDDC1869154}" type="presParOf" srcId="{4CD80ADA-3BDA-4265-A3EA-E30E1CC08D6D}" destId="{367C25AE-2F53-43F3-A31F-95A11851AD6C}" srcOrd="3" destOrd="0" presId="urn:microsoft.com/office/officeart/2018/2/layout/IconVerticalSolidList"/>
    <dgm:cxn modelId="{C30102EC-8B44-45D5-BE8E-E7D5FD79E390}" type="presParOf" srcId="{4CD80ADA-3BDA-4265-A3EA-E30E1CC08D6D}" destId="{41CF383A-A1D0-4945-B608-966F6BFEE7DD}" srcOrd="4" destOrd="0" presId="urn:microsoft.com/office/officeart/2018/2/layout/IconVerticalSolidList"/>
    <dgm:cxn modelId="{EFBC73E0-FCE6-484F-AB1D-609886F6F166}" type="presParOf" srcId="{41CF383A-A1D0-4945-B608-966F6BFEE7DD}" destId="{B083EE94-FA23-4E55-B9D5-C247DE2594B6}" srcOrd="0" destOrd="0" presId="urn:microsoft.com/office/officeart/2018/2/layout/IconVerticalSolidList"/>
    <dgm:cxn modelId="{76F4E359-53C6-4823-A60B-74D12E6AA287}" type="presParOf" srcId="{41CF383A-A1D0-4945-B608-966F6BFEE7DD}" destId="{D214448D-42B3-49C3-87CC-F51B1C3717F4}" srcOrd="1" destOrd="0" presId="urn:microsoft.com/office/officeart/2018/2/layout/IconVerticalSolidList"/>
    <dgm:cxn modelId="{77C519BE-1EB2-4D16-AEDE-6F8BE479D720}" type="presParOf" srcId="{41CF383A-A1D0-4945-B608-966F6BFEE7DD}" destId="{A79C794C-6004-47D2-9740-F6CF7D6843B5}" srcOrd="2" destOrd="0" presId="urn:microsoft.com/office/officeart/2018/2/layout/IconVerticalSolidList"/>
    <dgm:cxn modelId="{6ADB85D7-9745-46EA-A433-99F17E39675C}" type="presParOf" srcId="{41CF383A-A1D0-4945-B608-966F6BFEE7DD}" destId="{E23DE393-84D2-4CFE-9BE7-D618B5555F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72C1ED3-3C47-4F44-9D52-BFD5EA26F3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2CE3ED-2EA2-48E8-8645-40BF08F2FFF6}">
      <dgm:prSet/>
      <dgm:spPr/>
      <dgm:t>
        <a:bodyPr/>
        <a:lstStyle/>
        <a:p>
          <a:r>
            <a:rPr lang="en-GB"/>
            <a:t>Journalling</a:t>
          </a:r>
          <a:endParaRPr lang="en-US"/>
        </a:p>
      </dgm:t>
    </dgm:pt>
    <dgm:pt modelId="{1E2D5CBF-7E2E-4723-8408-A5480B72D849}" type="parTrans" cxnId="{EB80E010-7135-48B8-B558-D7D44338A9F2}">
      <dgm:prSet/>
      <dgm:spPr/>
      <dgm:t>
        <a:bodyPr/>
        <a:lstStyle/>
        <a:p>
          <a:endParaRPr lang="en-US"/>
        </a:p>
      </dgm:t>
    </dgm:pt>
    <dgm:pt modelId="{28A42675-EDA5-4F64-9487-124D8AF788FC}" type="sibTrans" cxnId="{EB80E010-7135-48B8-B558-D7D44338A9F2}">
      <dgm:prSet/>
      <dgm:spPr/>
      <dgm:t>
        <a:bodyPr/>
        <a:lstStyle/>
        <a:p>
          <a:endParaRPr lang="en-US"/>
        </a:p>
      </dgm:t>
    </dgm:pt>
    <dgm:pt modelId="{EB5A6C9F-A9CB-4895-9700-D231B230290B}">
      <dgm:prSet/>
      <dgm:spPr/>
      <dgm:t>
        <a:bodyPr/>
        <a:lstStyle/>
        <a:p>
          <a:r>
            <a:rPr lang="en-GB"/>
            <a:t>Meditating</a:t>
          </a:r>
          <a:endParaRPr lang="en-US"/>
        </a:p>
      </dgm:t>
    </dgm:pt>
    <dgm:pt modelId="{D0B6EDE9-545E-47B1-ABB6-5C1457E9D81E}" type="parTrans" cxnId="{5C8C6346-63BB-487E-A97C-918B9EE3F9CD}">
      <dgm:prSet/>
      <dgm:spPr/>
      <dgm:t>
        <a:bodyPr/>
        <a:lstStyle/>
        <a:p>
          <a:endParaRPr lang="en-US"/>
        </a:p>
      </dgm:t>
    </dgm:pt>
    <dgm:pt modelId="{4C7C16F2-8BBB-4076-BE25-881B7DFBBFB8}" type="sibTrans" cxnId="{5C8C6346-63BB-487E-A97C-918B9EE3F9CD}">
      <dgm:prSet/>
      <dgm:spPr/>
      <dgm:t>
        <a:bodyPr/>
        <a:lstStyle/>
        <a:p>
          <a:endParaRPr lang="en-US"/>
        </a:p>
      </dgm:t>
    </dgm:pt>
    <dgm:pt modelId="{5DE6D9F2-741B-4E6A-BA78-849576CF9E5D}">
      <dgm:prSet/>
      <dgm:spPr/>
      <dgm:t>
        <a:bodyPr/>
        <a:lstStyle/>
        <a:p>
          <a:r>
            <a:rPr lang="en-GB"/>
            <a:t>Seeking feedback from others</a:t>
          </a:r>
          <a:endParaRPr lang="en-US"/>
        </a:p>
      </dgm:t>
    </dgm:pt>
    <dgm:pt modelId="{71D4099B-ADED-4A77-8472-2A1F744FAE44}" type="parTrans" cxnId="{CD4A4415-4743-4597-819E-03A986CD883D}">
      <dgm:prSet/>
      <dgm:spPr/>
      <dgm:t>
        <a:bodyPr/>
        <a:lstStyle/>
        <a:p>
          <a:endParaRPr lang="en-US"/>
        </a:p>
      </dgm:t>
    </dgm:pt>
    <dgm:pt modelId="{94BDE4DE-C525-45FE-B9E9-F22738BFD132}" type="sibTrans" cxnId="{CD4A4415-4743-4597-819E-03A986CD883D}">
      <dgm:prSet/>
      <dgm:spPr/>
      <dgm:t>
        <a:bodyPr/>
        <a:lstStyle/>
        <a:p>
          <a:endParaRPr lang="en-US"/>
        </a:p>
      </dgm:t>
    </dgm:pt>
    <dgm:pt modelId="{2C972762-C14F-46BE-BA66-5B53BD1EA231}">
      <dgm:prSet/>
      <dgm:spPr/>
      <dgm:t>
        <a:bodyPr/>
        <a:lstStyle/>
        <a:p>
          <a:r>
            <a:rPr lang="en-GB"/>
            <a:t>Self- reflective cycles (Gibbs, Kolb, Borton)</a:t>
          </a:r>
          <a:endParaRPr lang="en-US"/>
        </a:p>
      </dgm:t>
    </dgm:pt>
    <dgm:pt modelId="{1D4CCDA9-1A9A-4372-BB53-5FDF29A0F6D8}" type="parTrans" cxnId="{EADF2558-AA55-49D7-B17E-AAD2A599A405}">
      <dgm:prSet/>
      <dgm:spPr/>
      <dgm:t>
        <a:bodyPr/>
        <a:lstStyle/>
        <a:p>
          <a:endParaRPr lang="en-US"/>
        </a:p>
      </dgm:t>
    </dgm:pt>
    <dgm:pt modelId="{42E71F26-B01A-46D1-8DF2-55294E262EB3}" type="sibTrans" cxnId="{EADF2558-AA55-49D7-B17E-AAD2A599A405}">
      <dgm:prSet/>
      <dgm:spPr/>
      <dgm:t>
        <a:bodyPr/>
        <a:lstStyle/>
        <a:p>
          <a:endParaRPr lang="en-US"/>
        </a:p>
      </dgm:t>
    </dgm:pt>
    <dgm:pt modelId="{C4454869-B446-4EB0-B723-8ED14788EA0E}" type="pres">
      <dgm:prSet presAssocID="{E72C1ED3-3C47-4F44-9D52-BFD5EA26F35B}" presName="linear" presStyleCnt="0">
        <dgm:presLayoutVars>
          <dgm:animLvl val="lvl"/>
          <dgm:resizeHandles val="exact"/>
        </dgm:presLayoutVars>
      </dgm:prSet>
      <dgm:spPr/>
    </dgm:pt>
    <dgm:pt modelId="{B7EC674E-E131-40CF-8FE5-68B20C745FA6}" type="pres">
      <dgm:prSet presAssocID="{162CE3ED-2EA2-48E8-8645-40BF08F2FFF6}" presName="parentText" presStyleLbl="node1" presStyleIdx="0" presStyleCnt="4">
        <dgm:presLayoutVars>
          <dgm:chMax val="0"/>
          <dgm:bulletEnabled val="1"/>
        </dgm:presLayoutVars>
      </dgm:prSet>
      <dgm:spPr/>
    </dgm:pt>
    <dgm:pt modelId="{A41D717A-EE10-492E-A34C-D6C473350DE2}" type="pres">
      <dgm:prSet presAssocID="{28A42675-EDA5-4F64-9487-124D8AF788FC}" presName="spacer" presStyleCnt="0"/>
      <dgm:spPr/>
    </dgm:pt>
    <dgm:pt modelId="{6990F2AC-9032-483E-9F7A-21730A75373A}" type="pres">
      <dgm:prSet presAssocID="{EB5A6C9F-A9CB-4895-9700-D231B230290B}" presName="parentText" presStyleLbl="node1" presStyleIdx="1" presStyleCnt="4">
        <dgm:presLayoutVars>
          <dgm:chMax val="0"/>
          <dgm:bulletEnabled val="1"/>
        </dgm:presLayoutVars>
      </dgm:prSet>
      <dgm:spPr/>
    </dgm:pt>
    <dgm:pt modelId="{97D0BF9C-1CF7-43EA-A18E-FC874D68747C}" type="pres">
      <dgm:prSet presAssocID="{4C7C16F2-8BBB-4076-BE25-881B7DFBBFB8}" presName="spacer" presStyleCnt="0"/>
      <dgm:spPr/>
    </dgm:pt>
    <dgm:pt modelId="{28B5D857-64F1-4B4D-B0FB-55E3F1F29C88}" type="pres">
      <dgm:prSet presAssocID="{5DE6D9F2-741B-4E6A-BA78-849576CF9E5D}" presName="parentText" presStyleLbl="node1" presStyleIdx="2" presStyleCnt="4">
        <dgm:presLayoutVars>
          <dgm:chMax val="0"/>
          <dgm:bulletEnabled val="1"/>
        </dgm:presLayoutVars>
      </dgm:prSet>
      <dgm:spPr/>
    </dgm:pt>
    <dgm:pt modelId="{A79085B0-E7E2-42BB-8960-057B5E500F98}" type="pres">
      <dgm:prSet presAssocID="{94BDE4DE-C525-45FE-B9E9-F22738BFD132}" presName="spacer" presStyleCnt="0"/>
      <dgm:spPr/>
    </dgm:pt>
    <dgm:pt modelId="{87D466D7-44E1-4CCD-9967-24DBCDDB92E0}" type="pres">
      <dgm:prSet presAssocID="{2C972762-C14F-46BE-BA66-5B53BD1EA231}" presName="parentText" presStyleLbl="node1" presStyleIdx="3" presStyleCnt="4">
        <dgm:presLayoutVars>
          <dgm:chMax val="0"/>
          <dgm:bulletEnabled val="1"/>
        </dgm:presLayoutVars>
      </dgm:prSet>
      <dgm:spPr/>
    </dgm:pt>
  </dgm:ptLst>
  <dgm:cxnLst>
    <dgm:cxn modelId="{EB80E010-7135-48B8-B558-D7D44338A9F2}" srcId="{E72C1ED3-3C47-4F44-9D52-BFD5EA26F35B}" destId="{162CE3ED-2EA2-48E8-8645-40BF08F2FFF6}" srcOrd="0" destOrd="0" parTransId="{1E2D5CBF-7E2E-4723-8408-A5480B72D849}" sibTransId="{28A42675-EDA5-4F64-9487-124D8AF788FC}"/>
    <dgm:cxn modelId="{CD4A4415-4743-4597-819E-03A986CD883D}" srcId="{E72C1ED3-3C47-4F44-9D52-BFD5EA26F35B}" destId="{5DE6D9F2-741B-4E6A-BA78-849576CF9E5D}" srcOrd="2" destOrd="0" parTransId="{71D4099B-ADED-4A77-8472-2A1F744FAE44}" sibTransId="{94BDE4DE-C525-45FE-B9E9-F22738BFD132}"/>
    <dgm:cxn modelId="{F6477218-2028-4D4D-9EB9-6001EE388C15}" type="presOf" srcId="{162CE3ED-2EA2-48E8-8645-40BF08F2FFF6}" destId="{B7EC674E-E131-40CF-8FE5-68B20C745FA6}" srcOrd="0" destOrd="0" presId="urn:microsoft.com/office/officeart/2005/8/layout/vList2"/>
    <dgm:cxn modelId="{341CCB20-0794-4C3C-AC5F-484BEC2F013A}" type="presOf" srcId="{5DE6D9F2-741B-4E6A-BA78-849576CF9E5D}" destId="{28B5D857-64F1-4B4D-B0FB-55E3F1F29C88}" srcOrd="0" destOrd="0" presId="urn:microsoft.com/office/officeart/2005/8/layout/vList2"/>
    <dgm:cxn modelId="{3E6ECD36-EFD5-4124-8F83-15CA87E11F0D}" type="presOf" srcId="{EB5A6C9F-A9CB-4895-9700-D231B230290B}" destId="{6990F2AC-9032-483E-9F7A-21730A75373A}" srcOrd="0" destOrd="0" presId="urn:microsoft.com/office/officeart/2005/8/layout/vList2"/>
    <dgm:cxn modelId="{5C8C6346-63BB-487E-A97C-918B9EE3F9CD}" srcId="{E72C1ED3-3C47-4F44-9D52-BFD5EA26F35B}" destId="{EB5A6C9F-A9CB-4895-9700-D231B230290B}" srcOrd="1" destOrd="0" parTransId="{D0B6EDE9-545E-47B1-ABB6-5C1457E9D81E}" sibTransId="{4C7C16F2-8BBB-4076-BE25-881B7DFBBFB8}"/>
    <dgm:cxn modelId="{EADF2558-AA55-49D7-B17E-AAD2A599A405}" srcId="{E72C1ED3-3C47-4F44-9D52-BFD5EA26F35B}" destId="{2C972762-C14F-46BE-BA66-5B53BD1EA231}" srcOrd="3" destOrd="0" parTransId="{1D4CCDA9-1A9A-4372-BB53-5FDF29A0F6D8}" sibTransId="{42E71F26-B01A-46D1-8DF2-55294E262EB3}"/>
    <dgm:cxn modelId="{E26BCBAC-E145-4061-B847-86718D0B0748}" type="presOf" srcId="{2C972762-C14F-46BE-BA66-5B53BD1EA231}" destId="{87D466D7-44E1-4CCD-9967-24DBCDDB92E0}" srcOrd="0" destOrd="0" presId="urn:microsoft.com/office/officeart/2005/8/layout/vList2"/>
    <dgm:cxn modelId="{9AB84ACB-19BD-4910-973F-FEBA2CFA4418}" type="presOf" srcId="{E72C1ED3-3C47-4F44-9D52-BFD5EA26F35B}" destId="{C4454869-B446-4EB0-B723-8ED14788EA0E}" srcOrd="0" destOrd="0" presId="urn:microsoft.com/office/officeart/2005/8/layout/vList2"/>
    <dgm:cxn modelId="{1F01B285-1B75-4C25-8F9E-9F505513A9EB}" type="presParOf" srcId="{C4454869-B446-4EB0-B723-8ED14788EA0E}" destId="{B7EC674E-E131-40CF-8FE5-68B20C745FA6}" srcOrd="0" destOrd="0" presId="urn:microsoft.com/office/officeart/2005/8/layout/vList2"/>
    <dgm:cxn modelId="{E8FC1D72-3B20-4993-A042-B0F0643D9152}" type="presParOf" srcId="{C4454869-B446-4EB0-B723-8ED14788EA0E}" destId="{A41D717A-EE10-492E-A34C-D6C473350DE2}" srcOrd="1" destOrd="0" presId="urn:microsoft.com/office/officeart/2005/8/layout/vList2"/>
    <dgm:cxn modelId="{A3FF7077-68AE-4B81-BB60-201981BA61C7}" type="presParOf" srcId="{C4454869-B446-4EB0-B723-8ED14788EA0E}" destId="{6990F2AC-9032-483E-9F7A-21730A75373A}" srcOrd="2" destOrd="0" presId="urn:microsoft.com/office/officeart/2005/8/layout/vList2"/>
    <dgm:cxn modelId="{EF0A28DA-8E00-4074-AEC5-65AA767C67CA}" type="presParOf" srcId="{C4454869-B446-4EB0-B723-8ED14788EA0E}" destId="{97D0BF9C-1CF7-43EA-A18E-FC874D68747C}" srcOrd="3" destOrd="0" presId="urn:microsoft.com/office/officeart/2005/8/layout/vList2"/>
    <dgm:cxn modelId="{D829A274-0DB0-4819-A9A0-C0929357DA1F}" type="presParOf" srcId="{C4454869-B446-4EB0-B723-8ED14788EA0E}" destId="{28B5D857-64F1-4B4D-B0FB-55E3F1F29C88}" srcOrd="4" destOrd="0" presId="urn:microsoft.com/office/officeart/2005/8/layout/vList2"/>
    <dgm:cxn modelId="{625E3AB4-55EB-4320-A62C-C872FE8D888D}" type="presParOf" srcId="{C4454869-B446-4EB0-B723-8ED14788EA0E}" destId="{A79085B0-E7E2-42BB-8960-057B5E500F98}" srcOrd="5" destOrd="0" presId="urn:microsoft.com/office/officeart/2005/8/layout/vList2"/>
    <dgm:cxn modelId="{FCBD7BEE-EC45-4C63-807A-6543B121D28C}" type="presParOf" srcId="{C4454869-B446-4EB0-B723-8ED14788EA0E}" destId="{87D466D7-44E1-4CCD-9967-24DBCDDB92E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A3802EA-8735-4D7C-9969-63DBEB46B7E3}"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A6014164-CC97-4831-8E24-F6010B6E1493}">
      <dgm:prSet/>
      <dgm:spPr/>
      <dgm:t>
        <a:bodyPr/>
        <a:lstStyle/>
        <a:p>
          <a:r>
            <a:rPr lang="en-GB"/>
            <a:t>Formal tone</a:t>
          </a:r>
          <a:endParaRPr lang="en-US"/>
        </a:p>
      </dgm:t>
    </dgm:pt>
    <dgm:pt modelId="{71144B74-8215-4F0B-8ADB-000A03F9B7B0}" type="parTrans" cxnId="{04250870-92E6-4E75-9CA1-6743DFB05005}">
      <dgm:prSet/>
      <dgm:spPr/>
      <dgm:t>
        <a:bodyPr/>
        <a:lstStyle/>
        <a:p>
          <a:endParaRPr lang="en-US"/>
        </a:p>
      </dgm:t>
    </dgm:pt>
    <dgm:pt modelId="{0B3B3EA2-1727-4020-BEAE-4B61CA1D5BEF}" type="sibTrans" cxnId="{04250870-92E6-4E75-9CA1-6743DFB05005}">
      <dgm:prSet/>
      <dgm:spPr/>
      <dgm:t>
        <a:bodyPr/>
        <a:lstStyle/>
        <a:p>
          <a:endParaRPr lang="en-US"/>
        </a:p>
      </dgm:t>
    </dgm:pt>
    <dgm:pt modelId="{F4081E10-AF26-4C2A-A561-6805347124C1}">
      <dgm:prSet/>
      <dgm:spPr/>
      <dgm:t>
        <a:bodyPr/>
        <a:lstStyle/>
        <a:p>
          <a:r>
            <a:rPr lang="en-GB"/>
            <a:t>Written concisley</a:t>
          </a:r>
          <a:endParaRPr lang="en-US"/>
        </a:p>
      </dgm:t>
    </dgm:pt>
    <dgm:pt modelId="{98CB11E8-DD18-49D7-871D-5230E4B37475}" type="parTrans" cxnId="{58FB48C2-DF8F-4823-8069-E4498CC932C7}">
      <dgm:prSet/>
      <dgm:spPr/>
      <dgm:t>
        <a:bodyPr/>
        <a:lstStyle/>
        <a:p>
          <a:endParaRPr lang="en-US"/>
        </a:p>
      </dgm:t>
    </dgm:pt>
    <dgm:pt modelId="{0C54D297-B714-49CF-8863-93E05EA70CF7}" type="sibTrans" cxnId="{58FB48C2-DF8F-4823-8069-E4498CC932C7}">
      <dgm:prSet/>
      <dgm:spPr/>
      <dgm:t>
        <a:bodyPr/>
        <a:lstStyle/>
        <a:p>
          <a:endParaRPr lang="en-US"/>
        </a:p>
      </dgm:t>
    </dgm:pt>
    <dgm:pt modelId="{94B19EEA-B6AF-4163-9170-44170CE70F01}">
      <dgm:prSet/>
      <dgm:spPr/>
      <dgm:t>
        <a:bodyPr/>
        <a:lstStyle/>
        <a:p>
          <a:r>
            <a:rPr lang="en-GB"/>
            <a:t>Organised around examining issues</a:t>
          </a:r>
          <a:endParaRPr lang="en-US"/>
        </a:p>
      </dgm:t>
    </dgm:pt>
    <dgm:pt modelId="{2D3155B4-8432-4096-AEC6-94F10AA8E884}" type="parTrans" cxnId="{41A174E4-B876-4A5F-9175-2216CC2CE545}">
      <dgm:prSet/>
      <dgm:spPr/>
      <dgm:t>
        <a:bodyPr/>
        <a:lstStyle/>
        <a:p>
          <a:endParaRPr lang="en-US"/>
        </a:p>
      </dgm:t>
    </dgm:pt>
    <dgm:pt modelId="{0069F61A-74CE-4701-A7A9-189E593AA2B6}" type="sibTrans" cxnId="{41A174E4-B876-4A5F-9175-2216CC2CE545}">
      <dgm:prSet/>
      <dgm:spPr/>
      <dgm:t>
        <a:bodyPr/>
        <a:lstStyle/>
        <a:p>
          <a:endParaRPr lang="en-US"/>
        </a:p>
      </dgm:t>
    </dgm:pt>
    <dgm:pt modelId="{E79258CD-30E3-41D8-A337-C9DA519D140A}">
      <dgm:prSet/>
      <dgm:spPr/>
      <dgm:t>
        <a:bodyPr/>
        <a:lstStyle/>
        <a:p>
          <a:r>
            <a:rPr lang="en-GB"/>
            <a:t>Has a target audience</a:t>
          </a:r>
          <a:endParaRPr lang="en-US"/>
        </a:p>
      </dgm:t>
    </dgm:pt>
    <dgm:pt modelId="{3F796AD0-50A3-4886-BBE0-E6CB7C5BD9D9}" type="parTrans" cxnId="{96D41DF7-F50C-4191-B452-CCE96D2DD8B8}">
      <dgm:prSet/>
      <dgm:spPr/>
      <dgm:t>
        <a:bodyPr/>
        <a:lstStyle/>
        <a:p>
          <a:endParaRPr lang="en-US"/>
        </a:p>
      </dgm:t>
    </dgm:pt>
    <dgm:pt modelId="{85169B5C-DFFB-4A21-9AB3-16BFBB01FC11}" type="sibTrans" cxnId="{96D41DF7-F50C-4191-B452-CCE96D2DD8B8}">
      <dgm:prSet/>
      <dgm:spPr/>
      <dgm:t>
        <a:bodyPr/>
        <a:lstStyle/>
        <a:p>
          <a:endParaRPr lang="en-US"/>
        </a:p>
      </dgm:t>
    </dgm:pt>
    <dgm:pt modelId="{E3DDD88D-2411-463D-A24E-5B7B1E3F14E8}" type="pres">
      <dgm:prSet presAssocID="{1A3802EA-8735-4D7C-9969-63DBEB46B7E3}" presName="linear" presStyleCnt="0">
        <dgm:presLayoutVars>
          <dgm:dir/>
          <dgm:animLvl val="lvl"/>
          <dgm:resizeHandles val="exact"/>
        </dgm:presLayoutVars>
      </dgm:prSet>
      <dgm:spPr/>
    </dgm:pt>
    <dgm:pt modelId="{4502EC6B-38F5-44C2-A181-80DD8AB332BD}" type="pres">
      <dgm:prSet presAssocID="{A6014164-CC97-4831-8E24-F6010B6E1493}" presName="parentLin" presStyleCnt="0"/>
      <dgm:spPr/>
    </dgm:pt>
    <dgm:pt modelId="{6B09C8A4-C32F-4804-9835-769BEC6F56EF}" type="pres">
      <dgm:prSet presAssocID="{A6014164-CC97-4831-8E24-F6010B6E1493}" presName="parentLeftMargin" presStyleLbl="node1" presStyleIdx="0" presStyleCnt="4"/>
      <dgm:spPr/>
    </dgm:pt>
    <dgm:pt modelId="{B55BBBF3-A7BD-49A5-ADA6-575EC6C13287}" type="pres">
      <dgm:prSet presAssocID="{A6014164-CC97-4831-8E24-F6010B6E1493}" presName="parentText" presStyleLbl="node1" presStyleIdx="0" presStyleCnt="4">
        <dgm:presLayoutVars>
          <dgm:chMax val="0"/>
          <dgm:bulletEnabled val="1"/>
        </dgm:presLayoutVars>
      </dgm:prSet>
      <dgm:spPr/>
    </dgm:pt>
    <dgm:pt modelId="{6B6B3DE1-F235-473B-9EB9-8978DB86A10F}" type="pres">
      <dgm:prSet presAssocID="{A6014164-CC97-4831-8E24-F6010B6E1493}" presName="negativeSpace" presStyleCnt="0"/>
      <dgm:spPr/>
    </dgm:pt>
    <dgm:pt modelId="{11647462-CC79-44B0-B287-F9DA30BA3880}" type="pres">
      <dgm:prSet presAssocID="{A6014164-CC97-4831-8E24-F6010B6E1493}" presName="childText" presStyleLbl="conFgAcc1" presStyleIdx="0" presStyleCnt="4">
        <dgm:presLayoutVars>
          <dgm:bulletEnabled val="1"/>
        </dgm:presLayoutVars>
      </dgm:prSet>
      <dgm:spPr/>
    </dgm:pt>
    <dgm:pt modelId="{E70931AB-B800-4F89-9A64-FA4496EF42C9}" type="pres">
      <dgm:prSet presAssocID="{0B3B3EA2-1727-4020-BEAE-4B61CA1D5BEF}" presName="spaceBetweenRectangles" presStyleCnt="0"/>
      <dgm:spPr/>
    </dgm:pt>
    <dgm:pt modelId="{7D73A43B-AF0F-4118-ADC3-05170DD41C77}" type="pres">
      <dgm:prSet presAssocID="{F4081E10-AF26-4C2A-A561-6805347124C1}" presName="parentLin" presStyleCnt="0"/>
      <dgm:spPr/>
    </dgm:pt>
    <dgm:pt modelId="{51382983-1D89-45AC-B6EE-C6CCA8430B2C}" type="pres">
      <dgm:prSet presAssocID="{F4081E10-AF26-4C2A-A561-6805347124C1}" presName="parentLeftMargin" presStyleLbl="node1" presStyleIdx="0" presStyleCnt="4"/>
      <dgm:spPr/>
    </dgm:pt>
    <dgm:pt modelId="{D7AE696F-3F28-48BC-A081-53371D409BAA}" type="pres">
      <dgm:prSet presAssocID="{F4081E10-AF26-4C2A-A561-6805347124C1}" presName="parentText" presStyleLbl="node1" presStyleIdx="1" presStyleCnt="4">
        <dgm:presLayoutVars>
          <dgm:chMax val="0"/>
          <dgm:bulletEnabled val="1"/>
        </dgm:presLayoutVars>
      </dgm:prSet>
      <dgm:spPr/>
    </dgm:pt>
    <dgm:pt modelId="{14C33B55-E91C-42AB-84D9-38F1D2BA9CDD}" type="pres">
      <dgm:prSet presAssocID="{F4081E10-AF26-4C2A-A561-6805347124C1}" presName="negativeSpace" presStyleCnt="0"/>
      <dgm:spPr/>
    </dgm:pt>
    <dgm:pt modelId="{0457D969-40EE-4CEC-8661-165A88FEA965}" type="pres">
      <dgm:prSet presAssocID="{F4081E10-AF26-4C2A-A561-6805347124C1}" presName="childText" presStyleLbl="conFgAcc1" presStyleIdx="1" presStyleCnt="4">
        <dgm:presLayoutVars>
          <dgm:bulletEnabled val="1"/>
        </dgm:presLayoutVars>
      </dgm:prSet>
      <dgm:spPr/>
    </dgm:pt>
    <dgm:pt modelId="{BD800400-FC78-45EE-BAE1-C2B36D0A8D10}" type="pres">
      <dgm:prSet presAssocID="{0C54D297-B714-49CF-8863-93E05EA70CF7}" presName="spaceBetweenRectangles" presStyleCnt="0"/>
      <dgm:spPr/>
    </dgm:pt>
    <dgm:pt modelId="{B499FA10-B5D6-48BA-BE2E-AD5C042D55EE}" type="pres">
      <dgm:prSet presAssocID="{94B19EEA-B6AF-4163-9170-44170CE70F01}" presName="parentLin" presStyleCnt="0"/>
      <dgm:spPr/>
    </dgm:pt>
    <dgm:pt modelId="{07F48B93-C3EE-441D-AB1F-0B8A32C259B6}" type="pres">
      <dgm:prSet presAssocID="{94B19EEA-B6AF-4163-9170-44170CE70F01}" presName="parentLeftMargin" presStyleLbl="node1" presStyleIdx="1" presStyleCnt="4"/>
      <dgm:spPr/>
    </dgm:pt>
    <dgm:pt modelId="{5AE40A1B-34B9-43A8-9AAE-A998843F33F5}" type="pres">
      <dgm:prSet presAssocID="{94B19EEA-B6AF-4163-9170-44170CE70F01}" presName="parentText" presStyleLbl="node1" presStyleIdx="2" presStyleCnt="4">
        <dgm:presLayoutVars>
          <dgm:chMax val="0"/>
          <dgm:bulletEnabled val="1"/>
        </dgm:presLayoutVars>
      </dgm:prSet>
      <dgm:spPr/>
    </dgm:pt>
    <dgm:pt modelId="{2B7BF3A8-E999-4057-BD9B-4F93056DB438}" type="pres">
      <dgm:prSet presAssocID="{94B19EEA-B6AF-4163-9170-44170CE70F01}" presName="negativeSpace" presStyleCnt="0"/>
      <dgm:spPr/>
    </dgm:pt>
    <dgm:pt modelId="{AEF26F9E-38EC-4801-80A0-06CA92CC8B95}" type="pres">
      <dgm:prSet presAssocID="{94B19EEA-B6AF-4163-9170-44170CE70F01}" presName="childText" presStyleLbl="conFgAcc1" presStyleIdx="2" presStyleCnt="4">
        <dgm:presLayoutVars>
          <dgm:bulletEnabled val="1"/>
        </dgm:presLayoutVars>
      </dgm:prSet>
      <dgm:spPr/>
    </dgm:pt>
    <dgm:pt modelId="{D1AFF2B3-E0C4-4831-905E-7C9F51D00BC9}" type="pres">
      <dgm:prSet presAssocID="{0069F61A-74CE-4701-A7A9-189E593AA2B6}" presName="spaceBetweenRectangles" presStyleCnt="0"/>
      <dgm:spPr/>
    </dgm:pt>
    <dgm:pt modelId="{842AD274-E65A-44DE-997F-EC80833DFBB2}" type="pres">
      <dgm:prSet presAssocID="{E79258CD-30E3-41D8-A337-C9DA519D140A}" presName="parentLin" presStyleCnt="0"/>
      <dgm:spPr/>
    </dgm:pt>
    <dgm:pt modelId="{11EF0D82-247E-48A7-8BC9-E2A7618C62DA}" type="pres">
      <dgm:prSet presAssocID="{E79258CD-30E3-41D8-A337-C9DA519D140A}" presName="parentLeftMargin" presStyleLbl="node1" presStyleIdx="2" presStyleCnt="4"/>
      <dgm:spPr/>
    </dgm:pt>
    <dgm:pt modelId="{EAC59C11-6898-408A-B794-B0D0A1A74483}" type="pres">
      <dgm:prSet presAssocID="{E79258CD-30E3-41D8-A337-C9DA519D140A}" presName="parentText" presStyleLbl="node1" presStyleIdx="3" presStyleCnt="4">
        <dgm:presLayoutVars>
          <dgm:chMax val="0"/>
          <dgm:bulletEnabled val="1"/>
        </dgm:presLayoutVars>
      </dgm:prSet>
      <dgm:spPr/>
    </dgm:pt>
    <dgm:pt modelId="{9416C755-198C-4098-B72A-FE6B591D4AF2}" type="pres">
      <dgm:prSet presAssocID="{E79258CD-30E3-41D8-A337-C9DA519D140A}" presName="negativeSpace" presStyleCnt="0"/>
      <dgm:spPr/>
    </dgm:pt>
    <dgm:pt modelId="{EB36FBCC-80A3-4828-BF23-AEF594E71777}" type="pres">
      <dgm:prSet presAssocID="{E79258CD-30E3-41D8-A337-C9DA519D140A}" presName="childText" presStyleLbl="conFgAcc1" presStyleIdx="3" presStyleCnt="4">
        <dgm:presLayoutVars>
          <dgm:bulletEnabled val="1"/>
        </dgm:presLayoutVars>
      </dgm:prSet>
      <dgm:spPr/>
    </dgm:pt>
  </dgm:ptLst>
  <dgm:cxnLst>
    <dgm:cxn modelId="{3646D912-E314-4B44-A038-EC304C6CF882}" type="presOf" srcId="{94B19EEA-B6AF-4163-9170-44170CE70F01}" destId="{07F48B93-C3EE-441D-AB1F-0B8A32C259B6}" srcOrd="0" destOrd="0" presId="urn:microsoft.com/office/officeart/2005/8/layout/list1"/>
    <dgm:cxn modelId="{6A9FD831-40A0-4D78-A151-0340341D480C}" type="presOf" srcId="{1A3802EA-8735-4D7C-9969-63DBEB46B7E3}" destId="{E3DDD88D-2411-463D-A24E-5B7B1E3F14E8}" srcOrd="0" destOrd="0" presId="urn:microsoft.com/office/officeart/2005/8/layout/list1"/>
    <dgm:cxn modelId="{134AC85E-5197-4E88-81D8-73FED22ABD72}" type="presOf" srcId="{F4081E10-AF26-4C2A-A561-6805347124C1}" destId="{D7AE696F-3F28-48BC-A081-53371D409BAA}" srcOrd="1" destOrd="0" presId="urn:microsoft.com/office/officeart/2005/8/layout/list1"/>
    <dgm:cxn modelId="{1C449869-EB09-4C7B-B9AF-A55035AEF91E}" type="presOf" srcId="{F4081E10-AF26-4C2A-A561-6805347124C1}" destId="{51382983-1D89-45AC-B6EE-C6CCA8430B2C}" srcOrd="0" destOrd="0" presId="urn:microsoft.com/office/officeart/2005/8/layout/list1"/>
    <dgm:cxn modelId="{471FA44B-A34B-4E16-8DCE-B7F5F6AF4DBB}" type="presOf" srcId="{A6014164-CC97-4831-8E24-F6010B6E1493}" destId="{6B09C8A4-C32F-4804-9835-769BEC6F56EF}" srcOrd="0" destOrd="0" presId="urn:microsoft.com/office/officeart/2005/8/layout/list1"/>
    <dgm:cxn modelId="{04250870-92E6-4E75-9CA1-6743DFB05005}" srcId="{1A3802EA-8735-4D7C-9969-63DBEB46B7E3}" destId="{A6014164-CC97-4831-8E24-F6010B6E1493}" srcOrd="0" destOrd="0" parTransId="{71144B74-8215-4F0B-8ADB-000A03F9B7B0}" sibTransId="{0B3B3EA2-1727-4020-BEAE-4B61CA1D5BEF}"/>
    <dgm:cxn modelId="{C425D6AC-8A2F-443D-A9E5-D288056CC691}" type="presOf" srcId="{A6014164-CC97-4831-8E24-F6010B6E1493}" destId="{B55BBBF3-A7BD-49A5-ADA6-575EC6C13287}" srcOrd="1" destOrd="0" presId="urn:microsoft.com/office/officeart/2005/8/layout/list1"/>
    <dgm:cxn modelId="{5F97B7B1-541C-452E-9316-BD109B79430B}" type="presOf" srcId="{E79258CD-30E3-41D8-A337-C9DA519D140A}" destId="{11EF0D82-247E-48A7-8BC9-E2A7618C62DA}" srcOrd="0" destOrd="0" presId="urn:microsoft.com/office/officeart/2005/8/layout/list1"/>
    <dgm:cxn modelId="{E60DF0C1-65B4-4EDF-9345-82737D3F7C9F}" type="presOf" srcId="{94B19EEA-B6AF-4163-9170-44170CE70F01}" destId="{5AE40A1B-34B9-43A8-9AAE-A998843F33F5}" srcOrd="1" destOrd="0" presId="urn:microsoft.com/office/officeart/2005/8/layout/list1"/>
    <dgm:cxn modelId="{58FB48C2-DF8F-4823-8069-E4498CC932C7}" srcId="{1A3802EA-8735-4D7C-9969-63DBEB46B7E3}" destId="{F4081E10-AF26-4C2A-A561-6805347124C1}" srcOrd="1" destOrd="0" parTransId="{98CB11E8-DD18-49D7-871D-5230E4B37475}" sibTransId="{0C54D297-B714-49CF-8863-93E05EA70CF7}"/>
    <dgm:cxn modelId="{CF7768D0-6866-4910-A781-0399942433DD}" type="presOf" srcId="{E79258CD-30E3-41D8-A337-C9DA519D140A}" destId="{EAC59C11-6898-408A-B794-B0D0A1A74483}" srcOrd="1" destOrd="0" presId="urn:microsoft.com/office/officeart/2005/8/layout/list1"/>
    <dgm:cxn modelId="{41A174E4-B876-4A5F-9175-2216CC2CE545}" srcId="{1A3802EA-8735-4D7C-9969-63DBEB46B7E3}" destId="{94B19EEA-B6AF-4163-9170-44170CE70F01}" srcOrd="2" destOrd="0" parTransId="{2D3155B4-8432-4096-AEC6-94F10AA8E884}" sibTransId="{0069F61A-74CE-4701-A7A9-189E593AA2B6}"/>
    <dgm:cxn modelId="{96D41DF7-F50C-4191-B452-CCE96D2DD8B8}" srcId="{1A3802EA-8735-4D7C-9969-63DBEB46B7E3}" destId="{E79258CD-30E3-41D8-A337-C9DA519D140A}" srcOrd="3" destOrd="0" parTransId="{3F796AD0-50A3-4886-BBE0-E6CB7C5BD9D9}" sibTransId="{85169B5C-DFFB-4A21-9AB3-16BFBB01FC11}"/>
    <dgm:cxn modelId="{7D0132A0-FFD3-4F36-9F60-A9F93B49BB25}" type="presParOf" srcId="{E3DDD88D-2411-463D-A24E-5B7B1E3F14E8}" destId="{4502EC6B-38F5-44C2-A181-80DD8AB332BD}" srcOrd="0" destOrd="0" presId="urn:microsoft.com/office/officeart/2005/8/layout/list1"/>
    <dgm:cxn modelId="{881B3369-FE52-44B2-8BF4-8C9F0988113B}" type="presParOf" srcId="{4502EC6B-38F5-44C2-A181-80DD8AB332BD}" destId="{6B09C8A4-C32F-4804-9835-769BEC6F56EF}" srcOrd="0" destOrd="0" presId="urn:microsoft.com/office/officeart/2005/8/layout/list1"/>
    <dgm:cxn modelId="{66BD7044-4DF5-4AD7-9652-C779B16786B4}" type="presParOf" srcId="{4502EC6B-38F5-44C2-A181-80DD8AB332BD}" destId="{B55BBBF3-A7BD-49A5-ADA6-575EC6C13287}" srcOrd="1" destOrd="0" presId="urn:microsoft.com/office/officeart/2005/8/layout/list1"/>
    <dgm:cxn modelId="{EC8C0EE2-8AEB-498F-BA37-9D558BED465F}" type="presParOf" srcId="{E3DDD88D-2411-463D-A24E-5B7B1E3F14E8}" destId="{6B6B3DE1-F235-473B-9EB9-8978DB86A10F}" srcOrd="1" destOrd="0" presId="urn:microsoft.com/office/officeart/2005/8/layout/list1"/>
    <dgm:cxn modelId="{E4BB9A36-6C61-4D4B-BD15-CFDDB4AD4EFA}" type="presParOf" srcId="{E3DDD88D-2411-463D-A24E-5B7B1E3F14E8}" destId="{11647462-CC79-44B0-B287-F9DA30BA3880}" srcOrd="2" destOrd="0" presId="urn:microsoft.com/office/officeart/2005/8/layout/list1"/>
    <dgm:cxn modelId="{7DF05DEF-421E-4376-9F0C-3F026D2E1A49}" type="presParOf" srcId="{E3DDD88D-2411-463D-A24E-5B7B1E3F14E8}" destId="{E70931AB-B800-4F89-9A64-FA4496EF42C9}" srcOrd="3" destOrd="0" presId="urn:microsoft.com/office/officeart/2005/8/layout/list1"/>
    <dgm:cxn modelId="{4344DC3A-8399-4BD6-B25A-7A0DF474D9A5}" type="presParOf" srcId="{E3DDD88D-2411-463D-A24E-5B7B1E3F14E8}" destId="{7D73A43B-AF0F-4118-ADC3-05170DD41C77}" srcOrd="4" destOrd="0" presId="urn:microsoft.com/office/officeart/2005/8/layout/list1"/>
    <dgm:cxn modelId="{16E40191-8A69-4793-B3DE-82787DB7DED9}" type="presParOf" srcId="{7D73A43B-AF0F-4118-ADC3-05170DD41C77}" destId="{51382983-1D89-45AC-B6EE-C6CCA8430B2C}" srcOrd="0" destOrd="0" presId="urn:microsoft.com/office/officeart/2005/8/layout/list1"/>
    <dgm:cxn modelId="{D90D3C0C-B73A-46F4-A909-9ED0FB17A37D}" type="presParOf" srcId="{7D73A43B-AF0F-4118-ADC3-05170DD41C77}" destId="{D7AE696F-3F28-48BC-A081-53371D409BAA}" srcOrd="1" destOrd="0" presId="urn:microsoft.com/office/officeart/2005/8/layout/list1"/>
    <dgm:cxn modelId="{E1006316-F347-43A7-8EC8-C49F291DAC91}" type="presParOf" srcId="{E3DDD88D-2411-463D-A24E-5B7B1E3F14E8}" destId="{14C33B55-E91C-42AB-84D9-38F1D2BA9CDD}" srcOrd="5" destOrd="0" presId="urn:microsoft.com/office/officeart/2005/8/layout/list1"/>
    <dgm:cxn modelId="{BB2564D4-5EF0-4EBF-9F0E-5EB296B1A8C1}" type="presParOf" srcId="{E3DDD88D-2411-463D-A24E-5B7B1E3F14E8}" destId="{0457D969-40EE-4CEC-8661-165A88FEA965}" srcOrd="6" destOrd="0" presId="urn:microsoft.com/office/officeart/2005/8/layout/list1"/>
    <dgm:cxn modelId="{CDB54AE7-72BE-45FB-8A65-69910996178D}" type="presParOf" srcId="{E3DDD88D-2411-463D-A24E-5B7B1E3F14E8}" destId="{BD800400-FC78-45EE-BAE1-C2B36D0A8D10}" srcOrd="7" destOrd="0" presId="urn:microsoft.com/office/officeart/2005/8/layout/list1"/>
    <dgm:cxn modelId="{FB1EC33A-90F2-40AC-ADBF-7DA2E0D74547}" type="presParOf" srcId="{E3DDD88D-2411-463D-A24E-5B7B1E3F14E8}" destId="{B499FA10-B5D6-48BA-BE2E-AD5C042D55EE}" srcOrd="8" destOrd="0" presId="urn:microsoft.com/office/officeart/2005/8/layout/list1"/>
    <dgm:cxn modelId="{C820162C-2A6C-46C4-A80F-866871D531DA}" type="presParOf" srcId="{B499FA10-B5D6-48BA-BE2E-AD5C042D55EE}" destId="{07F48B93-C3EE-441D-AB1F-0B8A32C259B6}" srcOrd="0" destOrd="0" presId="urn:microsoft.com/office/officeart/2005/8/layout/list1"/>
    <dgm:cxn modelId="{71873AEE-263F-45CE-B82C-4B2E0EC7C7C8}" type="presParOf" srcId="{B499FA10-B5D6-48BA-BE2E-AD5C042D55EE}" destId="{5AE40A1B-34B9-43A8-9AAE-A998843F33F5}" srcOrd="1" destOrd="0" presId="urn:microsoft.com/office/officeart/2005/8/layout/list1"/>
    <dgm:cxn modelId="{F50DD6B7-3044-49E1-BE6A-462D3BCADCF6}" type="presParOf" srcId="{E3DDD88D-2411-463D-A24E-5B7B1E3F14E8}" destId="{2B7BF3A8-E999-4057-BD9B-4F93056DB438}" srcOrd="9" destOrd="0" presId="urn:microsoft.com/office/officeart/2005/8/layout/list1"/>
    <dgm:cxn modelId="{67AEF753-37B8-4551-B72B-4ABCF800F218}" type="presParOf" srcId="{E3DDD88D-2411-463D-A24E-5B7B1E3F14E8}" destId="{AEF26F9E-38EC-4801-80A0-06CA92CC8B95}" srcOrd="10" destOrd="0" presId="urn:microsoft.com/office/officeart/2005/8/layout/list1"/>
    <dgm:cxn modelId="{965E78C7-5910-4550-B786-24D95694A44B}" type="presParOf" srcId="{E3DDD88D-2411-463D-A24E-5B7B1E3F14E8}" destId="{D1AFF2B3-E0C4-4831-905E-7C9F51D00BC9}" srcOrd="11" destOrd="0" presId="urn:microsoft.com/office/officeart/2005/8/layout/list1"/>
    <dgm:cxn modelId="{D66F07B0-189C-4CF5-88F0-3E85344C398A}" type="presParOf" srcId="{E3DDD88D-2411-463D-A24E-5B7B1E3F14E8}" destId="{842AD274-E65A-44DE-997F-EC80833DFBB2}" srcOrd="12" destOrd="0" presId="urn:microsoft.com/office/officeart/2005/8/layout/list1"/>
    <dgm:cxn modelId="{CA3ADB0E-2BE6-41DF-B411-ACBE61E92F2F}" type="presParOf" srcId="{842AD274-E65A-44DE-997F-EC80833DFBB2}" destId="{11EF0D82-247E-48A7-8BC9-E2A7618C62DA}" srcOrd="0" destOrd="0" presId="urn:microsoft.com/office/officeart/2005/8/layout/list1"/>
    <dgm:cxn modelId="{9A9CFD81-412F-4082-A2B9-7669377E2110}" type="presParOf" srcId="{842AD274-E65A-44DE-997F-EC80833DFBB2}" destId="{EAC59C11-6898-408A-B794-B0D0A1A74483}" srcOrd="1" destOrd="0" presId="urn:microsoft.com/office/officeart/2005/8/layout/list1"/>
    <dgm:cxn modelId="{1F2DAC42-D0A7-4651-9364-DFCFA0CF3EE8}" type="presParOf" srcId="{E3DDD88D-2411-463D-A24E-5B7B1E3F14E8}" destId="{9416C755-198C-4098-B72A-FE6B591D4AF2}" srcOrd="13" destOrd="0" presId="urn:microsoft.com/office/officeart/2005/8/layout/list1"/>
    <dgm:cxn modelId="{277AA70F-413D-430E-A201-AA92B0ADE2A3}" type="presParOf" srcId="{E3DDD88D-2411-463D-A24E-5B7B1E3F14E8}" destId="{EB36FBCC-80A3-4828-BF23-AEF594E71777}"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F5E0E76-9F0D-469F-89D4-E506F9D9D2D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0E93D8-C756-4F2D-85DA-A23C1C11BA1B}">
      <dgm:prSet/>
      <dgm:spPr/>
      <dgm:t>
        <a:bodyPr/>
        <a:lstStyle/>
        <a:p>
          <a:r>
            <a:rPr lang="en-GB"/>
            <a:t>Decide on terms of reference. Many formal reports include a section that details the document's "terms of reference" (or ToR). ...</a:t>
          </a:r>
          <a:endParaRPr lang="en-US"/>
        </a:p>
      </dgm:t>
    </dgm:pt>
    <dgm:pt modelId="{0EFD92DB-3D4D-456A-A0C3-C42C3CDB896A}" type="parTrans" cxnId="{ACBB2E17-8746-433E-9D13-05B81D986D60}">
      <dgm:prSet/>
      <dgm:spPr/>
      <dgm:t>
        <a:bodyPr/>
        <a:lstStyle/>
        <a:p>
          <a:endParaRPr lang="en-US"/>
        </a:p>
      </dgm:t>
    </dgm:pt>
    <dgm:pt modelId="{C11DC1C9-45F5-481F-94D7-C61D6D2B302B}" type="sibTrans" cxnId="{ACBB2E17-8746-433E-9D13-05B81D986D60}">
      <dgm:prSet/>
      <dgm:spPr/>
      <dgm:t>
        <a:bodyPr/>
        <a:lstStyle/>
        <a:p>
          <a:endParaRPr lang="en-US"/>
        </a:p>
      </dgm:t>
    </dgm:pt>
    <dgm:pt modelId="{5182FBD9-3FAD-4A3A-92D0-85A952C7BE5F}">
      <dgm:prSet/>
      <dgm:spPr/>
      <dgm:t>
        <a:bodyPr/>
        <a:lstStyle/>
        <a:p>
          <a:r>
            <a:rPr lang="en-GB"/>
            <a:t>Conduct your research. ...</a:t>
          </a:r>
          <a:endParaRPr lang="en-US"/>
        </a:p>
      </dgm:t>
    </dgm:pt>
    <dgm:pt modelId="{529D2AEC-21F4-41D9-AA0C-83BF8075AC79}" type="parTrans" cxnId="{F1131803-7674-4DDE-B098-DADF6AE4C538}">
      <dgm:prSet/>
      <dgm:spPr/>
      <dgm:t>
        <a:bodyPr/>
        <a:lstStyle/>
        <a:p>
          <a:endParaRPr lang="en-US"/>
        </a:p>
      </dgm:t>
    </dgm:pt>
    <dgm:pt modelId="{B26511A7-D6F9-40C3-B431-EE8B6605EC4A}" type="sibTrans" cxnId="{F1131803-7674-4DDE-B098-DADF6AE4C538}">
      <dgm:prSet/>
      <dgm:spPr/>
      <dgm:t>
        <a:bodyPr/>
        <a:lstStyle/>
        <a:p>
          <a:endParaRPr lang="en-US"/>
        </a:p>
      </dgm:t>
    </dgm:pt>
    <dgm:pt modelId="{7682017E-5042-4CCD-A133-F66089900DFB}">
      <dgm:prSet/>
      <dgm:spPr/>
      <dgm:t>
        <a:bodyPr/>
        <a:lstStyle/>
        <a:p>
          <a:r>
            <a:rPr lang="en-GB"/>
            <a:t>Create a report outline. ...</a:t>
          </a:r>
          <a:endParaRPr lang="en-US"/>
        </a:p>
      </dgm:t>
    </dgm:pt>
    <dgm:pt modelId="{5884F693-FB43-4460-A170-88B37AC3A668}" type="parTrans" cxnId="{44C28513-E00E-41A7-89F4-8017851D89FC}">
      <dgm:prSet/>
      <dgm:spPr/>
      <dgm:t>
        <a:bodyPr/>
        <a:lstStyle/>
        <a:p>
          <a:endParaRPr lang="en-US"/>
        </a:p>
      </dgm:t>
    </dgm:pt>
    <dgm:pt modelId="{A5C89763-1701-4800-940D-0D2D60780C9A}" type="sibTrans" cxnId="{44C28513-E00E-41A7-89F4-8017851D89FC}">
      <dgm:prSet/>
      <dgm:spPr/>
      <dgm:t>
        <a:bodyPr/>
        <a:lstStyle/>
        <a:p>
          <a:endParaRPr lang="en-US"/>
        </a:p>
      </dgm:t>
    </dgm:pt>
    <dgm:pt modelId="{3CDA261E-E8D7-48FC-B9B9-3C196AEC5F17}">
      <dgm:prSet/>
      <dgm:spPr/>
      <dgm:t>
        <a:bodyPr/>
        <a:lstStyle/>
        <a:p>
          <a:r>
            <a:rPr lang="en-GB"/>
            <a:t>Write the first draft. ...</a:t>
          </a:r>
          <a:endParaRPr lang="en-US"/>
        </a:p>
      </dgm:t>
    </dgm:pt>
    <dgm:pt modelId="{9F45160F-76D0-4E44-AA40-7B58F2890B4A}" type="parTrans" cxnId="{17B2BBF4-381F-488C-866C-BFB77578C5D9}">
      <dgm:prSet/>
      <dgm:spPr/>
      <dgm:t>
        <a:bodyPr/>
        <a:lstStyle/>
        <a:p>
          <a:endParaRPr lang="en-US"/>
        </a:p>
      </dgm:t>
    </dgm:pt>
    <dgm:pt modelId="{7A56DB4E-CD16-41B1-915B-47BE1D3B9D03}" type="sibTrans" cxnId="{17B2BBF4-381F-488C-866C-BFB77578C5D9}">
      <dgm:prSet/>
      <dgm:spPr/>
      <dgm:t>
        <a:bodyPr/>
        <a:lstStyle/>
        <a:p>
          <a:endParaRPr lang="en-US"/>
        </a:p>
      </dgm:t>
    </dgm:pt>
    <dgm:pt modelId="{64887A72-6BFD-4313-AC7A-C9193EB3DB6C}">
      <dgm:prSet/>
      <dgm:spPr/>
      <dgm:t>
        <a:bodyPr/>
        <a:lstStyle/>
        <a:p>
          <a:r>
            <a:rPr lang="en-GB"/>
            <a:t>Analyze data and record findings. ...</a:t>
          </a:r>
          <a:endParaRPr lang="en-US"/>
        </a:p>
      </dgm:t>
    </dgm:pt>
    <dgm:pt modelId="{894AA352-A967-44F6-A046-3D1F7B3D0B8D}" type="parTrans" cxnId="{D3068682-CF42-4F6E-A8DF-4B06E7EF91B1}">
      <dgm:prSet/>
      <dgm:spPr/>
      <dgm:t>
        <a:bodyPr/>
        <a:lstStyle/>
        <a:p>
          <a:endParaRPr lang="en-US"/>
        </a:p>
      </dgm:t>
    </dgm:pt>
    <dgm:pt modelId="{5BFB8CE4-6DD5-4602-89D0-8FD653623685}" type="sibTrans" cxnId="{D3068682-CF42-4F6E-A8DF-4B06E7EF91B1}">
      <dgm:prSet/>
      <dgm:spPr/>
      <dgm:t>
        <a:bodyPr/>
        <a:lstStyle/>
        <a:p>
          <a:endParaRPr lang="en-US"/>
        </a:p>
      </dgm:t>
    </dgm:pt>
    <dgm:pt modelId="{010519EB-74D9-4DDB-83E6-3EFA0BF2A67F}">
      <dgm:prSet/>
      <dgm:spPr/>
      <dgm:t>
        <a:bodyPr/>
        <a:lstStyle/>
        <a:p>
          <a:r>
            <a:rPr lang="en-GB"/>
            <a:t>Recommend a course of action. ...</a:t>
          </a:r>
          <a:endParaRPr lang="en-US"/>
        </a:p>
      </dgm:t>
    </dgm:pt>
    <dgm:pt modelId="{AB7106AB-F758-4923-9C34-3B0294A34F71}" type="parTrans" cxnId="{F3097DEA-AEBF-4F25-B19D-BBA809C4CEBC}">
      <dgm:prSet/>
      <dgm:spPr/>
      <dgm:t>
        <a:bodyPr/>
        <a:lstStyle/>
        <a:p>
          <a:endParaRPr lang="en-US"/>
        </a:p>
      </dgm:t>
    </dgm:pt>
    <dgm:pt modelId="{8D30814E-1D6C-4AD4-846F-1B58ADA4524A}" type="sibTrans" cxnId="{F3097DEA-AEBF-4F25-B19D-BBA809C4CEBC}">
      <dgm:prSet/>
      <dgm:spPr/>
      <dgm:t>
        <a:bodyPr/>
        <a:lstStyle/>
        <a:p>
          <a:endParaRPr lang="en-US"/>
        </a:p>
      </dgm:t>
    </dgm:pt>
    <dgm:pt modelId="{0DA17117-D446-4D76-8FC2-8AAAB06AAA0B}">
      <dgm:prSet/>
      <dgm:spPr/>
      <dgm:t>
        <a:bodyPr/>
        <a:lstStyle/>
        <a:p>
          <a:r>
            <a:rPr lang="en-GB"/>
            <a:t>Edit and distribute the report.</a:t>
          </a:r>
          <a:endParaRPr lang="en-US"/>
        </a:p>
      </dgm:t>
    </dgm:pt>
    <dgm:pt modelId="{08920104-80A7-4566-844C-1BD0EB053B19}" type="parTrans" cxnId="{6AA82DF8-F9A9-4415-9E59-DD5C29B01EDF}">
      <dgm:prSet/>
      <dgm:spPr/>
      <dgm:t>
        <a:bodyPr/>
        <a:lstStyle/>
        <a:p>
          <a:endParaRPr lang="en-US"/>
        </a:p>
      </dgm:t>
    </dgm:pt>
    <dgm:pt modelId="{A435E605-2B5F-4F91-B988-530B024191AF}" type="sibTrans" cxnId="{6AA82DF8-F9A9-4415-9E59-DD5C29B01EDF}">
      <dgm:prSet/>
      <dgm:spPr/>
      <dgm:t>
        <a:bodyPr/>
        <a:lstStyle/>
        <a:p>
          <a:endParaRPr lang="en-US"/>
        </a:p>
      </dgm:t>
    </dgm:pt>
    <dgm:pt modelId="{6A4C194A-486E-4E34-9C41-D2E014A450F0}" type="pres">
      <dgm:prSet presAssocID="{BF5E0E76-9F0D-469F-89D4-E506F9D9D2DF}" presName="root" presStyleCnt="0">
        <dgm:presLayoutVars>
          <dgm:dir/>
          <dgm:resizeHandles val="exact"/>
        </dgm:presLayoutVars>
      </dgm:prSet>
      <dgm:spPr/>
    </dgm:pt>
    <dgm:pt modelId="{3AFA0A00-FA47-40A3-A264-4D39D7E602B2}" type="pres">
      <dgm:prSet presAssocID="{F20E93D8-C756-4F2D-85DA-A23C1C11BA1B}" presName="compNode" presStyleCnt="0"/>
      <dgm:spPr/>
    </dgm:pt>
    <dgm:pt modelId="{174368E5-A2CB-479B-BB97-821ED2CF6EC3}" type="pres">
      <dgm:prSet presAssocID="{F20E93D8-C756-4F2D-85DA-A23C1C11BA1B}" presName="bgRect" presStyleLbl="bgShp" presStyleIdx="0" presStyleCnt="7"/>
      <dgm:spPr/>
    </dgm:pt>
    <dgm:pt modelId="{1B27C7DA-8B05-44CE-A24A-F95C0BC08CF6}" type="pres">
      <dgm:prSet presAssocID="{F20E93D8-C756-4F2D-85DA-A23C1C11BA1B}"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redder"/>
        </a:ext>
      </dgm:extLst>
    </dgm:pt>
    <dgm:pt modelId="{2ED9A9AA-3EAF-439D-B7C2-5CF501685A10}" type="pres">
      <dgm:prSet presAssocID="{F20E93D8-C756-4F2D-85DA-A23C1C11BA1B}" presName="spaceRect" presStyleCnt="0"/>
      <dgm:spPr/>
    </dgm:pt>
    <dgm:pt modelId="{672AB2FE-468C-4B5B-BC78-4C42F03317BE}" type="pres">
      <dgm:prSet presAssocID="{F20E93D8-C756-4F2D-85DA-A23C1C11BA1B}" presName="parTx" presStyleLbl="revTx" presStyleIdx="0" presStyleCnt="7">
        <dgm:presLayoutVars>
          <dgm:chMax val="0"/>
          <dgm:chPref val="0"/>
        </dgm:presLayoutVars>
      </dgm:prSet>
      <dgm:spPr/>
    </dgm:pt>
    <dgm:pt modelId="{D1EE3CFA-DF30-4413-8FDC-45415B9AC101}" type="pres">
      <dgm:prSet presAssocID="{C11DC1C9-45F5-481F-94D7-C61D6D2B302B}" presName="sibTrans" presStyleCnt="0"/>
      <dgm:spPr/>
    </dgm:pt>
    <dgm:pt modelId="{BB6269C7-14E4-43FC-8DDB-1FB53BD3AE41}" type="pres">
      <dgm:prSet presAssocID="{5182FBD9-3FAD-4A3A-92D0-85A952C7BE5F}" presName="compNode" presStyleCnt="0"/>
      <dgm:spPr/>
    </dgm:pt>
    <dgm:pt modelId="{94B79720-FD1B-4F0D-9024-CDF9399A9F5E}" type="pres">
      <dgm:prSet presAssocID="{5182FBD9-3FAD-4A3A-92D0-85A952C7BE5F}" presName="bgRect" presStyleLbl="bgShp" presStyleIdx="1" presStyleCnt="7"/>
      <dgm:spPr/>
    </dgm:pt>
    <dgm:pt modelId="{59C44A36-D5EB-4773-92CB-42F9520B401F}" type="pres">
      <dgm:prSet presAssocID="{5182FBD9-3FAD-4A3A-92D0-85A952C7BE5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5A6AD95B-72BA-4A57-9914-6B47BE2EAE71}" type="pres">
      <dgm:prSet presAssocID="{5182FBD9-3FAD-4A3A-92D0-85A952C7BE5F}" presName="spaceRect" presStyleCnt="0"/>
      <dgm:spPr/>
    </dgm:pt>
    <dgm:pt modelId="{04610D79-7BF5-4D71-BDB8-B2E82B08A164}" type="pres">
      <dgm:prSet presAssocID="{5182FBD9-3FAD-4A3A-92D0-85A952C7BE5F}" presName="parTx" presStyleLbl="revTx" presStyleIdx="1" presStyleCnt="7">
        <dgm:presLayoutVars>
          <dgm:chMax val="0"/>
          <dgm:chPref val="0"/>
        </dgm:presLayoutVars>
      </dgm:prSet>
      <dgm:spPr/>
    </dgm:pt>
    <dgm:pt modelId="{8E4C7C19-CD3B-4C80-8928-0B15AD8A8F7C}" type="pres">
      <dgm:prSet presAssocID="{B26511A7-D6F9-40C3-B431-EE8B6605EC4A}" presName="sibTrans" presStyleCnt="0"/>
      <dgm:spPr/>
    </dgm:pt>
    <dgm:pt modelId="{76A392C6-D729-4441-8D6B-2537F6B66DCA}" type="pres">
      <dgm:prSet presAssocID="{7682017E-5042-4CCD-A133-F66089900DFB}" presName="compNode" presStyleCnt="0"/>
      <dgm:spPr/>
    </dgm:pt>
    <dgm:pt modelId="{0F272661-4248-4EBE-880B-64E09E580A54}" type="pres">
      <dgm:prSet presAssocID="{7682017E-5042-4CCD-A133-F66089900DFB}" presName="bgRect" presStyleLbl="bgShp" presStyleIdx="2" presStyleCnt="7"/>
      <dgm:spPr/>
    </dgm:pt>
    <dgm:pt modelId="{65BD2CDC-86FF-4404-8F49-B29816D94B0A}" type="pres">
      <dgm:prSet presAssocID="{7682017E-5042-4CCD-A133-F66089900DF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5005C092-4425-4A35-9A18-FB813BB43265}" type="pres">
      <dgm:prSet presAssocID="{7682017E-5042-4CCD-A133-F66089900DFB}" presName="spaceRect" presStyleCnt="0"/>
      <dgm:spPr/>
    </dgm:pt>
    <dgm:pt modelId="{53CA683B-AEF6-416B-952F-120A41ED7C6E}" type="pres">
      <dgm:prSet presAssocID="{7682017E-5042-4CCD-A133-F66089900DFB}" presName="parTx" presStyleLbl="revTx" presStyleIdx="2" presStyleCnt="7">
        <dgm:presLayoutVars>
          <dgm:chMax val="0"/>
          <dgm:chPref val="0"/>
        </dgm:presLayoutVars>
      </dgm:prSet>
      <dgm:spPr/>
    </dgm:pt>
    <dgm:pt modelId="{1CCC0767-5813-4374-A73D-4A8113053DB0}" type="pres">
      <dgm:prSet presAssocID="{A5C89763-1701-4800-940D-0D2D60780C9A}" presName="sibTrans" presStyleCnt="0"/>
      <dgm:spPr/>
    </dgm:pt>
    <dgm:pt modelId="{E9197E04-158E-4190-8988-91F418104C51}" type="pres">
      <dgm:prSet presAssocID="{3CDA261E-E8D7-48FC-B9B9-3C196AEC5F17}" presName="compNode" presStyleCnt="0"/>
      <dgm:spPr/>
    </dgm:pt>
    <dgm:pt modelId="{37367B2C-3834-4AE7-8977-5AFE8E4CAAB2}" type="pres">
      <dgm:prSet presAssocID="{3CDA261E-E8D7-48FC-B9B9-3C196AEC5F17}" presName="bgRect" presStyleLbl="bgShp" presStyleIdx="3" presStyleCnt="7"/>
      <dgm:spPr/>
    </dgm:pt>
    <dgm:pt modelId="{DE1F1728-FDAE-4727-A84B-7DAE89F48B7A}" type="pres">
      <dgm:prSet presAssocID="{3CDA261E-E8D7-48FC-B9B9-3C196AEC5F1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840DCEC9-411E-4275-93CE-C21245401648}" type="pres">
      <dgm:prSet presAssocID="{3CDA261E-E8D7-48FC-B9B9-3C196AEC5F17}" presName="spaceRect" presStyleCnt="0"/>
      <dgm:spPr/>
    </dgm:pt>
    <dgm:pt modelId="{72EB3C30-9AEB-4505-B714-9F40B2B44021}" type="pres">
      <dgm:prSet presAssocID="{3CDA261E-E8D7-48FC-B9B9-3C196AEC5F17}" presName="parTx" presStyleLbl="revTx" presStyleIdx="3" presStyleCnt="7">
        <dgm:presLayoutVars>
          <dgm:chMax val="0"/>
          <dgm:chPref val="0"/>
        </dgm:presLayoutVars>
      </dgm:prSet>
      <dgm:spPr/>
    </dgm:pt>
    <dgm:pt modelId="{90BA2901-6FD8-4D55-9524-089398B018FA}" type="pres">
      <dgm:prSet presAssocID="{7A56DB4E-CD16-41B1-915B-47BE1D3B9D03}" presName="sibTrans" presStyleCnt="0"/>
      <dgm:spPr/>
    </dgm:pt>
    <dgm:pt modelId="{35BB3144-F77D-48FC-ADAF-88471ED17F14}" type="pres">
      <dgm:prSet presAssocID="{64887A72-6BFD-4313-AC7A-C9193EB3DB6C}" presName="compNode" presStyleCnt="0"/>
      <dgm:spPr/>
    </dgm:pt>
    <dgm:pt modelId="{807E7942-6110-4ED1-9EF5-FFD839BC0820}" type="pres">
      <dgm:prSet presAssocID="{64887A72-6BFD-4313-AC7A-C9193EB3DB6C}" presName="bgRect" presStyleLbl="bgShp" presStyleIdx="4" presStyleCnt="7"/>
      <dgm:spPr/>
    </dgm:pt>
    <dgm:pt modelId="{90203A0D-2EF9-4EB2-806D-DA79CEECDCB0}" type="pres">
      <dgm:prSet presAssocID="{64887A72-6BFD-4313-AC7A-C9193EB3DB6C}"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64594852-8204-456C-A2FB-52F0BFE2ECE8}" type="pres">
      <dgm:prSet presAssocID="{64887A72-6BFD-4313-AC7A-C9193EB3DB6C}" presName="spaceRect" presStyleCnt="0"/>
      <dgm:spPr/>
    </dgm:pt>
    <dgm:pt modelId="{02B192D3-1DB1-4426-B915-E67437101B18}" type="pres">
      <dgm:prSet presAssocID="{64887A72-6BFD-4313-AC7A-C9193EB3DB6C}" presName="parTx" presStyleLbl="revTx" presStyleIdx="4" presStyleCnt="7">
        <dgm:presLayoutVars>
          <dgm:chMax val="0"/>
          <dgm:chPref val="0"/>
        </dgm:presLayoutVars>
      </dgm:prSet>
      <dgm:spPr/>
    </dgm:pt>
    <dgm:pt modelId="{820D8C50-7494-4D67-B2AD-7EB3B33DCC91}" type="pres">
      <dgm:prSet presAssocID="{5BFB8CE4-6DD5-4602-89D0-8FD653623685}" presName="sibTrans" presStyleCnt="0"/>
      <dgm:spPr/>
    </dgm:pt>
    <dgm:pt modelId="{E4E41A70-8742-4A61-A02A-9DCF5CD2C1BA}" type="pres">
      <dgm:prSet presAssocID="{010519EB-74D9-4DDB-83E6-3EFA0BF2A67F}" presName="compNode" presStyleCnt="0"/>
      <dgm:spPr/>
    </dgm:pt>
    <dgm:pt modelId="{52A15ADD-EB52-4A56-8C14-770CDBCF800B}" type="pres">
      <dgm:prSet presAssocID="{010519EB-74D9-4DDB-83E6-3EFA0BF2A67F}" presName="bgRect" presStyleLbl="bgShp" presStyleIdx="5" presStyleCnt="7"/>
      <dgm:spPr/>
    </dgm:pt>
    <dgm:pt modelId="{7E63C573-FE15-4ECC-AD7A-7C6ED6F0D7F7}" type="pres">
      <dgm:prSet presAssocID="{010519EB-74D9-4DDB-83E6-3EFA0BF2A67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apper board"/>
        </a:ext>
      </dgm:extLst>
    </dgm:pt>
    <dgm:pt modelId="{6E34FE5C-4CF9-4D06-87A6-67509E0B604E}" type="pres">
      <dgm:prSet presAssocID="{010519EB-74D9-4DDB-83E6-3EFA0BF2A67F}" presName="spaceRect" presStyleCnt="0"/>
      <dgm:spPr/>
    </dgm:pt>
    <dgm:pt modelId="{226D4D72-8D23-420F-B411-2675B0E71889}" type="pres">
      <dgm:prSet presAssocID="{010519EB-74D9-4DDB-83E6-3EFA0BF2A67F}" presName="parTx" presStyleLbl="revTx" presStyleIdx="5" presStyleCnt="7">
        <dgm:presLayoutVars>
          <dgm:chMax val="0"/>
          <dgm:chPref val="0"/>
        </dgm:presLayoutVars>
      </dgm:prSet>
      <dgm:spPr/>
    </dgm:pt>
    <dgm:pt modelId="{8D457655-178B-4655-9D47-2090864C9095}" type="pres">
      <dgm:prSet presAssocID="{8D30814E-1D6C-4AD4-846F-1B58ADA4524A}" presName="sibTrans" presStyleCnt="0"/>
      <dgm:spPr/>
    </dgm:pt>
    <dgm:pt modelId="{F7E0CA48-A768-475D-AB5D-D789E3E482FC}" type="pres">
      <dgm:prSet presAssocID="{0DA17117-D446-4D76-8FC2-8AAAB06AAA0B}" presName="compNode" presStyleCnt="0"/>
      <dgm:spPr/>
    </dgm:pt>
    <dgm:pt modelId="{76ED68E8-0AB9-4126-87CF-38EF972DB31D}" type="pres">
      <dgm:prSet presAssocID="{0DA17117-D446-4D76-8FC2-8AAAB06AAA0B}" presName="bgRect" presStyleLbl="bgShp" presStyleIdx="6" presStyleCnt="7"/>
      <dgm:spPr/>
    </dgm:pt>
    <dgm:pt modelId="{F84DED1A-4FFD-4025-926A-B6194DC550E2}" type="pres">
      <dgm:prSet presAssocID="{0DA17117-D446-4D76-8FC2-8AAAB06AAA0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raser"/>
        </a:ext>
      </dgm:extLst>
    </dgm:pt>
    <dgm:pt modelId="{885B342E-A2A1-4F78-B660-197F8C941969}" type="pres">
      <dgm:prSet presAssocID="{0DA17117-D446-4D76-8FC2-8AAAB06AAA0B}" presName="spaceRect" presStyleCnt="0"/>
      <dgm:spPr/>
    </dgm:pt>
    <dgm:pt modelId="{BAE69461-14DA-4E12-AFC8-9663D11DE8C6}" type="pres">
      <dgm:prSet presAssocID="{0DA17117-D446-4D76-8FC2-8AAAB06AAA0B}" presName="parTx" presStyleLbl="revTx" presStyleIdx="6" presStyleCnt="7">
        <dgm:presLayoutVars>
          <dgm:chMax val="0"/>
          <dgm:chPref val="0"/>
        </dgm:presLayoutVars>
      </dgm:prSet>
      <dgm:spPr/>
    </dgm:pt>
  </dgm:ptLst>
  <dgm:cxnLst>
    <dgm:cxn modelId="{F1131803-7674-4DDE-B098-DADF6AE4C538}" srcId="{BF5E0E76-9F0D-469F-89D4-E506F9D9D2DF}" destId="{5182FBD9-3FAD-4A3A-92D0-85A952C7BE5F}" srcOrd="1" destOrd="0" parTransId="{529D2AEC-21F4-41D9-AA0C-83BF8075AC79}" sibTransId="{B26511A7-D6F9-40C3-B431-EE8B6605EC4A}"/>
    <dgm:cxn modelId="{44C28513-E00E-41A7-89F4-8017851D89FC}" srcId="{BF5E0E76-9F0D-469F-89D4-E506F9D9D2DF}" destId="{7682017E-5042-4CCD-A133-F66089900DFB}" srcOrd="2" destOrd="0" parTransId="{5884F693-FB43-4460-A170-88B37AC3A668}" sibTransId="{A5C89763-1701-4800-940D-0D2D60780C9A}"/>
    <dgm:cxn modelId="{ACBB2E17-8746-433E-9D13-05B81D986D60}" srcId="{BF5E0E76-9F0D-469F-89D4-E506F9D9D2DF}" destId="{F20E93D8-C756-4F2D-85DA-A23C1C11BA1B}" srcOrd="0" destOrd="0" parTransId="{0EFD92DB-3D4D-456A-A0C3-C42C3CDB896A}" sibTransId="{C11DC1C9-45F5-481F-94D7-C61D6D2B302B}"/>
    <dgm:cxn modelId="{79069517-6924-43D1-A443-2406C155DCCD}" type="presOf" srcId="{0DA17117-D446-4D76-8FC2-8AAAB06AAA0B}" destId="{BAE69461-14DA-4E12-AFC8-9663D11DE8C6}" srcOrd="0" destOrd="0" presId="urn:microsoft.com/office/officeart/2018/2/layout/IconVerticalSolidList"/>
    <dgm:cxn modelId="{02541542-A8A5-4858-BF05-64E192C4FCEE}" type="presOf" srcId="{010519EB-74D9-4DDB-83E6-3EFA0BF2A67F}" destId="{226D4D72-8D23-420F-B411-2675B0E71889}" srcOrd="0" destOrd="0" presId="urn:microsoft.com/office/officeart/2018/2/layout/IconVerticalSolidList"/>
    <dgm:cxn modelId="{187DB54E-B346-46D9-B16C-DE5B5C42D694}" type="presOf" srcId="{7682017E-5042-4CCD-A133-F66089900DFB}" destId="{53CA683B-AEF6-416B-952F-120A41ED7C6E}" srcOrd="0" destOrd="0" presId="urn:microsoft.com/office/officeart/2018/2/layout/IconVerticalSolidList"/>
    <dgm:cxn modelId="{57D83182-A081-453E-8CB7-AF50B8E8A7D8}" type="presOf" srcId="{3CDA261E-E8D7-48FC-B9B9-3C196AEC5F17}" destId="{72EB3C30-9AEB-4505-B714-9F40B2B44021}" srcOrd="0" destOrd="0" presId="urn:microsoft.com/office/officeart/2018/2/layout/IconVerticalSolidList"/>
    <dgm:cxn modelId="{D3068682-CF42-4F6E-A8DF-4B06E7EF91B1}" srcId="{BF5E0E76-9F0D-469F-89D4-E506F9D9D2DF}" destId="{64887A72-6BFD-4313-AC7A-C9193EB3DB6C}" srcOrd="4" destOrd="0" parTransId="{894AA352-A967-44F6-A046-3D1F7B3D0B8D}" sibTransId="{5BFB8CE4-6DD5-4602-89D0-8FD653623685}"/>
    <dgm:cxn modelId="{7349CC9E-3AC2-4159-8C25-D159CB3AF948}" type="presOf" srcId="{64887A72-6BFD-4313-AC7A-C9193EB3DB6C}" destId="{02B192D3-1DB1-4426-B915-E67437101B18}" srcOrd="0" destOrd="0" presId="urn:microsoft.com/office/officeart/2018/2/layout/IconVerticalSolidList"/>
    <dgm:cxn modelId="{47F26FAA-1107-45C3-97DD-8D8A145AAD1A}" type="presOf" srcId="{BF5E0E76-9F0D-469F-89D4-E506F9D9D2DF}" destId="{6A4C194A-486E-4E34-9C41-D2E014A450F0}" srcOrd="0" destOrd="0" presId="urn:microsoft.com/office/officeart/2018/2/layout/IconVerticalSolidList"/>
    <dgm:cxn modelId="{6A3A7EB8-C3BE-4D20-AE1F-59A6FB8DF01A}" type="presOf" srcId="{F20E93D8-C756-4F2D-85DA-A23C1C11BA1B}" destId="{672AB2FE-468C-4B5B-BC78-4C42F03317BE}" srcOrd="0" destOrd="0" presId="urn:microsoft.com/office/officeart/2018/2/layout/IconVerticalSolidList"/>
    <dgm:cxn modelId="{110AABBB-C2F7-49D8-A101-BD5CFF22A8BF}" type="presOf" srcId="{5182FBD9-3FAD-4A3A-92D0-85A952C7BE5F}" destId="{04610D79-7BF5-4D71-BDB8-B2E82B08A164}" srcOrd="0" destOrd="0" presId="urn:microsoft.com/office/officeart/2018/2/layout/IconVerticalSolidList"/>
    <dgm:cxn modelId="{F3097DEA-AEBF-4F25-B19D-BBA809C4CEBC}" srcId="{BF5E0E76-9F0D-469F-89D4-E506F9D9D2DF}" destId="{010519EB-74D9-4DDB-83E6-3EFA0BF2A67F}" srcOrd="5" destOrd="0" parTransId="{AB7106AB-F758-4923-9C34-3B0294A34F71}" sibTransId="{8D30814E-1D6C-4AD4-846F-1B58ADA4524A}"/>
    <dgm:cxn modelId="{17B2BBF4-381F-488C-866C-BFB77578C5D9}" srcId="{BF5E0E76-9F0D-469F-89D4-E506F9D9D2DF}" destId="{3CDA261E-E8D7-48FC-B9B9-3C196AEC5F17}" srcOrd="3" destOrd="0" parTransId="{9F45160F-76D0-4E44-AA40-7B58F2890B4A}" sibTransId="{7A56DB4E-CD16-41B1-915B-47BE1D3B9D03}"/>
    <dgm:cxn modelId="{6AA82DF8-F9A9-4415-9E59-DD5C29B01EDF}" srcId="{BF5E0E76-9F0D-469F-89D4-E506F9D9D2DF}" destId="{0DA17117-D446-4D76-8FC2-8AAAB06AAA0B}" srcOrd="6" destOrd="0" parTransId="{08920104-80A7-4566-844C-1BD0EB053B19}" sibTransId="{A435E605-2B5F-4F91-B988-530B024191AF}"/>
    <dgm:cxn modelId="{C1D0E89A-45E5-47B4-9E86-0128F77503E3}" type="presParOf" srcId="{6A4C194A-486E-4E34-9C41-D2E014A450F0}" destId="{3AFA0A00-FA47-40A3-A264-4D39D7E602B2}" srcOrd="0" destOrd="0" presId="urn:microsoft.com/office/officeart/2018/2/layout/IconVerticalSolidList"/>
    <dgm:cxn modelId="{B6970612-947B-4CA9-885E-4CD034249969}" type="presParOf" srcId="{3AFA0A00-FA47-40A3-A264-4D39D7E602B2}" destId="{174368E5-A2CB-479B-BB97-821ED2CF6EC3}" srcOrd="0" destOrd="0" presId="urn:microsoft.com/office/officeart/2018/2/layout/IconVerticalSolidList"/>
    <dgm:cxn modelId="{7FE3836B-798F-4B1C-8C8D-C9EE55FA7C14}" type="presParOf" srcId="{3AFA0A00-FA47-40A3-A264-4D39D7E602B2}" destId="{1B27C7DA-8B05-44CE-A24A-F95C0BC08CF6}" srcOrd="1" destOrd="0" presId="urn:microsoft.com/office/officeart/2018/2/layout/IconVerticalSolidList"/>
    <dgm:cxn modelId="{1B2C07A5-FD4E-42D5-86C3-F846714393FA}" type="presParOf" srcId="{3AFA0A00-FA47-40A3-A264-4D39D7E602B2}" destId="{2ED9A9AA-3EAF-439D-B7C2-5CF501685A10}" srcOrd="2" destOrd="0" presId="urn:microsoft.com/office/officeart/2018/2/layout/IconVerticalSolidList"/>
    <dgm:cxn modelId="{63AF2AD1-3289-42DA-B21E-B3ADFE4DCF0C}" type="presParOf" srcId="{3AFA0A00-FA47-40A3-A264-4D39D7E602B2}" destId="{672AB2FE-468C-4B5B-BC78-4C42F03317BE}" srcOrd="3" destOrd="0" presId="urn:microsoft.com/office/officeart/2018/2/layout/IconVerticalSolidList"/>
    <dgm:cxn modelId="{936E1789-FC94-4ED4-97D9-F429318E975A}" type="presParOf" srcId="{6A4C194A-486E-4E34-9C41-D2E014A450F0}" destId="{D1EE3CFA-DF30-4413-8FDC-45415B9AC101}" srcOrd="1" destOrd="0" presId="urn:microsoft.com/office/officeart/2018/2/layout/IconVerticalSolidList"/>
    <dgm:cxn modelId="{4CFE3B34-C955-4C15-8426-BAA45049C07B}" type="presParOf" srcId="{6A4C194A-486E-4E34-9C41-D2E014A450F0}" destId="{BB6269C7-14E4-43FC-8DDB-1FB53BD3AE41}" srcOrd="2" destOrd="0" presId="urn:microsoft.com/office/officeart/2018/2/layout/IconVerticalSolidList"/>
    <dgm:cxn modelId="{6A6939CD-EF81-4EFD-9FDD-EEEB43DE86C2}" type="presParOf" srcId="{BB6269C7-14E4-43FC-8DDB-1FB53BD3AE41}" destId="{94B79720-FD1B-4F0D-9024-CDF9399A9F5E}" srcOrd="0" destOrd="0" presId="urn:microsoft.com/office/officeart/2018/2/layout/IconVerticalSolidList"/>
    <dgm:cxn modelId="{A04D1354-497C-4067-B892-0D0CD4EB4209}" type="presParOf" srcId="{BB6269C7-14E4-43FC-8DDB-1FB53BD3AE41}" destId="{59C44A36-D5EB-4773-92CB-42F9520B401F}" srcOrd="1" destOrd="0" presId="urn:microsoft.com/office/officeart/2018/2/layout/IconVerticalSolidList"/>
    <dgm:cxn modelId="{9D27AFCA-28DA-4504-9D05-13DD85BE0356}" type="presParOf" srcId="{BB6269C7-14E4-43FC-8DDB-1FB53BD3AE41}" destId="{5A6AD95B-72BA-4A57-9914-6B47BE2EAE71}" srcOrd="2" destOrd="0" presId="urn:microsoft.com/office/officeart/2018/2/layout/IconVerticalSolidList"/>
    <dgm:cxn modelId="{2C6EB872-FD1A-42A6-871B-7521EB0364AF}" type="presParOf" srcId="{BB6269C7-14E4-43FC-8DDB-1FB53BD3AE41}" destId="{04610D79-7BF5-4D71-BDB8-B2E82B08A164}" srcOrd="3" destOrd="0" presId="urn:microsoft.com/office/officeart/2018/2/layout/IconVerticalSolidList"/>
    <dgm:cxn modelId="{E1937B80-6FB9-472D-AC2B-C6A172AA109F}" type="presParOf" srcId="{6A4C194A-486E-4E34-9C41-D2E014A450F0}" destId="{8E4C7C19-CD3B-4C80-8928-0B15AD8A8F7C}" srcOrd="3" destOrd="0" presId="urn:microsoft.com/office/officeart/2018/2/layout/IconVerticalSolidList"/>
    <dgm:cxn modelId="{6120F31A-E679-4389-A06D-D2922AD3FE8D}" type="presParOf" srcId="{6A4C194A-486E-4E34-9C41-D2E014A450F0}" destId="{76A392C6-D729-4441-8D6B-2537F6B66DCA}" srcOrd="4" destOrd="0" presId="urn:microsoft.com/office/officeart/2018/2/layout/IconVerticalSolidList"/>
    <dgm:cxn modelId="{2B8B3AA0-940E-4B46-A6E8-4A1B556ABE0F}" type="presParOf" srcId="{76A392C6-D729-4441-8D6B-2537F6B66DCA}" destId="{0F272661-4248-4EBE-880B-64E09E580A54}" srcOrd="0" destOrd="0" presId="urn:microsoft.com/office/officeart/2018/2/layout/IconVerticalSolidList"/>
    <dgm:cxn modelId="{06C4F16A-C99F-48E8-AA7B-989BF670E4AF}" type="presParOf" srcId="{76A392C6-D729-4441-8D6B-2537F6B66DCA}" destId="{65BD2CDC-86FF-4404-8F49-B29816D94B0A}" srcOrd="1" destOrd="0" presId="urn:microsoft.com/office/officeart/2018/2/layout/IconVerticalSolidList"/>
    <dgm:cxn modelId="{2877439D-687E-4975-B442-4622D9800143}" type="presParOf" srcId="{76A392C6-D729-4441-8D6B-2537F6B66DCA}" destId="{5005C092-4425-4A35-9A18-FB813BB43265}" srcOrd="2" destOrd="0" presId="urn:microsoft.com/office/officeart/2018/2/layout/IconVerticalSolidList"/>
    <dgm:cxn modelId="{5468D697-DB60-4224-A61A-B145206436F0}" type="presParOf" srcId="{76A392C6-D729-4441-8D6B-2537F6B66DCA}" destId="{53CA683B-AEF6-416B-952F-120A41ED7C6E}" srcOrd="3" destOrd="0" presId="urn:microsoft.com/office/officeart/2018/2/layout/IconVerticalSolidList"/>
    <dgm:cxn modelId="{EF3704C9-6655-49DB-845C-9132B84149E5}" type="presParOf" srcId="{6A4C194A-486E-4E34-9C41-D2E014A450F0}" destId="{1CCC0767-5813-4374-A73D-4A8113053DB0}" srcOrd="5" destOrd="0" presId="urn:microsoft.com/office/officeart/2018/2/layout/IconVerticalSolidList"/>
    <dgm:cxn modelId="{138ACCD1-25B9-4AD7-9F44-BA815986B3EA}" type="presParOf" srcId="{6A4C194A-486E-4E34-9C41-D2E014A450F0}" destId="{E9197E04-158E-4190-8988-91F418104C51}" srcOrd="6" destOrd="0" presId="urn:microsoft.com/office/officeart/2018/2/layout/IconVerticalSolidList"/>
    <dgm:cxn modelId="{DE5716A5-BAC6-4181-BBB4-E6EE45803E0B}" type="presParOf" srcId="{E9197E04-158E-4190-8988-91F418104C51}" destId="{37367B2C-3834-4AE7-8977-5AFE8E4CAAB2}" srcOrd="0" destOrd="0" presId="urn:microsoft.com/office/officeart/2018/2/layout/IconVerticalSolidList"/>
    <dgm:cxn modelId="{1237C041-C37C-4ED5-BB57-81B31A0F15BC}" type="presParOf" srcId="{E9197E04-158E-4190-8988-91F418104C51}" destId="{DE1F1728-FDAE-4727-A84B-7DAE89F48B7A}" srcOrd="1" destOrd="0" presId="urn:microsoft.com/office/officeart/2018/2/layout/IconVerticalSolidList"/>
    <dgm:cxn modelId="{2616B890-3702-455C-AB5D-BA1F86D8B6AF}" type="presParOf" srcId="{E9197E04-158E-4190-8988-91F418104C51}" destId="{840DCEC9-411E-4275-93CE-C21245401648}" srcOrd="2" destOrd="0" presId="urn:microsoft.com/office/officeart/2018/2/layout/IconVerticalSolidList"/>
    <dgm:cxn modelId="{A18889A0-92A2-4DEE-8072-BFD44FEAC0BD}" type="presParOf" srcId="{E9197E04-158E-4190-8988-91F418104C51}" destId="{72EB3C30-9AEB-4505-B714-9F40B2B44021}" srcOrd="3" destOrd="0" presId="urn:microsoft.com/office/officeart/2018/2/layout/IconVerticalSolidList"/>
    <dgm:cxn modelId="{34F2F775-DA28-469B-92BA-2DEC0EA11EAE}" type="presParOf" srcId="{6A4C194A-486E-4E34-9C41-D2E014A450F0}" destId="{90BA2901-6FD8-4D55-9524-089398B018FA}" srcOrd="7" destOrd="0" presId="urn:microsoft.com/office/officeart/2018/2/layout/IconVerticalSolidList"/>
    <dgm:cxn modelId="{5EAB6061-744F-43BB-B940-97A9B194844B}" type="presParOf" srcId="{6A4C194A-486E-4E34-9C41-D2E014A450F0}" destId="{35BB3144-F77D-48FC-ADAF-88471ED17F14}" srcOrd="8" destOrd="0" presId="urn:microsoft.com/office/officeart/2018/2/layout/IconVerticalSolidList"/>
    <dgm:cxn modelId="{97EC62F6-3045-4C2C-9F7B-3F24226FEEB1}" type="presParOf" srcId="{35BB3144-F77D-48FC-ADAF-88471ED17F14}" destId="{807E7942-6110-4ED1-9EF5-FFD839BC0820}" srcOrd="0" destOrd="0" presId="urn:microsoft.com/office/officeart/2018/2/layout/IconVerticalSolidList"/>
    <dgm:cxn modelId="{B6BF7721-878B-4686-B96B-E3CA84B66D38}" type="presParOf" srcId="{35BB3144-F77D-48FC-ADAF-88471ED17F14}" destId="{90203A0D-2EF9-4EB2-806D-DA79CEECDCB0}" srcOrd="1" destOrd="0" presId="urn:microsoft.com/office/officeart/2018/2/layout/IconVerticalSolidList"/>
    <dgm:cxn modelId="{2E7F8C87-EBBF-4A0F-8995-E0456826F30C}" type="presParOf" srcId="{35BB3144-F77D-48FC-ADAF-88471ED17F14}" destId="{64594852-8204-456C-A2FB-52F0BFE2ECE8}" srcOrd="2" destOrd="0" presId="urn:microsoft.com/office/officeart/2018/2/layout/IconVerticalSolidList"/>
    <dgm:cxn modelId="{C86AE71A-55BD-476D-B3E1-D60CFD514640}" type="presParOf" srcId="{35BB3144-F77D-48FC-ADAF-88471ED17F14}" destId="{02B192D3-1DB1-4426-B915-E67437101B18}" srcOrd="3" destOrd="0" presId="urn:microsoft.com/office/officeart/2018/2/layout/IconVerticalSolidList"/>
    <dgm:cxn modelId="{97401DC4-5F40-4A58-99CC-B2CC34C04D9A}" type="presParOf" srcId="{6A4C194A-486E-4E34-9C41-D2E014A450F0}" destId="{820D8C50-7494-4D67-B2AD-7EB3B33DCC91}" srcOrd="9" destOrd="0" presId="urn:microsoft.com/office/officeart/2018/2/layout/IconVerticalSolidList"/>
    <dgm:cxn modelId="{A6A07526-1E52-494F-AF04-FF8C6C765A70}" type="presParOf" srcId="{6A4C194A-486E-4E34-9C41-D2E014A450F0}" destId="{E4E41A70-8742-4A61-A02A-9DCF5CD2C1BA}" srcOrd="10" destOrd="0" presId="urn:microsoft.com/office/officeart/2018/2/layout/IconVerticalSolidList"/>
    <dgm:cxn modelId="{4675D5B4-5C44-4664-923E-C5E74143A682}" type="presParOf" srcId="{E4E41A70-8742-4A61-A02A-9DCF5CD2C1BA}" destId="{52A15ADD-EB52-4A56-8C14-770CDBCF800B}" srcOrd="0" destOrd="0" presId="urn:microsoft.com/office/officeart/2018/2/layout/IconVerticalSolidList"/>
    <dgm:cxn modelId="{50A635FC-6440-4C3D-9E7B-A4E6CB5A48B0}" type="presParOf" srcId="{E4E41A70-8742-4A61-A02A-9DCF5CD2C1BA}" destId="{7E63C573-FE15-4ECC-AD7A-7C6ED6F0D7F7}" srcOrd="1" destOrd="0" presId="urn:microsoft.com/office/officeart/2018/2/layout/IconVerticalSolidList"/>
    <dgm:cxn modelId="{96489DC3-35E6-4A35-91E1-F511C7D02121}" type="presParOf" srcId="{E4E41A70-8742-4A61-A02A-9DCF5CD2C1BA}" destId="{6E34FE5C-4CF9-4D06-87A6-67509E0B604E}" srcOrd="2" destOrd="0" presId="urn:microsoft.com/office/officeart/2018/2/layout/IconVerticalSolidList"/>
    <dgm:cxn modelId="{00C5D3F7-406C-40EF-B204-009E389F0EB6}" type="presParOf" srcId="{E4E41A70-8742-4A61-A02A-9DCF5CD2C1BA}" destId="{226D4D72-8D23-420F-B411-2675B0E71889}" srcOrd="3" destOrd="0" presId="urn:microsoft.com/office/officeart/2018/2/layout/IconVerticalSolidList"/>
    <dgm:cxn modelId="{ED4926A9-BD2A-4992-9A45-F8B6E04935A5}" type="presParOf" srcId="{6A4C194A-486E-4E34-9C41-D2E014A450F0}" destId="{8D457655-178B-4655-9D47-2090864C9095}" srcOrd="11" destOrd="0" presId="urn:microsoft.com/office/officeart/2018/2/layout/IconVerticalSolidList"/>
    <dgm:cxn modelId="{25FCE13F-373D-4F9E-A105-B6AD77D9705A}" type="presParOf" srcId="{6A4C194A-486E-4E34-9C41-D2E014A450F0}" destId="{F7E0CA48-A768-475D-AB5D-D789E3E482FC}" srcOrd="12" destOrd="0" presId="urn:microsoft.com/office/officeart/2018/2/layout/IconVerticalSolidList"/>
    <dgm:cxn modelId="{14E02D56-6B74-43AB-9446-BC4FAEA796C8}" type="presParOf" srcId="{F7E0CA48-A768-475D-AB5D-D789E3E482FC}" destId="{76ED68E8-0AB9-4126-87CF-38EF972DB31D}" srcOrd="0" destOrd="0" presId="urn:microsoft.com/office/officeart/2018/2/layout/IconVerticalSolidList"/>
    <dgm:cxn modelId="{385F3591-6805-471E-AF2D-2DCBE7DB6B04}" type="presParOf" srcId="{F7E0CA48-A768-475D-AB5D-D789E3E482FC}" destId="{F84DED1A-4FFD-4025-926A-B6194DC550E2}" srcOrd="1" destOrd="0" presId="urn:microsoft.com/office/officeart/2018/2/layout/IconVerticalSolidList"/>
    <dgm:cxn modelId="{A7AA1ED2-A614-4D9D-9729-375670B23449}" type="presParOf" srcId="{F7E0CA48-A768-475D-AB5D-D789E3E482FC}" destId="{885B342E-A2A1-4F78-B660-197F8C941969}" srcOrd="2" destOrd="0" presId="urn:microsoft.com/office/officeart/2018/2/layout/IconVerticalSolidList"/>
    <dgm:cxn modelId="{1702CAA1-F7AA-45F0-AE0D-44758BA74214}" type="presParOf" srcId="{F7E0CA48-A768-475D-AB5D-D789E3E482FC}" destId="{BAE69461-14DA-4E12-AFC8-9663D11DE8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B43662A-A1F9-4934-9CA2-5BCB4EF0F0F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6256C6C-7B41-440D-91FD-ABF66D130F67}">
      <dgm:prSet/>
      <dgm:spPr/>
      <dgm:t>
        <a:bodyPr/>
        <a:lstStyle/>
        <a:p>
          <a:pPr>
            <a:lnSpc>
              <a:spcPct val="100000"/>
            </a:lnSpc>
          </a:pPr>
          <a:r>
            <a:rPr lang="en-GB" dirty="0"/>
            <a:t>It is the student's responsibility to ensure that their assignment is submitted to the correct link to the correct tile on Moodle. </a:t>
          </a:r>
          <a:endParaRPr lang="en-US" dirty="0"/>
        </a:p>
      </dgm:t>
    </dgm:pt>
    <dgm:pt modelId="{2A6B0E03-2501-460E-BCE1-C0E3E9FC4316}" type="parTrans" cxnId="{07A426C8-1124-4C41-85CD-6136561FB86F}">
      <dgm:prSet/>
      <dgm:spPr/>
      <dgm:t>
        <a:bodyPr/>
        <a:lstStyle/>
        <a:p>
          <a:endParaRPr lang="en-US"/>
        </a:p>
      </dgm:t>
    </dgm:pt>
    <dgm:pt modelId="{E4E9D745-452A-4BC6-8A71-5A0DEE4C3465}" type="sibTrans" cxnId="{07A426C8-1124-4C41-85CD-6136561FB86F}">
      <dgm:prSet/>
      <dgm:spPr/>
      <dgm:t>
        <a:bodyPr/>
        <a:lstStyle/>
        <a:p>
          <a:endParaRPr lang="en-US"/>
        </a:p>
      </dgm:t>
    </dgm:pt>
    <dgm:pt modelId="{94311BAF-517B-4145-9FBC-3EC540D47B94}">
      <dgm:prSet/>
      <dgm:spPr/>
      <dgm:t>
        <a:bodyPr/>
        <a:lstStyle/>
        <a:p>
          <a:pPr>
            <a:lnSpc>
              <a:spcPct val="100000"/>
            </a:lnSpc>
          </a:pPr>
          <a:r>
            <a:rPr lang="en-GB"/>
            <a:t>Never be afraid to ask for help, but do not leave it till last minute.</a:t>
          </a:r>
          <a:endParaRPr lang="en-US"/>
        </a:p>
      </dgm:t>
    </dgm:pt>
    <dgm:pt modelId="{6CA25D13-CAD7-42F3-9662-B698A1B0B231}" type="parTrans" cxnId="{4D82288C-55AB-4DBB-ADCC-F39B6990AC6B}">
      <dgm:prSet/>
      <dgm:spPr/>
      <dgm:t>
        <a:bodyPr/>
        <a:lstStyle/>
        <a:p>
          <a:endParaRPr lang="en-US"/>
        </a:p>
      </dgm:t>
    </dgm:pt>
    <dgm:pt modelId="{EA1C11F4-FCBD-4075-B421-56A8980D670A}" type="sibTrans" cxnId="{4D82288C-55AB-4DBB-ADCC-F39B6990AC6B}">
      <dgm:prSet/>
      <dgm:spPr/>
      <dgm:t>
        <a:bodyPr/>
        <a:lstStyle/>
        <a:p>
          <a:endParaRPr lang="en-US"/>
        </a:p>
      </dgm:t>
    </dgm:pt>
    <dgm:pt modelId="{6A6E1077-8AF2-41E1-8D0A-509D6761D961}" type="pres">
      <dgm:prSet presAssocID="{4B43662A-A1F9-4934-9CA2-5BCB4EF0F0F0}" presName="root" presStyleCnt="0">
        <dgm:presLayoutVars>
          <dgm:dir/>
          <dgm:resizeHandles val="exact"/>
        </dgm:presLayoutVars>
      </dgm:prSet>
      <dgm:spPr/>
    </dgm:pt>
    <dgm:pt modelId="{B4A16FAD-F7C8-4F8F-B275-7C1FA30804B4}" type="pres">
      <dgm:prSet presAssocID="{E6256C6C-7B41-440D-91FD-ABF66D130F67}" presName="compNode" presStyleCnt="0"/>
      <dgm:spPr/>
    </dgm:pt>
    <dgm:pt modelId="{12109A7F-926B-4AE1-BB9D-1DA26BCF5358}" type="pres">
      <dgm:prSet presAssocID="{E6256C6C-7B41-440D-91FD-ABF66D130F67}" presName="bgRect" presStyleLbl="bgShp" presStyleIdx="0" presStyleCnt="2"/>
      <dgm:spPr/>
    </dgm:pt>
    <dgm:pt modelId="{186886AD-1BCA-442C-A1B6-9B6687529C1C}" type="pres">
      <dgm:prSet presAssocID="{E6256C6C-7B41-440D-91FD-ABF66D130F6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F0AEFDE0-58B4-482C-AD12-2534E510B2A9}" type="pres">
      <dgm:prSet presAssocID="{E6256C6C-7B41-440D-91FD-ABF66D130F67}" presName="spaceRect" presStyleCnt="0"/>
      <dgm:spPr/>
    </dgm:pt>
    <dgm:pt modelId="{D019A8B3-47AB-4BA0-87AB-7E6F8524322F}" type="pres">
      <dgm:prSet presAssocID="{E6256C6C-7B41-440D-91FD-ABF66D130F67}" presName="parTx" presStyleLbl="revTx" presStyleIdx="0" presStyleCnt="2">
        <dgm:presLayoutVars>
          <dgm:chMax val="0"/>
          <dgm:chPref val="0"/>
        </dgm:presLayoutVars>
      </dgm:prSet>
      <dgm:spPr/>
    </dgm:pt>
    <dgm:pt modelId="{A048B7D4-3F2E-497B-81B6-36447A678653}" type="pres">
      <dgm:prSet presAssocID="{E4E9D745-452A-4BC6-8A71-5A0DEE4C3465}" presName="sibTrans" presStyleCnt="0"/>
      <dgm:spPr/>
    </dgm:pt>
    <dgm:pt modelId="{10B06FB0-6287-4347-8C38-5B250C1E78A0}" type="pres">
      <dgm:prSet presAssocID="{94311BAF-517B-4145-9FBC-3EC540D47B94}" presName="compNode" presStyleCnt="0"/>
      <dgm:spPr/>
    </dgm:pt>
    <dgm:pt modelId="{120A9606-E76C-4133-906A-020931944A81}" type="pres">
      <dgm:prSet presAssocID="{94311BAF-517B-4145-9FBC-3EC540D47B94}" presName="bgRect" presStyleLbl="bgShp" presStyleIdx="1" presStyleCnt="2"/>
      <dgm:spPr/>
    </dgm:pt>
    <dgm:pt modelId="{B4DFF633-1BB2-45FE-9C1A-B84260E9D3E7}" type="pres">
      <dgm:prSet presAssocID="{94311BAF-517B-4145-9FBC-3EC540D47B9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Person"/>
        </a:ext>
      </dgm:extLst>
    </dgm:pt>
    <dgm:pt modelId="{351D67E0-E8CC-44E7-BF66-F342ACF63BE4}" type="pres">
      <dgm:prSet presAssocID="{94311BAF-517B-4145-9FBC-3EC540D47B94}" presName="spaceRect" presStyleCnt="0"/>
      <dgm:spPr/>
    </dgm:pt>
    <dgm:pt modelId="{BC78772D-C302-4D09-ABDB-C7FE63F10BA6}" type="pres">
      <dgm:prSet presAssocID="{94311BAF-517B-4145-9FBC-3EC540D47B94}" presName="parTx" presStyleLbl="revTx" presStyleIdx="1" presStyleCnt="2">
        <dgm:presLayoutVars>
          <dgm:chMax val="0"/>
          <dgm:chPref val="0"/>
        </dgm:presLayoutVars>
      </dgm:prSet>
      <dgm:spPr/>
    </dgm:pt>
  </dgm:ptLst>
  <dgm:cxnLst>
    <dgm:cxn modelId="{DA449648-58A5-45AD-8E19-F7E970205E59}" type="presOf" srcId="{E6256C6C-7B41-440D-91FD-ABF66D130F67}" destId="{D019A8B3-47AB-4BA0-87AB-7E6F8524322F}" srcOrd="0" destOrd="0" presId="urn:microsoft.com/office/officeart/2018/2/layout/IconVerticalSolidList"/>
    <dgm:cxn modelId="{05E4937B-5710-42D2-99E7-F8E4BA0CF7AC}" type="presOf" srcId="{94311BAF-517B-4145-9FBC-3EC540D47B94}" destId="{BC78772D-C302-4D09-ABDB-C7FE63F10BA6}" srcOrd="0" destOrd="0" presId="urn:microsoft.com/office/officeart/2018/2/layout/IconVerticalSolidList"/>
    <dgm:cxn modelId="{4D82288C-55AB-4DBB-ADCC-F39B6990AC6B}" srcId="{4B43662A-A1F9-4934-9CA2-5BCB4EF0F0F0}" destId="{94311BAF-517B-4145-9FBC-3EC540D47B94}" srcOrd="1" destOrd="0" parTransId="{6CA25D13-CAD7-42F3-9662-B698A1B0B231}" sibTransId="{EA1C11F4-FCBD-4075-B421-56A8980D670A}"/>
    <dgm:cxn modelId="{07A426C8-1124-4C41-85CD-6136561FB86F}" srcId="{4B43662A-A1F9-4934-9CA2-5BCB4EF0F0F0}" destId="{E6256C6C-7B41-440D-91FD-ABF66D130F67}" srcOrd="0" destOrd="0" parTransId="{2A6B0E03-2501-460E-BCE1-C0E3E9FC4316}" sibTransId="{E4E9D745-452A-4BC6-8A71-5A0DEE4C3465}"/>
    <dgm:cxn modelId="{CF33FECF-4C86-4E0C-81E1-E8D565E1BC54}" type="presOf" srcId="{4B43662A-A1F9-4934-9CA2-5BCB4EF0F0F0}" destId="{6A6E1077-8AF2-41E1-8D0A-509D6761D961}" srcOrd="0" destOrd="0" presId="urn:microsoft.com/office/officeart/2018/2/layout/IconVerticalSolidList"/>
    <dgm:cxn modelId="{5086D66B-F6DB-48E2-9F53-21B0966D3E5E}" type="presParOf" srcId="{6A6E1077-8AF2-41E1-8D0A-509D6761D961}" destId="{B4A16FAD-F7C8-4F8F-B275-7C1FA30804B4}" srcOrd="0" destOrd="0" presId="urn:microsoft.com/office/officeart/2018/2/layout/IconVerticalSolidList"/>
    <dgm:cxn modelId="{B071C37E-02BE-4DBF-B763-DEFCA420C73A}" type="presParOf" srcId="{B4A16FAD-F7C8-4F8F-B275-7C1FA30804B4}" destId="{12109A7F-926B-4AE1-BB9D-1DA26BCF5358}" srcOrd="0" destOrd="0" presId="urn:microsoft.com/office/officeart/2018/2/layout/IconVerticalSolidList"/>
    <dgm:cxn modelId="{F9DB49A6-6363-40B8-ACA3-ED98837B7A78}" type="presParOf" srcId="{B4A16FAD-F7C8-4F8F-B275-7C1FA30804B4}" destId="{186886AD-1BCA-442C-A1B6-9B6687529C1C}" srcOrd="1" destOrd="0" presId="urn:microsoft.com/office/officeart/2018/2/layout/IconVerticalSolidList"/>
    <dgm:cxn modelId="{43683F05-5AAB-40C1-9F9C-815686C0006B}" type="presParOf" srcId="{B4A16FAD-F7C8-4F8F-B275-7C1FA30804B4}" destId="{F0AEFDE0-58B4-482C-AD12-2534E510B2A9}" srcOrd="2" destOrd="0" presId="urn:microsoft.com/office/officeart/2018/2/layout/IconVerticalSolidList"/>
    <dgm:cxn modelId="{93CAE8C4-3107-4A66-A5EF-0EC308BC7931}" type="presParOf" srcId="{B4A16FAD-F7C8-4F8F-B275-7C1FA30804B4}" destId="{D019A8B3-47AB-4BA0-87AB-7E6F8524322F}" srcOrd="3" destOrd="0" presId="urn:microsoft.com/office/officeart/2018/2/layout/IconVerticalSolidList"/>
    <dgm:cxn modelId="{C2BD6782-0581-465E-A6C9-12418D5F77C5}" type="presParOf" srcId="{6A6E1077-8AF2-41E1-8D0A-509D6761D961}" destId="{A048B7D4-3F2E-497B-81B6-36447A678653}" srcOrd="1" destOrd="0" presId="urn:microsoft.com/office/officeart/2018/2/layout/IconVerticalSolidList"/>
    <dgm:cxn modelId="{66F81013-5219-47A8-AC4F-DA522731098A}" type="presParOf" srcId="{6A6E1077-8AF2-41E1-8D0A-509D6761D961}" destId="{10B06FB0-6287-4347-8C38-5B250C1E78A0}" srcOrd="2" destOrd="0" presId="urn:microsoft.com/office/officeart/2018/2/layout/IconVerticalSolidList"/>
    <dgm:cxn modelId="{A4559020-EAFF-4A0A-BEEA-382038C7C652}" type="presParOf" srcId="{10B06FB0-6287-4347-8C38-5B250C1E78A0}" destId="{120A9606-E76C-4133-906A-020931944A81}" srcOrd="0" destOrd="0" presId="urn:microsoft.com/office/officeart/2018/2/layout/IconVerticalSolidList"/>
    <dgm:cxn modelId="{B9B626E3-F3FB-4E6F-A1DF-581C58175FE2}" type="presParOf" srcId="{10B06FB0-6287-4347-8C38-5B250C1E78A0}" destId="{B4DFF633-1BB2-45FE-9C1A-B84260E9D3E7}" srcOrd="1" destOrd="0" presId="urn:microsoft.com/office/officeart/2018/2/layout/IconVerticalSolidList"/>
    <dgm:cxn modelId="{DF43CD2E-6EF1-42EA-82CB-F114799CA660}" type="presParOf" srcId="{10B06FB0-6287-4347-8C38-5B250C1E78A0}" destId="{351D67E0-E8CC-44E7-BF66-F342ACF63BE4}" srcOrd="2" destOrd="0" presId="urn:microsoft.com/office/officeart/2018/2/layout/IconVerticalSolidList"/>
    <dgm:cxn modelId="{E1A65205-225D-48C6-9B91-81CF2276C630}" type="presParOf" srcId="{10B06FB0-6287-4347-8C38-5B250C1E78A0}" destId="{BC78772D-C302-4D09-ABDB-C7FE63F10BA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2AC288-C93A-42F8-8825-1453EE8105C5}">
      <dsp:nvSpPr>
        <dsp:cNvPr id="0" name=""/>
        <dsp:cNvSpPr/>
      </dsp:nvSpPr>
      <dsp:spPr>
        <a:xfrm>
          <a:off x="0" y="908268"/>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B11DC1-063B-41AE-8D9B-EFA9E18CFC86}">
      <dsp:nvSpPr>
        <dsp:cNvPr id="0" name=""/>
        <dsp:cNvSpPr/>
      </dsp:nvSpPr>
      <dsp:spPr>
        <a:xfrm>
          <a:off x="507233" y="1285549"/>
          <a:ext cx="922242" cy="9222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86065C-46A1-4F7E-84DF-B32820647F16}">
      <dsp:nvSpPr>
        <dsp:cNvPr id="0" name=""/>
        <dsp:cNvSpPr/>
      </dsp:nvSpPr>
      <dsp:spPr>
        <a:xfrm>
          <a:off x="1936708" y="908268"/>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rtl="0">
            <a:lnSpc>
              <a:spcPct val="90000"/>
            </a:lnSpc>
            <a:spcBef>
              <a:spcPct val="0"/>
            </a:spcBef>
            <a:spcAft>
              <a:spcPct val="35000"/>
            </a:spcAft>
            <a:buNone/>
          </a:pPr>
          <a:r>
            <a:rPr lang="en-GB" sz="2500" b="1" kern="1200" dirty="0"/>
            <a:t>Assignment </a:t>
          </a:r>
          <a:r>
            <a:rPr lang="en-GB" sz="2500" b="1" kern="1200" dirty="0">
              <a:latin typeface="Calibri Light" panose="020F0302020204030204"/>
            </a:rPr>
            <a:t>1 due</a:t>
          </a:r>
          <a:r>
            <a:rPr lang="en-GB" sz="2500" b="1" kern="1200" dirty="0"/>
            <a:t> Friday by 23:59</a:t>
          </a:r>
          <a:endParaRPr lang="en-US" sz="2500" kern="1200" dirty="0"/>
        </a:p>
      </dsp:txBody>
      <dsp:txXfrm>
        <a:off x="1936708" y="908268"/>
        <a:ext cx="4308556" cy="1676804"/>
      </dsp:txXfrm>
    </dsp:sp>
    <dsp:sp modelId="{214F7FED-7570-4FA4-A0A4-AC8D55C26E0C}">
      <dsp:nvSpPr>
        <dsp:cNvPr id="0" name=""/>
        <dsp:cNvSpPr/>
      </dsp:nvSpPr>
      <dsp:spPr>
        <a:xfrm>
          <a:off x="0" y="3004274"/>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AB6EDC-ADBE-42FF-9E0D-D33A382FF1F4}">
      <dsp:nvSpPr>
        <dsp:cNvPr id="0" name=""/>
        <dsp:cNvSpPr/>
      </dsp:nvSpPr>
      <dsp:spPr>
        <a:xfrm>
          <a:off x="507233" y="3381554"/>
          <a:ext cx="922242" cy="9222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22F16E-D4EC-4C08-9559-17AC660F6C46}">
      <dsp:nvSpPr>
        <dsp:cNvPr id="0" name=""/>
        <dsp:cNvSpPr/>
      </dsp:nvSpPr>
      <dsp:spPr>
        <a:xfrm>
          <a:off x="1936708" y="3004274"/>
          <a:ext cx="2810369"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a:lnSpc>
              <a:spcPct val="90000"/>
            </a:lnSpc>
            <a:spcBef>
              <a:spcPct val="0"/>
            </a:spcBef>
            <a:spcAft>
              <a:spcPct val="35000"/>
            </a:spcAft>
            <a:buNone/>
          </a:pPr>
          <a:r>
            <a:rPr lang="en-GB" sz="2500" b="1" kern="1200" dirty="0"/>
            <a:t>Next week- </a:t>
          </a:r>
          <a:r>
            <a:rPr lang="en-GB" sz="2500" b="1" u="sng" kern="1200" dirty="0"/>
            <a:t>Progress week</a:t>
          </a:r>
          <a:endParaRPr lang="en-US" sz="2500" kern="1200" dirty="0"/>
        </a:p>
      </dsp:txBody>
      <dsp:txXfrm>
        <a:off x="1936708" y="3004274"/>
        <a:ext cx="2810369" cy="1676804"/>
      </dsp:txXfrm>
    </dsp:sp>
    <dsp:sp modelId="{9D5B78EE-CD63-40C7-A6DD-E1B5BCDE542B}">
      <dsp:nvSpPr>
        <dsp:cNvPr id="0" name=""/>
        <dsp:cNvSpPr/>
      </dsp:nvSpPr>
      <dsp:spPr>
        <a:xfrm>
          <a:off x="4747077" y="3004274"/>
          <a:ext cx="1498187"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577850">
            <a:lnSpc>
              <a:spcPct val="90000"/>
            </a:lnSpc>
            <a:spcBef>
              <a:spcPct val="0"/>
            </a:spcBef>
            <a:spcAft>
              <a:spcPct val="35000"/>
            </a:spcAft>
            <a:buNone/>
          </a:pPr>
          <a:r>
            <a:rPr lang="en-GB" sz="1300" b="1" kern="1200" dirty="0"/>
            <a:t>No taught sessions</a:t>
          </a:r>
          <a:endParaRPr lang="en-US" sz="1300" kern="1200" dirty="0"/>
        </a:p>
        <a:p>
          <a:pPr marL="0" lvl="0" indent="0" algn="l" defTabSz="577850">
            <a:lnSpc>
              <a:spcPct val="90000"/>
            </a:lnSpc>
            <a:spcBef>
              <a:spcPct val="0"/>
            </a:spcBef>
            <a:spcAft>
              <a:spcPct val="35000"/>
            </a:spcAft>
            <a:buNone/>
          </a:pPr>
          <a:r>
            <a:rPr lang="en-GB" sz="1300" b="1" kern="1200" dirty="0"/>
            <a:t>Teaching reconvenes on:- Monday 18th November </a:t>
          </a:r>
          <a:endParaRPr lang="en-US" sz="1300" kern="1200" dirty="0"/>
        </a:p>
      </dsp:txBody>
      <dsp:txXfrm>
        <a:off x="4747077" y="3004274"/>
        <a:ext cx="1498187" cy="16768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9ACF9-A998-48E3-AC17-E36EDA48AEEA}">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0BF322-E3F7-45CE-8AD1-1E884E91C2B4}">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49DEB8-F877-43A6-9669-B3962EB28F0B}">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rtl="0">
            <a:lnSpc>
              <a:spcPct val="90000"/>
            </a:lnSpc>
            <a:spcBef>
              <a:spcPct val="0"/>
            </a:spcBef>
            <a:spcAft>
              <a:spcPct val="35000"/>
            </a:spcAft>
            <a:buNone/>
            <a:defRPr cap="all"/>
          </a:pPr>
          <a:r>
            <a:rPr lang="en-US" sz="2300" kern="1200" dirty="0"/>
            <a:t>Due 10th January </a:t>
          </a:r>
          <a:r>
            <a:rPr lang="en-US" sz="2300" kern="1200" dirty="0">
              <a:latin typeface="Calibri Light" panose="020F0302020204030204"/>
            </a:rPr>
            <a:t>2025 </a:t>
          </a:r>
        </a:p>
      </dsp:txBody>
      <dsp:txXfrm>
        <a:off x="569079" y="2644614"/>
        <a:ext cx="2072362" cy="720000"/>
      </dsp:txXfrm>
    </dsp:sp>
    <dsp:sp modelId="{FBB0FE70-634D-41E0-BC7B-B3418D2ECD84}">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78DAA3-D697-4240-81CD-D91B9CB0C569}">
      <dsp:nvSpPr>
        <dsp:cNvPr id="0" name=""/>
        <dsp:cNvSpPr/>
      </dsp:nvSpPr>
      <dsp:spPr>
        <a:xfrm>
          <a:off x="3677623" y="1256131"/>
          <a:ext cx="725326" cy="725326"/>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35E77D-66F0-4172-91E9-BED71D87E41E}">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latin typeface="Calibri Light" panose="020F0302020204030204"/>
            </a:rPr>
            <a:t>by</a:t>
          </a:r>
          <a:r>
            <a:rPr lang="en-US" sz="2300" kern="1200" dirty="0"/>
            <a:t> 23:59pm</a:t>
          </a:r>
        </a:p>
      </dsp:txBody>
      <dsp:txXfrm>
        <a:off x="3004105" y="2644614"/>
        <a:ext cx="2072362" cy="720000"/>
      </dsp:txXfrm>
    </dsp:sp>
    <dsp:sp modelId="{A775B07B-4EAA-4A22-8FD1-1533F4068CCF}">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CF70EF-2A27-43B8-B486-6CA21D0874B1}">
      <dsp:nvSpPr>
        <dsp:cNvPr id="0" name=""/>
        <dsp:cNvSpPr/>
      </dsp:nvSpPr>
      <dsp:spPr>
        <a:xfrm>
          <a:off x="6112649"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1D688B-B8F6-4B0C-AB96-1770E6B369FC}">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Self-reflection</a:t>
          </a:r>
        </a:p>
      </dsp:txBody>
      <dsp:txXfrm>
        <a:off x="5439131" y="2644614"/>
        <a:ext cx="2072362" cy="720000"/>
      </dsp:txXfrm>
    </dsp:sp>
    <dsp:sp modelId="{4C0EB9CF-53C9-48CC-B870-232B637EB8F9}">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F8694-4A13-4A1D-BB59-A1B83DE6DB83}">
      <dsp:nvSpPr>
        <dsp:cNvPr id="0" name=""/>
        <dsp:cNvSpPr/>
      </dsp:nvSpPr>
      <dsp:spPr>
        <a:xfrm>
          <a:off x="8547675"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EDC255-4F5B-4E42-92DB-50CAEF5B582E}">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Lets take a look.....</a:t>
          </a:r>
        </a:p>
      </dsp:txBody>
      <dsp:txXfrm>
        <a:off x="7874157" y="2644614"/>
        <a:ext cx="2072362"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2AC288-C93A-42F8-8825-1453EE8105C5}">
      <dsp:nvSpPr>
        <dsp:cNvPr id="0" name=""/>
        <dsp:cNvSpPr/>
      </dsp:nvSpPr>
      <dsp:spPr>
        <a:xfrm>
          <a:off x="0" y="908268"/>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B11DC1-063B-41AE-8D9B-EFA9E18CFC86}">
      <dsp:nvSpPr>
        <dsp:cNvPr id="0" name=""/>
        <dsp:cNvSpPr/>
      </dsp:nvSpPr>
      <dsp:spPr>
        <a:xfrm>
          <a:off x="507233" y="1285549"/>
          <a:ext cx="922242" cy="9222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86065C-46A1-4F7E-84DF-B32820647F16}">
      <dsp:nvSpPr>
        <dsp:cNvPr id="0" name=""/>
        <dsp:cNvSpPr/>
      </dsp:nvSpPr>
      <dsp:spPr>
        <a:xfrm>
          <a:off x="1936708" y="908268"/>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rtl="0">
            <a:lnSpc>
              <a:spcPct val="90000"/>
            </a:lnSpc>
            <a:spcBef>
              <a:spcPct val="0"/>
            </a:spcBef>
            <a:spcAft>
              <a:spcPct val="35000"/>
            </a:spcAft>
            <a:buNone/>
          </a:pPr>
          <a:r>
            <a:rPr lang="en-GB" sz="2500" b="1" kern="1200" dirty="0"/>
            <a:t>Assignment </a:t>
          </a:r>
          <a:r>
            <a:rPr lang="en-GB" sz="2500" b="1" kern="1200" dirty="0">
              <a:latin typeface="Calibri Light" panose="020F0302020204030204"/>
            </a:rPr>
            <a:t>1 due</a:t>
          </a:r>
          <a:r>
            <a:rPr lang="en-GB" sz="2500" b="1" kern="1200" dirty="0"/>
            <a:t> Friday by 23:59</a:t>
          </a:r>
          <a:endParaRPr lang="en-US" sz="2500" kern="1200" dirty="0"/>
        </a:p>
      </dsp:txBody>
      <dsp:txXfrm>
        <a:off x="1936708" y="908268"/>
        <a:ext cx="4308556" cy="1676804"/>
      </dsp:txXfrm>
    </dsp:sp>
    <dsp:sp modelId="{214F7FED-7570-4FA4-A0A4-AC8D55C26E0C}">
      <dsp:nvSpPr>
        <dsp:cNvPr id="0" name=""/>
        <dsp:cNvSpPr/>
      </dsp:nvSpPr>
      <dsp:spPr>
        <a:xfrm>
          <a:off x="0" y="3004274"/>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AB6EDC-ADBE-42FF-9E0D-D33A382FF1F4}">
      <dsp:nvSpPr>
        <dsp:cNvPr id="0" name=""/>
        <dsp:cNvSpPr/>
      </dsp:nvSpPr>
      <dsp:spPr>
        <a:xfrm>
          <a:off x="507233" y="3381554"/>
          <a:ext cx="922242" cy="9222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22F16E-D4EC-4C08-9559-17AC660F6C46}">
      <dsp:nvSpPr>
        <dsp:cNvPr id="0" name=""/>
        <dsp:cNvSpPr/>
      </dsp:nvSpPr>
      <dsp:spPr>
        <a:xfrm>
          <a:off x="1936708" y="3004274"/>
          <a:ext cx="2810369"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a:lnSpc>
              <a:spcPct val="90000"/>
            </a:lnSpc>
            <a:spcBef>
              <a:spcPct val="0"/>
            </a:spcBef>
            <a:spcAft>
              <a:spcPct val="35000"/>
            </a:spcAft>
            <a:buNone/>
          </a:pPr>
          <a:r>
            <a:rPr lang="en-GB" sz="2500" b="1" kern="1200" dirty="0"/>
            <a:t>Next week- </a:t>
          </a:r>
          <a:r>
            <a:rPr lang="en-GB" sz="2500" b="1" u="sng" kern="1200" dirty="0"/>
            <a:t>Progress week</a:t>
          </a:r>
          <a:endParaRPr lang="en-US" sz="2500" kern="1200" dirty="0"/>
        </a:p>
      </dsp:txBody>
      <dsp:txXfrm>
        <a:off x="1936708" y="3004274"/>
        <a:ext cx="2810369" cy="1676804"/>
      </dsp:txXfrm>
    </dsp:sp>
    <dsp:sp modelId="{9D5B78EE-CD63-40C7-A6DD-E1B5BCDE542B}">
      <dsp:nvSpPr>
        <dsp:cNvPr id="0" name=""/>
        <dsp:cNvSpPr/>
      </dsp:nvSpPr>
      <dsp:spPr>
        <a:xfrm>
          <a:off x="4747077" y="3004274"/>
          <a:ext cx="1498187"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577850">
            <a:lnSpc>
              <a:spcPct val="90000"/>
            </a:lnSpc>
            <a:spcBef>
              <a:spcPct val="0"/>
            </a:spcBef>
            <a:spcAft>
              <a:spcPct val="35000"/>
            </a:spcAft>
            <a:buNone/>
          </a:pPr>
          <a:r>
            <a:rPr lang="en-GB" sz="1300" b="1" kern="1200" dirty="0"/>
            <a:t>No taught sessions</a:t>
          </a:r>
          <a:endParaRPr lang="en-US" sz="1300" kern="1200" dirty="0"/>
        </a:p>
        <a:p>
          <a:pPr marL="0" lvl="0" indent="0" algn="l" defTabSz="577850">
            <a:lnSpc>
              <a:spcPct val="90000"/>
            </a:lnSpc>
            <a:spcBef>
              <a:spcPct val="0"/>
            </a:spcBef>
            <a:spcAft>
              <a:spcPct val="35000"/>
            </a:spcAft>
            <a:buNone/>
          </a:pPr>
          <a:r>
            <a:rPr lang="en-GB" sz="1300" b="1" kern="1200" dirty="0"/>
            <a:t>Teaching reconvenes on:- Monday 18th November </a:t>
          </a:r>
          <a:endParaRPr lang="en-US" sz="1300" kern="1200" dirty="0"/>
        </a:p>
      </dsp:txBody>
      <dsp:txXfrm>
        <a:off x="4747077" y="3004274"/>
        <a:ext cx="1498187" cy="16768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E25E0-1C24-4361-B052-6B86BB747010}">
      <dsp:nvSpPr>
        <dsp:cNvPr id="0" name=""/>
        <dsp:cNvSpPr/>
      </dsp:nvSpPr>
      <dsp:spPr>
        <a:xfrm>
          <a:off x="41722"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61C705-D04B-4416-A5E5-AB27B74397F8}">
      <dsp:nvSpPr>
        <dsp:cNvPr id="0" name=""/>
        <dsp:cNvSpPr/>
      </dsp:nvSpPr>
      <dsp:spPr>
        <a:xfrm>
          <a:off x="229135" y="1346141"/>
          <a:ext cx="517618" cy="5176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DE7547-1328-49BA-AAA8-DC594BF7B2EE}">
      <dsp:nvSpPr>
        <dsp:cNvPr id="0" name=""/>
        <dsp:cNvSpPr/>
      </dsp:nvSpPr>
      <dsp:spPr>
        <a:xfrm>
          <a:off x="1125406"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Research the following:-</a:t>
          </a:r>
          <a:endParaRPr lang="en-US" sz="2400" kern="1200"/>
        </a:p>
      </dsp:txBody>
      <dsp:txXfrm>
        <a:off x="1125406" y="1158728"/>
        <a:ext cx="2103621" cy="892445"/>
      </dsp:txXfrm>
    </dsp:sp>
    <dsp:sp modelId="{6891A664-54AF-49E7-93B4-E66EBD3DE473}">
      <dsp:nvSpPr>
        <dsp:cNvPr id="0" name=""/>
        <dsp:cNvSpPr/>
      </dsp:nvSpPr>
      <dsp:spPr>
        <a:xfrm>
          <a:off x="3595567"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6DB60-14B0-48F8-B242-29D9DD7E3281}">
      <dsp:nvSpPr>
        <dsp:cNvPr id="0" name=""/>
        <dsp:cNvSpPr/>
      </dsp:nvSpPr>
      <dsp:spPr>
        <a:xfrm>
          <a:off x="3782981" y="1346141"/>
          <a:ext cx="517618" cy="5176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C2BB07-BCF9-4B3C-BDD8-D6595097F4EC}">
      <dsp:nvSpPr>
        <dsp:cNvPr id="0" name=""/>
        <dsp:cNvSpPr/>
      </dsp:nvSpPr>
      <dsp:spPr>
        <a:xfrm>
          <a:off x="4679251"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is self- reflection?</a:t>
          </a:r>
          <a:endParaRPr lang="en-US" sz="2400" kern="1200"/>
        </a:p>
      </dsp:txBody>
      <dsp:txXfrm>
        <a:off x="4679251" y="1158728"/>
        <a:ext cx="2103621" cy="892445"/>
      </dsp:txXfrm>
    </dsp:sp>
    <dsp:sp modelId="{21F02FF8-4494-411D-8725-7232160983AE}">
      <dsp:nvSpPr>
        <dsp:cNvPr id="0" name=""/>
        <dsp:cNvSpPr/>
      </dsp:nvSpPr>
      <dsp:spPr>
        <a:xfrm>
          <a:off x="7149412"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346C6-B598-4A40-9B49-54FCED854039}">
      <dsp:nvSpPr>
        <dsp:cNvPr id="0" name=""/>
        <dsp:cNvSpPr/>
      </dsp:nvSpPr>
      <dsp:spPr>
        <a:xfrm>
          <a:off x="7336826" y="1346141"/>
          <a:ext cx="517618" cy="5176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140345-A95D-4DAA-AEF7-C207D11DC0E7}">
      <dsp:nvSpPr>
        <dsp:cNvPr id="0" name=""/>
        <dsp:cNvSpPr/>
      </dsp:nvSpPr>
      <dsp:spPr>
        <a:xfrm>
          <a:off x="8233096"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Why is it important?</a:t>
          </a:r>
          <a:endParaRPr lang="en-US" sz="2400" kern="1200"/>
        </a:p>
      </dsp:txBody>
      <dsp:txXfrm>
        <a:off x="8233096" y="1158728"/>
        <a:ext cx="2103621" cy="8924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58A86-08A3-4F34-94E6-A6AD22E177D2}">
      <dsp:nvSpPr>
        <dsp:cNvPr id="0" name=""/>
        <dsp:cNvSpPr/>
      </dsp:nvSpPr>
      <dsp:spPr>
        <a:xfrm>
          <a:off x="0" y="559"/>
          <a:ext cx="10506456" cy="130966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6CBE1-C9AC-48FC-A61C-99962856A530}">
      <dsp:nvSpPr>
        <dsp:cNvPr id="0" name=""/>
        <dsp:cNvSpPr/>
      </dsp:nvSpPr>
      <dsp:spPr>
        <a:xfrm>
          <a:off x="396173" y="295234"/>
          <a:ext cx="720315" cy="7203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12CBE7-5DFD-48E9-9BFF-32DB7987BD8A}">
      <dsp:nvSpPr>
        <dsp:cNvPr id="0" name=""/>
        <dsp:cNvSpPr/>
      </dsp:nvSpPr>
      <dsp:spPr>
        <a:xfrm>
          <a:off x="1512662" y="559"/>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33450">
            <a:lnSpc>
              <a:spcPct val="90000"/>
            </a:lnSpc>
            <a:spcBef>
              <a:spcPct val="0"/>
            </a:spcBef>
            <a:spcAft>
              <a:spcPct val="35000"/>
            </a:spcAft>
            <a:buNone/>
          </a:pPr>
          <a:r>
            <a:rPr lang="en-GB" sz="2100" b="1" kern="1200"/>
            <a:t>Self-Awareness:</a:t>
          </a:r>
          <a:r>
            <a:rPr lang="en-GB" sz="2100" kern="1200"/>
            <a:t> Self-reflection allows individuals to become more aware of their emotions, thoughts, and behaviours. It helps uncover patterns and tendencies that might not be immediately apparent in the midst of daily life.</a:t>
          </a:r>
          <a:endParaRPr lang="en-US" sz="2100" kern="1200"/>
        </a:p>
      </dsp:txBody>
      <dsp:txXfrm>
        <a:off x="1512662" y="559"/>
        <a:ext cx="8993793" cy="1309664"/>
      </dsp:txXfrm>
    </dsp:sp>
    <dsp:sp modelId="{57639BC5-A5F0-46A5-A9DA-B7B6229C4BCC}">
      <dsp:nvSpPr>
        <dsp:cNvPr id="0" name=""/>
        <dsp:cNvSpPr/>
      </dsp:nvSpPr>
      <dsp:spPr>
        <a:xfrm>
          <a:off x="0" y="1637640"/>
          <a:ext cx="10506456" cy="13096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10B37C-9F45-4B75-98A3-7347F16BE451}">
      <dsp:nvSpPr>
        <dsp:cNvPr id="0" name=""/>
        <dsp:cNvSpPr/>
      </dsp:nvSpPr>
      <dsp:spPr>
        <a:xfrm>
          <a:off x="396173" y="1932315"/>
          <a:ext cx="720315" cy="7203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0DB34D-6809-4A03-A3BD-554EA8937D70}">
      <dsp:nvSpPr>
        <dsp:cNvPr id="0" name=""/>
        <dsp:cNvSpPr/>
      </dsp:nvSpPr>
      <dsp:spPr>
        <a:xfrm>
          <a:off x="1512662" y="1637640"/>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33450">
            <a:lnSpc>
              <a:spcPct val="90000"/>
            </a:lnSpc>
            <a:spcBef>
              <a:spcPct val="0"/>
            </a:spcBef>
            <a:spcAft>
              <a:spcPct val="35000"/>
            </a:spcAft>
            <a:buNone/>
          </a:pPr>
          <a:r>
            <a:rPr lang="en-GB" sz="2100" b="1" kern="1200"/>
            <a:t>Personal Growth:</a:t>
          </a:r>
          <a:r>
            <a:rPr lang="en-GB" sz="2100" kern="1200"/>
            <a:t> Through self-reflection, individuals can identify areas in their lives where they want to improve or change. This can involve setting goals, adjusting behaviours, and cultivating new habits to promote personal growth.</a:t>
          </a:r>
          <a:endParaRPr lang="en-US" sz="2100" kern="1200"/>
        </a:p>
      </dsp:txBody>
      <dsp:txXfrm>
        <a:off x="1512662" y="1637640"/>
        <a:ext cx="8993793" cy="1309664"/>
      </dsp:txXfrm>
    </dsp:sp>
    <dsp:sp modelId="{BD951908-03AB-403F-948D-047282CF012D}">
      <dsp:nvSpPr>
        <dsp:cNvPr id="0" name=""/>
        <dsp:cNvSpPr/>
      </dsp:nvSpPr>
      <dsp:spPr>
        <a:xfrm>
          <a:off x="0" y="3274721"/>
          <a:ext cx="10506456" cy="130966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DDBEA-82F1-44C2-BA0E-633B1062EA2D}">
      <dsp:nvSpPr>
        <dsp:cNvPr id="0" name=""/>
        <dsp:cNvSpPr/>
      </dsp:nvSpPr>
      <dsp:spPr>
        <a:xfrm>
          <a:off x="396173" y="3569396"/>
          <a:ext cx="720315" cy="7203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D29100-1051-4EBF-B23D-6977EA300F41}">
      <dsp:nvSpPr>
        <dsp:cNvPr id="0" name=""/>
        <dsp:cNvSpPr/>
      </dsp:nvSpPr>
      <dsp:spPr>
        <a:xfrm>
          <a:off x="1512662" y="3274721"/>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33450">
            <a:lnSpc>
              <a:spcPct val="90000"/>
            </a:lnSpc>
            <a:spcBef>
              <a:spcPct val="0"/>
            </a:spcBef>
            <a:spcAft>
              <a:spcPct val="35000"/>
            </a:spcAft>
            <a:buNone/>
          </a:pPr>
          <a:r>
            <a:rPr lang="en-GB" sz="2100" b="1" kern="1200"/>
            <a:t>Decision-Making:</a:t>
          </a:r>
          <a:r>
            <a:rPr lang="en-GB" sz="2100" kern="1200"/>
            <a:t> Taking time to reflect on a situation before making a decision allows for a more thoughtful and balanced approach. Reflecting on potential consequences and one's values can lead to more informed choices.</a:t>
          </a:r>
          <a:endParaRPr lang="en-US" sz="2100" kern="1200"/>
        </a:p>
      </dsp:txBody>
      <dsp:txXfrm>
        <a:off x="1512662" y="3274721"/>
        <a:ext cx="8993793" cy="13096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29F76A-A624-4D95-8E24-6174046BF6DB}">
      <dsp:nvSpPr>
        <dsp:cNvPr id="0" name=""/>
        <dsp:cNvSpPr/>
      </dsp:nvSpPr>
      <dsp:spPr>
        <a:xfrm>
          <a:off x="0" y="708097"/>
          <a:ext cx="10515600" cy="13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A08ED4-62C1-4566-8365-6777CA4EA306}">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35F55-58CE-448A-9CFB-6C5ADB4E0887}">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22350">
            <a:lnSpc>
              <a:spcPct val="90000"/>
            </a:lnSpc>
            <a:spcBef>
              <a:spcPct val="0"/>
            </a:spcBef>
            <a:spcAft>
              <a:spcPct val="35000"/>
            </a:spcAft>
            <a:buNone/>
          </a:pPr>
          <a:r>
            <a:rPr lang="en-GB" sz="2300" b="1" kern="1200"/>
            <a:t>Learning from Experiences:</a:t>
          </a:r>
          <a:r>
            <a:rPr lang="en-GB" sz="2300" kern="1200"/>
            <a:t> Self-reflection involves examining past experiences, both positive and negative, to extract lessons and insights. This can help individuals avoid repeating mistakes and build on successes.</a:t>
          </a:r>
          <a:endParaRPr lang="en-US" sz="2300" kern="1200"/>
        </a:p>
      </dsp:txBody>
      <dsp:txXfrm>
        <a:off x="1509882" y="708097"/>
        <a:ext cx="9005717" cy="1307257"/>
      </dsp:txXfrm>
    </dsp:sp>
    <dsp:sp modelId="{646FA6B4-32E7-433E-B286-BF26CFE55A93}">
      <dsp:nvSpPr>
        <dsp:cNvPr id="0" name=""/>
        <dsp:cNvSpPr/>
      </dsp:nvSpPr>
      <dsp:spPr>
        <a:xfrm>
          <a:off x="0" y="2342169"/>
          <a:ext cx="10515600" cy="13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0C8D86-85B6-4D19-89AC-7E818F268713}">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EEA09E-DE8B-4E98-BE70-FE695836AEE7}">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22350">
            <a:lnSpc>
              <a:spcPct val="90000"/>
            </a:lnSpc>
            <a:spcBef>
              <a:spcPct val="0"/>
            </a:spcBef>
            <a:spcAft>
              <a:spcPct val="35000"/>
            </a:spcAft>
            <a:buNone/>
          </a:pPr>
          <a:r>
            <a:rPr lang="en-GB" sz="2300" b="1" kern="1200"/>
            <a:t>Problem Solving:</a:t>
          </a:r>
          <a:r>
            <a:rPr lang="en-GB" sz="2300" kern="1200"/>
            <a:t> By reflecting on challenges and setbacks, individuals can assess what went wrong, identify contributing factors, and develop strategies to overcome similar challenges in the future.</a:t>
          </a:r>
          <a:endParaRPr lang="en-US" sz="2300" kern="1200"/>
        </a:p>
      </dsp:txBody>
      <dsp:txXfrm>
        <a:off x="1509882" y="2342169"/>
        <a:ext cx="9005717" cy="13072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F88631-C164-43EB-8D3B-EED4642780F2}">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EE772C-D4F4-40DA-B496-C7F1AC7007C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61F93F-3CAB-45EA-B327-5AB71FA8F850}">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90000"/>
            </a:lnSpc>
            <a:spcBef>
              <a:spcPct val="0"/>
            </a:spcBef>
            <a:spcAft>
              <a:spcPct val="35000"/>
            </a:spcAft>
            <a:buNone/>
          </a:pPr>
          <a:r>
            <a:rPr lang="en-GB" sz="2100" b="1" kern="1200"/>
            <a:t>Emotional Regulation:</a:t>
          </a:r>
          <a:r>
            <a:rPr lang="en-GB" sz="2100" kern="1200"/>
            <a:t> Self-reflection can help individuals better understand their emotional responses to various situations. This awareness can aid in managing emotions effectively and responding more thoughtfully to stressors.</a:t>
          </a:r>
          <a:endParaRPr lang="en-US" sz="2100" kern="1200"/>
        </a:p>
      </dsp:txBody>
      <dsp:txXfrm>
        <a:off x="1437631" y="531"/>
        <a:ext cx="9077968" cy="1244702"/>
      </dsp:txXfrm>
    </dsp:sp>
    <dsp:sp modelId="{DC19769D-C188-49B5-818C-AB151465389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9FC6F-90E8-4656-A26F-F33472BF9A5E}">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74A90C-1B13-470F-8F75-3478CB42D382}">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90000"/>
            </a:lnSpc>
            <a:spcBef>
              <a:spcPct val="0"/>
            </a:spcBef>
            <a:spcAft>
              <a:spcPct val="35000"/>
            </a:spcAft>
            <a:buNone/>
          </a:pPr>
          <a:r>
            <a:rPr lang="en-GB" sz="2100" b="1" kern="1200"/>
            <a:t>Empathy and Understanding:</a:t>
          </a:r>
          <a:r>
            <a:rPr lang="en-GB" sz="2100" kern="1200"/>
            <a:t> Reflecting on one's own experiences can cultivate empathy and a better understanding of others' perspectives. This, in turn, can improve interpersonal relationships.</a:t>
          </a:r>
          <a:endParaRPr lang="en-US" sz="2100" kern="1200"/>
        </a:p>
      </dsp:txBody>
      <dsp:txXfrm>
        <a:off x="1437631" y="1556410"/>
        <a:ext cx="9077968" cy="1244702"/>
      </dsp:txXfrm>
    </dsp:sp>
    <dsp:sp modelId="{B083EE94-FA23-4E55-B9D5-C247DE2594B6}">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4448D-42B3-49C3-87CC-F51B1C3717F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3DE393-84D2-4CFE-9BE7-D618B5555F70}">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90000"/>
            </a:lnSpc>
            <a:spcBef>
              <a:spcPct val="0"/>
            </a:spcBef>
            <a:spcAft>
              <a:spcPct val="35000"/>
            </a:spcAft>
            <a:buNone/>
          </a:pPr>
          <a:r>
            <a:rPr lang="en-GB" sz="2100" b="1" kern="1200"/>
            <a:t>Creativity and Innovation:</a:t>
          </a:r>
          <a:r>
            <a:rPr lang="en-GB" sz="2100" kern="1200"/>
            <a:t> Self-reflection provides a space to generate new ideas and creative solutions. It encourages individuals to think critically about problems and explore unconventional approaches.</a:t>
          </a:r>
          <a:endParaRPr lang="en-US" sz="2100" kern="1200"/>
        </a:p>
      </dsp:txBody>
      <dsp:txXfrm>
        <a:off x="1437631" y="3112289"/>
        <a:ext cx="9077968" cy="12447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C674E-E131-40CF-8FE5-68B20C745FA6}">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Journalling</a:t>
          </a:r>
          <a:endParaRPr lang="en-US" sz="4100" kern="1200"/>
        </a:p>
      </dsp:txBody>
      <dsp:txXfrm>
        <a:off x="48005" y="79784"/>
        <a:ext cx="10419590" cy="887374"/>
      </dsp:txXfrm>
    </dsp:sp>
    <dsp:sp modelId="{6990F2AC-9032-483E-9F7A-21730A75373A}">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Meditating</a:t>
          </a:r>
          <a:endParaRPr lang="en-US" sz="4100" kern="1200"/>
        </a:p>
      </dsp:txBody>
      <dsp:txXfrm>
        <a:off x="48005" y="1181249"/>
        <a:ext cx="10419590" cy="887374"/>
      </dsp:txXfrm>
    </dsp:sp>
    <dsp:sp modelId="{28B5D857-64F1-4B4D-B0FB-55E3F1F29C88}">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Seeking feedback from others</a:t>
          </a:r>
          <a:endParaRPr lang="en-US" sz="4100" kern="1200"/>
        </a:p>
      </dsp:txBody>
      <dsp:txXfrm>
        <a:off x="48005" y="2282714"/>
        <a:ext cx="10419590" cy="887374"/>
      </dsp:txXfrm>
    </dsp:sp>
    <dsp:sp modelId="{87D466D7-44E1-4CCD-9967-24DBCDDB92E0}">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Self- reflective cycles (Gibbs, Kolb, Borton)</a:t>
          </a:r>
          <a:endParaRPr lang="en-US" sz="4100" kern="1200"/>
        </a:p>
      </dsp:txBody>
      <dsp:txXfrm>
        <a:off x="48005" y="3384179"/>
        <a:ext cx="10419590" cy="8873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647462-CC79-44B0-B287-F9DA30BA3880}">
      <dsp:nvSpPr>
        <dsp:cNvPr id="0" name=""/>
        <dsp:cNvSpPr/>
      </dsp:nvSpPr>
      <dsp:spPr>
        <a:xfrm>
          <a:off x="0" y="1145195"/>
          <a:ext cx="6364224"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5BBBF3-A7BD-49A5-ADA6-575EC6C13287}">
      <dsp:nvSpPr>
        <dsp:cNvPr id="0" name=""/>
        <dsp:cNvSpPr/>
      </dsp:nvSpPr>
      <dsp:spPr>
        <a:xfrm>
          <a:off x="318211" y="820475"/>
          <a:ext cx="4454956"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Formal tone</a:t>
          </a:r>
          <a:endParaRPr lang="en-US" sz="2200" kern="1200"/>
        </a:p>
      </dsp:txBody>
      <dsp:txXfrm>
        <a:off x="349914" y="852178"/>
        <a:ext cx="4391550" cy="586034"/>
      </dsp:txXfrm>
    </dsp:sp>
    <dsp:sp modelId="{0457D969-40EE-4CEC-8661-165A88FEA965}">
      <dsp:nvSpPr>
        <dsp:cNvPr id="0" name=""/>
        <dsp:cNvSpPr/>
      </dsp:nvSpPr>
      <dsp:spPr>
        <a:xfrm>
          <a:off x="0" y="2143115"/>
          <a:ext cx="6364224" cy="554400"/>
        </a:xfrm>
        <a:prstGeom prst="rect">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AE696F-3F28-48BC-A081-53371D409BAA}">
      <dsp:nvSpPr>
        <dsp:cNvPr id="0" name=""/>
        <dsp:cNvSpPr/>
      </dsp:nvSpPr>
      <dsp:spPr>
        <a:xfrm>
          <a:off x="318211" y="1818396"/>
          <a:ext cx="4454956" cy="6494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Written concisley</a:t>
          </a:r>
          <a:endParaRPr lang="en-US" sz="2200" kern="1200"/>
        </a:p>
      </dsp:txBody>
      <dsp:txXfrm>
        <a:off x="349914" y="1850099"/>
        <a:ext cx="4391550" cy="586034"/>
      </dsp:txXfrm>
    </dsp:sp>
    <dsp:sp modelId="{AEF26F9E-38EC-4801-80A0-06CA92CC8B95}">
      <dsp:nvSpPr>
        <dsp:cNvPr id="0" name=""/>
        <dsp:cNvSpPr/>
      </dsp:nvSpPr>
      <dsp:spPr>
        <a:xfrm>
          <a:off x="0" y="3141036"/>
          <a:ext cx="6364224" cy="554400"/>
        </a:xfrm>
        <a:prstGeom prst="rect">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E40A1B-34B9-43A8-9AAE-A998843F33F5}">
      <dsp:nvSpPr>
        <dsp:cNvPr id="0" name=""/>
        <dsp:cNvSpPr/>
      </dsp:nvSpPr>
      <dsp:spPr>
        <a:xfrm>
          <a:off x="318211" y="2816315"/>
          <a:ext cx="4454956" cy="6494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Organised around examining issues</a:t>
          </a:r>
          <a:endParaRPr lang="en-US" sz="2200" kern="1200"/>
        </a:p>
      </dsp:txBody>
      <dsp:txXfrm>
        <a:off x="349914" y="2848018"/>
        <a:ext cx="4391550" cy="586034"/>
      </dsp:txXfrm>
    </dsp:sp>
    <dsp:sp modelId="{EB36FBCC-80A3-4828-BF23-AEF594E71777}">
      <dsp:nvSpPr>
        <dsp:cNvPr id="0" name=""/>
        <dsp:cNvSpPr/>
      </dsp:nvSpPr>
      <dsp:spPr>
        <a:xfrm>
          <a:off x="0" y="4138956"/>
          <a:ext cx="6364224" cy="5544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C59C11-6898-408A-B794-B0D0A1A74483}">
      <dsp:nvSpPr>
        <dsp:cNvPr id="0" name=""/>
        <dsp:cNvSpPr/>
      </dsp:nvSpPr>
      <dsp:spPr>
        <a:xfrm>
          <a:off x="318211" y="3814236"/>
          <a:ext cx="4454956" cy="6494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Has a target audience</a:t>
          </a:r>
          <a:endParaRPr lang="en-US" sz="2200" kern="1200"/>
        </a:p>
      </dsp:txBody>
      <dsp:txXfrm>
        <a:off x="349914" y="3845939"/>
        <a:ext cx="4391550" cy="58603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368E5-A2CB-479B-BB97-821ED2CF6EC3}">
      <dsp:nvSpPr>
        <dsp:cNvPr id="0" name=""/>
        <dsp:cNvSpPr/>
      </dsp:nvSpPr>
      <dsp:spPr>
        <a:xfrm>
          <a:off x="0" y="471"/>
          <a:ext cx="6364224" cy="648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27C7DA-8B05-44CE-A24A-F95C0BC08CF6}">
      <dsp:nvSpPr>
        <dsp:cNvPr id="0" name=""/>
        <dsp:cNvSpPr/>
      </dsp:nvSpPr>
      <dsp:spPr>
        <a:xfrm>
          <a:off x="196194" y="146400"/>
          <a:ext cx="356716" cy="356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2AB2FE-468C-4B5B-BC78-4C42F03317BE}">
      <dsp:nvSpPr>
        <dsp:cNvPr id="0" name=""/>
        <dsp:cNvSpPr/>
      </dsp:nvSpPr>
      <dsp:spPr>
        <a:xfrm>
          <a:off x="749104" y="471"/>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Decide on terms of reference. Many formal reports include a section that details the document's "terms of reference" (or ToR). ...</a:t>
          </a:r>
          <a:endParaRPr lang="en-US" sz="1500" kern="1200"/>
        </a:p>
      </dsp:txBody>
      <dsp:txXfrm>
        <a:off x="749104" y="471"/>
        <a:ext cx="5615119" cy="648575"/>
      </dsp:txXfrm>
    </dsp:sp>
    <dsp:sp modelId="{94B79720-FD1B-4F0D-9024-CDF9399A9F5E}">
      <dsp:nvSpPr>
        <dsp:cNvPr id="0" name=""/>
        <dsp:cNvSpPr/>
      </dsp:nvSpPr>
      <dsp:spPr>
        <a:xfrm>
          <a:off x="0" y="811190"/>
          <a:ext cx="6364224" cy="648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C44A36-D5EB-4773-92CB-42F9520B401F}">
      <dsp:nvSpPr>
        <dsp:cNvPr id="0" name=""/>
        <dsp:cNvSpPr/>
      </dsp:nvSpPr>
      <dsp:spPr>
        <a:xfrm>
          <a:off x="196194" y="957119"/>
          <a:ext cx="356716" cy="356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610D79-7BF5-4D71-BDB8-B2E82B08A164}">
      <dsp:nvSpPr>
        <dsp:cNvPr id="0" name=""/>
        <dsp:cNvSpPr/>
      </dsp:nvSpPr>
      <dsp:spPr>
        <a:xfrm>
          <a:off x="749104" y="811190"/>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Conduct your research. ...</a:t>
          </a:r>
          <a:endParaRPr lang="en-US" sz="1500" kern="1200"/>
        </a:p>
      </dsp:txBody>
      <dsp:txXfrm>
        <a:off x="749104" y="811190"/>
        <a:ext cx="5615119" cy="648575"/>
      </dsp:txXfrm>
    </dsp:sp>
    <dsp:sp modelId="{0F272661-4248-4EBE-880B-64E09E580A54}">
      <dsp:nvSpPr>
        <dsp:cNvPr id="0" name=""/>
        <dsp:cNvSpPr/>
      </dsp:nvSpPr>
      <dsp:spPr>
        <a:xfrm>
          <a:off x="0" y="1621909"/>
          <a:ext cx="6364224" cy="6485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BD2CDC-86FF-4404-8F49-B29816D94B0A}">
      <dsp:nvSpPr>
        <dsp:cNvPr id="0" name=""/>
        <dsp:cNvSpPr/>
      </dsp:nvSpPr>
      <dsp:spPr>
        <a:xfrm>
          <a:off x="196194" y="1767838"/>
          <a:ext cx="356716" cy="356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CA683B-AEF6-416B-952F-120A41ED7C6E}">
      <dsp:nvSpPr>
        <dsp:cNvPr id="0" name=""/>
        <dsp:cNvSpPr/>
      </dsp:nvSpPr>
      <dsp:spPr>
        <a:xfrm>
          <a:off x="749104" y="1621909"/>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Create a report outline. ...</a:t>
          </a:r>
          <a:endParaRPr lang="en-US" sz="1500" kern="1200"/>
        </a:p>
      </dsp:txBody>
      <dsp:txXfrm>
        <a:off x="749104" y="1621909"/>
        <a:ext cx="5615119" cy="648575"/>
      </dsp:txXfrm>
    </dsp:sp>
    <dsp:sp modelId="{37367B2C-3834-4AE7-8977-5AFE8E4CAAB2}">
      <dsp:nvSpPr>
        <dsp:cNvPr id="0" name=""/>
        <dsp:cNvSpPr/>
      </dsp:nvSpPr>
      <dsp:spPr>
        <a:xfrm>
          <a:off x="0" y="2432628"/>
          <a:ext cx="6364224" cy="6485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1F1728-FDAE-4727-A84B-7DAE89F48B7A}">
      <dsp:nvSpPr>
        <dsp:cNvPr id="0" name=""/>
        <dsp:cNvSpPr/>
      </dsp:nvSpPr>
      <dsp:spPr>
        <a:xfrm>
          <a:off x="196194" y="2578557"/>
          <a:ext cx="356716" cy="356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EB3C30-9AEB-4505-B714-9F40B2B44021}">
      <dsp:nvSpPr>
        <dsp:cNvPr id="0" name=""/>
        <dsp:cNvSpPr/>
      </dsp:nvSpPr>
      <dsp:spPr>
        <a:xfrm>
          <a:off x="749104" y="2432628"/>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Write the first draft. ...</a:t>
          </a:r>
          <a:endParaRPr lang="en-US" sz="1500" kern="1200"/>
        </a:p>
      </dsp:txBody>
      <dsp:txXfrm>
        <a:off x="749104" y="2432628"/>
        <a:ext cx="5615119" cy="648575"/>
      </dsp:txXfrm>
    </dsp:sp>
    <dsp:sp modelId="{807E7942-6110-4ED1-9EF5-FFD839BC0820}">
      <dsp:nvSpPr>
        <dsp:cNvPr id="0" name=""/>
        <dsp:cNvSpPr/>
      </dsp:nvSpPr>
      <dsp:spPr>
        <a:xfrm>
          <a:off x="0" y="3243347"/>
          <a:ext cx="6364224" cy="64857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203A0D-2EF9-4EB2-806D-DA79CEECDCB0}">
      <dsp:nvSpPr>
        <dsp:cNvPr id="0" name=""/>
        <dsp:cNvSpPr/>
      </dsp:nvSpPr>
      <dsp:spPr>
        <a:xfrm>
          <a:off x="196194" y="3389276"/>
          <a:ext cx="356716" cy="3567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B192D3-1DB1-4426-B915-E67437101B18}">
      <dsp:nvSpPr>
        <dsp:cNvPr id="0" name=""/>
        <dsp:cNvSpPr/>
      </dsp:nvSpPr>
      <dsp:spPr>
        <a:xfrm>
          <a:off x="749104" y="3243347"/>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Analyze data and record findings. ...</a:t>
          </a:r>
          <a:endParaRPr lang="en-US" sz="1500" kern="1200"/>
        </a:p>
      </dsp:txBody>
      <dsp:txXfrm>
        <a:off x="749104" y="3243347"/>
        <a:ext cx="5615119" cy="648575"/>
      </dsp:txXfrm>
    </dsp:sp>
    <dsp:sp modelId="{52A15ADD-EB52-4A56-8C14-770CDBCF800B}">
      <dsp:nvSpPr>
        <dsp:cNvPr id="0" name=""/>
        <dsp:cNvSpPr/>
      </dsp:nvSpPr>
      <dsp:spPr>
        <a:xfrm>
          <a:off x="0" y="4054066"/>
          <a:ext cx="6364224" cy="648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63C573-FE15-4ECC-AD7A-7C6ED6F0D7F7}">
      <dsp:nvSpPr>
        <dsp:cNvPr id="0" name=""/>
        <dsp:cNvSpPr/>
      </dsp:nvSpPr>
      <dsp:spPr>
        <a:xfrm>
          <a:off x="196194" y="4199995"/>
          <a:ext cx="356716" cy="3567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6D4D72-8D23-420F-B411-2675B0E71889}">
      <dsp:nvSpPr>
        <dsp:cNvPr id="0" name=""/>
        <dsp:cNvSpPr/>
      </dsp:nvSpPr>
      <dsp:spPr>
        <a:xfrm>
          <a:off x="749104" y="4054066"/>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Recommend a course of action. ...</a:t>
          </a:r>
          <a:endParaRPr lang="en-US" sz="1500" kern="1200"/>
        </a:p>
      </dsp:txBody>
      <dsp:txXfrm>
        <a:off x="749104" y="4054066"/>
        <a:ext cx="5615119" cy="648575"/>
      </dsp:txXfrm>
    </dsp:sp>
    <dsp:sp modelId="{76ED68E8-0AB9-4126-87CF-38EF972DB31D}">
      <dsp:nvSpPr>
        <dsp:cNvPr id="0" name=""/>
        <dsp:cNvSpPr/>
      </dsp:nvSpPr>
      <dsp:spPr>
        <a:xfrm>
          <a:off x="0" y="4864785"/>
          <a:ext cx="6364224" cy="648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DED1A-4FFD-4025-926A-B6194DC550E2}">
      <dsp:nvSpPr>
        <dsp:cNvPr id="0" name=""/>
        <dsp:cNvSpPr/>
      </dsp:nvSpPr>
      <dsp:spPr>
        <a:xfrm>
          <a:off x="196194" y="5010715"/>
          <a:ext cx="356716" cy="35671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E69461-14DA-4E12-AFC8-9663D11DE8C6}">
      <dsp:nvSpPr>
        <dsp:cNvPr id="0" name=""/>
        <dsp:cNvSpPr/>
      </dsp:nvSpPr>
      <dsp:spPr>
        <a:xfrm>
          <a:off x="749104" y="4864785"/>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66750">
            <a:lnSpc>
              <a:spcPct val="90000"/>
            </a:lnSpc>
            <a:spcBef>
              <a:spcPct val="0"/>
            </a:spcBef>
            <a:spcAft>
              <a:spcPct val="35000"/>
            </a:spcAft>
            <a:buNone/>
          </a:pPr>
          <a:r>
            <a:rPr lang="en-GB" sz="1500" kern="1200"/>
            <a:t>Edit and distribute the report.</a:t>
          </a:r>
          <a:endParaRPr lang="en-US" sz="1500" kern="1200"/>
        </a:p>
      </dsp:txBody>
      <dsp:txXfrm>
        <a:off x="749104" y="4864785"/>
        <a:ext cx="5615119" cy="64857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09A7F-926B-4AE1-BB9D-1DA26BCF5358}">
      <dsp:nvSpPr>
        <dsp:cNvPr id="0" name=""/>
        <dsp:cNvSpPr/>
      </dsp:nvSpPr>
      <dsp:spPr>
        <a:xfrm>
          <a:off x="0" y="630733"/>
          <a:ext cx="8596312" cy="1164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6886AD-1BCA-442C-A1B6-9B6687529C1C}">
      <dsp:nvSpPr>
        <dsp:cNvPr id="0" name=""/>
        <dsp:cNvSpPr/>
      </dsp:nvSpPr>
      <dsp:spPr>
        <a:xfrm>
          <a:off x="352240" y="892730"/>
          <a:ext cx="640437" cy="640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19A8B3-47AB-4BA0-87AB-7E6F8524322F}">
      <dsp:nvSpPr>
        <dsp:cNvPr id="0" name=""/>
        <dsp:cNvSpPr/>
      </dsp:nvSpPr>
      <dsp:spPr>
        <a:xfrm>
          <a:off x="1344917" y="630733"/>
          <a:ext cx="7251394" cy="1164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36" tIns="123236" rIns="123236" bIns="123236" numCol="1" spcCol="1270" anchor="ctr" anchorCtr="0">
          <a:noAutofit/>
        </a:bodyPr>
        <a:lstStyle/>
        <a:p>
          <a:pPr marL="0" lvl="0" indent="0" algn="l" defTabSz="933450">
            <a:lnSpc>
              <a:spcPct val="100000"/>
            </a:lnSpc>
            <a:spcBef>
              <a:spcPct val="0"/>
            </a:spcBef>
            <a:spcAft>
              <a:spcPct val="35000"/>
            </a:spcAft>
            <a:buNone/>
          </a:pPr>
          <a:r>
            <a:rPr lang="en-GB" sz="2100" kern="1200" dirty="0"/>
            <a:t>It is the student's responsibility to ensure that their assignment is submitted to the correct link to the correct tile on Moodle. </a:t>
          </a:r>
          <a:endParaRPr lang="en-US" sz="2100" kern="1200" dirty="0"/>
        </a:p>
      </dsp:txBody>
      <dsp:txXfrm>
        <a:off x="1344917" y="630733"/>
        <a:ext cx="7251394" cy="1164431"/>
      </dsp:txXfrm>
    </dsp:sp>
    <dsp:sp modelId="{120A9606-E76C-4133-906A-020931944A81}">
      <dsp:nvSpPr>
        <dsp:cNvPr id="0" name=""/>
        <dsp:cNvSpPr/>
      </dsp:nvSpPr>
      <dsp:spPr>
        <a:xfrm>
          <a:off x="0" y="2086272"/>
          <a:ext cx="8596312" cy="1164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DFF633-1BB2-45FE-9C1A-B84260E9D3E7}">
      <dsp:nvSpPr>
        <dsp:cNvPr id="0" name=""/>
        <dsp:cNvSpPr/>
      </dsp:nvSpPr>
      <dsp:spPr>
        <a:xfrm>
          <a:off x="352240" y="2348269"/>
          <a:ext cx="640437" cy="640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78772D-C302-4D09-ABDB-C7FE63F10BA6}">
      <dsp:nvSpPr>
        <dsp:cNvPr id="0" name=""/>
        <dsp:cNvSpPr/>
      </dsp:nvSpPr>
      <dsp:spPr>
        <a:xfrm>
          <a:off x="1344917" y="2086272"/>
          <a:ext cx="7251394" cy="1164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36" tIns="123236" rIns="123236" bIns="123236" numCol="1" spcCol="1270" anchor="ctr" anchorCtr="0">
          <a:noAutofit/>
        </a:bodyPr>
        <a:lstStyle/>
        <a:p>
          <a:pPr marL="0" lvl="0" indent="0" algn="l" defTabSz="933450">
            <a:lnSpc>
              <a:spcPct val="100000"/>
            </a:lnSpc>
            <a:spcBef>
              <a:spcPct val="0"/>
            </a:spcBef>
            <a:spcAft>
              <a:spcPct val="35000"/>
            </a:spcAft>
            <a:buNone/>
          </a:pPr>
          <a:r>
            <a:rPr lang="en-GB" sz="2100" kern="1200"/>
            <a:t>Never be afraid to ask for help, but do not leave it till last minute.</a:t>
          </a:r>
          <a:endParaRPr lang="en-US" sz="2100" kern="1200"/>
        </a:p>
      </dsp:txBody>
      <dsp:txXfrm>
        <a:off x="1344917" y="2086272"/>
        <a:ext cx="7251394" cy="11644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2"/>
    </inkml:context>
    <inkml:brush xml:id="br0">
      <inkml:brushProperty name="width" value="0.1" units="cm"/>
      <inkml:brushProperty name="height" value="0.1" units="cm"/>
      <inkml:brushProperty name="color" value="#E71224"/>
    </inkml:brush>
  </inkml:definitions>
  <inkml:trace contextRef="#ctx0" brushRef="#br0">29863 2119 16383 0 0,'-5'0'0'0'0,"-6"0"0"0"0,-6 0 0 0 0,-9 0 0 0 0,-6 0 0 0 0,-1 0 0 0 0,-5 0 0 0 0,-1 0 0 0 0,2 0 0 0 0,2 0 0 0 0,-7 0 0 0 0,-1 0 0 0 0,2 0 0 0 0,3 0 0 0 0,-2 0 0 0 0,-2-4 0 0 0,0-3 0 0 0,3 1 0 0 0,3 2 0 0 0,3 0 0 0 0,2 2 0 0 0,3 1 0 0 0,0 0 0 0 0,0 1 0 0 0,1 1 0 0 0,0-1 0 0 0,0 0 0 0 0,-1 0 0 0 0,0 1 0 0 0,1-1 0 0 0,-1 0 0 0 0,0 0 0 0 0,0 0 0 0 0,0 0 0 0 0,0 4 0 0 0,5 7 0 0 0,2 2 0 0 0,-1 2 0 0 0,4 5 0 0 0,-1-2 0 0 0,0 0 0 0 0,2 3 0 0 0,4 2 0 0 0,-1-2 0 0 0,3-1 0 0 0,-2 1 0 0 0,1 2 0 0 0,-2 2 0 0 0,-3-4 0 0 0,1 0 0 0 0,3 1 0 0 0,0 1 0 0 0,1 2 0 0 0,3 1 0 0 0,-1 1 0 0 0,0 1 0 0 0,2-1 0 0 0,3 6 0 0 0,2 2 0 0 0,1-1 0 0 0,2-1 0 0 0,0-2 0 0 0,0-1 0 0 0,1 4 0 0 0,-1 1 0 0 0,0-1 0 0 0,1-2 0 0 0,-1-1 0 0 0,0-1 0 0 0,0-1 0 0 0,0 3 0 0 0,0 2 0 0 0,0 0 0 0 0,0-2 0 0 0,0 0 0 0 0,0-3 0 0 0,0 0 0 0 0,0-1 0 0 0,0 0 0 0 0,0 0 0 0 0,0-1 0 0 0,0 1 0 0 0,0 0 0 0 0,0-1 0 0 0,5-4 0 0 0,1-1 0 0 0,5 0 0 0 0,4-4 0 0 0,1 0 0 0 0,2-3 0 0 0,-2 1 0 0 0,0-3 0 0 0,-1 1 0 0 0,0 4 0 0 0,4-2 0 0 0,2-4 0 0 0,3-3 0 0 0,-3 1 0 0 0,-1-1 0 0 0,2-2 0 0 0,7-2 0 0 0,2-3 0 0 0,1 0 0 0 0,0-2 0 0 0,-1 0 0 0 0,-1 0 0 0 0,0-1 0 0 0,-2 1 0 0 0,0 0 0 0 0,0-1 0 0 0,0 1 0 0 0,0 0 0 0 0,-1 0 0 0 0,1 0 0 0 0,0 0 0 0 0,0 0 0 0 0,-1 0 0 0 0,1 0 0 0 0,0 0 0 0 0,0 0 0 0 0,0 0 0 0 0,0 0 0 0 0,9 5 0 0 0,3 6 0 0 0,0 1 0 0 0,3-1 0 0 0,-2-3 0 0 0,-3-2 0 0 0,-3-3 0 0 0,-3-1 0 0 0,-2-2 0 0 0,-1 0 0 0 0,-2 0 0 0 0,1-1 0 0 0,-1 1 0 0 0,5-1 0 0 0,2 1 0 0 0,-1 0 0 0 0,0 0 0 0 0,-2 0 0 0 0,-1 0 0 0 0,-1 0 0 0 0,-1 0 0 0 0,0 0 0 0 0,0 0 0 0 0,-1 0 0 0 0,1 0 0 0 0,-1 0 0 0 0,1 0 0 0 0,0 0 0 0 0,0 0 0 0 0,0 0 0 0 0,-1 0 0 0 0,6 0 0 0 0,6 0 0 0 0,1 0 0 0 0,-1-5 0 0 0,2-1 0 0 0,-2 0 0 0 0,-1 1 0 0 0,-4 2 0 0 0,-7-4 0 0 0,-4-1 0 0 0,0 2 0 0 0,0 1 0 0 0,1-3 0 0 0,1 0 0 0 0,1 1 0 0 0,-4-3 0 0 0,0 1 0 0 0,-5-4 0 0 0,0 1 0 0 0,-4-2 0 0 0,2 1 0 0 0,-2-2 0 0 0,1 1 0 0 0,-1-1 0 0 0,-4-3 0 0 0,3 2 0 0 0,-2-2 0 0 0,2 3 0 0 0,0-1 0 0 0,2 2 0 0 0,-1-1 0 0 0,-3-3 0 0 0,-3-3 0 0 0,2 2 0 0 0,-1-1 0 0 0,3 4 0 0 0,0-1 0 0 0,3 3 0 0 0,-1-1 0 0 0,-3-3 0 0 0,2 2 0 0 0,-2-1 0 0 0,-2-3 0 0 0,3-2 0 0 0,-2-3 0 0 0,-1-1 0 0 0,2-1 0 0 0,0-1 0 0 0,-2 0 0 0 0,-3-1 0 0 0,-2-4 0 0 0,-1-1 0 0 0,-1 0 0 0 0,-1 1 0 0 0,0 1 0 0 0,-1 2 0 0 0,1 1 0 0 0,-1 1 0 0 0,1 0 0 0 0,0 1 0 0 0,-5 4 0 0 0,-1 2 0 0 0,0-1 0 0 0,-4 4 0 0 0,1 0 0 0 0,-4 3 0 0 0,1-1 0 0 0,-3 3 0 0 0,2-1 0 0 0,-3 1 0 0 0,-2-2 0 0 0,2-2 0 0 0,-2 1 0 0 0,-2 3 0 0 0,-3 0 0 0 0,-1 1 0 0 0,2-1 0 0 0,1 0 0 0 0,-1 4 0 0 0,3-2 0 0 0,1 1 0 0 0,-2-3 0 0 0,-2 1 0 0 0,2-2 0 0 0,1 2 0 0 0,-2 2 0 0 0,2-2 0 0 0,1 2 0 0 0,-2 1 0 0 0,2-1 0 0 0,0 0 0 0 0,-2 3 0 0 0,3-3 0 0 0,-1 0 0 0 0,-2 2 0 0 0,-2 3 0 0 0,2-3 0 0 0,0 0 0 0 0,-1 1 0 0 0,-2 2 0 0 0,-2 2 0 0 0,-1-3 0 0 0,-6-2 0 0 0,-2 2 0 0 0,-4 2 0 0 0,3-4 0 0 0,4 0 0 0 0,1-4 0 0 0,3 1 0 0 0,-1 2 0 0 0,2 2 0 0 0,-1 3 0 0 0,-1-3 0 0 0,1-1 0 0 0,-1 2 0 0 0,1 2 0 0 0,-6 1 0 0 0,-1 1 0 0 0,0-3 0 0 0,1-2 0 0 0,2 1 0 0 0,1 2 0 0 0,1 1 0 0 0,1 1 0 0 0,5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3"/>
    </inkml:context>
    <inkml:brush xml:id="br0">
      <inkml:brushProperty name="width" value="0.1" units="cm"/>
      <inkml:brushProperty name="height" value="0.1" units="cm"/>
      <inkml:brushProperty name="color" value="#E71224"/>
    </inkml:brush>
  </inkml:definitions>
  <inkml:trace contextRef="#ctx0" brushRef="#br0">27570 4789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4"/>
    </inkml:context>
    <inkml:brush xml:id="br0">
      <inkml:brushProperty name="width" value="0.1" units="cm"/>
      <inkml:brushProperty name="height" value="0.1" units="cm"/>
      <inkml:brushProperty name="color" value="#E71224"/>
    </inkml:brush>
  </inkml:definitions>
  <inkml:trace contextRef="#ctx0" brushRef="#br0">31985 3413 16383 0 0,'-14'0'0'0'0,"-19"0"0"0"0,-13 0 0 0 0,-9 0 0 0 0,-8 0 0 0 0,-9 0 0 0 0,4 0 0 0 0,8 0 0 0 0,11 0 0 0 0,7 0 0 0 0,8 0 0 0 0,3 0 0 0 0,4 0 0 0 0,0 0 0 0 0,1 0 0 0 0,0 0 0 0 0,0 0 0 0 0,-1 5 0 0 0,0 1 0 0 0,-1 0 0 0 0,1-1 0 0 0,-1-2 0 0 0,0 0 0 0 0,-5-2 0 0 0,-1-1 0 0 0,0 0 0 0 0,1 5 0 0 0,2 1 0 0 0,-4 4 0 0 0,5 6 0 0 0,2-1 0 0 0,1-2 0 0 0,1 1 0 0 0,-1-1 0 0 0,1 1 0 0 0,-1 3 0 0 0,0-1 0 0 0,-1 1 0 0 0,0-2 0 0 0,5 1 0 0 0,-3 3 0 0 0,2 3 0 0 0,6 1 0 0 0,1-1 0 0 0,4-2 0 0 0,3 2 0 0 0,-1 7 0 0 0,-3-3 0 0 0,1 0 0 0 0,2 0 0 0 0,3 5 0 0 0,4 2 0 0 0,1 0 0 0 0,2-1 0 0 0,1 0 0 0 0,0-2 0 0 0,1 3 0 0 0,0 2 0 0 0,-1-1 0 0 0,0-1 0 0 0,1-2 0 0 0,-1-2 0 0 0,0 0 0 0 0,0-1 0 0 0,0 0 0 0 0,0 0 0 0 0,4-1 0 0 0,7 6 0 0 0,2 1 0 0 0,2-6 0 0 0,0-1 0 0 0,-4-2 0 0 0,2 0 0 0 0,-1 1 0 0 0,1-5 0 0 0,4 0 0 0 0,3 0 0 0 0,4 2 0 0 0,2-4 0 0 0,1 1 0 0 0,1-4 0 0 0,0 0 0 0 0,1-2 0 0 0,0 1 0 0 0,4 2 0 0 0,1-1 0 0 0,5 1 0 0 0,19 3 0 0 0,4-2 0 0 0,2-5 0 0 0,-1 1 0 0 0,3-2 0 0 0,-5-4 0 0 0,1-2 0 0 0,0-3 0 0 0,-1-1 0 0 0,-7-2 0 0 0,-2 0 0 0 0,3-1 0 0 0,8 5 0 0 0,1 2 0 0 0,5-1 0 0 0,9 0 0 0 0,6-2 0 0 0,3-1 0 0 0,-4 0 0 0 0,-7-2 0 0 0,-11 0 0 0 0,-3 0 0 0 0,-7 0 0 0 0,-4-1 0 0 0,-5 1 0 0 0,-6 0 0 0 0,-5 0 0 0 0,-4 0 0 0 0,-2 0 0 0 0,-2 0 0 0 0,0-5 0 0 0,0-1 0 0 0,-5-5 0 0 0,3 0 0 0 0,-2-3 0 0 0,0 1 0 0 0,0-3 0 0 0,-4-2 0 0 0,0 1 0 0 0,2 4 0 0 0,1-1 0 0 0,-2-3 0 0 0,-1 2 0 0 0,2 3 0 0 0,-3-1 0 0 0,1 2 0 0 0,1-2 0 0 0,2 1 0 0 0,-3-2 0 0 0,1 1 0 0 0,-4-2 0 0 0,1-2 0 0 0,-3-4 0 0 0,1 1 0 0 0,-2 1 0 0 0,-3-3 0 0 0,-4-1 0 0 0,3 3 0 0 0,-1 0 0 0 0,3-1 0 0 0,0-2 0 0 0,-3-2 0 0 0,-1-1 0 0 0,-3-1 0 0 0,-2-1 0 0 0,-1 0 0 0 0,-1 0 0 0 0,0 0 0 0 0,-1-1 0 0 0,1 1 0 0 0,-1 0 0 0 0,1 0 0 0 0,0 1 0 0 0,0-1 0 0 0,0 0 0 0 0,0 0 0 0 0,0 0 0 0 0,0 0 0 0 0,0 0 0 0 0,-5 5 0 0 0,-1 2 0 0 0,0-1 0 0 0,1-1 0 0 0,-3 3 0 0 0,-1 1 0 0 0,2-2 0 0 0,-3-1 0 0 0,-4 2 0 0 0,-1 0 0 0 0,-1 4 0 0 0,1 0 0 0 0,-1 2 0 0 0,-3 4 0 0 0,2-2 0 0 0,-1 2 0 0 0,-2-2 0 0 0,-2 0 0 0 0,-3 3 0 0 0,-1 3 0 0 0,-1 2 0 0 0,-1-2 0 0 0,0-1 0 0 0,-1 1 0 0 0,1 1 0 0 0,0 2 0 0 0,5-3 0 0 0,1-1 0 0 0,0 1 0 0 0,-1 1 0 0 0,-2 2 0 0 0,5-4 0 0 0,-1 0 0 0 0,0 1 0 0 0,-2 1 0 0 0,-2 2 0 0 0,4-4 0 0 0,0 0 0 0 0,0 1 0 0 0,-2 1 0 0 0,-2 2 0 0 0,-1 1 0 0 0,-1 1 0 0 0,-1 1 0 0 0,0 0 0 0 0,0 1 0 0 0,0-1 0 0 0,0 0 0 0 0,0 0 0 0 0,0 0 0 0 0,0 1 0 0 0,0-1 0 0 0,0 0 0 0 0,0 0 0 0 0,0 0 0 0 0,1 0 0 0 0,-1 0 0 0 0,0 0 0 0 0,0 0 0 0 0,0 0 0 0 0,0 0 0 0 0,0 0 0 0 0,1-5 0 0 0,-1-2 0 0 0,5-3 0 0 0,1-1 0 0 0,5 1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5"/>
    </inkml:context>
    <inkml:brush xml:id="br0">
      <inkml:brushProperty name="width" value="0.1" units="cm"/>
      <inkml:brushProperty name="height" value="0.1" units="cm"/>
      <inkml:brushProperty name="color" value="#E71224"/>
    </inkml:brush>
  </inkml:definitions>
  <inkml:trace contextRef="#ctx0" brushRef="#br0">32065 5407 16383 0 0,'-5'-9'0'0'0,"-11"-4"0"0"0,-7-3 0 0 0,-5-5 0 0 0,-7 2 0 0 0,-2 4 0 0 0,0-1 0 0 0,2 3 0 0 0,7-1 0 0 0,3 2 0 0 0,2 3 0 0 0,-6-2 0 0 0,-1 1 0 0 0,-6 2 0 0 0,-2 3 0 0 0,-3 1 0 0 0,0 3 0 0 0,3 0 0 0 0,2 1 0 0 0,4 1 0 0 0,1-1 0 0 0,2 1 0 0 0,1-1 0 0 0,1 0 0 0 0,0 0 0 0 0,-1 0 0 0 0,1 0 0 0 0,-1 0 0 0 0,1 0 0 0 0,-1 0 0 0 0,0 0 0 0 0,0 0 0 0 0,1 5 0 0 0,-1 6 0 0 0,0 1 0 0 0,0 4 0 0 0,0-1 0 0 0,5 1 0 0 0,1-2 0 0 0,-4 7 0 0 0,-4 4 0 0 0,0 2 0 0 0,0 2 0 0 0,-1-4 0 0 0,7-2 0 0 0,1 0 0 0 0,0 1 0 0 0,0 1 0 0 0,-1 1 0 0 0,-2 1 0 0 0,-1 0 0 0 0,5 1 0 0 0,5 0 0 0 0,1 0 0 0 0,4 0 0 0 0,3 0 0 0 0,4 0 0 0 0,2 0 0 0 0,2 0 0 0 0,1 0 0 0 0,0-1 0 0 0,1 1 0 0 0,0 0 0 0 0,-1 0 0 0 0,1 0 0 0 0,-1 0 0 0 0,0 0 0 0 0,0-1 0 0 0,0 1 0 0 0,0 0 0 0 0,0 0 0 0 0,5-5 0 0 0,1-1 0 0 0,0-1 0 0 0,4 2 0 0 0,4-3 0 0 0,1 0 0 0 0,-3 0 0 0 0,1 3 0 0 0,-1 1 0 0 0,2-3 0 0 0,3-5 0 0 0,-1 0 0 0 0,1-4 0 0 0,-2 2 0 0 0,-3 2 0 0 0,0 0 0 0 0,4 1 0 0 0,3 2 0 0 0,8 3 0 0 0,9-2 0 0 0,3 0 0 0 0,0 1 0 0 0,2-2 0 0 0,0-6 0 0 0,-8 1 0 0 0,-5-2 0 0 0,-2-4 0 0 0,0-2 0 0 0,-1-3 0 0 0,0-2 0 0 0,6-1 0 0 0,2 0 0 0 0,1-1 0 0 0,3 1 0 0 0,5-1 0 0 0,1 1 0 0 0,1 0 0 0 0,4 4 0 0 0,-2 3 0 0 0,0-1 0 0 0,-2-2 0 0 0,-4 0 0 0 0,-4-2 0 0 0,-4-1 0 0 0,2 0 0 0 0,6 3 0 0 0,-1 3 0 0 0,4-2 0 0 0,-1 0 0 0 0,-4-2 0 0 0,-2-1 0 0 0,-4-1 0 0 0,-1 0 0 0 0,-3-1 0 0 0,0-1 0 0 0,4 1 0 0 0,2 0 0 0 0,-1 0 0 0 0,-1-1 0 0 0,-1 1 0 0 0,-1 0 0 0 0,-1 0 0 0 0,-1 0 0 0 0,0 0 0 0 0,0 0 0 0 0,-1 0 0 0 0,1 0 0 0 0,0 0 0 0 0,-1 0 0 0 0,1 0 0 0 0,0 0 0 0 0,0 0 0 0 0,-1 0 0 0 0,1 0 0 0 0,5 0 0 0 0,1 0 0 0 0,0 0 0 0 0,-6-4 0 0 0,-3-3 0 0 0,-1 1 0 0 0,-5-3 0 0 0,0-1 0 0 0,-4-3 0 0 0,0 1 0 0 0,-2-3 0 0 0,1-3 0 0 0,-1-3 0 0 0,1-3 0 0 0,-1-3 0 0 0,1-5 0 0 0,4-2 0 0 0,-2-1 0 0 0,-3 2 0 0 0,-4 1 0 0 0,-4 1 0 0 0,-2 2 0 0 0,3 1 0 0 0,0 0 0 0 0,-1 0 0 0 0,-1 1 0 0 0,-1-1 0 0 0,-1 0 0 0 0,-1 1 0 0 0,-1-1 0 0 0,0 0 0 0 0,-1 0 0 0 0,1 0 0 0 0,0 1 0 0 0,0-1 0 0 0,0 0 0 0 0,-1 0 0 0 0,1 0 0 0 0,0 0 0 0 0,0 0 0 0 0,0 1 0 0 0,0-1 0 0 0,0 0 0 0 0,0 0 0 0 0,1 0 0 0 0,-6 5 0 0 0,-6 2 0 0 0,-2-1 0 0 0,-2-1 0 0 0,0-2 0 0 0,-1 4 0 0 0,2 1 0 0 0,2-1 0 0 0,0 2 0 0 0,2 1 0 0 0,-3 3 0 0 0,1-1 0 0 0,-2 2 0 0 0,-3 0 0 0 0,0-4 0 0 0,0 2 0 0 0,-3 4 0 0 0,2-2 0 0 0,0 3 0 0 0,-7-3 0 0 0,-4-2 0 0 0,-2 0 0 0 0,0 4 0 0 0,1-2 0 0 0,0 3 0 0 0,0 2 0 0 0,-3 3 0 0 0,-7 3 0 0 0,-5 1 0 0 0,-4 2 0 0 0,-4 0 0 0 0,2 0 0 0 0,6 1 0 0 0,0-1 0 0 0,4 1 0 0 0,4-1 0 0 0,3 0 0 0 0,3 0 0 0 0,2 0 0 0 0,1 0 0 0 0,1 0 0 0 0,0 0 0 0 0,4 0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6"/>
    </inkml:context>
    <inkml:brush xml:id="br0">
      <inkml:brushProperty name="width" value="0.1" units="cm"/>
      <inkml:brushProperty name="height" value="0.1" units="cm"/>
      <inkml:brushProperty name="color" value="#E71224"/>
    </inkml:brush>
  </inkml:definitions>
  <inkml:trace contextRef="#ctx0" brushRef="#br0">30331 6734 16383 0 0,'0'-4'0'0'0,"-104"-17"0"0"0,-54-8 0 0 0,-8-5 0 0 0,4-1 0 0 0,6 0 0 0 0,25 7 0 0 0,25 8 0 0 0,26 2 0 0 0,17 5 0 0 0,10 4 0 0 0,9 4 0 0 0,8 2 0 0 0,4 3 0 0 0,4 0 0 0 0,1 1 0 0 0,1-5 0 0 0,-4-2 0 0 0,-3 1 0 0 0,0 1 0 0 0,1 0 0 0 0,1 2 0 0 0,2 1 0 0 0,4 6 0 0 0,3 1 0 0 0,5 5 0 0 0,0 5 0 0 0,-1 0 0 0 0,2 2 0 0 0,4 2 0 0 0,-1-1 0 0 0,2 0 0 0 0,3 1 0 0 0,-2-2 0 0 0,1 1 0 0 0,1 1 0 0 0,3 7 0 0 0,-3-1 0 0 0,0 0 0 0 0,1 0 0 0 0,3 0 0 0 0,1 1 0 0 0,1 0 0 0 0,1 1 0 0 0,1 0 0 0 0,0 0 0 0 0,1 4 0 0 0,-1 2 0 0 0,0 0 0 0 0,0-1 0 0 0,1-1 0 0 0,-1 2 0 0 0,0 2 0 0 0,0-2 0 0 0,0-1 0 0 0,0-2 0 0 0,0-2 0 0 0,0 0 0 0 0,0-1 0 0 0,0 0 0 0 0,0-1 0 0 0,0 1 0 0 0,0 0 0 0 0,0-1 0 0 0,0 1 0 0 0,0 0 0 0 0,9 4 0 0 0,4 2 0 0 0,3 0 0 0 0,5-1 0 0 0,3 3 0 0 0,2 0 0 0 0,2-1 0 0 0,0-6 0 0 0,1-4 0 0 0,-1-2 0 0 0,1 1 0 0 0,9 1 0 0 0,7-4 0 0 0,-3-1 0 0 0,0 1 0 0 0,3-3 0 0 0,2 0 0 0 0,4 2 0 0 0,7-3 0 0 0,3 1 0 0 0,5 2 0 0 0,1 2 0 0 0,-6-3 0 0 0,-4-4 0 0 0,-2 0 0 0 0,-1-3 0 0 0,-5-3 0 0 0,3 2 0 0 0,3-2 0 0 0,-4-2 0 0 0,-1-2 0 0 0,1-2 0 0 0,1-1 0 0 0,1-2 0 0 0,-4 5 0 0 0,0 1 0 0 0,0 0 0 0 0,2 3 0 0 0,-3 0 0 0 0,-1-1 0 0 0,2-2 0 0 0,-3-2 0 0 0,0-2 0 0 0,-3-1 0 0 0,-4-1 0 0 0,6 0 0 0 0,4-1 0 0 0,-1-4 0 0 0,-4-1 0 0 0,-1-1 0 0 0,8-2 0 0 0,-6-6 0 0 0,0 1 0 0 0,-4-3 0 0 0,-4 2 0 0 0,-3-2 0 0 0,-3 3 0 0 0,-7-6 0 0 0,-2 0 0 0 0,-5-1 0 0 0,-6-1 0 0 0,0 2 0 0 0,-1-4 0 0 0,-3-4 0 0 0,2 0 0 0 0,5-2 0 0 0,-1 1 0 0 0,-2 0 0 0 0,-3 0 0 0 0,-3 0 0 0 0,-2 1 0 0 0,-2 0 0 0 0,-1 0 0 0 0,0 0 0 0 0,-1-4 0 0 0,1-2 0 0 0,-1 0 0 0 0,1 1 0 0 0,0 2 0 0 0,-1 1 0 0 0,1 1 0 0 0,0 1 0 0 0,0 0 0 0 0,0-5 0 0 0,-4-5 0 0 0,-3-2 0 0 0,1 1 0 0 0,2 3 0 0 0,-5 8 0 0 0,1 3 0 0 0,-4 6 0 0 0,-4 2 0 0 0,0-1 0 0 0,3-2 0 0 0,-1 2 0 0 0,2-1 0 0 0,-2 3 0 0 0,2 0 0 0 0,-7 2 0 0 0,0-1 0 0 0,-2-2 0 0 0,-1 1 0 0 0,2-2 0 0 0,0 3 0 0 0,-1-1 0 0 0,-2-2 0 0 0,-1-3 0 0 0,-3 1 0 0 0,0 1 0 0 0,0 3 0 0 0,-1-1 0 0 0,-1 3 0 0 0,6-1 0 0 0,1-3 0 0 0,0 2 0 0 0,4-2 0 0 0,-1 4 0 0 0,0 2 0 0 0,2 0 0 0 0,-1 2 0 0 0,-2 2 0 0 0,3-2 0 0 0,-1 0 0 0 0,-2 3 0 0 0,-2 1 0 0 0,-3-2 0 0 0,-1 0 0 0 0,-1 2 0 0 0,-5 1 0 0 0,-3 2 0 0 0,1 1 0 0 0,1-3 0 0 0,1-2 0 0 0,2 2 0 0 0,1 0 0 0 0,0 2 0 0 0,1 1 0 0 0,1 1 0 0 0,-1 1 0 0 0,1 0 0 0 0,-1 0 0 0 0,5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7"/>
    </inkml:context>
    <inkml:brush xml:id="br0">
      <inkml:brushProperty name="width" value="0.1" units="cm"/>
      <inkml:brushProperty name="height" value="0.1" units="cm"/>
      <inkml:brushProperty name="color" value="#E71224"/>
    </inkml:brush>
  </inkml:definitions>
  <inkml:trace contextRef="#ctx0" brushRef="#br0">27930 5246 16383 0 0,'-4'0'0'0'0,"-7"0"0"0"0,-6-10 0 0 0,-10-2 0 0 0,-9-5 0 0 0,-9 1 0 0 0,-5-1 0 0 0,-5-4 0 0 0,3 3 0 0 0,6 4 0 0 0,5 5 0 0 0,6 3 0 0 0,3 4 0 0 0,3 1 0 0 0,2 1 0 0 0,-5 1 0 0 0,-1 0 0 0 0,-5-1 0 0 0,0 1 0 0 0,-3-1 0 0 0,0 1 0 0 0,3-1 0 0 0,-2 0 0 0 0,-4 0 0 0 0,2 0 0 0 0,2 0 0 0 0,4 0 0 0 0,3 0 0 0 0,2 0 0 0 0,2 0 0 0 0,2 0 0 0 0,-1 0 0 0 0,1 0 0 0 0,-5 0 0 0 0,-6 4 0 0 0,-2 3 0 0 0,1 3 0 0 0,-1 2 0 0 0,0-3 0 0 0,8 3 0 0 0,4-1 0 0 0,2-3 0 0 0,1 3 0 0 0,0 4 0 0 0,-1-1 0 0 0,5 2 0 0 0,5 3 0 0 0,-4 4 0 0 0,2 1 0 0 0,3 3 0 0 0,-4 0 0 0 0,0 1 0 0 0,-1 1 0 0 0,-2 9 0 0 0,-2 3 0 0 0,-2-1 0 0 0,4-2 0 0 0,1-8 0 0 0,4 0 0 0 0,0 1 0 0 0,3-1 0 0 0,-1-6 0 0 0,2-1 0 0 0,4-1 0 0 0,-2 6 0 0 0,1 3 0 0 0,2 0 0 0 0,3 1 0 0 0,2-2 0 0 0,1 0 0 0 0,1-1 0 0 0,2 0 0 0 0,-1-1 0 0 0,1 0 0 0 0,-1 0 0 0 0,0-1 0 0 0,1 1 0 0 0,-1 0 0 0 0,0 0 0 0 0,0-1 0 0 0,0 1 0 0 0,9 5 0 0 0,4 1 0 0 0,-1 0 0 0 0,7-2 0 0 0,5 0 0 0 0,3-2 0 0 0,2-1 0 0 0,6-1 0 0 0,5 0 0 0 0,2-5 0 0 0,-2-2 0 0 0,-3-4 0 0 0,1-1 0 0 0,5-2 0 0 0,-2-4 0 0 0,3 1 0 0 0,3 3 0 0 0,8 0 0 0 0,-1 1 0 0 0,-5 0 0 0 0,-1-5 0 0 0,-4-2 0 0 0,-5-4 0 0 0,0-2 0 0 0,-1-1 0 0 0,-3-1 0 0 0,-2-1 0 0 0,7 1 0 0 0,7-1 0 0 0,-1 1 0 0 0,2-1 0 0 0,-3 1 0 0 0,1 0 0 0 0,7 0 0 0 0,-2 0 0 0 0,-4 0 0 0 0,-5 0 0 0 0,-5 0 0 0 0,-5 0 0 0 0,-7 5 0 0 0,-3 1 0 0 0,-1 0 0 0 0,1-1 0 0 0,1-2 0 0 0,2-1 0 0 0,1 0 0 0 0,6-2 0 0 0,6 0 0 0 0,7 0 0 0 0,1 0 0 0 0,-4-1 0 0 0,-3 1 0 0 0,-5 0 0 0 0,-2 0 0 0 0,-2 0 0 0 0,-2 0 0 0 0,-1 0 0 0 0,0 0 0 0 0,0 0 0 0 0,1 0 0 0 0,-1 0 0 0 0,1 0 0 0 0,-1 0 0 0 0,6 0 0 0 0,1 0 0 0 0,5 0 0 0 0,0 0 0 0 0,-2-5 0 0 0,-2-1 0 0 0,2 0 0 0 0,0 1 0 0 0,-2 2 0 0 0,-7-4 0 0 0,-3-1 0 0 0,-2 2 0 0 0,6 1 0 0 0,1 2 0 0 0,-3-4 0 0 0,3 0 0 0 0,0 1 0 0 0,1-4 0 0 0,0-4 0 0 0,-2 0 0 0 0,-4-3 0 0 0,-3 3 0 0 0,-5-3 0 0 0,-5-1 0 0 0,0-4 0 0 0,-2-2 0 0 0,-2-2 0 0 0,1-2 0 0 0,0 0 0 0 0,-2 0 0 0 0,-2-1 0 0 0,3 6 0 0 0,0 1 0 0 0,-2 0 0 0 0,4-6 0 0 0,-1-3 0 0 0,-1-1 0 0 0,-2 1 0 0 0,2 5 0 0 0,0-3 0 0 0,4 0 0 0 0,-1-1 0 0 0,-2 1 0 0 0,-2-1 0 0 0,-3 2 0 0 0,-2-1 0 0 0,-1 1 0 0 0,-1 0 0 0 0,0 0 0 0 0,-1 1 0 0 0,1-1 0 0 0,-1-5 0 0 0,1-1 0 0 0,0 1 0 0 0,0 0 0 0 0,0 2 0 0 0,0 1 0 0 0,-5 5 0 0 0,-1 3 0 0 0,-5 0 0 0 0,0 0 0 0 0,-3-2 0 0 0,-4-2 0 0 0,-4 4 0 0 0,-2 1 0 0 0,-3 0 0 0 0,0-3 0 0 0,-2 5 0 0 0,5-1 0 0 0,2 4 0 0 0,0-1 0 0 0,-2 3 0 0 0,-1 4 0 0 0,0-1 0 0 0,-2 1 0 0 0,4-2 0 0 0,2 0 0 0 0,-1 3 0 0 0,-2 3 0 0 0,0-2 0 0 0,-2-1 0 0 0,-1 3 0 0 0,0 1 0 0 0,-1-3 0 0 0,0 0 0 0 0,-1 1 0 0 0,1 3 0 0 0,0 0 0 0 0,0 3 0 0 0,5-5 0 0 0,1 0 0 0 0,1 0 0 0 0,-2 1 0 0 0,-2-3 0 0 0,0 0 0 0 0,-2 1 0 0 0,-1 2 0 0 0,1 2 0 0 0,-1 1 0 0 0,-1 1 0 0 0,6-4 0 0 0,1-1 0 0 0,0 0 0 0 0,-1 2 0 0 0,-1 1 0 0 0,-2 1 0 0 0,-1 1 0 0 0,0 0 0 0 0,-1 2 0 0 0,0-1 0 0 0,0 0 0 0 0,0 0 0 0 0,0 0 0 0 0,0 1 0 0 0,5 3 0 0 0,1 3 0 0 0,5 3 0 0 0,0 2 0 0 0,-1-3 0 0 0,-3-2 0 0 0,-2 2 0 0 0,-3 0 0 0 0,4-2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8"/>
    </inkml:context>
    <inkml:brush xml:id="br0">
      <inkml:brushProperty name="width" value="0.1" units="cm"/>
      <inkml:brushProperty name="height" value="0.1" units="cm"/>
      <inkml:brushProperty name="color" value="#E71224"/>
    </inkml:brush>
  </inkml:definitions>
  <inkml:trace contextRef="#ctx0" brushRef="#br0">28049 3448 16383 0 0,'0'-5'0'0'0,"-5"-1"0"0"0,-11-5 0 0 0,-26-5 0 0 0,-44-4 0 0 0,-13 1 0 0 0,2-2 0 0 0,8 4 0 0 0,9 5 0 0 0,9 3 0 0 0,12 4 0 0 0,11 3 0 0 0,9 2 0 0 0,6 0 0 0 0,5 1 0 0 0,1 0 0 0 0,2 0 0 0 0,-1-1 0 0 0,-4 1 0 0 0,-8-1 0 0 0,-6 0 0 0 0,-10 0 0 0 0,0 0 0 0 0,3 5 0 0 0,2 1 0 0 0,0 0 0 0 0,3 3 0 0 0,4 1 0 0 0,1 3 0 0 0,2-1 0 0 0,3 3 0 0 0,3 3 0 0 0,2-1 0 0 0,7 1 0 0 0,2-3 0 0 0,5 1 0 0 0,1-2 0 0 0,3 2 0 0 0,-1-3 0 0 0,2 1 0 0 0,2 4 0 0 0,4 3 0 0 0,3 3 0 0 0,1 2 0 0 0,2 1 0 0 0,0 1 0 0 0,1 5 0 0 0,-1 2 0 0 0,1 4 0 0 0,-1 5 0 0 0,0 0 0 0 0,1-3 0 0 0,-1-4 0 0 0,0-3 0 0 0,0-3 0 0 0,4-1 0 0 0,3-2 0 0 0,-1-1 0 0 0,-2 0 0 0 0,0 0 0 0 0,3-4 0 0 0,0-2 0 0 0,0 1 0 0 0,2 0 0 0 0,6 3 0 0 0,-1 0 0 0 0,2-3 0 0 0,-1 0 0 0 0,1-5 0 0 0,-2 0 0 0 0,2 1 0 0 0,2 3 0 0 0,3 3 0 0 0,3 6 0 0 0,2 3 0 0 0,-4 1 0 0 0,0-1 0 0 0,0-1 0 0 0,2-2 0 0 0,-4-1 0 0 0,0-5 0 0 0,-4-2 0 0 0,1-5 0 0 0,1 0 0 0 0,3-4 0 0 0,3 1 0 0 0,1-1 0 0 0,7 1 0 0 0,2 3 0 0 0,0-1 0 0 0,9-4 0 0 0,6-3 0 0 0,9-4 0 0 0,0 3 0 0 0,3-1 0 0 0,2-1 0 0 0,-6-2 0 0 0,-7-1 0 0 0,-8-2 0 0 0,-11 5 0 0 0,-6 0 0 0 0,-2 0 0 0 0,-1-2 0 0 0,1-1 0 0 0,6-1 0 0 0,7-1 0 0 0,3-1 0 0 0,4 0 0 0 0,-1 0 0 0 0,2 0 0 0 0,-1 0 0 0 0,1-1 0 0 0,-2 1 0 0 0,-4 0 0 0 0,2 0 0 0 0,3 0 0 0 0,4 0 0 0 0,8 0 0 0 0,-1 0 0 0 0,-4 0 0 0 0,-7 0 0 0 0,0 0 0 0 0,1 0 0 0 0,-2 0 0 0 0,2 0 0 0 0,-2 0 0 0 0,1 0 0 0 0,-2 0 0 0 0,-3 0 0 0 0,-4 0 0 0 0,-2 0 0 0 0,-2 0 0 0 0,-2 0 0 0 0,0 0 0 0 0,-1 0 0 0 0,0-4 0 0 0,1-3 0 0 0,-6-4 0 0 0,0 0 0 0 0,-1-3 0 0 0,2 1 0 0 0,-3-2 0 0 0,-5-4 0 0 0,-1 2 0 0 0,3-1 0 0 0,-3-2 0 0 0,7-3 0 0 0,0-1 0 0 0,0 2 0 0 0,-3-4 0 0 0,-4-2 0 0 0,0-1 0 0 0,-3-1 0 0 0,-3 0 0 0 0,-2 1 0 0 0,1 0 0 0 0,1 1 0 0 0,-2 0 0 0 0,-1 0 0 0 0,-2-5 0 0 0,-2-1 0 0 0,0 1 0 0 0,-1 0 0 0 0,0 2 0 0 0,-1 1 0 0 0,1 1 0 0 0,0 0 0 0 0,0 2 0 0 0,-1-1 0 0 0,1 0 0 0 0,0 1 0 0 0,0-1 0 0 0,0 0 0 0 0,-4 5 0 0 0,-3 2 0 0 0,1-1 0 0 0,-3 4 0 0 0,-1 0 0 0 0,-3 3 0 0 0,1-1 0 0 0,2-2 0 0 0,-2 2 0 0 0,2-1 0 0 0,-4 2 0 0 0,2-1 0 0 0,3-2 0 0 0,-2 1 0 0 0,-4 5 0 0 0,0-2 0 0 0,4-2 0 0 0,-2 1 0 0 0,1-2 0 0 0,-1 3 0 0 0,1-2 0 0 0,2-2 0 0 0,-1 1 0 0 0,-4 5 0 0 0,1-2 0 0 0,2-2 0 0 0,-1 1 0 0 0,-3-2 0 0 0,-4-2 0 0 0,-3 2 0 0 0,-2 3 0 0 0,-2 1 0 0 0,-1 1 0 0 0,0 3 0 0 0,-1 3 0 0 0,1-2 0 0 0,-1 1 0 0 0,1 0 0 0 0,5-2 0 0 0,1 0 0 0 0,0 1 0 0 0,-1 3 0 0 0,4-3 0 0 0,-1-1 0 0 0,-1 3 0 0 0,-1 1 0 0 0,-2 2 0 0 0,2-4 0 0 0,2 0 0 0 0,-7 1 0 0 0,-2 1 0 0 0,-7-3 0 0 0,-1 0 0 0 0,-9 2 0 0 0,-1 0 0 0 0,2 3 0 0 0,5 1 0 0 0,4 1 0 0 0,3 1 0 0 0,3 0 0 0 0,2 1 0 0 0,0-1 0 0 0,1 0 0 0 0,5 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EA90A7-EF2E-407B-9C3D-D2841CD3AC6E}" type="datetimeFigureOut">
              <a:t>11/5/2024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258613-DABD-409C-96A6-00387096B83F}" type="slidenum">
              <a:t>‹#›</a:t>
            </a:fld>
            <a:endParaRPr lang="en-GB"/>
          </a:p>
        </p:txBody>
      </p:sp>
    </p:spTree>
    <p:extLst>
      <p:ext uri="{BB962C8B-B14F-4D97-AF65-F5344CB8AC3E}">
        <p14:creationId xmlns:p14="http://schemas.microsoft.com/office/powerpoint/2010/main" val="4146261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20</a:t>
            </a:fld>
            <a:endParaRPr lang="zh-CN" altLang="en-US"/>
          </a:p>
        </p:txBody>
      </p:sp>
    </p:spTree>
    <p:extLst>
      <p:ext uri="{BB962C8B-B14F-4D97-AF65-F5344CB8AC3E}">
        <p14:creationId xmlns:p14="http://schemas.microsoft.com/office/powerpoint/2010/main" val="3020932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05/11/2024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66" r:id="rId6"/>
    <p:sldLayoutId id="2147483672" r:id="rId7"/>
    <p:sldLayoutId id="2147483673"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ft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gbczr0lRf4" TargetMode="External"/><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customXml" Target="../ink/ink2.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customXml" Target="../ink/ink3.xml"/><Relationship Id="rId4" Type="http://schemas.openxmlformats.org/officeDocument/2006/relationships/image" Target="../media/image35.png"/></Relationships>
</file>

<file path=ppt/slides/_rels/slide2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avkTcQ4inMo" TargetMode="External"/><Relationship Id="rId2" Type="http://schemas.openxmlformats.org/officeDocument/2006/relationships/hyperlink" Target="https://www.youtube.com/watch?v=pYCQSL-XoE4"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a:t>
            </a:r>
            <a:br>
              <a:rPr lang="en-GB" dirty="0">
                <a:ea typeface="Calibri Light"/>
                <a:cs typeface="Calibri Light"/>
              </a:rPr>
            </a:br>
            <a:r>
              <a:rPr lang="en-GB" dirty="0">
                <a:ea typeface="Calibri Light"/>
                <a:cs typeface="Calibri Light"/>
              </a:rPr>
              <a:t>Week 6</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endParaRPr lang="en-GB" sz="2200" dirty="0">
              <a:ea typeface="Calibri"/>
              <a:cs typeface="Calibri"/>
            </a:endParaRPr>
          </a:p>
          <a:p>
            <a:pPr algn="r"/>
            <a:r>
              <a:rPr lang="en-GB" sz="2200" dirty="0">
                <a:ea typeface="Calibri"/>
                <a:cs typeface="Calibri"/>
              </a:rPr>
              <a:t>(BMLW4009)</a:t>
            </a:r>
          </a:p>
          <a:p>
            <a:pPr algn="r"/>
            <a:endParaRPr lang="en-GB" sz="2200" dirty="0">
              <a:ea typeface="Calibri"/>
              <a:cs typeface="Calibri"/>
            </a:endParaRPr>
          </a:p>
        </p:txBody>
      </p:sp>
    </p:spTree>
    <p:extLst>
      <p:ext uri="{BB962C8B-B14F-4D97-AF65-F5344CB8AC3E}">
        <p14:creationId xmlns:p14="http://schemas.microsoft.com/office/powerpoint/2010/main" val="2326951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BF943069-56A9-D060-A739-5CF19F8FD92F}"/>
              </a:ext>
            </a:extLst>
          </p:cNvPr>
          <p:cNvPicPr>
            <a:picLocks noChangeAspect="1"/>
          </p:cNvPicPr>
          <p:nvPr/>
        </p:nvPicPr>
        <p:blipFill rotWithShape="1">
          <a:blip r:embed="rId2"/>
          <a:srcRect l="10176" r="31044" b="1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C9337-A217-BF12-54F5-C00752A2D0E2}"/>
              </a:ext>
            </a:extLst>
          </p:cNvPr>
          <p:cNvSpPr>
            <a:spLocks noGrp="1"/>
          </p:cNvSpPr>
          <p:nvPr>
            <p:ph type="title"/>
          </p:nvPr>
        </p:nvSpPr>
        <p:spPr>
          <a:xfrm>
            <a:off x="761801" y="328512"/>
            <a:ext cx="4778387" cy="1628970"/>
          </a:xfrm>
        </p:spPr>
        <p:txBody>
          <a:bodyPr anchor="ctr">
            <a:normAutofit/>
          </a:bodyPr>
          <a:lstStyle/>
          <a:p>
            <a:r>
              <a:rPr lang="en-GB" sz="4000">
                <a:cs typeface="Calibri Light"/>
              </a:rPr>
              <a:t>Aims for today's session</a:t>
            </a:r>
          </a:p>
        </p:txBody>
      </p:sp>
      <p:sp>
        <p:nvSpPr>
          <p:cNvPr id="3" name="Content Placeholder 2">
            <a:extLst>
              <a:ext uri="{FF2B5EF4-FFF2-40B4-BE49-F238E27FC236}">
                <a16:creationId xmlns:a16="http://schemas.microsoft.com/office/drawing/2014/main" id="{A5195008-2238-1D54-B89A-2CC29DB94543}"/>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dirty="0">
                <a:cs typeface="Calibri"/>
              </a:rPr>
              <a:t>Lisa Ellis- Referencing: the mechanics (brush up session on referencing)</a:t>
            </a:r>
          </a:p>
          <a:p>
            <a:r>
              <a:rPr lang="en-GB" sz="2000" dirty="0">
                <a:ea typeface="Calibri"/>
                <a:cs typeface="Calibri"/>
              </a:rPr>
              <a:t>Look at assignment 2</a:t>
            </a:r>
            <a:endParaRPr lang="en-GB" sz="2000" dirty="0">
              <a:cs typeface="Calibri"/>
            </a:endParaRPr>
          </a:p>
          <a:p>
            <a:endParaRPr lang="en-GB" sz="2000" dirty="0">
              <a:cs typeface="Calibri"/>
            </a:endParaRPr>
          </a:p>
        </p:txBody>
      </p:sp>
    </p:spTree>
    <p:extLst>
      <p:ext uri="{BB962C8B-B14F-4D97-AF65-F5344CB8AC3E}">
        <p14:creationId xmlns:p14="http://schemas.microsoft.com/office/powerpoint/2010/main" val="1450147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5A58807-B301-5BCF-709D-434A9B504179}"/>
              </a:ext>
            </a:extLst>
          </p:cNvPr>
          <p:cNvSpPr>
            <a:spLocks noGrp="1"/>
          </p:cNvSpPr>
          <p:nvPr>
            <p:ph type="title"/>
          </p:nvPr>
        </p:nvSpPr>
        <p:spPr>
          <a:xfrm>
            <a:off x="479394" y="1070800"/>
            <a:ext cx="3939688" cy="5583126"/>
          </a:xfrm>
        </p:spPr>
        <p:txBody>
          <a:bodyPr>
            <a:normAutofit/>
          </a:bodyPr>
          <a:lstStyle/>
          <a:p>
            <a:pPr algn="r"/>
            <a:r>
              <a:rPr lang="en-GB" sz="6800">
                <a:ea typeface="Calibri Light"/>
                <a:cs typeface="Calibri Light"/>
              </a:rPr>
              <a:t>Reminder-</a:t>
            </a:r>
            <a:br>
              <a:rPr lang="en-GB" sz="6800">
                <a:ea typeface="Calibri Light"/>
                <a:cs typeface="Calibri Light"/>
              </a:rPr>
            </a:br>
            <a:endParaRPr lang="en-GB" sz="6800">
              <a:ea typeface="Calibri Light"/>
              <a:cs typeface="Calibri Light"/>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4851ECB-68FF-80C9-9C2A-D2B9EE5383F5}"/>
              </a:ext>
            </a:extLst>
          </p:cNvPr>
          <p:cNvGraphicFramePr>
            <a:graphicFrameLocks noGrp="1"/>
          </p:cNvGraphicFramePr>
          <p:nvPr>
            <p:ph idx="1"/>
            <p:extLst>
              <p:ext uri="{D42A27DB-BD31-4B8C-83A1-F6EECF244321}">
                <p14:modId xmlns:p14="http://schemas.microsoft.com/office/powerpoint/2010/main" val="26423879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1350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B5E7D-BBAA-3CF5-646E-C80BF1851026}"/>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Assignment 2</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0829FA7-A68E-298C-B4BF-2BBCD2E94309}"/>
              </a:ext>
            </a:extLst>
          </p:cNvPr>
          <p:cNvGraphicFramePr>
            <a:graphicFrameLocks noGrp="1"/>
          </p:cNvGraphicFramePr>
          <p:nvPr>
            <p:ph idx="1"/>
            <p:extLst>
              <p:ext uri="{D42A27DB-BD31-4B8C-83A1-F6EECF244321}">
                <p14:modId xmlns:p14="http://schemas.microsoft.com/office/powerpoint/2010/main" val="2496580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1892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863FE-A798-B687-97B2-C149D7323A58}"/>
              </a:ext>
            </a:extLst>
          </p:cNvPr>
          <p:cNvSpPr>
            <a:spLocks noGrp="1"/>
          </p:cNvSpPr>
          <p:nvPr>
            <p:ph type="title"/>
          </p:nvPr>
        </p:nvSpPr>
        <p:spPr>
          <a:xfrm>
            <a:off x="838200" y="365126"/>
            <a:ext cx="10515600" cy="1094740"/>
          </a:xfrm>
        </p:spPr>
        <p:txBody>
          <a:bodyPr vert="horz" lIns="91440" tIns="45720" rIns="91440" bIns="45720" rtlCol="0" anchor="ctr">
            <a:normAutofit/>
          </a:bodyPr>
          <a:lstStyle/>
          <a:p>
            <a:r>
              <a:rPr lang="en-US" kern="1200">
                <a:solidFill>
                  <a:schemeClr val="bg1"/>
                </a:solidFill>
                <a:latin typeface="+mj-lt"/>
                <a:ea typeface="+mj-ea"/>
                <a:cs typeface="+mj-cs"/>
              </a:rPr>
              <a:t>What is self- reflection?</a:t>
            </a:r>
          </a:p>
        </p:txBody>
      </p:sp>
      <p:sp useBgFill="1">
        <p:nvSpPr>
          <p:cNvPr id="7" name="Rectangle 6">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452C6B-DA6B-A252-557B-12587344A735}"/>
              </a:ext>
            </a:extLst>
          </p:cNvPr>
          <p:cNvSpPr>
            <a:spLocks noGrp="1"/>
          </p:cNvSpPr>
          <p:nvPr>
            <p:ph idx="1"/>
          </p:nvPr>
        </p:nvSpPr>
        <p:spPr>
          <a:xfrm>
            <a:off x="838200" y="2100579"/>
            <a:ext cx="5097779" cy="4076383"/>
          </a:xfrm>
        </p:spPr>
        <p:txBody>
          <a:bodyPr vert="horz" lIns="91440" tIns="45720" rIns="91440" bIns="45720" rtlCol="0" anchor="ctr">
            <a:normAutofit/>
          </a:bodyPr>
          <a:lstStyle/>
          <a:p>
            <a:r>
              <a:rPr lang="en-US" sz="2000"/>
              <a:t>The process of examining and contemplating one's thoughts, feelings, experiences, and actions in order to gain insight into oneself. </a:t>
            </a:r>
          </a:p>
          <a:p>
            <a:r>
              <a:rPr lang="en-US" sz="2000"/>
              <a:t>It involves looking inwardly to understand one's motivations, beliefs, strengths, weaknesses, and personal growth. </a:t>
            </a:r>
          </a:p>
          <a:p>
            <a:r>
              <a:rPr lang="en-US" sz="2000"/>
              <a:t>Self-reflection is a valuable practice for personal development, learning, and self-awareness.</a:t>
            </a:r>
          </a:p>
        </p:txBody>
      </p:sp>
      <p:sp>
        <p:nvSpPr>
          <p:cNvPr id="4" name="TextBox 3">
            <a:extLst>
              <a:ext uri="{FF2B5EF4-FFF2-40B4-BE49-F238E27FC236}">
                <a16:creationId xmlns:a16="http://schemas.microsoft.com/office/drawing/2014/main" id="{3A9FF202-EFD6-E07D-4C08-8ADDC5E84DB0}"/>
              </a:ext>
            </a:extLst>
          </p:cNvPr>
          <p:cNvSpPr txBox="1"/>
          <p:nvPr/>
        </p:nvSpPr>
        <p:spPr>
          <a:xfrm>
            <a:off x="6256020" y="2100579"/>
            <a:ext cx="5097780" cy="40763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(Gibbs, 1988)</a:t>
            </a:r>
          </a:p>
        </p:txBody>
      </p:sp>
    </p:spTree>
    <p:extLst>
      <p:ext uri="{BB962C8B-B14F-4D97-AF65-F5344CB8AC3E}">
        <p14:creationId xmlns:p14="http://schemas.microsoft.com/office/powerpoint/2010/main" val="152504216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441F2-829D-2DE0-C09A-AB240ED486A3}"/>
              </a:ext>
            </a:extLst>
          </p:cNvPr>
          <p:cNvSpPr>
            <a:spLocks noGrp="1"/>
          </p:cNvSpPr>
          <p:nvPr>
            <p:ph type="title"/>
          </p:nvPr>
        </p:nvSpPr>
        <p:spPr>
          <a:xfrm>
            <a:off x="808638" y="386930"/>
            <a:ext cx="9236700" cy="1188950"/>
          </a:xfrm>
        </p:spPr>
        <p:txBody>
          <a:bodyPr anchor="b">
            <a:normAutofit/>
          </a:bodyPr>
          <a:lstStyle/>
          <a:p>
            <a:r>
              <a:rPr lang="en-GB" sz="5400">
                <a:cs typeface="Calibri Light"/>
              </a:rPr>
              <a:t>Self- reflective cycles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4CCC0D-673B-B8C0-91E0-D7B58341146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endParaRPr lang="en-GB" sz="2400" dirty="0">
              <a:cs typeface="Calibri"/>
            </a:endParaRPr>
          </a:p>
        </p:txBody>
      </p:sp>
      <p:sp>
        <p:nvSpPr>
          <p:cNvPr id="4" name="TextBox 3">
            <a:extLst>
              <a:ext uri="{FF2B5EF4-FFF2-40B4-BE49-F238E27FC236}">
                <a16:creationId xmlns:a16="http://schemas.microsoft.com/office/drawing/2014/main" id="{E987FAD0-F0AC-C8E1-5A3D-BA6716B1699C}"/>
              </a:ext>
            </a:extLst>
          </p:cNvPr>
          <p:cNvSpPr txBox="1"/>
          <p:nvPr/>
        </p:nvSpPr>
        <p:spPr>
          <a:xfrm>
            <a:off x="884620" y="3091792"/>
            <a:ext cx="910020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dirty="0">
                <a:solidFill>
                  <a:srgbClr val="FF0000"/>
                </a:solidFill>
                <a:cs typeface="Calibri"/>
              </a:rPr>
              <a:t>Written in the first person- "I, me,"</a:t>
            </a:r>
          </a:p>
        </p:txBody>
      </p:sp>
    </p:spTree>
    <p:extLst>
      <p:ext uri="{BB962C8B-B14F-4D97-AF65-F5344CB8AC3E}">
        <p14:creationId xmlns:p14="http://schemas.microsoft.com/office/powerpoint/2010/main" val="722582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8F9BA-9268-2746-19E9-DC53692CBDEF}"/>
              </a:ext>
            </a:extLst>
          </p:cNvPr>
          <p:cNvSpPr>
            <a:spLocks noGrp="1"/>
          </p:cNvSpPr>
          <p:nvPr>
            <p:ph type="title"/>
          </p:nvPr>
        </p:nvSpPr>
        <p:spPr>
          <a:xfrm>
            <a:off x="640080" y="325369"/>
            <a:ext cx="4368602" cy="1956841"/>
          </a:xfrm>
        </p:spPr>
        <p:txBody>
          <a:bodyPr anchor="b">
            <a:normAutofit/>
          </a:bodyPr>
          <a:lstStyle/>
          <a:p>
            <a:r>
              <a:rPr lang="en-GB" sz="5400">
                <a:cs typeface="Calibri Light"/>
              </a:rPr>
              <a:t>Next session.... workshop</a:t>
            </a:r>
            <a:endParaRPr lang="en-GB" sz="5400"/>
          </a:p>
        </p:txBody>
      </p:sp>
      <p:sp>
        <p:nvSpPr>
          <p:cNvPr id="3" name="Content Placeholder 2">
            <a:extLst>
              <a:ext uri="{FF2B5EF4-FFF2-40B4-BE49-F238E27FC236}">
                <a16:creationId xmlns:a16="http://schemas.microsoft.com/office/drawing/2014/main" id="{74210212-275A-13C3-7499-37AF71EA0814}"/>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cs typeface="Calibri"/>
              </a:rPr>
              <a:t>Look further at Gibbs reflective cycle</a:t>
            </a:r>
          </a:p>
          <a:p>
            <a:r>
              <a:rPr lang="en-GB" sz="2200">
                <a:cs typeface="Calibri"/>
              </a:rPr>
              <a:t>Practical task- using Gibbs reflective cycle</a:t>
            </a:r>
          </a:p>
        </p:txBody>
      </p:sp>
      <p:pic>
        <p:nvPicPr>
          <p:cNvPr id="15" name="Picture 14" descr="Analogue clock">
            <a:extLst>
              <a:ext uri="{FF2B5EF4-FFF2-40B4-BE49-F238E27FC236}">
                <a16:creationId xmlns:a16="http://schemas.microsoft.com/office/drawing/2014/main" id="{FD079D4D-B40A-68C5-35AA-0323858982E8}"/>
              </a:ext>
            </a:extLst>
          </p:cNvPr>
          <p:cNvPicPr>
            <a:picLocks noChangeAspect="1"/>
          </p:cNvPicPr>
          <p:nvPr/>
        </p:nvPicPr>
        <p:blipFill rotWithShape="1">
          <a:blip r:embed="rId2"/>
          <a:srcRect l="32271" r="781"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21304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17302D-5D47-4827-6264-75B32E31FC22}"/>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Session 2</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EA39D3-BDFD-4B21-173B-5ADBE300C52A}"/>
              </a:ext>
            </a:extLst>
          </p:cNvPr>
          <p:cNvSpPr>
            <a:spLocks noGrp="1"/>
          </p:cNvSpPr>
          <p:nvPr>
            <p:ph idx="1"/>
          </p:nvPr>
        </p:nvSpPr>
        <p:spPr>
          <a:xfrm>
            <a:off x="4447308" y="591344"/>
            <a:ext cx="6906491" cy="5585619"/>
          </a:xfrm>
        </p:spPr>
        <p:txBody>
          <a:bodyPr anchor="ctr">
            <a:normAutofit/>
          </a:bodyPr>
          <a:lstStyle/>
          <a:p>
            <a:endParaRPr lang="en-US"/>
          </a:p>
        </p:txBody>
      </p:sp>
    </p:spTree>
    <p:extLst>
      <p:ext uri="{BB962C8B-B14F-4D97-AF65-F5344CB8AC3E}">
        <p14:creationId xmlns:p14="http://schemas.microsoft.com/office/powerpoint/2010/main" val="3217198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58DEB6-2456-69C3-9EDE-B95A4BCD66E7}"/>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Aims for today</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211841-104F-1FA3-7720-9A7D7386E73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cs typeface="Calibri"/>
              </a:rPr>
              <a:t>What is self -reflection?</a:t>
            </a:r>
            <a:endParaRPr lang="en-US">
              <a:cs typeface="Calibri"/>
            </a:endParaRPr>
          </a:p>
          <a:p>
            <a:r>
              <a:rPr lang="en-GB">
                <a:cs typeface="Calibri"/>
              </a:rPr>
              <a:t>Why is it important?</a:t>
            </a:r>
            <a:endParaRPr lang="en-US">
              <a:cs typeface="Calibri"/>
            </a:endParaRPr>
          </a:p>
          <a:p>
            <a:r>
              <a:rPr lang="en-GB">
                <a:cs typeface="Calibri"/>
              </a:rPr>
              <a:t>How to self -reflect</a:t>
            </a:r>
            <a:endParaRPr lang="en-US">
              <a:cs typeface="Calibri"/>
            </a:endParaRPr>
          </a:p>
          <a:p>
            <a:r>
              <a:rPr lang="en-GB">
                <a:cs typeface="Calibri"/>
              </a:rPr>
              <a:t>Self -reflective models (Gibbs, Kolb and Borton)</a:t>
            </a:r>
            <a:endParaRPr lang="en-US">
              <a:cs typeface="Calibri"/>
            </a:endParaRPr>
          </a:p>
          <a:p>
            <a:endParaRPr lang="en-US" dirty="0">
              <a:cs typeface="Calibri"/>
            </a:endParaRPr>
          </a:p>
        </p:txBody>
      </p:sp>
    </p:spTree>
    <p:extLst>
      <p:ext uri="{BB962C8B-B14F-4D97-AF65-F5344CB8AC3E}">
        <p14:creationId xmlns:p14="http://schemas.microsoft.com/office/powerpoint/2010/main" val="1630099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5A58807-B301-5BCF-709D-434A9B504179}"/>
              </a:ext>
            </a:extLst>
          </p:cNvPr>
          <p:cNvSpPr>
            <a:spLocks noGrp="1"/>
          </p:cNvSpPr>
          <p:nvPr>
            <p:ph type="title"/>
          </p:nvPr>
        </p:nvSpPr>
        <p:spPr>
          <a:xfrm>
            <a:off x="479394" y="1070800"/>
            <a:ext cx="3939688" cy="5583126"/>
          </a:xfrm>
        </p:spPr>
        <p:txBody>
          <a:bodyPr>
            <a:normAutofit/>
          </a:bodyPr>
          <a:lstStyle/>
          <a:p>
            <a:pPr algn="r"/>
            <a:r>
              <a:rPr lang="en-GB" sz="6800">
                <a:ea typeface="Calibri Light"/>
                <a:cs typeface="Calibri Light"/>
              </a:rPr>
              <a:t>Reminder-</a:t>
            </a:r>
            <a:br>
              <a:rPr lang="en-GB" sz="6800">
                <a:ea typeface="Calibri Light"/>
                <a:cs typeface="Calibri Light"/>
              </a:rPr>
            </a:br>
            <a:endParaRPr lang="en-GB" sz="6800">
              <a:ea typeface="Calibri Light"/>
              <a:cs typeface="Calibri Light"/>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4851ECB-68FF-80C9-9C2A-D2B9EE5383F5}"/>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1" name="Table 30">
            <a:extLst>
              <a:ext uri="{FF2B5EF4-FFF2-40B4-BE49-F238E27FC236}">
                <a16:creationId xmlns:a16="http://schemas.microsoft.com/office/drawing/2014/main" id="{D1232BDC-E9DC-C76E-DB62-828A60CFE314}"/>
              </a:ext>
            </a:extLst>
          </p:cNvPr>
          <p:cNvGraphicFramePr>
            <a:graphicFrameLocks noGrp="1"/>
          </p:cNvGraphicFramePr>
          <p:nvPr>
            <p:extLst>
              <p:ext uri="{D42A27DB-BD31-4B8C-83A1-F6EECF244321}">
                <p14:modId xmlns:p14="http://schemas.microsoft.com/office/powerpoint/2010/main" val="1198435882"/>
              </p:ext>
            </p:extLst>
          </p:nvPr>
        </p:nvGraphicFramePr>
        <p:xfrm>
          <a:off x="682819" y="4283684"/>
          <a:ext cx="3169017" cy="1463842"/>
        </p:xfrm>
        <a:graphic>
          <a:graphicData uri="http://schemas.openxmlformats.org/drawingml/2006/table">
            <a:tbl>
              <a:tblPr bandRow="1">
                <a:tableStyleId>{5C22544A-7EE6-4342-B048-85BDC9FD1C3A}</a:tableStyleId>
              </a:tblPr>
              <a:tblGrid>
                <a:gridCol w="3169017">
                  <a:extLst>
                    <a:ext uri="{9D8B030D-6E8A-4147-A177-3AD203B41FA5}">
                      <a16:colId xmlns:a16="http://schemas.microsoft.com/office/drawing/2014/main" val="3981175059"/>
                    </a:ext>
                  </a:extLst>
                </a:gridCol>
              </a:tblGrid>
              <a:tr h="1463842">
                <a:tc>
                  <a:txBody>
                    <a:bodyPr/>
                    <a:lstStyle/>
                    <a:p>
                      <a:r>
                        <a:rPr lang="en-US" b="1" dirty="0">
                          <a:effectLst/>
                        </a:rPr>
                        <a:t>1500 written (self reflection)</a:t>
                      </a:r>
                      <a:r>
                        <a:rPr lang="en-US" dirty="0">
                          <a:effectLst/>
                        </a:rPr>
                        <a:t> Gibbs- reflection on becoming a UWTSD student</a:t>
                      </a:r>
                    </a:p>
                  </a:txBody>
                  <a:tcPr anchor="ctr">
                    <a:lnL>
                      <a:noFill/>
                    </a:lnL>
                    <a:lnR>
                      <a:noFill/>
                    </a:lnR>
                    <a:lnT>
                      <a:noFill/>
                    </a:lnT>
                    <a:lnB>
                      <a:noFill/>
                    </a:lnB>
                    <a:noFill/>
                  </a:tcPr>
                </a:tc>
                <a:extLst>
                  <a:ext uri="{0D108BD9-81ED-4DB2-BD59-A6C34878D82A}">
                    <a16:rowId xmlns:a16="http://schemas.microsoft.com/office/drawing/2014/main" val="2279646910"/>
                  </a:ext>
                </a:extLst>
              </a:tr>
            </a:tbl>
          </a:graphicData>
        </a:graphic>
      </p:graphicFrame>
    </p:spTree>
    <p:extLst>
      <p:ext uri="{BB962C8B-B14F-4D97-AF65-F5344CB8AC3E}">
        <p14:creationId xmlns:p14="http://schemas.microsoft.com/office/powerpoint/2010/main" val="3342431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0BF83-ABD5-BBB5-56D8-7CC53BDA0F61}"/>
              </a:ext>
            </a:extLst>
          </p:cNvPr>
          <p:cNvSpPr>
            <a:spLocks noGrp="1"/>
          </p:cNvSpPr>
          <p:nvPr>
            <p:ph type="title"/>
          </p:nvPr>
        </p:nvSpPr>
        <p:spPr>
          <a:xfrm>
            <a:off x="1043631" y="809898"/>
            <a:ext cx="10173010" cy="1554480"/>
          </a:xfrm>
        </p:spPr>
        <p:txBody>
          <a:bodyPr anchor="ctr">
            <a:normAutofit/>
          </a:bodyPr>
          <a:lstStyle/>
          <a:p>
            <a:r>
              <a:rPr lang="en-GB" sz="4800" dirty="0">
                <a:cs typeface="Calibri Light"/>
              </a:rPr>
              <a:t>Task.....10 mins</a:t>
            </a:r>
            <a:endParaRPr lang="en-GB" sz="48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8DFE11B-D94E-24DC-AED1-67FD5B57F0D9}"/>
              </a:ext>
            </a:extLst>
          </p:cNvPr>
          <p:cNvGraphicFramePr>
            <a:graphicFrameLocks noGrp="1"/>
          </p:cNvGraphicFramePr>
          <p:nvPr>
            <p:ph idx="1"/>
            <p:extLst>
              <p:ext uri="{D42A27DB-BD31-4B8C-83A1-F6EECF244321}">
                <p14:modId xmlns:p14="http://schemas.microsoft.com/office/powerpoint/2010/main" val="105383924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9064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863FE-A798-B687-97B2-C149D7323A58}"/>
              </a:ext>
            </a:extLst>
          </p:cNvPr>
          <p:cNvSpPr>
            <a:spLocks noGrp="1"/>
          </p:cNvSpPr>
          <p:nvPr>
            <p:ph type="title"/>
          </p:nvPr>
        </p:nvSpPr>
        <p:spPr>
          <a:xfrm>
            <a:off x="838200" y="365126"/>
            <a:ext cx="10515600" cy="1094740"/>
          </a:xfrm>
        </p:spPr>
        <p:txBody>
          <a:bodyPr vert="horz" lIns="91440" tIns="45720" rIns="91440" bIns="45720" rtlCol="0" anchor="ctr">
            <a:normAutofit/>
          </a:bodyPr>
          <a:lstStyle/>
          <a:p>
            <a:r>
              <a:rPr lang="en-US" kern="1200">
                <a:solidFill>
                  <a:schemeClr val="bg1"/>
                </a:solidFill>
                <a:latin typeface="+mj-lt"/>
                <a:ea typeface="+mj-ea"/>
                <a:cs typeface="+mj-cs"/>
              </a:rPr>
              <a:t>What is self- reflection?</a:t>
            </a:r>
          </a:p>
        </p:txBody>
      </p:sp>
      <p:sp useBgFill="1">
        <p:nvSpPr>
          <p:cNvPr id="7" name="Rectangle 6">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452C6B-DA6B-A252-557B-12587344A735}"/>
              </a:ext>
            </a:extLst>
          </p:cNvPr>
          <p:cNvSpPr>
            <a:spLocks noGrp="1"/>
          </p:cNvSpPr>
          <p:nvPr>
            <p:ph idx="1"/>
          </p:nvPr>
        </p:nvSpPr>
        <p:spPr>
          <a:xfrm>
            <a:off x="838200" y="2100579"/>
            <a:ext cx="5097779" cy="4076383"/>
          </a:xfrm>
        </p:spPr>
        <p:txBody>
          <a:bodyPr vert="horz" lIns="91440" tIns="45720" rIns="91440" bIns="45720" rtlCol="0" anchor="ctr">
            <a:normAutofit/>
          </a:bodyPr>
          <a:lstStyle/>
          <a:p>
            <a:r>
              <a:rPr lang="en-US" sz="2000"/>
              <a:t>The process of examining and contemplating one's thoughts, feelings, experiences, and actions in order to gain insight into oneself. </a:t>
            </a:r>
          </a:p>
          <a:p>
            <a:r>
              <a:rPr lang="en-US" sz="2000"/>
              <a:t>It involves looking inwardly to understand one's motivations, beliefs, strengths, weaknesses, and personal growth. </a:t>
            </a:r>
          </a:p>
          <a:p>
            <a:r>
              <a:rPr lang="en-US" sz="2000"/>
              <a:t>Self-reflection is a valuable practice for personal development, learning, and self-awareness.</a:t>
            </a:r>
          </a:p>
        </p:txBody>
      </p:sp>
      <p:sp>
        <p:nvSpPr>
          <p:cNvPr id="4" name="TextBox 3">
            <a:extLst>
              <a:ext uri="{FF2B5EF4-FFF2-40B4-BE49-F238E27FC236}">
                <a16:creationId xmlns:a16="http://schemas.microsoft.com/office/drawing/2014/main" id="{3A9FF202-EFD6-E07D-4C08-8ADDC5E84DB0}"/>
              </a:ext>
            </a:extLst>
          </p:cNvPr>
          <p:cNvSpPr txBox="1"/>
          <p:nvPr/>
        </p:nvSpPr>
        <p:spPr>
          <a:xfrm>
            <a:off x="6256020" y="2100579"/>
            <a:ext cx="5097780" cy="40763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(Gibbs, 1988)</a:t>
            </a:r>
          </a:p>
        </p:txBody>
      </p:sp>
    </p:spTree>
    <p:extLst>
      <p:ext uri="{BB962C8B-B14F-4D97-AF65-F5344CB8AC3E}">
        <p14:creationId xmlns:p14="http://schemas.microsoft.com/office/powerpoint/2010/main" val="68419633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CC529-081A-47AF-81A0-0E1DF48882A1}"/>
              </a:ext>
            </a:extLst>
          </p:cNvPr>
          <p:cNvSpPr>
            <a:spLocks noGrp="1"/>
          </p:cNvSpPr>
          <p:nvPr>
            <p:ph type="title"/>
          </p:nvPr>
        </p:nvSpPr>
        <p:spPr>
          <a:xfrm>
            <a:off x="841248" y="251312"/>
            <a:ext cx="10506456" cy="1010264"/>
          </a:xfrm>
        </p:spPr>
        <p:txBody>
          <a:bodyPr anchor="ctr">
            <a:normAutofit/>
          </a:bodyPr>
          <a:lstStyle/>
          <a:p>
            <a:r>
              <a:rPr lang="en-GB">
                <a:cs typeface="Calibri Light"/>
              </a:rPr>
              <a:t>Key aspects of self- reflection</a:t>
            </a:r>
            <a:endParaRPr lang="en-GB"/>
          </a:p>
        </p:txBody>
      </p:sp>
      <p:sp>
        <p:nvSpPr>
          <p:cNvPr id="18" name="Rectangle 17">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AD911A39-20B6-0B71-3ADF-C9CBE83C7BD4}"/>
              </a:ext>
            </a:extLst>
          </p:cNvPr>
          <p:cNvGraphicFramePr>
            <a:graphicFrameLocks noGrp="1"/>
          </p:cNvGraphicFramePr>
          <p:nvPr>
            <p:ph idx="1"/>
            <p:extLst>
              <p:ext uri="{D42A27DB-BD31-4B8C-83A1-F6EECF244321}">
                <p14:modId xmlns:p14="http://schemas.microsoft.com/office/powerpoint/2010/main" val="610251600"/>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5106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37450-140B-661D-3557-2605D069D645}"/>
              </a:ext>
            </a:extLst>
          </p:cNvPr>
          <p:cNvSpPr>
            <a:spLocks noGrp="1"/>
          </p:cNvSpPr>
          <p:nvPr>
            <p:ph type="title"/>
          </p:nvPr>
        </p:nvSpPr>
        <p:spPr>
          <a:xfrm>
            <a:off x="841248" y="256032"/>
            <a:ext cx="10506456" cy="1014984"/>
          </a:xfrm>
        </p:spPr>
        <p:txBody>
          <a:bodyPr anchor="b">
            <a:normAutofit/>
          </a:bodyPr>
          <a:lstStyle/>
          <a:p>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49F79E2-5C3A-A8BC-9D80-F5A070A08DD5}"/>
              </a:ext>
            </a:extLst>
          </p:cNvPr>
          <p:cNvGraphicFramePr>
            <a:graphicFrameLocks noGrp="1"/>
          </p:cNvGraphicFramePr>
          <p:nvPr>
            <p:ph idx="1"/>
            <p:extLst>
              <p:ext uri="{D42A27DB-BD31-4B8C-83A1-F6EECF244321}">
                <p14:modId xmlns:p14="http://schemas.microsoft.com/office/powerpoint/2010/main" val="388369205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8729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9FB77-2C86-2E70-8E19-2FF6C7DFD083}"/>
              </a:ext>
            </a:extLst>
          </p:cNvPr>
          <p:cNvSpPr>
            <a:spLocks noGrp="1"/>
          </p:cNvSpPr>
          <p:nvPr>
            <p:ph type="title"/>
          </p:nvPr>
        </p:nvSpPr>
        <p:spPr>
          <a:xfrm>
            <a:off x="841248" y="256032"/>
            <a:ext cx="10506456" cy="1014984"/>
          </a:xfrm>
        </p:spPr>
        <p:txBody>
          <a:bodyPr anchor="b">
            <a:normAutofit/>
          </a:bodyPr>
          <a:lstStyle/>
          <a:p>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7396C91-4AE2-DF42-1EC5-02C15A0BEA50}"/>
              </a:ext>
            </a:extLst>
          </p:cNvPr>
          <p:cNvGraphicFramePr>
            <a:graphicFrameLocks noGrp="1"/>
          </p:cNvGraphicFramePr>
          <p:nvPr>
            <p:ph idx="1"/>
            <p:extLst>
              <p:ext uri="{D42A27DB-BD31-4B8C-83A1-F6EECF244321}">
                <p14:modId xmlns:p14="http://schemas.microsoft.com/office/powerpoint/2010/main" val="116397749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01564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A8972-6F7B-B497-46AF-AD9B68590002}"/>
              </a:ext>
            </a:extLst>
          </p:cNvPr>
          <p:cNvSpPr>
            <a:spLocks noGrp="1"/>
          </p:cNvSpPr>
          <p:nvPr>
            <p:ph type="title"/>
          </p:nvPr>
        </p:nvSpPr>
        <p:spPr/>
        <p:txBody>
          <a:bodyPr/>
          <a:lstStyle/>
          <a:p>
            <a:r>
              <a:rPr lang="en-GB" dirty="0">
                <a:latin typeface="Calibri Light"/>
              </a:rPr>
              <a:t>Methods used to self- reflect</a:t>
            </a:r>
            <a:endParaRPr lang="en-GB" dirty="0"/>
          </a:p>
        </p:txBody>
      </p:sp>
      <p:graphicFrame>
        <p:nvGraphicFramePr>
          <p:cNvPr id="5" name="Content Placeholder 2">
            <a:extLst>
              <a:ext uri="{FF2B5EF4-FFF2-40B4-BE49-F238E27FC236}">
                <a16:creationId xmlns:a16="http://schemas.microsoft.com/office/drawing/2014/main" id="{0174C881-5A57-5E05-1905-77F315DF9C3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0735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F81EE-1337-2A96-FD53-73C246E0C56D}"/>
              </a:ext>
            </a:extLst>
          </p:cNvPr>
          <p:cNvSpPr>
            <a:spLocks noGrp="1"/>
          </p:cNvSpPr>
          <p:nvPr>
            <p:ph type="title"/>
          </p:nvPr>
        </p:nvSpPr>
        <p:spPr>
          <a:xfrm>
            <a:off x="5297762" y="329184"/>
            <a:ext cx="6251110" cy="1783080"/>
          </a:xfrm>
        </p:spPr>
        <p:txBody>
          <a:bodyPr anchor="b">
            <a:normAutofit/>
          </a:bodyPr>
          <a:lstStyle/>
          <a:p>
            <a:r>
              <a:rPr lang="en-GB" sz="5400">
                <a:cs typeface="Calibri Light"/>
              </a:rPr>
              <a:t>Why is it important?</a:t>
            </a:r>
            <a:endParaRPr lang="en-GB" sz="5400"/>
          </a:p>
        </p:txBody>
      </p:sp>
      <p:pic>
        <p:nvPicPr>
          <p:cNvPr id="5" name="Picture 4" descr="Light bulb on yellow background with sketched light beams and cord">
            <a:extLst>
              <a:ext uri="{FF2B5EF4-FFF2-40B4-BE49-F238E27FC236}">
                <a16:creationId xmlns:a16="http://schemas.microsoft.com/office/drawing/2014/main" id="{488EFF23-D90E-F50B-E040-32A44CC5115B}"/>
              </a:ext>
            </a:extLst>
          </p:cNvPr>
          <p:cNvPicPr>
            <a:picLocks noChangeAspect="1"/>
          </p:cNvPicPr>
          <p:nvPr/>
        </p:nvPicPr>
        <p:blipFill rotWithShape="1">
          <a:blip r:embed="rId2"/>
          <a:srcRect l="50272" r="7948"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9B11CB-2270-0C1F-818A-F9BA97D7B41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Enables us to evaluate our performance, behaviour and attitudes</a:t>
            </a:r>
          </a:p>
          <a:p>
            <a:r>
              <a:rPr lang="en-GB" sz="2200">
                <a:cs typeface="Calibri"/>
              </a:rPr>
              <a:t>Provides insight into how we perform at a given task</a:t>
            </a:r>
          </a:p>
          <a:p>
            <a:r>
              <a:rPr lang="en-GB" sz="2200">
                <a:cs typeface="Calibri"/>
              </a:rPr>
              <a:t>Provides area of growth</a:t>
            </a:r>
          </a:p>
          <a:p>
            <a:r>
              <a:rPr lang="en-GB" sz="2200">
                <a:cs typeface="Calibri"/>
              </a:rPr>
              <a:t>Teaches us new tools</a:t>
            </a:r>
          </a:p>
          <a:p>
            <a:r>
              <a:rPr lang="en-GB" sz="2200">
                <a:cs typeface="Calibri"/>
              </a:rPr>
              <a:t>Helps to build an action plan for future endeavours</a:t>
            </a:r>
          </a:p>
          <a:p>
            <a:endParaRPr lang="en-GB" sz="2200">
              <a:cs typeface="Calibri"/>
            </a:endParaRPr>
          </a:p>
          <a:p>
            <a:endParaRPr lang="en-GB" sz="2200">
              <a:cs typeface="Calibri"/>
            </a:endParaRPr>
          </a:p>
        </p:txBody>
      </p:sp>
    </p:spTree>
    <p:extLst>
      <p:ext uri="{BB962C8B-B14F-4D97-AF65-F5344CB8AC3E}">
        <p14:creationId xmlns:p14="http://schemas.microsoft.com/office/powerpoint/2010/main" val="774334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EE3BE-7B6D-94DD-4B92-4BA228B6E716}"/>
              </a:ext>
            </a:extLst>
          </p:cNvPr>
          <p:cNvSpPr>
            <a:spLocks noGrp="1"/>
          </p:cNvSpPr>
          <p:nvPr>
            <p:ph type="title"/>
          </p:nvPr>
        </p:nvSpPr>
        <p:spPr>
          <a:xfrm>
            <a:off x="793662" y="386930"/>
            <a:ext cx="10066122" cy="1298448"/>
          </a:xfrm>
        </p:spPr>
        <p:txBody>
          <a:bodyPr anchor="b">
            <a:normAutofit/>
          </a:bodyPr>
          <a:lstStyle/>
          <a:p>
            <a:r>
              <a:rPr lang="en-GB" dirty="0">
                <a:cs typeface="Calibri Light"/>
              </a:rPr>
              <a:t>Think of a time where you have used self- reflection</a:t>
            </a:r>
            <a:endParaRPr lang="en-GB" dirty="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710F0B5-06B8-4A96-6D0A-F57B6651FEE4}"/>
              </a:ext>
            </a:extLst>
          </p:cNvPr>
          <p:cNvSpPr>
            <a:spLocks noGrp="1"/>
          </p:cNvSpPr>
          <p:nvPr>
            <p:ph idx="1"/>
          </p:nvPr>
        </p:nvSpPr>
        <p:spPr>
          <a:xfrm>
            <a:off x="793661" y="2599509"/>
            <a:ext cx="4530898" cy="3639450"/>
          </a:xfrm>
        </p:spPr>
        <p:txBody>
          <a:bodyPr anchor="ctr">
            <a:normAutofit/>
          </a:bodyPr>
          <a:lstStyle/>
          <a:p>
            <a:r>
              <a:rPr lang="en-US" dirty="0">
                <a:cs typeface="Calibri"/>
              </a:rPr>
              <a:t>Why did you use it?</a:t>
            </a:r>
          </a:p>
          <a:p>
            <a:r>
              <a:rPr lang="en-US" dirty="0">
                <a:cs typeface="Calibri"/>
              </a:rPr>
              <a:t>What did you learn from it?</a:t>
            </a:r>
          </a:p>
          <a:p>
            <a:r>
              <a:rPr lang="en-US" dirty="0">
                <a:cs typeface="Calibri"/>
              </a:rPr>
              <a:t>If you had to carry out the task again, would you do it differently and why?</a:t>
            </a:r>
          </a:p>
        </p:txBody>
      </p:sp>
      <p:pic>
        <p:nvPicPr>
          <p:cNvPr id="4" name="Content Placeholder 3" descr="A group of hands with text above them&#10;&#10;Description automatically generated">
            <a:extLst>
              <a:ext uri="{FF2B5EF4-FFF2-40B4-BE49-F238E27FC236}">
                <a16:creationId xmlns:a16="http://schemas.microsoft.com/office/drawing/2014/main" id="{9122E8B0-994D-2F8E-D80E-AA12EA0BABD7}"/>
              </a:ext>
            </a:extLst>
          </p:cNvPr>
          <p:cNvPicPr>
            <a:picLocks noChangeAspect="1"/>
          </p:cNvPicPr>
          <p:nvPr/>
        </p:nvPicPr>
        <p:blipFill>
          <a:blip r:embed="rId2"/>
          <a:stretch>
            <a:fillRect/>
          </a:stretch>
        </p:blipFill>
        <p:spPr>
          <a:xfrm>
            <a:off x="5911532" y="2899299"/>
            <a:ext cx="5150277" cy="2884155"/>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670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441F2-829D-2DE0-C09A-AB240ED486A3}"/>
              </a:ext>
            </a:extLst>
          </p:cNvPr>
          <p:cNvSpPr>
            <a:spLocks noGrp="1"/>
          </p:cNvSpPr>
          <p:nvPr>
            <p:ph type="title"/>
          </p:nvPr>
        </p:nvSpPr>
        <p:spPr>
          <a:xfrm>
            <a:off x="808638" y="386930"/>
            <a:ext cx="9236700" cy="1188950"/>
          </a:xfrm>
        </p:spPr>
        <p:txBody>
          <a:bodyPr anchor="b">
            <a:normAutofit/>
          </a:bodyPr>
          <a:lstStyle/>
          <a:p>
            <a:r>
              <a:rPr lang="en-GB" sz="5400">
                <a:cs typeface="Calibri Light"/>
              </a:rPr>
              <a:t>Self- reflective cycles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4CCC0D-673B-B8C0-91E0-D7B58341146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endParaRPr lang="en-GB" sz="2400" dirty="0">
              <a:cs typeface="Calibri"/>
            </a:endParaRPr>
          </a:p>
        </p:txBody>
      </p:sp>
      <p:sp>
        <p:nvSpPr>
          <p:cNvPr id="4" name="TextBox 3">
            <a:extLst>
              <a:ext uri="{FF2B5EF4-FFF2-40B4-BE49-F238E27FC236}">
                <a16:creationId xmlns:a16="http://schemas.microsoft.com/office/drawing/2014/main" id="{E987FAD0-F0AC-C8E1-5A3D-BA6716B1699C}"/>
              </a:ext>
            </a:extLst>
          </p:cNvPr>
          <p:cNvSpPr txBox="1"/>
          <p:nvPr/>
        </p:nvSpPr>
        <p:spPr>
          <a:xfrm>
            <a:off x="884620" y="3091792"/>
            <a:ext cx="910020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dirty="0">
                <a:solidFill>
                  <a:srgbClr val="FF0000"/>
                </a:solidFill>
                <a:cs typeface="Calibri"/>
              </a:rPr>
              <a:t>Written in the first person- "I, me,"</a:t>
            </a:r>
          </a:p>
        </p:txBody>
      </p:sp>
    </p:spTree>
    <p:extLst>
      <p:ext uri="{BB962C8B-B14F-4D97-AF65-F5344CB8AC3E}">
        <p14:creationId xmlns:p14="http://schemas.microsoft.com/office/powerpoint/2010/main" val="42563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DC4EC5F-69E0-D729-9C70-8DC7024665BF}"/>
              </a:ext>
            </a:extLst>
          </p:cNvPr>
          <p:cNvSpPr>
            <a:spLocks noGrp="1"/>
          </p:cNvSpPr>
          <p:nvPr>
            <p:ph type="title"/>
          </p:nvPr>
        </p:nvSpPr>
        <p:spPr>
          <a:xfrm>
            <a:off x="509574" y="438780"/>
            <a:ext cx="5117162" cy="1325563"/>
          </a:xfrm>
        </p:spPr>
        <p:txBody>
          <a:bodyPr/>
          <a:lstStyle/>
          <a:p>
            <a:r>
              <a:rPr lang="en-GB" dirty="0" err="1"/>
              <a:t>Borton’s</a:t>
            </a:r>
            <a:r>
              <a:rPr lang="en-GB" dirty="0"/>
              <a:t> reflective model</a:t>
            </a:r>
          </a:p>
        </p:txBody>
      </p:sp>
      <p:pic>
        <p:nvPicPr>
          <p:cNvPr id="13" name="Picture Placeholder 12" descr="Diagram">
            <a:extLst>
              <a:ext uri="{FF2B5EF4-FFF2-40B4-BE49-F238E27FC236}">
                <a16:creationId xmlns:a16="http://schemas.microsoft.com/office/drawing/2014/main" id="{8E730286-D5A0-68E1-1548-28D97D1FCEE1}"/>
              </a:ext>
            </a:extLst>
          </p:cNvPr>
          <p:cNvPicPr>
            <a:picLocks noGrp="1" noChangeAspect="1"/>
          </p:cNvPicPr>
          <p:nvPr>
            <p:ph type="pic" sz="quarter" idx="51"/>
          </p:nvPr>
        </p:nvPicPr>
        <p:blipFill rotWithShape="1">
          <a:blip r:embed="rId3"/>
          <a:srcRect l="16315" t="-1567" r="16923" b="-20045"/>
          <a:stretch/>
        </p:blipFill>
        <p:spPr>
          <a:xfrm rot="20670302">
            <a:off x="4068153" y="719531"/>
            <a:ext cx="5072618" cy="5411219"/>
          </a:xfrm>
        </p:spPr>
      </p:pic>
      <p:sp>
        <p:nvSpPr>
          <p:cNvPr id="8" name="Slide Number Placeholder 7">
            <a:extLst>
              <a:ext uri="{FF2B5EF4-FFF2-40B4-BE49-F238E27FC236}">
                <a16:creationId xmlns:a16="http://schemas.microsoft.com/office/drawing/2014/main" id="{9C580174-9B1D-3248-7E55-8D02F33D5FC7}"/>
              </a:ext>
            </a:extLst>
          </p:cNvPr>
          <p:cNvSpPr>
            <a:spLocks noGrp="1"/>
          </p:cNvSpPr>
          <p:nvPr>
            <p:ph type="sldNum" sz="quarter" idx="53"/>
          </p:nvPr>
        </p:nvSpPr>
        <p:spPr/>
        <p:txBody>
          <a:bodyPr/>
          <a:lstStyle/>
          <a:p>
            <a:fld id="{47FEACEE-25B4-4A2D-B147-27296E36371D}" type="slidenum">
              <a:rPr lang="en-US" altLang="zh-CN" smtClean="0"/>
              <a:pPr/>
              <a:t>20</a:t>
            </a:fld>
            <a:endParaRPr lang="en-US" altLang="zh-CN" dirty="0"/>
          </a:p>
        </p:txBody>
      </p:sp>
      <p:sp>
        <p:nvSpPr>
          <p:cNvPr id="14" name="Text Placeholder 19">
            <a:extLst>
              <a:ext uri="{FF2B5EF4-FFF2-40B4-BE49-F238E27FC236}">
                <a16:creationId xmlns:a16="http://schemas.microsoft.com/office/drawing/2014/main" id="{35D01E46-3132-1E6E-76DE-A0EB759A38D4}"/>
              </a:ext>
            </a:extLst>
          </p:cNvPr>
          <p:cNvSpPr>
            <a:spLocks noGrp="1"/>
          </p:cNvSpPr>
          <p:nvPr>
            <p:ph type="body" sz="quarter" idx="28"/>
          </p:nvPr>
        </p:nvSpPr>
        <p:spPr>
          <a:xfrm>
            <a:off x="7246310" y="633955"/>
            <a:ext cx="4696188" cy="1130388"/>
          </a:xfrm>
          <a:ln w="19050">
            <a:solidFill>
              <a:srgbClr val="FFCC00"/>
            </a:solidFill>
          </a:ln>
        </p:spPr>
        <p:txBody>
          <a:bodyPr/>
          <a:lstStyle/>
          <a:p>
            <a:r>
              <a:rPr lang="en-US" dirty="0"/>
              <a:t>What happened?</a:t>
            </a:r>
          </a:p>
          <a:p>
            <a:r>
              <a:rPr lang="en-US" dirty="0"/>
              <a:t>What was I doing?</a:t>
            </a:r>
          </a:p>
          <a:p>
            <a:r>
              <a:rPr lang="en-US" dirty="0"/>
              <a:t>What was I trying to achieve?</a:t>
            </a:r>
          </a:p>
          <a:p>
            <a:endParaRPr lang="en-US" dirty="0"/>
          </a:p>
          <a:p>
            <a:endParaRPr lang="en-US" dirty="0"/>
          </a:p>
        </p:txBody>
      </p:sp>
      <p:sp>
        <p:nvSpPr>
          <p:cNvPr id="15" name="Text Placeholder 19">
            <a:extLst>
              <a:ext uri="{FF2B5EF4-FFF2-40B4-BE49-F238E27FC236}">
                <a16:creationId xmlns:a16="http://schemas.microsoft.com/office/drawing/2014/main" id="{4314E75B-3D06-5B0E-6E1E-B82FC2AB7CBC}"/>
              </a:ext>
            </a:extLst>
          </p:cNvPr>
          <p:cNvSpPr txBox="1">
            <a:spLocks/>
          </p:cNvSpPr>
          <p:nvPr/>
        </p:nvSpPr>
        <p:spPr>
          <a:xfrm>
            <a:off x="7289495" y="5368540"/>
            <a:ext cx="4696188" cy="1130388"/>
          </a:xfrm>
          <a:prstGeom prst="rect">
            <a:avLst/>
          </a:prstGeom>
          <a:ln w="28575">
            <a:solidFill>
              <a:srgbClr val="92D050"/>
            </a:solidFill>
          </a:ln>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What did I feel at the time?</a:t>
            </a:r>
          </a:p>
          <a:p>
            <a:r>
              <a:rPr lang="en-US" dirty="0"/>
              <a:t>What were the effects of what I did/did not do?</a:t>
            </a:r>
          </a:p>
          <a:p>
            <a:r>
              <a:rPr lang="en-US" dirty="0"/>
              <a:t>What positive aspects emerge from the event?</a:t>
            </a:r>
          </a:p>
          <a:p>
            <a:endParaRPr lang="en-US" dirty="0"/>
          </a:p>
          <a:p>
            <a:endParaRPr lang="en-US" dirty="0"/>
          </a:p>
        </p:txBody>
      </p:sp>
      <p:sp>
        <p:nvSpPr>
          <p:cNvPr id="16" name="Text Placeholder 19">
            <a:extLst>
              <a:ext uri="{FF2B5EF4-FFF2-40B4-BE49-F238E27FC236}">
                <a16:creationId xmlns:a16="http://schemas.microsoft.com/office/drawing/2014/main" id="{7DCEFC1E-8789-B239-21F9-982392F88516}"/>
              </a:ext>
            </a:extLst>
          </p:cNvPr>
          <p:cNvSpPr txBox="1">
            <a:spLocks/>
          </p:cNvSpPr>
          <p:nvPr/>
        </p:nvSpPr>
        <p:spPr>
          <a:xfrm>
            <a:off x="184417" y="2393933"/>
            <a:ext cx="4696188" cy="1325562"/>
          </a:xfrm>
          <a:prstGeom prst="rect">
            <a:avLst/>
          </a:prstGeom>
          <a:ln w="28575">
            <a:solidFill>
              <a:schemeClr val="accent6">
                <a:lumMod val="50000"/>
                <a:lumOff val="50000"/>
              </a:schemeClr>
            </a:solidFill>
          </a:ln>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What would I do differently in this situation again?</a:t>
            </a:r>
          </a:p>
          <a:p>
            <a:r>
              <a:rPr lang="en-US" dirty="0"/>
              <a:t>Where can I get more information to help with these situations?</a:t>
            </a:r>
          </a:p>
          <a:p>
            <a:r>
              <a:rPr lang="en-US" dirty="0"/>
              <a:t>What is the main learning that I take from this?</a:t>
            </a:r>
          </a:p>
          <a:p>
            <a:endParaRPr lang="en-US" dirty="0"/>
          </a:p>
          <a:p>
            <a:endParaRPr lang="en-US" dirty="0"/>
          </a:p>
        </p:txBody>
      </p:sp>
    </p:spTree>
    <p:extLst>
      <p:ext uri="{BB962C8B-B14F-4D97-AF65-F5344CB8AC3E}">
        <p14:creationId xmlns:p14="http://schemas.microsoft.com/office/powerpoint/2010/main" val="2104605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1E6DD-624F-1CFD-80DE-581A54BC6659}"/>
              </a:ext>
            </a:extLst>
          </p:cNvPr>
          <p:cNvSpPr>
            <a:spLocks noGrp="1"/>
          </p:cNvSpPr>
          <p:nvPr>
            <p:ph type="title"/>
          </p:nvPr>
        </p:nvSpPr>
        <p:spPr>
          <a:xfrm>
            <a:off x="630936" y="639520"/>
            <a:ext cx="3429000" cy="1719072"/>
          </a:xfrm>
        </p:spPr>
        <p:txBody>
          <a:bodyPr anchor="b">
            <a:normAutofit fontScale="90000"/>
          </a:bodyPr>
          <a:lstStyle/>
          <a:p>
            <a:r>
              <a:rPr lang="en-GB" sz="5400" dirty="0">
                <a:cs typeface="Calibri Light"/>
              </a:rPr>
              <a:t>Kolb's reflective model</a:t>
            </a:r>
            <a:endParaRPr lang="en-GB" sz="5400" dirty="0"/>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A6616345-56D1-B361-7E3B-3CC4AAECD4B2}"/>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descr="A diagram of different stages of development&#10;&#10;Description automatically generated">
            <a:extLst>
              <a:ext uri="{FF2B5EF4-FFF2-40B4-BE49-F238E27FC236}">
                <a16:creationId xmlns:a16="http://schemas.microsoft.com/office/drawing/2014/main" id="{0BF05445-EE2E-126E-7E44-0165BCF6C150}"/>
              </a:ext>
            </a:extLst>
          </p:cNvPr>
          <p:cNvPicPr>
            <a:picLocks noChangeAspect="1"/>
          </p:cNvPicPr>
          <p:nvPr/>
        </p:nvPicPr>
        <p:blipFill>
          <a:blip r:embed="rId2"/>
          <a:stretch>
            <a:fillRect/>
          </a:stretch>
        </p:blipFill>
        <p:spPr>
          <a:xfrm>
            <a:off x="4654296" y="784291"/>
            <a:ext cx="6903720" cy="5289417"/>
          </a:xfrm>
          <a:prstGeom prst="rect">
            <a:avLst/>
          </a:prstGeom>
        </p:spPr>
      </p:pic>
    </p:spTree>
    <p:extLst>
      <p:ext uri="{BB962C8B-B14F-4D97-AF65-F5344CB8AC3E}">
        <p14:creationId xmlns:p14="http://schemas.microsoft.com/office/powerpoint/2010/main" val="3190388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2"/>
          <a:stretch>
            <a:fillRect/>
          </a:stretch>
        </p:blipFill>
        <p:spPr>
          <a:xfrm>
            <a:off x="4326567" y="535593"/>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https://youtu.be/-gbczr0lRf4</a:t>
            </a:r>
            <a:r>
              <a:rPr lang="en-GB" dirty="0"/>
              <a:t> </a:t>
            </a:r>
            <a:endParaRPr lang="en-US"/>
          </a:p>
        </p:txBody>
      </p:sp>
    </p:spTree>
    <p:extLst>
      <p:ext uri="{BB962C8B-B14F-4D97-AF65-F5344CB8AC3E}">
        <p14:creationId xmlns:p14="http://schemas.microsoft.com/office/powerpoint/2010/main" val="12302397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D4295-0EAA-234B-BAA7-78CAF46A5D90}"/>
              </a:ext>
            </a:extLst>
          </p:cNvPr>
          <p:cNvSpPr>
            <a:spLocks noGrp="1"/>
          </p:cNvSpPr>
          <p:nvPr>
            <p:ph type="title"/>
          </p:nvPr>
        </p:nvSpPr>
        <p:spPr>
          <a:xfrm>
            <a:off x="4965430" y="629266"/>
            <a:ext cx="6586491" cy="1676603"/>
          </a:xfrm>
        </p:spPr>
        <p:txBody>
          <a:bodyPr>
            <a:normAutofit/>
          </a:bodyPr>
          <a:lstStyle/>
          <a:p>
            <a:r>
              <a:rPr lang="en-GB" sz="5400">
                <a:cs typeface="Calibri Light"/>
              </a:rPr>
              <a:t>Description</a:t>
            </a:r>
            <a:endParaRPr lang="en-GB" sz="5400"/>
          </a:p>
        </p:txBody>
      </p:sp>
      <p:sp>
        <p:nvSpPr>
          <p:cNvPr id="3" name="Content Placeholder 2">
            <a:extLst>
              <a:ext uri="{FF2B5EF4-FFF2-40B4-BE49-F238E27FC236}">
                <a16:creationId xmlns:a16="http://schemas.microsoft.com/office/drawing/2014/main" id="{7A16F9CC-0066-1815-2727-A9B53A74350E}"/>
              </a:ext>
            </a:extLst>
          </p:cNvPr>
          <p:cNvSpPr>
            <a:spLocks noGrp="1"/>
          </p:cNvSpPr>
          <p:nvPr>
            <p:ph idx="1"/>
          </p:nvPr>
        </p:nvSpPr>
        <p:spPr>
          <a:xfrm>
            <a:off x="4861950" y="1441215"/>
            <a:ext cx="6586489" cy="3785419"/>
          </a:xfrm>
        </p:spPr>
        <p:txBody>
          <a:bodyPr vert="horz" lIns="91440" tIns="45720" rIns="91440" bIns="45720" rtlCol="0" anchor="t">
            <a:noAutofit/>
          </a:bodyPr>
          <a:lstStyle/>
          <a:p>
            <a:endParaRPr lang="en-GB" sz="1300">
              <a:ea typeface="+mn-lt"/>
              <a:cs typeface="+mn-lt"/>
            </a:endParaRPr>
          </a:p>
          <a:p>
            <a:endParaRPr lang="en-GB" sz="1300">
              <a:cs typeface="Calibri"/>
            </a:endParaRPr>
          </a:p>
          <a:p>
            <a:pPr marL="0" indent="0">
              <a:buNone/>
            </a:pPr>
            <a:r>
              <a:rPr lang="en-GB" sz="2000" dirty="0">
                <a:ea typeface="+mn-lt"/>
                <a:cs typeface="+mn-lt"/>
              </a:rPr>
              <a:t>Here you have a chance to describe the situation in detail. The main points to include here concern what happened. Your feelings and conclusions will come later.</a:t>
            </a:r>
            <a:endParaRPr lang="en-GB" sz="2000" dirty="0">
              <a:cs typeface="Calibri"/>
            </a:endParaRPr>
          </a:p>
          <a:p>
            <a:pPr marL="0" indent="0">
              <a:buNone/>
            </a:pPr>
            <a:r>
              <a:rPr lang="en-GB" sz="2000" b="1" u="sng" dirty="0">
                <a:ea typeface="+mn-lt"/>
                <a:cs typeface="+mn-lt"/>
              </a:rPr>
              <a:t>Helpful questions:</a:t>
            </a:r>
            <a:endParaRPr lang="en-GB" sz="2000" b="1" u="sng" dirty="0">
              <a:cs typeface="Calibri"/>
            </a:endParaRPr>
          </a:p>
          <a:p>
            <a:r>
              <a:rPr lang="en-GB" sz="2000" dirty="0">
                <a:ea typeface="+mn-lt"/>
                <a:cs typeface="+mn-lt"/>
              </a:rPr>
              <a:t>What happened?</a:t>
            </a:r>
            <a:endParaRPr lang="en-GB" sz="2000" dirty="0">
              <a:cs typeface="Calibri"/>
            </a:endParaRPr>
          </a:p>
          <a:p>
            <a:r>
              <a:rPr lang="en-GB" sz="2000" dirty="0">
                <a:ea typeface="+mn-lt"/>
                <a:cs typeface="+mn-lt"/>
              </a:rPr>
              <a:t>When and where did it happen?</a:t>
            </a:r>
            <a:endParaRPr lang="en-GB" sz="2000" dirty="0">
              <a:cs typeface="Calibri"/>
            </a:endParaRPr>
          </a:p>
          <a:p>
            <a:r>
              <a:rPr lang="en-GB" sz="2000" dirty="0">
                <a:ea typeface="+mn-lt"/>
                <a:cs typeface="+mn-lt"/>
              </a:rPr>
              <a:t>Who was present?</a:t>
            </a:r>
            <a:endParaRPr lang="en-GB" sz="2000" dirty="0">
              <a:cs typeface="Calibri"/>
            </a:endParaRPr>
          </a:p>
          <a:p>
            <a:r>
              <a:rPr lang="en-GB" sz="2000" dirty="0">
                <a:ea typeface="+mn-lt"/>
                <a:cs typeface="+mn-lt"/>
              </a:rPr>
              <a:t>What did you and the other people do?</a:t>
            </a:r>
            <a:endParaRPr lang="en-GB" sz="2000" dirty="0">
              <a:cs typeface="Calibri"/>
            </a:endParaRPr>
          </a:p>
          <a:p>
            <a:r>
              <a:rPr lang="en-GB" sz="2000" dirty="0">
                <a:ea typeface="+mn-lt"/>
                <a:cs typeface="+mn-lt"/>
              </a:rPr>
              <a:t>What was the outcome of the situation?</a:t>
            </a:r>
            <a:endParaRPr lang="en-GB" sz="2000" dirty="0">
              <a:cs typeface="Calibri"/>
            </a:endParaRPr>
          </a:p>
          <a:p>
            <a:r>
              <a:rPr lang="en-GB" sz="2000" dirty="0">
                <a:ea typeface="+mn-lt"/>
                <a:cs typeface="+mn-lt"/>
              </a:rPr>
              <a:t>Why were you there?</a:t>
            </a:r>
            <a:endParaRPr lang="en-GB" sz="2000" dirty="0">
              <a:cs typeface="Calibri"/>
            </a:endParaRPr>
          </a:p>
          <a:p>
            <a:r>
              <a:rPr lang="en-GB" sz="2000" dirty="0">
                <a:ea typeface="+mn-lt"/>
                <a:cs typeface="+mn-lt"/>
              </a:rPr>
              <a:t>What did you want to happen?</a:t>
            </a:r>
            <a:endParaRPr lang="en-GB" sz="2000" dirty="0"/>
          </a:p>
          <a:p>
            <a:endParaRPr lang="en-GB" sz="1300">
              <a:cs typeface="Calibri"/>
            </a:endParaRPr>
          </a:p>
        </p:txBody>
      </p:sp>
      <p:pic>
        <p:nvPicPr>
          <p:cNvPr id="11" name="Picture 4" descr="Wood human figure">
            <a:extLst>
              <a:ext uri="{FF2B5EF4-FFF2-40B4-BE49-F238E27FC236}">
                <a16:creationId xmlns:a16="http://schemas.microsoft.com/office/drawing/2014/main" id="{F32675C9-14C6-9484-6C6E-688700056D39}"/>
              </a:ext>
            </a:extLst>
          </p:cNvPr>
          <p:cNvPicPr>
            <a:picLocks noChangeAspect="1"/>
          </p:cNvPicPr>
          <p:nvPr/>
        </p:nvPicPr>
        <p:blipFill rotWithShape="1">
          <a:blip r:embed="rId2"/>
          <a:srcRect l="2172" r="52775" b="-3"/>
          <a:stretch/>
        </p:blipFill>
        <p:spPr>
          <a:xfrm>
            <a:off x="20" y="10"/>
            <a:ext cx="4635571" cy="6857990"/>
          </a:xfrm>
          <a:prstGeom prst="rect">
            <a:avLst/>
          </a:prstGeom>
          <a:effectLst/>
        </p:spPr>
      </p:pic>
    </p:spTree>
    <p:extLst>
      <p:ext uri="{BB962C8B-B14F-4D97-AF65-F5344CB8AC3E}">
        <p14:creationId xmlns:p14="http://schemas.microsoft.com/office/powerpoint/2010/main" val="32421262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E0270-905A-299C-5F9B-2E7A4139406A}"/>
              </a:ext>
            </a:extLst>
          </p:cNvPr>
          <p:cNvSpPr>
            <a:spLocks noGrp="1"/>
          </p:cNvSpPr>
          <p:nvPr>
            <p:ph type="title"/>
          </p:nvPr>
        </p:nvSpPr>
        <p:spPr>
          <a:xfrm>
            <a:off x="1043631" y="809898"/>
            <a:ext cx="9942716" cy="1554480"/>
          </a:xfrm>
        </p:spPr>
        <p:txBody>
          <a:bodyPr anchor="ctr">
            <a:normAutofit/>
          </a:bodyPr>
          <a:lstStyle/>
          <a:p>
            <a:r>
              <a:rPr lang="en-GB" sz="4800">
                <a:cs typeface="Calibri Light"/>
              </a:rPr>
              <a:t>Example of Gibbs self-reflection </a:t>
            </a:r>
          </a:p>
        </p:txBody>
      </p:sp>
      <p:sp>
        <p:nvSpPr>
          <p:cNvPr id="3" name="Content Placeholder 2">
            <a:extLst>
              <a:ext uri="{FF2B5EF4-FFF2-40B4-BE49-F238E27FC236}">
                <a16:creationId xmlns:a16="http://schemas.microsoft.com/office/drawing/2014/main" id="{1FD527BC-33D8-91CD-7FEA-5DF600F83F27}"/>
              </a:ext>
            </a:extLst>
          </p:cNvPr>
          <p:cNvSpPr>
            <a:spLocks noGrp="1"/>
          </p:cNvSpPr>
          <p:nvPr>
            <p:ph idx="1"/>
          </p:nvPr>
        </p:nvSpPr>
        <p:spPr>
          <a:xfrm>
            <a:off x="1045028" y="3017522"/>
            <a:ext cx="9941319" cy="3124658"/>
          </a:xfrm>
        </p:spPr>
        <p:txBody>
          <a:bodyPr vert="horz" lIns="91440" tIns="45720" rIns="91440" bIns="45720" rtlCol="0" anchor="ctr">
            <a:normAutofit/>
          </a:bodyPr>
          <a:lstStyle/>
          <a:p>
            <a:pPr>
              <a:buNone/>
            </a:pPr>
            <a:r>
              <a:rPr lang="en-GB" sz="1900" u="sng">
                <a:ea typeface="+mn-lt"/>
                <a:cs typeface="+mn-lt"/>
              </a:rPr>
              <a:t>Description</a:t>
            </a:r>
            <a:r>
              <a:rPr lang="en-GB" sz="1900">
                <a:ea typeface="+mn-lt"/>
                <a:cs typeface="+mn-lt"/>
              </a:rPr>
              <a:t> </a:t>
            </a:r>
            <a:endParaRPr lang="en-US" sz="1900"/>
          </a:p>
          <a:p>
            <a:pPr marL="0" indent="0">
              <a:buNone/>
            </a:pPr>
            <a:r>
              <a:rPr lang="en-GB" sz="1900">
                <a:ea typeface="+mn-lt"/>
                <a:cs typeface="+mn-lt"/>
              </a:rPr>
              <a:t>For an assessed written group-work assignment, my group (3 others from my course) and I decided to divide the different sections between us so that we only had to research one element each. We expected we could just piece the assignment together in the afternoon the day before the deadline, meaning that we didn’t have to schedule time to sit and write it together. However, when we sat down it was clear the sections weren’t written in the same writing style. We therefore had to rewrite most of the assignment to make it a coherent piece of work.  We had given ourselves enough time before the deadline to individually write our own sections, however we did not plan a great deal of time to rewrite if something were to go wrong. Therefore, two members of the group had to drop their plans that evening so the assignment would be finished in time for the deadline. </a:t>
            </a:r>
            <a:endParaRPr lang="en-GB" sz="1900"/>
          </a:p>
        </p:txBody>
      </p:sp>
      <p:pic>
        <p:nvPicPr>
          <p:cNvPr id="5" name="Picture 4" descr="A picture containing timeline&#10;&#10;Description automatically generated">
            <a:extLst>
              <a:ext uri="{FF2B5EF4-FFF2-40B4-BE49-F238E27FC236}">
                <a16:creationId xmlns:a16="http://schemas.microsoft.com/office/drawing/2014/main" id="{F63C1628-88CC-EB80-A4E2-2FBD930E27CB}"/>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56FAAB22-0380-A5FE-BCEE-F8BEFB4DEA3F}"/>
                  </a:ext>
                </a:extLst>
              </p14:cNvPr>
              <p14:cNvContentPartPr/>
              <p14:nvPr/>
            </p14:nvContentPartPr>
            <p14:xfrm>
              <a:off x="10055658" y="480925"/>
              <a:ext cx="994042" cy="592757"/>
            </p14:xfrm>
          </p:contentPart>
        </mc:Choice>
        <mc:Fallback xmlns="">
          <p:pic>
            <p:nvPicPr>
              <p:cNvPr id="9" name="Ink 8">
                <a:extLst>
                  <a:ext uri="{FF2B5EF4-FFF2-40B4-BE49-F238E27FC236}">
                    <a16:creationId xmlns:a16="http://schemas.microsoft.com/office/drawing/2014/main" id="{56FAAB22-0380-A5FE-BCEE-F8BEFB4DEA3F}"/>
                  </a:ext>
                </a:extLst>
              </p:cNvPr>
              <p:cNvPicPr/>
              <p:nvPr/>
            </p:nvPicPr>
            <p:blipFill>
              <a:blip r:embed="rId4"/>
              <a:stretch>
                <a:fillRect/>
              </a:stretch>
            </p:blipFill>
            <p:spPr>
              <a:xfrm>
                <a:off x="10037663" y="462930"/>
                <a:ext cx="1029672" cy="628387"/>
              </a:xfrm>
              <a:prstGeom prst="rect">
                <a:avLst/>
              </a:prstGeom>
            </p:spPr>
          </p:pic>
        </mc:Fallback>
      </mc:AlternateContent>
    </p:spTree>
    <p:extLst>
      <p:ext uri="{BB962C8B-B14F-4D97-AF65-F5344CB8AC3E}">
        <p14:creationId xmlns:p14="http://schemas.microsoft.com/office/powerpoint/2010/main" val="382445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D4295-0EAA-234B-BAA7-78CAF46A5D90}"/>
              </a:ext>
            </a:extLst>
          </p:cNvPr>
          <p:cNvSpPr>
            <a:spLocks noGrp="1"/>
          </p:cNvSpPr>
          <p:nvPr>
            <p:ph type="title"/>
          </p:nvPr>
        </p:nvSpPr>
        <p:spPr>
          <a:xfrm>
            <a:off x="4965430" y="629266"/>
            <a:ext cx="6586491" cy="1676603"/>
          </a:xfrm>
        </p:spPr>
        <p:txBody>
          <a:bodyPr>
            <a:normAutofit/>
          </a:bodyPr>
          <a:lstStyle/>
          <a:p>
            <a:r>
              <a:rPr lang="en-GB" sz="5400" dirty="0">
                <a:cs typeface="Calibri Light"/>
              </a:rPr>
              <a:t>Feelings</a:t>
            </a:r>
          </a:p>
        </p:txBody>
      </p:sp>
      <p:sp>
        <p:nvSpPr>
          <p:cNvPr id="3" name="Content Placeholder 2">
            <a:extLst>
              <a:ext uri="{FF2B5EF4-FFF2-40B4-BE49-F238E27FC236}">
                <a16:creationId xmlns:a16="http://schemas.microsoft.com/office/drawing/2014/main" id="{7A16F9CC-0066-1815-2727-A9B53A74350E}"/>
              </a:ext>
            </a:extLst>
          </p:cNvPr>
          <p:cNvSpPr>
            <a:spLocks noGrp="1"/>
          </p:cNvSpPr>
          <p:nvPr>
            <p:ph idx="1"/>
          </p:nvPr>
        </p:nvSpPr>
        <p:spPr>
          <a:xfrm>
            <a:off x="5228839" y="1535289"/>
            <a:ext cx="6586489" cy="3785419"/>
          </a:xfrm>
        </p:spPr>
        <p:txBody>
          <a:bodyPr vert="horz" lIns="91440" tIns="45720" rIns="91440" bIns="45720" rtlCol="0" anchor="t">
            <a:noAutofit/>
          </a:bodyPr>
          <a:lstStyle/>
          <a:p>
            <a:endParaRPr lang="en-GB" sz="1300">
              <a:ea typeface="+mn-lt"/>
              <a:cs typeface="+mn-lt"/>
            </a:endParaRPr>
          </a:p>
          <a:p>
            <a:endParaRPr lang="en-GB" sz="1300">
              <a:cs typeface="Calibri"/>
            </a:endParaRPr>
          </a:p>
          <a:p>
            <a:pPr marL="0" indent="0">
              <a:buNone/>
            </a:pPr>
            <a:r>
              <a:rPr lang="en-GB" sz="2000" dirty="0">
                <a:ea typeface="+mn-lt"/>
                <a:cs typeface="+mn-lt"/>
              </a:rPr>
              <a:t>Here you can explore any feelings or thoughts that you had during the experience and how they may have impacted the experience.</a:t>
            </a:r>
          </a:p>
          <a:p>
            <a:pPr marL="0" indent="0">
              <a:buNone/>
            </a:pPr>
            <a:r>
              <a:rPr lang="en-GB" sz="2000" b="1" u="sng" dirty="0">
                <a:ea typeface="+mn-lt"/>
                <a:cs typeface="+mn-lt"/>
              </a:rPr>
              <a:t>Helpful questions:</a:t>
            </a:r>
          </a:p>
          <a:p>
            <a:pPr>
              <a:buFont typeface="Arial"/>
            </a:pPr>
            <a:r>
              <a:rPr lang="en-GB" sz="2000" dirty="0">
                <a:ea typeface="+mn-lt"/>
                <a:cs typeface="+mn-lt"/>
              </a:rPr>
              <a:t>What were you feeling during the situation?</a:t>
            </a:r>
          </a:p>
          <a:p>
            <a:pPr>
              <a:buFont typeface="Arial"/>
            </a:pPr>
            <a:r>
              <a:rPr lang="en-GB" sz="2000" dirty="0">
                <a:ea typeface="+mn-lt"/>
                <a:cs typeface="+mn-lt"/>
              </a:rPr>
              <a:t>What were you feeling before and after the situation?</a:t>
            </a:r>
          </a:p>
          <a:p>
            <a:pPr>
              <a:buFont typeface="Arial"/>
            </a:pPr>
            <a:r>
              <a:rPr lang="en-GB" sz="2000" dirty="0">
                <a:ea typeface="+mn-lt"/>
                <a:cs typeface="+mn-lt"/>
              </a:rPr>
              <a:t>What do you think other people were feeling about the situation?</a:t>
            </a:r>
          </a:p>
          <a:p>
            <a:pPr>
              <a:buFont typeface="Arial"/>
            </a:pPr>
            <a:r>
              <a:rPr lang="en-GB" sz="2000" dirty="0">
                <a:ea typeface="+mn-lt"/>
                <a:cs typeface="+mn-lt"/>
              </a:rPr>
              <a:t>What do you think other people feel about the situation now?</a:t>
            </a:r>
          </a:p>
          <a:p>
            <a:pPr>
              <a:buFont typeface="Arial"/>
            </a:pPr>
            <a:r>
              <a:rPr lang="en-GB" sz="2000" dirty="0">
                <a:ea typeface="+mn-lt"/>
                <a:cs typeface="+mn-lt"/>
              </a:rPr>
              <a:t>What were you thinking during the situation?</a:t>
            </a:r>
          </a:p>
          <a:p>
            <a:pPr>
              <a:buFont typeface="Arial"/>
            </a:pPr>
            <a:r>
              <a:rPr lang="en-GB" sz="2000" dirty="0">
                <a:ea typeface="+mn-lt"/>
                <a:cs typeface="+mn-lt"/>
              </a:rPr>
              <a:t>What do you think about the situation now?</a:t>
            </a:r>
            <a:endParaRPr lang="en-GB" dirty="0"/>
          </a:p>
          <a:p>
            <a:endParaRPr lang="en-GB" sz="1300">
              <a:cs typeface="Calibri"/>
            </a:endParaRPr>
          </a:p>
        </p:txBody>
      </p:sp>
      <p:pic>
        <p:nvPicPr>
          <p:cNvPr id="11" name="Picture 4" descr="Wood human figure">
            <a:extLst>
              <a:ext uri="{FF2B5EF4-FFF2-40B4-BE49-F238E27FC236}">
                <a16:creationId xmlns:a16="http://schemas.microsoft.com/office/drawing/2014/main" id="{F32675C9-14C6-9484-6C6E-688700056D39}"/>
              </a:ext>
            </a:extLst>
          </p:cNvPr>
          <p:cNvPicPr>
            <a:picLocks noChangeAspect="1"/>
          </p:cNvPicPr>
          <p:nvPr/>
        </p:nvPicPr>
        <p:blipFill rotWithShape="1">
          <a:blip r:embed="rId2"/>
          <a:srcRect l="2172" r="52775" b="-3"/>
          <a:stretch/>
        </p:blipFill>
        <p:spPr>
          <a:xfrm>
            <a:off x="20" y="10"/>
            <a:ext cx="4635571" cy="6857990"/>
          </a:xfrm>
          <a:prstGeom prst="rect">
            <a:avLst/>
          </a:prstGeom>
          <a:effectLst/>
        </p:spPr>
      </p:pic>
      <p:sp>
        <p:nvSpPr>
          <p:cNvPr id="6" name="TextBox 1">
            <a:extLst>
              <a:ext uri="{FF2B5EF4-FFF2-40B4-BE49-F238E27FC236}">
                <a16:creationId xmlns:a16="http://schemas.microsoft.com/office/drawing/2014/main" id="{579B5886-253C-6295-0CF2-57B815476642}"/>
              </a:ext>
            </a:extLst>
          </p:cNvPr>
          <p:cNvSpPr txBox="1"/>
          <p:nvPr/>
        </p:nvSpPr>
        <p:spPr>
          <a:xfrm>
            <a:off x="1452857" y="6490523"/>
            <a:ext cx="10558637"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ea typeface="+mn-lt"/>
                <a:cs typeface="+mn-lt"/>
              </a:rPr>
              <a:t>https://www.ed.ac.uk/reflection/reflectors-toolkit/reflecting-on-experience/gibbs-reflective-cycle</a:t>
            </a:r>
            <a:endParaRPr lang="en-US" dirty="0"/>
          </a:p>
        </p:txBody>
      </p:sp>
    </p:spTree>
    <p:extLst>
      <p:ext uri="{BB962C8B-B14F-4D97-AF65-F5344CB8AC3E}">
        <p14:creationId xmlns:p14="http://schemas.microsoft.com/office/powerpoint/2010/main" val="28025347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18E63-9A27-08EB-3823-DC4060615E51}"/>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Feelings</a:t>
            </a:r>
            <a:endParaRPr lang="en-GB" sz="4800" u="sng"/>
          </a:p>
        </p:txBody>
      </p:sp>
      <p:sp>
        <p:nvSpPr>
          <p:cNvPr id="3" name="Content Placeholder 2">
            <a:extLst>
              <a:ext uri="{FF2B5EF4-FFF2-40B4-BE49-F238E27FC236}">
                <a16:creationId xmlns:a16="http://schemas.microsoft.com/office/drawing/2014/main" id="{9FF28A02-13C8-04E8-543F-146EFF79F103}"/>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2200">
              <a:cs typeface="Calibri" panose="020F0502020204030204"/>
            </a:endParaRPr>
          </a:p>
          <a:p>
            <a:pPr marL="0" indent="0">
              <a:buNone/>
            </a:pPr>
            <a:r>
              <a:rPr lang="en-GB" sz="2200">
                <a:ea typeface="+mn-lt"/>
                <a:cs typeface="+mn-lt"/>
              </a:rPr>
              <a:t>Before we came together and realised we still had a lot of work to do, I was quite happy and thought we had been smart when we divided the work between us. When we realised we couldn’t hand in the assignment like it was, I got quite frustrated. I was certain it was going to work, and therefore I had little motivation to actually do the rewriting. Given that a couple of people from the group had to cancel their plans I ended up feeling quite guilty, which actually helped me to work harder in the evening and get the work done faster. Looking back, I’m feeling satisfied that we decided to put in the work. </a:t>
            </a:r>
            <a:endParaRPr lang="en-GB" sz="2200">
              <a:cs typeface="Calibri" panose="020F0502020204030204"/>
            </a:endParaRP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A8179E91-A840-DA17-366E-8CFB100A7708}"/>
                  </a:ext>
                </a:extLst>
              </p14:cNvPr>
              <p14:cNvContentPartPr/>
              <p14:nvPr/>
            </p14:nvContentPartPr>
            <p14:xfrm>
              <a:off x="9725526" y="1513973"/>
              <a:ext cx="10026" cy="10026"/>
            </p14:xfrm>
          </p:contentPart>
        </mc:Choice>
        <mc:Fallback xmlns="">
          <p:pic>
            <p:nvPicPr>
              <p:cNvPr id="4" name="Ink 3">
                <a:extLst>
                  <a:ext uri="{FF2B5EF4-FFF2-40B4-BE49-F238E27FC236}">
                    <a16:creationId xmlns:a16="http://schemas.microsoft.com/office/drawing/2014/main" id="{A8179E91-A840-DA17-366E-8CFB100A7708}"/>
                  </a:ext>
                </a:extLst>
              </p:cNvPr>
              <p:cNvPicPr/>
              <p:nvPr/>
            </p:nvPicPr>
            <p:blipFill>
              <a:blip r:embed="rId3"/>
              <a:stretch>
                <a:fillRect/>
              </a:stretch>
            </p:blipFill>
            <p:spPr>
              <a:xfrm>
                <a:off x="9224226" y="1012673"/>
                <a:ext cx="1002600" cy="1002600"/>
              </a:xfrm>
              <a:prstGeom prst="rect">
                <a:avLst/>
              </a:prstGeom>
            </p:spPr>
          </p:pic>
        </mc:Fallback>
      </mc:AlternateContent>
      <p:pic>
        <p:nvPicPr>
          <p:cNvPr id="6" name="Picture 5" descr="A picture containing timeline&#10;&#10;Description automatically generated">
            <a:extLst>
              <a:ext uri="{FF2B5EF4-FFF2-40B4-BE49-F238E27FC236}">
                <a16:creationId xmlns:a16="http://schemas.microsoft.com/office/drawing/2014/main" id="{25179569-2B16-AB70-0B52-BC067689A127}"/>
              </a:ext>
            </a:extLst>
          </p:cNvPr>
          <p:cNvPicPr>
            <a:picLocks noChangeAspect="1"/>
          </p:cNvPicPr>
          <p:nvPr/>
        </p:nvPicPr>
        <p:blipFill>
          <a:blip r:embed="rId4"/>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34277548-D569-E146-1FF8-043EE1EAC7CB}"/>
                  </a:ext>
                </a:extLst>
              </p14:cNvPr>
              <p14:cNvContentPartPr/>
              <p14:nvPr/>
            </p14:nvContentPartPr>
            <p14:xfrm>
              <a:off x="10817414" y="992605"/>
              <a:ext cx="1004398" cy="551854"/>
            </p14:xfrm>
          </p:contentPart>
        </mc:Choice>
        <mc:Fallback xmlns="">
          <p:pic>
            <p:nvPicPr>
              <p:cNvPr id="7" name="Ink 6">
                <a:extLst>
                  <a:ext uri="{FF2B5EF4-FFF2-40B4-BE49-F238E27FC236}">
                    <a16:creationId xmlns:a16="http://schemas.microsoft.com/office/drawing/2014/main" id="{34277548-D569-E146-1FF8-043EE1EAC7CB}"/>
                  </a:ext>
                </a:extLst>
              </p:cNvPr>
              <p:cNvPicPr/>
              <p:nvPr/>
            </p:nvPicPr>
            <p:blipFill>
              <a:blip r:embed="rId6"/>
              <a:stretch>
                <a:fillRect/>
              </a:stretch>
            </p:blipFill>
            <p:spPr>
              <a:xfrm>
                <a:off x="10799420" y="974618"/>
                <a:ext cx="1040025" cy="587469"/>
              </a:xfrm>
              <a:prstGeom prst="rect">
                <a:avLst/>
              </a:prstGeom>
            </p:spPr>
          </p:pic>
        </mc:Fallback>
      </mc:AlternateContent>
    </p:spTree>
    <p:extLst>
      <p:ext uri="{BB962C8B-B14F-4D97-AF65-F5344CB8AC3E}">
        <p14:creationId xmlns:p14="http://schemas.microsoft.com/office/powerpoint/2010/main" val="2855800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838199" y="548464"/>
            <a:ext cx="3807187" cy="2228074"/>
          </a:xfrm>
        </p:spPr>
        <p:txBody>
          <a:bodyPr>
            <a:normAutofit/>
          </a:bodyPr>
          <a:lstStyle/>
          <a:p>
            <a:r>
              <a:rPr lang="en-GB" sz="4000" dirty="0">
                <a:cs typeface="Calibri Light"/>
              </a:rPr>
              <a:t>Evaluation</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r>
              <a:rPr lang="en-GB" sz="1800" dirty="0">
                <a:ea typeface="+mn-lt"/>
                <a:cs typeface="+mn-lt"/>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a:t>
            </a:r>
            <a:endParaRPr lang="en-GB" sz="1800" dirty="0">
              <a:cs typeface="Calibri"/>
            </a:endParaRPr>
          </a:p>
          <a:p>
            <a:endParaRPr lang="en-GB" sz="1800" dirty="0">
              <a:cs typeface="Calibri"/>
            </a:endParaRPr>
          </a:p>
          <a:p>
            <a:pPr marL="0" indent="0">
              <a:buNone/>
            </a:pPr>
            <a:r>
              <a:rPr lang="en-GB" sz="1800" b="1" u="sng" dirty="0">
                <a:ea typeface="+mn-lt"/>
                <a:cs typeface="+mn-lt"/>
              </a:rPr>
              <a:t>Helpful questions:</a:t>
            </a:r>
            <a:endParaRPr lang="en-GB" sz="1800" b="1" dirty="0">
              <a:cs typeface="Calibri"/>
            </a:endParaRPr>
          </a:p>
          <a:p>
            <a:r>
              <a:rPr lang="en-GB" sz="1800" dirty="0">
                <a:ea typeface="+mn-lt"/>
                <a:cs typeface="+mn-lt"/>
              </a:rPr>
              <a:t>What was good and bad about the experience?</a:t>
            </a:r>
            <a:endParaRPr lang="en-GB" sz="1800" dirty="0">
              <a:cs typeface="Calibri"/>
            </a:endParaRPr>
          </a:p>
          <a:p>
            <a:r>
              <a:rPr lang="en-GB" sz="1800" dirty="0">
                <a:ea typeface="+mn-lt"/>
                <a:cs typeface="+mn-lt"/>
              </a:rPr>
              <a:t>What went well?</a:t>
            </a:r>
            <a:endParaRPr lang="en-GB" sz="1800" dirty="0">
              <a:cs typeface="Calibri"/>
            </a:endParaRPr>
          </a:p>
          <a:p>
            <a:r>
              <a:rPr lang="en-GB" sz="1800" dirty="0">
                <a:ea typeface="+mn-lt"/>
                <a:cs typeface="+mn-lt"/>
              </a:rPr>
              <a:t>What didn’t go so well?</a:t>
            </a:r>
            <a:endParaRPr lang="en-GB" sz="1800" dirty="0">
              <a:cs typeface="Calibri"/>
            </a:endParaRPr>
          </a:p>
          <a:p>
            <a:r>
              <a:rPr lang="en-GB" sz="1800" dirty="0">
                <a:ea typeface="+mn-lt"/>
                <a:cs typeface="+mn-lt"/>
              </a:rPr>
              <a:t>What did you and other people contribute to the situation (positively or negatively)?</a:t>
            </a:r>
            <a:endParaRPr lang="en-GB" sz="1800" dirty="0"/>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5010386" y="10"/>
            <a:ext cx="7181613" cy="6857990"/>
          </a:xfrm>
          <a:prstGeom prst="rect">
            <a:avLst/>
          </a:prstGeom>
          <a:effectLst/>
        </p:spPr>
      </p:pic>
    </p:spTree>
    <p:extLst>
      <p:ext uri="{BB962C8B-B14F-4D97-AF65-F5344CB8AC3E}">
        <p14:creationId xmlns:p14="http://schemas.microsoft.com/office/powerpoint/2010/main" val="42864792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91629-0BE9-7C00-6BB4-418CC4860A2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Evaluation</a:t>
            </a:r>
            <a:endParaRPr lang="en-GB" sz="4800" u="sng"/>
          </a:p>
        </p:txBody>
      </p:sp>
      <p:sp>
        <p:nvSpPr>
          <p:cNvPr id="3" name="Content Placeholder 2">
            <a:extLst>
              <a:ext uri="{FF2B5EF4-FFF2-40B4-BE49-F238E27FC236}">
                <a16:creationId xmlns:a16="http://schemas.microsoft.com/office/drawing/2014/main" id="{DD325599-837A-F1D9-CFDF-83E512E83922}"/>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2400">
              <a:cs typeface="Calibri" panose="020F0502020204030204"/>
            </a:endParaRPr>
          </a:p>
          <a:p>
            <a:pPr marL="0" indent="0">
              <a:buNone/>
            </a:pPr>
            <a:r>
              <a:rPr lang="en-GB" sz="2400">
                <a:ea typeface="+mn-lt"/>
                <a:cs typeface="+mn-lt"/>
              </a:rPr>
              <a:t>The things that were good and worked well was the fact that each group member produced good quality work for the agreed deadline. Moreover, the fact that two people from the group cancelled plans motivated us to work harder in the evening. That contributed positively to the group’s work ethic. The things that clearly didn’t work was that we assumed we wrote in the same way, and therefore the overall time plan of the group failed. </a:t>
            </a:r>
            <a:endParaRPr lang="en-GB" sz="2400">
              <a:cs typeface="Calibri" panose="020F0502020204030204"/>
            </a:endParaRPr>
          </a:p>
        </p:txBody>
      </p:sp>
      <p:pic>
        <p:nvPicPr>
          <p:cNvPr id="5" name="Picture 4" descr="A picture containing timeline&#10;&#10;Description automatically generated">
            <a:extLst>
              <a:ext uri="{FF2B5EF4-FFF2-40B4-BE49-F238E27FC236}">
                <a16:creationId xmlns:a16="http://schemas.microsoft.com/office/drawing/2014/main" id="{CB9BAF43-45B7-B8A7-F15B-84DB7609AA12}"/>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5C3C5032-D873-931B-6A38-38E596F87936}"/>
                  </a:ext>
                </a:extLst>
              </p14:cNvPr>
              <p14:cNvContentPartPr/>
              <p14:nvPr/>
            </p14:nvContentPartPr>
            <p14:xfrm>
              <a:off x="10847323" y="1673625"/>
              <a:ext cx="913983" cy="542610"/>
            </p14:xfrm>
          </p:contentPart>
        </mc:Choice>
        <mc:Fallback xmlns="">
          <p:pic>
            <p:nvPicPr>
              <p:cNvPr id="6" name="Ink 5">
                <a:extLst>
                  <a:ext uri="{FF2B5EF4-FFF2-40B4-BE49-F238E27FC236}">
                    <a16:creationId xmlns:a16="http://schemas.microsoft.com/office/drawing/2014/main" id="{5C3C5032-D873-931B-6A38-38E596F87936}"/>
                  </a:ext>
                </a:extLst>
              </p:cNvPr>
              <p:cNvPicPr/>
              <p:nvPr/>
            </p:nvPicPr>
            <p:blipFill>
              <a:blip r:embed="rId4"/>
              <a:stretch>
                <a:fillRect/>
              </a:stretch>
            </p:blipFill>
            <p:spPr>
              <a:xfrm>
                <a:off x="10829331" y="1655646"/>
                <a:ext cx="949607" cy="578209"/>
              </a:xfrm>
              <a:prstGeom prst="rect">
                <a:avLst/>
              </a:prstGeom>
            </p:spPr>
          </p:pic>
        </mc:Fallback>
      </mc:AlternateContent>
    </p:spTree>
    <p:extLst>
      <p:ext uri="{BB962C8B-B14F-4D97-AF65-F5344CB8AC3E}">
        <p14:creationId xmlns:p14="http://schemas.microsoft.com/office/powerpoint/2010/main" val="19195138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838199" y="548464"/>
            <a:ext cx="3807187" cy="2228074"/>
          </a:xfrm>
        </p:spPr>
        <p:txBody>
          <a:bodyPr>
            <a:normAutofit/>
          </a:bodyPr>
          <a:lstStyle/>
          <a:p>
            <a:r>
              <a:rPr lang="en-GB" sz="4000" dirty="0">
                <a:cs typeface="Calibri Light"/>
              </a:rPr>
              <a:t>Analysis</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cs typeface="Arial"/>
              </a:rPr>
              <a:t>The analysis step is where you have a chance to make sense of what happened. Up until now you have focused on details around what happened in the situation. Now you have a chance to extract meaning from it. ​</a:t>
            </a:r>
            <a:endParaRPr lang="en-US" dirty="0">
              <a:cs typeface="Calibri" panose="020F0502020204030204"/>
            </a:endParaRPr>
          </a:p>
          <a:p>
            <a:r>
              <a:rPr lang="en-GB" sz="2200" b="1" u="sng" dirty="0">
                <a:cs typeface="Arial"/>
              </a:rPr>
              <a:t>Helpful questions:​</a:t>
            </a:r>
          </a:p>
          <a:p>
            <a:pPr>
              <a:buChar char="•"/>
            </a:pPr>
            <a:r>
              <a:rPr lang="en-GB" sz="2200" dirty="0">
                <a:cs typeface="Arial"/>
              </a:rPr>
              <a:t>​</a:t>
            </a:r>
          </a:p>
          <a:p>
            <a:pPr>
              <a:buChar char="•"/>
            </a:pPr>
            <a:r>
              <a:rPr lang="en-GB" sz="2200" dirty="0">
                <a:cs typeface="Arial"/>
              </a:rPr>
              <a:t>Why did things go well?​</a:t>
            </a:r>
          </a:p>
          <a:p>
            <a:pPr>
              <a:buChar char="•"/>
            </a:pPr>
            <a:r>
              <a:rPr lang="en-GB" sz="2200" dirty="0">
                <a:cs typeface="Arial"/>
              </a:rPr>
              <a:t>Why didn’t it go well?​</a:t>
            </a:r>
          </a:p>
          <a:p>
            <a:pPr>
              <a:buChar char="•"/>
            </a:pPr>
            <a:r>
              <a:rPr lang="en-GB" sz="2200" dirty="0">
                <a:cs typeface="Arial"/>
              </a:rPr>
              <a:t>What sense can I make of the situation?​</a:t>
            </a:r>
          </a:p>
          <a:p>
            <a:pPr>
              <a:buChar char="•"/>
            </a:pPr>
            <a:r>
              <a:rPr lang="en-GB" sz="2200" dirty="0">
                <a:cs typeface="Arial"/>
              </a:rPr>
              <a:t>What knowledge – my own or others (for example academic literature) can help me understand the situation?​</a:t>
            </a:r>
          </a:p>
        </p:txBody>
      </p:sp>
    </p:spTree>
    <p:extLst>
      <p:ext uri="{BB962C8B-B14F-4D97-AF65-F5344CB8AC3E}">
        <p14:creationId xmlns:p14="http://schemas.microsoft.com/office/powerpoint/2010/main" val="42753196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AC8A4-FB98-79EB-4A91-5DBFCC1B61CA}"/>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Analysis</a:t>
            </a:r>
            <a:endParaRPr lang="en-GB" sz="4800" u="sng"/>
          </a:p>
        </p:txBody>
      </p:sp>
      <p:sp>
        <p:nvSpPr>
          <p:cNvPr id="3" name="Content Placeholder 2">
            <a:extLst>
              <a:ext uri="{FF2B5EF4-FFF2-40B4-BE49-F238E27FC236}">
                <a16:creationId xmlns:a16="http://schemas.microsoft.com/office/drawing/2014/main" id="{1B2CE3C5-295E-78D2-C43B-391E85CBD4A6}"/>
              </a:ext>
            </a:extLst>
          </p:cNvPr>
          <p:cNvSpPr>
            <a:spLocks noGrp="1"/>
          </p:cNvSpPr>
          <p:nvPr>
            <p:ph idx="1"/>
          </p:nvPr>
        </p:nvSpPr>
        <p:spPr>
          <a:xfrm>
            <a:off x="1045028" y="3017522"/>
            <a:ext cx="9941319" cy="3124658"/>
          </a:xfrm>
        </p:spPr>
        <p:txBody>
          <a:bodyPr anchor="ctr">
            <a:normAutofit fontScale="92500" lnSpcReduction="10000"/>
          </a:bodyPr>
          <a:lstStyle/>
          <a:p>
            <a:endParaRPr lang="en-US" sz="1500" u="sng"/>
          </a:p>
          <a:p>
            <a:pPr marL="0" indent="0">
              <a:buNone/>
            </a:pPr>
            <a:r>
              <a:rPr lang="en-US" sz="2400" dirty="0"/>
              <a:t>I think the reason that our initial division of work went well was because each person had a say in what part of the assignment they wanted to work on, and we divided according to people’s self-identified strengths. I have experienced working this way before and discovered when I’m working by myself I enjoy working in areas that match my strengths. It seems natural to me that this is also the case in groups.</a:t>
            </a:r>
            <a:r>
              <a:rPr lang="en-US" sz="2400" dirty="0">
                <a:ea typeface="+mn-lt"/>
                <a:cs typeface="+mn-lt"/>
              </a:rPr>
              <a:t> I think we thought that this approach would save us time when piecing together the sections in the end, and therefore we didn’t think it through. In reality, it ended up costing us far more time than expected and we also had to stress and rush through the rewrite.  I think the fact we hadn’t planned how we were writing and structuring the sections led us to this situation. </a:t>
            </a:r>
            <a:endParaRPr lang="en-US" sz="1500" u="sng">
              <a:ea typeface="+mn-lt"/>
              <a:cs typeface="+mn-lt"/>
            </a:endParaRPr>
          </a:p>
          <a:p>
            <a:pPr marL="0" indent="0">
              <a:buNone/>
            </a:pPr>
            <a:endParaRPr lang="en-US" sz="1500">
              <a:cs typeface="Calibri" panose="020F0502020204030204"/>
            </a:endParaRPr>
          </a:p>
        </p:txBody>
      </p:sp>
      <p:pic>
        <p:nvPicPr>
          <p:cNvPr id="5" name="Picture 4" descr="A picture containing timeline&#10;&#10;Description automatically generated">
            <a:extLst>
              <a:ext uri="{FF2B5EF4-FFF2-40B4-BE49-F238E27FC236}">
                <a16:creationId xmlns:a16="http://schemas.microsoft.com/office/drawing/2014/main" id="{2298C782-F98F-ACE4-135B-3F60F4CB0036}"/>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AA21F355-B5F2-9D6C-02E3-6B4FFCE86F16}"/>
                  </a:ext>
                </a:extLst>
              </p14:cNvPr>
              <p14:cNvContentPartPr/>
              <p14:nvPr/>
            </p14:nvContentPartPr>
            <p14:xfrm>
              <a:off x="10095929" y="2145422"/>
              <a:ext cx="954038" cy="652594"/>
            </p14:xfrm>
          </p:contentPart>
        </mc:Choice>
        <mc:Fallback xmlns="">
          <p:pic>
            <p:nvPicPr>
              <p:cNvPr id="6" name="Ink 5">
                <a:extLst>
                  <a:ext uri="{FF2B5EF4-FFF2-40B4-BE49-F238E27FC236}">
                    <a16:creationId xmlns:a16="http://schemas.microsoft.com/office/drawing/2014/main" id="{AA21F355-B5F2-9D6C-02E3-6B4FFCE86F16}"/>
                  </a:ext>
                </a:extLst>
              </p:cNvPr>
              <p:cNvPicPr/>
              <p:nvPr/>
            </p:nvPicPr>
            <p:blipFill>
              <a:blip r:embed="rId4"/>
              <a:stretch>
                <a:fillRect/>
              </a:stretch>
            </p:blipFill>
            <p:spPr>
              <a:xfrm>
                <a:off x="10077935" y="2127434"/>
                <a:ext cx="989666" cy="688210"/>
              </a:xfrm>
              <a:prstGeom prst="rect">
                <a:avLst/>
              </a:prstGeom>
            </p:spPr>
          </p:pic>
        </mc:Fallback>
      </mc:AlternateContent>
    </p:spTree>
    <p:extLst>
      <p:ext uri="{BB962C8B-B14F-4D97-AF65-F5344CB8AC3E}">
        <p14:creationId xmlns:p14="http://schemas.microsoft.com/office/powerpoint/2010/main" val="18141630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02350-B0D0-E32F-B85C-D64FDE5A211E}"/>
              </a:ext>
            </a:extLst>
          </p:cNvPr>
          <p:cNvSpPr>
            <a:spLocks noGrp="1"/>
          </p:cNvSpPr>
          <p:nvPr>
            <p:ph type="title"/>
          </p:nvPr>
        </p:nvSpPr>
        <p:spPr>
          <a:xfrm>
            <a:off x="1043631" y="809898"/>
            <a:ext cx="9942716" cy="1554480"/>
          </a:xfrm>
        </p:spPr>
        <p:txBody>
          <a:bodyPr anchor="ctr">
            <a:normAutofit/>
          </a:bodyPr>
          <a:lstStyle/>
          <a:p>
            <a:endParaRPr lang="en-GB" sz="4800" b="1" u="sng" dirty="0"/>
          </a:p>
        </p:txBody>
      </p:sp>
      <p:sp>
        <p:nvSpPr>
          <p:cNvPr id="3" name="Content Placeholder 2">
            <a:extLst>
              <a:ext uri="{FF2B5EF4-FFF2-40B4-BE49-F238E27FC236}">
                <a16:creationId xmlns:a16="http://schemas.microsoft.com/office/drawing/2014/main" id="{4E0EAFDE-B468-FCC0-65EA-418A7A51494B}"/>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spcBef>
                <a:spcPts val="0"/>
              </a:spcBef>
              <a:buNone/>
            </a:pPr>
            <a:r>
              <a:rPr lang="en-US" sz="1700">
                <a:cs typeface="Calibri"/>
              </a:rPr>
              <a:t>I searched through some literature on group work and found two things that help me understand the situation. Belbin’s (e.g. 2010) team roles suggests that each person has certain strengths and weaknesses they bring to a group. While we didn’t think about our team members in the same way Belbin does, effective team work and work delegation seems to come from using people’s different strengths, which we did. </a:t>
            </a:r>
            <a:endParaRPr lang="en-US" sz="1700">
              <a:ea typeface="+mn-lt"/>
              <a:cs typeface="+mn-lt"/>
            </a:endParaRPr>
          </a:p>
          <a:p>
            <a:pPr marL="0" indent="0">
              <a:spcBef>
                <a:spcPts val="0"/>
              </a:spcBef>
              <a:buNone/>
            </a:pPr>
            <a:r>
              <a:rPr lang="en-US" sz="1700">
                <a:cs typeface="Calibri"/>
              </a:rPr>
              <a:t>Another theory that might help explain why we didn’t predict the plan wouldn’t work is ‘Groupthink’ (e.g. Janis, 1991). Groupthink is where people in a group won’t raise different opinions to a dominant opinion or decision, because they don’t want to seem like an outsider. I think if we had challenged our assumptions about our plan - by actually being critical, we would probably have foreseen that it wouldn’t work. Some characteristics of groupthink that were in our group were: ‘collective rationalisation’ – we kept telling each other that it would work; and probably ‘illusion of invulnerability’ – we are all good students, so of course we couldn’t do anything wrong. </a:t>
            </a:r>
            <a:endParaRPr lang="en-US" sz="1700">
              <a:ea typeface="+mn-lt"/>
              <a:cs typeface="+mn-lt"/>
            </a:endParaRPr>
          </a:p>
          <a:p>
            <a:pPr marL="0" indent="0">
              <a:spcBef>
                <a:spcPts val="0"/>
              </a:spcBef>
              <a:buNone/>
            </a:pPr>
            <a:r>
              <a:rPr lang="en-US" sz="1700">
                <a:cs typeface="Calibri"/>
              </a:rPr>
              <a:t>I think being aware of groupthink in the future will be helpful in group work, when trying to make decisions. </a:t>
            </a:r>
            <a:endParaRPr lang="en-US" sz="1700">
              <a:ea typeface="+mn-lt"/>
              <a:cs typeface="+mn-lt"/>
            </a:endParaRPr>
          </a:p>
          <a:p>
            <a:endParaRPr lang="en-GB" sz="1700">
              <a:cs typeface="Calibri"/>
            </a:endParaRPr>
          </a:p>
        </p:txBody>
      </p:sp>
    </p:spTree>
    <p:extLst>
      <p:ext uri="{BB962C8B-B14F-4D97-AF65-F5344CB8AC3E}">
        <p14:creationId xmlns:p14="http://schemas.microsoft.com/office/powerpoint/2010/main" val="23102694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312682" y="-204777"/>
            <a:ext cx="3807187" cy="2228074"/>
          </a:xfrm>
        </p:spPr>
        <p:txBody>
          <a:bodyPr>
            <a:normAutofit/>
          </a:bodyPr>
          <a:lstStyle/>
          <a:p>
            <a:r>
              <a:rPr lang="en-GB" sz="4000" dirty="0">
                <a:cs typeface="Calibri Light"/>
              </a:rPr>
              <a:t>Conclusion</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200" dirty="0">
              <a:cs typeface="Arial"/>
            </a:endParaRPr>
          </a:p>
        </p:txBody>
      </p:sp>
      <p:sp>
        <p:nvSpPr>
          <p:cNvPr id="6" name="TextBox 5">
            <a:extLst>
              <a:ext uri="{FF2B5EF4-FFF2-40B4-BE49-F238E27FC236}">
                <a16:creationId xmlns:a16="http://schemas.microsoft.com/office/drawing/2014/main" id="{C578637D-CE99-0368-5081-AD4FDBCE89FB}"/>
              </a:ext>
            </a:extLst>
          </p:cNvPr>
          <p:cNvSpPr txBox="1"/>
          <p:nvPr/>
        </p:nvSpPr>
        <p:spPr>
          <a:xfrm>
            <a:off x="310056" y="1562538"/>
            <a:ext cx="6947337"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Arial"/>
              </a:rPr>
              <a:t>In this section you can make conclusions about what happened. This is where you summarise your learning and highlight what changes to your actions could improve the outcome in the future. It should be a natural response to the previous sections.​</a:t>
            </a:r>
            <a:endParaRPr lang="en-US"/>
          </a:p>
          <a:p>
            <a:endParaRPr lang="en-GB" sz="2400" dirty="0">
              <a:cs typeface="Arial"/>
            </a:endParaRPr>
          </a:p>
          <a:p>
            <a:r>
              <a:rPr lang="en-GB" sz="2400" b="1" u="sng" dirty="0">
                <a:cs typeface="Arial"/>
              </a:rPr>
              <a:t>Helpful questions:​</a:t>
            </a:r>
          </a:p>
          <a:p>
            <a:endParaRPr lang="en-GB" sz="2400" dirty="0">
              <a:cs typeface="Arial"/>
            </a:endParaRPr>
          </a:p>
          <a:p>
            <a:pPr>
              <a:buChar char="•"/>
            </a:pPr>
            <a:r>
              <a:rPr lang="en-GB" sz="2400" dirty="0">
                <a:cs typeface="Arial"/>
              </a:rPr>
              <a:t>What did I learn from this situation?​</a:t>
            </a:r>
          </a:p>
          <a:p>
            <a:pPr>
              <a:buChar char="•"/>
            </a:pPr>
            <a:r>
              <a:rPr lang="en-GB" sz="2400" dirty="0">
                <a:cs typeface="Arial"/>
              </a:rPr>
              <a:t>How could this have been a more positive situation for everyone involved?​</a:t>
            </a:r>
          </a:p>
          <a:p>
            <a:pPr>
              <a:buChar char="•"/>
            </a:pPr>
            <a:r>
              <a:rPr lang="en-GB" sz="2400" dirty="0">
                <a:cs typeface="Arial"/>
              </a:rPr>
              <a:t>What skills do I need to develop for me to handle a situation like this better?​</a:t>
            </a:r>
          </a:p>
          <a:p>
            <a:pPr>
              <a:buChar char="•"/>
            </a:pPr>
            <a:r>
              <a:rPr lang="en-GB" sz="2400" dirty="0">
                <a:cs typeface="Arial"/>
              </a:rPr>
              <a:t>What else could I have done?​</a:t>
            </a:r>
          </a:p>
          <a:p>
            <a:endParaRPr lang="en-GB" sz="2400" dirty="0">
              <a:cs typeface="Arial"/>
            </a:endParaRPr>
          </a:p>
        </p:txBody>
      </p:sp>
    </p:spTree>
    <p:extLst>
      <p:ext uri="{BB962C8B-B14F-4D97-AF65-F5344CB8AC3E}">
        <p14:creationId xmlns:p14="http://schemas.microsoft.com/office/powerpoint/2010/main" val="34363212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D84CE-684C-DE4F-DE22-2E045516CA0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Conclusion</a:t>
            </a:r>
            <a:endParaRPr lang="en-GB" sz="4800" u="sng"/>
          </a:p>
        </p:txBody>
      </p:sp>
      <p:sp>
        <p:nvSpPr>
          <p:cNvPr id="3" name="Content Placeholder 2">
            <a:extLst>
              <a:ext uri="{FF2B5EF4-FFF2-40B4-BE49-F238E27FC236}">
                <a16:creationId xmlns:a16="http://schemas.microsoft.com/office/drawing/2014/main" id="{8F3E1C36-2AA0-24B9-DF3A-4C2590705635}"/>
              </a:ext>
            </a:extLst>
          </p:cNvPr>
          <p:cNvSpPr>
            <a:spLocks noGrp="1"/>
          </p:cNvSpPr>
          <p:nvPr>
            <p:ph idx="1"/>
          </p:nvPr>
        </p:nvSpPr>
        <p:spPr>
          <a:xfrm>
            <a:off x="1045028" y="3017522"/>
            <a:ext cx="9941319" cy="3124658"/>
          </a:xfrm>
        </p:spPr>
        <p:txBody>
          <a:bodyPr anchor="ctr">
            <a:normAutofit/>
          </a:bodyPr>
          <a:lstStyle/>
          <a:p>
            <a:endParaRPr lang="en-US" sz="2200"/>
          </a:p>
          <a:p>
            <a:r>
              <a:rPr lang="en-US" sz="2200"/>
              <a:t>I learned that when a group wants to divide work, we must plan how we want each section to look and feel – having done this would likely have made it possible to put the sections together and submit without much or any rewriting. Moreover, I will continue to have people self-identify their strengths and possibly even suggest using the ‘Belbin team roles’-framework with longer projects. Lastly, I learned that we sometimes have to challenge the decisions we seem to agree on in the group to ensure that we are not agreeing just because of groupthink.</a:t>
            </a:r>
            <a:endParaRPr lang="en-US" sz="2200">
              <a:cs typeface="Calibri"/>
            </a:endParaRPr>
          </a:p>
        </p:txBody>
      </p:sp>
      <p:pic>
        <p:nvPicPr>
          <p:cNvPr id="5" name="Picture 4" descr="A picture containing timeline&#10;&#10;Description automatically generated">
            <a:extLst>
              <a:ext uri="{FF2B5EF4-FFF2-40B4-BE49-F238E27FC236}">
                <a16:creationId xmlns:a16="http://schemas.microsoft.com/office/drawing/2014/main" id="{950C3E71-B443-5742-4339-E24C60FBC849}"/>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E36C9CD0-3EA3-A6A9-4C31-BF2A52E21176}"/>
                  </a:ext>
                </a:extLst>
              </p14:cNvPr>
              <p14:cNvContentPartPr/>
              <p14:nvPr/>
            </p14:nvContentPartPr>
            <p14:xfrm>
              <a:off x="9133198" y="1632873"/>
              <a:ext cx="1124535" cy="593405"/>
            </p14:xfrm>
          </p:contentPart>
        </mc:Choice>
        <mc:Fallback xmlns="">
          <p:pic>
            <p:nvPicPr>
              <p:cNvPr id="6" name="Ink 5">
                <a:extLst>
                  <a:ext uri="{FF2B5EF4-FFF2-40B4-BE49-F238E27FC236}">
                    <a16:creationId xmlns:a16="http://schemas.microsoft.com/office/drawing/2014/main" id="{E36C9CD0-3EA3-A6A9-4C31-BF2A52E21176}"/>
                  </a:ext>
                </a:extLst>
              </p:cNvPr>
              <p:cNvPicPr/>
              <p:nvPr/>
            </p:nvPicPr>
            <p:blipFill>
              <a:blip r:embed="rId4"/>
              <a:stretch>
                <a:fillRect/>
              </a:stretch>
            </p:blipFill>
            <p:spPr>
              <a:xfrm>
                <a:off x="9115205" y="1614880"/>
                <a:ext cx="1160160" cy="629031"/>
              </a:xfrm>
              <a:prstGeom prst="rect">
                <a:avLst/>
              </a:prstGeom>
            </p:spPr>
          </p:pic>
        </mc:Fallback>
      </mc:AlternateContent>
    </p:spTree>
    <p:extLst>
      <p:ext uri="{BB962C8B-B14F-4D97-AF65-F5344CB8AC3E}">
        <p14:creationId xmlns:p14="http://schemas.microsoft.com/office/powerpoint/2010/main" val="5766162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312682" y="-204777"/>
            <a:ext cx="3807187" cy="2228074"/>
          </a:xfrm>
        </p:spPr>
        <p:txBody>
          <a:bodyPr>
            <a:normAutofit/>
          </a:bodyPr>
          <a:lstStyle/>
          <a:p>
            <a:r>
              <a:rPr lang="en-GB" sz="4000" dirty="0">
                <a:cs typeface="Calibri Light"/>
              </a:rPr>
              <a:t>Action plan</a:t>
            </a:r>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200" dirty="0">
              <a:cs typeface="Arial"/>
            </a:endParaRPr>
          </a:p>
        </p:txBody>
      </p:sp>
      <p:sp>
        <p:nvSpPr>
          <p:cNvPr id="6" name="TextBox 5">
            <a:extLst>
              <a:ext uri="{FF2B5EF4-FFF2-40B4-BE49-F238E27FC236}">
                <a16:creationId xmlns:a16="http://schemas.microsoft.com/office/drawing/2014/main" id="{C578637D-CE99-0368-5081-AD4FDBCE89FB}"/>
              </a:ext>
            </a:extLst>
          </p:cNvPr>
          <p:cNvSpPr txBox="1"/>
          <p:nvPr/>
        </p:nvSpPr>
        <p:spPr>
          <a:xfrm>
            <a:off x="257504" y="1212193"/>
            <a:ext cx="7157543"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At this step you plan for what you would do differently in a similar or related situation in the future. It can also be extremely helpful to think about how you will help yourself to act differently – such that you don’t only plan what you will do differently, but also how you will make sure it happens. Sometimes just the realisation is enough, but other times reminders might be helpful.</a:t>
            </a:r>
            <a:endParaRPr lang="en-US" dirty="0"/>
          </a:p>
          <a:p>
            <a:endParaRPr lang="en-GB"/>
          </a:p>
          <a:p>
            <a:r>
              <a:rPr lang="en-GB" sz="2400" b="1" u="sng" dirty="0">
                <a:ea typeface="+mn-lt"/>
                <a:cs typeface="+mn-lt"/>
              </a:rPr>
              <a:t>Helpful questions:</a:t>
            </a:r>
            <a:endParaRPr lang="en-GB" b="1" dirty="0"/>
          </a:p>
          <a:p>
            <a:endParaRPr lang="en-GB"/>
          </a:p>
          <a:p>
            <a:pPr marL="342900" indent="-342900">
              <a:buFont typeface="Arial"/>
              <a:buChar char="•"/>
            </a:pPr>
            <a:r>
              <a:rPr lang="en-GB" sz="2400" dirty="0">
                <a:ea typeface="+mn-lt"/>
                <a:cs typeface="+mn-lt"/>
              </a:rPr>
              <a:t>If I had to do the same thing again, what would I do differently?</a:t>
            </a:r>
            <a:endParaRPr lang="en-GB" dirty="0">
              <a:cs typeface="Calibri" panose="020F0502020204030204"/>
            </a:endParaRPr>
          </a:p>
          <a:p>
            <a:pPr marL="342900" indent="-342900">
              <a:buFont typeface="Arial"/>
              <a:buChar char="•"/>
            </a:pPr>
            <a:r>
              <a:rPr lang="en-GB" sz="2400" dirty="0">
                <a:ea typeface="+mn-lt"/>
                <a:cs typeface="+mn-lt"/>
              </a:rPr>
              <a:t>How will I develop the required skills I need?</a:t>
            </a:r>
            <a:endParaRPr lang="en-GB" dirty="0">
              <a:cs typeface="Calibri" panose="020F0502020204030204"/>
            </a:endParaRPr>
          </a:p>
          <a:p>
            <a:pPr marL="342900" indent="-342900">
              <a:buFont typeface="Arial"/>
              <a:buChar char="•"/>
            </a:pPr>
            <a:r>
              <a:rPr lang="en-GB" sz="2400" dirty="0">
                <a:ea typeface="+mn-lt"/>
                <a:cs typeface="+mn-lt"/>
              </a:rPr>
              <a:t>How can I make sure that I can act differently next time?</a:t>
            </a:r>
            <a:endParaRPr lang="en-GB" dirty="0">
              <a:cs typeface="Calibri" panose="020F0502020204030204"/>
            </a:endParaRPr>
          </a:p>
          <a:p>
            <a:endParaRPr lang="en-GB" sz="2400" dirty="0">
              <a:cs typeface="Arial"/>
            </a:endParaRPr>
          </a:p>
          <a:p>
            <a:endParaRPr lang="en-GB" sz="2400" dirty="0">
              <a:cs typeface="Arial"/>
            </a:endParaRPr>
          </a:p>
        </p:txBody>
      </p:sp>
    </p:spTree>
    <p:extLst>
      <p:ext uri="{BB962C8B-B14F-4D97-AF65-F5344CB8AC3E}">
        <p14:creationId xmlns:p14="http://schemas.microsoft.com/office/powerpoint/2010/main" val="17746068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CCD90-80BF-F11D-9786-75B5A19CCA39}"/>
              </a:ext>
            </a:extLst>
          </p:cNvPr>
          <p:cNvSpPr>
            <a:spLocks noGrp="1"/>
          </p:cNvSpPr>
          <p:nvPr>
            <p:ph type="title"/>
          </p:nvPr>
        </p:nvSpPr>
        <p:spPr>
          <a:xfrm>
            <a:off x="1043631" y="809898"/>
            <a:ext cx="9942716" cy="1554480"/>
          </a:xfrm>
        </p:spPr>
        <p:txBody>
          <a:bodyPr anchor="ctr">
            <a:normAutofit/>
          </a:bodyPr>
          <a:lstStyle/>
          <a:p>
            <a:r>
              <a:rPr lang="en-GB" sz="4800" u="sng" dirty="0">
                <a:cs typeface="Calibri Light"/>
              </a:rPr>
              <a:t>Action Plan</a:t>
            </a:r>
            <a:endParaRPr lang="en-GB" sz="4800" u="sng" dirty="0"/>
          </a:p>
        </p:txBody>
      </p:sp>
      <p:sp>
        <p:nvSpPr>
          <p:cNvPr id="3" name="Content Placeholder 2">
            <a:extLst>
              <a:ext uri="{FF2B5EF4-FFF2-40B4-BE49-F238E27FC236}">
                <a16:creationId xmlns:a16="http://schemas.microsoft.com/office/drawing/2014/main" id="{7275B7EB-E24D-9F97-B2B4-5DD0BAB0B7E1}"/>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1900">
              <a:cs typeface="Calibri" panose="020F0502020204030204"/>
            </a:endParaRPr>
          </a:p>
          <a:p>
            <a:pPr marL="0" indent="0">
              <a:buNone/>
            </a:pPr>
            <a:r>
              <a:rPr lang="en-GB" sz="1900">
                <a:ea typeface="+mn-lt"/>
                <a:cs typeface="+mn-lt"/>
              </a:rPr>
              <a:t>When I’m working with a group next time, I will talk to them about what strengths they have. This is easy to do and remember in a first meeting, and also potentially works as an ice-breaker if we don’t know each other well. Next, if we decide to divide work, I will insist that we plan out what we expect from it beforehand. Potentially I would suggest writing the introduction or first section together first, so that we have a reference for when we are writing our own parts. I’m confident this current experience will be enough to remind me to suggest this if anyone says we should divide up the work in the future. Lastly, I will ask if we can challenge our initial decisions so that we are confident we are making informed decisions to avoid groupthink. If I have any concerns, I will tell the group. I think by remembering I want the best result possible will make me be able to disagree even when it feels uncomfortable. </a:t>
            </a:r>
            <a:endParaRPr lang="en-GB" sz="1900">
              <a:cs typeface="Calibri" panose="020F0502020204030204"/>
            </a:endParaRPr>
          </a:p>
        </p:txBody>
      </p:sp>
      <p:pic>
        <p:nvPicPr>
          <p:cNvPr id="5" name="Picture 4" descr="A picture containing timeline&#10;&#10;Description automatically generated">
            <a:extLst>
              <a:ext uri="{FF2B5EF4-FFF2-40B4-BE49-F238E27FC236}">
                <a16:creationId xmlns:a16="http://schemas.microsoft.com/office/drawing/2014/main" id="{41AE5EF6-29B4-73E2-B7EE-89FA4F07CB61}"/>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B71CDF5-7BA3-24CB-159E-C6215B447037}"/>
                  </a:ext>
                </a:extLst>
              </p14:cNvPr>
              <p14:cNvContentPartPr/>
              <p14:nvPr/>
            </p14:nvContentPartPr>
            <p14:xfrm>
              <a:off x="9283369" y="941894"/>
              <a:ext cx="1024230" cy="582547"/>
            </p14:xfrm>
          </p:contentPart>
        </mc:Choice>
        <mc:Fallback xmlns="">
          <p:pic>
            <p:nvPicPr>
              <p:cNvPr id="6" name="Ink 5">
                <a:extLst>
                  <a:ext uri="{FF2B5EF4-FFF2-40B4-BE49-F238E27FC236}">
                    <a16:creationId xmlns:a16="http://schemas.microsoft.com/office/drawing/2014/main" id="{FB71CDF5-7BA3-24CB-159E-C6215B447037}"/>
                  </a:ext>
                </a:extLst>
              </p:cNvPr>
              <p:cNvPicPr/>
              <p:nvPr/>
            </p:nvPicPr>
            <p:blipFill>
              <a:blip r:embed="rId4"/>
              <a:stretch>
                <a:fillRect/>
              </a:stretch>
            </p:blipFill>
            <p:spPr>
              <a:xfrm>
                <a:off x="9265375" y="923903"/>
                <a:ext cx="1059859" cy="618169"/>
              </a:xfrm>
              <a:prstGeom prst="rect">
                <a:avLst/>
              </a:prstGeom>
            </p:spPr>
          </p:pic>
        </mc:Fallback>
      </mc:AlternateContent>
    </p:spTree>
    <p:extLst>
      <p:ext uri="{BB962C8B-B14F-4D97-AF65-F5344CB8AC3E}">
        <p14:creationId xmlns:p14="http://schemas.microsoft.com/office/powerpoint/2010/main" val="14630105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EFAD69-B814-42C3-A05D-B5A03B3BE2C8}"/>
              </a:ext>
            </a:extLst>
          </p:cNvPr>
          <p:cNvSpPr>
            <a:spLocks noGrp="1"/>
          </p:cNvSpPr>
          <p:nvPr>
            <p:ph type="title"/>
          </p:nvPr>
        </p:nvSpPr>
        <p:spPr>
          <a:xfrm>
            <a:off x="621792" y="1161288"/>
            <a:ext cx="3602736" cy="4526280"/>
          </a:xfrm>
        </p:spPr>
        <p:txBody>
          <a:bodyPr>
            <a:normAutofit/>
          </a:bodyPr>
          <a:lstStyle/>
          <a:p>
            <a:r>
              <a:rPr lang="en-GB" sz="4000">
                <a:cs typeface="Calibri Light"/>
              </a:rPr>
              <a:t>What is report writing?</a:t>
            </a:r>
            <a:endParaRPr lang="en-GB"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D5EDED9-B464-FFDE-5818-D30B5559AB1A}"/>
              </a:ext>
            </a:extLst>
          </p:cNvPr>
          <p:cNvGraphicFramePr>
            <a:graphicFrameLocks noGrp="1"/>
          </p:cNvGraphicFramePr>
          <p:nvPr>
            <p:ph idx="1"/>
            <p:extLst>
              <p:ext uri="{D42A27DB-BD31-4B8C-83A1-F6EECF244321}">
                <p14:modId xmlns:p14="http://schemas.microsoft.com/office/powerpoint/2010/main" val="17607370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4674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E90598-5A70-BA45-4D2C-EC8A0D552A3C}"/>
              </a:ext>
            </a:extLst>
          </p:cNvPr>
          <p:cNvSpPr>
            <a:spLocks noGrp="1"/>
          </p:cNvSpPr>
          <p:nvPr>
            <p:ph type="title"/>
          </p:nvPr>
        </p:nvSpPr>
        <p:spPr>
          <a:xfrm>
            <a:off x="621792" y="1161288"/>
            <a:ext cx="3602736" cy="4526280"/>
          </a:xfrm>
        </p:spPr>
        <p:txBody>
          <a:bodyPr>
            <a:normAutofit/>
          </a:bodyPr>
          <a:lstStyle/>
          <a:p>
            <a:r>
              <a:rPr lang="en-GB" sz="4000">
                <a:cs typeface="Calibri Light"/>
              </a:rPr>
              <a:t>5 Steps to report writing</a:t>
            </a:r>
            <a:endParaRPr lang="en-GB"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770E7D0-E431-409F-7E1E-DA4995507445}"/>
              </a:ext>
            </a:extLst>
          </p:cNvPr>
          <p:cNvGraphicFramePr>
            <a:graphicFrameLocks noGrp="1"/>
          </p:cNvGraphicFramePr>
          <p:nvPr>
            <p:ph idx="1"/>
            <p:extLst>
              <p:ext uri="{D42A27DB-BD31-4B8C-83A1-F6EECF244321}">
                <p14:modId xmlns:p14="http://schemas.microsoft.com/office/powerpoint/2010/main" val="391195710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1977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A3B7C-999D-8469-C0BD-6DF856B5087B}"/>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For your assignment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E5F75E-9974-EEBE-DD9D-525B05D51C7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u="sng" dirty="0">
                <a:cs typeface="Calibri"/>
              </a:rPr>
              <a:t>Cover page</a:t>
            </a:r>
            <a:r>
              <a:rPr lang="en-GB" dirty="0">
                <a:cs typeface="Calibri"/>
              </a:rPr>
              <a:t> (</a:t>
            </a:r>
            <a:r>
              <a:rPr lang="en-GB" dirty="0">
                <a:ea typeface="+mn-lt"/>
                <a:cs typeface="+mn-lt"/>
              </a:rPr>
              <a:t>Assignment title, student name, student number, module code) </a:t>
            </a:r>
            <a:r>
              <a:rPr lang="en-GB">
                <a:ea typeface="+mn-lt"/>
                <a:cs typeface="+mn-lt"/>
                <a:hlinkClick r:id="rId2"/>
              </a:rPr>
              <a:t>Insert A Cover Page In Word Document | How to Make a Cover Page in Word - YouTube</a:t>
            </a:r>
            <a:endParaRPr lang="en-US">
              <a:cs typeface="Calibri"/>
            </a:endParaRPr>
          </a:p>
          <a:p>
            <a:r>
              <a:rPr lang="en-GB" b="1" u="sng" dirty="0">
                <a:cs typeface="Calibri"/>
              </a:rPr>
              <a:t>Contents page</a:t>
            </a:r>
            <a:r>
              <a:rPr lang="en-GB" dirty="0">
                <a:cs typeface="Calibri"/>
              </a:rPr>
              <a:t> </a:t>
            </a:r>
            <a:r>
              <a:rPr lang="en-GB">
                <a:ea typeface="+mn-lt"/>
                <a:cs typeface="+mn-lt"/>
                <a:hlinkClick r:id="rId3"/>
              </a:rPr>
              <a:t>How to add a table of contents in Microsoft Word - YouTube</a:t>
            </a:r>
            <a:endParaRPr lang="en-GB">
              <a:cs typeface="Calibri"/>
            </a:endParaRPr>
          </a:p>
          <a:p>
            <a:r>
              <a:rPr lang="en-GB" b="1" u="sng" dirty="0">
                <a:cs typeface="Calibri"/>
              </a:rPr>
              <a:t>Introduction </a:t>
            </a:r>
            <a:r>
              <a:rPr lang="en-GB" dirty="0">
                <a:cs typeface="Calibri"/>
              </a:rPr>
              <a:t>– 10% (150 words)</a:t>
            </a:r>
          </a:p>
          <a:p>
            <a:r>
              <a:rPr lang="en-GB" b="1" u="sng" dirty="0">
                <a:cs typeface="Calibri"/>
              </a:rPr>
              <a:t>Main body- </a:t>
            </a:r>
            <a:r>
              <a:rPr lang="en-GB" dirty="0">
                <a:cs typeface="Calibri"/>
              </a:rPr>
              <a:t>80% (1200 words)</a:t>
            </a:r>
          </a:p>
          <a:p>
            <a:r>
              <a:rPr lang="en-GB" b="1" u="sng" dirty="0">
                <a:cs typeface="Calibri"/>
              </a:rPr>
              <a:t>Conclusion- </a:t>
            </a:r>
            <a:r>
              <a:rPr lang="en-GB" dirty="0">
                <a:cs typeface="Calibri"/>
              </a:rPr>
              <a:t>10% (150 words)</a:t>
            </a:r>
          </a:p>
          <a:p>
            <a:r>
              <a:rPr lang="en-GB" b="1" u="sng" dirty="0">
                <a:cs typeface="Calibri"/>
              </a:rPr>
              <a:t>References-</a:t>
            </a:r>
            <a:r>
              <a:rPr lang="en-GB" dirty="0">
                <a:cs typeface="Calibri"/>
              </a:rPr>
              <a:t> at least 10!</a:t>
            </a:r>
          </a:p>
          <a:p>
            <a:r>
              <a:rPr lang="en-GB" b="1" u="sng" dirty="0">
                <a:cs typeface="Calibri"/>
              </a:rPr>
              <a:t>Ariel font, size 12, double spaced</a:t>
            </a:r>
          </a:p>
          <a:p>
            <a:endParaRPr lang="en-GB" dirty="0">
              <a:cs typeface="Calibri"/>
            </a:endParaRPr>
          </a:p>
        </p:txBody>
      </p:sp>
    </p:spTree>
    <p:extLst>
      <p:ext uri="{BB962C8B-B14F-4D97-AF65-F5344CB8AC3E}">
        <p14:creationId xmlns:p14="http://schemas.microsoft.com/office/powerpoint/2010/main" val="5350382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CE7A4071-6771-7B96-D532-79D77024882F}"/>
              </a:ext>
            </a:extLst>
          </p:cNvPr>
          <p:cNvPicPr>
            <a:picLocks noChangeAspect="1"/>
          </p:cNvPicPr>
          <p:nvPr/>
        </p:nvPicPr>
        <p:blipFill>
          <a:blip r:embed="rId2"/>
          <a:srcRect r="-2" b="15603"/>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DDAD3-89E1-006E-D018-9E71D598D06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Recap- how to submit your assignments</a:t>
            </a:r>
          </a:p>
        </p:txBody>
      </p:sp>
    </p:spTree>
    <p:extLst>
      <p:ext uri="{BB962C8B-B14F-4D97-AF65-F5344CB8AC3E}">
        <p14:creationId xmlns:p14="http://schemas.microsoft.com/office/powerpoint/2010/main" val="7871107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04A98-25A7-B1AF-21AC-C47B4C81B5F8}"/>
              </a:ext>
            </a:extLst>
          </p:cNvPr>
          <p:cNvSpPr>
            <a:spLocks noGrp="1"/>
          </p:cNvSpPr>
          <p:nvPr>
            <p:ph type="title"/>
          </p:nvPr>
        </p:nvSpPr>
        <p:spPr/>
        <p:txBody>
          <a:bodyPr>
            <a:normAutofit/>
          </a:bodyPr>
          <a:lstStyle/>
          <a:p>
            <a:pPr algn="ctr"/>
            <a:r>
              <a:rPr lang="en-GB" sz="5400" b="1" u="sng" dirty="0"/>
              <a:t>Please note!</a:t>
            </a:r>
          </a:p>
        </p:txBody>
      </p:sp>
      <p:graphicFrame>
        <p:nvGraphicFramePr>
          <p:cNvPr id="5" name="Content Placeholder 2">
            <a:extLst>
              <a:ext uri="{FF2B5EF4-FFF2-40B4-BE49-F238E27FC236}">
                <a16:creationId xmlns:a16="http://schemas.microsoft.com/office/drawing/2014/main" id="{1669F26D-AD14-109E-58A4-A89E6BE38074}"/>
              </a:ext>
            </a:extLst>
          </p:cNvPr>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61532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2F277-6389-AA1E-5692-0D96FFB1CD59}"/>
              </a:ext>
            </a:extLst>
          </p:cNvPr>
          <p:cNvSpPr>
            <a:spLocks noGrp="1"/>
          </p:cNvSpPr>
          <p:nvPr>
            <p:ph type="title"/>
          </p:nvPr>
        </p:nvSpPr>
        <p:spPr>
          <a:xfrm>
            <a:off x="677333" y="609600"/>
            <a:ext cx="8909841" cy="1320800"/>
          </a:xfrm>
        </p:spPr>
        <p:txBody>
          <a:bodyPr>
            <a:normAutofit/>
          </a:bodyPr>
          <a:lstStyle/>
          <a:p>
            <a:pPr algn="ctr"/>
            <a:r>
              <a:rPr lang="en-GB" sz="4000" u="sng" dirty="0"/>
              <a:t>Where will I submit my assessments?</a:t>
            </a:r>
          </a:p>
        </p:txBody>
      </p:sp>
      <p:sp>
        <p:nvSpPr>
          <p:cNvPr id="3" name="Content Placeholder 2">
            <a:extLst>
              <a:ext uri="{FF2B5EF4-FFF2-40B4-BE49-F238E27FC236}">
                <a16:creationId xmlns:a16="http://schemas.microsoft.com/office/drawing/2014/main" id="{8171F22F-814D-4F68-CAB3-60B6324523F2}"/>
              </a:ext>
            </a:extLst>
          </p:cNvPr>
          <p:cNvSpPr>
            <a:spLocks noGrp="1"/>
          </p:cNvSpPr>
          <p:nvPr>
            <p:ph idx="1"/>
          </p:nvPr>
        </p:nvSpPr>
        <p:spPr>
          <a:xfrm>
            <a:off x="677334" y="1930401"/>
            <a:ext cx="8596668" cy="4110962"/>
          </a:xfrm>
        </p:spPr>
        <p:txBody>
          <a:bodyPr>
            <a:normAutofit/>
          </a:bodyPr>
          <a:lstStyle/>
          <a:p>
            <a:r>
              <a:rPr lang="en-GB" sz="2000" dirty="0"/>
              <a:t>We use a system called ‘’ Turnitin’’ </a:t>
            </a:r>
          </a:p>
          <a:p>
            <a:endParaRPr lang="en-GB" sz="2000" dirty="0"/>
          </a:p>
          <a:p>
            <a:r>
              <a:rPr lang="en-GB" sz="2000" dirty="0"/>
              <a:t>On Moodle it will look like this; </a:t>
            </a:r>
          </a:p>
        </p:txBody>
      </p:sp>
      <p:pic>
        <p:nvPicPr>
          <p:cNvPr id="5" name="Picture 4">
            <a:extLst>
              <a:ext uri="{FF2B5EF4-FFF2-40B4-BE49-F238E27FC236}">
                <a16:creationId xmlns:a16="http://schemas.microsoft.com/office/drawing/2014/main" id="{4406AC47-438B-A999-A167-4C1E77ECC171}"/>
              </a:ext>
            </a:extLst>
          </p:cNvPr>
          <p:cNvPicPr>
            <a:picLocks noChangeAspect="1"/>
          </p:cNvPicPr>
          <p:nvPr/>
        </p:nvPicPr>
        <p:blipFill rotWithShape="1">
          <a:blip r:embed="rId2"/>
          <a:srcRect l="3941" t="37284" r="6774" b="40051"/>
          <a:stretch/>
        </p:blipFill>
        <p:spPr>
          <a:xfrm>
            <a:off x="164946" y="3691260"/>
            <a:ext cx="10448828" cy="1767092"/>
          </a:xfrm>
          <a:prstGeom prst="rect">
            <a:avLst/>
          </a:prstGeom>
        </p:spPr>
      </p:pic>
    </p:spTree>
    <p:extLst>
      <p:ext uri="{BB962C8B-B14F-4D97-AF65-F5344CB8AC3E}">
        <p14:creationId xmlns:p14="http://schemas.microsoft.com/office/powerpoint/2010/main" val="22752981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27D3F-AF47-ECD7-6861-23E6D2392348}"/>
              </a:ext>
            </a:extLst>
          </p:cNvPr>
          <p:cNvSpPr>
            <a:spLocks noGrp="1"/>
          </p:cNvSpPr>
          <p:nvPr>
            <p:ph type="title"/>
          </p:nvPr>
        </p:nvSpPr>
        <p:spPr/>
        <p:txBody>
          <a:bodyPr>
            <a:normAutofit fontScale="90000"/>
          </a:bodyPr>
          <a:lstStyle/>
          <a:p>
            <a:pPr algn="ctr"/>
            <a:r>
              <a:rPr lang="en-GB" sz="5400" b="1" i="1" u="sng" dirty="0"/>
              <a:t>How do I submit my assessment?</a:t>
            </a:r>
          </a:p>
        </p:txBody>
      </p:sp>
      <p:pic>
        <p:nvPicPr>
          <p:cNvPr id="3" name="Picture 2">
            <a:extLst>
              <a:ext uri="{FF2B5EF4-FFF2-40B4-BE49-F238E27FC236}">
                <a16:creationId xmlns:a16="http://schemas.microsoft.com/office/drawing/2014/main" id="{8A9CFBD2-5A47-BBFD-CDD9-ABB02AEA6238}"/>
              </a:ext>
            </a:extLst>
          </p:cNvPr>
          <p:cNvPicPr>
            <a:picLocks noChangeAspect="1"/>
          </p:cNvPicPr>
          <p:nvPr/>
        </p:nvPicPr>
        <p:blipFill rotWithShape="1">
          <a:blip r:embed="rId2"/>
          <a:srcRect l="3941" t="37284" r="5048" b="40305"/>
          <a:stretch/>
        </p:blipFill>
        <p:spPr>
          <a:xfrm>
            <a:off x="99002" y="3533268"/>
            <a:ext cx="10195691" cy="1672641"/>
          </a:xfrm>
          <a:prstGeom prst="rect">
            <a:avLst/>
          </a:prstGeom>
        </p:spPr>
      </p:pic>
      <p:sp>
        <p:nvSpPr>
          <p:cNvPr id="4" name="TextBox 3">
            <a:extLst>
              <a:ext uri="{FF2B5EF4-FFF2-40B4-BE49-F238E27FC236}">
                <a16:creationId xmlns:a16="http://schemas.microsoft.com/office/drawing/2014/main" id="{8222938B-C778-D499-77E2-F1638BB1F8F7}"/>
              </a:ext>
            </a:extLst>
          </p:cNvPr>
          <p:cNvSpPr txBox="1"/>
          <p:nvPr/>
        </p:nvSpPr>
        <p:spPr>
          <a:xfrm>
            <a:off x="460005" y="2619526"/>
            <a:ext cx="5952015" cy="461665"/>
          </a:xfrm>
          <a:prstGeom prst="rect">
            <a:avLst/>
          </a:prstGeom>
          <a:noFill/>
        </p:spPr>
        <p:txBody>
          <a:bodyPr wrap="square" rtlCol="0">
            <a:spAutoFit/>
          </a:bodyPr>
          <a:lstStyle/>
          <a:p>
            <a:r>
              <a:rPr lang="en-GB" sz="2400" u="sng" dirty="0"/>
              <a:t>Step 1; Click onto the link  </a:t>
            </a:r>
          </a:p>
        </p:txBody>
      </p:sp>
    </p:spTree>
    <p:extLst>
      <p:ext uri="{BB962C8B-B14F-4D97-AF65-F5344CB8AC3E}">
        <p14:creationId xmlns:p14="http://schemas.microsoft.com/office/powerpoint/2010/main" val="36385565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EC2158C-5E82-E6AA-D867-0C86336921D9}"/>
              </a:ext>
            </a:extLst>
          </p:cNvPr>
          <p:cNvSpPr/>
          <p:nvPr/>
        </p:nvSpPr>
        <p:spPr>
          <a:xfrm>
            <a:off x="5459286" y="2524416"/>
            <a:ext cx="3953985" cy="13687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0D65C6CC-7FE8-8E0E-97A4-911380B22004}"/>
              </a:ext>
            </a:extLst>
          </p:cNvPr>
          <p:cNvSpPr/>
          <p:nvPr/>
        </p:nvSpPr>
        <p:spPr>
          <a:xfrm>
            <a:off x="398296" y="230002"/>
            <a:ext cx="3758577" cy="78884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197DF8C9-7934-8794-D9C7-D01F33FD3343}"/>
              </a:ext>
            </a:extLst>
          </p:cNvPr>
          <p:cNvPicPr>
            <a:picLocks noChangeAspect="1"/>
          </p:cNvPicPr>
          <p:nvPr/>
        </p:nvPicPr>
        <p:blipFill rotWithShape="1">
          <a:blip r:embed="rId2"/>
          <a:srcRect l="4235" t="31771" r="3781" b="4687"/>
          <a:stretch/>
        </p:blipFill>
        <p:spPr>
          <a:xfrm>
            <a:off x="274882" y="1404056"/>
            <a:ext cx="5020785" cy="2517893"/>
          </a:xfrm>
          <a:prstGeom prst="rect">
            <a:avLst/>
          </a:prstGeom>
        </p:spPr>
      </p:pic>
      <p:sp>
        <p:nvSpPr>
          <p:cNvPr id="7" name="TextBox 6">
            <a:extLst>
              <a:ext uri="{FF2B5EF4-FFF2-40B4-BE49-F238E27FC236}">
                <a16:creationId xmlns:a16="http://schemas.microsoft.com/office/drawing/2014/main" id="{24650FD7-7AF7-2A29-1B57-A15A84FF397F}"/>
              </a:ext>
            </a:extLst>
          </p:cNvPr>
          <p:cNvSpPr txBox="1"/>
          <p:nvPr/>
        </p:nvSpPr>
        <p:spPr>
          <a:xfrm>
            <a:off x="560982" y="301256"/>
            <a:ext cx="3270521" cy="707886"/>
          </a:xfrm>
          <a:prstGeom prst="rect">
            <a:avLst/>
          </a:prstGeom>
          <a:noFill/>
        </p:spPr>
        <p:txBody>
          <a:bodyPr wrap="square" rtlCol="0">
            <a:spAutoFit/>
          </a:bodyPr>
          <a:lstStyle/>
          <a:p>
            <a:pPr algn="ctr"/>
            <a:r>
              <a:rPr lang="en-GB" sz="2000" u="sng" dirty="0">
                <a:solidFill>
                  <a:schemeClr val="bg1"/>
                </a:solidFill>
              </a:rPr>
              <a:t>Step 2; Click on the cloud icon</a:t>
            </a:r>
          </a:p>
        </p:txBody>
      </p:sp>
      <p:sp>
        <p:nvSpPr>
          <p:cNvPr id="8" name="TextBox 7">
            <a:extLst>
              <a:ext uri="{FF2B5EF4-FFF2-40B4-BE49-F238E27FC236}">
                <a16:creationId xmlns:a16="http://schemas.microsoft.com/office/drawing/2014/main" id="{53AA5D83-AE85-0C39-E357-1797627D928A}"/>
              </a:ext>
            </a:extLst>
          </p:cNvPr>
          <p:cNvSpPr txBox="1"/>
          <p:nvPr/>
        </p:nvSpPr>
        <p:spPr>
          <a:xfrm>
            <a:off x="5508839" y="2663003"/>
            <a:ext cx="4050287" cy="1200329"/>
          </a:xfrm>
          <a:prstGeom prst="rect">
            <a:avLst/>
          </a:prstGeom>
          <a:noFill/>
        </p:spPr>
        <p:txBody>
          <a:bodyPr wrap="square" rtlCol="0">
            <a:spAutoFit/>
          </a:bodyPr>
          <a:lstStyle/>
          <a:p>
            <a:pPr algn="ctr"/>
            <a:r>
              <a:rPr lang="en-GB" u="sng" dirty="0">
                <a:solidFill>
                  <a:schemeClr val="bg1"/>
                </a:solidFill>
              </a:rPr>
              <a:t>Step 3; The following box will open, here you will need to upload your assessment, then click add submission</a:t>
            </a:r>
          </a:p>
        </p:txBody>
      </p:sp>
      <p:pic>
        <p:nvPicPr>
          <p:cNvPr id="10" name="Picture 9">
            <a:extLst>
              <a:ext uri="{FF2B5EF4-FFF2-40B4-BE49-F238E27FC236}">
                <a16:creationId xmlns:a16="http://schemas.microsoft.com/office/drawing/2014/main" id="{5ADEA6A5-D40E-37E5-0465-52A5F1167557}"/>
              </a:ext>
            </a:extLst>
          </p:cNvPr>
          <p:cNvPicPr>
            <a:picLocks noChangeAspect="1"/>
          </p:cNvPicPr>
          <p:nvPr/>
        </p:nvPicPr>
        <p:blipFill rotWithShape="1">
          <a:blip r:embed="rId3"/>
          <a:srcRect l="9936" t="26503" r="11154" b="6503"/>
          <a:stretch/>
        </p:blipFill>
        <p:spPr>
          <a:xfrm>
            <a:off x="5295667" y="4194997"/>
            <a:ext cx="4448585" cy="2517893"/>
          </a:xfrm>
          <a:prstGeom prst="rect">
            <a:avLst/>
          </a:prstGeom>
        </p:spPr>
      </p:pic>
      <p:cxnSp>
        <p:nvCxnSpPr>
          <p:cNvPr id="5" name="Straight Arrow Connector 4">
            <a:extLst>
              <a:ext uri="{FF2B5EF4-FFF2-40B4-BE49-F238E27FC236}">
                <a16:creationId xmlns:a16="http://schemas.microsoft.com/office/drawing/2014/main" id="{CCBE72A4-CAE7-B0BF-DBA0-FFEE07A7CDF8}"/>
              </a:ext>
            </a:extLst>
          </p:cNvPr>
          <p:cNvCxnSpPr>
            <a:stCxn id="7" idx="2"/>
          </p:cNvCxnSpPr>
          <p:nvPr/>
        </p:nvCxnSpPr>
        <p:spPr>
          <a:xfrm>
            <a:off x="2196243" y="1009142"/>
            <a:ext cx="1708189" cy="25771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2921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F988410-78D3-7A36-FA9A-95A6BD9C06CF}"/>
              </a:ext>
            </a:extLst>
          </p:cNvPr>
          <p:cNvSpPr txBox="1"/>
          <p:nvPr/>
        </p:nvSpPr>
        <p:spPr>
          <a:xfrm>
            <a:off x="-286102" y="504884"/>
            <a:ext cx="10327671" cy="1077218"/>
          </a:xfrm>
          <a:prstGeom prst="rect">
            <a:avLst/>
          </a:prstGeom>
          <a:noFill/>
        </p:spPr>
        <p:txBody>
          <a:bodyPr wrap="square" rtlCol="0">
            <a:spAutoFit/>
          </a:bodyPr>
          <a:lstStyle/>
          <a:p>
            <a:pPr algn="ctr"/>
            <a:r>
              <a:rPr lang="en-GB" sz="3200" u="sng" dirty="0">
                <a:solidFill>
                  <a:schemeClr val="accent1"/>
                </a:solidFill>
              </a:rPr>
              <a:t>Step 4; Check that your paper has uploaded successfully</a:t>
            </a:r>
          </a:p>
        </p:txBody>
      </p:sp>
      <p:pic>
        <p:nvPicPr>
          <p:cNvPr id="7" name="Picture 6">
            <a:extLst>
              <a:ext uri="{FF2B5EF4-FFF2-40B4-BE49-F238E27FC236}">
                <a16:creationId xmlns:a16="http://schemas.microsoft.com/office/drawing/2014/main" id="{A388E8C2-7556-CE57-F6BC-E4AB652CE0E3}"/>
              </a:ext>
            </a:extLst>
          </p:cNvPr>
          <p:cNvPicPr>
            <a:picLocks noChangeAspect="1"/>
          </p:cNvPicPr>
          <p:nvPr/>
        </p:nvPicPr>
        <p:blipFill rotWithShape="1">
          <a:blip r:embed="rId2"/>
          <a:srcRect l="5205" t="32472" r="8356" b="27829"/>
          <a:stretch/>
        </p:blipFill>
        <p:spPr>
          <a:xfrm>
            <a:off x="577811" y="2098071"/>
            <a:ext cx="9093512" cy="2784257"/>
          </a:xfrm>
          <a:prstGeom prst="rect">
            <a:avLst/>
          </a:prstGeom>
        </p:spPr>
      </p:pic>
    </p:spTree>
    <p:extLst>
      <p:ext uri="{BB962C8B-B14F-4D97-AF65-F5344CB8AC3E}">
        <p14:creationId xmlns:p14="http://schemas.microsoft.com/office/powerpoint/2010/main" val="37532305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2D300-9F28-0E2B-EA8F-BA3E512FB337}"/>
              </a:ext>
            </a:extLst>
          </p:cNvPr>
          <p:cNvSpPr>
            <a:spLocks noGrp="1"/>
          </p:cNvSpPr>
          <p:nvPr>
            <p:ph type="title"/>
          </p:nvPr>
        </p:nvSpPr>
        <p:spPr/>
        <p:txBody>
          <a:bodyPr>
            <a:normAutofit/>
          </a:bodyPr>
          <a:lstStyle/>
          <a:p>
            <a:r>
              <a:rPr lang="en-GB" sz="5400" b="1" u="sng" dirty="0"/>
              <a:t>How do I read my results?</a:t>
            </a:r>
          </a:p>
        </p:txBody>
      </p:sp>
      <p:sp>
        <p:nvSpPr>
          <p:cNvPr id="3" name="Content Placeholder 2">
            <a:extLst>
              <a:ext uri="{FF2B5EF4-FFF2-40B4-BE49-F238E27FC236}">
                <a16:creationId xmlns:a16="http://schemas.microsoft.com/office/drawing/2014/main" id="{DF841338-D506-62E3-8BA7-9BE3232E4239}"/>
              </a:ext>
            </a:extLst>
          </p:cNvPr>
          <p:cNvSpPr>
            <a:spLocks noGrp="1"/>
          </p:cNvSpPr>
          <p:nvPr>
            <p:ph idx="1"/>
          </p:nvPr>
        </p:nvSpPr>
        <p:spPr/>
        <p:txBody>
          <a:bodyPr/>
          <a:lstStyle/>
          <a:p>
            <a:r>
              <a:rPr lang="en-GB" dirty="0"/>
              <a:t>To find your results, you need to revisit the link where you uploaded your assessment. </a:t>
            </a:r>
          </a:p>
          <a:p>
            <a:endParaRPr lang="en-GB" dirty="0"/>
          </a:p>
          <a:p>
            <a:r>
              <a:rPr lang="en-GB" dirty="0"/>
              <a:t>Then you will need to click here; </a:t>
            </a:r>
          </a:p>
        </p:txBody>
      </p:sp>
      <p:pic>
        <p:nvPicPr>
          <p:cNvPr id="5" name="Picture 4">
            <a:extLst>
              <a:ext uri="{FF2B5EF4-FFF2-40B4-BE49-F238E27FC236}">
                <a16:creationId xmlns:a16="http://schemas.microsoft.com/office/drawing/2014/main" id="{0709560C-9D06-138E-1998-2A047829355B}"/>
              </a:ext>
            </a:extLst>
          </p:cNvPr>
          <p:cNvPicPr>
            <a:picLocks noChangeAspect="1"/>
          </p:cNvPicPr>
          <p:nvPr/>
        </p:nvPicPr>
        <p:blipFill rotWithShape="1">
          <a:blip r:embed="rId2"/>
          <a:srcRect l="4102" t="26912" r="8100" b="30715"/>
          <a:stretch/>
        </p:blipFill>
        <p:spPr>
          <a:xfrm>
            <a:off x="1817579" y="4141697"/>
            <a:ext cx="7393738" cy="2378855"/>
          </a:xfrm>
          <a:prstGeom prst="rect">
            <a:avLst/>
          </a:prstGeom>
        </p:spPr>
      </p:pic>
      <p:cxnSp>
        <p:nvCxnSpPr>
          <p:cNvPr id="7" name="Straight Arrow Connector 6">
            <a:extLst>
              <a:ext uri="{FF2B5EF4-FFF2-40B4-BE49-F238E27FC236}">
                <a16:creationId xmlns:a16="http://schemas.microsoft.com/office/drawing/2014/main" id="{C9FE9872-6C93-6B91-6317-4C4B8D8025FF}"/>
              </a:ext>
            </a:extLst>
          </p:cNvPr>
          <p:cNvCxnSpPr>
            <a:cxnSpLocks/>
          </p:cNvCxnSpPr>
          <p:nvPr/>
        </p:nvCxnSpPr>
        <p:spPr>
          <a:xfrm flipH="1">
            <a:off x="3703372" y="3685649"/>
            <a:ext cx="60815" cy="25089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60185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853674EE-6089-3B66-6802-40EB7461898F}"/>
              </a:ext>
            </a:extLst>
          </p:cNvPr>
          <p:cNvPicPr>
            <a:picLocks noChangeAspect="1"/>
          </p:cNvPicPr>
          <p:nvPr/>
        </p:nvPicPr>
        <p:blipFill rotWithShape="1">
          <a:blip r:embed="rId2"/>
          <a:srcRect t="11615" r="902" b="4213"/>
          <a:stretch/>
        </p:blipFill>
        <p:spPr>
          <a:xfrm>
            <a:off x="352247" y="1023803"/>
            <a:ext cx="8602539" cy="4871216"/>
          </a:xfrm>
          <a:prstGeom prst="rect">
            <a:avLst/>
          </a:prstGeom>
        </p:spPr>
      </p:pic>
      <p:cxnSp>
        <p:nvCxnSpPr>
          <p:cNvPr id="15" name="Straight Arrow Connector 14">
            <a:extLst>
              <a:ext uri="{FF2B5EF4-FFF2-40B4-BE49-F238E27FC236}">
                <a16:creationId xmlns:a16="http://schemas.microsoft.com/office/drawing/2014/main" id="{1571F815-D9FD-553C-E4A0-701A678AF08A}"/>
              </a:ext>
            </a:extLst>
          </p:cNvPr>
          <p:cNvCxnSpPr>
            <a:cxnSpLocks/>
          </p:cNvCxnSpPr>
          <p:nvPr/>
        </p:nvCxnSpPr>
        <p:spPr>
          <a:xfrm flipH="1">
            <a:off x="1942866" y="2861006"/>
            <a:ext cx="1030336" cy="10378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C0A4F368-3E89-326C-11CF-1CE0B0B5C394}"/>
              </a:ext>
            </a:extLst>
          </p:cNvPr>
          <p:cNvCxnSpPr>
            <a:cxnSpLocks/>
          </p:cNvCxnSpPr>
          <p:nvPr/>
        </p:nvCxnSpPr>
        <p:spPr>
          <a:xfrm>
            <a:off x="6877634" y="2349704"/>
            <a:ext cx="2612129" cy="238635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8B82B13E-F9E2-BFF4-9AC9-DA383123BCEE}"/>
              </a:ext>
            </a:extLst>
          </p:cNvPr>
          <p:cNvCxnSpPr>
            <a:cxnSpLocks/>
          </p:cNvCxnSpPr>
          <p:nvPr/>
        </p:nvCxnSpPr>
        <p:spPr>
          <a:xfrm flipH="1">
            <a:off x="5314367" y="2591735"/>
            <a:ext cx="1517483" cy="14678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D4AF2A2E-5858-BDDB-9893-D8066C2E6261}"/>
              </a:ext>
            </a:extLst>
          </p:cNvPr>
          <p:cNvCxnSpPr>
            <a:cxnSpLocks/>
          </p:cNvCxnSpPr>
          <p:nvPr/>
        </p:nvCxnSpPr>
        <p:spPr>
          <a:xfrm flipV="1">
            <a:off x="8584012" y="1671245"/>
            <a:ext cx="905751" cy="45069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70E3450E-10E3-0081-6D09-247F7D7D40AE}"/>
              </a:ext>
            </a:extLst>
          </p:cNvPr>
          <p:cNvCxnSpPr>
            <a:cxnSpLocks/>
          </p:cNvCxnSpPr>
          <p:nvPr/>
        </p:nvCxnSpPr>
        <p:spPr>
          <a:xfrm flipV="1">
            <a:off x="6593813" y="894356"/>
            <a:ext cx="513824" cy="22584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5" name="Cloud 24">
            <a:extLst>
              <a:ext uri="{FF2B5EF4-FFF2-40B4-BE49-F238E27FC236}">
                <a16:creationId xmlns:a16="http://schemas.microsoft.com/office/drawing/2014/main" id="{3CB85D57-4052-E4FF-5487-568572A77F25}"/>
              </a:ext>
            </a:extLst>
          </p:cNvPr>
          <p:cNvSpPr/>
          <p:nvPr/>
        </p:nvSpPr>
        <p:spPr>
          <a:xfrm>
            <a:off x="415417" y="3600606"/>
            <a:ext cx="1594007" cy="1307087"/>
          </a:xfrm>
          <a:prstGeom prst="cloud">
            <a:avLst/>
          </a:prstGeom>
          <a:solidFill>
            <a:schemeClr val="bg1"/>
          </a:solidFill>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050" dirty="0"/>
              <a:t>Lecturers will include comments in the text of your paper</a:t>
            </a:r>
          </a:p>
        </p:txBody>
      </p:sp>
      <p:sp>
        <p:nvSpPr>
          <p:cNvPr id="26" name="Cloud 25">
            <a:extLst>
              <a:ext uri="{FF2B5EF4-FFF2-40B4-BE49-F238E27FC236}">
                <a16:creationId xmlns:a16="http://schemas.microsoft.com/office/drawing/2014/main" id="{40509EAF-8125-2411-A8A3-E3ED40981F1F}"/>
              </a:ext>
            </a:extLst>
          </p:cNvPr>
          <p:cNvSpPr/>
          <p:nvPr/>
        </p:nvSpPr>
        <p:spPr>
          <a:xfrm>
            <a:off x="3706044" y="4103993"/>
            <a:ext cx="1817580" cy="1503431"/>
          </a:xfrm>
          <a:prstGeom prst="cloud">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solidFill>
                  <a:schemeClr val="tx1"/>
                </a:solidFill>
              </a:rPr>
              <a:t>The rubric which will provide you with further feedback</a:t>
            </a:r>
          </a:p>
        </p:txBody>
      </p:sp>
      <p:sp>
        <p:nvSpPr>
          <p:cNvPr id="27" name="Cloud 26">
            <a:extLst>
              <a:ext uri="{FF2B5EF4-FFF2-40B4-BE49-F238E27FC236}">
                <a16:creationId xmlns:a16="http://schemas.microsoft.com/office/drawing/2014/main" id="{CE7816AF-2B98-AFAD-9344-0D86C8C5A323}"/>
              </a:ext>
            </a:extLst>
          </p:cNvPr>
          <p:cNvSpPr/>
          <p:nvPr/>
        </p:nvSpPr>
        <p:spPr>
          <a:xfrm>
            <a:off x="9445820" y="4254149"/>
            <a:ext cx="2176608" cy="1640870"/>
          </a:xfrm>
          <a:prstGeom prst="cloud">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Click here to view written   feedback from your lecturer</a:t>
            </a:r>
          </a:p>
        </p:txBody>
      </p:sp>
      <p:sp>
        <p:nvSpPr>
          <p:cNvPr id="28" name="Cloud 27">
            <a:extLst>
              <a:ext uri="{FF2B5EF4-FFF2-40B4-BE49-F238E27FC236}">
                <a16:creationId xmlns:a16="http://schemas.microsoft.com/office/drawing/2014/main" id="{0C80EF69-3791-0349-3EED-9FD3D3097287}"/>
              </a:ext>
            </a:extLst>
          </p:cNvPr>
          <p:cNvSpPr/>
          <p:nvPr/>
        </p:nvSpPr>
        <p:spPr>
          <a:xfrm>
            <a:off x="9489763" y="894356"/>
            <a:ext cx="1569989" cy="1262209"/>
          </a:xfrm>
          <a:prstGeom prst="cloud">
            <a:avLst/>
          </a:prstGeom>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solidFill>
                  <a:schemeClr val="tx1"/>
                </a:solidFill>
              </a:rPr>
              <a:t>Click here to view verbal feedback</a:t>
            </a:r>
          </a:p>
        </p:txBody>
      </p:sp>
      <p:sp>
        <p:nvSpPr>
          <p:cNvPr id="30" name="Cloud 29">
            <a:extLst>
              <a:ext uri="{FF2B5EF4-FFF2-40B4-BE49-F238E27FC236}">
                <a16:creationId xmlns:a16="http://schemas.microsoft.com/office/drawing/2014/main" id="{A5F9ECD7-99F9-AB09-184B-2A78EEE5E828}"/>
              </a:ext>
            </a:extLst>
          </p:cNvPr>
          <p:cNvSpPr/>
          <p:nvPr/>
        </p:nvSpPr>
        <p:spPr>
          <a:xfrm>
            <a:off x="7166539" y="70267"/>
            <a:ext cx="1363186" cy="1049930"/>
          </a:xfrm>
          <a:prstGeom prst="cloud">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200" dirty="0"/>
              <a:t>Here you will find your mark</a:t>
            </a:r>
          </a:p>
        </p:txBody>
      </p:sp>
    </p:spTree>
    <p:extLst>
      <p:ext uri="{BB962C8B-B14F-4D97-AF65-F5344CB8AC3E}">
        <p14:creationId xmlns:p14="http://schemas.microsoft.com/office/powerpoint/2010/main" val="40093540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96B0D-5D68-EC5F-E7CD-2F1C7884AAAF}"/>
              </a:ext>
            </a:extLst>
          </p:cNvPr>
          <p:cNvSpPr>
            <a:spLocks noGrp="1"/>
          </p:cNvSpPr>
          <p:nvPr>
            <p:ph type="title"/>
          </p:nvPr>
        </p:nvSpPr>
        <p:spPr>
          <a:xfrm>
            <a:off x="5297762" y="329184"/>
            <a:ext cx="6251110" cy="1783080"/>
          </a:xfrm>
        </p:spPr>
        <p:txBody>
          <a:bodyPr anchor="b">
            <a:normAutofit/>
          </a:bodyPr>
          <a:lstStyle/>
          <a:p>
            <a:r>
              <a:rPr lang="en-GB" sz="5400">
                <a:cs typeface="Calibri Light"/>
              </a:rPr>
              <a:t>Any questions.....</a:t>
            </a:r>
            <a:endParaRPr lang="en-GB" sz="5400"/>
          </a:p>
        </p:txBody>
      </p:sp>
      <p:pic>
        <p:nvPicPr>
          <p:cNvPr id="5" name="Picture 4" descr="Many question marks on black background">
            <a:extLst>
              <a:ext uri="{FF2B5EF4-FFF2-40B4-BE49-F238E27FC236}">
                <a16:creationId xmlns:a16="http://schemas.microsoft.com/office/drawing/2014/main" id="{45C95963-01EF-C864-AFC2-E4E9A2FCA33C}"/>
              </a:ext>
            </a:extLst>
          </p:cNvPr>
          <p:cNvPicPr>
            <a:picLocks noChangeAspect="1"/>
          </p:cNvPicPr>
          <p:nvPr/>
        </p:nvPicPr>
        <p:blipFill rotWithShape="1">
          <a:blip r:embed="rId2"/>
          <a:srcRect l="58645" r="7" b="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6ABC2-596F-066C-693E-970CC05B8615}"/>
              </a:ext>
            </a:extLst>
          </p:cNvPr>
          <p:cNvSpPr>
            <a:spLocks noGrp="1"/>
          </p:cNvSpPr>
          <p:nvPr>
            <p:ph idx="1"/>
          </p:nvPr>
        </p:nvSpPr>
        <p:spPr>
          <a:xfrm>
            <a:off x="5297762" y="2706624"/>
            <a:ext cx="6251110" cy="3483864"/>
          </a:xfrm>
        </p:spPr>
        <p:txBody>
          <a:bodyPr>
            <a:normAutofit/>
          </a:bodyPr>
          <a:lstStyle/>
          <a:p>
            <a:endParaRPr lang="en-GB" sz="2200"/>
          </a:p>
        </p:txBody>
      </p:sp>
    </p:spTree>
    <p:extLst>
      <p:ext uri="{BB962C8B-B14F-4D97-AF65-F5344CB8AC3E}">
        <p14:creationId xmlns:p14="http://schemas.microsoft.com/office/powerpoint/2010/main" val="30560157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light - tm89027928_Win22_jx_v15" id="{E4F720B1-AC3A-441F-B00A-6ECF71D2AB0C}" vid="{71933BEE-9DD7-4D62-B50F-A654080E9C9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47</Slides>
  <Notes>1</Notes>
  <HiddenSlides>3</HiddenSlides>
  <MMClips>0</MMClips>
  <ScaleCrop>false</ScaleCrop>
  <HeadingPairs>
    <vt:vector size="4" baseType="variant">
      <vt:variant>
        <vt:lpstr>Theme</vt:lpstr>
      </vt:variant>
      <vt:variant>
        <vt:i4>2</vt:i4>
      </vt:variant>
      <vt:variant>
        <vt:lpstr>Slide Titles</vt:lpstr>
      </vt:variant>
      <vt:variant>
        <vt:i4>47</vt:i4>
      </vt:variant>
    </vt:vector>
  </HeadingPairs>
  <TitlesOfParts>
    <vt:vector size="49" baseType="lpstr">
      <vt:lpstr>office theme</vt:lpstr>
      <vt:lpstr>Office 主题​​</vt:lpstr>
      <vt:lpstr>Study Skills- Week 6</vt:lpstr>
      <vt:lpstr>Aims for today's session</vt:lpstr>
      <vt:lpstr>Reminder- </vt:lpstr>
      <vt:lpstr>Assignment 2</vt:lpstr>
      <vt:lpstr>What is self- reflection?</vt:lpstr>
      <vt:lpstr>Self- reflective cycles</vt:lpstr>
      <vt:lpstr>Next session.... workshop</vt:lpstr>
      <vt:lpstr>Session 2</vt:lpstr>
      <vt:lpstr>Aims for today</vt:lpstr>
      <vt:lpstr>Reminder- </vt:lpstr>
      <vt:lpstr>Task.....10 mins</vt:lpstr>
      <vt:lpstr>What is self- reflection?</vt:lpstr>
      <vt:lpstr>Key aspects of self- reflection</vt:lpstr>
      <vt:lpstr>PowerPoint Presentation</vt:lpstr>
      <vt:lpstr>PowerPoint Presentation</vt:lpstr>
      <vt:lpstr>Methods used to self- reflect</vt:lpstr>
      <vt:lpstr>Why is it important?</vt:lpstr>
      <vt:lpstr>Think of a time where you have used self- reflection</vt:lpstr>
      <vt:lpstr>Self- reflective cycles</vt:lpstr>
      <vt:lpstr>Borton’s reflective model</vt:lpstr>
      <vt:lpstr>Kolb's reflective model</vt:lpstr>
      <vt:lpstr>Gibbs self- reflection</vt:lpstr>
      <vt:lpstr>Description</vt:lpstr>
      <vt:lpstr>Example of Gibbs self-reflection </vt:lpstr>
      <vt:lpstr>Feelings</vt:lpstr>
      <vt:lpstr>Feelings</vt:lpstr>
      <vt:lpstr>Evaluation</vt:lpstr>
      <vt:lpstr>Evaluation</vt:lpstr>
      <vt:lpstr>Analysis</vt:lpstr>
      <vt:lpstr>Analysis</vt:lpstr>
      <vt:lpstr>PowerPoint Presentation</vt:lpstr>
      <vt:lpstr>Conclusion</vt:lpstr>
      <vt:lpstr>Conclusion</vt:lpstr>
      <vt:lpstr>Action plan</vt:lpstr>
      <vt:lpstr>Action Plan</vt:lpstr>
      <vt:lpstr>What is report writing?</vt:lpstr>
      <vt:lpstr>5 Steps to report writing</vt:lpstr>
      <vt:lpstr>For your assignment</vt:lpstr>
      <vt:lpstr>Recap- how to submit your assignments</vt:lpstr>
      <vt:lpstr>Please note!</vt:lpstr>
      <vt:lpstr>Where will I submit my assessments?</vt:lpstr>
      <vt:lpstr>How do I submit my assessment?</vt:lpstr>
      <vt:lpstr>PowerPoint Presentation</vt:lpstr>
      <vt:lpstr>PowerPoint Presentation</vt:lpstr>
      <vt:lpstr>How do I read my results?</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298</cp:revision>
  <dcterms:created xsi:type="dcterms:W3CDTF">2023-06-23T12:47:36Z</dcterms:created>
  <dcterms:modified xsi:type="dcterms:W3CDTF">2024-11-05T11:58:48Z</dcterms:modified>
</cp:coreProperties>
</file>