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2" r:id="rId8"/>
    <p:sldId id="269" r:id="rId9"/>
    <p:sldId id="270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5953#section-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5953#section-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5953#section-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moodle.uwtsd.ac.uk/course/view.php?id=5953#section-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7" y="332656"/>
            <a:ext cx="2586705" cy="20162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084168" y="332656"/>
            <a:ext cx="1512168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59832" y="332656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2492896"/>
            <a:ext cx="22322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2492896"/>
            <a:ext cx="3134438" cy="20882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55976" y="1916832"/>
            <a:ext cx="201622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41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059832" y="1844824"/>
            <a:ext cx="116761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497002"/>
            <a:ext cx="2016224" cy="1084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ECGE7003Q: Sustainable Communities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5254" y="5342621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1: First Tutorial – Module Overview and Assessments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697" y="2056842"/>
            <a:ext cx="1816782" cy="1160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AB8FF-F381-2295-2D73-B0C086DDF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41" y="400447"/>
            <a:ext cx="24288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18" y="2636664"/>
            <a:ext cx="1939460" cy="1830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2636664"/>
            <a:ext cx="2864599" cy="177906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323527" y="2492896"/>
            <a:ext cx="6203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588224" y="1844824"/>
            <a:ext cx="2232248" cy="5642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115" y="459612"/>
            <a:ext cx="1256987" cy="118624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32040" y="332656"/>
            <a:ext cx="100789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7668344" y="332656"/>
            <a:ext cx="1083854" cy="13980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35487A6-81A2-0830-A27A-7F9F5F49E588}"/>
              </a:ext>
            </a:extLst>
          </p:cNvPr>
          <p:cNvSpPr txBox="1"/>
          <p:nvPr/>
        </p:nvSpPr>
        <p:spPr>
          <a:xfrm>
            <a:off x="3059832" y="6147019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 Lead (MA EDS): Ken Dicks </a:t>
            </a:r>
            <a:r>
              <a:rPr lang="en-GB" b="1" dirty="0">
                <a:hlinkClick r:id="rId7"/>
              </a:rPr>
              <a:t>ken.dicks@uwtsd.ac.uk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479" y="188640"/>
            <a:ext cx="8229600" cy="782222"/>
          </a:xfrm>
        </p:spPr>
        <p:txBody>
          <a:bodyPr/>
          <a:lstStyle/>
          <a:p>
            <a:r>
              <a:rPr lang="en-US" b="1" dirty="0"/>
              <a:t>Aim of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0433" y="3796546"/>
            <a:ext cx="7577120" cy="202094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dirty="0"/>
              <a:t>Provide an overview of the module and assessment </a:t>
            </a:r>
          </a:p>
          <a:p>
            <a:pPr>
              <a:buFont typeface="+mj-lt"/>
              <a:buAutoNum type="arabicPeriod"/>
            </a:pPr>
            <a:r>
              <a:rPr lang="en-US" dirty="0"/>
              <a:t>Explore your own motivations in relation to Sustainability </a:t>
            </a:r>
          </a:p>
          <a:p>
            <a:pPr lvl="0"/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6916" y="982736"/>
            <a:ext cx="4158725" cy="2313290"/>
          </a:xfrm>
        </p:spPr>
      </p:pic>
    </p:spTree>
    <p:extLst>
      <p:ext uri="{BB962C8B-B14F-4D97-AF65-F5344CB8AC3E}">
        <p14:creationId xmlns:p14="http://schemas.microsoft.com/office/powerpoint/2010/main" val="146974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340769"/>
            <a:ext cx="8435280" cy="122413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 Module Aims are included in the Module Outline document in the Module Overview section on Moodle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926DEAD-5347-4962-CCD3-7E0522538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028431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6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340769"/>
            <a:ext cx="8435280" cy="122413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These are also included in the Module Outline document in the Module Overview section on Moodle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926DEAD-5347-4962-CCD3-7E0522538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028431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37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319082"/>
            <a:ext cx="8435280" cy="1224136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Do you have any questions regarding the Learning Outcomes?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63BD67D7-7FF8-E210-FE86-69D8E5B68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489" y="2996952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7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Assignment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340769"/>
            <a:ext cx="8435280" cy="122413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 Assessment Sheet for Assignment 1 can be found in the Assessment &amp; Submission Links section on Moodle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926DEAD-5347-4962-CCD3-7E0522538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028431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53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464" y="188640"/>
            <a:ext cx="7886700" cy="6374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464" y="1700808"/>
            <a:ext cx="8504016" cy="3263504"/>
          </a:xfrm>
        </p:spPr>
        <p:txBody>
          <a:bodyPr>
            <a:noAutofit/>
          </a:bodyPr>
          <a:lstStyle/>
          <a:p>
            <a:r>
              <a:rPr lang="en-GB" sz="2000" dirty="0"/>
              <a:t>You will be required to contribute to 5 x online discussions that will critically reflect on issues outlined in the lectures.</a:t>
            </a:r>
          </a:p>
          <a:p>
            <a:pPr lvl="0"/>
            <a:r>
              <a:rPr lang="en-GB" sz="2000" dirty="0"/>
              <a:t>A forum for each discussion thread will be set up on Moodle under the Online Discussion Label: You will need to upload your discussions to this site. </a:t>
            </a:r>
          </a:p>
          <a:p>
            <a:pPr lvl="0"/>
            <a:r>
              <a:rPr lang="en-GB" sz="2000" dirty="0"/>
              <a:t>You will need to ensure that you are citing and referencing appropriate sources for each of your posts</a:t>
            </a:r>
          </a:p>
          <a:p>
            <a:pPr lvl="0"/>
            <a:r>
              <a:rPr lang="en-GB" sz="2000" dirty="0"/>
              <a:t>There will be an expectation that you read around the topic and make academic critical reflections on your experiences and to comment on others thoughts.</a:t>
            </a:r>
          </a:p>
          <a:p>
            <a:r>
              <a:rPr lang="en-GB" sz="2000" dirty="0"/>
              <a:t>One final mark will be provided for all the reflective accounts. </a:t>
            </a:r>
          </a:p>
          <a:p>
            <a:r>
              <a:rPr lang="en-GB" sz="2000" b="1" dirty="0"/>
              <a:t>YOU WILL BE REQUIRED TO SUBMIT ALL YOUR  CONTRIBUTIONS IN ONE DOCUMENT TO TURNIT IN BY THE FINAL DEADLINE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7FAF2-BA14-D510-7AD9-48085287A2BF}"/>
              </a:ext>
            </a:extLst>
          </p:cNvPr>
          <p:cNvSpPr txBox="1"/>
          <p:nvPr/>
        </p:nvSpPr>
        <p:spPr>
          <a:xfrm>
            <a:off x="755576" y="98072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Some key points</a:t>
            </a:r>
          </a:p>
        </p:txBody>
      </p:sp>
    </p:spTree>
    <p:extLst>
      <p:ext uri="{BB962C8B-B14F-4D97-AF65-F5344CB8AC3E}">
        <p14:creationId xmlns:p14="http://schemas.microsoft.com/office/powerpoint/2010/main" val="2573931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319082"/>
            <a:ext cx="7920880" cy="1224136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Do you have any questions regarding Assessment 1?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63BD67D7-7FF8-E210-FE86-69D8E5B68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489" y="2996952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32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546" y="116632"/>
            <a:ext cx="8229600" cy="778098"/>
          </a:xfrm>
        </p:spPr>
        <p:txBody>
          <a:bodyPr/>
          <a:lstStyle/>
          <a:p>
            <a:r>
              <a:rPr lang="en-US" b="1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340769"/>
            <a:ext cx="8435280" cy="122413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 Assessment Sheet for Assignment 2 can be found in the Assessment &amp; Submission Links section on Moodle</a:t>
            </a:r>
          </a:p>
        </p:txBody>
      </p:sp>
      <p:pic>
        <p:nvPicPr>
          <p:cNvPr id="5" name="Picture 4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926DEAD-5347-4962-CCD3-7E0522538D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143" y="3028431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39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Your First Questions / Reflections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006B67-C66A-900D-BB30-B85444ECDB6D}"/>
              </a:ext>
            </a:extLst>
          </p:cNvPr>
          <p:cNvSpPr txBox="1"/>
          <p:nvPr/>
        </p:nvSpPr>
        <p:spPr>
          <a:xfrm>
            <a:off x="457200" y="1124744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What are your expectations or concerns regarding the Module?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5293EA-A3A2-B516-7EF7-3E16218066F2}"/>
              </a:ext>
            </a:extLst>
          </p:cNvPr>
          <p:cNvSpPr txBox="1"/>
          <p:nvPr/>
        </p:nvSpPr>
        <p:spPr>
          <a:xfrm>
            <a:off x="971600" y="1700808"/>
            <a:ext cx="74888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Do you have any points to raise at this point?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What, if any, questions do you have about the assessments?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80068A-A163-4EDD-6094-66CE28517C78}"/>
              </a:ext>
            </a:extLst>
          </p:cNvPr>
          <p:cNvSpPr txBox="1"/>
          <p:nvPr/>
        </p:nvSpPr>
        <p:spPr>
          <a:xfrm>
            <a:off x="457200" y="3068960"/>
            <a:ext cx="8229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Your first reflections on the issue of sustainability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8FF87A-9056-0F61-9488-62B1E718F186}"/>
              </a:ext>
            </a:extLst>
          </p:cNvPr>
          <p:cNvSpPr txBox="1"/>
          <p:nvPr/>
        </p:nvSpPr>
        <p:spPr>
          <a:xfrm>
            <a:off x="961031" y="3678886"/>
            <a:ext cx="748883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What your own perspectives on the environment and issues of sustainability?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Do you have experiences in relation to  sustainability : e.g. —in your  communities, in work? </a:t>
            </a:r>
          </a:p>
          <a:p>
            <a:pPr marL="342900" indent="-3429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Have you any aspirations in relation to sustainability issues? </a:t>
            </a:r>
          </a:p>
        </p:txBody>
      </p:sp>
    </p:spTree>
    <p:extLst>
      <p:ext uri="{BB962C8B-B14F-4D97-AF65-F5344CB8AC3E}">
        <p14:creationId xmlns:p14="http://schemas.microsoft.com/office/powerpoint/2010/main" val="89930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  <p:bldP spid="11" grpId="0"/>
      <p:bldP spid="12" grpId="0" build="p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69</TotalTime>
  <Words>371</Words>
  <Application>Microsoft Office PowerPoint</Application>
  <PresentationFormat>On-screen Show (4:3)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UWTSD blue background</vt:lpstr>
      <vt:lpstr>PowerPoint Presentation</vt:lpstr>
      <vt:lpstr>Aim of Session </vt:lpstr>
      <vt:lpstr>Module Aims</vt:lpstr>
      <vt:lpstr>Learning Outcomes</vt:lpstr>
      <vt:lpstr>Learning Outcomes</vt:lpstr>
      <vt:lpstr>Assignment 1</vt:lpstr>
      <vt:lpstr>Assessment 1</vt:lpstr>
      <vt:lpstr>Assessment 1</vt:lpstr>
      <vt:lpstr>Assignment 2</vt:lpstr>
      <vt:lpstr>Your First Questions / Reflections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7</cp:revision>
  <dcterms:created xsi:type="dcterms:W3CDTF">2021-02-09T14:04:40Z</dcterms:created>
  <dcterms:modified xsi:type="dcterms:W3CDTF">2023-03-10T10:41:14Z</dcterms:modified>
</cp:coreProperties>
</file>