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9" r:id="rId1"/>
    <p:sldMasterId id="2147483650" r:id="rId2"/>
    <p:sldMasterId id="2147483651" r:id="rId3"/>
  </p:sldMasterIdLst>
  <p:notesMasterIdLst>
    <p:notesMasterId r:id="rId14"/>
  </p:notesMasterIdLst>
  <p:sldIdLst>
    <p:sldId id="621" r:id="rId4"/>
    <p:sldId id="622" r:id="rId5"/>
    <p:sldId id="623" r:id="rId6"/>
    <p:sldId id="624" r:id="rId7"/>
    <p:sldId id="625" r:id="rId8"/>
    <p:sldId id="626" r:id="rId9"/>
    <p:sldId id="627" r:id="rId10"/>
    <p:sldId id="628" r:id="rId11"/>
    <p:sldId id="629" r:id="rId12"/>
    <p:sldId id="630" r:id="rId13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C26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510" autoAdjust="0"/>
    <p:restoredTop sz="51332" autoAdjust="0"/>
  </p:normalViewPr>
  <p:slideViewPr>
    <p:cSldViewPr>
      <p:cViewPr varScale="1">
        <p:scale>
          <a:sx n="86" d="100"/>
          <a:sy n="86" d="100"/>
        </p:scale>
        <p:origin x="1315" y="5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7E91A1E-6A64-42A7-A209-3AFA62F6EDA0}" type="datetimeFigureOut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8B691804-FF78-4E11-B8BE-B5CBC3CAFBA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092438-7EE4-4636-9103-C0C8A57CF5D9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152B0-4E52-4965-82E0-BBE352D8EE4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3291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169DBE-F815-4209-A118-DC7099F385FE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E5B65-DBC1-4AAD-A9F0-6763231A5C2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6634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33D0A-9AF9-4FC5-A54D-8C5CFBAE05F5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A0076-4526-4FA1-B57D-62052302D1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14143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4F442-E04E-4E55-AC02-7420DD22683E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5A3FBD-B329-48C2-839C-4CD0D0E62E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2771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46AA24-6785-448A-9B33-4500638632F2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F97199-F7DF-4DF3-A547-58B5A3F4291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813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DE3E3-AD0F-4ECB-975B-5A2AF0C82EA9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1A894-2A1A-48B2-98CB-3C2E10102B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28986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3A4249-34A0-4AAA-B7B4-ECC759B1121A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353A8D-6BC7-4D3B-BB26-1AA1F76212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28329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520C0-5B4C-4280-8044-2E08FF4019B4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B457F-28A0-4FAE-9F0C-71AB9D9E79C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0621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D6B89-09AC-4741-9EC2-F119C3D2B8E1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94D7AC-F2B1-40DF-8861-30D46F13E68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4089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C0777-1175-4649-A6CA-63F0B82C2A59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5A7E0-D96E-4F21-B8A9-47C0C5269AE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865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0D7377-0FFC-46BA-81B2-23072C0AE3F8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6E4200-1EE1-4A85-B8B2-A58E5A8E5CB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43048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7ECC41-19EA-482A-953E-7123B3AD5E76}" type="datetime1">
              <a:rPr lang="en-GB"/>
              <a:pPr>
                <a:defRPr/>
              </a:pPr>
              <a:t>25/06/2020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BCEE50-36CB-41C1-8C57-9AC84F57081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11877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CDF714-6E5E-4674-9BCB-7577AC040E7A}" type="datetime1">
              <a:rPr lang="en-GB"/>
              <a:pPr>
                <a:defRPr/>
              </a:pPr>
              <a:t>25/06/2020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A5DB35-34C8-44B6-B061-E823A94177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32545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28EEB-D655-43C2-81ED-DA8813E2705E}" type="datetime1">
              <a:rPr lang="en-GB"/>
              <a:pPr>
                <a:defRPr/>
              </a:pPr>
              <a:t>25/06/2020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796536-B6AD-4C4E-89A1-32E0A627C67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00006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4F57E8-5F16-48BD-A5AC-365AE284B917}" type="datetime1">
              <a:rPr lang="en-GB"/>
              <a:pPr>
                <a:defRPr/>
              </a:pPr>
              <a:t>25/06/2020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58B231-97C8-43D3-A3DF-D8F3081D8AA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54773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DD20E8-FDB4-49D5-80F6-768F72F91914}" type="datetime1">
              <a:rPr lang="en-GB"/>
              <a:pPr>
                <a:defRPr/>
              </a:pPr>
              <a:t>25/06/2020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E8BAC-7553-4E63-815C-BCE64170BB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36799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ECB00-7774-4B18-B6E4-B5FAED863DCC}" type="datetime1">
              <a:rPr lang="en-GB"/>
              <a:pPr>
                <a:defRPr/>
              </a:pPr>
              <a:t>25/06/2020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4E93B2-BB80-471B-BF15-CF7E4CBDA03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10456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A03EEC-B14E-4A7F-BFD6-5060B1114ACC}" type="datetime1">
              <a:rPr lang="en-GB"/>
              <a:pPr>
                <a:defRPr/>
              </a:pPr>
              <a:t>25/06/2020</a:t>
            </a:fld>
            <a:endParaRPr lang="en-GB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C9C18-436A-41F6-9797-10541D74A8B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30003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588FE9-B7CF-4C10-8F60-2AFD49FF6B4A}" type="datetime1">
              <a:rPr lang="en-GB"/>
              <a:pPr>
                <a:defRPr/>
              </a:pPr>
              <a:t>25/06/2020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B9FA73-AE59-4174-8456-F06501F255F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39334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54B5C1-EB0C-4891-83EA-565F707CD801}" type="datetime1">
              <a:rPr lang="en-GB"/>
              <a:pPr>
                <a:defRPr/>
              </a:pPr>
              <a:t>25/06/2020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A35A5-3AA5-4D86-9171-7094E82C0F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81863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FFA933-8B13-44D1-B72A-3A40E63B9BEC}" type="datetime1">
              <a:rPr lang="en-GB"/>
              <a:pPr>
                <a:defRPr/>
              </a:pPr>
              <a:t>25/06/2020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A2798-5A76-40A3-8D8B-F8B170758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07487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63F08-6A97-4156-9294-3C63E7FBB29C}" type="datetime1">
              <a:rPr lang="en-GB"/>
              <a:pPr>
                <a:defRPr/>
              </a:pPr>
              <a:t>25/06/2020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C3621B-BCF9-45C1-B6BD-A5169FE7BB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975557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18175-4CCB-4D59-9E7A-CB9E10CAD97C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3FB7A2-415E-41A5-B6CD-01E09ABC31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5163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4DD8D-AE26-4A6C-B780-968F72A0D9BC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D17434-A7DD-4661-AAA4-10CC5EC625E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3814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30223-4BA2-41A5-8378-082085042B8B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9F0DC0-9577-4AF7-9997-F1F3A4753A8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959688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C2DB4-2A82-464E-9A30-E4E62EEAE577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E0AAA-BD4A-47E9-8353-87A382C7C6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10156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6D00B3-FBD0-4898-A21F-1C90CA3AC2AE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BBD99-D03B-4006-8C30-13CE4ACD22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85521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CAC354-3C3A-42F3-94F7-BDC768A017A0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F56E-245A-4786-9F0D-BF77875DF1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25227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9C64A-C95D-40FB-94EC-91D162CC4BE6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C6F31-1CA0-4C6C-A3BA-29E98D89E29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126840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4F3833-EA02-4E1A-A7E8-D5A78044EBBC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228AD-6825-41E5-91E7-1C677A95F7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008355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3D7EC6-97FE-471F-BEC9-7BF2358EB8E2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668082-4673-4954-9655-B6E541C98A6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412912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77691-3D83-4B5F-B87A-A61B87E980DE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529DA5-8ED2-4C51-B184-95EB2B5739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550370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D13E7-388D-4ED8-BB1D-E2F751DD14CC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3565E-6FD7-4D9D-8C7F-50E5CDEB802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6595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2622CC5-44A9-4BFD-A04A-D5688105F279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C3EB5211-CE4E-42BC-A697-56830D22AB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769A3CC-BF66-429E-8512-19C50D06E9EB}" type="datetime1">
              <a:rPr lang="en-GB"/>
              <a:pPr>
                <a:defRPr/>
              </a:pPr>
              <a:t>25/06/2020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65C6194-56E4-49E1-BED6-DC1C35F4C08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6518447-C403-4ECE-92D7-1657AD9DD70C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FA818105-6FC6-4727-AAAC-E2FBB310F3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1115616" y="1484784"/>
            <a:ext cx="6885384" cy="3773016"/>
          </a:xfrm>
        </p:spPr>
        <p:txBody>
          <a:bodyPr/>
          <a:lstStyle/>
          <a:p>
            <a:pPr eaLnBrk="1" hangingPunct="1"/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BMSW4001</a:t>
            </a:r>
          </a:p>
          <a:p>
            <a:pPr eaLnBrk="1" hangingPunct="1"/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and Employability Skills (ACE) </a:t>
            </a:r>
          </a:p>
          <a:p>
            <a:pPr eaLnBrk="1" hangingPunct="1"/>
            <a:endParaRPr lang="en-GB" alt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Understanding clause structure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 smtClean="0"/>
              <a:pPr>
                <a:defRPr/>
              </a:pPr>
              <a:t>25/06/2020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4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a clause?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A clause consists of: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b="1" dirty="0"/>
              <a:t>Subject + Verb </a:t>
            </a:r>
          </a:p>
          <a:p>
            <a:pPr marL="0" indent="0" algn="ctr">
              <a:buNone/>
            </a:pPr>
            <a:r>
              <a:rPr lang="en-GB" dirty="0"/>
              <a:t> (possibly + Object or Complement) </a:t>
            </a:r>
          </a:p>
          <a:p>
            <a:pPr marL="0" indent="0" algn="ctr">
              <a:buNone/>
            </a:pPr>
            <a:r>
              <a:rPr lang="en-GB" dirty="0"/>
              <a:t> (possibly plus adverbial)</a:t>
            </a: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23820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Analysing a clause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787" y="1417638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Any clause can be analysed into the following constituent parts:</a:t>
            </a:r>
          </a:p>
          <a:p>
            <a:r>
              <a:rPr lang="en-GB" dirty="0"/>
              <a:t>Subject</a:t>
            </a:r>
          </a:p>
          <a:p>
            <a:r>
              <a:rPr lang="en-GB" dirty="0"/>
              <a:t>Verb</a:t>
            </a:r>
          </a:p>
          <a:p>
            <a:r>
              <a:rPr lang="en-GB" dirty="0"/>
              <a:t>Object or Complement (not always required)</a:t>
            </a:r>
          </a:p>
          <a:p>
            <a:r>
              <a:rPr lang="en-GB" dirty="0"/>
              <a:t>Adverbial (not always required)</a:t>
            </a:r>
          </a:p>
        </p:txBody>
      </p:sp>
    </p:spTree>
    <p:extLst>
      <p:ext uri="{BB962C8B-B14F-4D97-AF65-F5344CB8AC3E}">
        <p14:creationId xmlns:p14="http://schemas.microsoft.com/office/powerpoint/2010/main" val="4433707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subject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438593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sz="3000" dirty="0"/>
              <a:t>The subject is the person, place thing or idea that is doing or being something:</a:t>
            </a:r>
          </a:p>
          <a:p>
            <a:r>
              <a:rPr lang="en-GB" sz="3000" b="1" dirty="0"/>
              <a:t>The Queen </a:t>
            </a:r>
            <a:r>
              <a:rPr lang="en-GB" sz="3000" dirty="0"/>
              <a:t>visited Scotland yesterday.</a:t>
            </a:r>
          </a:p>
          <a:p>
            <a:r>
              <a:rPr lang="en-GB" sz="3000" b="1" dirty="0"/>
              <a:t>London</a:t>
            </a:r>
            <a:r>
              <a:rPr lang="en-GB" sz="3000" dirty="0"/>
              <a:t> is the capital of the United Kingdom.</a:t>
            </a:r>
          </a:p>
          <a:p>
            <a:r>
              <a:rPr lang="en-GB" sz="3000" dirty="0"/>
              <a:t>A </a:t>
            </a:r>
            <a:r>
              <a:rPr lang="en-GB" sz="3000" b="1" dirty="0"/>
              <a:t>laptop</a:t>
            </a:r>
            <a:r>
              <a:rPr lang="en-GB" sz="3000" dirty="0"/>
              <a:t> is a type of computer.</a:t>
            </a:r>
          </a:p>
          <a:p>
            <a:r>
              <a:rPr lang="en-GB" sz="3000" dirty="0"/>
              <a:t>A </a:t>
            </a:r>
            <a:r>
              <a:rPr lang="en-GB" sz="3000" b="1" dirty="0"/>
              <a:t>mystery</a:t>
            </a:r>
            <a:r>
              <a:rPr lang="en-GB" sz="3000" dirty="0"/>
              <a:t> is something which nobody understands.</a:t>
            </a:r>
          </a:p>
        </p:txBody>
      </p:sp>
    </p:spTree>
    <p:extLst>
      <p:ext uri="{BB962C8B-B14F-4D97-AF65-F5344CB8AC3E}">
        <p14:creationId xmlns:p14="http://schemas.microsoft.com/office/powerpoint/2010/main" val="2887936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verb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000" dirty="0"/>
              <a:t>The verb describes an action, a state or an occurrence:</a:t>
            </a:r>
          </a:p>
          <a:p>
            <a:r>
              <a:rPr lang="en-GB" sz="3000" dirty="0"/>
              <a:t>The Queen </a:t>
            </a:r>
            <a:r>
              <a:rPr lang="en-GB" sz="3000" b="1" dirty="0"/>
              <a:t>visited </a:t>
            </a:r>
            <a:r>
              <a:rPr lang="en-GB" sz="3000" dirty="0"/>
              <a:t>Scotland yesterday.</a:t>
            </a:r>
          </a:p>
          <a:p>
            <a:r>
              <a:rPr lang="en-GB" sz="3000" dirty="0"/>
              <a:t>London </a:t>
            </a:r>
            <a:r>
              <a:rPr lang="en-GB" sz="3000" b="1" dirty="0"/>
              <a:t>is</a:t>
            </a:r>
            <a:r>
              <a:rPr lang="en-GB" sz="3000" dirty="0"/>
              <a:t> the capital of the United Kingdom.</a:t>
            </a:r>
          </a:p>
          <a:p>
            <a:r>
              <a:rPr lang="en-GB" sz="3000" dirty="0"/>
              <a:t>Ralph Lauren </a:t>
            </a:r>
            <a:r>
              <a:rPr lang="en-GB" sz="3000" b="1" dirty="0"/>
              <a:t>launched </a:t>
            </a:r>
            <a:r>
              <a:rPr lang="en-GB" sz="3000" dirty="0"/>
              <a:t>a new collection yesterday.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32699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object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8178" y="1340768"/>
            <a:ext cx="8229600" cy="3916363"/>
          </a:xfrm>
        </p:spPr>
        <p:txBody>
          <a:bodyPr/>
          <a:lstStyle/>
          <a:p>
            <a:pPr marL="0" indent="0" algn="ctr">
              <a:buNone/>
            </a:pPr>
            <a:r>
              <a:rPr lang="en-GB" sz="3000" dirty="0"/>
              <a:t>Some verbs describe actions</a:t>
            </a:r>
          </a:p>
          <a:p>
            <a:pPr marL="0" indent="0">
              <a:buNone/>
            </a:pPr>
            <a:r>
              <a:rPr lang="en-GB" sz="3000" dirty="0"/>
              <a:t>The object is the person or thing receiving the action described by the verb:</a:t>
            </a:r>
          </a:p>
          <a:p>
            <a:r>
              <a:rPr lang="en-GB" sz="3000" dirty="0"/>
              <a:t>The Queen visited </a:t>
            </a:r>
            <a:r>
              <a:rPr lang="en-GB" sz="3000" b="1" dirty="0"/>
              <a:t>Scotland</a:t>
            </a:r>
            <a:r>
              <a:rPr lang="en-GB" sz="3000" dirty="0"/>
              <a:t> yesterday.</a:t>
            </a:r>
          </a:p>
          <a:p>
            <a:r>
              <a:rPr lang="en-GB" sz="3000" dirty="0"/>
              <a:t>Ralph Lauren launched </a:t>
            </a:r>
            <a:r>
              <a:rPr lang="en-GB" sz="3000" b="1" dirty="0"/>
              <a:t>a new collection</a:t>
            </a:r>
            <a:r>
              <a:rPr lang="en-GB" sz="3000" dirty="0"/>
              <a:t> yesterday.</a:t>
            </a:r>
          </a:p>
          <a:p>
            <a:pPr marL="0" indent="0" algn="ctr">
              <a:buNone/>
            </a:pPr>
            <a:r>
              <a:rPr lang="en-GB" sz="3000" dirty="0"/>
              <a:t>DO NOT PUT ANY OTHER WORDS BETWEEN THE VERB AND THE OBJECT</a:t>
            </a:r>
          </a:p>
          <a:p>
            <a:pPr marL="0" indent="0">
              <a:buNone/>
            </a:pPr>
            <a:endParaRPr lang="en-GB" sz="3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96413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Transitive/Intransitive verbs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000" dirty="0"/>
              <a:t>Some verbs (transitive) MUST have an object:</a:t>
            </a:r>
          </a:p>
          <a:p>
            <a:r>
              <a:rPr lang="en-GB" sz="3000" dirty="0"/>
              <a:t>Ralph Lauren </a:t>
            </a:r>
            <a:r>
              <a:rPr lang="en-GB" sz="3000" b="1" dirty="0"/>
              <a:t>launched</a:t>
            </a:r>
            <a:r>
              <a:rPr lang="en-GB" sz="3000" dirty="0"/>
              <a:t> a new collection yesterday.</a:t>
            </a:r>
          </a:p>
          <a:p>
            <a:pPr marL="0" indent="0">
              <a:buNone/>
            </a:pPr>
            <a:endParaRPr lang="en-GB" sz="3000" dirty="0"/>
          </a:p>
          <a:p>
            <a:pPr marL="0" indent="0">
              <a:buNone/>
            </a:pPr>
            <a:r>
              <a:rPr lang="en-GB" sz="3000" dirty="0"/>
              <a:t>Some verbs (intransitive) do not need an object:</a:t>
            </a:r>
          </a:p>
          <a:p>
            <a:r>
              <a:rPr lang="en-GB" sz="3000" dirty="0"/>
              <a:t>The people </a:t>
            </a:r>
            <a:r>
              <a:rPr lang="en-GB" sz="3000" b="1" dirty="0"/>
              <a:t>starved</a:t>
            </a:r>
            <a:r>
              <a:rPr lang="en-GB" sz="3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313034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complement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3000" dirty="0"/>
              <a:t>Some verbs describe states</a:t>
            </a:r>
          </a:p>
          <a:p>
            <a:pPr marL="0" indent="0">
              <a:buNone/>
            </a:pPr>
            <a:r>
              <a:rPr lang="en-GB" sz="3000" dirty="0"/>
              <a:t>The complement gives more information about the subject of the verb:</a:t>
            </a:r>
          </a:p>
          <a:p>
            <a:r>
              <a:rPr lang="en-GB" sz="3000" dirty="0"/>
              <a:t>The Queen is </a:t>
            </a:r>
            <a:r>
              <a:rPr lang="en-GB" sz="3000" b="1" dirty="0"/>
              <a:t>Head of State </a:t>
            </a:r>
            <a:r>
              <a:rPr lang="en-GB" sz="3000" dirty="0"/>
              <a:t>in the United Kingdom.</a:t>
            </a:r>
          </a:p>
          <a:p>
            <a:r>
              <a:rPr lang="en-GB" sz="3000" dirty="0"/>
              <a:t>Muhammad is </a:t>
            </a:r>
            <a:r>
              <a:rPr lang="en-GB" sz="3000" b="1" dirty="0"/>
              <a:t>a student</a:t>
            </a:r>
            <a:r>
              <a:rPr lang="en-GB" sz="3000" dirty="0"/>
              <a:t> in London.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62747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adverbial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340768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sz="3000" dirty="0"/>
              <a:t>The adverbial is a word or phrase which tells us how, where or when something happens:</a:t>
            </a:r>
          </a:p>
          <a:p>
            <a:r>
              <a:rPr lang="en-GB" sz="3000" dirty="0"/>
              <a:t>The Queen visited Scotland </a:t>
            </a:r>
            <a:r>
              <a:rPr lang="en-GB" sz="3000" b="1" dirty="0"/>
              <a:t>yesterday</a:t>
            </a:r>
            <a:r>
              <a:rPr lang="en-GB" sz="3000" dirty="0"/>
              <a:t>. [when]</a:t>
            </a:r>
          </a:p>
          <a:p>
            <a:r>
              <a:rPr lang="en-GB" sz="3000" dirty="0"/>
              <a:t>Muhammad is a student </a:t>
            </a:r>
            <a:r>
              <a:rPr lang="en-GB" sz="3000" b="1" dirty="0"/>
              <a:t>in London</a:t>
            </a:r>
            <a:r>
              <a:rPr lang="en-GB" sz="3000" dirty="0"/>
              <a:t>. [where]</a:t>
            </a:r>
          </a:p>
          <a:p>
            <a:r>
              <a:rPr lang="en-GB" sz="3000" dirty="0"/>
              <a:t>It is raining </a:t>
            </a:r>
            <a:r>
              <a:rPr lang="en-GB" sz="3000" b="1" dirty="0"/>
              <a:t>very heavily</a:t>
            </a:r>
            <a:r>
              <a:rPr lang="en-GB" sz="3000" dirty="0"/>
              <a:t>. [how]</a:t>
            </a:r>
          </a:p>
          <a:p>
            <a:pPr marL="0" indent="0">
              <a:buNone/>
            </a:pPr>
            <a:r>
              <a:rPr lang="en-GB" sz="3000" dirty="0"/>
              <a:t>The adverbial can often begin the clause:</a:t>
            </a:r>
          </a:p>
          <a:p>
            <a:r>
              <a:rPr lang="en-GB" sz="3000" b="1" dirty="0"/>
              <a:t>Yesterday</a:t>
            </a:r>
            <a:r>
              <a:rPr lang="en-GB" sz="3000" dirty="0"/>
              <a:t>, the Queen visited Scotland.</a:t>
            </a:r>
            <a:endParaRPr lang="en-GB" sz="3000" b="1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44983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Word order in the clause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6363"/>
          </a:xfrm>
        </p:spPr>
        <p:txBody>
          <a:bodyPr/>
          <a:lstStyle/>
          <a:p>
            <a:pPr marL="0" lvl="0" indent="0" algn="ctr">
              <a:buNone/>
            </a:pPr>
            <a:r>
              <a:rPr lang="en-GB" sz="3000" dirty="0">
                <a:solidFill>
                  <a:prstClr val="black"/>
                </a:solidFill>
              </a:rPr>
              <a:t>The usual sequence is:</a:t>
            </a:r>
          </a:p>
          <a:p>
            <a:pPr marL="0" lvl="0" indent="0" algn="ctr">
              <a:buNone/>
            </a:pPr>
            <a:r>
              <a:rPr lang="en-GB" sz="3000" dirty="0">
                <a:solidFill>
                  <a:prstClr val="black"/>
                </a:solidFill>
              </a:rPr>
              <a:t>(adverbial) / subject / verb / (object or complement) / (adverbial)</a:t>
            </a:r>
          </a:p>
          <a:p>
            <a:pPr marL="0" lvl="0" indent="0" algn="ctr">
              <a:buNone/>
            </a:pPr>
            <a:r>
              <a:rPr lang="en-GB" sz="3000" b="1" dirty="0">
                <a:solidFill>
                  <a:prstClr val="black"/>
                </a:solidFill>
              </a:rPr>
              <a:t>Example</a:t>
            </a:r>
          </a:p>
          <a:p>
            <a:pPr marL="0" lvl="0" indent="0" algn="ctr">
              <a:buNone/>
            </a:pPr>
            <a:r>
              <a:rPr lang="en-GB" sz="3000" dirty="0">
                <a:solidFill>
                  <a:prstClr val="black"/>
                </a:solidFill>
              </a:rPr>
              <a:t>Yesterday, the Queen visited Australia for the fifth time.</a:t>
            </a:r>
          </a:p>
          <a:p>
            <a:pPr marL="0" lvl="0" indent="0" algn="ctr">
              <a:buNone/>
            </a:pPr>
            <a:r>
              <a:rPr lang="en-GB" sz="3000" dirty="0">
                <a:solidFill>
                  <a:prstClr val="black"/>
                </a:solidFill>
              </a:rPr>
              <a:t>Analyse this sentence into its component parts.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7681922"/>
      </p:ext>
    </p:extLst>
  </p:cSld>
  <p:clrMapOvr>
    <a:masterClrMapping/>
  </p:clrMapOvr>
</p:sld>
</file>

<file path=ppt/theme/theme1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4820</TotalTime>
  <Words>386</Words>
  <Application>Microsoft Office PowerPoint</Application>
  <PresentationFormat>On-screen Show (4:3)</PresentationFormat>
  <Paragraphs>58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Myriad Pro</vt:lpstr>
      <vt:lpstr>1_20140311PresentationUWTSDTemplate</vt:lpstr>
      <vt:lpstr>20140311PresentationUWTSDTemplate</vt:lpstr>
      <vt:lpstr>2_20140311PresentationUWTSDTemplate</vt:lpstr>
      <vt:lpstr>PowerPoint Presentation</vt:lpstr>
      <vt:lpstr>What is a clause?</vt:lpstr>
      <vt:lpstr>Analysing a clause</vt:lpstr>
      <vt:lpstr>The subject</vt:lpstr>
      <vt:lpstr>The verb</vt:lpstr>
      <vt:lpstr>The object</vt:lpstr>
      <vt:lpstr>Transitive/Intransitive verbs</vt:lpstr>
      <vt:lpstr>The complement</vt:lpstr>
      <vt:lpstr>The adverbial</vt:lpstr>
      <vt:lpstr>Word order in the clause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Session 1</dc:title>
  <dc:creator>Bob Wilson</dc:creator>
  <cp:lastModifiedBy>Sylvia Hoffmann</cp:lastModifiedBy>
  <cp:revision>349</cp:revision>
  <dcterms:created xsi:type="dcterms:W3CDTF">2012-10-20T16:04:33Z</dcterms:created>
  <dcterms:modified xsi:type="dcterms:W3CDTF">2020-06-25T15:01:52Z</dcterms:modified>
</cp:coreProperties>
</file>