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21"/>
  </p:notesMasterIdLst>
  <p:sldIdLst>
    <p:sldId id="256" r:id="rId2"/>
    <p:sldId id="258" r:id="rId3"/>
    <p:sldId id="261" r:id="rId4"/>
    <p:sldId id="293" r:id="rId5"/>
    <p:sldId id="301" r:id="rId6"/>
    <p:sldId id="302" r:id="rId7"/>
    <p:sldId id="303" r:id="rId8"/>
    <p:sldId id="304" r:id="rId9"/>
    <p:sldId id="294" r:id="rId10"/>
    <p:sldId id="306" r:id="rId11"/>
    <p:sldId id="307" r:id="rId12"/>
    <p:sldId id="308" r:id="rId13"/>
    <p:sldId id="263" r:id="rId14"/>
    <p:sldId id="295" r:id="rId15"/>
    <p:sldId id="272" r:id="rId16"/>
    <p:sldId id="274" r:id="rId17"/>
    <p:sldId id="299" r:id="rId18"/>
    <p:sldId id="300" r:id="rId19"/>
    <p:sldId id="305" r:id="rId20"/>
  </p:sldIdLst>
  <p:sldSz cx="9144000" cy="5143500" type="screen16x9"/>
  <p:notesSz cx="6858000" cy="9144000"/>
  <p:embeddedFontLst>
    <p:embeddedFont>
      <p:font typeface="Anaheim" panose="020B0604020202020204" charset="0"/>
      <p:regular r:id="rId22"/>
      <p:bold r:id="rId23"/>
    </p:embeddedFont>
    <p:embeddedFont>
      <p:font typeface="Hind Vadodara" panose="02000000000000000000" pitchFamily="2" charset="0"/>
      <p:regular r:id="rId24"/>
      <p:bold r:id="rId25"/>
    </p:embeddedFont>
    <p:embeddedFont>
      <p:font typeface="Julius Sans One" panose="020B0604020202020204" charset="0"/>
      <p:regular r:id="rId26"/>
    </p:embeddedFont>
    <p:embeddedFont>
      <p:font typeface="Nunito Light" pitchFamily="2" charset="0"/>
      <p:regular r:id="rId27"/>
      <p: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361F5F82-E3E4-427A-BB11-B92589604396}">
          <p14:sldIdLst>
            <p14:sldId id="256"/>
            <p14:sldId id="258"/>
            <p14:sldId id="261"/>
            <p14:sldId id="293"/>
            <p14:sldId id="301"/>
            <p14:sldId id="302"/>
            <p14:sldId id="303"/>
            <p14:sldId id="304"/>
            <p14:sldId id="294"/>
            <p14:sldId id="306"/>
            <p14:sldId id="307"/>
            <p14:sldId id="308"/>
            <p14:sldId id="263"/>
            <p14:sldId id="295"/>
            <p14:sldId id="272"/>
            <p14:sldId id="274"/>
            <p14:sldId id="299"/>
          </p14:sldIdLst>
        </p14:section>
        <p14:section name="Untitled Section" id="{6A8D0C65-308F-4169-99E9-A43753F01055}">
          <p14:sldIdLst>
            <p14:sldId id="300"/>
          </p14:sldIdLst>
        </p14:section>
        <p14:section name="Untitled Section" id="{E8990D13-A21C-4A1E-BB8B-D331BBCCE411}">
          <p14:sldIdLst>
            <p14:sldId id="30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77C0FB-084D-4C08-BC15-1DFB20EE1DC2}" v="110" dt="2025-10-23T08:12:37.974"/>
  </p1510:revLst>
</p1510:revInfo>
</file>

<file path=ppt/tableStyles.xml><?xml version="1.0" encoding="utf-8"?>
<a:tblStyleLst xmlns:a="http://schemas.openxmlformats.org/drawingml/2006/main" def="{97386E4C-41CC-42B3-BA24-F46E5C13F34F}">
  <a:tblStyle styleId="{97386E4C-41CC-42B3-BA24-F46E5C13F34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4E25322F-75EE-400D-BAA6-99C76614BC0A}"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23" autoAdjust="0"/>
    <p:restoredTop sz="94660"/>
  </p:normalViewPr>
  <p:slideViewPr>
    <p:cSldViewPr snapToGrid="0">
      <p:cViewPr varScale="1">
        <p:scale>
          <a:sx n="96" d="100"/>
          <a:sy n="96" d="100"/>
        </p:scale>
        <p:origin x="3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uan Nelson" userId="8d656db9a845a993" providerId="LiveId" clId="{EE4C7689-5FC2-40D2-9BE2-AEF943F4D506}"/>
    <pc:docChg chg="undo custSel addSld delSld modSld sldOrd delMainMaster addSection">
      <pc:chgData name="Ieuan Nelson" userId="8d656db9a845a993" providerId="LiveId" clId="{EE4C7689-5FC2-40D2-9BE2-AEF943F4D506}" dt="2025-10-23T08:13:07.348" v="13490" actId="20577"/>
      <pc:docMkLst>
        <pc:docMk/>
      </pc:docMkLst>
      <pc:sldChg chg="addSp modSp mod">
        <pc:chgData name="Ieuan Nelson" userId="8d656db9a845a993" providerId="LiveId" clId="{EE4C7689-5FC2-40D2-9BE2-AEF943F4D506}" dt="2025-10-23T07:50:34.924" v="13190" actId="20577"/>
        <pc:sldMkLst>
          <pc:docMk/>
          <pc:sldMk cId="0" sldId="256"/>
        </pc:sldMkLst>
        <pc:spChg chg="add mod">
          <ac:chgData name="Ieuan Nelson" userId="8d656db9a845a993" providerId="LiveId" clId="{EE4C7689-5FC2-40D2-9BE2-AEF943F4D506}" dt="2025-10-18T19:48:55.741" v="1044" actId="20577"/>
          <ac:spMkLst>
            <pc:docMk/>
            <pc:sldMk cId="0" sldId="256"/>
            <ac:spMk id="2" creationId="{598DA3E4-4258-DB86-D76A-C0808CD68EE6}"/>
          </ac:spMkLst>
        </pc:spChg>
        <pc:spChg chg="mod">
          <ac:chgData name="Ieuan Nelson" userId="8d656db9a845a993" providerId="LiveId" clId="{EE4C7689-5FC2-40D2-9BE2-AEF943F4D506}" dt="2025-10-23T07:50:34.924" v="13190" actId="20577"/>
          <ac:spMkLst>
            <pc:docMk/>
            <pc:sldMk cId="0" sldId="256"/>
            <ac:spMk id="247" creationId="{00000000-0000-0000-0000-000000000000}"/>
          </ac:spMkLst>
        </pc:spChg>
        <pc:spChg chg="mod">
          <ac:chgData name="Ieuan Nelson" userId="8d656db9a845a993" providerId="LiveId" clId="{EE4C7689-5FC2-40D2-9BE2-AEF943F4D506}" dt="2025-10-18T19:19:48.984" v="257" actId="20577"/>
          <ac:spMkLst>
            <pc:docMk/>
            <pc:sldMk cId="0" sldId="256"/>
            <ac:spMk id="248" creationId="{00000000-0000-0000-0000-000000000000}"/>
          </ac:spMkLst>
        </pc:spChg>
      </pc:sldChg>
      <pc:sldChg chg="addSp delSp modSp add del mod">
        <pc:chgData name="Ieuan Nelson" userId="8d656db9a845a993" providerId="LiveId" clId="{EE4C7689-5FC2-40D2-9BE2-AEF943F4D506}" dt="2025-10-23T07:39:14.559" v="12784" actId="1076"/>
        <pc:sldMkLst>
          <pc:docMk/>
          <pc:sldMk cId="0" sldId="258"/>
        </pc:sldMkLst>
        <pc:spChg chg="add mod">
          <ac:chgData name="Ieuan Nelson" userId="8d656db9a845a993" providerId="LiveId" clId="{EE4C7689-5FC2-40D2-9BE2-AEF943F4D506}" dt="2025-10-23T07:39:08.930" v="12783" actId="1076"/>
          <ac:spMkLst>
            <pc:docMk/>
            <pc:sldMk cId="0" sldId="258"/>
            <ac:spMk id="3" creationId="{92CCD59F-7531-A39D-3F44-7510C9C51CBF}"/>
          </ac:spMkLst>
        </pc:spChg>
        <pc:spChg chg="add mod">
          <ac:chgData name="Ieuan Nelson" userId="8d656db9a845a993" providerId="LiveId" clId="{EE4C7689-5FC2-40D2-9BE2-AEF943F4D506}" dt="2025-10-23T07:39:14.559" v="12784" actId="1076"/>
          <ac:spMkLst>
            <pc:docMk/>
            <pc:sldMk cId="0" sldId="258"/>
            <ac:spMk id="5" creationId="{DDD3EE06-E77B-AA3E-BE67-1C0A1A648B21}"/>
          </ac:spMkLst>
        </pc:spChg>
        <pc:spChg chg="mod">
          <ac:chgData name="Ieuan Nelson" userId="8d656db9a845a993" providerId="LiveId" clId="{EE4C7689-5FC2-40D2-9BE2-AEF943F4D506}" dt="2025-10-23T07:37:21.952" v="12652" actId="20577"/>
          <ac:spMkLst>
            <pc:docMk/>
            <pc:sldMk cId="0" sldId="258"/>
            <ac:spMk id="267" creationId="{00000000-0000-0000-0000-000000000000}"/>
          </ac:spMkLst>
        </pc:spChg>
        <pc:spChg chg="mod">
          <ac:chgData name="Ieuan Nelson" userId="8d656db9a845a993" providerId="LiveId" clId="{EE4C7689-5FC2-40D2-9BE2-AEF943F4D506}" dt="2025-10-23T07:35:58.494" v="12366" actId="20577"/>
          <ac:spMkLst>
            <pc:docMk/>
            <pc:sldMk cId="0" sldId="258"/>
            <ac:spMk id="268" creationId="{00000000-0000-0000-0000-000000000000}"/>
          </ac:spMkLst>
        </pc:spChg>
        <pc:spChg chg="mod">
          <ac:chgData name="Ieuan Nelson" userId="8d656db9a845a993" providerId="LiveId" clId="{EE4C7689-5FC2-40D2-9BE2-AEF943F4D506}" dt="2025-10-23T07:36:27.711" v="12458" actId="20577"/>
          <ac:spMkLst>
            <pc:docMk/>
            <pc:sldMk cId="0" sldId="258"/>
            <ac:spMk id="269" creationId="{00000000-0000-0000-0000-000000000000}"/>
          </ac:spMkLst>
        </pc:spChg>
        <pc:spChg chg="del mod">
          <ac:chgData name="Ieuan Nelson" userId="8d656db9a845a993" providerId="LiveId" clId="{EE4C7689-5FC2-40D2-9BE2-AEF943F4D506}" dt="2025-10-23T07:35:23.710" v="12266" actId="478"/>
          <ac:spMkLst>
            <pc:docMk/>
            <pc:sldMk cId="0" sldId="258"/>
            <ac:spMk id="270" creationId="{00000000-0000-0000-0000-000000000000}"/>
          </ac:spMkLst>
        </pc:spChg>
        <pc:spChg chg="mod">
          <ac:chgData name="Ieuan Nelson" userId="8d656db9a845a993" providerId="LiveId" clId="{EE4C7689-5FC2-40D2-9BE2-AEF943F4D506}" dt="2025-10-23T07:34:50.051" v="12201" actId="20577"/>
          <ac:spMkLst>
            <pc:docMk/>
            <pc:sldMk cId="0" sldId="258"/>
            <ac:spMk id="275" creationId="{00000000-0000-0000-0000-000000000000}"/>
          </ac:spMkLst>
        </pc:spChg>
        <pc:spChg chg="mod">
          <ac:chgData name="Ieuan Nelson" userId="8d656db9a845a993" providerId="LiveId" clId="{EE4C7689-5FC2-40D2-9BE2-AEF943F4D506}" dt="2025-10-23T07:35:00.475" v="12221" actId="20577"/>
          <ac:spMkLst>
            <pc:docMk/>
            <pc:sldMk cId="0" sldId="258"/>
            <ac:spMk id="276" creationId="{00000000-0000-0000-0000-000000000000}"/>
          </ac:spMkLst>
        </pc:spChg>
        <pc:spChg chg="mod">
          <ac:chgData name="Ieuan Nelson" userId="8d656db9a845a993" providerId="LiveId" clId="{EE4C7689-5FC2-40D2-9BE2-AEF943F4D506}" dt="2025-10-23T07:35:18.496" v="12264" actId="20577"/>
          <ac:spMkLst>
            <pc:docMk/>
            <pc:sldMk cId="0" sldId="258"/>
            <ac:spMk id="277" creationId="{00000000-0000-0000-0000-000000000000}"/>
          </ac:spMkLst>
        </pc:spChg>
        <pc:spChg chg="del mod">
          <ac:chgData name="Ieuan Nelson" userId="8d656db9a845a993" providerId="LiveId" clId="{EE4C7689-5FC2-40D2-9BE2-AEF943F4D506}" dt="2025-10-23T07:35:25.584" v="12267" actId="478"/>
          <ac:spMkLst>
            <pc:docMk/>
            <pc:sldMk cId="0" sldId="258"/>
            <ac:spMk id="278" creationId="{00000000-0000-0000-0000-000000000000}"/>
          </ac:spMkLst>
        </pc:spChg>
      </pc:sldChg>
      <pc:sldChg chg="addSp delSp modSp add del mod">
        <pc:chgData name="Ieuan Nelson" userId="8d656db9a845a993" providerId="LiveId" clId="{EE4C7689-5FC2-40D2-9BE2-AEF943F4D506}" dt="2025-10-23T05:52:13.648" v="5246" actId="20577"/>
        <pc:sldMkLst>
          <pc:docMk/>
          <pc:sldMk cId="0" sldId="261"/>
        </pc:sldMkLst>
        <pc:spChg chg="add del mod">
          <ac:chgData name="Ieuan Nelson" userId="8d656db9a845a993" providerId="LiveId" clId="{EE4C7689-5FC2-40D2-9BE2-AEF943F4D506}" dt="2025-10-23T05:13:55.144" v="1628" actId="478"/>
          <ac:spMkLst>
            <pc:docMk/>
            <pc:sldMk cId="0" sldId="261"/>
            <ac:spMk id="3" creationId="{3EE6D610-FE84-0396-8951-DC94E421C8E4}"/>
          </ac:spMkLst>
        </pc:spChg>
        <pc:spChg chg="mod">
          <ac:chgData name="Ieuan Nelson" userId="8d656db9a845a993" providerId="LiveId" clId="{EE4C7689-5FC2-40D2-9BE2-AEF943F4D506}" dt="2025-10-23T05:21:13.751" v="2352" actId="20577"/>
          <ac:spMkLst>
            <pc:docMk/>
            <pc:sldMk cId="0" sldId="261"/>
            <ac:spMk id="297" creationId="{00000000-0000-0000-0000-000000000000}"/>
          </ac:spMkLst>
        </pc:spChg>
        <pc:spChg chg="del">
          <ac:chgData name="Ieuan Nelson" userId="8d656db9a845a993" providerId="LiveId" clId="{EE4C7689-5FC2-40D2-9BE2-AEF943F4D506}" dt="2025-10-23T05:13:52.949" v="1627" actId="478"/>
          <ac:spMkLst>
            <pc:docMk/>
            <pc:sldMk cId="0" sldId="261"/>
            <ac:spMk id="299" creationId="{00000000-0000-0000-0000-000000000000}"/>
          </ac:spMkLst>
        </pc:spChg>
        <pc:spChg chg="mod">
          <ac:chgData name="Ieuan Nelson" userId="8d656db9a845a993" providerId="LiveId" clId="{EE4C7689-5FC2-40D2-9BE2-AEF943F4D506}" dt="2025-10-23T05:52:13.648" v="5246" actId="20577"/>
          <ac:spMkLst>
            <pc:docMk/>
            <pc:sldMk cId="0" sldId="261"/>
            <ac:spMk id="300" creationId="{00000000-0000-0000-0000-000000000000}"/>
          </ac:spMkLst>
        </pc:spChg>
      </pc:sldChg>
      <pc:sldChg chg="modSp add del mod ord modNotes">
        <pc:chgData name="Ieuan Nelson" userId="8d656db9a845a993" providerId="LiveId" clId="{EE4C7689-5FC2-40D2-9BE2-AEF943F4D506}" dt="2025-10-23T07:10:06.731" v="11081" actId="2696"/>
        <pc:sldMkLst>
          <pc:docMk/>
          <pc:sldMk cId="0" sldId="262"/>
        </pc:sldMkLst>
      </pc:sldChg>
      <pc:sldChg chg="addSp delSp modSp add del mod ord">
        <pc:chgData name="Ieuan Nelson" userId="8d656db9a845a993" providerId="LiveId" clId="{EE4C7689-5FC2-40D2-9BE2-AEF943F4D506}" dt="2025-10-23T07:48:51.068" v="13116" actId="20577"/>
        <pc:sldMkLst>
          <pc:docMk/>
          <pc:sldMk cId="0" sldId="263"/>
        </pc:sldMkLst>
        <pc:spChg chg="mod">
          <ac:chgData name="Ieuan Nelson" userId="8d656db9a845a993" providerId="LiveId" clId="{EE4C7689-5FC2-40D2-9BE2-AEF943F4D506}" dt="2025-10-23T07:47:57.698" v="12994" actId="20577"/>
          <ac:spMkLst>
            <pc:docMk/>
            <pc:sldMk cId="0" sldId="263"/>
            <ac:spMk id="312" creationId="{00000000-0000-0000-0000-000000000000}"/>
          </ac:spMkLst>
        </pc:spChg>
        <pc:spChg chg="mod">
          <ac:chgData name="Ieuan Nelson" userId="8d656db9a845a993" providerId="LiveId" clId="{EE4C7689-5FC2-40D2-9BE2-AEF943F4D506}" dt="2025-10-23T07:48:51.068" v="13116" actId="20577"/>
          <ac:spMkLst>
            <pc:docMk/>
            <pc:sldMk cId="0" sldId="263"/>
            <ac:spMk id="313" creationId="{00000000-0000-0000-0000-000000000000}"/>
          </ac:spMkLst>
        </pc:spChg>
      </pc:sldChg>
      <pc:sldChg chg="addSp delSp modSp add del mod">
        <pc:chgData name="Ieuan Nelson" userId="8d656db9a845a993" providerId="LiveId" clId="{EE4C7689-5FC2-40D2-9BE2-AEF943F4D506}" dt="2025-10-23T07:04:30.642" v="10325" actId="2696"/>
        <pc:sldMkLst>
          <pc:docMk/>
          <pc:sldMk cId="0" sldId="270"/>
        </pc:sldMkLst>
        <pc:spChg chg="add mod">
          <ac:chgData name="Ieuan Nelson" userId="8d656db9a845a993" providerId="LiveId" clId="{EE4C7689-5FC2-40D2-9BE2-AEF943F4D506}" dt="2025-10-23T07:01:46.154" v="10015" actId="478"/>
          <ac:spMkLst>
            <pc:docMk/>
            <pc:sldMk cId="0" sldId="270"/>
            <ac:spMk id="3" creationId="{36BAC7C4-539B-D0DE-35E1-2097F9EDFD8B}"/>
          </ac:spMkLst>
        </pc:spChg>
        <pc:spChg chg="add mod">
          <ac:chgData name="Ieuan Nelson" userId="8d656db9a845a993" providerId="LiveId" clId="{EE4C7689-5FC2-40D2-9BE2-AEF943F4D506}" dt="2025-10-23T07:04:16.232" v="10318" actId="120"/>
          <ac:spMkLst>
            <pc:docMk/>
            <pc:sldMk cId="0" sldId="270"/>
            <ac:spMk id="5" creationId="{5AA19ABD-810E-9024-3509-57EBF5FABAED}"/>
          </ac:spMkLst>
        </pc:spChg>
        <pc:spChg chg="add mod">
          <ac:chgData name="Ieuan Nelson" userId="8d656db9a845a993" providerId="LiveId" clId="{EE4C7689-5FC2-40D2-9BE2-AEF943F4D506}" dt="2025-10-23T07:01:46.154" v="10015" actId="478"/>
          <ac:spMkLst>
            <pc:docMk/>
            <pc:sldMk cId="0" sldId="270"/>
            <ac:spMk id="7" creationId="{3446C963-EF59-6CD4-2368-9DA8167655A5}"/>
          </ac:spMkLst>
        </pc:spChg>
        <pc:spChg chg="add del">
          <ac:chgData name="Ieuan Nelson" userId="8d656db9a845a993" providerId="LiveId" clId="{EE4C7689-5FC2-40D2-9BE2-AEF943F4D506}" dt="2025-10-23T07:04:27.150" v="10323" actId="478"/>
          <ac:spMkLst>
            <pc:docMk/>
            <pc:sldMk cId="0" sldId="270"/>
            <ac:spMk id="9" creationId="{6B54A702-2A59-DC67-224C-B962FA3242D6}"/>
          </ac:spMkLst>
        </pc:spChg>
        <pc:spChg chg="add mod">
          <ac:chgData name="Ieuan Nelson" userId="8d656db9a845a993" providerId="LiveId" clId="{EE4C7689-5FC2-40D2-9BE2-AEF943F4D506}" dt="2025-10-23T07:02:21.072" v="10052" actId="20577"/>
          <ac:spMkLst>
            <pc:docMk/>
            <pc:sldMk cId="0" sldId="270"/>
            <ac:spMk id="11" creationId="{015CC567-272B-9985-2A40-8325B84F77D7}"/>
          </ac:spMkLst>
        </pc:spChg>
        <pc:spChg chg="add mod">
          <ac:chgData name="Ieuan Nelson" userId="8d656db9a845a993" providerId="LiveId" clId="{EE4C7689-5FC2-40D2-9BE2-AEF943F4D506}" dt="2025-10-23T07:02:45.007" v="10105" actId="20577"/>
          <ac:spMkLst>
            <pc:docMk/>
            <pc:sldMk cId="0" sldId="270"/>
            <ac:spMk id="13" creationId="{B2B55D04-F6A4-9722-D04E-361194EF353E}"/>
          </ac:spMkLst>
        </pc:spChg>
        <pc:spChg chg="del mod">
          <ac:chgData name="Ieuan Nelson" userId="8d656db9a845a993" providerId="LiveId" clId="{EE4C7689-5FC2-40D2-9BE2-AEF943F4D506}" dt="2025-10-23T07:04:21.124" v="10320" actId="478"/>
          <ac:spMkLst>
            <pc:docMk/>
            <pc:sldMk cId="0" sldId="270"/>
            <ac:spMk id="15" creationId="{1743469E-CBDC-F2FF-A467-E38F8EA32143}"/>
          </ac:spMkLst>
        </pc:spChg>
        <pc:spChg chg="add del mod">
          <ac:chgData name="Ieuan Nelson" userId="8d656db9a845a993" providerId="LiveId" clId="{EE4C7689-5FC2-40D2-9BE2-AEF943F4D506}" dt="2025-10-23T07:04:27.150" v="10323" actId="478"/>
          <ac:spMkLst>
            <pc:docMk/>
            <pc:sldMk cId="0" sldId="270"/>
            <ac:spMk id="17" creationId="{5999B9F3-52B1-9517-7DC9-726391829C4C}"/>
          </ac:spMkLst>
        </pc:spChg>
        <pc:spChg chg="add mod">
          <ac:chgData name="Ieuan Nelson" userId="8d656db9a845a993" providerId="LiveId" clId="{EE4C7689-5FC2-40D2-9BE2-AEF943F4D506}" dt="2025-10-23T07:02:50.501" v="10120" actId="20577"/>
          <ac:spMkLst>
            <pc:docMk/>
            <pc:sldMk cId="0" sldId="270"/>
            <ac:spMk id="19" creationId="{A1E88444-0A9B-9D8B-F76C-C807740838FE}"/>
          </ac:spMkLst>
        </pc:spChg>
        <pc:spChg chg="add mod">
          <ac:chgData name="Ieuan Nelson" userId="8d656db9a845a993" providerId="LiveId" clId="{EE4C7689-5FC2-40D2-9BE2-AEF943F4D506}" dt="2025-10-23T07:02:03.256" v="10020" actId="478"/>
          <ac:spMkLst>
            <pc:docMk/>
            <pc:sldMk cId="0" sldId="270"/>
            <ac:spMk id="21" creationId="{6B972065-44E5-AF63-992D-AD0377235A84}"/>
          </ac:spMkLst>
        </pc:spChg>
        <pc:spChg chg="add del mod">
          <ac:chgData name="Ieuan Nelson" userId="8d656db9a845a993" providerId="LiveId" clId="{EE4C7689-5FC2-40D2-9BE2-AEF943F4D506}" dt="2025-10-23T07:04:27.523" v="10324" actId="478"/>
          <ac:spMkLst>
            <pc:docMk/>
            <pc:sldMk cId="0" sldId="270"/>
            <ac:spMk id="23" creationId="{F90AE344-80C0-1C38-B5D3-1DD85A2A9AF8}"/>
          </ac:spMkLst>
        </pc:spChg>
        <pc:spChg chg="add del mod">
          <ac:chgData name="Ieuan Nelson" userId="8d656db9a845a993" providerId="LiveId" clId="{EE4C7689-5FC2-40D2-9BE2-AEF943F4D506}" dt="2025-10-23T07:04:27.150" v="10323" actId="478"/>
          <ac:spMkLst>
            <pc:docMk/>
            <pc:sldMk cId="0" sldId="270"/>
            <ac:spMk id="25" creationId="{2C5ED83E-193A-069B-7372-1B1AB6EBBC01}"/>
          </ac:spMkLst>
        </pc:spChg>
        <pc:spChg chg="del">
          <ac:chgData name="Ieuan Nelson" userId="8d656db9a845a993" providerId="LiveId" clId="{EE4C7689-5FC2-40D2-9BE2-AEF943F4D506}" dt="2025-10-23T07:01:46.154" v="10015" actId="478"/>
          <ac:spMkLst>
            <pc:docMk/>
            <pc:sldMk cId="0" sldId="270"/>
            <ac:spMk id="387" creationId="{00000000-0000-0000-0000-000000000000}"/>
          </ac:spMkLst>
        </pc:spChg>
        <pc:spChg chg="del mod">
          <ac:chgData name="Ieuan Nelson" userId="8d656db9a845a993" providerId="LiveId" clId="{EE4C7689-5FC2-40D2-9BE2-AEF943F4D506}" dt="2025-10-23T07:02:03.256" v="10020" actId="478"/>
          <ac:spMkLst>
            <pc:docMk/>
            <pc:sldMk cId="0" sldId="270"/>
            <ac:spMk id="388" creationId="{00000000-0000-0000-0000-000000000000}"/>
          </ac:spMkLst>
        </pc:spChg>
        <pc:spChg chg="mod">
          <ac:chgData name="Ieuan Nelson" userId="8d656db9a845a993" providerId="LiveId" clId="{EE4C7689-5FC2-40D2-9BE2-AEF943F4D506}" dt="2025-10-23T07:03:43.900" v="10224" actId="20577"/>
          <ac:spMkLst>
            <pc:docMk/>
            <pc:sldMk cId="0" sldId="270"/>
            <ac:spMk id="389" creationId="{00000000-0000-0000-0000-000000000000}"/>
          </ac:spMkLst>
        </pc:spChg>
        <pc:spChg chg="del">
          <ac:chgData name="Ieuan Nelson" userId="8d656db9a845a993" providerId="LiveId" clId="{EE4C7689-5FC2-40D2-9BE2-AEF943F4D506}" dt="2025-10-23T07:01:46.154" v="10015" actId="478"/>
          <ac:spMkLst>
            <pc:docMk/>
            <pc:sldMk cId="0" sldId="270"/>
            <ac:spMk id="390" creationId="{00000000-0000-0000-0000-000000000000}"/>
          </ac:spMkLst>
        </pc:spChg>
        <pc:spChg chg="del">
          <ac:chgData name="Ieuan Nelson" userId="8d656db9a845a993" providerId="LiveId" clId="{EE4C7689-5FC2-40D2-9BE2-AEF943F4D506}" dt="2025-10-23T07:01:46.154" v="10015" actId="478"/>
          <ac:spMkLst>
            <pc:docMk/>
            <pc:sldMk cId="0" sldId="270"/>
            <ac:spMk id="391" creationId="{00000000-0000-0000-0000-000000000000}"/>
          </ac:spMkLst>
        </pc:spChg>
        <pc:spChg chg="mod">
          <ac:chgData name="Ieuan Nelson" userId="8d656db9a845a993" providerId="LiveId" clId="{EE4C7689-5FC2-40D2-9BE2-AEF943F4D506}" dt="2025-10-23T07:02:07.166" v="10021" actId="20577"/>
          <ac:spMkLst>
            <pc:docMk/>
            <pc:sldMk cId="0" sldId="270"/>
            <ac:spMk id="393" creationId="{00000000-0000-0000-0000-000000000000}"/>
          </ac:spMkLst>
        </pc:spChg>
        <pc:spChg chg="del">
          <ac:chgData name="Ieuan Nelson" userId="8d656db9a845a993" providerId="LiveId" clId="{EE4C7689-5FC2-40D2-9BE2-AEF943F4D506}" dt="2025-10-23T07:01:46.154" v="10015" actId="478"/>
          <ac:spMkLst>
            <pc:docMk/>
            <pc:sldMk cId="0" sldId="270"/>
            <ac:spMk id="394" creationId="{00000000-0000-0000-0000-000000000000}"/>
          </ac:spMkLst>
        </pc:spChg>
        <pc:spChg chg="del">
          <ac:chgData name="Ieuan Nelson" userId="8d656db9a845a993" providerId="LiveId" clId="{EE4C7689-5FC2-40D2-9BE2-AEF943F4D506}" dt="2025-10-23T07:01:46.154" v="10015" actId="478"/>
          <ac:spMkLst>
            <pc:docMk/>
            <pc:sldMk cId="0" sldId="270"/>
            <ac:spMk id="395" creationId="{00000000-0000-0000-0000-000000000000}"/>
          </ac:spMkLst>
        </pc:spChg>
        <pc:spChg chg="del">
          <ac:chgData name="Ieuan Nelson" userId="8d656db9a845a993" providerId="LiveId" clId="{EE4C7689-5FC2-40D2-9BE2-AEF943F4D506}" dt="2025-10-23T07:01:58.763" v="10017" actId="478"/>
          <ac:spMkLst>
            <pc:docMk/>
            <pc:sldMk cId="0" sldId="270"/>
            <ac:spMk id="396" creationId="{00000000-0000-0000-0000-000000000000}"/>
          </ac:spMkLst>
        </pc:spChg>
        <pc:spChg chg="mod">
          <ac:chgData name="Ieuan Nelson" userId="8d656db9a845a993" providerId="LiveId" clId="{EE4C7689-5FC2-40D2-9BE2-AEF943F4D506}" dt="2025-10-23T07:03:32.526" v="10189" actId="20577"/>
          <ac:spMkLst>
            <pc:docMk/>
            <pc:sldMk cId="0" sldId="270"/>
            <ac:spMk id="399" creationId="{00000000-0000-0000-0000-000000000000}"/>
          </ac:spMkLst>
        </pc:spChg>
      </pc:sldChg>
      <pc:sldChg chg="modSp add del mod">
        <pc:chgData name="Ieuan Nelson" userId="8d656db9a845a993" providerId="LiveId" clId="{EE4C7689-5FC2-40D2-9BE2-AEF943F4D506}" dt="2025-10-18T19:57:35.099" v="1383" actId="1076"/>
        <pc:sldMkLst>
          <pc:docMk/>
          <pc:sldMk cId="0" sldId="272"/>
        </pc:sldMkLst>
        <pc:spChg chg="mod">
          <ac:chgData name="Ieuan Nelson" userId="8d656db9a845a993" providerId="LiveId" clId="{EE4C7689-5FC2-40D2-9BE2-AEF943F4D506}" dt="2025-10-18T19:57:35.099" v="1383" actId="1076"/>
          <ac:spMkLst>
            <pc:docMk/>
            <pc:sldMk cId="0" sldId="272"/>
            <ac:spMk id="412" creationId="{00000000-0000-0000-0000-000000000000}"/>
          </ac:spMkLst>
        </pc:spChg>
      </pc:sldChg>
      <pc:sldChg chg="addSp delSp modSp add del mod ord modAnim">
        <pc:chgData name="Ieuan Nelson" userId="8d656db9a845a993" providerId="LiveId" clId="{EE4C7689-5FC2-40D2-9BE2-AEF943F4D506}" dt="2025-10-23T08:06:55.281" v="13419" actId="20577"/>
        <pc:sldMkLst>
          <pc:docMk/>
          <pc:sldMk cId="0" sldId="274"/>
        </pc:sldMkLst>
        <pc:spChg chg="add mod">
          <ac:chgData name="Ieuan Nelson" userId="8d656db9a845a993" providerId="LiveId" clId="{EE4C7689-5FC2-40D2-9BE2-AEF943F4D506}" dt="2025-10-23T07:11:37.843" v="11112" actId="1076"/>
          <ac:spMkLst>
            <pc:docMk/>
            <pc:sldMk cId="0" sldId="274"/>
            <ac:spMk id="3" creationId="{68519726-FD43-D321-5865-70AEDA8E7F2E}"/>
          </ac:spMkLst>
        </pc:spChg>
        <pc:spChg chg="add del mod">
          <ac:chgData name="Ieuan Nelson" userId="8d656db9a845a993" providerId="LiveId" clId="{EE4C7689-5FC2-40D2-9BE2-AEF943F4D506}" dt="2025-10-23T07:11:19.219" v="11085" actId="478"/>
          <ac:spMkLst>
            <pc:docMk/>
            <pc:sldMk cId="0" sldId="274"/>
            <ac:spMk id="5" creationId="{362B0AF8-8995-EA1D-250D-1CEC9082FD9E}"/>
          </ac:spMkLst>
        </pc:spChg>
        <pc:spChg chg="add mod">
          <ac:chgData name="Ieuan Nelson" userId="8d656db9a845a993" providerId="LiveId" clId="{EE4C7689-5FC2-40D2-9BE2-AEF943F4D506}" dt="2025-10-23T08:06:55.281" v="13419" actId="20577"/>
          <ac:spMkLst>
            <pc:docMk/>
            <pc:sldMk cId="0" sldId="274"/>
            <ac:spMk id="6" creationId="{AAE80376-6FCC-41DB-39BE-E76BC40E804D}"/>
          </ac:spMkLst>
        </pc:spChg>
        <pc:spChg chg="add mod">
          <ac:chgData name="Ieuan Nelson" userId="8d656db9a845a993" providerId="LiveId" clId="{EE4C7689-5FC2-40D2-9BE2-AEF943F4D506}" dt="2025-10-23T08:04:12.818" v="13209" actId="1076"/>
          <ac:spMkLst>
            <pc:docMk/>
            <pc:sldMk cId="0" sldId="274"/>
            <ac:spMk id="7" creationId="{9774FCF4-74BF-E04B-14D1-41873A5D4114}"/>
          </ac:spMkLst>
        </pc:spChg>
        <pc:spChg chg="del">
          <ac:chgData name="Ieuan Nelson" userId="8d656db9a845a993" providerId="LiveId" clId="{EE4C7689-5FC2-40D2-9BE2-AEF943F4D506}" dt="2025-10-23T07:11:15.210" v="11084" actId="478"/>
          <ac:spMkLst>
            <pc:docMk/>
            <pc:sldMk cId="0" sldId="274"/>
            <ac:spMk id="425" creationId="{00000000-0000-0000-0000-000000000000}"/>
          </ac:spMkLst>
        </pc:spChg>
        <pc:spChg chg="del">
          <ac:chgData name="Ieuan Nelson" userId="8d656db9a845a993" providerId="LiveId" clId="{EE4C7689-5FC2-40D2-9BE2-AEF943F4D506}" dt="2025-10-23T07:11:11.766" v="11083" actId="478"/>
          <ac:spMkLst>
            <pc:docMk/>
            <pc:sldMk cId="0" sldId="274"/>
            <ac:spMk id="426" creationId="{00000000-0000-0000-0000-000000000000}"/>
          </ac:spMkLst>
        </pc:spChg>
        <pc:picChg chg="add mod">
          <ac:chgData name="Ieuan Nelson" userId="8d656db9a845a993" providerId="LiveId" clId="{EE4C7689-5FC2-40D2-9BE2-AEF943F4D506}" dt="2025-10-23T07:14:39.548" v="11165" actId="1076"/>
          <ac:picMkLst>
            <pc:docMk/>
            <pc:sldMk cId="0" sldId="274"/>
            <ac:picMk id="1026" creationId="{44359A5F-A9B6-3559-3A78-4EF628C9C487}"/>
          </ac:picMkLst>
        </pc:picChg>
        <pc:picChg chg="add mod">
          <ac:chgData name="Ieuan Nelson" userId="8d656db9a845a993" providerId="LiveId" clId="{EE4C7689-5FC2-40D2-9BE2-AEF943F4D506}" dt="2025-10-23T07:14:42.611" v="11166" actId="1076"/>
          <ac:picMkLst>
            <pc:docMk/>
            <pc:sldMk cId="0" sldId="274"/>
            <ac:picMk id="1028" creationId="{3CE9C45A-56AB-EF71-5553-396223AED146}"/>
          </ac:picMkLst>
        </pc:picChg>
        <pc:picChg chg="add mod">
          <ac:chgData name="Ieuan Nelson" userId="8d656db9a845a993" providerId="LiveId" clId="{EE4C7689-5FC2-40D2-9BE2-AEF943F4D506}" dt="2025-10-23T07:14:36.648" v="11164" actId="1076"/>
          <ac:picMkLst>
            <pc:docMk/>
            <pc:sldMk cId="0" sldId="274"/>
            <ac:picMk id="1030" creationId="{E8D6D82C-5C1E-C641-3FFA-865F62F3E33C}"/>
          </ac:picMkLst>
        </pc:picChg>
      </pc:sldChg>
      <pc:sldChg chg="addSp delSp modSp add del mod ord">
        <pc:chgData name="Ieuan Nelson" userId="8d656db9a845a993" providerId="LiveId" clId="{EE4C7689-5FC2-40D2-9BE2-AEF943F4D506}" dt="2025-10-23T07:09:57.585" v="11079" actId="2696"/>
        <pc:sldMkLst>
          <pc:docMk/>
          <pc:sldMk cId="0" sldId="276"/>
        </pc:sldMkLst>
      </pc:sldChg>
      <pc:sldChg chg="modSp add del mod ord">
        <pc:chgData name="Ieuan Nelson" userId="8d656db9a845a993" providerId="LiveId" clId="{EE4C7689-5FC2-40D2-9BE2-AEF943F4D506}" dt="2025-10-23T06:48:19.504" v="9033" actId="2696"/>
        <pc:sldMkLst>
          <pc:docMk/>
          <pc:sldMk cId="0" sldId="287"/>
        </pc:sldMkLst>
      </pc:sldChg>
      <pc:sldChg chg="modSp add del mod">
        <pc:chgData name="Ieuan Nelson" userId="8d656db9a845a993" providerId="LiveId" clId="{EE4C7689-5FC2-40D2-9BE2-AEF943F4D506}" dt="2025-10-23T07:16:36.530" v="11180" actId="2696"/>
        <pc:sldMkLst>
          <pc:docMk/>
          <pc:sldMk cId="0" sldId="292"/>
        </pc:sldMkLst>
      </pc:sldChg>
      <pc:sldChg chg="addSp delSp modSp add mod">
        <pc:chgData name="Ieuan Nelson" userId="8d656db9a845a993" providerId="LiveId" clId="{EE4C7689-5FC2-40D2-9BE2-AEF943F4D506}" dt="2025-10-23T07:39:56.820" v="12790" actId="20577"/>
        <pc:sldMkLst>
          <pc:docMk/>
          <pc:sldMk cId="3561132600" sldId="293"/>
        </pc:sldMkLst>
        <pc:spChg chg="add del mod">
          <ac:chgData name="Ieuan Nelson" userId="8d656db9a845a993" providerId="LiveId" clId="{EE4C7689-5FC2-40D2-9BE2-AEF943F4D506}" dt="2025-10-23T05:22:53.720" v="2355" actId="478"/>
          <ac:spMkLst>
            <pc:docMk/>
            <pc:sldMk cId="3561132600" sldId="293"/>
            <ac:spMk id="5" creationId="{307AAD30-6781-25EE-2AD3-F291570D51DD}"/>
          </ac:spMkLst>
        </pc:spChg>
        <pc:spChg chg="mod">
          <ac:chgData name="Ieuan Nelson" userId="8d656db9a845a993" providerId="LiveId" clId="{EE4C7689-5FC2-40D2-9BE2-AEF943F4D506}" dt="2025-10-23T05:31:37.709" v="2893" actId="20577"/>
          <ac:spMkLst>
            <pc:docMk/>
            <pc:sldMk cId="3561132600" sldId="293"/>
            <ac:spMk id="297" creationId="{09B919F5-7BDC-D535-4755-C73D63E9938B}"/>
          </ac:spMkLst>
        </pc:spChg>
        <pc:spChg chg="del mod">
          <ac:chgData name="Ieuan Nelson" userId="8d656db9a845a993" providerId="LiveId" clId="{EE4C7689-5FC2-40D2-9BE2-AEF943F4D506}" dt="2025-10-23T05:22:50.591" v="2354" actId="478"/>
          <ac:spMkLst>
            <pc:docMk/>
            <pc:sldMk cId="3561132600" sldId="293"/>
            <ac:spMk id="299" creationId="{5B897EE3-6EDA-465E-A24D-27F670C159B3}"/>
          </ac:spMkLst>
        </pc:spChg>
        <pc:spChg chg="mod">
          <ac:chgData name="Ieuan Nelson" userId="8d656db9a845a993" providerId="LiveId" clId="{EE4C7689-5FC2-40D2-9BE2-AEF943F4D506}" dt="2025-10-23T07:39:56.820" v="12790" actId="20577"/>
          <ac:spMkLst>
            <pc:docMk/>
            <pc:sldMk cId="3561132600" sldId="293"/>
            <ac:spMk id="300" creationId="{175579E8-3838-A656-B1E2-CAE484A887E7}"/>
          </ac:spMkLst>
        </pc:spChg>
        <pc:graphicFrameChg chg="add del modGraphic">
          <ac:chgData name="Ieuan Nelson" userId="8d656db9a845a993" providerId="LiveId" clId="{EE4C7689-5FC2-40D2-9BE2-AEF943F4D506}" dt="2025-10-23T05:17:16.565" v="2089" actId="27309"/>
          <ac:graphicFrameMkLst>
            <pc:docMk/>
            <pc:sldMk cId="3561132600" sldId="293"/>
            <ac:graphicFrameMk id="3" creationId="{B0D13B10-552E-0B0C-706C-E5C0A2F9EE41}"/>
          </ac:graphicFrameMkLst>
        </pc:graphicFrameChg>
      </pc:sldChg>
      <pc:sldChg chg="addSp delSp modSp add mod">
        <pc:chgData name="Ieuan Nelson" userId="8d656db9a845a993" providerId="LiveId" clId="{EE4C7689-5FC2-40D2-9BE2-AEF943F4D506}" dt="2025-10-23T07:45:51.225" v="12891" actId="20577"/>
        <pc:sldMkLst>
          <pc:docMk/>
          <pc:sldMk cId="2348385081" sldId="294"/>
        </pc:sldMkLst>
        <pc:spChg chg="add del mod">
          <ac:chgData name="Ieuan Nelson" userId="8d656db9a845a993" providerId="LiveId" clId="{EE4C7689-5FC2-40D2-9BE2-AEF943F4D506}" dt="2025-10-23T05:58:29.235" v="5911" actId="478"/>
          <ac:spMkLst>
            <pc:docMk/>
            <pc:sldMk cId="2348385081" sldId="294"/>
            <ac:spMk id="3" creationId="{D45B3CF0-A9D5-154E-A7DB-9E4ED9D38363}"/>
          </ac:spMkLst>
        </pc:spChg>
        <pc:spChg chg="mod">
          <ac:chgData name="Ieuan Nelson" userId="8d656db9a845a993" providerId="LiveId" clId="{EE4C7689-5FC2-40D2-9BE2-AEF943F4D506}" dt="2025-10-23T06:47:53.505" v="9031" actId="255"/>
          <ac:spMkLst>
            <pc:docMk/>
            <pc:sldMk cId="2348385081" sldId="294"/>
            <ac:spMk id="297" creationId="{D2E8B9E2-5B75-F179-40AD-1BE55B2353D3}"/>
          </ac:spMkLst>
        </pc:spChg>
        <pc:spChg chg="del">
          <ac:chgData name="Ieuan Nelson" userId="8d656db9a845a993" providerId="LiveId" clId="{EE4C7689-5FC2-40D2-9BE2-AEF943F4D506}" dt="2025-10-23T05:58:26.554" v="5910" actId="478"/>
          <ac:spMkLst>
            <pc:docMk/>
            <pc:sldMk cId="2348385081" sldId="294"/>
            <ac:spMk id="299" creationId="{DE58D7CC-7DFF-B8B1-91B5-4C967A621BB4}"/>
          </ac:spMkLst>
        </pc:spChg>
        <pc:spChg chg="mod">
          <ac:chgData name="Ieuan Nelson" userId="8d656db9a845a993" providerId="LiveId" clId="{EE4C7689-5FC2-40D2-9BE2-AEF943F4D506}" dt="2025-10-23T07:45:51.225" v="12891" actId="20577"/>
          <ac:spMkLst>
            <pc:docMk/>
            <pc:sldMk cId="2348385081" sldId="294"/>
            <ac:spMk id="300" creationId="{9BE9BEDA-7725-D0F0-C4C9-792B2DD3C16C}"/>
          </ac:spMkLst>
        </pc:spChg>
      </pc:sldChg>
      <pc:sldChg chg="modSp add mod ord">
        <pc:chgData name="Ieuan Nelson" userId="8d656db9a845a993" providerId="LiveId" clId="{EE4C7689-5FC2-40D2-9BE2-AEF943F4D506}" dt="2025-10-23T07:09:41.653" v="11078" actId="255"/>
        <pc:sldMkLst>
          <pc:docMk/>
          <pc:sldMk cId="1004772512" sldId="295"/>
        </pc:sldMkLst>
        <pc:spChg chg="mod">
          <ac:chgData name="Ieuan Nelson" userId="8d656db9a845a993" providerId="LiveId" clId="{EE4C7689-5FC2-40D2-9BE2-AEF943F4D506}" dt="2025-10-23T07:04:56.137" v="10373" actId="20577"/>
          <ac:spMkLst>
            <pc:docMk/>
            <pc:sldMk cId="1004772512" sldId="295"/>
            <ac:spMk id="312" creationId="{C6DF2BCA-CF9D-7BD9-F395-BAFFF5324281}"/>
          </ac:spMkLst>
        </pc:spChg>
        <pc:spChg chg="mod">
          <ac:chgData name="Ieuan Nelson" userId="8d656db9a845a993" providerId="LiveId" clId="{EE4C7689-5FC2-40D2-9BE2-AEF943F4D506}" dt="2025-10-23T07:09:41.653" v="11078" actId="255"/>
          <ac:spMkLst>
            <pc:docMk/>
            <pc:sldMk cId="1004772512" sldId="295"/>
            <ac:spMk id="313" creationId="{A255AAC8-2A55-594E-A6FE-D2616A422C3B}"/>
          </ac:spMkLst>
        </pc:spChg>
      </pc:sldChg>
      <pc:sldChg chg="modSp add del mod">
        <pc:chgData name="Ieuan Nelson" userId="8d656db9a845a993" providerId="LiveId" clId="{EE4C7689-5FC2-40D2-9BE2-AEF943F4D506}" dt="2025-10-23T07:10:02.531" v="11080" actId="2696"/>
        <pc:sldMkLst>
          <pc:docMk/>
          <pc:sldMk cId="3899345722" sldId="296"/>
        </pc:sldMkLst>
      </pc:sldChg>
      <pc:sldChg chg="modSp add del mod ord">
        <pc:chgData name="Ieuan Nelson" userId="8d656db9a845a993" providerId="LiveId" clId="{EE4C7689-5FC2-40D2-9BE2-AEF943F4D506}" dt="2025-10-23T07:10:14.780" v="11082" actId="2696"/>
        <pc:sldMkLst>
          <pc:docMk/>
          <pc:sldMk cId="2899945040" sldId="297"/>
        </pc:sldMkLst>
      </pc:sldChg>
      <pc:sldChg chg="modSp add del mod ord">
        <pc:chgData name="Ieuan Nelson" userId="8d656db9a845a993" providerId="LiveId" clId="{EE4C7689-5FC2-40D2-9BE2-AEF943F4D506}" dt="2025-10-23T07:14:51.557" v="11167" actId="2696"/>
        <pc:sldMkLst>
          <pc:docMk/>
          <pc:sldMk cId="2021554580" sldId="298"/>
        </pc:sldMkLst>
      </pc:sldChg>
      <pc:sldChg chg="addSp modSp add mod ord">
        <pc:chgData name="Ieuan Nelson" userId="8d656db9a845a993" providerId="LiveId" clId="{EE4C7689-5FC2-40D2-9BE2-AEF943F4D506}" dt="2025-10-18T20:00:13.105" v="1480" actId="1076"/>
        <pc:sldMkLst>
          <pc:docMk/>
          <pc:sldMk cId="98172892" sldId="299"/>
        </pc:sldMkLst>
        <pc:spChg chg="add mod">
          <ac:chgData name="Ieuan Nelson" userId="8d656db9a845a993" providerId="LiveId" clId="{EE4C7689-5FC2-40D2-9BE2-AEF943F4D506}" dt="2025-10-18T20:00:13.105" v="1480" actId="1076"/>
          <ac:spMkLst>
            <pc:docMk/>
            <pc:sldMk cId="98172892" sldId="299"/>
            <ac:spMk id="2" creationId="{C77BE470-E2D8-A2D2-D72F-6116C057BD3D}"/>
          </ac:spMkLst>
        </pc:spChg>
        <pc:spChg chg="mod">
          <ac:chgData name="Ieuan Nelson" userId="8d656db9a845a993" providerId="LiveId" clId="{EE4C7689-5FC2-40D2-9BE2-AEF943F4D506}" dt="2025-10-18T19:58:46.549" v="1424" actId="20577"/>
          <ac:spMkLst>
            <pc:docMk/>
            <pc:sldMk cId="98172892" sldId="299"/>
            <ac:spMk id="412" creationId="{022C02CC-9109-061F-ADF1-300C0A6F7E01}"/>
          </ac:spMkLst>
        </pc:spChg>
      </pc:sldChg>
      <pc:sldChg chg="addSp modSp add mod">
        <pc:chgData name="Ieuan Nelson" userId="8d656db9a845a993" providerId="LiveId" clId="{EE4C7689-5FC2-40D2-9BE2-AEF943F4D506}" dt="2025-10-23T08:13:07.348" v="13490" actId="20577"/>
        <pc:sldMkLst>
          <pc:docMk/>
          <pc:sldMk cId="4192318479" sldId="300"/>
        </pc:sldMkLst>
        <pc:spChg chg="add mod">
          <ac:chgData name="Ieuan Nelson" userId="8d656db9a845a993" providerId="LiveId" clId="{EE4C7689-5FC2-40D2-9BE2-AEF943F4D506}" dt="2025-10-19T19:56:16.390" v="1493" actId="21"/>
          <ac:spMkLst>
            <pc:docMk/>
            <pc:sldMk cId="4192318479" sldId="300"/>
            <ac:spMk id="4" creationId="{4290EF42-91E6-8B90-F839-CFAAD8B23255}"/>
          </ac:spMkLst>
        </pc:spChg>
        <pc:spChg chg="mod">
          <ac:chgData name="Ieuan Nelson" userId="8d656db9a845a993" providerId="LiveId" clId="{EE4C7689-5FC2-40D2-9BE2-AEF943F4D506}" dt="2025-10-23T08:13:07.348" v="13490" actId="20577"/>
          <ac:spMkLst>
            <pc:docMk/>
            <pc:sldMk cId="4192318479" sldId="300"/>
            <ac:spMk id="718" creationId="{7C2C319B-181B-E1CF-0CA8-6232AADF637D}"/>
          </ac:spMkLst>
        </pc:spChg>
      </pc:sldChg>
      <pc:sldChg chg="modSp add mod">
        <pc:chgData name="Ieuan Nelson" userId="8d656db9a845a993" providerId="LiveId" clId="{EE4C7689-5FC2-40D2-9BE2-AEF943F4D506}" dt="2025-10-23T07:40:30.742" v="12802" actId="20577"/>
        <pc:sldMkLst>
          <pc:docMk/>
          <pc:sldMk cId="3890772126" sldId="301"/>
        </pc:sldMkLst>
        <pc:spChg chg="mod">
          <ac:chgData name="Ieuan Nelson" userId="8d656db9a845a993" providerId="LiveId" clId="{EE4C7689-5FC2-40D2-9BE2-AEF943F4D506}" dt="2025-10-23T05:40:07.177" v="3632" actId="20577"/>
          <ac:spMkLst>
            <pc:docMk/>
            <pc:sldMk cId="3890772126" sldId="301"/>
            <ac:spMk id="297" creationId="{F9FE6214-72CE-4BA5-1BEF-4019B3002503}"/>
          </ac:spMkLst>
        </pc:spChg>
        <pc:spChg chg="mod">
          <ac:chgData name="Ieuan Nelson" userId="8d656db9a845a993" providerId="LiveId" clId="{EE4C7689-5FC2-40D2-9BE2-AEF943F4D506}" dt="2025-10-23T07:40:30.742" v="12802" actId="20577"/>
          <ac:spMkLst>
            <pc:docMk/>
            <pc:sldMk cId="3890772126" sldId="301"/>
            <ac:spMk id="300" creationId="{EBE59531-A548-7E51-4C26-726F0D6F1C1C}"/>
          </ac:spMkLst>
        </pc:spChg>
      </pc:sldChg>
      <pc:sldChg chg="modSp add mod">
        <pc:chgData name="Ieuan Nelson" userId="8d656db9a845a993" providerId="LiveId" clId="{EE4C7689-5FC2-40D2-9BE2-AEF943F4D506}" dt="2025-10-23T07:41:08.742" v="12814" actId="20577"/>
        <pc:sldMkLst>
          <pc:docMk/>
          <pc:sldMk cId="2082306558" sldId="302"/>
        </pc:sldMkLst>
        <pc:spChg chg="mod">
          <ac:chgData name="Ieuan Nelson" userId="8d656db9a845a993" providerId="LiveId" clId="{EE4C7689-5FC2-40D2-9BE2-AEF943F4D506}" dt="2025-10-23T05:40:27.664" v="3664" actId="20577"/>
          <ac:spMkLst>
            <pc:docMk/>
            <pc:sldMk cId="2082306558" sldId="302"/>
            <ac:spMk id="297" creationId="{BA5A807B-DAE4-B4CE-2DFD-4E75CDE0F9CE}"/>
          </ac:spMkLst>
        </pc:spChg>
        <pc:spChg chg="mod">
          <ac:chgData name="Ieuan Nelson" userId="8d656db9a845a993" providerId="LiveId" clId="{EE4C7689-5FC2-40D2-9BE2-AEF943F4D506}" dt="2025-10-23T07:41:08.742" v="12814" actId="20577"/>
          <ac:spMkLst>
            <pc:docMk/>
            <pc:sldMk cId="2082306558" sldId="302"/>
            <ac:spMk id="300" creationId="{133BF513-68D1-304C-519D-90BD478CB465}"/>
          </ac:spMkLst>
        </pc:spChg>
      </pc:sldChg>
      <pc:sldChg chg="modSp add mod">
        <pc:chgData name="Ieuan Nelson" userId="8d656db9a845a993" providerId="LiveId" clId="{EE4C7689-5FC2-40D2-9BE2-AEF943F4D506}" dt="2025-10-23T07:42:11.892" v="12839" actId="20577"/>
        <pc:sldMkLst>
          <pc:docMk/>
          <pc:sldMk cId="564300884" sldId="303"/>
        </pc:sldMkLst>
        <pc:spChg chg="mod">
          <ac:chgData name="Ieuan Nelson" userId="8d656db9a845a993" providerId="LiveId" clId="{EE4C7689-5FC2-40D2-9BE2-AEF943F4D506}" dt="2025-10-23T05:45:53.111" v="4377" actId="20577"/>
          <ac:spMkLst>
            <pc:docMk/>
            <pc:sldMk cId="564300884" sldId="303"/>
            <ac:spMk id="297" creationId="{28B85178-DA04-2F21-5F87-215CE906F387}"/>
          </ac:spMkLst>
        </pc:spChg>
        <pc:spChg chg="mod">
          <ac:chgData name="Ieuan Nelson" userId="8d656db9a845a993" providerId="LiveId" clId="{EE4C7689-5FC2-40D2-9BE2-AEF943F4D506}" dt="2025-10-23T07:42:11.892" v="12839" actId="20577"/>
          <ac:spMkLst>
            <pc:docMk/>
            <pc:sldMk cId="564300884" sldId="303"/>
            <ac:spMk id="300" creationId="{A8F231F5-3971-3D12-5C7F-1676660CA37F}"/>
          </ac:spMkLst>
        </pc:spChg>
      </pc:sldChg>
      <pc:sldChg chg="modSp add mod">
        <pc:chgData name="Ieuan Nelson" userId="8d656db9a845a993" providerId="LiveId" clId="{EE4C7689-5FC2-40D2-9BE2-AEF943F4D506}" dt="2025-10-23T05:59:04.335" v="5922" actId="20577"/>
        <pc:sldMkLst>
          <pc:docMk/>
          <pc:sldMk cId="4291933933" sldId="304"/>
        </pc:sldMkLst>
        <pc:spChg chg="mod">
          <ac:chgData name="Ieuan Nelson" userId="8d656db9a845a993" providerId="LiveId" clId="{EE4C7689-5FC2-40D2-9BE2-AEF943F4D506}" dt="2025-10-23T05:52:24.411" v="5257" actId="20577"/>
          <ac:spMkLst>
            <pc:docMk/>
            <pc:sldMk cId="4291933933" sldId="304"/>
            <ac:spMk id="297" creationId="{03BC4612-574C-9A50-73A8-C0A99BEADFBB}"/>
          </ac:spMkLst>
        </pc:spChg>
        <pc:spChg chg="mod">
          <ac:chgData name="Ieuan Nelson" userId="8d656db9a845a993" providerId="LiveId" clId="{EE4C7689-5FC2-40D2-9BE2-AEF943F4D506}" dt="2025-10-23T05:59:04.335" v="5922" actId="20577"/>
          <ac:spMkLst>
            <pc:docMk/>
            <pc:sldMk cId="4291933933" sldId="304"/>
            <ac:spMk id="300" creationId="{463E8BAC-CD02-E5D3-8F99-45569EBF6526}"/>
          </ac:spMkLst>
        </pc:spChg>
      </pc:sldChg>
      <pc:sldChg chg="addSp modSp add mod">
        <pc:chgData name="Ieuan Nelson" userId="8d656db9a845a993" providerId="LiveId" clId="{EE4C7689-5FC2-40D2-9BE2-AEF943F4D506}" dt="2025-10-23T08:12:33.952" v="13472" actId="20577"/>
        <pc:sldMkLst>
          <pc:docMk/>
          <pc:sldMk cId="3083075467" sldId="305"/>
        </pc:sldMkLst>
        <pc:spChg chg="add mod">
          <ac:chgData name="Ieuan Nelson" userId="8d656db9a845a993" providerId="LiveId" clId="{EE4C7689-5FC2-40D2-9BE2-AEF943F4D506}" dt="2025-10-23T07:45:05.251" v="12871" actId="571"/>
          <ac:spMkLst>
            <pc:docMk/>
            <pc:sldMk cId="3083075467" sldId="305"/>
            <ac:spMk id="2" creationId="{F4A324BB-D939-23C1-5F59-2BD73DD00E09}"/>
          </ac:spMkLst>
        </pc:spChg>
        <pc:spChg chg="mod">
          <ac:chgData name="Ieuan Nelson" userId="8d656db9a845a993" providerId="LiveId" clId="{EE4C7689-5FC2-40D2-9BE2-AEF943F4D506}" dt="2025-10-23T08:12:33.952" v="13472" actId="20577"/>
          <ac:spMkLst>
            <pc:docMk/>
            <pc:sldMk cId="3083075467" sldId="305"/>
            <ac:spMk id="718" creationId="{15790C2F-FF01-80F1-4CCF-4DDDBDE6647D}"/>
          </ac:spMkLst>
        </pc:spChg>
        <pc:spChg chg="mod">
          <ac:chgData name="Ieuan Nelson" userId="8d656db9a845a993" providerId="LiveId" clId="{EE4C7689-5FC2-40D2-9BE2-AEF943F4D506}" dt="2025-10-23T07:23:27.454" v="11664" actId="1076"/>
          <ac:spMkLst>
            <pc:docMk/>
            <pc:sldMk cId="3083075467" sldId="305"/>
            <ac:spMk id="719" creationId="{9B345B68-46F7-7F30-8B08-7DB87D9AD254}"/>
          </ac:spMkLst>
        </pc:spChg>
      </pc:sldChg>
      <pc:sldChg chg="modSp add mod">
        <pc:chgData name="Ieuan Nelson" userId="8d656db9a845a993" providerId="LiveId" clId="{EE4C7689-5FC2-40D2-9BE2-AEF943F4D506}" dt="2025-10-23T07:46:14.893" v="12902" actId="20577"/>
        <pc:sldMkLst>
          <pc:docMk/>
          <pc:sldMk cId="2844241821" sldId="306"/>
        </pc:sldMkLst>
        <pc:spChg chg="mod">
          <ac:chgData name="Ieuan Nelson" userId="8d656db9a845a993" providerId="LiveId" clId="{EE4C7689-5FC2-40D2-9BE2-AEF943F4D506}" dt="2025-10-23T06:47:36.805" v="9028" actId="255"/>
          <ac:spMkLst>
            <pc:docMk/>
            <pc:sldMk cId="2844241821" sldId="306"/>
            <ac:spMk id="297" creationId="{92005759-3C14-C1AA-54A2-D27815A714D3}"/>
          </ac:spMkLst>
        </pc:spChg>
        <pc:spChg chg="mod">
          <ac:chgData name="Ieuan Nelson" userId="8d656db9a845a993" providerId="LiveId" clId="{EE4C7689-5FC2-40D2-9BE2-AEF943F4D506}" dt="2025-10-23T07:46:14.893" v="12902" actId="20577"/>
          <ac:spMkLst>
            <pc:docMk/>
            <pc:sldMk cId="2844241821" sldId="306"/>
            <ac:spMk id="300" creationId="{D95D8A38-12E5-4295-F2E9-C179B3670054}"/>
          </ac:spMkLst>
        </pc:spChg>
      </pc:sldChg>
      <pc:sldChg chg="modSp add mod">
        <pc:chgData name="Ieuan Nelson" userId="8d656db9a845a993" providerId="LiveId" clId="{EE4C7689-5FC2-40D2-9BE2-AEF943F4D506}" dt="2025-10-23T07:47:04.705" v="12955" actId="1076"/>
        <pc:sldMkLst>
          <pc:docMk/>
          <pc:sldMk cId="1961777293" sldId="307"/>
        </pc:sldMkLst>
        <pc:spChg chg="mod">
          <ac:chgData name="Ieuan Nelson" userId="8d656db9a845a993" providerId="LiveId" clId="{EE4C7689-5FC2-40D2-9BE2-AEF943F4D506}" dt="2025-10-23T07:46:59.190" v="12954" actId="1076"/>
          <ac:spMkLst>
            <pc:docMk/>
            <pc:sldMk cId="1961777293" sldId="307"/>
            <ac:spMk id="297" creationId="{7F5BE5CF-E7BA-C8AF-4D8D-535B5F3387B7}"/>
          </ac:spMkLst>
        </pc:spChg>
        <pc:spChg chg="mod">
          <ac:chgData name="Ieuan Nelson" userId="8d656db9a845a993" providerId="LiveId" clId="{EE4C7689-5FC2-40D2-9BE2-AEF943F4D506}" dt="2025-10-23T07:47:04.705" v="12955" actId="1076"/>
          <ac:spMkLst>
            <pc:docMk/>
            <pc:sldMk cId="1961777293" sldId="307"/>
            <ac:spMk id="300" creationId="{2F43D028-F052-7226-6A04-9B883E6C5141}"/>
          </ac:spMkLst>
        </pc:spChg>
      </pc:sldChg>
      <pc:sldChg chg="modSp add mod">
        <pc:chgData name="Ieuan Nelson" userId="8d656db9a845a993" providerId="LiveId" clId="{EE4C7689-5FC2-40D2-9BE2-AEF943F4D506}" dt="2025-10-23T07:47:26.807" v="12969" actId="20577"/>
        <pc:sldMkLst>
          <pc:docMk/>
          <pc:sldMk cId="1813578846" sldId="308"/>
        </pc:sldMkLst>
        <pc:spChg chg="mod">
          <ac:chgData name="Ieuan Nelson" userId="8d656db9a845a993" providerId="LiveId" clId="{EE4C7689-5FC2-40D2-9BE2-AEF943F4D506}" dt="2025-10-23T06:46:53.686" v="9022" actId="255"/>
          <ac:spMkLst>
            <pc:docMk/>
            <pc:sldMk cId="1813578846" sldId="308"/>
            <ac:spMk id="297" creationId="{286A8EAB-2557-FF9E-824F-B4B0315255A9}"/>
          </ac:spMkLst>
        </pc:spChg>
        <pc:spChg chg="mod">
          <ac:chgData name="Ieuan Nelson" userId="8d656db9a845a993" providerId="LiveId" clId="{EE4C7689-5FC2-40D2-9BE2-AEF943F4D506}" dt="2025-10-23T07:47:26.807" v="12969" actId="20577"/>
          <ac:spMkLst>
            <pc:docMk/>
            <pc:sldMk cId="1813578846" sldId="308"/>
            <ac:spMk id="300" creationId="{F6066217-B1D2-67F5-8250-40E5C5B87970}"/>
          </ac:spMkLst>
        </pc:spChg>
      </pc:sldChg>
      <pc:sldChg chg="add del">
        <pc:chgData name="Ieuan Nelson" userId="8d656db9a845a993" providerId="LiveId" clId="{EE4C7689-5FC2-40D2-9BE2-AEF943F4D506}" dt="2025-10-23T07:04:40.265" v="10327" actId="2890"/>
        <pc:sldMkLst>
          <pc:docMk/>
          <pc:sldMk cId="1982709738" sldId="309"/>
        </pc:sldMkLst>
      </pc:sldChg>
      <pc:sldMasterChg chg="delSldLayout">
        <pc:chgData name="Ieuan Nelson" userId="8d656db9a845a993" providerId="LiveId" clId="{EE4C7689-5FC2-40D2-9BE2-AEF943F4D506}" dt="2025-10-23T07:10:06.731" v="11081" actId="2696"/>
        <pc:sldMasterMkLst>
          <pc:docMk/>
          <pc:sldMasterMk cId="0" sldId="2147483677"/>
        </pc:sldMasterMkLst>
        <pc:sldLayoutChg chg="del">
          <pc:chgData name="Ieuan Nelson" userId="8d656db9a845a993" providerId="LiveId" clId="{EE4C7689-5FC2-40D2-9BE2-AEF943F4D506}" dt="2025-10-23T07:10:06.731" v="11081" actId="2696"/>
          <pc:sldLayoutMkLst>
            <pc:docMk/>
            <pc:sldMasterMk cId="0" sldId="2147483677"/>
            <pc:sldLayoutMk cId="1698857829" sldId="2147483680"/>
          </pc:sldLayoutMkLst>
        </pc:sldLayoutChg>
        <pc:sldLayoutChg chg="del">
          <pc:chgData name="Ieuan Nelson" userId="8d656db9a845a993" providerId="LiveId" clId="{EE4C7689-5FC2-40D2-9BE2-AEF943F4D506}" dt="2025-10-23T07:04:30.642" v="10325" actId="2696"/>
          <pc:sldLayoutMkLst>
            <pc:docMk/>
            <pc:sldMasterMk cId="0" sldId="2147483677"/>
            <pc:sldLayoutMk cId="2520243447" sldId="2147483682"/>
          </pc:sldLayoutMkLst>
        </pc:sldLayoutChg>
        <pc:sldLayoutChg chg="del">
          <pc:chgData name="Ieuan Nelson" userId="8d656db9a845a993" providerId="LiveId" clId="{EE4C7689-5FC2-40D2-9BE2-AEF943F4D506}" dt="2025-10-23T07:09:57.585" v="11079" actId="2696"/>
          <pc:sldLayoutMkLst>
            <pc:docMk/>
            <pc:sldMasterMk cId="0" sldId="2147483677"/>
            <pc:sldLayoutMk cId="4132399923" sldId="2147483684"/>
          </pc:sldLayoutMkLst>
        </pc:sldLayoutChg>
        <pc:sldLayoutChg chg="del">
          <pc:chgData name="Ieuan Nelson" userId="8d656db9a845a993" providerId="LiveId" clId="{EE4C7689-5FC2-40D2-9BE2-AEF943F4D506}" dt="2025-10-23T06:48:19.504" v="9033" actId="2696"/>
          <pc:sldLayoutMkLst>
            <pc:docMk/>
            <pc:sldMasterMk cId="0" sldId="2147483677"/>
            <pc:sldLayoutMk cId="2767835132" sldId="21474836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22cec578b3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22cec578b3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22cb4c87ea8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22cb4c87ea8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22d3073ac31_0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714C0967-926F-45CE-116A-C39C3AD4588C}"/>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BF3B52F3-E604-8CF5-2714-466182179A1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F1722B6E-05CE-9806-CD1F-9F770AC2E53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86326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1A820C04-8982-3ECD-36DD-AD4159DC18FB}"/>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9CF6261B-41FE-5FDD-780C-C69540AAEBD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DC77EBDA-A1A0-76BF-29B2-744805D3D50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81485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C359E995-E13A-34CF-F2AB-DDC917510B47}"/>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EB365951-1F36-6906-D9DF-2A8DFA1FD5C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2B93DF13-BBC1-A8DB-8EFF-99C4F254FA7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14380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56D31AE2-AC69-8757-C415-B2B58FD4F28F}"/>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202D40E4-CED5-E799-EE43-2FEA8BDEA45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E26DBB32-7D47-496A-6ACF-D9B172B2098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02976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950557D7-9A39-15E7-2D98-56E47B64D4CE}"/>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FB1CDB4B-7A32-7AEB-048B-A7FC57D89BE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D7329E53-EB0C-5712-2BB1-9D8E0CC4DC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25979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8F213B86-EC3C-1554-A47D-7392862B81F6}"/>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42127876-6C4E-993D-8698-DCDADE1F7BE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AD71C01C-1446-B926-4351-2DCB3323B49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36424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44D43519-AC9C-BEF9-8456-297CC07DB27F}"/>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AB89A22D-ADB1-94C9-4AB0-749D5E375FA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E07484CB-0BB7-5CBC-8B15-6B52E93C077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86008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A36F175F-6180-25C9-CF22-12B1E5E23BD5}"/>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555DE90E-299A-9EAB-1AA1-4A146C4B602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DD6D7099-19CF-54CC-12B5-94B53170FF4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78328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a:extLst>
            <a:ext uri="{FF2B5EF4-FFF2-40B4-BE49-F238E27FC236}">
              <a16:creationId xmlns:a16="http://schemas.microsoft.com/office/drawing/2014/main" id="{1BCDEDD5-7CC2-FD0C-FF20-9E82ABB9E6F7}"/>
            </a:ext>
          </a:extLst>
        </p:cNvPr>
        <p:cNvGrpSpPr/>
        <p:nvPr/>
      </p:nvGrpSpPr>
      <p:grpSpPr>
        <a:xfrm>
          <a:off x="0" y="0"/>
          <a:ext cx="0" cy="0"/>
          <a:chOff x="0" y="0"/>
          <a:chExt cx="0" cy="0"/>
        </a:xfrm>
      </p:grpSpPr>
      <p:sp>
        <p:nvSpPr>
          <p:cNvPr id="294" name="Google Shape;294;g22d3073ac31_0_211:notes">
            <a:extLst>
              <a:ext uri="{FF2B5EF4-FFF2-40B4-BE49-F238E27FC236}">
                <a16:creationId xmlns:a16="http://schemas.microsoft.com/office/drawing/2014/main" id="{3791E5BB-23EC-D650-73EE-AAFACAC1CC7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22d3073ac31_0_211:notes">
            <a:extLst>
              <a:ext uri="{FF2B5EF4-FFF2-40B4-BE49-F238E27FC236}">
                <a16:creationId xmlns:a16="http://schemas.microsoft.com/office/drawing/2014/main" id="{B398621C-98DA-7F80-D2CD-38AE6D5C532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073982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a:extLst>
            <a:ext uri="{FF2B5EF4-FFF2-40B4-BE49-F238E27FC236}">
              <a16:creationId xmlns:a16="http://schemas.microsoft.com/office/drawing/2014/main" id="{A720A6BE-9A01-C67B-E12D-073D9D09FD8D}"/>
            </a:ext>
          </a:extLst>
        </p:cNvPr>
        <p:cNvGrpSpPr/>
        <p:nvPr/>
      </p:nvGrpSpPr>
      <p:grpSpPr>
        <a:xfrm>
          <a:off x="0" y="0"/>
          <a:ext cx="0" cy="0"/>
          <a:chOff x="0" y="0"/>
          <a:chExt cx="0" cy="0"/>
        </a:xfrm>
      </p:grpSpPr>
      <p:sp>
        <p:nvSpPr>
          <p:cNvPr id="309" name="Google Shape;309;g54dda1946d_6_322:notes">
            <a:extLst>
              <a:ext uri="{FF2B5EF4-FFF2-40B4-BE49-F238E27FC236}">
                <a16:creationId xmlns:a16="http://schemas.microsoft.com/office/drawing/2014/main" id="{E2BB8752-9B94-927A-2A9E-0C8073E1810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54dda1946d_6_322:notes">
            <a:extLst>
              <a:ext uri="{FF2B5EF4-FFF2-40B4-BE49-F238E27FC236}">
                <a16:creationId xmlns:a16="http://schemas.microsoft.com/office/drawing/2014/main" id="{742E3C91-6C63-CFC8-AFF5-C22553D8AAB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36121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g54dda1946d_6_3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 name="Google Shape;410;g54dda1946d_6_3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
        <p:cNvGrpSpPr/>
        <p:nvPr/>
      </p:nvGrpSpPr>
      <p:grpSpPr>
        <a:xfrm>
          <a:off x="0" y="0"/>
          <a:ext cx="0" cy="0"/>
          <a:chOff x="0" y="0"/>
          <a:chExt cx="0" cy="0"/>
        </a:xfrm>
      </p:grpSpPr>
      <p:sp>
        <p:nvSpPr>
          <p:cNvPr id="422" name="Google Shape;422;g54ff9c4cb4_3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 name="Google Shape;423;g54ff9c4cb4_3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a:extLst>
            <a:ext uri="{FF2B5EF4-FFF2-40B4-BE49-F238E27FC236}">
              <a16:creationId xmlns:a16="http://schemas.microsoft.com/office/drawing/2014/main" id="{3E3E20D2-B5E2-0060-C149-17E3CD526069}"/>
            </a:ext>
          </a:extLst>
        </p:cNvPr>
        <p:cNvGrpSpPr/>
        <p:nvPr/>
      </p:nvGrpSpPr>
      <p:grpSpPr>
        <a:xfrm>
          <a:off x="0" y="0"/>
          <a:ext cx="0" cy="0"/>
          <a:chOff x="0" y="0"/>
          <a:chExt cx="0" cy="0"/>
        </a:xfrm>
      </p:grpSpPr>
      <p:sp>
        <p:nvSpPr>
          <p:cNvPr id="409" name="Google Shape;409;g54dda1946d_6_377:notes">
            <a:extLst>
              <a:ext uri="{FF2B5EF4-FFF2-40B4-BE49-F238E27FC236}">
                <a16:creationId xmlns:a16="http://schemas.microsoft.com/office/drawing/2014/main" id="{FEE97C45-487A-6471-F4E2-0930D825ECE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0" name="Google Shape;410;g54dda1946d_6_377:notes">
            <a:extLst>
              <a:ext uri="{FF2B5EF4-FFF2-40B4-BE49-F238E27FC236}">
                <a16:creationId xmlns:a16="http://schemas.microsoft.com/office/drawing/2014/main" id="{BB847D6B-32F6-8408-A929-BA6316705A7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0252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4">
          <a:extLst>
            <a:ext uri="{FF2B5EF4-FFF2-40B4-BE49-F238E27FC236}">
              <a16:creationId xmlns:a16="http://schemas.microsoft.com/office/drawing/2014/main" id="{A0DC09E6-15DD-63E4-3FAA-47801A232643}"/>
            </a:ext>
          </a:extLst>
        </p:cNvPr>
        <p:cNvGrpSpPr/>
        <p:nvPr/>
      </p:nvGrpSpPr>
      <p:grpSpPr>
        <a:xfrm>
          <a:off x="0" y="0"/>
          <a:ext cx="0" cy="0"/>
          <a:chOff x="0" y="0"/>
          <a:chExt cx="0" cy="0"/>
        </a:xfrm>
      </p:grpSpPr>
      <p:sp>
        <p:nvSpPr>
          <p:cNvPr id="715" name="Google Shape;715;g51b1a71d38_3_0:notes">
            <a:extLst>
              <a:ext uri="{FF2B5EF4-FFF2-40B4-BE49-F238E27FC236}">
                <a16:creationId xmlns:a16="http://schemas.microsoft.com/office/drawing/2014/main" id="{BFA40BAC-A1A2-85AD-9BAE-8BA19D1B98C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6" name="Google Shape;716;g51b1a71d38_3_0:notes">
            <a:extLst>
              <a:ext uri="{FF2B5EF4-FFF2-40B4-BE49-F238E27FC236}">
                <a16:creationId xmlns:a16="http://schemas.microsoft.com/office/drawing/2014/main" id="{83958BFC-EA30-6C16-E95A-C2CD7AF441D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95810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4">
          <a:extLst>
            <a:ext uri="{FF2B5EF4-FFF2-40B4-BE49-F238E27FC236}">
              <a16:creationId xmlns:a16="http://schemas.microsoft.com/office/drawing/2014/main" id="{95B3E7F1-14A7-9AF8-EDBC-7C4708B20433}"/>
            </a:ext>
          </a:extLst>
        </p:cNvPr>
        <p:cNvGrpSpPr/>
        <p:nvPr/>
      </p:nvGrpSpPr>
      <p:grpSpPr>
        <a:xfrm>
          <a:off x="0" y="0"/>
          <a:ext cx="0" cy="0"/>
          <a:chOff x="0" y="0"/>
          <a:chExt cx="0" cy="0"/>
        </a:xfrm>
      </p:grpSpPr>
      <p:sp>
        <p:nvSpPr>
          <p:cNvPr id="715" name="Google Shape;715;g51b1a71d38_3_0:notes">
            <a:extLst>
              <a:ext uri="{FF2B5EF4-FFF2-40B4-BE49-F238E27FC236}">
                <a16:creationId xmlns:a16="http://schemas.microsoft.com/office/drawing/2014/main" id="{00AA2178-F78F-3738-6120-448A710A468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6" name="Google Shape;716;g51b1a71d38_3_0:notes">
            <a:extLst>
              <a:ext uri="{FF2B5EF4-FFF2-40B4-BE49-F238E27FC236}">
                <a16:creationId xmlns:a16="http://schemas.microsoft.com/office/drawing/2014/main" id="{6441829E-AD53-5A9A-44EC-BBBDF962887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94615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0" name="Google Shape;10;p2"/>
          <p:cNvSpPr/>
          <p:nvPr/>
        </p:nvSpPr>
        <p:spPr>
          <a:xfrm>
            <a:off x="278250" y="259400"/>
            <a:ext cx="8587500" cy="46248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rot="5400000">
            <a:off x="185975" y="160744"/>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5400000">
            <a:off x="8559718" y="4588752"/>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txBox="1">
            <a:spLocks noGrp="1"/>
          </p:cNvSpPr>
          <p:nvPr>
            <p:ph type="ctrTitle"/>
          </p:nvPr>
        </p:nvSpPr>
        <p:spPr>
          <a:xfrm>
            <a:off x="1139550" y="789225"/>
            <a:ext cx="6864900" cy="16101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96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4" name="Google Shape;14;p2"/>
          <p:cNvSpPr txBox="1">
            <a:spLocks noGrp="1"/>
          </p:cNvSpPr>
          <p:nvPr>
            <p:ph type="subTitle" idx="1"/>
          </p:nvPr>
        </p:nvSpPr>
        <p:spPr>
          <a:xfrm>
            <a:off x="1139550" y="3964632"/>
            <a:ext cx="6864900" cy="475800"/>
          </a:xfrm>
          <a:prstGeom prst="rect">
            <a:avLst/>
          </a:prstGeom>
        </p:spPr>
        <p:txBody>
          <a:bodyPr spcFirstLastPara="1" wrap="square" lIns="91425" tIns="91425" rIns="91425" bIns="91425" anchor="t" anchorCtr="0">
            <a:noAutofit/>
          </a:bodyPr>
          <a:lstStyle>
            <a:lvl1pPr lvl="0" algn="ctr">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30"/>
        <p:cNvGrpSpPr/>
        <p:nvPr/>
      </p:nvGrpSpPr>
      <p:grpSpPr>
        <a:xfrm>
          <a:off x="0" y="0"/>
          <a:ext cx="0" cy="0"/>
          <a:chOff x="0" y="0"/>
          <a:chExt cx="0" cy="0"/>
        </a:xfrm>
      </p:grpSpPr>
      <p:pic>
        <p:nvPicPr>
          <p:cNvPr id="231" name="Google Shape;231;p27"/>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32" name="Google Shape;232;p27"/>
          <p:cNvSpPr/>
          <p:nvPr/>
        </p:nvSpPr>
        <p:spPr>
          <a:xfrm>
            <a:off x="278250" y="293100"/>
            <a:ext cx="8587500" cy="45573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7"/>
          <p:cNvSpPr/>
          <p:nvPr/>
        </p:nvSpPr>
        <p:spPr>
          <a:xfrm rot="5400000">
            <a:off x="185975" y="201276"/>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7"/>
          <p:cNvSpPr/>
          <p:nvPr/>
        </p:nvSpPr>
        <p:spPr>
          <a:xfrm rot="-5400000">
            <a:off x="8559718" y="4548220"/>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35"/>
        <p:cNvGrpSpPr/>
        <p:nvPr/>
      </p:nvGrpSpPr>
      <p:grpSpPr>
        <a:xfrm>
          <a:off x="0" y="0"/>
          <a:ext cx="0" cy="0"/>
          <a:chOff x="0" y="0"/>
          <a:chExt cx="0" cy="0"/>
        </a:xfrm>
      </p:grpSpPr>
      <p:pic>
        <p:nvPicPr>
          <p:cNvPr id="236" name="Google Shape;236;p28"/>
          <p:cNvPicPr preferRelativeResize="0"/>
          <p:nvPr/>
        </p:nvPicPr>
        <p:blipFill>
          <a:blip r:embed="rId2">
            <a:alphaModFix/>
          </a:blip>
          <a:stretch>
            <a:fillRect/>
          </a:stretch>
        </p:blipFill>
        <p:spPr>
          <a:xfrm>
            <a:off x="-25" y="0"/>
            <a:ext cx="9144000" cy="514350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9"/>
        <p:cNvGrpSpPr/>
        <p:nvPr/>
      </p:nvGrpSpPr>
      <p:grpSpPr>
        <a:xfrm>
          <a:off x="0" y="0"/>
          <a:ext cx="0" cy="0"/>
          <a:chOff x="0" y="0"/>
          <a:chExt cx="0" cy="0"/>
        </a:xfrm>
      </p:grpSpPr>
      <p:pic>
        <p:nvPicPr>
          <p:cNvPr id="80" name="Google Shape;80;p13"/>
          <p:cNvPicPr preferRelativeResize="0"/>
          <p:nvPr/>
        </p:nvPicPr>
        <p:blipFill>
          <a:blip r:embed="rId2">
            <a:alphaModFix/>
          </a:blip>
          <a:stretch>
            <a:fillRect/>
          </a:stretch>
        </p:blipFill>
        <p:spPr>
          <a:xfrm>
            <a:off x="-25" y="0"/>
            <a:ext cx="9144000" cy="5143500"/>
          </a:xfrm>
          <a:prstGeom prst="rect">
            <a:avLst/>
          </a:prstGeom>
          <a:noFill/>
          <a:ln>
            <a:noFill/>
          </a:ln>
        </p:spPr>
      </p:pic>
      <p:sp>
        <p:nvSpPr>
          <p:cNvPr id="81" name="Google Shape;81;p13"/>
          <p:cNvSpPr/>
          <p:nvPr/>
        </p:nvSpPr>
        <p:spPr>
          <a:xfrm>
            <a:off x="278250" y="293100"/>
            <a:ext cx="8587500" cy="45573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13"/>
          <p:cNvSpPr/>
          <p:nvPr/>
        </p:nvSpPr>
        <p:spPr>
          <a:xfrm rot="5400000">
            <a:off x="185975" y="201276"/>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3"/>
          <p:cNvSpPr/>
          <p:nvPr/>
        </p:nvSpPr>
        <p:spPr>
          <a:xfrm rot="-5400000">
            <a:off x="8559718" y="4548220"/>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5" name="Google Shape;85;p13"/>
          <p:cNvSpPr txBox="1">
            <a:spLocks noGrp="1"/>
          </p:cNvSpPr>
          <p:nvPr>
            <p:ph type="subTitle" idx="1"/>
          </p:nvPr>
        </p:nvSpPr>
        <p:spPr>
          <a:xfrm>
            <a:off x="1765826" y="1701580"/>
            <a:ext cx="6490200" cy="4116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6" name="Google Shape;86;p13"/>
          <p:cNvSpPr txBox="1">
            <a:spLocks noGrp="1"/>
          </p:cNvSpPr>
          <p:nvPr>
            <p:ph type="subTitle" idx="2"/>
          </p:nvPr>
        </p:nvSpPr>
        <p:spPr>
          <a:xfrm>
            <a:off x="1765804" y="2472227"/>
            <a:ext cx="6490200" cy="4116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7" name="Google Shape;87;p13"/>
          <p:cNvSpPr txBox="1">
            <a:spLocks noGrp="1"/>
          </p:cNvSpPr>
          <p:nvPr>
            <p:ph type="subTitle" idx="3"/>
          </p:nvPr>
        </p:nvSpPr>
        <p:spPr>
          <a:xfrm>
            <a:off x="1765826" y="3242878"/>
            <a:ext cx="6490200" cy="4116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 name="Google Shape;88;p13"/>
          <p:cNvSpPr txBox="1">
            <a:spLocks noGrp="1"/>
          </p:cNvSpPr>
          <p:nvPr>
            <p:ph type="subTitle" idx="4"/>
          </p:nvPr>
        </p:nvSpPr>
        <p:spPr>
          <a:xfrm>
            <a:off x="1765804" y="4010600"/>
            <a:ext cx="6490200" cy="4116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9" name="Google Shape;89;p13"/>
          <p:cNvSpPr txBox="1">
            <a:spLocks noGrp="1"/>
          </p:cNvSpPr>
          <p:nvPr>
            <p:ph type="title" idx="5" hasCustomPrompt="1"/>
          </p:nvPr>
        </p:nvSpPr>
        <p:spPr>
          <a:xfrm>
            <a:off x="887983" y="1420325"/>
            <a:ext cx="843300" cy="548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9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0" name="Google Shape;90;p13"/>
          <p:cNvSpPr txBox="1">
            <a:spLocks noGrp="1"/>
          </p:cNvSpPr>
          <p:nvPr>
            <p:ph type="title" idx="6" hasCustomPrompt="1"/>
          </p:nvPr>
        </p:nvSpPr>
        <p:spPr>
          <a:xfrm>
            <a:off x="887983" y="2961047"/>
            <a:ext cx="843300" cy="548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9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1" name="Google Shape;91;p13"/>
          <p:cNvSpPr txBox="1">
            <a:spLocks noGrp="1"/>
          </p:cNvSpPr>
          <p:nvPr>
            <p:ph type="title" idx="7" hasCustomPrompt="1"/>
          </p:nvPr>
        </p:nvSpPr>
        <p:spPr>
          <a:xfrm>
            <a:off x="887974" y="2190977"/>
            <a:ext cx="843300" cy="548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9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2" name="Google Shape;92;p13"/>
          <p:cNvSpPr txBox="1">
            <a:spLocks noGrp="1"/>
          </p:cNvSpPr>
          <p:nvPr>
            <p:ph type="title" idx="8" hasCustomPrompt="1"/>
          </p:nvPr>
        </p:nvSpPr>
        <p:spPr>
          <a:xfrm>
            <a:off x="887974" y="3728774"/>
            <a:ext cx="843300" cy="548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9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3" name="Google Shape;93;p13"/>
          <p:cNvSpPr txBox="1">
            <a:spLocks noGrp="1"/>
          </p:cNvSpPr>
          <p:nvPr>
            <p:ph type="subTitle" idx="9"/>
          </p:nvPr>
        </p:nvSpPr>
        <p:spPr>
          <a:xfrm>
            <a:off x="1765813" y="1420325"/>
            <a:ext cx="6490200" cy="4116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Font typeface="Julius Sans One"/>
              <a:buNone/>
              <a:defRPr sz="2000" b="1">
                <a:latin typeface="Julius Sans One"/>
                <a:ea typeface="Julius Sans One"/>
                <a:cs typeface="Julius Sans One"/>
                <a:sym typeface="Julius Sans One"/>
              </a:defRPr>
            </a:lvl1pPr>
            <a:lvl2pPr lvl="1"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2pPr>
            <a:lvl3pPr lvl="2"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3pPr>
            <a:lvl4pPr lvl="3"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4pPr>
            <a:lvl5pPr lvl="4"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5pPr>
            <a:lvl6pPr lvl="5"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6pPr>
            <a:lvl7pPr lvl="6"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7pPr>
            <a:lvl8pPr lvl="7"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8pPr>
            <a:lvl9pPr lvl="8"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9pPr>
          </a:lstStyle>
          <a:p>
            <a:endParaRPr/>
          </a:p>
        </p:txBody>
      </p:sp>
      <p:sp>
        <p:nvSpPr>
          <p:cNvPr id="94" name="Google Shape;94;p13"/>
          <p:cNvSpPr txBox="1">
            <a:spLocks noGrp="1"/>
          </p:cNvSpPr>
          <p:nvPr>
            <p:ph type="subTitle" idx="13"/>
          </p:nvPr>
        </p:nvSpPr>
        <p:spPr>
          <a:xfrm>
            <a:off x="1765791" y="2190972"/>
            <a:ext cx="6490200" cy="4116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Font typeface="Julius Sans One"/>
              <a:buNone/>
              <a:defRPr sz="2000" b="1">
                <a:latin typeface="Julius Sans One"/>
                <a:ea typeface="Julius Sans One"/>
                <a:cs typeface="Julius Sans One"/>
                <a:sym typeface="Julius Sans One"/>
              </a:defRPr>
            </a:lvl1pPr>
            <a:lvl2pPr lvl="1"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2pPr>
            <a:lvl3pPr lvl="2"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3pPr>
            <a:lvl4pPr lvl="3"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4pPr>
            <a:lvl5pPr lvl="4"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5pPr>
            <a:lvl6pPr lvl="5"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6pPr>
            <a:lvl7pPr lvl="6"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7pPr>
            <a:lvl8pPr lvl="7"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8pPr>
            <a:lvl9pPr lvl="8"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9pPr>
          </a:lstStyle>
          <a:p>
            <a:endParaRPr/>
          </a:p>
        </p:txBody>
      </p:sp>
      <p:sp>
        <p:nvSpPr>
          <p:cNvPr id="95" name="Google Shape;95;p13"/>
          <p:cNvSpPr txBox="1">
            <a:spLocks noGrp="1"/>
          </p:cNvSpPr>
          <p:nvPr>
            <p:ph type="subTitle" idx="14"/>
          </p:nvPr>
        </p:nvSpPr>
        <p:spPr>
          <a:xfrm>
            <a:off x="1765813" y="2961104"/>
            <a:ext cx="6490200" cy="4116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Font typeface="Julius Sans One"/>
              <a:buNone/>
              <a:defRPr sz="2000" b="1">
                <a:latin typeface="Julius Sans One"/>
                <a:ea typeface="Julius Sans One"/>
                <a:cs typeface="Julius Sans One"/>
                <a:sym typeface="Julius Sans One"/>
              </a:defRPr>
            </a:lvl1pPr>
            <a:lvl2pPr lvl="1"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2pPr>
            <a:lvl3pPr lvl="2"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3pPr>
            <a:lvl4pPr lvl="3"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4pPr>
            <a:lvl5pPr lvl="4"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5pPr>
            <a:lvl6pPr lvl="5"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6pPr>
            <a:lvl7pPr lvl="6"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7pPr>
            <a:lvl8pPr lvl="7"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8pPr>
            <a:lvl9pPr lvl="8"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9pPr>
          </a:lstStyle>
          <a:p>
            <a:endParaRPr/>
          </a:p>
        </p:txBody>
      </p:sp>
      <p:sp>
        <p:nvSpPr>
          <p:cNvPr id="96" name="Google Shape;96;p13"/>
          <p:cNvSpPr txBox="1">
            <a:spLocks noGrp="1"/>
          </p:cNvSpPr>
          <p:nvPr>
            <p:ph type="subTitle" idx="15"/>
          </p:nvPr>
        </p:nvSpPr>
        <p:spPr>
          <a:xfrm>
            <a:off x="1765791" y="3728827"/>
            <a:ext cx="6490200" cy="4116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Font typeface="Julius Sans One"/>
              <a:buNone/>
              <a:defRPr sz="2000" b="1">
                <a:latin typeface="Julius Sans One"/>
                <a:ea typeface="Julius Sans One"/>
                <a:cs typeface="Julius Sans One"/>
                <a:sym typeface="Julius Sans One"/>
              </a:defRPr>
            </a:lvl1pPr>
            <a:lvl2pPr lvl="1"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2pPr>
            <a:lvl3pPr lvl="2"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3pPr>
            <a:lvl4pPr lvl="3"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4pPr>
            <a:lvl5pPr lvl="4"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5pPr>
            <a:lvl6pPr lvl="5"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6pPr>
            <a:lvl7pPr lvl="6"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7pPr>
            <a:lvl8pPr lvl="7"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8pPr>
            <a:lvl9pPr lvl="8" rtl="0">
              <a:lnSpc>
                <a:spcPct val="100000"/>
              </a:lnSpc>
              <a:spcBef>
                <a:spcPts val="0"/>
              </a:spcBef>
              <a:spcAft>
                <a:spcPts val="0"/>
              </a:spcAft>
              <a:buSzPts val="2000"/>
              <a:buFont typeface="Julius Sans One"/>
              <a:buNone/>
              <a:defRPr sz="2000" b="1">
                <a:latin typeface="Julius Sans One"/>
                <a:ea typeface="Julius Sans One"/>
                <a:cs typeface="Julius Sans One"/>
                <a:sym typeface="Julius Sans One"/>
              </a:defRPr>
            </a:lvl9pPr>
          </a:lstStyle>
          <a:p>
            <a:endParaRPr/>
          </a:p>
        </p:txBody>
      </p:sp>
    </p:spTree>
    <p:extLst>
      <p:ext uri="{BB962C8B-B14F-4D97-AF65-F5344CB8AC3E}">
        <p14:creationId xmlns:p14="http://schemas.microsoft.com/office/powerpoint/2010/main" val="4147977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97"/>
        <p:cNvGrpSpPr/>
        <p:nvPr/>
      </p:nvGrpSpPr>
      <p:grpSpPr>
        <a:xfrm>
          <a:off x="0" y="0"/>
          <a:ext cx="0" cy="0"/>
          <a:chOff x="0" y="0"/>
          <a:chExt cx="0" cy="0"/>
        </a:xfrm>
      </p:grpSpPr>
      <p:pic>
        <p:nvPicPr>
          <p:cNvPr id="98" name="Google Shape;98;p14"/>
          <p:cNvPicPr preferRelativeResize="0"/>
          <p:nvPr/>
        </p:nvPicPr>
        <p:blipFill>
          <a:blip r:embed="rId2">
            <a:alphaModFix/>
          </a:blip>
          <a:stretch>
            <a:fillRect/>
          </a:stretch>
        </p:blipFill>
        <p:spPr>
          <a:xfrm>
            <a:off x="-25" y="0"/>
            <a:ext cx="9144000" cy="5143500"/>
          </a:xfrm>
          <a:prstGeom prst="rect">
            <a:avLst/>
          </a:prstGeom>
          <a:noFill/>
          <a:ln>
            <a:noFill/>
          </a:ln>
        </p:spPr>
      </p:pic>
      <p:sp>
        <p:nvSpPr>
          <p:cNvPr id="99" name="Google Shape;99;p14"/>
          <p:cNvSpPr/>
          <p:nvPr/>
        </p:nvSpPr>
        <p:spPr>
          <a:xfrm>
            <a:off x="278250" y="293100"/>
            <a:ext cx="8587500" cy="45573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4"/>
          <p:cNvSpPr/>
          <p:nvPr/>
        </p:nvSpPr>
        <p:spPr>
          <a:xfrm rot="5400000">
            <a:off x="185975" y="201276"/>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4"/>
          <p:cNvSpPr/>
          <p:nvPr/>
        </p:nvSpPr>
        <p:spPr>
          <a:xfrm rot="-5400000">
            <a:off x="8559718" y="4548220"/>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4"/>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3" name="Google Shape;103;p14"/>
          <p:cNvSpPr>
            <a:spLocks noGrp="1"/>
          </p:cNvSpPr>
          <p:nvPr>
            <p:ph type="pic" idx="2"/>
          </p:nvPr>
        </p:nvSpPr>
        <p:spPr>
          <a:xfrm>
            <a:off x="1171438" y="1430125"/>
            <a:ext cx="2943900" cy="2943900"/>
          </a:xfrm>
          <a:prstGeom prst="rect">
            <a:avLst/>
          </a:prstGeom>
          <a:noFill/>
          <a:ln w="9525" cap="flat" cmpd="sng">
            <a:solidFill>
              <a:schemeClr val="dk2"/>
            </a:solidFill>
            <a:prstDash val="solid"/>
            <a:round/>
            <a:headEnd type="none" w="sm" len="sm"/>
            <a:tailEnd type="none" w="sm" len="sm"/>
          </a:ln>
        </p:spPr>
      </p:sp>
      <p:sp>
        <p:nvSpPr>
          <p:cNvPr id="104" name="Google Shape;104;p14"/>
          <p:cNvSpPr txBox="1">
            <a:spLocks noGrp="1"/>
          </p:cNvSpPr>
          <p:nvPr>
            <p:ph type="subTitle" idx="1"/>
          </p:nvPr>
        </p:nvSpPr>
        <p:spPr>
          <a:xfrm>
            <a:off x="4299638" y="1430125"/>
            <a:ext cx="3648600" cy="681900"/>
          </a:xfrm>
          <a:prstGeom prst="rect">
            <a:avLst/>
          </a:prstGeom>
        </p:spPr>
        <p:txBody>
          <a:bodyPr spcFirstLastPara="1" wrap="square" lIns="91425" tIns="91425" rIns="91425" bIns="91425" anchor="t" anchorCtr="0">
            <a:noAutofit/>
          </a:bodyPr>
          <a:lstStyle>
            <a:lvl1pPr lvl="0">
              <a:spcBef>
                <a:spcPts val="0"/>
              </a:spcBef>
              <a:spcAft>
                <a:spcPts val="0"/>
              </a:spcAft>
              <a:buSzPts val="2000"/>
              <a:buFont typeface="Julius Sans One"/>
              <a:buNone/>
              <a:defRPr sz="2000" b="1">
                <a:latin typeface="Julius Sans One"/>
                <a:ea typeface="Julius Sans One"/>
                <a:cs typeface="Julius Sans One"/>
                <a:sym typeface="Julius Sans One"/>
              </a:defRPr>
            </a:lvl1pPr>
            <a:lvl2pPr lvl="1">
              <a:spcBef>
                <a:spcPts val="0"/>
              </a:spcBef>
              <a:spcAft>
                <a:spcPts val="0"/>
              </a:spcAft>
              <a:buSzPts val="2000"/>
              <a:buFont typeface="Julius Sans One"/>
              <a:buNone/>
              <a:defRPr sz="2000" b="1">
                <a:latin typeface="Julius Sans One"/>
                <a:ea typeface="Julius Sans One"/>
                <a:cs typeface="Julius Sans One"/>
                <a:sym typeface="Julius Sans One"/>
              </a:defRPr>
            </a:lvl2pPr>
            <a:lvl3pPr lvl="2">
              <a:spcBef>
                <a:spcPts val="0"/>
              </a:spcBef>
              <a:spcAft>
                <a:spcPts val="0"/>
              </a:spcAft>
              <a:buSzPts val="2000"/>
              <a:buFont typeface="Julius Sans One"/>
              <a:buNone/>
              <a:defRPr sz="2000" b="1">
                <a:latin typeface="Julius Sans One"/>
                <a:ea typeface="Julius Sans One"/>
                <a:cs typeface="Julius Sans One"/>
                <a:sym typeface="Julius Sans One"/>
              </a:defRPr>
            </a:lvl3pPr>
            <a:lvl4pPr lvl="3">
              <a:spcBef>
                <a:spcPts val="0"/>
              </a:spcBef>
              <a:spcAft>
                <a:spcPts val="0"/>
              </a:spcAft>
              <a:buSzPts val="2000"/>
              <a:buFont typeface="Julius Sans One"/>
              <a:buNone/>
              <a:defRPr sz="2000" b="1">
                <a:latin typeface="Julius Sans One"/>
                <a:ea typeface="Julius Sans One"/>
                <a:cs typeface="Julius Sans One"/>
                <a:sym typeface="Julius Sans One"/>
              </a:defRPr>
            </a:lvl4pPr>
            <a:lvl5pPr lvl="4">
              <a:spcBef>
                <a:spcPts val="0"/>
              </a:spcBef>
              <a:spcAft>
                <a:spcPts val="0"/>
              </a:spcAft>
              <a:buSzPts val="2000"/>
              <a:buFont typeface="Julius Sans One"/>
              <a:buNone/>
              <a:defRPr sz="2000" b="1">
                <a:latin typeface="Julius Sans One"/>
                <a:ea typeface="Julius Sans One"/>
                <a:cs typeface="Julius Sans One"/>
                <a:sym typeface="Julius Sans One"/>
              </a:defRPr>
            </a:lvl5pPr>
            <a:lvl6pPr lvl="5">
              <a:spcBef>
                <a:spcPts val="0"/>
              </a:spcBef>
              <a:spcAft>
                <a:spcPts val="0"/>
              </a:spcAft>
              <a:buSzPts val="2000"/>
              <a:buFont typeface="Julius Sans One"/>
              <a:buNone/>
              <a:defRPr sz="2000" b="1">
                <a:latin typeface="Julius Sans One"/>
                <a:ea typeface="Julius Sans One"/>
                <a:cs typeface="Julius Sans One"/>
                <a:sym typeface="Julius Sans One"/>
              </a:defRPr>
            </a:lvl6pPr>
            <a:lvl7pPr lvl="6">
              <a:spcBef>
                <a:spcPts val="0"/>
              </a:spcBef>
              <a:spcAft>
                <a:spcPts val="0"/>
              </a:spcAft>
              <a:buSzPts val="2000"/>
              <a:buFont typeface="Julius Sans One"/>
              <a:buNone/>
              <a:defRPr sz="2000" b="1">
                <a:latin typeface="Julius Sans One"/>
                <a:ea typeface="Julius Sans One"/>
                <a:cs typeface="Julius Sans One"/>
                <a:sym typeface="Julius Sans One"/>
              </a:defRPr>
            </a:lvl7pPr>
            <a:lvl8pPr lvl="7">
              <a:spcBef>
                <a:spcPts val="0"/>
              </a:spcBef>
              <a:spcAft>
                <a:spcPts val="0"/>
              </a:spcAft>
              <a:buSzPts val="2000"/>
              <a:buFont typeface="Julius Sans One"/>
              <a:buNone/>
              <a:defRPr sz="2000" b="1">
                <a:latin typeface="Julius Sans One"/>
                <a:ea typeface="Julius Sans One"/>
                <a:cs typeface="Julius Sans One"/>
                <a:sym typeface="Julius Sans One"/>
              </a:defRPr>
            </a:lvl8pPr>
            <a:lvl9pPr lvl="8">
              <a:spcBef>
                <a:spcPts val="0"/>
              </a:spcBef>
              <a:spcAft>
                <a:spcPts val="0"/>
              </a:spcAft>
              <a:buSzPts val="2000"/>
              <a:buFont typeface="Julius Sans One"/>
              <a:buNone/>
              <a:defRPr sz="2000" b="1">
                <a:latin typeface="Julius Sans One"/>
                <a:ea typeface="Julius Sans One"/>
                <a:cs typeface="Julius Sans One"/>
                <a:sym typeface="Julius Sans One"/>
              </a:defRPr>
            </a:lvl9pPr>
          </a:lstStyle>
          <a:p>
            <a:endParaRPr/>
          </a:p>
        </p:txBody>
      </p:sp>
      <p:sp>
        <p:nvSpPr>
          <p:cNvPr id="105" name="Google Shape;105;p14"/>
          <p:cNvSpPr txBox="1">
            <a:spLocks noGrp="1"/>
          </p:cNvSpPr>
          <p:nvPr>
            <p:ph type="body" idx="3"/>
          </p:nvPr>
        </p:nvSpPr>
        <p:spPr>
          <a:xfrm>
            <a:off x="4299638" y="2237100"/>
            <a:ext cx="3649500" cy="21369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Tree>
    <p:extLst>
      <p:ext uri="{BB962C8B-B14F-4D97-AF65-F5344CB8AC3E}">
        <p14:creationId xmlns:p14="http://schemas.microsoft.com/office/powerpoint/2010/main" val="1925532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6"/>
        <p:cNvGrpSpPr/>
        <p:nvPr/>
      </p:nvGrpSpPr>
      <p:grpSpPr>
        <a:xfrm>
          <a:off x="0" y="0"/>
          <a:ext cx="0" cy="0"/>
          <a:chOff x="0" y="0"/>
          <a:chExt cx="0" cy="0"/>
        </a:xfrm>
      </p:grpSpPr>
      <p:pic>
        <p:nvPicPr>
          <p:cNvPr id="47" name="Google Shape;47;p7"/>
          <p:cNvPicPr preferRelativeResize="0"/>
          <p:nvPr/>
        </p:nvPicPr>
        <p:blipFill>
          <a:blip r:embed="rId2">
            <a:alphaModFix/>
          </a:blip>
          <a:stretch>
            <a:fillRect/>
          </a:stretch>
        </p:blipFill>
        <p:spPr>
          <a:xfrm>
            <a:off x="-25" y="0"/>
            <a:ext cx="9144000" cy="5143500"/>
          </a:xfrm>
          <a:prstGeom prst="rect">
            <a:avLst/>
          </a:prstGeom>
          <a:noFill/>
          <a:ln>
            <a:noFill/>
          </a:ln>
        </p:spPr>
      </p:pic>
      <p:sp>
        <p:nvSpPr>
          <p:cNvPr id="48" name="Google Shape;48;p7"/>
          <p:cNvSpPr/>
          <p:nvPr/>
        </p:nvSpPr>
        <p:spPr>
          <a:xfrm>
            <a:off x="278250" y="293100"/>
            <a:ext cx="8587500" cy="45573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7"/>
          <p:cNvSpPr/>
          <p:nvPr/>
        </p:nvSpPr>
        <p:spPr>
          <a:xfrm rot="5400000">
            <a:off x="185975" y="201276"/>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7"/>
          <p:cNvSpPr/>
          <p:nvPr/>
        </p:nvSpPr>
        <p:spPr>
          <a:xfrm rot="-5400000">
            <a:off x="8559718" y="4548220"/>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 name="Google Shape;52;p7"/>
          <p:cNvSpPr txBox="1">
            <a:spLocks noGrp="1"/>
          </p:cNvSpPr>
          <p:nvPr>
            <p:ph type="subTitle" idx="1"/>
          </p:nvPr>
        </p:nvSpPr>
        <p:spPr>
          <a:xfrm>
            <a:off x="1335000" y="1852700"/>
            <a:ext cx="3592800" cy="25905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Font typeface="Nunito Light"/>
              <a:buChar char="●"/>
              <a:defRPr/>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0"/>
              </a:spcBef>
              <a:spcAft>
                <a:spcPts val="0"/>
              </a:spcAft>
              <a:buClr>
                <a:srgbClr val="E76A28"/>
              </a:buClr>
              <a:buSzPts val="1500"/>
              <a:buFont typeface="Nunito Light"/>
              <a:buChar char="■"/>
              <a:defRPr/>
            </a:lvl3pPr>
            <a:lvl4pPr lvl="3" algn="ctr" rtl="0">
              <a:lnSpc>
                <a:spcPct val="100000"/>
              </a:lnSpc>
              <a:spcBef>
                <a:spcPts val="0"/>
              </a:spcBef>
              <a:spcAft>
                <a:spcPts val="0"/>
              </a:spcAft>
              <a:buClr>
                <a:srgbClr val="E76A28"/>
              </a:buClr>
              <a:buSzPts val="1500"/>
              <a:buFont typeface="Nunito Light"/>
              <a:buChar char="●"/>
              <a:defRPr/>
            </a:lvl4pPr>
            <a:lvl5pPr lvl="4" algn="ctr" rtl="0">
              <a:lnSpc>
                <a:spcPct val="100000"/>
              </a:lnSpc>
              <a:spcBef>
                <a:spcPts val="0"/>
              </a:spcBef>
              <a:spcAft>
                <a:spcPts val="0"/>
              </a:spcAft>
              <a:buClr>
                <a:srgbClr val="E76A28"/>
              </a:buClr>
              <a:buSzPts val="1400"/>
              <a:buFont typeface="Nunito Light"/>
              <a:buChar char="○"/>
              <a:defRPr/>
            </a:lvl5pPr>
            <a:lvl6pPr lvl="5" algn="ctr" rtl="0">
              <a:lnSpc>
                <a:spcPct val="100000"/>
              </a:lnSpc>
              <a:spcBef>
                <a:spcPts val="0"/>
              </a:spcBef>
              <a:spcAft>
                <a:spcPts val="0"/>
              </a:spcAft>
              <a:buClr>
                <a:srgbClr val="999999"/>
              </a:buClr>
              <a:buSzPts val="1400"/>
              <a:buFont typeface="Nunito Light"/>
              <a:buChar char="■"/>
              <a:defRPr/>
            </a:lvl6pPr>
            <a:lvl7pPr lvl="6" algn="ctr" rtl="0">
              <a:lnSpc>
                <a:spcPct val="100000"/>
              </a:lnSpc>
              <a:spcBef>
                <a:spcPts val="0"/>
              </a:spcBef>
              <a:spcAft>
                <a:spcPts val="0"/>
              </a:spcAft>
              <a:buClr>
                <a:srgbClr val="999999"/>
              </a:buClr>
              <a:buSzPts val="1300"/>
              <a:buFont typeface="Nunito Light"/>
              <a:buChar char="●"/>
              <a:defRPr/>
            </a:lvl7pPr>
            <a:lvl8pPr lvl="7" algn="ctr" rtl="0">
              <a:lnSpc>
                <a:spcPct val="100000"/>
              </a:lnSpc>
              <a:spcBef>
                <a:spcPts val="0"/>
              </a:spcBef>
              <a:spcAft>
                <a:spcPts val="0"/>
              </a:spcAft>
              <a:buClr>
                <a:srgbClr val="999999"/>
              </a:buClr>
              <a:buSzPts val="1300"/>
              <a:buFont typeface="Nunito Light"/>
              <a:buChar char="○"/>
              <a:defRPr/>
            </a:lvl8pPr>
            <a:lvl9pPr lvl="8" algn="ctr" rtl="0">
              <a:lnSpc>
                <a:spcPct val="100000"/>
              </a:lnSpc>
              <a:spcBef>
                <a:spcPts val="0"/>
              </a:spcBef>
              <a:spcAft>
                <a:spcPts val="0"/>
              </a:spcAft>
              <a:buClr>
                <a:srgbClr val="999999"/>
              </a:buClr>
              <a:buSzPts val="1400"/>
              <a:buFont typeface="Nunito Light"/>
              <a:buChar char="■"/>
              <a:defRPr/>
            </a:lvl9pPr>
          </a:lstStyle>
          <a:p>
            <a:endParaRPr/>
          </a:p>
        </p:txBody>
      </p:sp>
      <p:sp>
        <p:nvSpPr>
          <p:cNvPr id="53" name="Google Shape;53;p7"/>
          <p:cNvSpPr>
            <a:spLocks noGrp="1"/>
          </p:cNvSpPr>
          <p:nvPr>
            <p:ph type="pic" idx="2"/>
          </p:nvPr>
        </p:nvSpPr>
        <p:spPr>
          <a:xfrm>
            <a:off x="5142400" y="1852700"/>
            <a:ext cx="2590500" cy="2590500"/>
          </a:xfrm>
          <a:prstGeom prst="rect">
            <a:avLst/>
          </a:prstGeom>
          <a:noFill/>
          <a:ln w="9525" cap="flat" cmpd="sng">
            <a:solidFill>
              <a:schemeClr val="dk2"/>
            </a:solidFill>
            <a:prstDash val="solid"/>
            <a:round/>
            <a:headEnd type="none" w="sm" len="sm"/>
            <a:tailEnd type="none" w="sm" len="sm"/>
          </a:ln>
        </p:spPr>
      </p:sp>
    </p:spTree>
    <p:extLst>
      <p:ext uri="{BB962C8B-B14F-4D97-AF65-F5344CB8AC3E}">
        <p14:creationId xmlns:p14="http://schemas.microsoft.com/office/powerpoint/2010/main" val="661119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5" name="Google Shape;25;p4"/>
          <p:cNvSpPr/>
          <p:nvPr/>
        </p:nvSpPr>
        <p:spPr>
          <a:xfrm>
            <a:off x="278250" y="293100"/>
            <a:ext cx="8587500" cy="45573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4"/>
          <p:cNvSpPr/>
          <p:nvPr/>
        </p:nvSpPr>
        <p:spPr>
          <a:xfrm rot="5400000">
            <a:off x="185975" y="201276"/>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8559718" y="4548220"/>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9" name="Google Shape;29;p4"/>
          <p:cNvSpPr txBox="1">
            <a:spLocks noGrp="1"/>
          </p:cNvSpPr>
          <p:nvPr>
            <p:ph type="body" idx="1"/>
          </p:nvPr>
        </p:nvSpPr>
        <p:spPr>
          <a:xfrm>
            <a:off x="720000" y="1215752"/>
            <a:ext cx="7704000" cy="3416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Font typeface="Nunito Light"/>
              <a:buChar char="●"/>
              <a:defRPr/>
            </a:lvl1pPr>
            <a:lvl2pPr marL="914400" lvl="1" indent="-317500" rtl="0">
              <a:lnSpc>
                <a:spcPct val="100000"/>
              </a:lnSpc>
              <a:spcBef>
                <a:spcPts val="0"/>
              </a:spcBef>
              <a:spcAft>
                <a:spcPts val="0"/>
              </a:spcAft>
              <a:buSzPts val="1400"/>
              <a:buFont typeface="Nunito Light"/>
              <a:buChar char="○"/>
              <a:defRPr/>
            </a:lvl2pPr>
            <a:lvl3pPr marL="1371600" lvl="2" indent="-317500" rtl="0">
              <a:lnSpc>
                <a:spcPct val="100000"/>
              </a:lnSpc>
              <a:spcBef>
                <a:spcPts val="0"/>
              </a:spcBef>
              <a:spcAft>
                <a:spcPts val="0"/>
              </a:spcAft>
              <a:buSzPts val="1400"/>
              <a:buFont typeface="Nunito Light"/>
              <a:buChar char="■"/>
              <a:defRPr/>
            </a:lvl3pPr>
            <a:lvl4pPr marL="1828800" lvl="3" indent="-317500" rtl="0">
              <a:lnSpc>
                <a:spcPct val="100000"/>
              </a:lnSpc>
              <a:spcBef>
                <a:spcPts val="0"/>
              </a:spcBef>
              <a:spcAft>
                <a:spcPts val="0"/>
              </a:spcAft>
              <a:buSzPts val="1400"/>
              <a:buFont typeface="Nunito Light"/>
              <a:buChar char="●"/>
              <a:defRPr/>
            </a:lvl4pPr>
            <a:lvl5pPr marL="2286000" lvl="4" indent="-317500" rtl="0">
              <a:lnSpc>
                <a:spcPct val="100000"/>
              </a:lnSpc>
              <a:spcBef>
                <a:spcPts val="0"/>
              </a:spcBef>
              <a:spcAft>
                <a:spcPts val="0"/>
              </a:spcAft>
              <a:buSzPts val="1400"/>
              <a:buFont typeface="Nunito Light"/>
              <a:buChar char="○"/>
              <a:defRPr/>
            </a:lvl5pPr>
            <a:lvl6pPr marL="2743200" lvl="5" indent="-317500" rtl="0">
              <a:lnSpc>
                <a:spcPct val="100000"/>
              </a:lnSpc>
              <a:spcBef>
                <a:spcPts val="0"/>
              </a:spcBef>
              <a:spcAft>
                <a:spcPts val="0"/>
              </a:spcAft>
              <a:buSzPts val="1400"/>
              <a:buFont typeface="Nunito Light"/>
              <a:buChar char="■"/>
              <a:defRPr/>
            </a:lvl6pPr>
            <a:lvl7pPr marL="3200400" lvl="6" indent="-317500" rtl="0">
              <a:lnSpc>
                <a:spcPct val="100000"/>
              </a:lnSpc>
              <a:spcBef>
                <a:spcPts val="0"/>
              </a:spcBef>
              <a:spcAft>
                <a:spcPts val="0"/>
              </a:spcAft>
              <a:buSzPts val="1400"/>
              <a:buFont typeface="Nunito Light"/>
              <a:buChar char="●"/>
              <a:defRPr/>
            </a:lvl7pPr>
            <a:lvl8pPr marL="3657600" lvl="7" indent="-317500" rtl="0">
              <a:lnSpc>
                <a:spcPct val="100000"/>
              </a:lnSpc>
              <a:spcBef>
                <a:spcPts val="0"/>
              </a:spcBef>
              <a:spcAft>
                <a:spcPts val="0"/>
              </a:spcAft>
              <a:buSzPts val="1400"/>
              <a:buFont typeface="Nunito Light"/>
              <a:buChar char="○"/>
              <a:defRPr/>
            </a:lvl8pPr>
            <a:lvl9pPr marL="4114800" lvl="8" indent="-317500" rtl="0">
              <a:lnSpc>
                <a:spcPct val="100000"/>
              </a:lnSpc>
              <a:spcBef>
                <a:spcPts val="0"/>
              </a:spcBef>
              <a:spcAft>
                <a:spcPts val="0"/>
              </a:spcAft>
              <a:buSzPts val="1400"/>
              <a:buFont typeface="Nunito Light"/>
              <a:buChar char="■"/>
              <a:defRPr/>
            </a:lvl9pPr>
          </a:lstStyle>
          <a:p>
            <a:endParaRPr/>
          </a:p>
        </p:txBody>
      </p:sp>
    </p:spTree>
    <p:extLst>
      <p:ext uri="{BB962C8B-B14F-4D97-AF65-F5344CB8AC3E}">
        <p14:creationId xmlns:p14="http://schemas.microsoft.com/office/powerpoint/2010/main" val="1644982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06"/>
        <p:cNvGrpSpPr/>
        <p:nvPr/>
      </p:nvGrpSpPr>
      <p:grpSpPr>
        <a:xfrm>
          <a:off x="0" y="0"/>
          <a:ext cx="0" cy="0"/>
          <a:chOff x="0" y="0"/>
          <a:chExt cx="0" cy="0"/>
        </a:xfrm>
      </p:grpSpPr>
      <p:pic>
        <p:nvPicPr>
          <p:cNvPr id="107" name="Google Shape;107;p15"/>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08" name="Google Shape;108;p15"/>
          <p:cNvSpPr/>
          <p:nvPr/>
        </p:nvSpPr>
        <p:spPr>
          <a:xfrm>
            <a:off x="278250" y="293100"/>
            <a:ext cx="8587500" cy="45573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5"/>
          <p:cNvSpPr/>
          <p:nvPr/>
        </p:nvSpPr>
        <p:spPr>
          <a:xfrm rot="5400000">
            <a:off x="185975" y="201276"/>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5"/>
          <p:cNvSpPr/>
          <p:nvPr/>
        </p:nvSpPr>
        <p:spPr>
          <a:xfrm rot="-5400000">
            <a:off x="8559718" y="4548220"/>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5"/>
          <p:cNvSpPr txBox="1">
            <a:spLocks noGrp="1"/>
          </p:cNvSpPr>
          <p:nvPr>
            <p:ph type="title"/>
          </p:nvPr>
        </p:nvSpPr>
        <p:spPr>
          <a:xfrm>
            <a:off x="1882794" y="3100300"/>
            <a:ext cx="5378400" cy="661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2" name="Google Shape;112;p15"/>
          <p:cNvSpPr txBox="1">
            <a:spLocks noGrp="1"/>
          </p:cNvSpPr>
          <p:nvPr>
            <p:ph type="subTitle" idx="1"/>
          </p:nvPr>
        </p:nvSpPr>
        <p:spPr>
          <a:xfrm>
            <a:off x="1882806" y="1126425"/>
            <a:ext cx="5378400" cy="1863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24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Tree>
    <p:extLst>
      <p:ext uri="{BB962C8B-B14F-4D97-AF65-F5344CB8AC3E}">
        <p14:creationId xmlns:p14="http://schemas.microsoft.com/office/powerpoint/2010/main" val="3217014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54"/>
        <p:cNvGrpSpPr/>
        <p:nvPr/>
      </p:nvGrpSpPr>
      <p:grpSpPr>
        <a:xfrm>
          <a:off x="0" y="0"/>
          <a:ext cx="0" cy="0"/>
          <a:chOff x="0" y="0"/>
          <a:chExt cx="0" cy="0"/>
        </a:xfrm>
      </p:grpSpPr>
      <p:pic>
        <p:nvPicPr>
          <p:cNvPr id="55" name="Google Shape;55;p8"/>
          <p:cNvPicPr preferRelativeResize="0"/>
          <p:nvPr/>
        </p:nvPicPr>
        <p:blipFill>
          <a:blip r:embed="rId2">
            <a:alphaModFix/>
          </a:blip>
          <a:stretch>
            <a:fillRect/>
          </a:stretch>
        </p:blipFill>
        <p:spPr>
          <a:xfrm>
            <a:off x="-25" y="0"/>
            <a:ext cx="9144000" cy="5143500"/>
          </a:xfrm>
          <a:prstGeom prst="rect">
            <a:avLst/>
          </a:prstGeom>
          <a:noFill/>
          <a:ln>
            <a:noFill/>
          </a:ln>
        </p:spPr>
      </p:pic>
      <p:sp>
        <p:nvSpPr>
          <p:cNvPr id="56" name="Google Shape;56;p8"/>
          <p:cNvSpPr/>
          <p:nvPr/>
        </p:nvSpPr>
        <p:spPr>
          <a:xfrm>
            <a:off x="278250" y="293100"/>
            <a:ext cx="8587500" cy="45573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8"/>
          <p:cNvSpPr/>
          <p:nvPr/>
        </p:nvSpPr>
        <p:spPr>
          <a:xfrm rot="5400000">
            <a:off x="185975" y="201276"/>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8559718" y="4548220"/>
            <a:ext cx="388500" cy="388500"/>
          </a:xfrm>
          <a:prstGeom prst="rtTriangl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8"/>
          <p:cNvSpPr txBox="1">
            <a:spLocks noGrp="1"/>
          </p:cNvSpPr>
          <p:nvPr>
            <p:ph type="title"/>
          </p:nvPr>
        </p:nvSpPr>
        <p:spPr>
          <a:xfrm>
            <a:off x="2410350" y="1697925"/>
            <a:ext cx="4323300" cy="1747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extLst>
      <p:ext uri="{BB962C8B-B14F-4D97-AF65-F5344CB8AC3E}">
        <p14:creationId xmlns:p14="http://schemas.microsoft.com/office/powerpoint/2010/main" val="588968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1pPr>
            <a:lvl2pPr lvl="1"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2pPr>
            <a:lvl3pPr lvl="2"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3pPr>
            <a:lvl4pPr lvl="3"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4pPr>
            <a:lvl5pPr lvl="4"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5pPr>
            <a:lvl6pPr lvl="5"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6pPr>
            <a:lvl7pPr lvl="6"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7pPr>
            <a:lvl8pPr lvl="7"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8pPr>
            <a:lvl9pPr lvl="8" algn="ctr" rtl="0">
              <a:spcBef>
                <a:spcPts val="0"/>
              </a:spcBef>
              <a:spcAft>
                <a:spcPts val="0"/>
              </a:spcAft>
              <a:buClr>
                <a:schemeClr val="dk2"/>
              </a:buClr>
              <a:buSzPts val="3000"/>
              <a:buFont typeface="Julius Sans One"/>
              <a:buNone/>
              <a:defRPr sz="3000">
                <a:solidFill>
                  <a:schemeClr val="dk2"/>
                </a:solidFill>
                <a:latin typeface="Julius Sans One"/>
                <a:ea typeface="Julius Sans One"/>
                <a:cs typeface="Julius Sans One"/>
                <a:sym typeface="Julius Sans On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1pPr>
            <a:lvl2pPr marL="914400" lvl="1"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2pPr>
            <a:lvl3pPr marL="1371600" lvl="2"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3pPr>
            <a:lvl4pPr marL="1828800" lvl="3"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4pPr>
            <a:lvl5pPr marL="2286000" lvl="4"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5pPr>
            <a:lvl6pPr marL="2743200" lvl="5"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6pPr>
            <a:lvl7pPr marL="3200400" lvl="6"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7pPr>
            <a:lvl8pPr marL="3657600" lvl="7"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8pPr>
            <a:lvl9pPr marL="4114800" lvl="8" indent="-317500">
              <a:lnSpc>
                <a:spcPct val="115000"/>
              </a:lnSpc>
              <a:spcBef>
                <a:spcPts val="0"/>
              </a:spcBef>
              <a:spcAft>
                <a:spcPts val="0"/>
              </a:spcAft>
              <a:buClr>
                <a:schemeClr val="lt1"/>
              </a:buClr>
              <a:buSzPts val="1400"/>
              <a:buFont typeface="Hind Vadodara"/>
              <a:buChar char="■"/>
              <a:defRPr>
                <a:solidFill>
                  <a:schemeClr val="lt1"/>
                </a:solidFill>
                <a:latin typeface="Hind Vadodara"/>
                <a:ea typeface="Hind Vadodara"/>
                <a:cs typeface="Hind Vadodara"/>
                <a:sym typeface="Hind Vadodara"/>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73" r:id="rId2"/>
    <p:sldLayoutId id="2147483674" r:id="rId3"/>
    <p:sldLayoutId id="2147483678" r:id="rId4"/>
    <p:sldLayoutId id="2147483679" r:id="rId5"/>
    <p:sldLayoutId id="2147483681" r:id="rId6"/>
    <p:sldLayoutId id="2147483687" r:id="rId7"/>
    <p:sldLayoutId id="2147483688" r:id="rId8"/>
    <p:sldLayoutId id="2147483689"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8.xml"/><Relationship Id="rId5" Type="http://schemas.openxmlformats.org/officeDocument/2006/relationships/image" Target="../media/image4.jpeg"/><Relationship Id="rId4" Type="http://schemas.openxmlformats.org/officeDocument/2006/relationships/image" Target="../media/image3.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8" Type="http://schemas.openxmlformats.org/officeDocument/2006/relationships/hyperlink" Target="https://mentalzon.com/en/post/2162/rethinking-traditional-family-values-why-modern-youth-are-rejecting-old-norms" TargetMode="External"/><Relationship Id="rId3" Type="http://schemas.openxmlformats.org/officeDocument/2006/relationships/hyperlink" Target="https://doi.org/10.1136/medethics-2012-100853" TargetMode="External"/><Relationship Id="rId7" Type="http://schemas.openxmlformats.org/officeDocument/2006/relationships/hyperlink" Target="https://spot.colorado.edu/~heathwoo/Phil160,Fall02/thomson.htm"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digitalcommons.law.byu.edu/cgi/viewcontent.cgi?article=1722&amp;context=lawreview" TargetMode="External"/><Relationship Id="rId5" Type="http://schemas.openxmlformats.org/officeDocument/2006/relationships/hyperlink" Target="https://doi.org/10.1136/medethics-2011-100411" TargetMode="External"/><Relationship Id="rId4" Type="http://schemas.openxmlformats.org/officeDocument/2006/relationships/hyperlink" Target="http://www.jstor.org/stable/2264919"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pmc.ncbi.nlm.nih.gov/articles/PMC3395931/" TargetMode="External"/><Relationship Id="rId3" Type="http://schemas.openxmlformats.org/officeDocument/2006/relationships/hyperlink" Target="https://pmc.ncbi.nlm.nih.gov/articles/PMC3713799/" TargetMode="External"/><Relationship Id="rId7" Type="http://schemas.openxmlformats.org/officeDocument/2006/relationships/hyperlink" Target="https://www.themarginalian.org/2017/08/27/seneca-anxiety/"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pubmed.ncbi.nlm.nih.gov/38174381/" TargetMode="External"/><Relationship Id="rId5" Type="http://schemas.openxmlformats.org/officeDocument/2006/relationships/hyperlink" Target="https://rintintin.colorado.edu/~vancecd/phil215/Marquis.pdf" TargetMode="External"/><Relationship Id="rId10" Type="http://schemas.openxmlformats.org/officeDocument/2006/relationships/hyperlink" Target="https://pubmed.ncbi.nlm.nih.gov/8765248/" TargetMode="External"/><Relationship Id="rId4" Type="http://schemas.openxmlformats.org/officeDocument/2006/relationships/hyperlink" Target="https://pure.iiasa.ac.at/id/eprint/16049/1/WP-19-006.pdf" TargetMode="External"/><Relationship Id="rId9" Type="http://schemas.openxmlformats.org/officeDocument/2006/relationships/hyperlink" Target="https://www.verywellhealth.com/reasons-for-abortion-906589#toc-health-reas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32"/>
          <p:cNvSpPr txBox="1">
            <a:spLocks noGrp="1"/>
          </p:cNvSpPr>
          <p:nvPr>
            <p:ph type="ctrTitle"/>
          </p:nvPr>
        </p:nvSpPr>
        <p:spPr>
          <a:xfrm>
            <a:off x="1139550" y="789225"/>
            <a:ext cx="6864900" cy="1610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700" dirty="0">
                <a:solidFill>
                  <a:schemeClr val="lt1"/>
                </a:solidFill>
              </a:rPr>
              <a:t>THE ETHICS OF LIFE AND DEATH:</a:t>
            </a:r>
            <a:br>
              <a:rPr lang="en" sz="2700" dirty="0">
                <a:solidFill>
                  <a:schemeClr val="lt1"/>
                </a:solidFill>
              </a:rPr>
            </a:br>
            <a:r>
              <a:rPr lang="en" sz="1600" dirty="0">
                <a:solidFill>
                  <a:schemeClr val="lt1"/>
                </a:solidFill>
              </a:rPr>
              <a:t>C</a:t>
            </a:r>
            <a:r>
              <a:rPr lang="en-GB" sz="1600" dirty="0">
                <a:solidFill>
                  <a:schemeClr val="lt1"/>
                </a:solidFill>
              </a:rPr>
              <a:t>ONTEMPORARY DEBATES IN APPLIED ETHICS</a:t>
            </a:r>
            <a:br>
              <a:rPr lang="en" sz="6500" dirty="0"/>
            </a:br>
            <a:r>
              <a:rPr lang="en-GB" sz="3600" u="sng" dirty="0"/>
              <a:t>Abortion</a:t>
            </a:r>
            <a:r>
              <a:rPr lang="en" sz="3600" u="sng" dirty="0"/>
              <a:t>: Is it Justifiable to abort the Fetus?</a:t>
            </a:r>
            <a:endParaRPr sz="3600" u="sng" dirty="0"/>
          </a:p>
        </p:txBody>
      </p:sp>
      <p:sp>
        <p:nvSpPr>
          <p:cNvPr id="248" name="Google Shape;248;p32"/>
          <p:cNvSpPr txBox="1">
            <a:spLocks noGrp="1"/>
          </p:cNvSpPr>
          <p:nvPr>
            <p:ph type="subTitle" idx="1"/>
          </p:nvPr>
        </p:nvSpPr>
        <p:spPr>
          <a:xfrm>
            <a:off x="1139550" y="3964632"/>
            <a:ext cx="6864900"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Hind Vadodara"/>
                <a:ea typeface="Hind Vadodara"/>
                <a:cs typeface="Hind Vadodara"/>
                <a:sym typeface="Hind Vadodara"/>
              </a:rPr>
              <a:t>IEUAN NELSON – 2312567 – A:1</a:t>
            </a:r>
            <a:endParaRPr dirty="0">
              <a:latin typeface="Hind Vadodara"/>
              <a:ea typeface="Hind Vadodara"/>
              <a:cs typeface="Hind Vadodara"/>
              <a:sym typeface="Hind Vadodara"/>
            </a:endParaRPr>
          </a:p>
        </p:txBody>
      </p:sp>
      <p:sp>
        <p:nvSpPr>
          <p:cNvPr id="2" name="TextBox 1">
            <a:extLst>
              <a:ext uri="{FF2B5EF4-FFF2-40B4-BE49-F238E27FC236}">
                <a16:creationId xmlns:a16="http://schemas.microsoft.com/office/drawing/2014/main" id="{598DA3E4-4258-DB86-D76A-C0808CD68EE6}"/>
              </a:ext>
            </a:extLst>
          </p:cNvPr>
          <p:cNvSpPr txBox="1"/>
          <p:nvPr/>
        </p:nvSpPr>
        <p:spPr>
          <a:xfrm>
            <a:off x="1417982" y="2233196"/>
            <a:ext cx="6308035" cy="338554"/>
          </a:xfrm>
          <a:prstGeom prst="rect">
            <a:avLst/>
          </a:prstGeom>
          <a:noFill/>
        </p:spPr>
        <p:txBody>
          <a:bodyPr wrap="square" rtlCol="0">
            <a:spAutoFit/>
          </a:bodyPr>
          <a:lstStyle/>
          <a:p>
            <a:pPr algn="ctr"/>
            <a:r>
              <a:rPr lang="en-GB" sz="1600" u="sng" dirty="0">
                <a:solidFill>
                  <a:schemeClr val="bg2"/>
                </a:solidFill>
                <a:latin typeface="Julius Sans One" panose="020B0604020202020204" charset="0"/>
              </a:rPr>
              <a:t>An Anthropological and Philosophical Study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TABLE OF CONTENTS</a:t>
            </a:r>
            <a:endParaRPr/>
          </a:p>
        </p:txBody>
      </p:sp>
      <p:sp>
        <p:nvSpPr>
          <p:cNvPr id="267" name="Google Shape;267;p34"/>
          <p:cNvSpPr txBox="1">
            <a:spLocks noGrp="1"/>
          </p:cNvSpPr>
          <p:nvPr>
            <p:ph type="subTitle" idx="3"/>
          </p:nvPr>
        </p:nvSpPr>
        <p:spPr>
          <a:xfrm>
            <a:off x="1765826" y="3242878"/>
            <a:ext cx="6490200" cy="411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To back up my final theory, whi</a:t>
            </a:r>
            <a:r>
              <a:rPr lang="en-GB" dirty="0" err="1"/>
              <a:t>ch</a:t>
            </a:r>
            <a:r>
              <a:rPr lang="en" dirty="0"/>
              <a:t> is that Traditionalism is needed today and abortion does fit into it, I have some statistics on abortion to share</a:t>
            </a:r>
            <a:endParaRPr sz="1600" dirty="0"/>
          </a:p>
        </p:txBody>
      </p:sp>
      <p:sp>
        <p:nvSpPr>
          <p:cNvPr id="268" name="Google Shape;268;p34"/>
          <p:cNvSpPr txBox="1">
            <a:spLocks noGrp="1"/>
          </p:cNvSpPr>
          <p:nvPr>
            <p:ph type="subTitle" idx="1"/>
          </p:nvPr>
        </p:nvSpPr>
        <p:spPr>
          <a:xfrm>
            <a:off x="1765826" y="1701580"/>
            <a:ext cx="6490200" cy="411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 will examine the primary liberal arguments in detail</a:t>
            </a:r>
            <a:endParaRPr dirty="0"/>
          </a:p>
        </p:txBody>
      </p:sp>
      <p:sp>
        <p:nvSpPr>
          <p:cNvPr id="269" name="Google Shape;269;p34"/>
          <p:cNvSpPr txBox="1">
            <a:spLocks noGrp="1"/>
          </p:cNvSpPr>
          <p:nvPr>
            <p:ph type="subTitle" idx="2"/>
          </p:nvPr>
        </p:nvSpPr>
        <p:spPr>
          <a:xfrm>
            <a:off x="1765804" y="2472227"/>
            <a:ext cx="6490200" cy="411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 intend to counter these points with various arguments</a:t>
            </a:r>
            <a:endParaRPr dirty="0"/>
          </a:p>
        </p:txBody>
      </p:sp>
      <p:sp>
        <p:nvSpPr>
          <p:cNvPr id="271" name="Google Shape;271;p34"/>
          <p:cNvSpPr txBox="1">
            <a:spLocks noGrp="1"/>
          </p:cNvSpPr>
          <p:nvPr>
            <p:ph type="title" idx="5"/>
          </p:nvPr>
        </p:nvSpPr>
        <p:spPr>
          <a:xfrm>
            <a:off x="887983" y="1420325"/>
            <a:ext cx="843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272" name="Google Shape;272;p34"/>
          <p:cNvSpPr txBox="1">
            <a:spLocks noGrp="1"/>
          </p:cNvSpPr>
          <p:nvPr>
            <p:ph type="title" idx="6"/>
          </p:nvPr>
        </p:nvSpPr>
        <p:spPr>
          <a:xfrm>
            <a:off x="887983" y="2961047"/>
            <a:ext cx="843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273" name="Google Shape;273;p34"/>
          <p:cNvSpPr txBox="1">
            <a:spLocks noGrp="1"/>
          </p:cNvSpPr>
          <p:nvPr>
            <p:ph type="title" idx="7"/>
          </p:nvPr>
        </p:nvSpPr>
        <p:spPr>
          <a:xfrm>
            <a:off x="887974" y="2190977"/>
            <a:ext cx="843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274" name="Google Shape;274;p34"/>
          <p:cNvSpPr txBox="1">
            <a:spLocks noGrp="1"/>
          </p:cNvSpPr>
          <p:nvPr>
            <p:ph type="title" idx="8"/>
          </p:nvPr>
        </p:nvSpPr>
        <p:spPr>
          <a:xfrm>
            <a:off x="887974" y="3728774"/>
            <a:ext cx="843300" cy="548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05</a:t>
            </a:r>
            <a:endParaRPr dirty="0"/>
          </a:p>
        </p:txBody>
      </p:sp>
      <p:sp>
        <p:nvSpPr>
          <p:cNvPr id="275" name="Google Shape;275;p34"/>
          <p:cNvSpPr txBox="1">
            <a:spLocks noGrp="1"/>
          </p:cNvSpPr>
          <p:nvPr>
            <p:ph type="subTitle" idx="9"/>
          </p:nvPr>
        </p:nvSpPr>
        <p:spPr>
          <a:xfrm>
            <a:off x="1765813" y="1420325"/>
            <a:ext cx="6490200" cy="411600"/>
          </a:xfrm>
          <a:prstGeom prst="rect">
            <a:avLst/>
          </a:prstGeom>
        </p:spPr>
        <p:txBody>
          <a:bodyPr spcFirstLastPara="1" wrap="square" lIns="91425" tIns="91425" rIns="91425" bIns="91425" anchor="ctr" anchorCtr="0">
            <a:noAutofit/>
          </a:bodyPr>
          <a:lstStyle/>
          <a:p>
            <a:pPr marL="0" lvl="0" indent="0"/>
            <a:r>
              <a:rPr lang="en-GB" dirty="0"/>
              <a:t>The Cases In Supporting Abortion</a:t>
            </a:r>
            <a:endParaRPr dirty="0"/>
          </a:p>
        </p:txBody>
      </p:sp>
      <p:sp>
        <p:nvSpPr>
          <p:cNvPr id="276" name="Google Shape;276;p34"/>
          <p:cNvSpPr txBox="1">
            <a:spLocks noGrp="1"/>
          </p:cNvSpPr>
          <p:nvPr>
            <p:ph type="subTitle" idx="13"/>
          </p:nvPr>
        </p:nvSpPr>
        <p:spPr>
          <a:xfrm>
            <a:off x="1765791" y="2190972"/>
            <a:ext cx="6490200" cy="411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My Perspective</a:t>
            </a:r>
            <a:endParaRPr dirty="0"/>
          </a:p>
        </p:txBody>
      </p:sp>
      <p:sp>
        <p:nvSpPr>
          <p:cNvPr id="277" name="Google Shape;277;p34"/>
          <p:cNvSpPr txBox="1">
            <a:spLocks noGrp="1"/>
          </p:cNvSpPr>
          <p:nvPr>
            <p:ph type="subTitle" idx="14"/>
          </p:nvPr>
        </p:nvSpPr>
        <p:spPr>
          <a:xfrm>
            <a:off x="1765813" y="2961104"/>
            <a:ext cx="6490200" cy="411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Statistics to Back up my Theory</a:t>
            </a:r>
            <a:endParaRPr dirty="0"/>
          </a:p>
        </p:txBody>
      </p:sp>
      <p:sp>
        <p:nvSpPr>
          <p:cNvPr id="3" name="Subtitle 2">
            <a:extLst>
              <a:ext uri="{FF2B5EF4-FFF2-40B4-BE49-F238E27FC236}">
                <a16:creationId xmlns:a16="http://schemas.microsoft.com/office/drawing/2014/main" id="{92CCD59F-7531-A39D-3F44-7510C9C51CBF}"/>
              </a:ext>
            </a:extLst>
          </p:cNvPr>
          <p:cNvSpPr>
            <a:spLocks noGrp="1"/>
          </p:cNvSpPr>
          <p:nvPr>
            <p:ph type="subTitle" idx="15"/>
          </p:nvPr>
        </p:nvSpPr>
        <p:spPr>
          <a:xfrm>
            <a:off x="1606765" y="3791521"/>
            <a:ext cx="6490200" cy="411600"/>
          </a:xfrm>
        </p:spPr>
        <p:txBody>
          <a:bodyPr/>
          <a:lstStyle/>
          <a:p>
            <a:r>
              <a:rPr lang="en-GB" dirty="0"/>
              <a:t>Questions</a:t>
            </a:r>
          </a:p>
        </p:txBody>
      </p:sp>
      <p:sp>
        <p:nvSpPr>
          <p:cNvPr id="5" name="TextBox 4">
            <a:extLst>
              <a:ext uri="{FF2B5EF4-FFF2-40B4-BE49-F238E27FC236}">
                <a16:creationId xmlns:a16="http://schemas.microsoft.com/office/drawing/2014/main" id="{DDD3EE06-E77B-AA3E-BE67-1C0A1A648B21}"/>
              </a:ext>
            </a:extLst>
          </p:cNvPr>
          <p:cNvSpPr txBox="1"/>
          <p:nvPr/>
        </p:nvSpPr>
        <p:spPr>
          <a:xfrm>
            <a:off x="1765791" y="4111979"/>
            <a:ext cx="6599583" cy="307777"/>
          </a:xfrm>
          <a:prstGeom prst="rect">
            <a:avLst/>
          </a:prstGeom>
          <a:noFill/>
        </p:spPr>
        <p:txBody>
          <a:bodyPr wrap="square">
            <a:spAutoFit/>
          </a:bodyPr>
          <a:lstStyle/>
          <a:p>
            <a:pPr marL="0" lvl="0" indent="0" algn="l" rtl="0">
              <a:spcBef>
                <a:spcPts val="0"/>
              </a:spcBef>
              <a:spcAft>
                <a:spcPts val="0"/>
              </a:spcAft>
              <a:buNone/>
            </a:pPr>
            <a:r>
              <a:rPr lang="en-GB" dirty="0">
                <a:solidFill>
                  <a:schemeClr val="bg1"/>
                </a:solidFill>
                <a:latin typeface="Hind Vadodara" panose="02000000000000000000" pitchFamily="2" charset="0"/>
                <a:cs typeface="Hind Vadodara" panose="02000000000000000000" pitchFamily="2" charset="0"/>
              </a:rPr>
              <a:t>I encourage any further discussion or questioning at the end of the presentation</a:t>
            </a:r>
            <a:endParaRPr lang="en-GB" sz="1600" dirty="0">
              <a:solidFill>
                <a:schemeClr val="bg1"/>
              </a:solidFill>
              <a:latin typeface="Hind Vadodara" panose="02000000000000000000" pitchFamily="2" charset="0"/>
              <a:cs typeface="Hind Vadodara" panose="02000000000000000000" pitchFamily="2"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7"/>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 dirty="0"/>
              <a:t>The Debate in Support of Abortion</a:t>
            </a:r>
            <a:endParaRPr dirty="0"/>
          </a:p>
        </p:txBody>
      </p:sp>
      <p:sp>
        <p:nvSpPr>
          <p:cNvPr id="300" name="Google Shape;300;p37"/>
          <p:cNvSpPr txBox="1">
            <a:spLocks noGrp="1"/>
          </p:cNvSpPr>
          <p:nvPr>
            <p:ph type="body" idx="3"/>
          </p:nvPr>
        </p:nvSpPr>
        <p:spPr>
          <a:xfrm>
            <a:off x="542646" y="1017725"/>
            <a:ext cx="7998379" cy="368075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lang="en" sz="1800" dirty="0"/>
          </a:p>
          <a:p>
            <a:pPr marL="0" lvl="0" indent="0" algn="ctr" rtl="0">
              <a:spcBef>
                <a:spcPts val="0"/>
              </a:spcBef>
              <a:spcAft>
                <a:spcPts val="0"/>
              </a:spcAft>
              <a:buNone/>
            </a:pPr>
            <a:r>
              <a:rPr lang="en" sz="1800" dirty="0"/>
              <a:t>There are 2 areas of discussion often used in the debate of Abortion:</a:t>
            </a:r>
          </a:p>
          <a:p>
            <a:pPr marL="0" lvl="0" indent="0" algn="ctr" rtl="0">
              <a:spcBef>
                <a:spcPts val="0"/>
              </a:spcBef>
              <a:spcAft>
                <a:spcPts val="0"/>
              </a:spcAft>
              <a:buNone/>
            </a:pPr>
            <a:endParaRPr lang="en" dirty="0"/>
          </a:p>
          <a:p>
            <a:pPr marL="342900" lvl="0" indent="-342900" algn="ctr" rtl="0">
              <a:spcBef>
                <a:spcPts val="0"/>
              </a:spcBef>
              <a:spcAft>
                <a:spcPts val="0"/>
              </a:spcAft>
              <a:buAutoNum type="arabicPeriod"/>
            </a:pPr>
            <a:r>
              <a:rPr lang="en-GB" sz="1600" dirty="0"/>
              <a:t>The bodily and mental autonomy of the Mother</a:t>
            </a:r>
          </a:p>
          <a:p>
            <a:pPr marL="342900" lvl="0" indent="-342900" algn="ctr" rtl="0">
              <a:spcBef>
                <a:spcPts val="0"/>
              </a:spcBef>
              <a:spcAft>
                <a:spcPts val="0"/>
              </a:spcAft>
              <a:buAutoNum type="arabicPeriod"/>
            </a:pPr>
            <a:endParaRPr lang="en-GB" sz="1600" dirty="0"/>
          </a:p>
          <a:p>
            <a:pPr marL="342900" lvl="0" indent="-342900" algn="ctr" rtl="0">
              <a:spcBef>
                <a:spcPts val="0"/>
              </a:spcBef>
              <a:spcAft>
                <a:spcPts val="0"/>
              </a:spcAft>
              <a:buAutoNum type="arabicPeriod"/>
            </a:pPr>
            <a:r>
              <a:rPr lang="en-GB" sz="1600" dirty="0"/>
              <a:t>The right of life to the Baby/</a:t>
            </a:r>
            <a:r>
              <a:rPr lang="en-GB" sz="1600" dirty="0" err="1"/>
              <a:t>Fetus</a:t>
            </a:r>
            <a:endParaRPr lang="en-GB" sz="1600" dirty="0"/>
          </a:p>
          <a:p>
            <a:pPr marL="0" lvl="0" indent="0" algn="ctr" rtl="0">
              <a:spcBef>
                <a:spcPts val="0"/>
              </a:spcBef>
              <a:spcAft>
                <a:spcPts val="0"/>
              </a:spcAft>
              <a:buNone/>
            </a:pPr>
            <a:endParaRPr lang="en-GB" sz="1600" dirty="0"/>
          </a:p>
          <a:p>
            <a:pPr marL="0" lvl="0" indent="0" algn="ctr" rtl="0">
              <a:spcBef>
                <a:spcPts val="0"/>
              </a:spcBef>
              <a:spcAft>
                <a:spcPts val="0"/>
              </a:spcAft>
              <a:buNone/>
            </a:pPr>
            <a:endParaRPr lang="en-GB" sz="1600" dirty="0"/>
          </a:p>
          <a:p>
            <a:pPr marL="0" lvl="0" indent="0" algn="ctr" rtl="0">
              <a:spcBef>
                <a:spcPts val="0"/>
              </a:spcBef>
              <a:spcAft>
                <a:spcPts val="0"/>
              </a:spcAft>
              <a:buNone/>
            </a:pPr>
            <a:r>
              <a:rPr lang="en-GB" sz="1600" dirty="0"/>
              <a:t>Conservatives prioritise the Babies natural right too life, but Liberals attack this view as it isn’t necessarily that simple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34786941-D13F-01CD-569D-FC42B04582CC}"/>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09B919F5-7BDC-D535-4755-C73D63E9938B}"/>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GB" dirty="0"/>
              <a:t>The Right to Life of the </a:t>
            </a:r>
            <a:r>
              <a:rPr lang="en-GB" dirty="0" err="1"/>
              <a:t>Fetus</a:t>
            </a:r>
            <a:endParaRPr dirty="0"/>
          </a:p>
        </p:txBody>
      </p:sp>
      <p:sp>
        <p:nvSpPr>
          <p:cNvPr id="300" name="Google Shape;300;p37">
            <a:extLst>
              <a:ext uri="{FF2B5EF4-FFF2-40B4-BE49-F238E27FC236}">
                <a16:creationId xmlns:a16="http://schemas.microsoft.com/office/drawing/2014/main" id="{175579E8-3838-A656-B1E2-CAE484A887E7}"/>
              </a:ext>
            </a:extLst>
          </p:cNvPr>
          <p:cNvSpPr txBox="1">
            <a:spLocks noGrp="1"/>
          </p:cNvSpPr>
          <p:nvPr>
            <p:ph type="body" idx="3"/>
          </p:nvPr>
        </p:nvSpPr>
        <p:spPr>
          <a:xfrm>
            <a:off x="922500" y="1104039"/>
            <a:ext cx="7710900" cy="352759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 T</a:t>
            </a:r>
            <a:r>
              <a:rPr lang="en-GB" dirty="0"/>
              <a:t>h</a:t>
            </a:r>
            <a:r>
              <a:rPr lang="en" dirty="0"/>
              <a:t>e Extreme Liberal position ssuggests a fetus has no right to life, because it does not possess a concept of itself as a containing subject of experiences (Tooley, 1972)</a:t>
            </a:r>
          </a:p>
          <a:p>
            <a:pPr marL="0" lvl="0" indent="0" algn="ctr" rtl="0">
              <a:spcBef>
                <a:spcPts val="0"/>
              </a:spcBef>
              <a:spcAft>
                <a:spcPts val="0"/>
              </a:spcAft>
              <a:buNone/>
            </a:pPr>
            <a:endParaRPr lang="en" dirty="0"/>
          </a:p>
          <a:p>
            <a:pPr marL="0" lvl="0" indent="0" algn="ctr" rtl="0">
              <a:spcBef>
                <a:spcPts val="0"/>
              </a:spcBef>
              <a:spcAft>
                <a:spcPts val="0"/>
              </a:spcAft>
              <a:buNone/>
            </a:pPr>
            <a:r>
              <a:rPr lang="en" dirty="0"/>
              <a:t>- In short, the fetus is not self aware, and a person cannot be considered a ‘person’ if it isn’t self aware</a:t>
            </a:r>
          </a:p>
          <a:p>
            <a:pPr marL="0" lvl="0" indent="0" algn="ctr" rtl="0">
              <a:spcBef>
                <a:spcPts val="0"/>
              </a:spcBef>
              <a:spcAft>
                <a:spcPts val="0"/>
              </a:spcAft>
              <a:buNone/>
            </a:pPr>
            <a:endParaRPr lang="en" dirty="0"/>
          </a:p>
          <a:p>
            <a:pPr marL="0" lvl="0" indent="0" algn="ctr" rtl="0">
              <a:spcBef>
                <a:spcPts val="0"/>
              </a:spcBef>
              <a:spcAft>
                <a:spcPts val="0"/>
              </a:spcAft>
              <a:buNone/>
            </a:pPr>
            <a:r>
              <a:rPr lang="en" dirty="0"/>
              <a:t>- Tooley compares the fetus to an animal, for both aren’t self aware in the way human persons are</a:t>
            </a:r>
          </a:p>
          <a:p>
            <a:pPr marL="0" lvl="0" indent="0" algn="ctr" rtl="0">
              <a:spcBef>
                <a:spcPts val="0"/>
              </a:spcBef>
              <a:spcAft>
                <a:spcPts val="0"/>
              </a:spcAft>
              <a:buNone/>
            </a:pPr>
            <a:endParaRPr lang="en" dirty="0"/>
          </a:p>
          <a:p>
            <a:pPr marL="285750" lvl="0" indent="-285750" algn="ctr" rtl="0">
              <a:spcBef>
                <a:spcPts val="0"/>
              </a:spcBef>
              <a:spcAft>
                <a:spcPts val="0"/>
              </a:spcAft>
              <a:buFontTx/>
              <a:buChar char="-"/>
            </a:pPr>
            <a:r>
              <a:rPr lang="en" u="sng" dirty="0"/>
              <a:t>“Self Consiouness requirement”</a:t>
            </a:r>
          </a:p>
          <a:p>
            <a:pPr marL="285750" lvl="0" indent="-285750" algn="ctr" rtl="0">
              <a:spcBef>
                <a:spcPts val="0"/>
              </a:spcBef>
              <a:spcAft>
                <a:spcPts val="0"/>
              </a:spcAft>
              <a:buFontTx/>
              <a:buChar char="-"/>
            </a:pPr>
            <a:endParaRPr lang="en" u="sng" dirty="0"/>
          </a:p>
          <a:p>
            <a:pPr marL="285750" lvl="0" indent="-285750" algn="ctr" rtl="0">
              <a:spcBef>
                <a:spcPts val="0"/>
              </a:spcBef>
              <a:spcAft>
                <a:spcPts val="0"/>
              </a:spcAft>
              <a:buFontTx/>
              <a:buChar char="-"/>
            </a:pPr>
            <a:r>
              <a:rPr lang="en" dirty="0"/>
              <a:t>- Attacks the Conservative position as they cannot assert what gives something the right to life</a:t>
            </a:r>
            <a:endParaRPr dirty="0"/>
          </a:p>
        </p:txBody>
      </p:sp>
    </p:spTree>
    <p:extLst>
      <p:ext uri="{BB962C8B-B14F-4D97-AF65-F5344CB8AC3E}">
        <p14:creationId xmlns:p14="http://schemas.microsoft.com/office/powerpoint/2010/main" val="3561132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ECB931B8-CA50-6FDC-500B-838471799198}"/>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F9FE6214-72CE-4BA5-1BEF-4019B3002503}"/>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GB" dirty="0"/>
              <a:t>The Right to Life of the </a:t>
            </a:r>
            <a:r>
              <a:rPr lang="en-GB" dirty="0" err="1"/>
              <a:t>Fetus</a:t>
            </a:r>
            <a:r>
              <a:rPr lang="en-GB" dirty="0"/>
              <a:t> 2</a:t>
            </a:r>
            <a:endParaRPr dirty="0"/>
          </a:p>
        </p:txBody>
      </p:sp>
      <p:sp>
        <p:nvSpPr>
          <p:cNvPr id="300" name="Google Shape;300;p37">
            <a:extLst>
              <a:ext uri="{FF2B5EF4-FFF2-40B4-BE49-F238E27FC236}">
                <a16:creationId xmlns:a16="http://schemas.microsoft.com/office/drawing/2014/main" id="{EBE59531-A548-7E51-4C26-726F0D6F1C1C}"/>
              </a:ext>
            </a:extLst>
          </p:cNvPr>
          <p:cNvSpPr txBox="1">
            <a:spLocks noGrp="1"/>
          </p:cNvSpPr>
          <p:nvPr>
            <p:ph type="body" idx="3"/>
          </p:nvPr>
        </p:nvSpPr>
        <p:spPr>
          <a:xfrm>
            <a:off x="922500" y="1104039"/>
            <a:ext cx="7710900" cy="3527596"/>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Tx/>
              <a:buChar char="-"/>
            </a:pPr>
            <a:r>
              <a:rPr lang="en" dirty="0"/>
              <a:t>In terms of Moral value, as the fetus is incapable of valuing its own exsistance to the point where it will feel harmed by loosing it, it cannot be classed as a person (Giubilini, Minerva. 2013)</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Attacks the Conservative potentiality view by claiming it makes no difference. If you are only a potential person, no person is harmed when you, a fetus/early new born, are aborted</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Only ‘Persons’ have the right to life.</a:t>
            </a:r>
          </a:p>
        </p:txBody>
      </p:sp>
    </p:spTree>
    <p:extLst>
      <p:ext uri="{BB962C8B-B14F-4D97-AF65-F5344CB8AC3E}">
        <p14:creationId xmlns:p14="http://schemas.microsoft.com/office/powerpoint/2010/main" val="3890772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FB10E946-A20F-FE15-0426-CE0F0C298124}"/>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BA5A807B-DAE4-B4CE-2DFD-4E75CDE0F9CE}"/>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GB" dirty="0"/>
              <a:t>The Mothers Autonomy</a:t>
            </a:r>
            <a:endParaRPr dirty="0"/>
          </a:p>
        </p:txBody>
      </p:sp>
      <p:sp>
        <p:nvSpPr>
          <p:cNvPr id="300" name="Google Shape;300;p37">
            <a:extLst>
              <a:ext uri="{FF2B5EF4-FFF2-40B4-BE49-F238E27FC236}">
                <a16:creationId xmlns:a16="http://schemas.microsoft.com/office/drawing/2014/main" id="{133BF513-68D1-304C-519D-90BD478CB465}"/>
              </a:ext>
            </a:extLst>
          </p:cNvPr>
          <p:cNvSpPr txBox="1">
            <a:spLocks noGrp="1"/>
          </p:cNvSpPr>
          <p:nvPr>
            <p:ph type="body" idx="3"/>
          </p:nvPr>
        </p:nvSpPr>
        <p:spPr>
          <a:xfrm>
            <a:off x="922500" y="1104039"/>
            <a:ext cx="7710900" cy="3527596"/>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Tx/>
              <a:buChar char="-"/>
            </a:pPr>
            <a:r>
              <a:rPr lang="en" dirty="0"/>
              <a:t>Should the Baby live at the expense of t</a:t>
            </a:r>
            <a:r>
              <a:rPr lang="en-GB" dirty="0"/>
              <a:t>he</a:t>
            </a:r>
            <a:r>
              <a:rPr lang="en" dirty="0"/>
              <a:t> mother?</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If a baby is born with severe disabilities, the emotional, financial and familial burdens justify its killing (Kuhse, Singher, 1985)</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Emotional stress: Mothers over worked, unable to complete regular tasks, divorce rates may increase, etc.</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Familial stress: It is less likely for mothers to have more “normal” children once a disabled one is born, the siblings are negetively affected, etc.</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Financial Stress: It costs roughly $40,000 p/y to keep a disabled child, Hospitals loose money on the perpetuation of handi capped infants  </a:t>
            </a:r>
          </a:p>
          <a:p>
            <a:pPr marL="0" lvl="0" indent="0" algn="ctr" rtl="0">
              <a:spcBef>
                <a:spcPts val="0"/>
              </a:spcBef>
              <a:spcAft>
                <a:spcPts val="0"/>
              </a:spcAft>
              <a:buNone/>
            </a:pPr>
            <a:r>
              <a:rPr lang="en" dirty="0"/>
              <a:t>(Baroresi, 1991)</a:t>
            </a:r>
          </a:p>
        </p:txBody>
      </p:sp>
    </p:spTree>
    <p:extLst>
      <p:ext uri="{BB962C8B-B14F-4D97-AF65-F5344CB8AC3E}">
        <p14:creationId xmlns:p14="http://schemas.microsoft.com/office/powerpoint/2010/main" val="2082306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4964D617-7CAD-66A8-4180-01A44EF6D16F}"/>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28B85178-DA04-2F21-5F87-215CE906F387}"/>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GB" dirty="0"/>
              <a:t>The Mothers Autonomy, 2</a:t>
            </a:r>
            <a:endParaRPr dirty="0"/>
          </a:p>
        </p:txBody>
      </p:sp>
      <p:sp>
        <p:nvSpPr>
          <p:cNvPr id="300" name="Google Shape;300;p37">
            <a:extLst>
              <a:ext uri="{FF2B5EF4-FFF2-40B4-BE49-F238E27FC236}">
                <a16:creationId xmlns:a16="http://schemas.microsoft.com/office/drawing/2014/main" id="{A8F231F5-3971-3D12-5C7F-1676660CA37F}"/>
              </a:ext>
            </a:extLst>
          </p:cNvPr>
          <p:cNvSpPr txBox="1">
            <a:spLocks noGrp="1"/>
          </p:cNvSpPr>
          <p:nvPr>
            <p:ph type="body" idx="3"/>
          </p:nvPr>
        </p:nvSpPr>
        <p:spPr>
          <a:xfrm>
            <a:off x="922500" y="1104039"/>
            <a:ext cx="7710900" cy="3527596"/>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Tx/>
              <a:buChar char="-"/>
            </a:pPr>
            <a:r>
              <a:rPr lang="en" dirty="0"/>
              <a:t>Why should the Women have to be a good samariton at the potential destruction of her mental/physical health?</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If a women is forced to mother a child because of rape it is not fair</a:t>
            </a:r>
          </a:p>
          <a:p>
            <a:pPr marL="285750" lvl="0" indent="-285750" algn="ctr" rtl="0">
              <a:spcBef>
                <a:spcPts val="0"/>
              </a:spcBef>
              <a:spcAft>
                <a:spcPts val="0"/>
              </a:spcAft>
              <a:buFontTx/>
              <a:buChar char="-"/>
            </a:pPr>
            <a:endParaRPr lang="en" dirty="0"/>
          </a:p>
          <a:p>
            <a:pPr marL="285750" lvl="0" indent="-285750" algn="ctr" rtl="0">
              <a:spcBef>
                <a:spcPts val="0"/>
              </a:spcBef>
              <a:spcAft>
                <a:spcPts val="0"/>
              </a:spcAft>
              <a:buFontTx/>
              <a:buChar char="-"/>
            </a:pPr>
            <a:r>
              <a:rPr lang="en" dirty="0"/>
              <a:t>Some births are potentially fatal for women, costing the potential loss of two lives rather than one (which doesn’t even have the right to life)</a:t>
            </a:r>
          </a:p>
          <a:p>
            <a:pPr marL="0" lvl="0" indent="0" algn="ctr" rtl="0">
              <a:spcBef>
                <a:spcPts val="0"/>
              </a:spcBef>
              <a:spcAft>
                <a:spcPts val="0"/>
              </a:spcAft>
              <a:buNone/>
            </a:pPr>
            <a:endParaRPr lang="en" dirty="0"/>
          </a:p>
          <a:p>
            <a:pPr marL="0" lvl="0" indent="0" algn="ctr" rtl="0">
              <a:spcBef>
                <a:spcPts val="0"/>
              </a:spcBef>
              <a:spcAft>
                <a:spcPts val="0"/>
              </a:spcAft>
              <a:buNone/>
            </a:pPr>
            <a:r>
              <a:rPr lang="en" dirty="0"/>
              <a:t>(Thompson, 1996)</a:t>
            </a:r>
          </a:p>
          <a:p>
            <a:pPr marL="0" lvl="0" indent="0" algn="ctr" rtl="0">
              <a:spcBef>
                <a:spcPts val="0"/>
              </a:spcBef>
              <a:spcAft>
                <a:spcPts val="0"/>
              </a:spcAft>
              <a:buNone/>
            </a:pPr>
            <a:endParaRPr lang="en" dirty="0"/>
          </a:p>
          <a:p>
            <a:pPr marL="0" lvl="0" indent="0" algn="ctr" rtl="0">
              <a:spcBef>
                <a:spcPts val="0"/>
              </a:spcBef>
              <a:spcAft>
                <a:spcPts val="0"/>
              </a:spcAft>
              <a:buNone/>
            </a:pPr>
            <a:r>
              <a:rPr lang="en" dirty="0"/>
              <a:t>- Other views also say that if a mother is unprepared for a child, finacially and mentally, then that childs life will be worse</a:t>
            </a:r>
          </a:p>
        </p:txBody>
      </p:sp>
    </p:spTree>
    <p:extLst>
      <p:ext uri="{BB962C8B-B14F-4D97-AF65-F5344CB8AC3E}">
        <p14:creationId xmlns:p14="http://schemas.microsoft.com/office/powerpoint/2010/main" val="564300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F45772D8-21D7-0324-4D03-80D0CDB15887}"/>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03BC4612-574C-9A50-73A8-C0A99BEADFBB}"/>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GB" dirty="0"/>
              <a:t>In Summery</a:t>
            </a:r>
            <a:endParaRPr dirty="0"/>
          </a:p>
        </p:txBody>
      </p:sp>
      <p:sp>
        <p:nvSpPr>
          <p:cNvPr id="300" name="Google Shape;300;p37">
            <a:extLst>
              <a:ext uri="{FF2B5EF4-FFF2-40B4-BE49-F238E27FC236}">
                <a16:creationId xmlns:a16="http://schemas.microsoft.com/office/drawing/2014/main" id="{463E8BAC-CD02-E5D3-8F99-45569EBF6526}"/>
              </a:ext>
            </a:extLst>
          </p:cNvPr>
          <p:cNvSpPr txBox="1">
            <a:spLocks noGrp="1"/>
          </p:cNvSpPr>
          <p:nvPr>
            <p:ph type="body" idx="3"/>
          </p:nvPr>
        </p:nvSpPr>
        <p:spPr>
          <a:xfrm>
            <a:off x="922500" y="1104039"/>
            <a:ext cx="7710900" cy="352759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1. The Fetus, due to its lack of self awareness, does not have the same right to life as “persons”</a:t>
            </a:r>
          </a:p>
          <a:p>
            <a:pPr marL="285750" lvl="0" indent="-285750" algn="ctr" rtl="0">
              <a:spcBef>
                <a:spcPts val="0"/>
              </a:spcBef>
              <a:spcAft>
                <a:spcPts val="0"/>
              </a:spcAft>
              <a:buFontTx/>
              <a:buChar char="-"/>
            </a:pPr>
            <a:endParaRPr lang="en" dirty="0"/>
          </a:p>
          <a:p>
            <a:pPr marL="0" lvl="0" indent="0" algn="ctr" rtl="0">
              <a:spcBef>
                <a:spcPts val="0"/>
              </a:spcBef>
              <a:spcAft>
                <a:spcPts val="0"/>
              </a:spcAft>
              <a:buNone/>
            </a:pPr>
            <a:r>
              <a:rPr lang="en" dirty="0"/>
              <a:t>2. It is not immoral to end the life of a non-person</a:t>
            </a:r>
          </a:p>
          <a:p>
            <a:pPr marL="285750" lvl="0" indent="-285750" algn="ctr" rtl="0">
              <a:spcBef>
                <a:spcPts val="0"/>
              </a:spcBef>
              <a:spcAft>
                <a:spcPts val="0"/>
              </a:spcAft>
              <a:buFontTx/>
              <a:buChar char="-"/>
            </a:pPr>
            <a:endParaRPr lang="en" dirty="0"/>
          </a:p>
          <a:p>
            <a:pPr marL="0" lvl="0" indent="0" algn="ctr" rtl="0">
              <a:spcBef>
                <a:spcPts val="0"/>
              </a:spcBef>
              <a:spcAft>
                <a:spcPts val="0"/>
              </a:spcAft>
              <a:buNone/>
            </a:pPr>
            <a:r>
              <a:rPr lang="en" dirty="0"/>
              <a:t>3. Sometimes, it will be worse if a disabled child is born instead of aborted, because of emotional and financial stress</a:t>
            </a:r>
          </a:p>
          <a:p>
            <a:pPr marL="285750" lvl="0" indent="-285750" algn="ctr" rtl="0">
              <a:spcBef>
                <a:spcPts val="0"/>
              </a:spcBef>
              <a:spcAft>
                <a:spcPts val="0"/>
              </a:spcAft>
              <a:buFontTx/>
              <a:buChar char="-"/>
            </a:pPr>
            <a:endParaRPr lang="en" dirty="0"/>
          </a:p>
          <a:p>
            <a:pPr marL="0" lvl="0" indent="0" algn="ctr" rtl="0">
              <a:spcBef>
                <a:spcPts val="0"/>
              </a:spcBef>
              <a:spcAft>
                <a:spcPts val="0"/>
              </a:spcAft>
              <a:buNone/>
            </a:pPr>
            <a:r>
              <a:rPr lang="en" dirty="0"/>
              <a:t>4. The baby should not be saved at the expense of the Mothers bodily and mental autonomy in certain cases</a:t>
            </a:r>
          </a:p>
          <a:p>
            <a:pPr marL="285750" lvl="0" indent="-285750" algn="ctr" rtl="0">
              <a:spcBef>
                <a:spcPts val="0"/>
              </a:spcBef>
              <a:spcAft>
                <a:spcPts val="0"/>
              </a:spcAft>
              <a:buFontTx/>
              <a:buChar char="-"/>
            </a:pPr>
            <a:endParaRPr lang="en" dirty="0"/>
          </a:p>
          <a:p>
            <a:pPr marL="0" lvl="0" indent="0" algn="ctr" rtl="0">
              <a:spcBef>
                <a:spcPts val="0"/>
              </a:spcBef>
              <a:spcAft>
                <a:spcPts val="0"/>
              </a:spcAft>
              <a:buNone/>
            </a:pPr>
            <a:r>
              <a:rPr lang="en" sz="1600" dirty="0"/>
              <a:t>As a Pro – Lifer, how does one counter these arguments?</a:t>
            </a:r>
          </a:p>
        </p:txBody>
      </p:sp>
    </p:spTree>
    <p:extLst>
      <p:ext uri="{BB962C8B-B14F-4D97-AF65-F5344CB8AC3E}">
        <p14:creationId xmlns:p14="http://schemas.microsoft.com/office/powerpoint/2010/main" val="4291933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B45EE774-A454-553D-6005-E287F903A104}"/>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D2E8B9E2-5B75-F179-40AD-1BE55B2353D3}"/>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 sz="2800" dirty="0"/>
              <a:t>1. The Fetus, due to its lack of self awareness, does not have the same right to life as “persons”</a:t>
            </a:r>
          </a:p>
        </p:txBody>
      </p:sp>
      <p:sp>
        <p:nvSpPr>
          <p:cNvPr id="300" name="Google Shape;300;p37">
            <a:extLst>
              <a:ext uri="{FF2B5EF4-FFF2-40B4-BE49-F238E27FC236}">
                <a16:creationId xmlns:a16="http://schemas.microsoft.com/office/drawing/2014/main" id="{9BE9BEDA-7725-D0F0-C4C9-792B2DD3C16C}"/>
              </a:ext>
            </a:extLst>
          </p:cNvPr>
          <p:cNvSpPr txBox="1">
            <a:spLocks noGrp="1"/>
          </p:cNvSpPr>
          <p:nvPr>
            <p:ph type="body" idx="3"/>
          </p:nvPr>
        </p:nvSpPr>
        <p:spPr>
          <a:xfrm>
            <a:off x="873951" y="1899169"/>
            <a:ext cx="7243006" cy="2136900"/>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Tx/>
              <a:buChar char="-"/>
            </a:pPr>
            <a:r>
              <a:rPr lang="en-GB" sz="1600" dirty="0"/>
              <a:t>The supporters have to subscribe to Infanticide for this point to be perpetuated, a baby is of the same awareness as a person</a:t>
            </a:r>
          </a:p>
          <a:p>
            <a:pPr marL="285750" lvl="0" indent="-285750" algn="ctr" rtl="0">
              <a:spcBef>
                <a:spcPts val="0"/>
              </a:spcBef>
              <a:spcAft>
                <a:spcPts val="0"/>
              </a:spcAft>
              <a:buFontTx/>
              <a:buChar char="-"/>
            </a:pPr>
            <a:endParaRPr lang="en-GB" sz="1600" dirty="0"/>
          </a:p>
          <a:p>
            <a:pPr marL="285750" lvl="0" indent="-285750" algn="ctr" rtl="0">
              <a:spcBef>
                <a:spcPts val="0"/>
              </a:spcBef>
              <a:spcAft>
                <a:spcPts val="0"/>
              </a:spcAft>
              <a:buFontTx/>
              <a:buChar char="-"/>
            </a:pPr>
            <a:r>
              <a:rPr lang="en-GB" sz="1600" dirty="0"/>
              <a:t>This is Morally wrong, at the end of the day (Dabbagh, 2009)</a:t>
            </a:r>
          </a:p>
          <a:p>
            <a:pPr marL="285750" lvl="0" indent="-285750" algn="ctr" rtl="0">
              <a:spcBef>
                <a:spcPts val="0"/>
              </a:spcBef>
              <a:spcAft>
                <a:spcPts val="0"/>
              </a:spcAft>
              <a:buFontTx/>
              <a:buChar char="-"/>
            </a:pPr>
            <a:endParaRPr lang="en-GB" sz="1600" dirty="0"/>
          </a:p>
          <a:p>
            <a:pPr marL="285750" lvl="0" indent="-285750" algn="ctr" rtl="0">
              <a:spcBef>
                <a:spcPts val="0"/>
              </a:spcBef>
              <a:spcAft>
                <a:spcPts val="0"/>
              </a:spcAft>
              <a:buFontTx/>
              <a:buChar char="-"/>
            </a:pPr>
            <a:r>
              <a:rPr lang="en-GB" sz="1600" dirty="0"/>
              <a:t>To value all life, even if it isn’t classed as ‘Person’, is an integral part of human society and nature, and a universal value (</a:t>
            </a:r>
            <a:r>
              <a:rPr lang="en-GB" sz="1600" dirty="0" err="1"/>
              <a:t>Lijada</a:t>
            </a:r>
            <a:r>
              <a:rPr lang="en-GB" sz="1600" dirty="0"/>
              <a:t>, 2019)</a:t>
            </a:r>
          </a:p>
          <a:p>
            <a:pPr marL="285750" lvl="0" indent="-285750" algn="ctr" rtl="0">
              <a:spcBef>
                <a:spcPts val="0"/>
              </a:spcBef>
              <a:spcAft>
                <a:spcPts val="0"/>
              </a:spcAft>
              <a:buFontTx/>
              <a:buChar char="-"/>
            </a:pPr>
            <a:endParaRPr lang="en-GB" sz="1600" dirty="0"/>
          </a:p>
          <a:p>
            <a:pPr marL="285750" lvl="0" indent="-285750" algn="ctr" rtl="0">
              <a:spcBef>
                <a:spcPts val="0"/>
              </a:spcBef>
              <a:spcAft>
                <a:spcPts val="0"/>
              </a:spcAft>
              <a:buFontTx/>
              <a:buChar char="-"/>
            </a:pPr>
            <a:r>
              <a:rPr lang="en-GB" sz="1600" dirty="0"/>
              <a:t>We should look after our future, as seen in the Climate debates for instance</a:t>
            </a:r>
          </a:p>
        </p:txBody>
      </p:sp>
    </p:spTree>
    <p:extLst>
      <p:ext uri="{BB962C8B-B14F-4D97-AF65-F5344CB8AC3E}">
        <p14:creationId xmlns:p14="http://schemas.microsoft.com/office/powerpoint/2010/main" val="2348385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AD324F80-6E55-4237-5A3C-380F40F45186}"/>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92005759-3C14-C1AA-54A2-D27815A714D3}"/>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lvl="0"/>
            <a:r>
              <a:rPr lang="en" sz="2800" dirty="0"/>
              <a:t>2. It is not immoral to end the life of a non - person</a:t>
            </a:r>
          </a:p>
        </p:txBody>
      </p:sp>
      <p:sp>
        <p:nvSpPr>
          <p:cNvPr id="300" name="Google Shape;300;p37">
            <a:extLst>
              <a:ext uri="{FF2B5EF4-FFF2-40B4-BE49-F238E27FC236}">
                <a16:creationId xmlns:a16="http://schemas.microsoft.com/office/drawing/2014/main" id="{D95D8A38-12E5-4295-F2E9-C179B3670054}"/>
              </a:ext>
            </a:extLst>
          </p:cNvPr>
          <p:cNvSpPr txBox="1">
            <a:spLocks noGrp="1"/>
          </p:cNvSpPr>
          <p:nvPr>
            <p:ph type="body" idx="3"/>
          </p:nvPr>
        </p:nvSpPr>
        <p:spPr>
          <a:xfrm>
            <a:off x="867325" y="1415464"/>
            <a:ext cx="7243006" cy="2136900"/>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Tx/>
              <a:buChar char="-"/>
            </a:pPr>
            <a:r>
              <a:rPr lang="en-GB" sz="1600" dirty="0"/>
              <a:t>Marquis argues that the value of a human's potential future makes killing wrong, and this proceeds the “Personhood” debate</a:t>
            </a:r>
          </a:p>
          <a:p>
            <a:pPr marL="285750" lvl="0" indent="-285750" algn="ctr" rtl="0">
              <a:spcBef>
                <a:spcPts val="0"/>
              </a:spcBef>
              <a:spcAft>
                <a:spcPts val="0"/>
              </a:spcAft>
              <a:buFontTx/>
              <a:buChar char="-"/>
            </a:pPr>
            <a:endParaRPr lang="en-GB" sz="1600" dirty="0"/>
          </a:p>
          <a:p>
            <a:pPr marL="285750" lvl="0" indent="-285750" algn="ctr" rtl="0">
              <a:spcBef>
                <a:spcPts val="0"/>
              </a:spcBef>
              <a:spcAft>
                <a:spcPts val="0"/>
              </a:spcAft>
              <a:buFontTx/>
              <a:buChar char="-"/>
            </a:pPr>
            <a:r>
              <a:rPr lang="en-GB" sz="1600" dirty="0"/>
              <a:t>Animals, under </a:t>
            </a:r>
            <a:r>
              <a:rPr lang="en-GB" sz="1600" dirty="0" err="1"/>
              <a:t>Tooleys</a:t>
            </a:r>
            <a:r>
              <a:rPr lang="en-GB" sz="1600" dirty="0"/>
              <a:t> argument, are also non – humans, yet they protect their infants with everything they have in most cases. </a:t>
            </a:r>
          </a:p>
          <a:p>
            <a:pPr marL="285750" lvl="0" indent="-285750" algn="ctr" rtl="0">
              <a:spcBef>
                <a:spcPts val="0"/>
              </a:spcBef>
              <a:spcAft>
                <a:spcPts val="0"/>
              </a:spcAft>
              <a:buFontTx/>
              <a:buChar char="-"/>
            </a:pPr>
            <a:endParaRPr lang="en-GB" sz="1600" dirty="0"/>
          </a:p>
          <a:p>
            <a:pPr marL="285750" lvl="0" indent="-285750" algn="ctr">
              <a:buFontTx/>
              <a:buChar char="-"/>
            </a:pPr>
            <a:r>
              <a:rPr lang="en-GB" sz="1600" dirty="0"/>
              <a:t>Lions, for instance, have a very clear natural inclination to protect their new born through territorial and social interactions (</a:t>
            </a:r>
            <a:r>
              <a:rPr lang="en-GB" sz="1600" dirty="0" err="1"/>
              <a:t>Dejeante</a:t>
            </a:r>
            <a:r>
              <a:rPr lang="en-GB" sz="1600" dirty="0"/>
              <a:t>, Loveridge, Macdonald, </a:t>
            </a:r>
            <a:r>
              <a:rPr lang="en-GB" sz="1600" i="1" dirty="0"/>
              <a:t>et al</a:t>
            </a:r>
            <a:r>
              <a:rPr lang="en-GB" sz="1600" dirty="0"/>
              <a:t>. , 2024)</a:t>
            </a:r>
          </a:p>
          <a:p>
            <a:pPr marL="285750" lvl="0" indent="-285750" algn="ctr" rtl="0">
              <a:spcBef>
                <a:spcPts val="0"/>
              </a:spcBef>
              <a:spcAft>
                <a:spcPts val="0"/>
              </a:spcAft>
              <a:buFontTx/>
              <a:buChar char="-"/>
            </a:pPr>
            <a:endParaRPr lang="en-GB" dirty="0"/>
          </a:p>
          <a:p>
            <a:pPr marL="285750" lvl="0" indent="-285750" algn="ctr" rtl="0">
              <a:spcBef>
                <a:spcPts val="0"/>
              </a:spcBef>
              <a:spcAft>
                <a:spcPts val="0"/>
              </a:spcAft>
              <a:buFontTx/>
              <a:buChar char="-"/>
            </a:pPr>
            <a:endParaRPr lang="en-GB" dirty="0"/>
          </a:p>
        </p:txBody>
      </p:sp>
    </p:spTree>
    <p:extLst>
      <p:ext uri="{BB962C8B-B14F-4D97-AF65-F5344CB8AC3E}">
        <p14:creationId xmlns:p14="http://schemas.microsoft.com/office/powerpoint/2010/main" val="2844241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F806929B-9D7A-5780-3877-8491292D366E}"/>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7F5BE5CF-E7BA-C8AF-4D8D-535B5F3387B7}"/>
              </a:ext>
            </a:extLst>
          </p:cNvPr>
          <p:cNvSpPr txBox="1">
            <a:spLocks noGrp="1"/>
          </p:cNvSpPr>
          <p:nvPr>
            <p:ph type="title"/>
          </p:nvPr>
        </p:nvSpPr>
        <p:spPr>
          <a:xfrm>
            <a:off x="716550" y="305877"/>
            <a:ext cx="7710900" cy="572700"/>
          </a:xfrm>
          <a:prstGeom prst="rect">
            <a:avLst/>
          </a:prstGeom>
        </p:spPr>
        <p:txBody>
          <a:bodyPr spcFirstLastPara="1" wrap="square" lIns="91425" tIns="91425" rIns="91425" bIns="91425" anchor="t" anchorCtr="0">
            <a:noAutofit/>
          </a:bodyPr>
          <a:lstStyle/>
          <a:p>
            <a:r>
              <a:rPr lang="en" sz="2800" dirty="0"/>
              <a:t>3. Sometimes, it will be worse if a disabled child is born instead of aborted, because of emotional and financial stress</a:t>
            </a:r>
            <a:br>
              <a:rPr lang="en" dirty="0"/>
            </a:br>
            <a:endParaRPr lang="en" dirty="0"/>
          </a:p>
        </p:txBody>
      </p:sp>
      <p:sp>
        <p:nvSpPr>
          <p:cNvPr id="300" name="Google Shape;300;p37">
            <a:extLst>
              <a:ext uri="{FF2B5EF4-FFF2-40B4-BE49-F238E27FC236}">
                <a16:creationId xmlns:a16="http://schemas.microsoft.com/office/drawing/2014/main" id="{2F43D028-F052-7226-6A04-9B883E6C5141}"/>
              </a:ext>
            </a:extLst>
          </p:cNvPr>
          <p:cNvSpPr txBox="1">
            <a:spLocks noGrp="1"/>
          </p:cNvSpPr>
          <p:nvPr>
            <p:ph type="body" idx="3"/>
          </p:nvPr>
        </p:nvSpPr>
        <p:spPr>
          <a:xfrm>
            <a:off x="950497" y="1998560"/>
            <a:ext cx="7243006" cy="2136900"/>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Tx/>
              <a:buChar char="-"/>
            </a:pPr>
            <a:r>
              <a:rPr lang="en-GB" dirty="0"/>
              <a:t>This is a fear-based argument, we do not truly know what the future holds and may loose out by making decisions that avoid potential trials</a:t>
            </a:r>
          </a:p>
          <a:p>
            <a:pPr marL="285750" lvl="0" indent="-285750" algn="ctr" rtl="0">
              <a:spcBef>
                <a:spcPts val="0"/>
              </a:spcBef>
              <a:spcAft>
                <a:spcPts val="0"/>
              </a:spcAft>
              <a:buFontTx/>
              <a:buChar char="-"/>
            </a:pPr>
            <a:endParaRPr lang="en-GB" dirty="0"/>
          </a:p>
          <a:p>
            <a:pPr marL="285750" lvl="0" indent="-285750" algn="ctr" rtl="0">
              <a:spcBef>
                <a:spcPts val="0"/>
              </a:spcBef>
              <a:spcAft>
                <a:spcPts val="0"/>
              </a:spcAft>
              <a:buFontTx/>
              <a:buChar char="-"/>
            </a:pPr>
            <a:r>
              <a:rPr lang="en-GB" dirty="0"/>
              <a:t>Seneca on fear: </a:t>
            </a:r>
          </a:p>
          <a:p>
            <a:pPr marL="0" lvl="0" indent="0" algn="ctr">
              <a:buNone/>
            </a:pPr>
            <a:r>
              <a:rPr lang="en-GB" dirty="0"/>
              <a:t>“How often has the unexpected happened! How often has the expected never come to pass! And even though it is ordained to be, what does it avail to run out to meet your suffering? You will suffer soon enough, when it arrives; so look forward meanwhile to better things. What shall you gain by doing this? Time.” – </a:t>
            </a:r>
          </a:p>
          <a:p>
            <a:pPr marL="0" lvl="0" indent="0" algn="ctr">
              <a:buNone/>
            </a:pPr>
            <a:r>
              <a:rPr lang="en-GB" i="1" dirty="0"/>
              <a:t>Letters from a Stoic, Seneca</a:t>
            </a:r>
          </a:p>
          <a:p>
            <a:pPr marL="0" lvl="0" indent="0" algn="ctr">
              <a:buNone/>
            </a:pPr>
            <a:r>
              <a:rPr lang="en-GB" dirty="0"/>
              <a:t>(</a:t>
            </a:r>
            <a:r>
              <a:rPr lang="en-GB" dirty="0" err="1"/>
              <a:t>Papova</a:t>
            </a:r>
            <a:r>
              <a:rPr lang="en-GB" dirty="0"/>
              <a:t>, </a:t>
            </a:r>
            <a:r>
              <a:rPr lang="en-GB" i="1" dirty="0" err="1"/>
              <a:t>nd</a:t>
            </a:r>
            <a:r>
              <a:rPr lang="en-GB" i="1" dirty="0"/>
              <a:t>.</a:t>
            </a:r>
            <a:r>
              <a:rPr lang="en-GB" dirty="0"/>
              <a:t>)</a:t>
            </a:r>
          </a:p>
          <a:p>
            <a:pPr marL="0" lvl="0" indent="0" algn="ctr">
              <a:buNone/>
            </a:pPr>
            <a:r>
              <a:rPr lang="en-GB" dirty="0"/>
              <a:t>- By meeting our misfortunes with courage, we end up gaining. This a the premise for many spiritual traditions: The Christian Holy Grail quest, Buddhism meditation, Stoicism, etc.</a:t>
            </a:r>
          </a:p>
        </p:txBody>
      </p:sp>
    </p:spTree>
    <p:extLst>
      <p:ext uri="{BB962C8B-B14F-4D97-AF65-F5344CB8AC3E}">
        <p14:creationId xmlns:p14="http://schemas.microsoft.com/office/powerpoint/2010/main" val="1961777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6">
          <a:extLst>
            <a:ext uri="{FF2B5EF4-FFF2-40B4-BE49-F238E27FC236}">
              <a16:creationId xmlns:a16="http://schemas.microsoft.com/office/drawing/2014/main" id="{4965320F-B8C7-1A8F-88D2-ED6BA9BD8E81}"/>
            </a:ext>
          </a:extLst>
        </p:cNvPr>
        <p:cNvGrpSpPr/>
        <p:nvPr/>
      </p:nvGrpSpPr>
      <p:grpSpPr>
        <a:xfrm>
          <a:off x="0" y="0"/>
          <a:ext cx="0" cy="0"/>
          <a:chOff x="0" y="0"/>
          <a:chExt cx="0" cy="0"/>
        </a:xfrm>
      </p:grpSpPr>
      <p:sp>
        <p:nvSpPr>
          <p:cNvPr id="297" name="Google Shape;297;p37">
            <a:extLst>
              <a:ext uri="{FF2B5EF4-FFF2-40B4-BE49-F238E27FC236}">
                <a16:creationId xmlns:a16="http://schemas.microsoft.com/office/drawing/2014/main" id="{286A8EAB-2557-FF9E-824F-B4B0315255A9}"/>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r>
              <a:rPr lang="en" sz="2800" dirty="0"/>
              <a:t>4. The baby should not be saved at the expense of the Mothers bodily and mental autonomy in certain cases</a:t>
            </a:r>
            <a:br>
              <a:rPr lang="en" dirty="0"/>
            </a:br>
            <a:br>
              <a:rPr lang="en" dirty="0"/>
            </a:br>
            <a:endParaRPr lang="en" dirty="0"/>
          </a:p>
        </p:txBody>
      </p:sp>
      <p:sp>
        <p:nvSpPr>
          <p:cNvPr id="300" name="Google Shape;300;p37">
            <a:extLst>
              <a:ext uri="{FF2B5EF4-FFF2-40B4-BE49-F238E27FC236}">
                <a16:creationId xmlns:a16="http://schemas.microsoft.com/office/drawing/2014/main" id="{F6066217-B1D2-67F5-8250-40E5C5B87970}"/>
              </a:ext>
            </a:extLst>
          </p:cNvPr>
          <p:cNvSpPr txBox="1">
            <a:spLocks noGrp="1"/>
          </p:cNvSpPr>
          <p:nvPr>
            <p:ph type="body" idx="3"/>
          </p:nvPr>
        </p:nvSpPr>
        <p:spPr>
          <a:xfrm>
            <a:off x="950497" y="1866039"/>
            <a:ext cx="7243006" cy="2136900"/>
          </a:xfrm>
          <a:prstGeom prst="rect">
            <a:avLst/>
          </a:prstGeom>
        </p:spPr>
        <p:txBody>
          <a:bodyPr spcFirstLastPara="1" wrap="square" lIns="91425" tIns="91425" rIns="91425" bIns="91425" anchor="t" anchorCtr="0">
            <a:noAutofit/>
          </a:bodyPr>
          <a:lstStyle/>
          <a:p>
            <a:pPr marL="285750" lvl="0" indent="-285750" algn="ctr" rtl="0">
              <a:spcBef>
                <a:spcPts val="0"/>
              </a:spcBef>
              <a:spcAft>
                <a:spcPts val="0"/>
              </a:spcAft>
              <a:buFontTx/>
              <a:buChar char="-"/>
            </a:pPr>
            <a:r>
              <a:rPr lang="en-GB" sz="1600" dirty="0"/>
              <a:t>It is up to the mother to morally decide who is more important, she or her potential child's. I reference nature again for my view on this matter.</a:t>
            </a:r>
          </a:p>
          <a:p>
            <a:pPr marL="285750" lvl="0" indent="-285750" algn="ctr" rtl="0">
              <a:spcBef>
                <a:spcPts val="0"/>
              </a:spcBef>
              <a:spcAft>
                <a:spcPts val="0"/>
              </a:spcAft>
              <a:buFontTx/>
              <a:buChar char="-"/>
            </a:pPr>
            <a:endParaRPr lang="en-GB" sz="1600" dirty="0"/>
          </a:p>
          <a:p>
            <a:pPr marL="285750" lvl="0" indent="-285750" algn="ctr" rtl="0">
              <a:spcBef>
                <a:spcPts val="0"/>
              </a:spcBef>
              <a:spcAft>
                <a:spcPts val="0"/>
              </a:spcAft>
              <a:buFontTx/>
              <a:buChar char="-"/>
            </a:pPr>
            <a:r>
              <a:rPr lang="en-GB" sz="1600" dirty="0"/>
              <a:t>Also, women can be negatively affected after having abortions </a:t>
            </a:r>
          </a:p>
          <a:p>
            <a:pPr marL="285750" lvl="0" indent="-285750" algn="ctr" rtl="0">
              <a:spcBef>
                <a:spcPts val="0"/>
              </a:spcBef>
              <a:spcAft>
                <a:spcPts val="0"/>
              </a:spcAft>
              <a:buFontTx/>
              <a:buChar char="-"/>
            </a:pPr>
            <a:endParaRPr lang="en-GB" sz="1600" dirty="0"/>
          </a:p>
          <a:p>
            <a:pPr marL="285750" lvl="0" indent="-285750" algn="ctr" rtl="0">
              <a:spcBef>
                <a:spcPts val="0"/>
              </a:spcBef>
              <a:spcAft>
                <a:spcPts val="0"/>
              </a:spcAft>
              <a:buFontTx/>
              <a:buChar char="-"/>
            </a:pPr>
            <a:r>
              <a:rPr lang="en-GB" sz="1600" dirty="0"/>
              <a:t>In a study where 270 women were questioned after abortions, it was found that 93% received negative psychological side effects.</a:t>
            </a:r>
          </a:p>
          <a:p>
            <a:pPr marL="285750" lvl="0" indent="-285750" algn="ctr" rtl="0">
              <a:spcBef>
                <a:spcPts val="0"/>
              </a:spcBef>
              <a:spcAft>
                <a:spcPts val="0"/>
              </a:spcAft>
              <a:buFontTx/>
              <a:buChar char="-"/>
            </a:pPr>
            <a:endParaRPr lang="en-GB" sz="1600" dirty="0"/>
          </a:p>
          <a:p>
            <a:pPr marL="285750" lvl="0" indent="-285750" algn="ctr" rtl="0">
              <a:spcBef>
                <a:spcPts val="0"/>
              </a:spcBef>
              <a:spcAft>
                <a:spcPts val="0"/>
              </a:spcAft>
              <a:buFontTx/>
              <a:buChar char="-"/>
            </a:pPr>
            <a:r>
              <a:rPr lang="en-GB" sz="1600" dirty="0"/>
              <a:t>Eating disorders, Low Self esteem, Guilt, Regret, Depression and worries about being unable to conceive again were prevalent results (</a:t>
            </a:r>
            <a:r>
              <a:rPr lang="en-GB" sz="1600" dirty="0" err="1"/>
              <a:t>Paureza</a:t>
            </a:r>
            <a:r>
              <a:rPr lang="en-GB" sz="1600" dirty="0"/>
              <a:t>, Batebi, 2011)</a:t>
            </a:r>
          </a:p>
        </p:txBody>
      </p:sp>
    </p:spTree>
    <p:extLst>
      <p:ext uri="{BB962C8B-B14F-4D97-AF65-F5344CB8AC3E}">
        <p14:creationId xmlns:p14="http://schemas.microsoft.com/office/powerpoint/2010/main" val="1813578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39"/>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Further Thoughts and Statistics</a:t>
            </a:r>
            <a:endParaRPr dirty="0"/>
          </a:p>
        </p:txBody>
      </p:sp>
      <p:sp>
        <p:nvSpPr>
          <p:cNvPr id="313" name="Google Shape;313;p39"/>
          <p:cNvSpPr txBox="1">
            <a:spLocks noGrp="1"/>
          </p:cNvSpPr>
          <p:nvPr>
            <p:ph type="subTitle" idx="1"/>
          </p:nvPr>
        </p:nvSpPr>
        <p:spPr>
          <a:xfrm>
            <a:off x="1175973" y="938300"/>
            <a:ext cx="7000617" cy="2590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sz="1800" dirty="0"/>
              <a:t>Why Do people have abortions?</a:t>
            </a:r>
          </a:p>
          <a:p>
            <a:pPr marL="285750" lvl="0" indent="-285750" algn="ctr" rtl="0">
              <a:spcBef>
                <a:spcPts val="0"/>
              </a:spcBef>
              <a:spcAft>
                <a:spcPts val="0"/>
              </a:spcAft>
              <a:buClr>
                <a:schemeClr val="dk1"/>
              </a:buClr>
              <a:buSzPts val="1100"/>
              <a:buFontTx/>
              <a:buChar char="-"/>
            </a:pPr>
            <a:r>
              <a:rPr lang="en-GB" sz="1600" dirty="0"/>
              <a:t>- 40% of women say it is because of financial concerns</a:t>
            </a:r>
          </a:p>
          <a:p>
            <a:pPr marL="285750" lvl="0" indent="-285750" algn="ctr" rtl="0">
              <a:spcBef>
                <a:spcPts val="0"/>
              </a:spcBef>
              <a:spcAft>
                <a:spcPts val="0"/>
              </a:spcAft>
              <a:buClr>
                <a:schemeClr val="dk1"/>
              </a:buClr>
              <a:buSzPts val="1100"/>
              <a:buFontTx/>
              <a:buChar char="-"/>
            </a:pPr>
            <a:r>
              <a:rPr lang="en-GB" sz="1600" dirty="0"/>
              <a:t>- 36% say it is not the right time in life</a:t>
            </a:r>
          </a:p>
          <a:p>
            <a:pPr marL="285750" lvl="0" indent="-285750" algn="ctr" rtl="0">
              <a:spcBef>
                <a:spcPts val="0"/>
              </a:spcBef>
              <a:spcAft>
                <a:spcPts val="0"/>
              </a:spcAft>
              <a:buClr>
                <a:schemeClr val="dk1"/>
              </a:buClr>
              <a:buSzPts val="1100"/>
              <a:buFontTx/>
              <a:buChar char="-"/>
            </a:pPr>
            <a:r>
              <a:rPr lang="en-GB" sz="1600" dirty="0"/>
              <a:t>- 30% have issues with their partners</a:t>
            </a:r>
          </a:p>
          <a:p>
            <a:pPr marL="285750" lvl="0" indent="-285750" algn="ctr" rtl="0">
              <a:spcBef>
                <a:spcPts val="0"/>
              </a:spcBef>
              <a:spcAft>
                <a:spcPts val="0"/>
              </a:spcAft>
              <a:buClr>
                <a:schemeClr val="dk1"/>
              </a:buClr>
              <a:buSzPts val="1100"/>
              <a:buFontTx/>
              <a:buChar char="-"/>
            </a:pPr>
            <a:r>
              <a:rPr lang="en-GB" sz="1600" dirty="0"/>
              <a:t>- 12% say it due to health concerns</a:t>
            </a:r>
          </a:p>
          <a:p>
            <a:pPr marL="285750" lvl="0" indent="-285750" algn="ctr" rtl="0">
              <a:spcBef>
                <a:spcPts val="0"/>
              </a:spcBef>
              <a:spcAft>
                <a:spcPts val="0"/>
              </a:spcAft>
              <a:buClr>
                <a:schemeClr val="dk1"/>
              </a:buClr>
              <a:buSzPts val="1100"/>
              <a:buFontTx/>
              <a:buChar char="-"/>
            </a:pPr>
            <a:r>
              <a:rPr lang="en-GB" sz="1600" dirty="0"/>
              <a:t>(Stacey, 2025)</a:t>
            </a:r>
          </a:p>
          <a:p>
            <a:pPr marL="285750" lvl="0" indent="-285750" algn="ctr" rtl="0">
              <a:spcBef>
                <a:spcPts val="0"/>
              </a:spcBef>
              <a:spcAft>
                <a:spcPts val="0"/>
              </a:spcAft>
              <a:buClr>
                <a:schemeClr val="dk1"/>
              </a:buClr>
              <a:buSzPts val="1100"/>
              <a:buFontTx/>
              <a:buChar char="-"/>
            </a:pPr>
            <a:r>
              <a:rPr lang="en-GB" sz="1600" dirty="0"/>
              <a:t>- </a:t>
            </a:r>
          </a:p>
          <a:p>
            <a:pPr marL="285750" lvl="0" indent="-285750" algn="ctr" rtl="0">
              <a:spcBef>
                <a:spcPts val="0"/>
              </a:spcBef>
              <a:spcAft>
                <a:spcPts val="0"/>
              </a:spcAft>
              <a:buClr>
                <a:schemeClr val="dk1"/>
              </a:buClr>
              <a:buSzPts val="1100"/>
              <a:buFontTx/>
              <a:buChar char="-"/>
            </a:pPr>
            <a:r>
              <a:rPr lang="en-GB" sz="1600" dirty="0"/>
              <a:t>- Nationally, only 5% of pregnancies are rape related during 1996, it isn’t stated if this number has increased in the years since</a:t>
            </a:r>
          </a:p>
          <a:p>
            <a:pPr marL="285750" lvl="0" indent="-285750" algn="ctr" rtl="0">
              <a:spcBef>
                <a:spcPts val="0"/>
              </a:spcBef>
              <a:spcAft>
                <a:spcPts val="0"/>
              </a:spcAft>
              <a:buClr>
                <a:schemeClr val="dk1"/>
              </a:buClr>
              <a:buSzPts val="1100"/>
              <a:buFontTx/>
              <a:buChar char="-"/>
            </a:pPr>
            <a:r>
              <a:rPr lang="en-GB" sz="1600" dirty="0"/>
              <a:t>(Holmes, Resnick, Kilpatrick, 1996)</a:t>
            </a:r>
          </a:p>
          <a:p>
            <a:pPr marL="285750" lvl="0" indent="-285750" algn="ctr" rtl="0">
              <a:spcBef>
                <a:spcPts val="0"/>
              </a:spcBef>
              <a:spcAft>
                <a:spcPts val="0"/>
              </a:spcAft>
              <a:buClr>
                <a:schemeClr val="dk1"/>
              </a:buClr>
              <a:buSzPts val="1100"/>
              <a:buFontTx/>
              <a:buChar char="-"/>
            </a:pPr>
            <a:r>
              <a:rPr lang="en-GB" sz="1600" dirty="0"/>
              <a:t>- We can agree that the majority of abortions today are due to socioeconomic concerns, and Traditional family values are being destroyed by this. You can’t have a family without a baby.</a:t>
            </a:r>
          </a:p>
          <a:p>
            <a:pPr marL="0" lvl="0" indent="0" algn="l" rtl="0">
              <a:spcBef>
                <a:spcPts val="0"/>
              </a:spcBef>
              <a:spcAft>
                <a:spcPts val="0"/>
              </a:spcAft>
              <a:buClr>
                <a:schemeClr val="dk1"/>
              </a:buClr>
              <a:buSzPts val="1100"/>
              <a:buNone/>
            </a:pPr>
            <a:endParaRPr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11">
          <a:extLst>
            <a:ext uri="{FF2B5EF4-FFF2-40B4-BE49-F238E27FC236}">
              <a16:creationId xmlns:a16="http://schemas.microsoft.com/office/drawing/2014/main" id="{29F464C9-3CD8-4B87-7C5C-484E4A0079AB}"/>
            </a:ext>
          </a:extLst>
        </p:cNvPr>
        <p:cNvGrpSpPr/>
        <p:nvPr/>
      </p:nvGrpSpPr>
      <p:grpSpPr>
        <a:xfrm>
          <a:off x="0" y="0"/>
          <a:ext cx="0" cy="0"/>
          <a:chOff x="0" y="0"/>
          <a:chExt cx="0" cy="0"/>
        </a:xfrm>
      </p:grpSpPr>
      <p:sp>
        <p:nvSpPr>
          <p:cNvPr id="312" name="Google Shape;312;p39">
            <a:extLst>
              <a:ext uri="{FF2B5EF4-FFF2-40B4-BE49-F238E27FC236}">
                <a16:creationId xmlns:a16="http://schemas.microsoft.com/office/drawing/2014/main" id="{C6DF2BCA-CF9D-7BD9-F395-BAFFF5324281}"/>
              </a:ext>
            </a:extLst>
          </p:cNvPr>
          <p:cNvSpPr txBox="1">
            <a:spLocks noGrp="1"/>
          </p:cNvSpPr>
          <p:nvPr>
            <p:ph type="title"/>
          </p:nvPr>
        </p:nvSpPr>
        <p:spPr>
          <a:xfrm>
            <a:off x="720000" y="445025"/>
            <a:ext cx="7710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What does this evidence suggest?</a:t>
            </a:r>
            <a:endParaRPr dirty="0"/>
          </a:p>
        </p:txBody>
      </p:sp>
      <p:sp>
        <p:nvSpPr>
          <p:cNvPr id="313" name="Google Shape;313;p39">
            <a:extLst>
              <a:ext uri="{FF2B5EF4-FFF2-40B4-BE49-F238E27FC236}">
                <a16:creationId xmlns:a16="http://schemas.microsoft.com/office/drawing/2014/main" id="{A255AAC8-2A55-594E-A6FE-D2616A422C3B}"/>
              </a:ext>
            </a:extLst>
          </p:cNvPr>
          <p:cNvSpPr txBox="1">
            <a:spLocks noGrp="1"/>
          </p:cNvSpPr>
          <p:nvPr>
            <p:ph type="subTitle" idx="1"/>
          </p:nvPr>
        </p:nvSpPr>
        <p:spPr>
          <a:xfrm>
            <a:off x="783456" y="1084074"/>
            <a:ext cx="7577087" cy="2590500"/>
          </a:xfrm>
          <a:prstGeom prst="rect">
            <a:avLst/>
          </a:prstGeom>
        </p:spPr>
        <p:txBody>
          <a:bodyPr spcFirstLastPara="1" wrap="square" lIns="91425" tIns="91425" rIns="91425" bIns="91425" anchor="t" anchorCtr="0">
            <a:noAutofit/>
          </a:bodyPr>
          <a:lstStyle/>
          <a:p>
            <a:pPr marL="342900" lvl="0" indent="-342900" algn="ctr" rtl="0">
              <a:spcBef>
                <a:spcPts val="0"/>
              </a:spcBef>
              <a:spcAft>
                <a:spcPts val="0"/>
              </a:spcAft>
              <a:buClr>
                <a:schemeClr val="dk1"/>
              </a:buClr>
              <a:buSzPts val="1100"/>
              <a:buFont typeface="Arial"/>
              <a:buAutoNum type="arabicPeriod"/>
            </a:pPr>
            <a:r>
              <a:rPr lang="en-GB" dirty="0"/>
              <a:t>- </a:t>
            </a:r>
            <a:r>
              <a:rPr lang="en-GB" sz="1600" dirty="0"/>
              <a:t>There is a lack of preparation and education, preparing young women for adult life and parenthood, today</a:t>
            </a:r>
          </a:p>
          <a:p>
            <a:pPr marL="342900" lvl="0" indent="-342900" algn="ctr" rtl="0">
              <a:spcBef>
                <a:spcPts val="0"/>
              </a:spcBef>
              <a:spcAft>
                <a:spcPts val="0"/>
              </a:spcAft>
              <a:buClr>
                <a:schemeClr val="dk1"/>
              </a:buClr>
              <a:buSzPts val="1100"/>
              <a:buFont typeface="Arial"/>
              <a:buAutoNum type="arabicPeriod"/>
            </a:pPr>
            <a:endParaRPr lang="en-GB" sz="1600" dirty="0"/>
          </a:p>
          <a:p>
            <a:pPr marL="342900" lvl="0" indent="-342900" algn="ctr" rtl="0">
              <a:spcBef>
                <a:spcPts val="0"/>
              </a:spcBef>
              <a:spcAft>
                <a:spcPts val="0"/>
              </a:spcAft>
              <a:buClr>
                <a:schemeClr val="dk1"/>
              </a:buClr>
              <a:buSzPts val="1100"/>
              <a:buFont typeface="Arial"/>
              <a:buAutoNum type="arabicPeriod"/>
            </a:pPr>
            <a:r>
              <a:rPr lang="en-GB" sz="1600" dirty="0"/>
              <a:t>- Todays economy is too difficult for young Parents to get by without help</a:t>
            </a:r>
          </a:p>
          <a:p>
            <a:pPr marL="342900" lvl="0" indent="-342900" algn="ctr" rtl="0">
              <a:spcBef>
                <a:spcPts val="0"/>
              </a:spcBef>
              <a:spcAft>
                <a:spcPts val="0"/>
              </a:spcAft>
              <a:buClr>
                <a:schemeClr val="dk1"/>
              </a:buClr>
              <a:buSzPts val="1100"/>
              <a:buFont typeface="Arial"/>
              <a:buAutoNum type="arabicPeriod"/>
            </a:pPr>
            <a:endParaRPr lang="en-GB" sz="1600" dirty="0"/>
          </a:p>
          <a:p>
            <a:pPr marL="342900" lvl="0" indent="-342900" algn="ctr" rtl="0">
              <a:spcBef>
                <a:spcPts val="0"/>
              </a:spcBef>
              <a:spcAft>
                <a:spcPts val="0"/>
              </a:spcAft>
              <a:buClr>
                <a:schemeClr val="dk1"/>
              </a:buClr>
              <a:buSzPts val="1100"/>
              <a:buFont typeface="Arial"/>
              <a:buAutoNum type="arabicPeriod"/>
            </a:pPr>
            <a:r>
              <a:rPr lang="en-GB" sz="1600" dirty="0"/>
              <a:t>- People are not having healthy relationships, perhaps because relationships are used as coping mechanisms rather than building blocks towards a successful life</a:t>
            </a:r>
          </a:p>
          <a:p>
            <a:pPr marL="342900" lvl="0" indent="-342900" algn="ctr" rtl="0">
              <a:spcBef>
                <a:spcPts val="0"/>
              </a:spcBef>
              <a:spcAft>
                <a:spcPts val="0"/>
              </a:spcAft>
              <a:buClr>
                <a:schemeClr val="dk1"/>
              </a:buClr>
              <a:buSzPts val="1100"/>
              <a:buFont typeface="Arial"/>
              <a:buAutoNum type="arabicPeriod"/>
            </a:pPr>
            <a:endParaRPr lang="en-GB" sz="1600" dirty="0"/>
          </a:p>
          <a:p>
            <a:pPr marL="342900" lvl="0" indent="-342900" algn="ctr" rtl="0">
              <a:spcBef>
                <a:spcPts val="0"/>
              </a:spcBef>
              <a:spcAft>
                <a:spcPts val="0"/>
              </a:spcAft>
              <a:buClr>
                <a:schemeClr val="dk1"/>
              </a:buClr>
              <a:buSzPts val="1100"/>
              <a:buFont typeface="Arial"/>
              <a:buAutoNum type="arabicPeriod"/>
            </a:pPr>
            <a:r>
              <a:rPr lang="en-GB" sz="1600" dirty="0"/>
              <a:t>- There is a distinct lack of responsibility in young people that causes too many unwanted pregnancies</a:t>
            </a:r>
          </a:p>
          <a:p>
            <a:pPr marL="0" lvl="0" indent="0" algn="ctr" rtl="0">
              <a:spcBef>
                <a:spcPts val="0"/>
              </a:spcBef>
              <a:spcAft>
                <a:spcPts val="0"/>
              </a:spcAft>
              <a:buClr>
                <a:schemeClr val="dk1"/>
              </a:buClr>
              <a:buSzPts val="1100"/>
              <a:buNone/>
            </a:pPr>
            <a:endParaRPr lang="en-GB" dirty="0"/>
          </a:p>
          <a:p>
            <a:pPr marL="0" lvl="0" indent="0" algn="ctr" rtl="0">
              <a:spcBef>
                <a:spcPts val="0"/>
              </a:spcBef>
              <a:spcAft>
                <a:spcPts val="0"/>
              </a:spcAft>
              <a:buClr>
                <a:schemeClr val="dk1"/>
              </a:buClr>
              <a:buSzPts val="1100"/>
              <a:buNone/>
            </a:pPr>
            <a:r>
              <a:rPr lang="en-GB" sz="1800" b="1" dirty="0"/>
              <a:t>Something must change</a:t>
            </a:r>
          </a:p>
          <a:p>
            <a:pPr marL="0" lvl="0" indent="0" algn="l" rtl="0">
              <a:spcBef>
                <a:spcPts val="0"/>
              </a:spcBef>
              <a:spcAft>
                <a:spcPts val="0"/>
              </a:spcAft>
              <a:buClr>
                <a:schemeClr val="dk1"/>
              </a:buClr>
              <a:buSzPts val="1100"/>
              <a:buFont typeface="Arial"/>
              <a:buNone/>
            </a:pPr>
            <a:endParaRPr dirty="0"/>
          </a:p>
        </p:txBody>
      </p:sp>
    </p:spTree>
    <p:extLst>
      <p:ext uri="{BB962C8B-B14F-4D97-AF65-F5344CB8AC3E}">
        <p14:creationId xmlns:p14="http://schemas.microsoft.com/office/powerpoint/2010/main" val="1004772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11"/>
        <p:cNvGrpSpPr/>
        <p:nvPr/>
      </p:nvGrpSpPr>
      <p:grpSpPr>
        <a:xfrm>
          <a:off x="0" y="0"/>
          <a:ext cx="0" cy="0"/>
          <a:chOff x="0" y="0"/>
          <a:chExt cx="0" cy="0"/>
        </a:xfrm>
      </p:grpSpPr>
      <p:sp>
        <p:nvSpPr>
          <p:cNvPr id="412" name="Google Shape;412;p48"/>
          <p:cNvSpPr txBox="1">
            <a:spLocks noGrp="1"/>
          </p:cNvSpPr>
          <p:nvPr>
            <p:ph type="title"/>
          </p:nvPr>
        </p:nvSpPr>
        <p:spPr>
          <a:xfrm>
            <a:off x="2235531" y="1515712"/>
            <a:ext cx="4672937" cy="21120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What is the Solution?</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3" name="Title 2">
            <a:extLst>
              <a:ext uri="{FF2B5EF4-FFF2-40B4-BE49-F238E27FC236}">
                <a16:creationId xmlns:a16="http://schemas.microsoft.com/office/drawing/2014/main" id="{68519726-FD43-D321-5865-70AEDA8E7F2E}"/>
              </a:ext>
            </a:extLst>
          </p:cNvPr>
          <p:cNvSpPr>
            <a:spLocks noGrp="1"/>
          </p:cNvSpPr>
          <p:nvPr>
            <p:ph type="title"/>
          </p:nvPr>
        </p:nvSpPr>
        <p:spPr>
          <a:xfrm>
            <a:off x="1882800" y="1304632"/>
            <a:ext cx="5378400" cy="661800"/>
          </a:xfrm>
        </p:spPr>
        <p:txBody>
          <a:bodyPr/>
          <a:lstStyle/>
          <a:p>
            <a:r>
              <a:rPr lang="en-GB" dirty="0"/>
              <a:t>TRADTIONAL VALUES</a:t>
            </a:r>
          </a:p>
        </p:txBody>
      </p:sp>
      <p:sp>
        <p:nvSpPr>
          <p:cNvPr id="6" name="TextBox 5">
            <a:extLst>
              <a:ext uri="{FF2B5EF4-FFF2-40B4-BE49-F238E27FC236}">
                <a16:creationId xmlns:a16="http://schemas.microsoft.com/office/drawing/2014/main" id="{AAE80376-6FCC-41DB-39BE-E76BC40E804D}"/>
              </a:ext>
            </a:extLst>
          </p:cNvPr>
          <p:cNvSpPr txBox="1"/>
          <p:nvPr/>
        </p:nvSpPr>
        <p:spPr>
          <a:xfrm>
            <a:off x="2186608" y="1989483"/>
            <a:ext cx="4843670" cy="584775"/>
          </a:xfrm>
          <a:prstGeom prst="rect">
            <a:avLst/>
          </a:prstGeom>
          <a:noFill/>
        </p:spPr>
        <p:txBody>
          <a:bodyPr wrap="square" rtlCol="0">
            <a:spAutoFit/>
          </a:bodyPr>
          <a:lstStyle/>
          <a:p>
            <a:r>
              <a:rPr lang="en-GB" sz="3200" dirty="0" err="1">
                <a:solidFill>
                  <a:schemeClr val="bg2"/>
                </a:solidFill>
                <a:latin typeface="Julius Sans One" panose="020B0604020202020204" charset="0"/>
              </a:rPr>
              <a:t>BEGaN</a:t>
            </a:r>
            <a:r>
              <a:rPr lang="en-GB" sz="3200" dirty="0">
                <a:solidFill>
                  <a:schemeClr val="bg2"/>
                </a:solidFill>
                <a:latin typeface="Julius Sans One" panose="020B0604020202020204" charset="0"/>
              </a:rPr>
              <a:t> IN THE FAMILY</a:t>
            </a:r>
          </a:p>
        </p:txBody>
      </p:sp>
      <p:pic>
        <p:nvPicPr>
          <p:cNvPr id="1026" name="Picture 2" descr="Healthier, Happier Families - Multipure">
            <a:extLst>
              <a:ext uri="{FF2B5EF4-FFF2-40B4-BE49-F238E27FC236}">
                <a16:creationId xmlns:a16="http://schemas.microsoft.com/office/drawing/2014/main" id="{44359A5F-A9B6-3559-3A78-4EF628C9C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912" y="2597308"/>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ildling Strong Family Relationships ...">
            <a:extLst>
              <a:ext uri="{FF2B5EF4-FFF2-40B4-BE49-F238E27FC236}">
                <a16:creationId xmlns:a16="http://schemas.microsoft.com/office/drawing/2014/main" id="{3CE9C45A-56AB-EF71-5553-396223AED1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5512" y="2597308"/>
            <a:ext cx="3516113" cy="18487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199,200+ Cute Baby Clothes Stock Photos ...">
            <a:extLst>
              <a:ext uri="{FF2B5EF4-FFF2-40B4-BE49-F238E27FC236}">
                <a16:creationId xmlns:a16="http://schemas.microsoft.com/office/drawing/2014/main" id="{E8D6D82C-5C1E-C641-3FFA-865F62F3E3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9849" y="2597308"/>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774FCF4-74BF-E04B-14D1-41873A5D4114}"/>
              </a:ext>
            </a:extLst>
          </p:cNvPr>
          <p:cNvSpPr txBox="1"/>
          <p:nvPr/>
        </p:nvSpPr>
        <p:spPr>
          <a:xfrm>
            <a:off x="3839965" y="4407835"/>
            <a:ext cx="2491409" cy="307777"/>
          </a:xfrm>
          <a:prstGeom prst="rect">
            <a:avLst/>
          </a:prstGeom>
          <a:noFill/>
        </p:spPr>
        <p:txBody>
          <a:bodyPr wrap="square" rtlCol="0">
            <a:spAutoFit/>
          </a:bodyPr>
          <a:lstStyle/>
          <a:p>
            <a:r>
              <a:rPr lang="en-GB" dirty="0">
                <a:solidFill>
                  <a:schemeClr val="bg1"/>
                </a:solidFill>
              </a:rPr>
              <a:t>(</a:t>
            </a:r>
            <a:r>
              <a:rPr lang="en-GB" dirty="0" err="1">
                <a:solidFill>
                  <a:schemeClr val="bg1"/>
                </a:solidFill>
              </a:rPr>
              <a:t>Syumor</a:t>
            </a:r>
            <a:r>
              <a:rPr lang="en-GB" dirty="0">
                <a:solidFill>
                  <a:schemeClr val="bg1"/>
                </a:solidFill>
              </a:rPr>
              <a:t>, 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28"/>
                                        </p:tgtEl>
                                        <p:attrNameLst>
                                          <p:attrName>style.visibility</p:attrName>
                                        </p:attrNameLst>
                                      </p:cBhvr>
                                      <p:to>
                                        <p:strVal val="visible"/>
                                      </p:to>
                                    </p:set>
                                    <p:anim calcmode="lin" valueType="num">
                                      <p:cBhvr additive="base">
                                        <p:cTn id="15" dur="500" fill="hold"/>
                                        <p:tgtEl>
                                          <p:spTgt spid="1028"/>
                                        </p:tgtEl>
                                        <p:attrNameLst>
                                          <p:attrName>ppt_x</p:attrName>
                                        </p:attrNameLst>
                                      </p:cBhvr>
                                      <p:tavLst>
                                        <p:tav tm="0">
                                          <p:val>
                                            <p:strVal val="#ppt_x"/>
                                          </p:val>
                                        </p:tav>
                                        <p:tav tm="100000">
                                          <p:val>
                                            <p:strVal val="#ppt_x"/>
                                          </p:val>
                                        </p:tav>
                                      </p:tavLst>
                                    </p:anim>
                                    <p:anim calcmode="lin" valueType="num">
                                      <p:cBhvr additive="base">
                                        <p:cTn id="16" dur="500" fill="hold"/>
                                        <p:tgtEl>
                                          <p:spTgt spid="102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30"/>
                                        </p:tgtEl>
                                        <p:attrNameLst>
                                          <p:attrName>style.visibility</p:attrName>
                                        </p:attrNameLst>
                                      </p:cBhvr>
                                      <p:to>
                                        <p:strVal val="visible"/>
                                      </p:to>
                                    </p:set>
                                    <p:anim calcmode="lin" valueType="num">
                                      <p:cBhvr additive="base">
                                        <p:cTn id="19" dur="500" fill="hold"/>
                                        <p:tgtEl>
                                          <p:spTgt spid="1030"/>
                                        </p:tgtEl>
                                        <p:attrNameLst>
                                          <p:attrName>ppt_x</p:attrName>
                                        </p:attrNameLst>
                                      </p:cBhvr>
                                      <p:tavLst>
                                        <p:tav tm="0">
                                          <p:val>
                                            <p:strVal val="#ppt_x"/>
                                          </p:val>
                                        </p:tav>
                                        <p:tav tm="100000">
                                          <p:val>
                                            <p:strVal val="#ppt_x"/>
                                          </p:val>
                                        </p:tav>
                                      </p:tavLst>
                                    </p:anim>
                                    <p:anim calcmode="lin" valueType="num">
                                      <p:cBhvr additive="base">
                                        <p:cTn id="20"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11">
          <a:extLst>
            <a:ext uri="{FF2B5EF4-FFF2-40B4-BE49-F238E27FC236}">
              <a16:creationId xmlns:a16="http://schemas.microsoft.com/office/drawing/2014/main" id="{52B264B7-757D-7A31-2B6D-DA4B4674D65B}"/>
            </a:ext>
          </a:extLst>
        </p:cNvPr>
        <p:cNvGrpSpPr/>
        <p:nvPr/>
      </p:nvGrpSpPr>
      <p:grpSpPr>
        <a:xfrm>
          <a:off x="0" y="0"/>
          <a:ext cx="0" cy="0"/>
          <a:chOff x="0" y="0"/>
          <a:chExt cx="0" cy="0"/>
        </a:xfrm>
      </p:grpSpPr>
      <p:sp>
        <p:nvSpPr>
          <p:cNvPr id="412" name="Google Shape;412;p48">
            <a:extLst>
              <a:ext uri="{FF2B5EF4-FFF2-40B4-BE49-F238E27FC236}">
                <a16:creationId xmlns:a16="http://schemas.microsoft.com/office/drawing/2014/main" id="{022C02CC-9109-061F-ADF1-300C0A6F7E01}"/>
              </a:ext>
            </a:extLst>
          </p:cNvPr>
          <p:cNvSpPr txBox="1">
            <a:spLocks noGrp="1"/>
          </p:cNvSpPr>
          <p:nvPr>
            <p:ph type="title"/>
          </p:nvPr>
        </p:nvSpPr>
        <p:spPr>
          <a:xfrm>
            <a:off x="2235531" y="1515712"/>
            <a:ext cx="4672937" cy="21120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Thankyou</a:t>
            </a:r>
            <a:endParaRPr dirty="0"/>
          </a:p>
        </p:txBody>
      </p:sp>
      <p:sp>
        <p:nvSpPr>
          <p:cNvPr id="2" name="TextBox 1">
            <a:extLst>
              <a:ext uri="{FF2B5EF4-FFF2-40B4-BE49-F238E27FC236}">
                <a16:creationId xmlns:a16="http://schemas.microsoft.com/office/drawing/2014/main" id="{C77BE470-E2D8-A2D2-D72F-6116C057BD3D}"/>
              </a:ext>
            </a:extLst>
          </p:cNvPr>
          <p:cNvSpPr txBox="1"/>
          <p:nvPr/>
        </p:nvSpPr>
        <p:spPr>
          <a:xfrm>
            <a:off x="2135255" y="2935357"/>
            <a:ext cx="4873488" cy="338554"/>
          </a:xfrm>
          <a:prstGeom prst="rect">
            <a:avLst/>
          </a:prstGeom>
          <a:noFill/>
        </p:spPr>
        <p:txBody>
          <a:bodyPr wrap="square" rtlCol="0">
            <a:spAutoFit/>
          </a:bodyPr>
          <a:lstStyle/>
          <a:p>
            <a:pPr algn="ctr"/>
            <a:r>
              <a:rPr lang="en-GB" sz="1600" dirty="0">
                <a:solidFill>
                  <a:schemeClr val="bg1"/>
                </a:solidFill>
                <a:latin typeface="Julius Sans One" panose="020B0604020202020204" charset="0"/>
              </a:rPr>
              <a:t>If you have any questions, please ask</a:t>
            </a:r>
          </a:p>
        </p:txBody>
      </p:sp>
    </p:spTree>
    <p:extLst>
      <p:ext uri="{BB962C8B-B14F-4D97-AF65-F5344CB8AC3E}">
        <p14:creationId xmlns:p14="http://schemas.microsoft.com/office/powerpoint/2010/main" val="98172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717">
          <a:extLst>
            <a:ext uri="{FF2B5EF4-FFF2-40B4-BE49-F238E27FC236}">
              <a16:creationId xmlns:a16="http://schemas.microsoft.com/office/drawing/2014/main" id="{80D072DB-421A-B142-5F02-6B3E428A46E4}"/>
            </a:ext>
          </a:extLst>
        </p:cNvPr>
        <p:cNvGrpSpPr/>
        <p:nvPr/>
      </p:nvGrpSpPr>
      <p:grpSpPr>
        <a:xfrm>
          <a:off x="0" y="0"/>
          <a:ext cx="0" cy="0"/>
          <a:chOff x="0" y="0"/>
          <a:chExt cx="0" cy="0"/>
        </a:xfrm>
      </p:grpSpPr>
      <p:sp>
        <p:nvSpPr>
          <p:cNvPr id="718" name="Google Shape;718;p68">
            <a:extLst>
              <a:ext uri="{FF2B5EF4-FFF2-40B4-BE49-F238E27FC236}">
                <a16:creationId xmlns:a16="http://schemas.microsoft.com/office/drawing/2014/main" id="{7C2C319B-181B-E1CF-0CA8-6232AADF637D}"/>
              </a:ext>
            </a:extLst>
          </p:cNvPr>
          <p:cNvSpPr txBox="1">
            <a:spLocks noGrp="1"/>
          </p:cNvSpPr>
          <p:nvPr>
            <p:ph type="body" idx="1"/>
          </p:nvPr>
        </p:nvSpPr>
        <p:spPr>
          <a:xfrm>
            <a:off x="720000" y="1215752"/>
            <a:ext cx="7704000" cy="3416400"/>
          </a:xfrm>
          <a:prstGeom prst="rect">
            <a:avLst/>
          </a:prstGeom>
        </p:spPr>
        <p:txBody>
          <a:bodyPr spcFirstLastPara="1" wrap="square" lIns="91425" tIns="91425" rIns="91425" bIns="91425" anchor="t" anchorCtr="0">
            <a:noAutofit/>
          </a:bodyPr>
          <a:lstStyle/>
          <a:p>
            <a:pPr marL="0" indent="0">
              <a:lnSpc>
                <a:spcPct val="100000"/>
              </a:lnSpc>
              <a:spcBef>
                <a:spcPts val="300"/>
              </a:spcBef>
              <a:buClr>
                <a:schemeClr val="dk1"/>
              </a:buClr>
              <a:buSzPts val="1100"/>
              <a:buNone/>
            </a:pPr>
            <a:r>
              <a:rPr lang="en-GB" sz="1100" dirty="0"/>
              <a:t>Singer, P. (2013) ‘Discussing infanticide’, </a:t>
            </a:r>
            <a:r>
              <a:rPr lang="en-GB" sz="1100" i="1" dirty="0"/>
              <a:t>Journal of medical ethics</a:t>
            </a:r>
            <a:r>
              <a:rPr lang="en-GB" sz="1100" dirty="0"/>
              <a:t>, 39(5), pp. 260–260. Available at: </a:t>
            </a:r>
            <a:r>
              <a:rPr lang="en-GB" sz="1100" dirty="0">
                <a:hlinkClick r:id="rId3"/>
              </a:rPr>
              <a:t>https://doi.org/10.1136/medethics-2012-100853</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indent="0">
              <a:lnSpc>
                <a:spcPct val="100000"/>
              </a:lnSpc>
              <a:spcBef>
                <a:spcPts val="300"/>
              </a:spcBef>
              <a:buClr>
                <a:schemeClr val="dk1"/>
              </a:buClr>
              <a:buSzPts val="1100"/>
              <a:buNone/>
            </a:pPr>
            <a:endParaRPr lang="en-GB" sz="1100" dirty="0">
              <a:solidFill>
                <a:schemeClr val="bg1"/>
              </a:solidFill>
            </a:endParaRPr>
          </a:p>
          <a:p>
            <a:pPr marL="0" lvl="0" indent="0">
              <a:lnSpc>
                <a:spcPct val="100000"/>
              </a:lnSpc>
              <a:spcBef>
                <a:spcPts val="300"/>
              </a:spcBef>
              <a:buClr>
                <a:schemeClr val="dk1"/>
              </a:buClr>
              <a:buSzPts val="1100"/>
              <a:buNone/>
            </a:pPr>
            <a:r>
              <a:rPr lang="en-US" altLang="en-US" sz="1100" dirty="0">
                <a:solidFill>
                  <a:schemeClr val="bg1"/>
                </a:solidFill>
                <a:latin typeface="Hind Vadodara" panose="02000000000000000000" pitchFamily="2" charset="0"/>
                <a:cs typeface="Hind Vadodara" panose="02000000000000000000" pitchFamily="2" charset="0"/>
              </a:rPr>
              <a:t>Tooley, Michael. “Abortion and Infanticide.” </a:t>
            </a:r>
            <a:r>
              <a:rPr lang="en-US" altLang="en-US" sz="1100" i="1" dirty="0">
                <a:solidFill>
                  <a:schemeClr val="bg1"/>
                </a:solidFill>
                <a:latin typeface="Hind Vadodara" panose="02000000000000000000" pitchFamily="2" charset="0"/>
                <a:cs typeface="Hind Vadodara" panose="02000000000000000000" pitchFamily="2" charset="0"/>
              </a:rPr>
              <a:t>Philosophy &amp; Public Affairs</a:t>
            </a:r>
            <a:r>
              <a:rPr lang="en-US" altLang="en-US" sz="1100" dirty="0">
                <a:solidFill>
                  <a:schemeClr val="bg1"/>
                </a:solidFill>
                <a:latin typeface="Hind Vadodara" panose="02000000000000000000" pitchFamily="2" charset="0"/>
                <a:cs typeface="Hind Vadodara" panose="02000000000000000000" pitchFamily="2" charset="0"/>
              </a:rPr>
              <a:t>, vol. 2, no. 1, 1972, pp. 37–65. </a:t>
            </a:r>
            <a:r>
              <a:rPr lang="en-US" altLang="en-US" sz="1100" i="1" dirty="0">
                <a:solidFill>
                  <a:schemeClr val="bg1"/>
                </a:solidFill>
                <a:latin typeface="Hind Vadodara" panose="02000000000000000000" pitchFamily="2" charset="0"/>
                <a:cs typeface="Hind Vadodara" panose="02000000000000000000" pitchFamily="2" charset="0"/>
              </a:rPr>
              <a:t>JSTOR</a:t>
            </a:r>
            <a:r>
              <a:rPr lang="en-US" altLang="en-US" sz="1100" dirty="0">
                <a:solidFill>
                  <a:schemeClr val="bg1"/>
                </a:solidFill>
                <a:latin typeface="Hind Vadodara" panose="02000000000000000000" pitchFamily="2" charset="0"/>
                <a:cs typeface="Hind Vadodara" panose="02000000000000000000" pitchFamily="2" charset="0"/>
              </a:rPr>
              <a:t>, </a:t>
            </a:r>
            <a:r>
              <a:rPr lang="en-US" altLang="en-US" sz="1100" dirty="0">
                <a:solidFill>
                  <a:schemeClr val="bg1"/>
                </a:solidFill>
                <a:latin typeface="Hind Vadodara" panose="02000000000000000000" pitchFamily="2" charset="0"/>
                <a:cs typeface="Hind Vadodara" panose="02000000000000000000" pitchFamily="2" charset="0"/>
                <a:hlinkClick r:id="rId4"/>
              </a:rPr>
              <a:t>http://www.jstor.org/stable/2264919</a:t>
            </a:r>
            <a:r>
              <a:rPr lang="en-US" altLang="en-US" sz="1100" dirty="0">
                <a:solidFill>
                  <a:schemeClr val="bg1"/>
                </a:solidFill>
                <a:latin typeface="Hind Vadodara" panose="02000000000000000000" pitchFamily="2" charset="0"/>
                <a:cs typeface="Hind Vadodara" panose="02000000000000000000" pitchFamily="2" charset="0"/>
              </a:rPr>
              <a:t> .  Accessed 19 Oct. 2025</a:t>
            </a:r>
          </a:p>
          <a:p>
            <a:pPr marL="0" lvl="0" indent="0">
              <a:lnSpc>
                <a:spcPct val="100000"/>
              </a:lnSpc>
              <a:spcBef>
                <a:spcPts val="300"/>
              </a:spcBef>
              <a:buClr>
                <a:schemeClr val="dk1"/>
              </a:buClr>
              <a:buSzPts val="1100"/>
              <a:buNone/>
            </a:pPr>
            <a:endParaRPr lang="en-US" sz="1100" dirty="0">
              <a:solidFill>
                <a:schemeClr val="bg1"/>
              </a:solidFill>
              <a:latin typeface="Hind Vadodara" panose="02000000000000000000" pitchFamily="2" charset="0"/>
              <a:cs typeface="Hind Vadodara" panose="02000000000000000000" pitchFamily="2" charset="0"/>
            </a:endParaRPr>
          </a:p>
          <a:p>
            <a:pPr marL="0" lvl="0" indent="0">
              <a:lnSpc>
                <a:spcPct val="100000"/>
              </a:lnSpc>
              <a:spcBef>
                <a:spcPts val="300"/>
              </a:spcBef>
              <a:buClr>
                <a:schemeClr val="dk1"/>
              </a:buClr>
              <a:buSzPts val="1100"/>
              <a:buNone/>
            </a:pPr>
            <a:r>
              <a:rPr lang="en-GB" sz="1100" dirty="0"/>
              <a:t>Kuhse, H. and Singer, P. (1985) </a:t>
            </a:r>
            <a:r>
              <a:rPr lang="en-GB" sz="1100" i="1" dirty="0"/>
              <a:t>Should the baby live? : the problem of handicapped infants</a:t>
            </a:r>
            <a:r>
              <a:rPr lang="en-GB" sz="1100" dirty="0"/>
              <a:t>. Oxford: Oxford University Press.</a:t>
            </a:r>
          </a:p>
          <a:p>
            <a:pPr marL="0" lvl="0" indent="0">
              <a:lnSpc>
                <a:spcPct val="100000"/>
              </a:lnSpc>
              <a:spcBef>
                <a:spcPts val="300"/>
              </a:spcBef>
              <a:buClr>
                <a:schemeClr val="dk1"/>
              </a:buClr>
              <a:buSzPts val="1100"/>
              <a:buNone/>
            </a:pPr>
            <a:endParaRPr lang="en-GB" sz="1100" dirty="0">
              <a:solidFill>
                <a:schemeClr val="bg1"/>
              </a:solidFill>
              <a:latin typeface="Hind Vadodara" panose="02000000000000000000" pitchFamily="2" charset="0"/>
              <a:cs typeface="Hind Vadodara" panose="02000000000000000000" pitchFamily="2" charset="0"/>
            </a:endParaRPr>
          </a:p>
          <a:p>
            <a:pPr marL="0" indent="0">
              <a:lnSpc>
                <a:spcPct val="100000"/>
              </a:lnSpc>
              <a:spcBef>
                <a:spcPts val="300"/>
              </a:spcBef>
              <a:buClr>
                <a:schemeClr val="dk1"/>
              </a:buClr>
              <a:buSzPts val="1100"/>
              <a:buNone/>
            </a:pPr>
            <a:r>
              <a:rPr lang="en-GB" sz="1100" dirty="0" err="1"/>
              <a:t>Giubilini</a:t>
            </a:r>
            <a:r>
              <a:rPr lang="en-GB" sz="1100" dirty="0"/>
              <a:t>, A. and Minerva, F. (2013) ‘After-birth abortion: why should the baby live?’, </a:t>
            </a:r>
            <a:r>
              <a:rPr lang="en-GB" sz="1100" i="1" dirty="0"/>
              <a:t>Journal of medical ethics</a:t>
            </a:r>
            <a:r>
              <a:rPr lang="en-GB" sz="1100" dirty="0"/>
              <a:t>, 39(5), pp. 261–263. Available at: </a:t>
            </a:r>
            <a:r>
              <a:rPr lang="en-GB" sz="1100" dirty="0">
                <a:hlinkClick r:id="rId5"/>
              </a:rPr>
              <a:t>https://doi.org/10.1136/medethics-2011-100411</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lvl="0" indent="0">
              <a:lnSpc>
                <a:spcPct val="100000"/>
              </a:lnSpc>
              <a:spcBef>
                <a:spcPts val="300"/>
              </a:spcBef>
              <a:buClr>
                <a:schemeClr val="dk1"/>
              </a:buClr>
              <a:buSzPts val="1100"/>
              <a:buNone/>
            </a:pPr>
            <a:endParaRPr lang="en-GB" sz="1100" dirty="0">
              <a:solidFill>
                <a:schemeClr val="bg1"/>
              </a:solidFill>
              <a:latin typeface="Hind Vadodara" panose="02000000000000000000" pitchFamily="2" charset="0"/>
              <a:cs typeface="Hind Vadodara" panose="02000000000000000000" pitchFamily="2" charset="0"/>
            </a:endParaRPr>
          </a:p>
          <a:p>
            <a:pPr marL="0" indent="0">
              <a:lnSpc>
                <a:spcPct val="100000"/>
              </a:lnSpc>
              <a:spcBef>
                <a:spcPts val="300"/>
              </a:spcBef>
              <a:buClr>
                <a:schemeClr val="dk1"/>
              </a:buClr>
              <a:buSzPts val="1100"/>
              <a:buNone/>
            </a:pPr>
            <a:r>
              <a:rPr lang="en-GB" sz="1100" dirty="0" err="1">
                <a:solidFill>
                  <a:schemeClr val="bg1"/>
                </a:solidFill>
                <a:latin typeface="Hind Vadodara" panose="02000000000000000000" pitchFamily="2" charset="0"/>
                <a:cs typeface="Hind Vadodara" panose="02000000000000000000" pitchFamily="2" charset="0"/>
              </a:rPr>
              <a:t>Barberesi</a:t>
            </a:r>
            <a:r>
              <a:rPr lang="en-GB" sz="1100" dirty="0">
                <a:solidFill>
                  <a:schemeClr val="bg1"/>
                </a:solidFill>
                <a:latin typeface="Hind Vadodara" panose="02000000000000000000" pitchFamily="2" charset="0"/>
                <a:cs typeface="Hind Vadodara" panose="02000000000000000000" pitchFamily="2" charset="0"/>
              </a:rPr>
              <a:t>, G. (1991) “Review of H. </a:t>
            </a:r>
            <a:r>
              <a:rPr lang="en-GB" sz="1100" dirty="0" err="1">
                <a:solidFill>
                  <a:schemeClr val="bg1"/>
                </a:solidFill>
                <a:latin typeface="Hind Vadodara" panose="02000000000000000000" pitchFamily="2" charset="0"/>
                <a:cs typeface="Hind Vadodara" panose="02000000000000000000" pitchFamily="2" charset="0"/>
              </a:rPr>
              <a:t>Khuse</a:t>
            </a:r>
            <a:r>
              <a:rPr lang="en-GB" sz="1100" dirty="0">
                <a:solidFill>
                  <a:schemeClr val="bg1"/>
                </a:solidFill>
                <a:latin typeface="Hind Vadodara" panose="02000000000000000000" pitchFamily="2" charset="0"/>
                <a:cs typeface="Hind Vadodara" panose="02000000000000000000" pitchFamily="2" charset="0"/>
              </a:rPr>
              <a:t> &amp; P. Singher: Should the Baby Live? The Problem of Handicapped Infants” </a:t>
            </a:r>
            <a:r>
              <a:rPr lang="en-GB" sz="1100" i="1" dirty="0">
                <a:solidFill>
                  <a:schemeClr val="bg1"/>
                </a:solidFill>
                <a:latin typeface="Hind Vadodara" panose="02000000000000000000" pitchFamily="2" charset="0"/>
                <a:cs typeface="Hind Vadodara" panose="02000000000000000000" pitchFamily="2" charset="0"/>
              </a:rPr>
              <a:t>BYU Law Review</a:t>
            </a:r>
            <a:r>
              <a:rPr lang="en-GB" sz="1100" dirty="0">
                <a:solidFill>
                  <a:schemeClr val="bg1"/>
                </a:solidFill>
                <a:latin typeface="Hind Vadodara" panose="02000000000000000000" pitchFamily="2" charset="0"/>
                <a:cs typeface="Hind Vadodara" panose="02000000000000000000" pitchFamily="2" charset="0"/>
              </a:rPr>
              <a:t>, 19, Available at:  </a:t>
            </a:r>
            <a:r>
              <a:rPr lang="en-GB" sz="1100" dirty="0">
                <a:solidFill>
                  <a:schemeClr val="bg1"/>
                </a:solidFill>
                <a:latin typeface="Hind Vadodara" panose="02000000000000000000" pitchFamily="2" charset="0"/>
                <a:cs typeface="Hind Vadodara" panose="02000000000000000000" pitchFamily="2" charset="0"/>
                <a:hlinkClick r:id="rId6"/>
              </a:rPr>
              <a:t>https://digitalcommons.law.byu.edu/cgi/viewcontent.cgi?article=1722&amp;context=lawreview</a:t>
            </a:r>
            <a:r>
              <a:rPr lang="en-GB" sz="1100" dirty="0">
                <a:solidFill>
                  <a:schemeClr val="bg1"/>
                </a:solidFill>
                <a:latin typeface="Hind Vadodara" panose="02000000000000000000" pitchFamily="2" charset="0"/>
                <a:cs typeface="Hind Vadodara" panose="02000000000000000000" pitchFamily="2" charset="0"/>
              </a:rPr>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solidFill>
                <a:schemeClr val="bg1"/>
              </a:solidFill>
              <a:latin typeface="Hind Vadodara" panose="02000000000000000000" pitchFamily="2" charset="0"/>
              <a:cs typeface="Hind Vadodara" panose="02000000000000000000" pitchFamily="2" charset="0"/>
            </a:endParaRPr>
          </a:p>
          <a:p>
            <a:pPr marL="0" lvl="0" indent="0">
              <a:lnSpc>
                <a:spcPct val="100000"/>
              </a:lnSpc>
              <a:spcBef>
                <a:spcPts val="300"/>
              </a:spcBef>
              <a:buClr>
                <a:schemeClr val="dk1"/>
              </a:buClr>
              <a:buSzPts val="1100"/>
              <a:buNone/>
            </a:pPr>
            <a:endParaRPr lang="en-GB" sz="1100" dirty="0">
              <a:solidFill>
                <a:schemeClr val="bg1"/>
              </a:solidFill>
              <a:latin typeface="Hind Vadodara" panose="02000000000000000000" pitchFamily="2" charset="0"/>
              <a:cs typeface="Hind Vadodara" panose="02000000000000000000" pitchFamily="2" charset="0"/>
            </a:endParaRPr>
          </a:p>
          <a:p>
            <a:pPr marL="0" indent="0">
              <a:lnSpc>
                <a:spcPct val="100000"/>
              </a:lnSpc>
              <a:spcBef>
                <a:spcPts val="300"/>
              </a:spcBef>
              <a:buClr>
                <a:schemeClr val="dk1"/>
              </a:buClr>
              <a:buSzPts val="1100"/>
              <a:buNone/>
            </a:pPr>
            <a:r>
              <a:rPr lang="en-GB" sz="1100" dirty="0">
                <a:solidFill>
                  <a:schemeClr val="bg1"/>
                </a:solidFill>
                <a:latin typeface="Hind Vadodara" panose="02000000000000000000" pitchFamily="2" charset="0"/>
                <a:cs typeface="Hind Vadodara" panose="02000000000000000000" pitchFamily="2" charset="0"/>
              </a:rPr>
              <a:t>Thompson, J., J. (1996) “A </a:t>
            </a:r>
            <a:r>
              <a:rPr lang="en-GB" sz="1100" dirty="0" err="1">
                <a:solidFill>
                  <a:schemeClr val="bg1"/>
                </a:solidFill>
                <a:latin typeface="Hind Vadodara" panose="02000000000000000000" pitchFamily="2" charset="0"/>
                <a:cs typeface="Hind Vadodara" panose="02000000000000000000" pitchFamily="2" charset="0"/>
              </a:rPr>
              <a:t>Defense</a:t>
            </a:r>
            <a:r>
              <a:rPr lang="en-GB" sz="1100" dirty="0">
                <a:solidFill>
                  <a:schemeClr val="bg1"/>
                </a:solidFill>
                <a:latin typeface="Hind Vadodara" panose="02000000000000000000" pitchFamily="2" charset="0"/>
                <a:cs typeface="Hind Vadodara" panose="02000000000000000000" pitchFamily="2" charset="0"/>
              </a:rPr>
              <a:t> of Abortion” Reprint: </a:t>
            </a:r>
            <a:r>
              <a:rPr lang="en-GB" sz="1100" i="1" dirty="0" err="1">
                <a:solidFill>
                  <a:schemeClr val="bg1"/>
                </a:solidFill>
                <a:latin typeface="Hind Vadodara" panose="02000000000000000000" pitchFamily="2" charset="0"/>
                <a:cs typeface="Hind Vadodara" panose="02000000000000000000" pitchFamily="2" charset="0"/>
              </a:rPr>
              <a:t>Interventiion</a:t>
            </a:r>
            <a:r>
              <a:rPr lang="en-GB" sz="1100" i="1" dirty="0">
                <a:solidFill>
                  <a:schemeClr val="bg1"/>
                </a:solidFill>
                <a:latin typeface="Hind Vadodara" panose="02000000000000000000" pitchFamily="2" charset="0"/>
                <a:cs typeface="Hind Vadodara" panose="02000000000000000000" pitchFamily="2" charset="0"/>
              </a:rPr>
              <a:t> and Reflection: Basic Issues in Medical Ethics</a:t>
            </a:r>
            <a:r>
              <a:rPr lang="en-GB" sz="1100" dirty="0">
                <a:solidFill>
                  <a:schemeClr val="bg1"/>
                </a:solidFill>
                <a:latin typeface="Hind Vadodara" panose="02000000000000000000" pitchFamily="2" charset="0"/>
                <a:cs typeface="Hind Vadodara" panose="02000000000000000000" pitchFamily="2" charset="0"/>
              </a:rPr>
              <a:t>, 5</a:t>
            </a:r>
            <a:r>
              <a:rPr lang="en-GB" sz="1100" baseline="30000" dirty="0">
                <a:solidFill>
                  <a:schemeClr val="bg1"/>
                </a:solidFill>
                <a:latin typeface="Hind Vadodara" panose="02000000000000000000" pitchFamily="2" charset="0"/>
                <a:cs typeface="Hind Vadodara" panose="02000000000000000000" pitchFamily="2" charset="0"/>
              </a:rPr>
              <a:t>th</a:t>
            </a:r>
            <a:r>
              <a:rPr lang="en-GB" sz="1100" dirty="0">
                <a:solidFill>
                  <a:schemeClr val="bg1"/>
                </a:solidFill>
                <a:latin typeface="Hind Vadodara" panose="02000000000000000000" pitchFamily="2" charset="0"/>
                <a:cs typeface="Hind Vadodara" panose="02000000000000000000" pitchFamily="2" charset="0"/>
              </a:rPr>
              <a:t> ed., pp. 69 – 80, Available at: </a:t>
            </a:r>
            <a:r>
              <a:rPr lang="en-GB" sz="1100" dirty="0">
                <a:solidFill>
                  <a:schemeClr val="bg1"/>
                </a:solidFill>
                <a:latin typeface="Hind Vadodara" panose="02000000000000000000" pitchFamily="2" charset="0"/>
                <a:cs typeface="Hind Vadodara" panose="02000000000000000000" pitchFamily="2" charset="0"/>
                <a:hlinkClick r:id="rId7"/>
              </a:rPr>
              <a:t>ttps://spot.colorado.edu/~heathwoo/Phil160,Fall02/thomson.htm</a:t>
            </a:r>
            <a:r>
              <a:rPr lang="en-GB" sz="1100" dirty="0">
                <a:solidFill>
                  <a:schemeClr val="bg1"/>
                </a:solidFill>
                <a:latin typeface="Hind Vadodara" panose="02000000000000000000" pitchFamily="2" charset="0"/>
                <a:cs typeface="Hind Vadodara" panose="02000000000000000000" pitchFamily="2" charset="0"/>
              </a:rPr>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solidFill>
                <a:schemeClr val="bg1"/>
              </a:solidFill>
              <a:latin typeface="Hind Vadodara" panose="02000000000000000000" pitchFamily="2" charset="0"/>
              <a:cs typeface="Hind Vadodara" panose="02000000000000000000" pitchFamily="2" charset="0"/>
            </a:endParaRPr>
          </a:p>
          <a:p>
            <a:pPr marL="0" lvl="0" indent="0">
              <a:lnSpc>
                <a:spcPct val="100000"/>
              </a:lnSpc>
              <a:spcBef>
                <a:spcPts val="300"/>
              </a:spcBef>
              <a:buClr>
                <a:schemeClr val="dk1"/>
              </a:buClr>
              <a:buSzPts val="1100"/>
              <a:buNone/>
            </a:pPr>
            <a:r>
              <a:rPr lang="en-GB" sz="1100" dirty="0" err="1">
                <a:solidFill>
                  <a:schemeClr val="bg1"/>
                </a:solidFill>
                <a:latin typeface="Hind Vadodara" panose="02000000000000000000" pitchFamily="2" charset="0"/>
                <a:cs typeface="Hind Vadodara" panose="02000000000000000000" pitchFamily="2" charset="0"/>
              </a:rPr>
              <a:t>Syumor</a:t>
            </a:r>
            <a:r>
              <a:rPr lang="en-GB" sz="1100" dirty="0">
                <a:solidFill>
                  <a:schemeClr val="bg1"/>
                </a:solidFill>
                <a:latin typeface="Hind Vadodara" panose="02000000000000000000" pitchFamily="2" charset="0"/>
                <a:cs typeface="Hind Vadodara" panose="02000000000000000000" pitchFamily="2" charset="0"/>
              </a:rPr>
              <a:t>, L. (2025) “Rethinking Traditional Family Values: Why the Youth are Rejecting old norms” </a:t>
            </a:r>
            <a:r>
              <a:rPr lang="en-GB" sz="1100" i="1" dirty="0" err="1">
                <a:solidFill>
                  <a:schemeClr val="bg1"/>
                </a:solidFill>
                <a:latin typeface="Hind Vadodara" panose="02000000000000000000" pitchFamily="2" charset="0"/>
                <a:cs typeface="Hind Vadodara" panose="02000000000000000000" pitchFamily="2" charset="0"/>
              </a:rPr>
              <a:t>Mentalzon</a:t>
            </a:r>
            <a:r>
              <a:rPr lang="en-GB" sz="1100" dirty="0">
                <a:solidFill>
                  <a:schemeClr val="bg1"/>
                </a:solidFill>
                <a:latin typeface="Hind Vadodara" panose="02000000000000000000" pitchFamily="2" charset="0"/>
                <a:cs typeface="Hind Vadodara" panose="02000000000000000000" pitchFamily="2" charset="0"/>
              </a:rPr>
              <a:t>, </a:t>
            </a:r>
            <a:r>
              <a:rPr lang="en-GB" sz="1100" dirty="0" err="1">
                <a:solidFill>
                  <a:schemeClr val="bg1"/>
                </a:solidFill>
                <a:latin typeface="Hind Vadodara" panose="02000000000000000000" pitchFamily="2" charset="0"/>
                <a:cs typeface="Hind Vadodara" panose="02000000000000000000" pitchFamily="2" charset="0"/>
              </a:rPr>
              <a:t>Janruary</a:t>
            </a:r>
            <a:r>
              <a:rPr lang="en-GB" sz="1100" dirty="0">
                <a:solidFill>
                  <a:schemeClr val="bg1"/>
                </a:solidFill>
                <a:latin typeface="Hind Vadodara" panose="02000000000000000000" pitchFamily="2" charset="0"/>
                <a:cs typeface="Hind Vadodara" panose="02000000000000000000" pitchFamily="2" charset="0"/>
              </a:rPr>
              <a:t> 8</a:t>
            </a:r>
            <a:r>
              <a:rPr lang="en-GB" sz="1100" baseline="30000" dirty="0">
                <a:solidFill>
                  <a:schemeClr val="bg1"/>
                </a:solidFill>
                <a:latin typeface="Hind Vadodara" panose="02000000000000000000" pitchFamily="2" charset="0"/>
                <a:cs typeface="Hind Vadodara" panose="02000000000000000000" pitchFamily="2" charset="0"/>
              </a:rPr>
              <a:t>th</a:t>
            </a:r>
          </a:p>
          <a:p>
            <a:pPr marL="0" indent="0">
              <a:lnSpc>
                <a:spcPct val="100000"/>
              </a:lnSpc>
              <a:spcBef>
                <a:spcPts val="300"/>
              </a:spcBef>
              <a:buClr>
                <a:schemeClr val="dk1"/>
              </a:buClr>
              <a:buSzPts val="1100"/>
              <a:buNone/>
            </a:pPr>
            <a:r>
              <a:rPr lang="en-GB" sz="1100" baseline="30000" dirty="0">
                <a:solidFill>
                  <a:schemeClr val="bg1"/>
                </a:solidFill>
                <a:latin typeface="Hind Vadodara" panose="02000000000000000000" pitchFamily="2" charset="0"/>
                <a:cs typeface="Hind Vadodara" panose="02000000000000000000" pitchFamily="2" charset="0"/>
              </a:rPr>
              <a:t>Available: </a:t>
            </a:r>
            <a:r>
              <a:rPr lang="en-GB" sz="1100" baseline="30000" dirty="0">
                <a:solidFill>
                  <a:schemeClr val="bg1"/>
                </a:solidFill>
                <a:latin typeface="Hind Vadodara" panose="02000000000000000000" pitchFamily="2" charset="0"/>
                <a:cs typeface="Hind Vadodara" panose="02000000000000000000" pitchFamily="2" charset="0"/>
                <a:hlinkClick r:id="rId8"/>
              </a:rPr>
              <a:t>https://mentalzon.com/en/post/2162/rethinking-traditional-family-values-why-modern-youth-are-rejecting-old-norms</a:t>
            </a:r>
            <a:r>
              <a:rPr lang="en-GB" sz="1100" baseline="30000" dirty="0">
                <a:solidFill>
                  <a:schemeClr val="bg1"/>
                </a:solidFill>
                <a:latin typeface="Hind Vadodara" panose="02000000000000000000" pitchFamily="2" charset="0"/>
                <a:cs typeface="Hind Vadodara" panose="02000000000000000000" pitchFamily="2" charset="0"/>
              </a:rPr>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p>
          <a:p>
            <a:pPr marL="0" lvl="0" indent="0">
              <a:lnSpc>
                <a:spcPct val="100000"/>
              </a:lnSpc>
              <a:spcBef>
                <a:spcPts val="300"/>
              </a:spcBef>
              <a:buClr>
                <a:schemeClr val="dk1"/>
              </a:buClr>
              <a:buSzPts val="1100"/>
              <a:buNone/>
            </a:pPr>
            <a:endParaRPr dirty="0">
              <a:solidFill>
                <a:schemeClr val="bg1"/>
              </a:solidFill>
              <a:latin typeface="Hind Vadodara" panose="02000000000000000000" pitchFamily="2" charset="0"/>
              <a:cs typeface="Hind Vadodara" panose="02000000000000000000" pitchFamily="2" charset="0"/>
            </a:endParaRPr>
          </a:p>
        </p:txBody>
      </p:sp>
      <p:sp>
        <p:nvSpPr>
          <p:cNvPr id="719" name="Google Shape;719;p68">
            <a:extLst>
              <a:ext uri="{FF2B5EF4-FFF2-40B4-BE49-F238E27FC236}">
                <a16:creationId xmlns:a16="http://schemas.microsoft.com/office/drawing/2014/main" id="{F57EC08E-652E-6768-90CE-7FC1FAA9115F}"/>
              </a:ext>
            </a:extLst>
          </p:cNvPr>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Resources</a:t>
            </a:r>
            <a:endParaRPr/>
          </a:p>
        </p:txBody>
      </p:sp>
      <p:sp>
        <p:nvSpPr>
          <p:cNvPr id="4" name="Rectangle 3">
            <a:extLst>
              <a:ext uri="{FF2B5EF4-FFF2-40B4-BE49-F238E27FC236}">
                <a16:creationId xmlns:a16="http://schemas.microsoft.com/office/drawing/2014/main" id="{4290EF42-91E6-8B90-F839-CFAAD8B23255}"/>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41923184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717">
          <a:extLst>
            <a:ext uri="{FF2B5EF4-FFF2-40B4-BE49-F238E27FC236}">
              <a16:creationId xmlns:a16="http://schemas.microsoft.com/office/drawing/2014/main" id="{79C1C3D2-E66B-0216-B3B5-0125FDC92D16}"/>
            </a:ext>
          </a:extLst>
        </p:cNvPr>
        <p:cNvGrpSpPr/>
        <p:nvPr/>
      </p:nvGrpSpPr>
      <p:grpSpPr>
        <a:xfrm>
          <a:off x="0" y="0"/>
          <a:ext cx="0" cy="0"/>
          <a:chOff x="0" y="0"/>
          <a:chExt cx="0" cy="0"/>
        </a:xfrm>
      </p:grpSpPr>
      <p:sp>
        <p:nvSpPr>
          <p:cNvPr id="718" name="Google Shape;718;p68">
            <a:extLst>
              <a:ext uri="{FF2B5EF4-FFF2-40B4-BE49-F238E27FC236}">
                <a16:creationId xmlns:a16="http://schemas.microsoft.com/office/drawing/2014/main" id="{15790C2F-FF01-80F1-4CCF-4DDDBDE6647D}"/>
              </a:ext>
            </a:extLst>
          </p:cNvPr>
          <p:cNvSpPr txBox="1">
            <a:spLocks noGrp="1"/>
          </p:cNvSpPr>
          <p:nvPr>
            <p:ph type="body" idx="1"/>
          </p:nvPr>
        </p:nvSpPr>
        <p:spPr>
          <a:xfrm>
            <a:off x="622759" y="471016"/>
            <a:ext cx="7704000" cy="3416400"/>
          </a:xfrm>
          <a:prstGeom prst="rect">
            <a:avLst/>
          </a:prstGeom>
        </p:spPr>
        <p:txBody>
          <a:bodyPr spcFirstLastPara="1" wrap="square" lIns="91425" tIns="91425" rIns="91425" bIns="91425" anchor="t" anchorCtr="0">
            <a:noAutofit/>
          </a:bodyPr>
          <a:lstStyle/>
          <a:p>
            <a:pPr marL="0" indent="-457200">
              <a:lnSpc>
                <a:spcPct val="100000"/>
              </a:lnSpc>
              <a:spcBef>
                <a:spcPts val="300"/>
              </a:spcBef>
              <a:buClr>
                <a:schemeClr val="dk1"/>
              </a:buClr>
              <a:buSzPts val="1100"/>
              <a:buNone/>
            </a:pPr>
            <a:r>
              <a:rPr lang="en-GB" sz="1100" dirty="0"/>
              <a:t>Dabbagh, S. (2009) “</a:t>
            </a:r>
            <a:r>
              <a:rPr lang="en-GB" sz="1100" dirty="0" err="1"/>
              <a:t>Fetus</a:t>
            </a:r>
            <a:r>
              <a:rPr lang="en-GB" sz="1100" dirty="0"/>
              <a:t> as a Human Being: Where is the cut off point?” </a:t>
            </a:r>
            <a:r>
              <a:rPr lang="en-GB" sz="1100" i="1" dirty="0"/>
              <a:t>Journal of Medical Ethics, </a:t>
            </a:r>
            <a:r>
              <a:rPr lang="en-GB" sz="1100" dirty="0"/>
              <a:t>Vol. 17, 2: 2, Available at: </a:t>
            </a:r>
            <a:r>
              <a:rPr lang="en-GB" sz="1100" dirty="0">
                <a:hlinkClick r:id="rId3"/>
              </a:rPr>
              <a:t>https://pmc.ncbi.nlm.nih.gov/articles/PMC3713799/</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indent="-457200">
              <a:lnSpc>
                <a:spcPct val="100000"/>
              </a:lnSpc>
              <a:spcBef>
                <a:spcPts val="300"/>
              </a:spcBef>
              <a:buClr>
                <a:schemeClr val="dk1"/>
              </a:buClr>
              <a:buSzPts val="1100"/>
              <a:buNone/>
            </a:pPr>
            <a:endParaRPr lang="en-GB" sz="1100" dirty="0"/>
          </a:p>
          <a:p>
            <a:pPr marL="0" indent="-457200">
              <a:lnSpc>
                <a:spcPct val="100000"/>
              </a:lnSpc>
              <a:spcBef>
                <a:spcPts val="300"/>
              </a:spcBef>
              <a:buClr>
                <a:schemeClr val="dk1"/>
              </a:buClr>
              <a:buSzPts val="1100"/>
              <a:buNone/>
            </a:pPr>
            <a:r>
              <a:rPr lang="en-GB" sz="1100" dirty="0" err="1"/>
              <a:t>Lijada</a:t>
            </a:r>
            <a:r>
              <a:rPr lang="en-GB" sz="1100" dirty="0"/>
              <a:t>, A. A. (2019) “What are Universally accepted values that define a ‘good life’” </a:t>
            </a:r>
            <a:r>
              <a:rPr lang="en-GB" sz="1100" i="1" dirty="0"/>
              <a:t>International Institute for applied Systems Analysis</a:t>
            </a:r>
            <a:r>
              <a:rPr lang="en-GB" sz="1100" dirty="0"/>
              <a:t> (Online) Available at:  </a:t>
            </a:r>
            <a:r>
              <a:rPr lang="en-GB" sz="1100" dirty="0">
                <a:hlinkClick r:id="rId4"/>
              </a:rPr>
              <a:t>https://pure.iiasa.ac.at/id/eprint/16049/1/WP-19-006.pdf</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indent="-457200">
              <a:lnSpc>
                <a:spcPct val="100000"/>
              </a:lnSpc>
              <a:spcBef>
                <a:spcPts val="300"/>
              </a:spcBef>
              <a:buClr>
                <a:schemeClr val="dk1"/>
              </a:buClr>
              <a:buSzPts val="1100"/>
              <a:buNone/>
            </a:pPr>
            <a:endParaRPr lang="en-GB" sz="1100" dirty="0">
              <a:solidFill>
                <a:schemeClr val="bg1"/>
              </a:solidFill>
              <a:latin typeface="Hind Vadodara" panose="02000000000000000000" pitchFamily="2" charset="0"/>
              <a:cs typeface="Hind Vadodara" panose="02000000000000000000" pitchFamily="2" charset="0"/>
            </a:endParaRPr>
          </a:p>
          <a:p>
            <a:pPr marL="0" indent="-457200">
              <a:lnSpc>
                <a:spcPct val="100000"/>
              </a:lnSpc>
              <a:spcBef>
                <a:spcPts val="300"/>
              </a:spcBef>
              <a:buClr>
                <a:schemeClr val="dk1"/>
              </a:buClr>
              <a:buSzPts val="1100"/>
              <a:buNone/>
            </a:pPr>
            <a:r>
              <a:rPr lang="en-GB" sz="1100" dirty="0">
                <a:solidFill>
                  <a:schemeClr val="bg1"/>
                </a:solidFill>
                <a:latin typeface="Hind Vadodara" panose="02000000000000000000" pitchFamily="2" charset="0"/>
                <a:cs typeface="Hind Vadodara" panose="02000000000000000000" pitchFamily="2" charset="0"/>
              </a:rPr>
              <a:t>Marquis, D. (1989) “Why abortion is Immoral” </a:t>
            </a:r>
            <a:r>
              <a:rPr lang="en-GB" sz="1100" dirty="0">
                <a:solidFill>
                  <a:schemeClr val="bg1"/>
                </a:solidFill>
                <a:latin typeface="Hind Vadodara" panose="02000000000000000000" pitchFamily="2" charset="0"/>
                <a:cs typeface="Hind Vadodara" panose="02000000000000000000" pitchFamily="2" charset="0"/>
                <a:hlinkClick r:id="rId5"/>
              </a:rPr>
              <a:t>https://rintintin.colorado.edu/~vancecd/phil215/Marquis.pdf</a:t>
            </a:r>
            <a:r>
              <a:rPr lang="en-GB" sz="1100" dirty="0">
                <a:solidFill>
                  <a:schemeClr val="bg1"/>
                </a:solidFill>
                <a:latin typeface="Hind Vadodara" panose="02000000000000000000" pitchFamily="2" charset="0"/>
                <a:cs typeface="Hind Vadodara" panose="02000000000000000000" pitchFamily="2" charset="0"/>
              </a:rPr>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solidFill>
                <a:schemeClr val="bg1"/>
              </a:solidFill>
              <a:latin typeface="Hind Vadodara" panose="02000000000000000000" pitchFamily="2" charset="0"/>
              <a:cs typeface="Hind Vadodara" panose="02000000000000000000" pitchFamily="2" charset="0"/>
            </a:endParaRPr>
          </a:p>
          <a:p>
            <a:pPr marL="0" indent="-457200">
              <a:lnSpc>
                <a:spcPct val="100000"/>
              </a:lnSpc>
              <a:spcBef>
                <a:spcPts val="300"/>
              </a:spcBef>
              <a:buClr>
                <a:schemeClr val="dk1"/>
              </a:buClr>
              <a:buSzPts val="1100"/>
              <a:buNone/>
            </a:pPr>
            <a:endParaRPr lang="en-GB" sz="1100" dirty="0">
              <a:solidFill>
                <a:schemeClr val="bg1"/>
              </a:solidFill>
              <a:latin typeface="Hind Vadodara" panose="02000000000000000000" pitchFamily="2" charset="0"/>
              <a:cs typeface="Hind Vadodara" panose="02000000000000000000" pitchFamily="2" charset="0"/>
            </a:endParaRPr>
          </a:p>
          <a:p>
            <a:pPr marL="0" indent="-457200">
              <a:lnSpc>
                <a:spcPct val="100000"/>
              </a:lnSpc>
              <a:spcBef>
                <a:spcPts val="300"/>
              </a:spcBef>
              <a:buClr>
                <a:schemeClr val="dk1"/>
              </a:buClr>
              <a:buSzPts val="1100"/>
              <a:buNone/>
            </a:pPr>
            <a:r>
              <a:rPr lang="en-GB" sz="1100" dirty="0" err="1"/>
              <a:t>Dejeante</a:t>
            </a:r>
            <a:r>
              <a:rPr lang="en-GB" sz="1100" dirty="0"/>
              <a:t> R, Loveridge AJ, Macdonald DW, </a:t>
            </a:r>
            <a:r>
              <a:rPr lang="en-GB" sz="1100" dirty="0" err="1"/>
              <a:t>Madhlamoto</a:t>
            </a:r>
            <a:r>
              <a:rPr lang="en-GB" sz="1100" dirty="0"/>
              <a:t> D, </a:t>
            </a:r>
            <a:r>
              <a:rPr lang="en-GB" sz="1100" dirty="0" err="1"/>
              <a:t>Valeix</a:t>
            </a:r>
            <a:r>
              <a:rPr lang="en-GB" sz="1100" dirty="0"/>
              <a:t> M, </a:t>
            </a:r>
            <a:r>
              <a:rPr lang="en-GB" sz="1100" dirty="0" err="1"/>
              <a:t>Chamaillé</a:t>
            </a:r>
            <a:r>
              <a:rPr lang="en-GB" sz="1100" dirty="0"/>
              <a:t>-Jammes S. (2024) “Counter-strategies to infanticide: The importance of cubs in determining lion habitat selection and social interactions.” Journal of Animal Ecology Available at: </a:t>
            </a:r>
            <a:r>
              <a:rPr lang="en-GB" sz="1100" dirty="0">
                <a:hlinkClick r:id="rId6"/>
              </a:rPr>
              <a:t>https://pubmed.ncbi.nlm.nih.gov/38174381/</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indent="-457200">
              <a:lnSpc>
                <a:spcPct val="100000"/>
              </a:lnSpc>
              <a:spcBef>
                <a:spcPts val="300"/>
              </a:spcBef>
              <a:buClr>
                <a:schemeClr val="dk1"/>
              </a:buClr>
              <a:buSzPts val="1100"/>
              <a:buNone/>
            </a:pPr>
            <a:endParaRPr lang="en-GB" sz="1100" dirty="0">
              <a:solidFill>
                <a:schemeClr val="bg1"/>
              </a:solidFill>
              <a:latin typeface="Hind Vadodara" panose="02000000000000000000" pitchFamily="2" charset="0"/>
              <a:cs typeface="Hind Vadodara" panose="02000000000000000000" pitchFamily="2" charset="0"/>
            </a:endParaRPr>
          </a:p>
          <a:p>
            <a:pPr marL="0" indent="-457200">
              <a:lnSpc>
                <a:spcPct val="100000"/>
              </a:lnSpc>
              <a:spcBef>
                <a:spcPts val="300"/>
              </a:spcBef>
              <a:buClr>
                <a:schemeClr val="dk1"/>
              </a:buClr>
              <a:buSzPts val="1100"/>
              <a:buNone/>
            </a:pPr>
            <a:r>
              <a:rPr lang="en-GB" sz="1100" dirty="0"/>
              <a:t>Popova, M. , ‘A Stoic’s Key to Peace of Mind: Seneca on the Antidote to Anxiety’, </a:t>
            </a:r>
            <a:r>
              <a:rPr lang="en-GB" sz="1100" i="1" dirty="0"/>
              <a:t>The </a:t>
            </a:r>
            <a:r>
              <a:rPr lang="en-GB" sz="1100" i="1" dirty="0" err="1"/>
              <a:t>Marginalian</a:t>
            </a:r>
            <a:r>
              <a:rPr lang="en-GB" sz="1100" dirty="0"/>
              <a:t>, </a:t>
            </a:r>
            <a:r>
              <a:rPr lang="en-GB" sz="1100" dirty="0" err="1"/>
              <a:t>nd</a:t>
            </a:r>
            <a:r>
              <a:rPr lang="en-GB" sz="1100" dirty="0"/>
              <a:t>. Available at: </a:t>
            </a:r>
            <a:r>
              <a:rPr lang="en-GB" sz="1100" dirty="0">
                <a:hlinkClick r:id="rId7"/>
              </a:rPr>
              <a:t>https://www.themarginalian.org/2017/08/27/seneca-anxiety/</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indent="-457200">
              <a:lnSpc>
                <a:spcPct val="100000"/>
              </a:lnSpc>
              <a:spcBef>
                <a:spcPts val="300"/>
              </a:spcBef>
              <a:buClr>
                <a:schemeClr val="dk1"/>
              </a:buClr>
              <a:buSzPts val="1100"/>
              <a:buNone/>
            </a:pPr>
            <a:endParaRPr lang="en-GB" sz="1100" dirty="0">
              <a:solidFill>
                <a:schemeClr val="bg1"/>
              </a:solidFill>
              <a:latin typeface="Hind Vadodara" panose="02000000000000000000" pitchFamily="2" charset="0"/>
              <a:cs typeface="Hind Vadodara" panose="02000000000000000000" pitchFamily="2" charset="0"/>
            </a:endParaRPr>
          </a:p>
          <a:p>
            <a:pPr marL="0" indent="-457200">
              <a:lnSpc>
                <a:spcPct val="100000"/>
              </a:lnSpc>
              <a:spcBef>
                <a:spcPts val="300"/>
              </a:spcBef>
              <a:buClr>
                <a:schemeClr val="dk1"/>
              </a:buClr>
              <a:buSzPts val="1100"/>
              <a:buNone/>
            </a:pPr>
            <a:r>
              <a:rPr lang="en-GB" sz="1100" dirty="0" err="1"/>
              <a:t>Pourreza</a:t>
            </a:r>
            <a:r>
              <a:rPr lang="en-GB" sz="1100" dirty="0"/>
              <a:t> A, Batebi A. (2011) “Psychological Consequences of Abortion among the Post Abortion Care Seeking Women in Tehran.” Iranian Journal of Psychiatry. Available at: </a:t>
            </a:r>
            <a:r>
              <a:rPr lang="en-GB" sz="1100" dirty="0">
                <a:hlinkClick r:id="rId8"/>
              </a:rPr>
              <a:t>https://pmc.ncbi.nlm.nih.gov/articles/PMC3395931/</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indent="-457200">
              <a:lnSpc>
                <a:spcPct val="100000"/>
              </a:lnSpc>
              <a:spcBef>
                <a:spcPts val="300"/>
              </a:spcBef>
              <a:buClr>
                <a:schemeClr val="dk1"/>
              </a:buClr>
              <a:buSzPts val="1100"/>
              <a:buNone/>
            </a:pPr>
            <a:br>
              <a:rPr lang="en-GB" sz="1100" dirty="0">
                <a:solidFill>
                  <a:schemeClr val="bg1"/>
                </a:solidFill>
                <a:latin typeface="Hind Vadodara" panose="02000000000000000000" pitchFamily="2" charset="0"/>
                <a:cs typeface="Hind Vadodara" panose="02000000000000000000" pitchFamily="2" charset="0"/>
              </a:rPr>
            </a:br>
            <a:r>
              <a:rPr lang="en-GB" sz="1100" dirty="0">
                <a:solidFill>
                  <a:schemeClr val="bg1"/>
                </a:solidFill>
                <a:latin typeface="Hind Vadodara" panose="02000000000000000000" pitchFamily="2" charset="0"/>
                <a:cs typeface="Hind Vadodara" panose="02000000000000000000" pitchFamily="2" charset="0"/>
              </a:rPr>
              <a:t>D. Stacey, (2025) “Why do people have abortions” </a:t>
            </a:r>
            <a:r>
              <a:rPr lang="en-GB" sz="1100" i="1" dirty="0" err="1">
                <a:solidFill>
                  <a:schemeClr val="bg1"/>
                </a:solidFill>
                <a:latin typeface="Hind Vadodara" panose="02000000000000000000" pitchFamily="2" charset="0"/>
                <a:cs typeface="Hind Vadodara" panose="02000000000000000000" pitchFamily="2" charset="0"/>
              </a:rPr>
              <a:t>Verywell</a:t>
            </a:r>
            <a:r>
              <a:rPr lang="en-GB" sz="1100" i="1" dirty="0">
                <a:solidFill>
                  <a:schemeClr val="bg1"/>
                </a:solidFill>
                <a:latin typeface="Hind Vadodara" panose="02000000000000000000" pitchFamily="2" charset="0"/>
                <a:cs typeface="Hind Vadodara" panose="02000000000000000000" pitchFamily="2" charset="0"/>
              </a:rPr>
              <a:t> health</a:t>
            </a:r>
            <a:r>
              <a:rPr lang="en-GB" sz="1100" dirty="0">
                <a:solidFill>
                  <a:schemeClr val="bg1"/>
                </a:solidFill>
                <a:latin typeface="Hind Vadodara" panose="02000000000000000000" pitchFamily="2" charset="0"/>
                <a:cs typeface="Hind Vadodara" panose="02000000000000000000" pitchFamily="2" charset="0"/>
              </a:rPr>
              <a:t>,, March 20</a:t>
            </a:r>
            <a:r>
              <a:rPr lang="en-GB" sz="1100" baseline="30000" dirty="0">
                <a:solidFill>
                  <a:schemeClr val="bg1"/>
                </a:solidFill>
                <a:latin typeface="Hind Vadodara" panose="02000000000000000000" pitchFamily="2" charset="0"/>
                <a:cs typeface="Hind Vadodara" panose="02000000000000000000" pitchFamily="2" charset="0"/>
              </a:rPr>
              <a:t>th</a:t>
            </a:r>
            <a:r>
              <a:rPr lang="en-GB" sz="1100" dirty="0">
                <a:solidFill>
                  <a:schemeClr val="bg1"/>
                </a:solidFill>
                <a:latin typeface="Hind Vadodara" panose="02000000000000000000" pitchFamily="2" charset="0"/>
                <a:cs typeface="Hind Vadodara" panose="02000000000000000000" pitchFamily="2" charset="0"/>
              </a:rPr>
              <a:t>, Available at:</a:t>
            </a:r>
            <a:r>
              <a:rPr lang="en-GB" sz="1100" i="1" dirty="0">
                <a:solidFill>
                  <a:schemeClr val="bg1"/>
                </a:solidFill>
                <a:latin typeface="Hind Vadodara" panose="02000000000000000000" pitchFamily="2" charset="0"/>
                <a:cs typeface="Hind Vadodara" panose="02000000000000000000" pitchFamily="2" charset="0"/>
              </a:rPr>
              <a:t> </a:t>
            </a:r>
            <a:r>
              <a:rPr lang="en-GB" sz="1100" dirty="0">
                <a:solidFill>
                  <a:schemeClr val="bg1"/>
                </a:solidFill>
                <a:latin typeface="Hind Vadodara" panose="02000000000000000000" pitchFamily="2" charset="0"/>
                <a:cs typeface="Hind Vadodara" panose="02000000000000000000" pitchFamily="2" charset="0"/>
                <a:hlinkClick r:id="rId9"/>
              </a:rPr>
              <a:t>https://www.verywellhealth.com/reasons-for-abortion-906589#toc-health-reasons</a:t>
            </a:r>
            <a:r>
              <a:rPr lang="en-GB" sz="1100" dirty="0">
                <a:solidFill>
                  <a:schemeClr val="bg1"/>
                </a:solidFill>
                <a:latin typeface="Hind Vadodara" panose="02000000000000000000" pitchFamily="2" charset="0"/>
                <a:cs typeface="Hind Vadodara" panose="02000000000000000000" pitchFamily="2" charset="0"/>
              </a:rPr>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solidFill>
                <a:schemeClr val="bg1"/>
              </a:solidFill>
              <a:latin typeface="Hind Vadodara" panose="02000000000000000000" pitchFamily="2" charset="0"/>
              <a:cs typeface="Hind Vadodara" panose="02000000000000000000" pitchFamily="2" charset="0"/>
            </a:endParaRPr>
          </a:p>
          <a:p>
            <a:pPr marL="0" indent="-457200">
              <a:lnSpc>
                <a:spcPct val="100000"/>
              </a:lnSpc>
              <a:spcBef>
                <a:spcPts val="300"/>
              </a:spcBef>
              <a:buClr>
                <a:schemeClr val="dk1"/>
              </a:buClr>
              <a:buSzPts val="1100"/>
              <a:buNone/>
            </a:pPr>
            <a:r>
              <a:rPr lang="en-GB" sz="1100" dirty="0"/>
              <a:t>Holmes MM, Resnick HS, Kilpatrick DG, Best CL. (1996) “Rape-related pregnancy: estimates and descriptive characteristics from a national sample of women.” Am J </a:t>
            </a:r>
            <a:r>
              <a:rPr lang="en-GB" sz="1100" dirty="0" err="1"/>
              <a:t>Obstet</a:t>
            </a:r>
            <a:r>
              <a:rPr lang="en-GB" sz="1100" dirty="0"/>
              <a:t> </a:t>
            </a:r>
            <a:r>
              <a:rPr lang="en-GB" sz="1100" dirty="0" err="1"/>
              <a:t>Gynecol</a:t>
            </a:r>
            <a:r>
              <a:rPr lang="en-GB" sz="1100" dirty="0"/>
              <a:t>, Available at: </a:t>
            </a:r>
            <a:r>
              <a:rPr lang="en-GB" sz="1100" dirty="0">
                <a:hlinkClick r:id="rId10"/>
              </a:rPr>
              <a:t>https://pubmed.ncbi.nlm.nih.gov/8765248/</a:t>
            </a:r>
            <a:r>
              <a:rPr lang="en-GB" sz="1100" dirty="0"/>
              <a:t>  </a:t>
            </a:r>
            <a:r>
              <a:rPr lang="en-US" altLang="en-US" sz="1100" dirty="0">
                <a:solidFill>
                  <a:schemeClr val="bg1"/>
                </a:solidFill>
                <a:latin typeface="Hind Vadodara" panose="02000000000000000000" pitchFamily="2" charset="0"/>
                <a:cs typeface="Hind Vadodara" panose="02000000000000000000" pitchFamily="2" charset="0"/>
              </a:rPr>
              <a:t>Accessed 19 Oct. 2025</a:t>
            </a:r>
            <a:endParaRPr lang="en-GB" sz="1100" dirty="0"/>
          </a:p>
          <a:p>
            <a:pPr marL="0" indent="0">
              <a:lnSpc>
                <a:spcPct val="100000"/>
              </a:lnSpc>
              <a:spcBef>
                <a:spcPts val="300"/>
              </a:spcBef>
              <a:buClr>
                <a:schemeClr val="dk1"/>
              </a:buClr>
              <a:buSzPts val="1100"/>
              <a:buNone/>
            </a:pPr>
            <a:endParaRPr sz="1100" dirty="0">
              <a:solidFill>
                <a:schemeClr val="bg1"/>
              </a:solidFill>
              <a:latin typeface="Hind Vadodara" panose="02000000000000000000" pitchFamily="2" charset="0"/>
              <a:cs typeface="Hind Vadodara" panose="02000000000000000000" pitchFamily="2" charset="0"/>
            </a:endParaRPr>
          </a:p>
        </p:txBody>
      </p:sp>
      <p:sp>
        <p:nvSpPr>
          <p:cNvPr id="719" name="Google Shape;719;p68">
            <a:extLst>
              <a:ext uri="{FF2B5EF4-FFF2-40B4-BE49-F238E27FC236}">
                <a16:creationId xmlns:a16="http://schemas.microsoft.com/office/drawing/2014/main" id="{9B345B68-46F7-7F30-8B08-7DB87D9AD254}"/>
              </a:ext>
            </a:extLst>
          </p:cNvPr>
          <p:cNvSpPr txBox="1">
            <a:spLocks noGrp="1"/>
          </p:cNvSpPr>
          <p:nvPr>
            <p:ph type="title"/>
          </p:nvPr>
        </p:nvSpPr>
        <p:spPr>
          <a:xfrm>
            <a:off x="720000" y="184666"/>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Resources</a:t>
            </a:r>
            <a:endParaRPr dirty="0"/>
          </a:p>
        </p:txBody>
      </p:sp>
      <p:sp>
        <p:nvSpPr>
          <p:cNvPr id="4" name="Rectangle 3">
            <a:extLst>
              <a:ext uri="{FF2B5EF4-FFF2-40B4-BE49-F238E27FC236}">
                <a16:creationId xmlns:a16="http://schemas.microsoft.com/office/drawing/2014/main" id="{0C0E22DC-65D9-1ACD-0EB3-B82DE45B371C}"/>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083075467"/>
      </p:ext>
    </p:extLst>
  </p:cSld>
  <p:clrMapOvr>
    <a:masterClrMapping/>
  </p:clrMapOvr>
</p:sld>
</file>

<file path=ppt/theme/theme1.xml><?xml version="1.0" encoding="utf-8"?>
<a:theme xmlns:a="http://schemas.openxmlformats.org/drawingml/2006/main" name="History's Most Important Philosophers by Slidesgo">
  <a:themeElements>
    <a:clrScheme name="Simple Light">
      <a:dk1>
        <a:srgbClr val="1D1D1D"/>
      </a:dk1>
      <a:lt1>
        <a:srgbClr val="F8F8F8"/>
      </a:lt1>
      <a:dk2>
        <a:srgbClr val="FFD966"/>
      </a:dk2>
      <a:lt2>
        <a:srgbClr val="FFFFFF"/>
      </a:lt2>
      <a:accent1>
        <a:srgbClr val="FFFFFF"/>
      </a:accent1>
      <a:accent2>
        <a:srgbClr val="FFFFFF"/>
      </a:accent2>
      <a:accent3>
        <a:srgbClr val="FFFFFF"/>
      </a:accent3>
      <a:accent4>
        <a:srgbClr val="FFFFFF"/>
      </a:accent4>
      <a:accent5>
        <a:srgbClr val="FFFFFF"/>
      </a:accent5>
      <a:accent6>
        <a:srgbClr val="F8F8F8"/>
      </a:accent6>
      <a:hlink>
        <a:srgbClr val="F8F8F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4755</TotalTime>
  <Words>2192</Words>
  <Application>Microsoft Office PowerPoint</Application>
  <PresentationFormat>On-screen Show (16:9)</PresentationFormat>
  <Paragraphs>161</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Nunito Light</vt:lpstr>
      <vt:lpstr>Anaheim</vt:lpstr>
      <vt:lpstr>Hind Vadodara</vt:lpstr>
      <vt:lpstr>Julius Sans One</vt:lpstr>
      <vt:lpstr>History's Most Important Philosophers by Slidesgo</vt:lpstr>
      <vt:lpstr>THE ETHICS OF LIFE AND DEATH: CONTEMPORARY DEBATES IN APPLIED ETHICS Abortion: Is it Justifiable to abort the Fetus?</vt:lpstr>
      <vt:lpstr>TABLE OF CONTENTS</vt:lpstr>
      <vt:lpstr>The Debate in Support of Abortion</vt:lpstr>
      <vt:lpstr>The Right to Life of the Fetus</vt:lpstr>
      <vt:lpstr>The Right to Life of the Fetus 2</vt:lpstr>
      <vt:lpstr>The Mothers Autonomy</vt:lpstr>
      <vt:lpstr>The Mothers Autonomy, 2</vt:lpstr>
      <vt:lpstr>In Summery</vt:lpstr>
      <vt:lpstr>1. The Fetus, due to its lack of self awareness, does not have the same right to life as “persons”</vt:lpstr>
      <vt:lpstr>2. It is not immoral to end the life of a non - person</vt:lpstr>
      <vt:lpstr>3. Sometimes, it will be worse if a disabled child is born instead of aborted, because of emotional and financial stress </vt:lpstr>
      <vt:lpstr>4. The baby should not be saved at the expense of the Mothers bodily and mental autonomy in certain cases  </vt:lpstr>
      <vt:lpstr>Further Thoughts and Statistics</vt:lpstr>
      <vt:lpstr>What does this evidence suggest?</vt:lpstr>
      <vt:lpstr>What is the Solution?</vt:lpstr>
      <vt:lpstr>TRADTIONAL VALUES</vt:lpstr>
      <vt:lpstr>Thankyou</vt:lpstr>
      <vt:lpstr>Resources</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Ieuan Nelson</cp:lastModifiedBy>
  <cp:revision>1</cp:revision>
  <dcterms:modified xsi:type="dcterms:W3CDTF">2025-10-23T08:13:09Z</dcterms:modified>
</cp:coreProperties>
</file>