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0" r:id="rId7"/>
    <p:sldId id="262" r:id="rId8"/>
    <p:sldId id="263" r:id="rId9"/>
    <p:sldId id="264"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9A6AA0-F860-7E31-A45C-6E722A940E84}" v="449" dt="2023-11-28T04:06:29.746"/>
    <p1510:client id="{4A99C91A-FD29-E64C-8D67-3D3708F1F53C}" v="1287" dt="2023-11-28T01:44:06.2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gel Katemo (2316669)" userId="S::2316669@student.uwtsd.ac.uk::3589f967-fdd4-448c-8457-cbeaad90b62e" providerId="AD" clId="Web-{4A99C91A-FD29-E64C-8D67-3D3708F1F53C}"/>
    <pc:docChg chg="modSld sldOrd">
      <pc:chgData name="Angel Katemo (2316669)" userId="S::2316669@student.uwtsd.ac.uk::3589f967-fdd4-448c-8457-cbeaad90b62e" providerId="AD" clId="Web-{4A99C91A-FD29-E64C-8D67-3D3708F1F53C}" dt="2023-11-28T01:44:06.282" v="2373" actId="20577"/>
      <pc:docMkLst>
        <pc:docMk/>
      </pc:docMkLst>
      <pc:sldChg chg="modSp">
        <pc:chgData name="Angel Katemo (2316669)" userId="S::2316669@student.uwtsd.ac.uk::3589f967-fdd4-448c-8457-cbeaad90b62e" providerId="AD" clId="Web-{4A99C91A-FD29-E64C-8D67-3D3708F1F53C}" dt="2023-11-27T15:56:19.202" v="20" actId="20577"/>
        <pc:sldMkLst>
          <pc:docMk/>
          <pc:sldMk cId="4193898803" sldId="257"/>
        </pc:sldMkLst>
        <pc:spChg chg="mod">
          <ac:chgData name="Angel Katemo (2316669)" userId="S::2316669@student.uwtsd.ac.uk::3589f967-fdd4-448c-8457-cbeaad90b62e" providerId="AD" clId="Web-{4A99C91A-FD29-E64C-8D67-3D3708F1F53C}" dt="2023-11-27T15:56:19.202" v="20" actId="20577"/>
          <ac:spMkLst>
            <pc:docMk/>
            <pc:sldMk cId="4193898803" sldId="257"/>
            <ac:spMk id="2" creationId="{6EB79E7D-42A6-4808-8356-E97A47028652}"/>
          </ac:spMkLst>
        </pc:spChg>
      </pc:sldChg>
      <pc:sldChg chg="addSp delSp modSp mod setBg">
        <pc:chgData name="Angel Katemo (2316669)" userId="S::2316669@student.uwtsd.ac.uk::3589f967-fdd4-448c-8457-cbeaad90b62e" providerId="AD" clId="Web-{4A99C91A-FD29-E64C-8D67-3D3708F1F53C}" dt="2023-11-27T22:58:40.389" v="795"/>
        <pc:sldMkLst>
          <pc:docMk/>
          <pc:sldMk cId="3650231336" sldId="258"/>
        </pc:sldMkLst>
        <pc:spChg chg="mod">
          <ac:chgData name="Angel Katemo (2316669)" userId="S::2316669@student.uwtsd.ac.uk::3589f967-fdd4-448c-8457-cbeaad90b62e" providerId="AD" clId="Web-{4A99C91A-FD29-E64C-8D67-3D3708F1F53C}" dt="2023-11-27T16:10:15.485" v="174"/>
          <ac:spMkLst>
            <pc:docMk/>
            <pc:sldMk cId="3650231336" sldId="258"/>
            <ac:spMk id="2" creationId="{7D124C6F-7F31-14F7-762F-974BB576190D}"/>
          </ac:spMkLst>
        </pc:spChg>
        <pc:spChg chg="add del mod">
          <ac:chgData name="Angel Katemo (2316669)" userId="S::2316669@student.uwtsd.ac.uk::3589f967-fdd4-448c-8457-cbeaad90b62e" providerId="AD" clId="Web-{4A99C91A-FD29-E64C-8D67-3D3708F1F53C}" dt="2023-11-27T16:10:15.485" v="174"/>
          <ac:spMkLst>
            <pc:docMk/>
            <pc:sldMk cId="3650231336" sldId="258"/>
            <ac:spMk id="3" creationId="{53877E44-A702-48F3-3C77-12140266DCBD}"/>
          </ac:spMkLst>
        </pc:spChg>
        <pc:spChg chg="add del">
          <ac:chgData name="Angel Katemo (2316669)" userId="S::2316669@student.uwtsd.ac.uk::3589f967-fdd4-448c-8457-cbeaad90b62e" providerId="AD" clId="Web-{4A99C91A-FD29-E64C-8D67-3D3708F1F53C}" dt="2023-11-27T16:10:15.407" v="173"/>
          <ac:spMkLst>
            <pc:docMk/>
            <pc:sldMk cId="3650231336" sldId="258"/>
            <ac:spMk id="9" creationId="{2659FDB4-FCBE-4A89-B46D-43D4FA54464D}"/>
          </ac:spMkLst>
        </pc:spChg>
        <pc:spChg chg="add">
          <ac:chgData name="Angel Katemo (2316669)" userId="S::2316669@student.uwtsd.ac.uk::3589f967-fdd4-448c-8457-cbeaad90b62e" providerId="AD" clId="Web-{4A99C91A-FD29-E64C-8D67-3D3708F1F53C}" dt="2023-11-27T16:10:15.485" v="174"/>
          <ac:spMkLst>
            <pc:docMk/>
            <pc:sldMk cId="3650231336" sldId="258"/>
            <ac:spMk id="16" creationId="{0C541B88-1AE9-40C3-AFD5-967787C1979F}"/>
          </ac:spMkLst>
        </pc:spChg>
        <pc:spChg chg="add">
          <ac:chgData name="Angel Katemo (2316669)" userId="S::2316669@student.uwtsd.ac.uk::3589f967-fdd4-448c-8457-cbeaad90b62e" providerId="AD" clId="Web-{4A99C91A-FD29-E64C-8D67-3D3708F1F53C}" dt="2023-11-27T16:10:15.485" v="174"/>
          <ac:spMkLst>
            <pc:docMk/>
            <pc:sldMk cId="3650231336" sldId="258"/>
            <ac:spMk id="17" creationId="{89D16701-DA76-4F72-BB63-E2C3FFBDFE0F}"/>
          </ac:spMkLst>
        </pc:spChg>
        <pc:spChg chg="add">
          <ac:chgData name="Angel Katemo (2316669)" userId="S::2316669@student.uwtsd.ac.uk::3589f967-fdd4-448c-8457-cbeaad90b62e" providerId="AD" clId="Web-{4A99C91A-FD29-E64C-8D67-3D3708F1F53C}" dt="2023-11-27T16:10:15.485" v="174"/>
          <ac:spMkLst>
            <pc:docMk/>
            <pc:sldMk cId="3650231336" sldId="258"/>
            <ac:spMk id="18" creationId="{E5F17139-31EE-46AC-B04F-DBBD852DD6CB}"/>
          </ac:spMkLst>
        </pc:spChg>
        <pc:spChg chg="add">
          <ac:chgData name="Angel Katemo (2316669)" userId="S::2316669@student.uwtsd.ac.uk::3589f967-fdd4-448c-8457-cbeaad90b62e" providerId="AD" clId="Web-{4A99C91A-FD29-E64C-8D67-3D3708F1F53C}" dt="2023-11-27T16:10:15.485" v="174"/>
          <ac:spMkLst>
            <pc:docMk/>
            <pc:sldMk cId="3650231336" sldId="258"/>
            <ac:spMk id="19" creationId="{1CC28BE1-9DC6-43FE-9582-39F091098D77}"/>
          </ac:spMkLst>
        </pc:spChg>
        <pc:grpChg chg="add">
          <ac:chgData name="Angel Katemo (2316669)" userId="S::2316669@student.uwtsd.ac.uk::3589f967-fdd4-448c-8457-cbeaad90b62e" providerId="AD" clId="Web-{4A99C91A-FD29-E64C-8D67-3D3708F1F53C}" dt="2023-11-27T16:10:15.485" v="174"/>
          <ac:grpSpMkLst>
            <pc:docMk/>
            <pc:sldMk cId="3650231336" sldId="258"/>
            <ac:grpSpMk id="13" creationId="{7CF625D3-71A3-4F30-A096-8EF334E959D0}"/>
          </ac:grpSpMkLst>
        </pc:grpChg>
        <pc:grpChg chg="add">
          <ac:chgData name="Angel Katemo (2316669)" userId="S::2316669@student.uwtsd.ac.uk::3589f967-fdd4-448c-8457-cbeaad90b62e" providerId="AD" clId="Web-{4A99C91A-FD29-E64C-8D67-3D3708F1F53C}" dt="2023-11-27T16:10:15.485" v="174"/>
          <ac:grpSpMkLst>
            <pc:docMk/>
            <pc:sldMk cId="3650231336" sldId="258"/>
            <ac:grpSpMk id="21" creationId="{AF9AF3F3-CE0C-4125-BDD7-346487FA0B40}"/>
          </ac:grpSpMkLst>
        </pc:grpChg>
        <pc:graphicFrameChg chg="add del">
          <ac:chgData name="Angel Katemo (2316669)" userId="S::2316669@student.uwtsd.ac.uk::3589f967-fdd4-448c-8457-cbeaad90b62e" providerId="AD" clId="Web-{4A99C91A-FD29-E64C-8D67-3D3708F1F53C}" dt="2023-11-27T16:10:15.407" v="173"/>
          <ac:graphicFrameMkLst>
            <pc:docMk/>
            <pc:sldMk cId="3650231336" sldId="258"/>
            <ac:graphicFrameMk id="5" creationId="{6C669965-8EF6-58A6-65F5-6721627E3BCD}"/>
          </ac:graphicFrameMkLst>
        </pc:graphicFrameChg>
        <pc:graphicFrameChg chg="add modGraphic">
          <ac:chgData name="Angel Katemo (2316669)" userId="S::2316669@student.uwtsd.ac.uk::3589f967-fdd4-448c-8457-cbeaad90b62e" providerId="AD" clId="Web-{4A99C91A-FD29-E64C-8D67-3D3708F1F53C}" dt="2023-11-27T22:44:08.157" v="791" actId="20577"/>
          <ac:graphicFrameMkLst>
            <pc:docMk/>
            <pc:sldMk cId="3650231336" sldId="258"/>
            <ac:graphicFrameMk id="20" creationId="{FB182E59-2F8A-2879-F457-7EBD7F0B6384}"/>
          </ac:graphicFrameMkLst>
        </pc:graphicFrameChg>
        <pc:picChg chg="add del mod">
          <ac:chgData name="Angel Katemo (2316669)" userId="S::2316669@student.uwtsd.ac.uk::3589f967-fdd4-448c-8457-cbeaad90b62e" providerId="AD" clId="Web-{4A99C91A-FD29-E64C-8D67-3D3708F1F53C}" dt="2023-11-27T22:58:40.389" v="795"/>
          <ac:picMkLst>
            <pc:docMk/>
            <pc:sldMk cId="3650231336" sldId="258"/>
            <ac:picMk id="6227" creationId="{715A00C4-E075-8A7D-51CA-7918703EF810}"/>
          </ac:picMkLst>
        </pc:picChg>
        <pc:cxnChg chg="add del">
          <ac:chgData name="Angel Katemo (2316669)" userId="S::2316669@student.uwtsd.ac.uk::3589f967-fdd4-448c-8457-cbeaad90b62e" providerId="AD" clId="Web-{4A99C91A-FD29-E64C-8D67-3D3708F1F53C}" dt="2023-11-27T16:10:15.407" v="173"/>
          <ac:cxnSpMkLst>
            <pc:docMk/>
            <pc:sldMk cId="3650231336" sldId="258"/>
            <ac:cxnSpMk id="11" creationId="{C8F51B3F-8331-4E4A-AE96-D47B1006EEAD}"/>
          </ac:cxnSpMkLst>
        </pc:cxnChg>
      </pc:sldChg>
      <pc:sldChg chg="addSp delSp modSp mod setBg">
        <pc:chgData name="Angel Katemo (2316669)" userId="S::2316669@student.uwtsd.ac.uk::3589f967-fdd4-448c-8457-cbeaad90b62e" providerId="AD" clId="Web-{4A99C91A-FD29-E64C-8D67-3D3708F1F53C}" dt="2023-11-28T00:01:37.400" v="1351" actId="14100"/>
        <pc:sldMkLst>
          <pc:docMk/>
          <pc:sldMk cId="3431382109" sldId="259"/>
        </pc:sldMkLst>
        <pc:spChg chg="mod">
          <ac:chgData name="Angel Katemo (2316669)" userId="S::2316669@student.uwtsd.ac.uk::3589f967-fdd4-448c-8457-cbeaad90b62e" providerId="AD" clId="Web-{4A99C91A-FD29-E64C-8D67-3D3708F1F53C}" dt="2023-11-28T00:01:05.133" v="1345"/>
          <ac:spMkLst>
            <pc:docMk/>
            <pc:sldMk cId="3431382109" sldId="259"/>
            <ac:spMk id="2" creationId="{00A7D4CA-20E3-2E06-1E3D-2B3C7360375B}"/>
          </ac:spMkLst>
        </pc:spChg>
        <pc:spChg chg="mod">
          <ac:chgData name="Angel Katemo (2316669)" userId="S::2316669@student.uwtsd.ac.uk::3589f967-fdd4-448c-8457-cbeaad90b62e" providerId="AD" clId="Web-{4A99C91A-FD29-E64C-8D67-3D3708F1F53C}" dt="2023-11-28T00:01:37.400" v="1351" actId="14100"/>
          <ac:spMkLst>
            <pc:docMk/>
            <pc:sldMk cId="3431382109" sldId="259"/>
            <ac:spMk id="3" creationId="{B6A79CCE-7442-EAA6-0794-4FBA7DA673F1}"/>
          </ac:spMkLst>
        </pc:spChg>
        <pc:spChg chg="add del">
          <ac:chgData name="Angel Katemo (2316669)" userId="S::2316669@student.uwtsd.ac.uk::3589f967-fdd4-448c-8457-cbeaad90b62e" providerId="AD" clId="Web-{4A99C91A-FD29-E64C-8D67-3D3708F1F53C}" dt="2023-11-28T00:01:05.133" v="1345"/>
          <ac:spMkLst>
            <pc:docMk/>
            <pc:sldMk cId="3431382109" sldId="259"/>
            <ac:spMk id="9" creationId="{3ECBE1F1-D69B-4AFA-ABD5-8E41720EF6DE}"/>
          </ac:spMkLst>
        </pc:spChg>
        <pc:spChg chg="add del">
          <ac:chgData name="Angel Katemo (2316669)" userId="S::2316669@student.uwtsd.ac.uk::3589f967-fdd4-448c-8457-cbeaad90b62e" providerId="AD" clId="Web-{4A99C91A-FD29-E64C-8D67-3D3708F1F53C}" dt="2023-11-28T00:01:05.133" v="1345"/>
          <ac:spMkLst>
            <pc:docMk/>
            <pc:sldMk cId="3431382109" sldId="259"/>
            <ac:spMk id="11" creationId="{603A6265-E10C-4B85-9C20-E75FCAF9CC63}"/>
          </ac:spMkLst>
        </pc:spChg>
        <pc:spChg chg="add">
          <ac:chgData name="Angel Katemo (2316669)" userId="S::2316669@student.uwtsd.ac.uk::3589f967-fdd4-448c-8457-cbeaad90b62e" providerId="AD" clId="Web-{4A99C91A-FD29-E64C-8D67-3D3708F1F53C}" dt="2023-11-28T00:01:05.133" v="1345"/>
          <ac:spMkLst>
            <pc:docMk/>
            <pc:sldMk cId="3431382109" sldId="259"/>
            <ac:spMk id="16" creationId="{C0763A76-9F1C-4FC5-82B7-DD475DA461B2}"/>
          </ac:spMkLst>
        </pc:spChg>
        <pc:spChg chg="add">
          <ac:chgData name="Angel Katemo (2316669)" userId="S::2316669@student.uwtsd.ac.uk::3589f967-fdd4-448c-8457-cbeaad90b62e" providerId="AD" clId="Web-{4A99C91A-FD29-E64C-8D67-3D3708F1F53C}" dt="2023-11-28T00:01:05.133" v="1345"/>
          <ac:spMkLst>
            <pc:docMk/>
            <pc:sldMk cId="3431382109" sldId="259"/>
            <ac:spMk id="18" creationId="{E81BF4F6-F2CF-4984-9D14-D6966D92F99F}"/>
          </ac:spMkLst>
        </pc:spChg>
        <pc:picChg chg="add mod ord">
          <ac:chgData name="Angel Katemo (2316669)" userId="S::2316669@student.uwtsd.ac.uk::3589f967-fdd4-448c-8457-cbeaad90b62e" providerId="AD" clId="Web-{4A99C91A-FD29-E64C-8D67-3D3708F1F53C}" dt="2023-11-28T00:01:05.133" v="1345"/>
          <ac:picMkLst>
            <pc:docMk/>
            <pc:sldMk cId="3431382109" sldId="259"/>
            <ac:picMk id="5" creationId="{9A4D878A-D2FC-2237-B487-23DE9939CA1F}"/>
          </ac:picMkLst>
        </pc:picChg>
      </pc:sldChg>
      <pc:sldChg chg="addSp delSp modSp mod setBg">
        <pc:chgData name="Angel Katemo (2316669)" userId="S::2316669@student.uwtsd.ac.uk::3589f967-fdd4-448c-8457-cbeaad90b62e" providerId="AD" clId="Web-{4A99C91A-FD29-E64C-8D67-3D3708F1F53C}" dt="2023-11-28T00:35:30.196" v="1807" actId="20577"/>
        <pc:sldMkLst>
          <pc:docMk/>
          <pc:sldMk cId="65693051" sldId="260"/>
        </pc:sldMkLst>
        <pc:spChg chg="mod">
          <ac:chgData name="Angel Katemo (2316669)" userId="S::2316669@student.uwtsd.ac.uk::3589f967-fdd4-448c-8457-cbeaad90b62e" providerId="AD" clId="Web-{4A99C91A-FD29-E64C-8D67-3D3708F1F53C}" dt="2023-11-28T00:23:19.214" v="1485"/>
          <ac:spMkLst>
            <pc:docMk/>
            <pc:sldMk cId="65693051" sldId="260"/>
            <ac:spMk id="2" creationId="{545C95CB-38C9-18CF-950C-15229449FDF9}"/>
          </ac:spMkLst>
        </pc:spChg>
        <pc:spChg chg="del">
          <ac:chgData name="Angel Katemo (2316669)" userId="S::2316669@student.uwtsd.ac.uk::3589f967-fdd4-448c-8457-cbeaad90b62e" providerId="AD" clId="Web-{4A99C91A-FD29-E64C-8D67-3D3708F1F53C}" dt="2023-11-28T00:12:39.596" v="1352"/>
          <ac:spMkLst>
            <pc:docMk/>
            <pc:sldMk cId="65693051" sldId="260"/>
            <ac:spMk id="3" creationId="{12D25A0F-C65F-7578-D669-4E2E0BA7E04B}"/>
          </ac:spMkLst>
        </pc:spChg>
        <pc:spChg chg="add del">
          <ac:chgData name="Angel Katemo (2316669)" userId="S::2316669@student.uwtsd.ac.uk::3589f967-fdd4-448c-8457-cbeaad90b62e" providerId="AD" clId="Web-{4A99C91A-FD29-E64C-8D67-3D3708F1F53C}" dt="2023-11-28T00:23:19.214" v="1485"/>
          <ac:spMkLst>
            <pc:docMk/>
            <pc:sldMk cId="65693051" sldId="260"/>
            <ac:spMk id="9" creationId="{BACC6370-2D7E-4714-9D71-7542949D7D5D}"/>
          </ac:spMkLst>
        </pc:spChg>
        <pc:spChg chg="add del">
          <ac:chgData name="Angel Katemo (2316669)" userId="S::2316669@student.uwtsd.ac.uk::3589f967-fdd4-448c-8457-cbeaad90b62e" providerId="AD" clId="Web-{4A99C91A-FD29-E64C-8D67-3D3708F1F53C}" dt="2023-11-28T00:23:19.214" v="1485"/>
          <ac:spMkLst>
            <pc:docMk/>
            <pc:sldMk cId="65693051" sldId="260"/>
            <ac:spMk id="11" creationId="{F68B3F68-107C-434F-AA38-110D5EA91B85}"/>
          </ac:spMkLst>
        </pc:spChg>
        <pc:spChg chg="add del">
          <ac:chgData name="Angel Katemo (2316669)" userId="S::2316669@student.uwtsd.ac.uk::3589f967-fdd4-448c-8457-cbeaad90b62e" providerId="AD" clId="Web-{4A99C91A-FD29-E64C-8D67-3D3708F1F53C}" dt="2023-11-28T00:23:19.214" v="1485"/>
          <ac:spMkLst>
            <pc:docMk/>
            <pc:sldMk cId="65693051" sldId="260"/>
            <ac:spMk id="13" creationId="{AAD0DBB9-1A4B-4391-81D4-CB19F9AB918A}"/>
          </ac:spMkLst>
        </pc:spChg>
        <pc:spChg chg="add del">
          <ac:chgData name="Angel Katemo (2316669)" userId="S::2316669@student.uwtsd.ac.uk::3589f967-fdd4-448c-8457-cbeaad90b62e" providerId="AD" clId="Web-{4A99C91A-FD29-E64C-8D67-3D3708F1F53C}" dt="2023-11-28T00:23:19.214" v="1485"/>
          <ac:spMkLst>
            <pc:docMk/>
            <pc:sldMk cId="65693051" sldId="260"/>
            <ac:spMk id="15" creationId="{063BBA22-50EA-4C4D-BE05-F1CE4E63AA56}"/>
          </ac:spMkLst>
        </pc:spChg>
        <pc:spChg chg="add">
          <ac:chgData name="Angel Katemo (2316669)" userId="S::2316669@student.uwtsd.ac.uk::3589f967-fdd4-448c-8457-cbeaad90b62e" providerId="AD" clId="Web-{4A99C91A-FD29-E64C-8D67-3D3708F1F53C}" dt="2023-11-28T00:23:19.214" v="1485"/>
          <ac:spMkLst>
            <pc:docMk/>
            <pc:sldMk cId="65693051" sldId="260"/>
            <ac:spMk id="20" creationId="{6C4028FD-8BAA-4A19-BFDE-594D991B7552}"/>
          </ac:spMkLst>
        </pc:spChg>
        <pc:graphicFrameChg chg="add mod modGraphic">
          <ac:chgData name="Angel Katemo (2316669)" userId="S::2316669@student.uwtsd.ac.uk::3589f967-fdd4-448c-8457-cbeaad90b62e" providerId="AD" clId="Web-{4A99C91A-FD29-E64C-8D67-3D3708F1F53C}" dt="2023-11-28T00:35:30.196" v="1807" actId="20577"/>
          <ac:graphicFrameMkLst>
            <pc:docMk/>
            <pc:sldMk cId="65693051" sldId="260"/>
            <ac:graphicFrameMk id="5" creationId="{05096743-D419-AE9C-2F80-4FD613E39BC4}"/>
          </ac:graphicFrameMkLst>
        </pc:graphicFrameChg>
      </pc:sldChg>
      <pc:sldChg chg="addSp delSp modSp mod ord setBg">
        <pc:chgData name="Angel Katemo (2316669)" userId="S::2316669@student.uwtsd.ac.uk::3589f967-fdd4-448c-8457-cbeaad90b62e" providerId="AD" clId="Web-{4A99C91A-FD29-E64C-8D67-3D3708F1F53C}" dt="2023-11-28T00:56:05.364" v="1980"/>
        <pc:sldMkLst>
          <pc:docMk/>
          <pc:sldMk cId="1783246013" sldId="261"/>
        </pc:sldMkLst>
        <pc:spChg chg="mod">
          <ac:chgData name="Angel Katemo (2316669)" userId="S::2316669@student.uwtsd.ac.uk::3589f967-fdd4-448c-8457-cbeaad90b62e" providerId="AD" clId="Web-{4A99C91A-FD29-E64C-8D67-3D3708F1F53C}" dt="2023-11-28T00:50:47.337" v="1979"/>
          <ac:spMkLst>
            <pc:docMk/>
            <pc:sldMk cId="1783246013" sldId="261"/>
            <ac:spMk id="2" creationId="{F3C0DCA4-36EE-C985-7603-CF633053EF58}"/>
          </ac:spMkLst>
        </pc:spChg>
        <pc:spChg chg="mod">
          <ac:chgData name="Angel Katemo (2316669)" userId="S::2316669@student.uwtsd.ac.uk::3589f967-fdd4-448c-8457-cbeaad90b62e" providerId="AD" clId="Web-{4A99C91A-FD29-E64C-8D67-3D3708F1F53C}" dt="2023-11-28T00:50:47.337" v="1979"/>
          <ac:spMkLst>
            <pc:docMk/>
            <pc:sldMk cId="1783246013" sldId="261"/>
            <ac:spMk id="3" creationId="{4BC3010F-4C6D-BDB9-C335-78D32E75A950}"/>
          </ac:spMkLst>
        </pc:spChg>
        <pc:spChg chg="add mod ord">
          <ac:chgData name="Angel Katemo (2316669)" userId="S::2316669@student.uwtsd.ac.uk::3589f967-fdd4-448c-8457-cbeaad90b62e" providerId="AD" clId="Web-{4A99C91A-FD29-E64C-8D67-3D3708F1F53C}" dt="2023-11-28T00:50:47.337" v="1979"/>
          <ac:spMkLst>
            <pc:docMk/>
            <pc:sldMk cId="1783246013" sldId="261"/>
            <ac:spMk id="5" creationId="{F58D0005-8CF9-9AD4-7D42-1DCA04171BB1}"/>
          </ac:spMkLst>
        </pc:spChg>
        <pc:spChg chg="add mod">
          <ac:chgData name="Angel Katemo (2316669)" userId="S::2316669@student.uwtsd.ac.uk::3589f967-fdd4-448c-8457-cbeaad90b62e" providerId="AD" clId="Web-{4A99C91A-FD29-E64C-8D67-3D3708F1F53C}" dt="2023-11-28T00:50:47.337" v="1979"/>
          <ac:spMkLst>
            <pc:docMk/>
            <pc:sldMk cId="1783246013" sldId="261"/>
            <ac:spMk id="8" creationId="{2414F4F9-39A0-5F1D-2A47-1D35D7A9D902}"/>
          </ac:spMkLst>
        </pc:spChg>
        <pc:spChg chg="add del">
          <ac:chgData name="Angel Katemo (2316669)" userId="S::2316669@student.uwtsd.ac.uk::3589f967-fdd4-448c-8457-cbeaad90b62e" providerId="AD" clId="Web-{4A99C91A-FD29-E64C-8D67-3D3708F1F53C}" dt="2023-11-28T00:50:47.337" v="1979"/>
          <ac:spMkLst>
            <pc:docMk/>
            <pc:sldMk cId="1783246013" sldId="261"/>
            <ac:spMk id="10" creationId="{F13C74B1-5B17-4795-BED0-7140497B445A}"/>
          </ac:spMkLst>
        </pc:spChg>
        <pc:spChg chg="add del">
          <ac:chgData name="Angel Katemo (2316669)" userId="S::2316669@student.uwtsd.ac.uk::3589f967-fdd4-448c-8457-cbeaad90b62e" providerId="AD" clId="Web-{4A99C91A-FD29-E64C-8D67-3D3708F1F53C}" dt="2023-11-28T00:50:47.337" v="1979"/>
          <ac:spMkLst>
            <pc:docMk/>
            <pc:sldMk cId="1783246013" sldId="261"/>
            <ac:spMk id="12" creationId="{D4974D33-8DC5-464E-8C6D-BE58F0669C17}"/>
          </ac:spMkLst>
        </pc:spChg>
        <pc:spChg chg="add">
          <ac:chgData name="Angel Katemo (2316669)" userId="S::2316669@student.uwtsd.ac.uk::3589f967-fdd4-448c-8457-cbeaad90b62e" providerId="AD" clId="Web-{4A99C91A-FD29-E64C-8D67-3D3708F1F53C}" dt="2023-11-28T00:50:47.337" v="1979"/>
          <ac:spMkLst>
            <pc:docMk/>
            <pc:sldMk cId="1783246013" sldId="261"/>
            <ac:spMk id="17" creationId="{99F1FFA9-D672-408C-9220-ADEEC6ABDD09}"/>
          </ac:spMkLst>
        </pc:spChg>
        <pc:picChg chg="add mod">
          <ac:chgData name="Angel Katemo (2316669)" userId="S::2316669@student.uwtsd.ac.uk::3589f967-fdd4-448c-8457-cbeaad90b62e" providerId="AD" clId="Web-{4A99C91A-FD29-E64C-8D67-3D3708F1F53C}" dt="2023-11-28T00:50:47.337" v="1979"/>
          <ac:picMkLst>
            <pc:docMk/>
            <pc:sldMk cId="1783246013" sldId="261"/>
            <ac:picMk id="4" creationId="{97686657-5745-05DD-6D91-8BFB0C0FF23D}"/>
          </ac:picMkLst>
        </pc:picChg>
        <pc:picChg chg="add mod">
          <ac:chgData name="Angel Katemo (2316669)" userId="S::2316669@student.uwtsd.ac.uk::3589f967-fdd4-448c-8457-cbeaad90b62e" providerId="AD" clId="Web-{4A99C91A-FD29-E64C-8D67-3D3708F1F53C}" dt="2023-11-28T00:50:47.337" v="1979"/>
          <ac:picMkLst>
            <pc:docMk/>
            <pc:sldMk cId="1783246013" sldId="261"/>
            <ac:picMk id="7" creationId="{6D1B6411-65B6-75BC-4D85-BAB033240D5F}"/>
          </ac:picMkLst>
        </pc:picChg>
      </pc:sldChg>
      <pc:sldChg chg="addSp delSp modSp mod setBg">
        <pc:chgData name="Angel Katemo (2316669)" userId="S::2316669@student.uwtsd.ac.uk::3589f967-fdd4-448c-8457-cbeaad90b62e" providerId="AD" clId="Web-{4A99C91A-FD29-E64C-8D67-3D3708F1F53C}" dt="2023-11-28T01:13:57.852" v="2205" actId="14100"/>
        <pc:sldMkLst>
          <pc:docMk/>
          <pc:sldMk cId="2794196996" sldId="262"/>
        </pc:sldMkLst>
        <pc:spChg chg="mod ord">
          <ac:chgData name="Angel Katemo (2316669)" userId="S::2316669@student.uwtsd.ac.uk::3589f967-fdd4-448c-8457-cbeaad90b62e" providerId="AD" clId="Web-{4A99C91A-FD29-E64C-8D67-3D3708F1F53C}" dt="2023-11-28T01:13:16.694" v="2203" actId="1076"/>
          <ac:spMkLst>
            <pc:docMk/>
            <pc:sldMk cId="2794196996" sldId="262"/>
            <ac:spMk id="2" creationId="{AACFA9AF-07DB-0C7A-E44C-79EA12C13DC1}"/>
          </ac:spMkLst>
        </pc:spChg>
        <pc:spChg chg="mod ord">
          <ac:chgData name="Angel Katemo (2316669)" userId="S::2316669@student.uwtsd.ac.uk::3589f967-fdd4-448c-8457-cbeaad90b62e" providerId="AD" clId="Web-{4A99C91A-FD29-E64C-8D67-3D3708F1F53C}" dt="2023-11-28T01:13:57.852" v="2205" actId="14100"/>
          <ac:spMkLst>
            <pc:docMk/>
            <pc:sldMk cId="2794196996" sldId="262"/>
            <ac:spMk id="3" creationId="{4598D7AB-19B9-F10F-5F9F-F52AF5C37BF1}"/>
          </ac:spMkLst>
        </pc:spChg>
        <pc:spChg chg="add mod">
          <ac:chgData name="Angel Katemo (2316669)" userId="S::2316669@student.uwtsd.ac.uk::3589f967-fdd4-448c-8457-cbeaad90b62e" providerId="AD" clId="Web-{4A99C91A-FD29-E64C-8D67-3D3708F1F53C}" dt="2023-11-28T01:13:06.647" v="2202"/>
          <ac:spMkLst>
            <pc:docMk/>
            <pc:sldMk cId="2794196996" sldId="262"/>
            <ac:spMk id="5" creationId="{71E55CC1-3EFB-CB62-10B4-E537748E0923}"/>
          </ac:spMkLst>
        </pc:spChg>
        <pc:spChg chg="add del">
          <ac:chgData name="Angel Katemo (2316669)" userId="S::2316669@student.uwtsd.ac.uk::3589f967-fdd4-448c-8457-cbeaad90b62e" providerId="AD" clId="Web-{4A99C91A-FD29-E64C-8D67-3D3708F1F53C}" dt="2023-11-28T01:12:28.942" v="2199"/>
          <ac:spMkLst>
            <pc:docMk/>
            <pc:sldMk cId="2794196996" sldId="262"/>
            <ac:spMk id="10" creationId="{9AA72BD9-2C5A-4EDC-931F-5AA08EACA0F3}"/>
          </ac:spMkLst>
        </pc:spChg>
        <pc:spChg chg="add del">
          <ac:chgData name="Angel Katemo (2316669)" userId="S::2316669@student.uwtsd.ac.uk::3589f967-fdd4-448c-8457-cbeaad90b62e" providerId="AD" clId="Web-{4A99C91A-FD29-E64C-8D67-3D3708F1F53C}" dt="2023-11-28T01:12:28.942" v="2199"/>
          <ac:spMkLst>
            <pc:docMk/>
            <pc:sldMk cId="2794196996" sldId="262"/>
            <ac:spMk id="12" creationId="{DD3981AC-7B61-4947-BCF3-F7AA7FA385B9}"/>
          </ac:spMkLst>
        </pc:spChg>
        <pc:spChg chg="add del">
          <ac:chgData name="Angel Katemo (2316669)" userId="S::2316669@student.uwtsd.ac.uk::3589f967-fdd4-448c-8457-cbeaad90b62e" providerId="AD" clId="Web-{4A99C91A-FD29-E64C-8D67-3D3708F1F53C}" dt="2023-11-28T01:12:28.942" v="2199"/>
          <ac:spMkLst>
            <pc:docMk/>
            <pc:sldMk cId="2794196996" sldId="262"/>
            <ac:spMk id="14" creationId="{55D4142C-5077-457F-A6AD-3FECFDB39685}"/>
          </ac:spMkLst>
        </pc:spChg>
        <pc:spChg chg="add del">
          <ac:chgData name="Angel Katemo (2316669)" userId="S::2316669@student.uwtsd.ac.uk::3589f967-fdd4-448c-8457-cbeaad90b62e" providerId="AD" clId="Web-{4A99C91A-FD29-E64C-8D67-3D3708F1F53C}" dt="2023-11-28T01:12:28.942" v="2199"/>
          <ac:spMkLst>
            <pc:docMk/>
            <pc:sldMk cId="2794196996" sldId="262"/>
            <ac:spMk id="16" creationId="{7A5F0580-5EE9-419F-96EE-B6529EF6E7D0}"/>
          </ac:spMkLst>
        </pc:spChg>
        <pc:spChg chg="add del">
          <ac:chgData name="Angel Katemo (2316669)" userId="S::2316669@student.uwtsd.ac.uk::3589f967-fdd4-448c-8457-cbeaad90b62e" providerId="AD" clId="Web-{4A99C91A-FD29-E64C-8D67-3D3708F1F53C}" dt="2023-11-28T01:13:06.647" v="2202"/>
          <ac:spMkLst>
            <pc:docMk/>
            <pc:sldMk cId="2794196996" sldId="262"/>
            <ac:spMk id="18" creationId="{79BB35BC-D5C2-4C8B-A22A-A71E6191913B}"/>
          </ac:spMkLst>
        </pc:spChg>
        <pc:spChg chg="add">
          <ac:chgData name="Angel Katemo (2316669)" userId="S::2316669@student.uwtsd.ac.uk::3589f967-fdd4-448c-8457-cbeaad90b62e" providerId="AD" clId="Web-{4A99C91A-FD29-E64C-8D67-3D3708F1F53C}" dt="2023-11-28T01:13:06.647" v="2202"/>
          <ac:spMkLst>
            <pc:docMk/>
            <pc:sldMk cId="2794196996" sldId="262"/>
            <ac:spMk id="23" creationId="{04812C46-200A-4DEB-A05E-3ED6C68C2387}"/>
          </ac:spMkLst>
        </pc:spChg>
        <pc:spChg chg="add">
          <ac:chgData name="Angel Katemo (2316669)" userId="S::2316669@student.uwtsd.ac.uk::3589f967-fdd4-448c-8457-cbeaad90b62e" providerId="AD" clId="Web-{4A99C91A-FD29-E64C-8D67-3D3708F1F53C}" dt="2023-11-28T01:13:06.647" v="2202"/>
          <ac:spMkLst>
            <pc:docMk/>
            <pc:sldMk cId="2794196996" sldId="262"/>
            <ac:spMk id="25" creationId="{D1EA859B-E555-4109-94F3-6700E046E008}"/>
          </ac:spMkLst>
        </pc:spChg>
        <pc:picChg chg="add mod ord">
          <ac:chgData name="Angel Katemo (2316669)" userId="S::2316669@student.uwtsd.ac.uk::3589f967-fdd4-448c-8457-cbeaad90b62e" providerId="AD" clId="Web-{4A99C91A-FD29-E64C-8D67-3D3708F1F53C}" dt="2023-11-28T01:13:06.647" v="2202"/>
          <ac:picMkLst>
            <pc:docMk/>
            <pc:sldMk cId="2794196996" sldId="262"/>
            <ac:picMk id="4" creationId="{D8F233C0-455D-20B2-8B71-23572AE67E44}"/>
          </ac:picMkLst>
        </pc:picChg>
      </pc:sldChg>
      <pc:sldChg chg="modSp">
        <pc:chgData name="Angel Katemo (2316669)" userId="S::2316669@student.uwtsd.ac.uk::3589f967-fdd4-448c-8457-cbeaad90b62e" providerId="AD" clId="Web-{4A99C91A-FD29-E64C-8D67-3D3708F1F53C}" dt="2023-11-28T01:44:06.282" v="2373" actId="20577"/>
        <pc:sldMkLst>
          <pc:docMk/>
          <pc:sldMk cId="3561381396" sldId="264"/>
        </pc:sldMkLst>
        <pc:spChg chg="mod">
          <ac:chgData name="Angel Katemo (2316669)" userId="S::2316669@student.uwtsd.ac.uk::3589f967-fdd4-448c-8457-cbeaad90b62e" providerId="AD" clId="Web-{4A99C91A-FD29-E64C-8D67-3D3708F1F53C}" dt="2023-11-28T01:44:06.282" v="2373" actId="20577"/>
          <ac:spMkLst>
            <pc:docMk/>
            <pc:sldMk cId="3561381396" sldId="264"/>
            <ac:spMk id="3" creationId="{F2F5FBF6-879C-1E6D-DCA5-B2BEC9AE6268}"/>
          </ac:spMkLst>
        </pc:spChg>
      </pc:sldChg>
    </pc:docChg>
  </pc:docChgLst>
  <pc:docChgLst>
    <pc:chgData name="Angel Katemo (2316669)" userId="S::2316669@student.uwtsd.ac.uk::3589f967-fdd4-448c-8457-cbeaad90b62e" providerId="AD" clId="Web-{209A6AA0-F860-7E31-A45C-6E722A940E84}"/>
    <pc:docChg chg="modSld">
      <pc:chgData name="Angel Katemo (2316669)" userId="S::2316669@student.uwtsd.ac.uk::3589f967-fdd4-448c-8457-cbeaad90b62e" providerId="AD" clId="Web-{209A6AA0-F860-7E31-A45C-6E722A940E84}" dt="2023-11-28T04:09:40.261" v="478" actId="20577"/>
      <pc:docMkLst>
        <pc:docMk/>
      </pc:docMkLst>
      <pc:sldChg chg="modSp">
        <pc:chgData name="Angel Katemo (2316669)" userId="S::2316669@student.uwtsd.ac.uk::3589f967-fdd4-448c-8457-cbeaad90b62e" providerId="AD" clId="Web-{209A6AA0-F860-7E31-A45C-6E722A940E84}" dt="2023-11-28T04:09:40.261" v="478" actId="20577"/>
        <pc:sldMkLst>
          <pc:docMk/>
          <pc:sldMk cId="3650231336" sldId="258"/>
        </pc:sldMkLst>
        <pc:graphicFrameChg chg="modGraphic">
          <ac:chgData name="Angel Katemo (2316669)" userId="S::2316669@student.uwtsd.ac.uk::3589f967-fdd4-448c-8457-cbeaad90b62e" providerId="AD" clId="Web-{209A6AA0-F860-7E31-A45C-6E722A940E84}" dt="2023-11-28T04:09:40.261" v="478" actId="20577"/>
          <ac:graphicFrameMkLst>
            <pc:docMk/>
            <pc:sldMk cId="3650231336" sldId="258"/>
            <ac:graphicFrameMk id="20" creationId="{FB182E59-2F8A-2879-F457-7EBD7F0B6384}"/>
          </ac:graphicFrameMkLst>
        </pc:graphicFrameChg>
      </pc:sldChg>
      <pc:sldChg chg="modSp">
        <pc:chgData name="Angel Katemo (2316669)" userId="S::2316669@student.uwtsd.ac.uk::3589f967-fdd4-448c-8457-cbeaad90b62e" providerId="AD" clId="Web-{209A6AA0-F860-7E31-A45C-6E722A940E84}" dt="2023-11-28T03:41:47.725" v="440" actId="20577"/>
        <pc:sldMkLst>
          <pc:docMk/>
          <pc:sldMk cId="3431382109" sldId="259"/>
        </pc:sldMkLst>
        <pc:spChg chg="mod">
          <ac:chgData name="Angel Katemo (2316669)" userId="S::2316669@student.uwtsd.ac.uk::3589f967-fdd4-448c-8457-cbeaad90b62e" providerId="AD" clId="Web-{209A6AA0-F860-7E31-A45C-6E722A940E84}" dt="2023-11-28T03:41:47.725" v="440" actId="20577"/>
          <ac:spMkLst>
            <pc:docMk/>
            <pc:sldMk cId="3431382109" sldId="259"/>
            <ac:spMk id="3" creationId="{B6A79CCE-7442-EAA6-0794-4FBA7DA673F1}"/>
          </ac:spMkLst>
        </pc:spChg>
      </pc:sldChg>
      <pc:sldChg chg="modSp">
        <pc:chgData name="Angel Katemo (2316669)" userId="S::2316669@student.uwtsd.ac.uk::3589f967-fdd4-448c-8457-cbeaad90b62e" providerId="AD" clId="Web-{209A6AA0-F860-7E31-A45C-6E722A940E84}" dt="2023-11-28T03:56:59.661" v="463" actId="20577"/>
        <pc:sldMkLst>
          <pc:docMk/>
          <pc:sldMk cId="65693051" sldId="260"/>
        </pc:sldMkLst>
        <pc:graphicFrameChg chg="modGraphic">
          <ac:chgData name="Angel Katemo (2316669)" userId="S::2316669@student.uwtsd.ac.uk::3589f967-fdd4-448c-8457-cbeaad90b62e" providerId="AD" clId="Web-{209A6AA0-F860-7E31-A45C-6E722A940E84}" dt="2023-11-28T03:56:59.661" v="463" actId="20577"/>
          <ac:graphicFrameMkLst>
            <pc:docMk/>
            <pc:sldMk cId="65693051" sldId="260"/>
            <ac:graphicFrameMk id="5" creationId="{05096743-D419-AE9C-2F80-4FD613E39BC4}"/>
          </ac:graphicFrameMkLst>
        </pc:graphicFrameChg>
      </pc:sldChg>
      <pc:sldChg chg="modSp">
        <pc:chgData name="Angel Katemo (2316669)" userId="S::2316669@student.uwtsd.ac.uk::3589f967-fdd4-448c-8457-cbeaad90b62e" providerId="AD" clId="Web-{209A6AA0-F860-7E31-A45C-6E722A940E84}" dt="2023-11-28T03:17:22.907" v="412" actId="20577"/>
        <pc:sldMkLst>
          <pc:docMk/>
          <pc:sldMk cId="1783246013" sldId="261"/>
        </pc:sldMkLst>
        <pc:spChg chg="mod">
          <ac:chgData name="Angel Katemo (2316669)" userId="S::2316669@student.uwtsd.ac.uk::3589f967-fdd4-448c-8457-cbeaad90b62e" providerId="AD" clId="Web-{209A6AA0-F860-7E31-A45C-6E722A940E84}" dt="2023-11-28T03:17:22.907" v="412" actId="20577"/>
          <ac:spMkLst>
            <pc:docMk/>
            <pc:sldMk cId="1783246013" sldId="261"/>
            <ac:spMk id="3" creationId="{4BC3010F-4C6D-BDB9-C335-78D32E75A950}"/>
          </ac:spMkLst>
        </pc:spChg>
      </pc:sldChg>
      <pc:sldChg chg="modSp">
        <pc:chgData name="Angel Katemo (2316669)" userId="S::2316669@student.uwtsd.ac.uk::3589f967-fdd4-448c-8457-cbeaad90b62e" providerId="AD" clId="Web-{209A6AA0-F860-7E31-A45C-6E722A940E84}" dt="2023-11-28T03:33:41.357" v="432" actId="20577"/>
        <pc:sldMkLst>
          <pc:docMk/>
          <pc:sldMk cId="2794196996" sldId="262"/>
        </pc:sldMkLst>
        <pc:spChg chg="mod">
          <ac:chgData name="Angel Katemo (2316669)" userId="S::2316669@student.uwtsd.ac.uk::3589f967-fdd4-448c-8457-cbeaad90b62e" providerId="AD" clId="Web-{209A6AA0-F860-7E31-A45C-6E722A940E84}" dt="2023-11-28T03:33:41.357" v="432" actId="20577"/>
          <ac:spMkLst>
            <pc:docMk/>
            <pc:sldMk cId="2794196996" sldId="262"/>
            <ac:spMk id="3" creationId="{4598D7AB-19B9-F10F-5F9F-F52AF5C37BF1}"/>
          </ac:spMkLst>
        </pc:spChg>
      </pc:sldChg>
      <pc:sldChg chg="addSp delSp modSp mod setBg">
        <pc:chgData name="Angel Katemo (2316669)" userId="S::2316669@student.uwtsd.ac.uk::3589f967-fdd4-448c-8457-cbeaad90b62e" providerId="AD" clId="Web-{209A6AA0-F860-7E31-A45C-6E722A940E84}" dt="2023-11-28T02:55:32.884" v="385" actId="20577"/>
        <pc:sldMkLst>
          <pc:docMk/>
          <pc:sldMk cId="2180318986" sldId="263"/>
        </pc:sldMkLst>
        <pc:spChg chg="mod">
          <ac:chgData name="Angel Katemo (2316669)" userId="S::2316669@student.uwtsd.ac.uk::3589f967-fdd4-448c-8457-cbeaad90b62e" providerId="AD" clId="Web-{209A6AA0-F860-7E31-A45C-6E722A940E84}" dt="2023-11-28T02:41:30.002" v="367"/>
          <ac:spMkLst>
            <pc:docMk/>
            <pc:sldMk cId="2180318986" sldId="263"/>
            <ac:spMk id="2" creationId="{69F0D44E-8C00-E5D0-3974-A590FF556047}"/>
          </ac:spMkLst>
        </pc:spChg>
        <pc:spChg chg="mod">
          <ac:chgData name="Angel Katemo (2316669)" userId="S::2316669@student.uwtsd.ac.uk::3589f967-fdd4-448c-8457-cbeaad90b62e" providerId="AD" clId="Web-{209A6AA0-F860-7E31-A45C-6E722A940E84}" dt="2023-11-28T02:55:32.884" v="385" actId="20577"/>
          <ac:spMkLst>
            <pc:docMk/>
            <pc:sldMk cId="2180318986" sldId="263"/>
            <ac:spMk id="3" creationId="{6944DFA4-5289-5D5B-CA71-220F812A140D}"/>
          </ac:spMkLst>
        </pc:spChg>
        <pc:spChg chg="add del">
          <ac:chgData name="Angel Katemo (2316669)" userId="S::2316669@student.uwtsd.ac.uk::3589f967-fdd4-448c-8457-cbeaad90b62e" providerId="AD" clId="Web-{209A6AA0-F860-7E31-A45C-6E722A940E84}" dt="2023-11-28T02:41:27.299" v="364"/>
          <ac:spMkLst>
            <pc:docMk/>
            <pc:sldMk cId="2180318986" sldId="263"/>
            <ac:spMk id="9" creationId="{9F7D5CDA-D291-4307-BF55-1381FED29634}"/>
          </ac:spMkLst>
        </pc:spChg>
        <pc:spChg chg="add del">
          <ac:chgData name="Angel Katemo (2316669)" userId="S::2316669@student.uwtsd.ac.uk::3589f967-fdd4-448c-8457-cbeaad90b62e" providerId="AD" clId="Web-{209A6AA0-F860-7E31-A45C-6E722A940E84}" dt="2023-11-28T02:40:58.703" v="362"/>
          <ac:spMkLst>
            <pc:docMk/>
            <pc:sldMk cId="2180318986" sldId="263"/>
            <ac:spMk id="10" creationId="{EDDBB197-D710-4A4F-A9CA-FD2177498BE8}"/>
          </ac:spMkLst>
        </pc:spChg>
        <pc:spChg chg="add del">
          <ac:chgData name="Angel Katemo (2316669)" userId="S::2316669@student.uwtsd.ac.uk::3589f967-fdd4-448c-8457-cbeaad90b62e" providerId="AD" clId="Web-{209A6AA0-F860-7E31-A45C-6E722A940E84}" dt="2023-11-28T02:41:29.971" v="366"/>
          <ac:spMkLst>
            <pc:docMk/>
            <pc:sldMk cId="2180318986" sldId="263"/>
            <ac:spMk id="11" creationId="{9E6671AF-110C-4E4D-BEB4-1323A3136D1B}"/>
          </ac:spMkLst>
        </pc:spChg>
        <pc:spChg chg="add del">
          <ac:chgData name="Angel Katemo (2316669)" userId="S::2316669@student.uwtsd.ac.uk::3589f967-fdd4-448c-8457-cbeaad90b62e" providerId="AD" clId="Web-{209A6AA0-F860-7E31-A45C-6E722A940E84}" dt="2023-11-28T02:40:58.703" v="362"/>
          <ac:spMkLst>
            <pc:docMk/>
            <pc:sldMk cId="2180318986" sldId="263"/>
            <ac:spMk id="12" creationId="{975D1CFA-2CDB-4B64-BD9F-85744E8DA12F}"/>
          </ac:spMkLst>
        </pc:spChg>
        <pc:spChg chg="add">
          <ac:chgData name="Angel Katemo (2316669)" userId="S::2316669@student.uwtsd.ac.uk::3589f967-fdd4-448c-8457-cbeaad90b62e" providerId="AD" clId="Web-{209A6AA0-F860-7E31-A45C-6E722A940E84}" dt="2023-11-28T02:41:30.002" v="367"/>
          <ac:spMkLst>
            <pc:docMk/>
            <pc:sldMk cId="2180318986" sldId="263"/>
            <ac:spMk id="15" creationId="{8380AD67-C5CA-4918-B4BB-C359BB03EEDD}"/>
          </ac:spMkLst>
        </pc:spChg>
        <pc:spChg chg="add">
          <ac:chgData name="Angel Katemo (2316669)" userId="S::2316669@student.uwtsd.ac.uk::3589f967-fdd4-448c-8457-cbeaad90b62e" providerId="AD" clId="Web-{209A6AA0-F860-7E31-A45C-6E722A940E84}" dt="2023-11-28T02:41:30.002" v="367"/>
          <ac:spMkLst>
            <pc:docMk/>
            <pc:sldMk cId="2180318986" sldId="263"/>
            <ac:spMk id="17" creationId="{EABAD4DA-87BA-4F70-9EF0-45C6BCF17823}"/>
          </ac:spMkLst>
        </pc:spChg>
        <pc:spChg chg="add">
          <ac:chgData name="Angel Katemo (2316669)" userId="S::2316669@student.uwtsd.ac.uk::3589f967-fdd4-448c-8457-cbeaad90b62e" providerId="AD" clId="Web-{209A6AA0-F860-7E31-A45C-6E722A940E84}" dt="2023-11-28T02:41:30.002" v="367"/>
          <ac:spMkLst>
            <pc:docMk/>
            <pc:sldMk cId="2180318986" sldId="263"/>
            <ac:spMk id="18" creationId="{915128D9-2797-47FA-B6FE-EC24E6B8437A}"/>
          </ac:spMkLst>
        </pc:spChg>
        <pc:grpChg chg="add del">
          <ac:chgData name="Angel Katemo (2316669)" userId="S::2316669@student.uwtsd.ac.uk::3589f967-fdd4-448c-8457-cbeaad90b62e" providerId="AD" clId="Web-{209A6AA0-F860-7E31-A45C-6E722A940E84}" dt="2023-11-28T02:40:58.703" v="362"/>
          <ac:grpSpMkLst>
            <pc:docMk/>
            <pc:sldMk cId="2180318986" sldId="263"/>
            <ac:grpSpMk id="14" creationId="{25EE5136-01F1-466C-962D-BA9B4C6757AA}"/>
          </ac:grpSpMkLst>
        </pc:grpChg>
        <pc:picChg chg="add del">
          <ac:chgData name="Angel Katemo (2316669)" userId="S::2316669@student.uwtsd.ac.uk::3589f967-fdd4-448c-8457-cbeaad90b62e" providerId="AD" clId="Web-{209A6AA0-F860-7E31-A45C-6E722A940E84}" dt="2023-11-28T02:41:27.299" v="364"/>
          <ac:picMkLst>
            <pc:docMk/>
            <pc:sldMk cId="2180318986" sldId="263"/>
            <ac:picMk id="5" creationId="{C57B46FB-2FE8-F819-0876-2AC6F6B8500D}"/>
          </ac:picMkLst>
        </pc:picChg>
        <pc:picChg chg="add del">
          <ac:chgData name="Angel Katemo (2316669)" userId="S::2316669@student.uwtsd.ac.uk::3589f967-fdd4-448c-8457-cbeaad90b62e" providerId="AD" clId="Web-{209A6AA0-F860-7E31-A45C-6E722A940E84}" dt="2023-11-28T02:40:58.703" v="362"/>
          <ac:picMkLst>
            <pc:docMk/>
            <pc:sldMk cId="2180318986" sldId="263"/>
            <ac:picMk id="7" creationId="{2B47AFF6-CE6B-652E-E873-3EB1186361AC}"/>
          </ac:picMkLst>
        </pc:picChg>
        <pc:picChg chg="add del">
          <ac:chgData name="Angel Katemo (2316669)" userId="S::2316669@student.uwtsd.ac.uk::3589f967-fdd4-448c-8457-cbeaad90b62e" providerId="AD" clId="Web-{209A6AA0-F860-7E31-A45C-6E722A940E84}" dt="2023-11-28T02:41:29.971" v="366"/>
          <ac:picMkLst>
            <pc:docMk/>
            <pc:sldMk cId="2180318986" sldId="263"/>
            <ac:picMk id="13" creationId="{F41BD772-FEE1-7E02-50E4-B2120E035446}"/>
          </ac:picMkLst>
        </pc:picChg>
        <pc:picChg chg="add">
          <ac:chgData name="Angel Katemo (2316669)" userId="S::2316669@student.uwtsd.ac.uk::3589f967-fdd4-448c-8457-cbeaad90b62e" providerId="AD" clId="Web-{209A6AA0-F860-7E31-A45C-6E722A940E84}" dt="2023-11-28T02:41:30.002" v="367"/>
          <ac:picMkLst>
            <pc:docMk/>
            <pc:sldMk cId="2180318986" sldId="263"/>
            <ac:picMk id="16" creationId="{3E4AD6C3-275E-C807-95DA-D2EFBE2C15F3}"/>
          </ac:picMkLst>
        </pc:picChg>
      </pc:sldChg>
      <pc:sldChg chg="addSp modSp mod setBg">
        <pc:chgData name="Angel Katemo (2316669)" userId="S::2316669@student.uwtsd.ac.uk::3589f967-fdd4-448c-8457-cbeaad90b62e" providerId="AD" clId="Web-{209A6AA0-F860-7E31-A45C-6E722A940E84}" dt="2023-11-28T02:25:17.313" v="111"/>
        <pc:sldMkLst>
          <pc:docMk/>
          <pc:sldMk cId="3561381396" sldId="264"/>
        </pc:sldMkLst>
        <pc:spChg chg="mod">
          <ac:chgData name="Angel Katemo (2316669)" userId="S::2316669@student.uwtsd.ac.uk::3589f967-fdd4-448c-8457-cbeaad90b62e" providerId="AD" clId="Web-{209A6AA0-F860-7E31-A45C-6E722A940E84}" dt="2023-11-28T02:25:17.313" v="111"/>
          <ac:spMkLst>
            <pc:docMk/>
            <pc:sldMk cId="3561381396" sldId="264"/>
            <ac:spMk id="2" creationId="{4292D713-21C8-2CC0-6780-70F70AB1F58A}"/>
          </ac:spMkLst>
        </pc:spChg>
        <pc:spChg chg="mod">
          <ac:chgData name="Angel Katemo (2316669)" userId="S::2316669@student.uwtsd.ac.uk::3589f967-fdd4-448c-8457-cbeaad90b62e" providerId="AD" clId="Web-{209A6AA0-F860-7E31-A45C-6E722A940E84}" dt="2023-11-28T02:25:17.313" v="111"/>
          <ac:spMkLst>
            <pc:docMk/>
            <pc:sldMk cId="3561381396" sldId="264"/>
            <ac:spMk id="3" creationId="{F2F5FBF6-879C-1E6D-DCA5-B2BEC9AE6268}"/>
          </ac:spMkLst>
        </pc:spChg>
        <pc:spChg chg="add">
          <ac:chgData name="Angel Katemo (2316669)" userId="S::2316669@student.uwtsd.ac.uk::3589f967-fdd4-448c-8457-cbeaad90b62e" providerId="AD" clId="Web-{209A6AA0-F860-7E31-A45C-6E722A940E84}" dt="2023-11-28T02:25:17.313" v="111"/>
          <ac:spMkLst>
            <pc:docMk/>
            <pc:sldMk cId="3561381396" sldId="264"/>
            <ac:spMk id="10" creationId="{EDDBB197-D710-4A4F-A9CA-FD2177498BE8}"/>
          </ac:spMkLst>
        </pc:spChg>
        <pc:spChg chg="add">
          <ac:chgData name="Angel Katemo (2316669)" userId="S::2316669@student.uwtsd.ac.uk::3589f967-fdd4-448c-8457-cbeaad90b62e" providerId="AD" clId="Web-{209A6AA0-F860-7E31-A45C-6E722A940E84}" dt="2023-11-28T02:25:17.313" v="111"/>
          <ac:spMkLst>
            <pc:docMk/>
            <pc:sldMk cId="3561381396" sldId="264"/>
            <ac:spMk id="12" creationId="{975D1CFA-2CDB-4B64-BD9F-85744E8DA12F}"/>
          </ac:spMkLst>
        </pc:spChg>
        <pc:grpChg chg="add">
          <ac:chgData name="Angel Katemo (2316669)" userId="S::2316669@student.uwtsd.ac.uk::3589f967-fdd4-448c-8457-cbeaad90b62e" providerId="AD" clId="Web-{209A6AA0-F860-7E31-A45C-6E722A940E84}" dt="2023-11-28T02:25:17.313" v="111"/>
          <ac:grpSpMkLst>
            <pc:docMk/>
            <pc:sldMk cId="3561381396" sldId="264"/>
            <ac:grpSpMk id="14" creationId="{25EE5136-01F1-466C-962D-BA9B4C6757AA}"/>
          </ac:grpSpMkLst>
        </pc:grpChg>
        <pc:picChg chg="add">
          <ac:chgData name="Angel Katemo (2316669)" userId="S::2316669@student.uwtsd.ac.uk::3589f967-fdd4-448c-8457-cbeaad90b62e" providerId="AD" clId="Web-{209A6AA0-F860-7E31-A45C-6E722A940E84}" dt="2023-11-28T02:25:17.313" v="111"/>
          <ac:picMkLst>
            <pc:docMk/>
            <pc:sldMk cId="3561381396" sldId="264"/>
            <ac:picMk id="7" creationId="{2AFD81D9-94CA-81F5-704D-6C347E1C2108}"/>
          </ac:picMkLst>
        </pc:picChg>
      </pc:sldChg>
      <pc:sldChg chg="modSp">
        <pc:chgData name="Angel Katemo (2316669)" userId="S::2316669@student.uwtsd.ac.uk::3589f967-fdd4-448c-8457-cbeaad90b62e" providerId="AD" clId="Web-{209A6AA0-F860-7E31-A45C-6E722A940E84}" dt="2023-11-28T04:06:29.746" v="468" actId="20577"/>
        <pc:sldMkLst>
          <pc:docMk/>
          <pc:sldMk cId="655057125" sldId="266"/>
        </pc:sldMkLst>
        <pc:spChg chg="mod">
          <ac:chgData name="Angel Katemo (2316669)" userId="S::2316669@student.uwtsd.ac.uk::3589f967-fdd4-448c-8457-cbeaad90b62e" providerId="AD" clId="Web-{209A6AA0-F860-7E31-A45C-6E722A940E84}" dt="2023-11-28T04:06:29.746" v="468" actId="20577"/>
          <ac:spMkLst>
            <pc:docMk/>
            <pc:sldMk cId="655057125" sldId="266"/>
            <ac:spMk id="3" creationId="{7AD0FB0B-CE60-B5C8-9DA3-6D86FBB381A3}"/>
          </ac:spMkLst>
        </pc:spChg>
      </pc:sldChg>
    </pc:docChg>
  </pc:docChgLst>
  <pc:docChgLst>
    <pc:chgData name="Angel Katemo (2316669)" userId="S::2316669@student.uwtsd.ac.uk::3589f967-fdd4-448c-8457-cbeaad90b62e" providerId="AD" clId="Web-{07D8C605-0947-4124-940A-83ADFD306E91}"/>
    <pc:docChg chg="addSld modSld">
      <pc:chgData name="Angel Katemo (2316669)" userId="S::2316669@student.uwtsd.ac.uk::3589f967-fdd4-448c-8457-cbeaad90b62e" providerId="AD" clId="Web-{07D8C605-0947-4124-940A-83ADFD306E91}" dt="2023-11-21T16:29:28.859" v="694" actId="20577"/>
      <pc:docMkLst>
        <pc:docMk/>
      </pc:docMkLst>
      <pc:sldChg chg="addSp delSp modSp mod setBg addAnim delAnim setClrOvrMap">
        <pc:chgData name="Angel Katemo (2316669)" userId="S::2316669@student.uwtsd.ac.uk::3589f967-fdd4-448c-8457-cbeaad90b62e" providerId="AD" clId="Web-{07D8C605-0947-4124-940A-83ADFD306E91}" dt="2023-11-21T16:29:28.859" v="694" actId="20577"/>
        <pc:sldMkLst>
          <pc:docMk/>
          <pc:sldMk cId="109857222" sldId="256"/>
        </pc:sldMkLst>
        <pc:spChg chg="mod">
          <ac:chgData name="Angel Katemo (2316669)" userId="S::2316669@student.uwtsd.ac.uk::3589f967-fdd4-448c-8457-cbeaad90b62e" providerId="AD" clId="Web-{07D8C605-0947-4124-940A-83ADFD306E91}" dt="2023-11-21T16:29:28.859" v="694" actId="20577"/>
          <ac:spMkLst>
            <pc:docMk/>
            <pc:sldMk cId="109857222" sldId="256"/>
            <ac:spMk id="2" creationId="{00000000-0000-0000-0000-000000000000}"/>
          </ac:spMkLst>
        </pc:spChg>
        <pc:spChg chg="mod">
          <ac:chgData name="Angel Katemo (2316669)" userId="S::2316669@student.uwtsd.ac.uk::3589f967-fdd4-448c-8457-cbeaad90b62e" providerId="AD" clId="Web-{07D8C605-0947-4124-940A-83ADFD306E91}" dt="2023-11-21T13:38:53.767" v="92" actId="20577"/>
          <ac:spMkLst>
            <pc:docMk/>
            <pc:sldMk cId="109857222" sldId="256"/>
            <ac:spMk id="3" creationId="{00000000-0000-0000-0000-000000000000}"/>
          </ac:spMkLst>
        </pc:spChg>
        <pc:spChg chg="add mod">
          <ac:chgData name="Angel Katemo (2316669)" userId="S::2316669@student.uwtsd.ac.uk::3589f967-fdd4-448c-8457-cbeaad90b62e" providerId="AD" clId="Web-{07D8C605-0947-4124-940A-83ADFD306E91}" dt="2023-11-21T13:38:19.157" v="86"/>
          <ac:spMkLst>
            <pc:docMk/>
            <pc:sldMk cId="109857222" sldId="256"/>
            <ac:spMk id="5" creationId="{4E6D816F-1195-5BE0-A033-B548920402BA}"/>
          </ac:spMkLst>
        </pc:spChg>
        <pc:spChg chg="add del">
          <ac:chgData name="Angel Katemo (2316669)" userId="S::2316669@student.uwtsd.ac.uk::3589f967-fdd4-448c-8457-cbeaad90b62e" providerId="AD" clId="Web-{07D8C605-0947-4124-940A-83ADFD306E91}" dt="2023-11-21T13:38:03.485" v="77"/>
          <ac:spMkLst>
            <pc:docMk/>
            <pc:sldMk cId="109857222" sldId="256"/>
            <ac:spMk id="7" creationId="{6F828D28-8E09-41CC-8229-3070B5467A96}"/>
          </ac:spMkLst>
        </pc:spChg>
        <pc:spChg chg="add del">
          <ac:chgData name="Angel Katemo (2316669)" userId="S::2316669@student.uwtsd.ac.uk::3589f967-fdd4-448c-8457-cbeaad90b62e" providerId="AD" clId="Web-{07D8C605-0947-4124-940A-83ADFD306E91}" dt="2023-11-21T13:37:47.281" v="73"/>
          <ac:spMkLst>
            <pc:docMk/>
            <pc:sldMk cId="109857222" sldId="256"/>
            <ac:spMk id="10" creationId="{71B2258F-86CA-4D4D-8270-BC05FCDEBFB3}"/>
          </ac:spMkLst>
        </pc:spChg>
        <pc:spChg chg="add del">
          <ac:chgData name="Angel Katemo (2316669)" userId="S::2316669@student.uwtsd.ac.uk::3589f967-fdd4-448c-8457-cbeaad90b62e" providerId="AD" clId="Web-{07D8C605-0947-4124-940A-83ADFD306E91}" dt="2023-11-21T13:38:03.485" v="77"/>
          <ac:spMkLst>
            <pc:docMk/>
            <pc:sldMk cId="109857222" sldId="256"/>
            <ac:spMk id="12" creationId="{D5B012D8-7F27-4758-9AC6-C889B154BD73}"/>
          </ac:spMkLst>
        </pc:spChg>
        <pc:spChg chg="add del">
          <ac:chgData name="Angel Katemo (2316669)" userId="S::2316669@student.uwtsd.ac.uk::3589f967-fdd4-448c-8457-cbeaad90b62e" providerId="AD" clId="Web-{07D8C605-0947-4124-940A-83ADFD306E91}" dt="2023-11-21T13:38:03.485" v="77"/>
          <ac:spMkLst>
            <pc:docMk/>
            <pc:sldMk cId="109857222" sldId="256"/>
            <ac:spMk id="14" creationId="{4063B759-00FC-46D1-9898-8E8625268FAF}"/>
          </ac:spMkLst>
        </pc:spChg>
        <pc:spChg chg="add del">
          <ac:chgData name="Angel Katemo (2316669)" userId="S::2316669@student.uwtsd.ac.uk::3589f967-fdd4-448c-8457-cbeaad90b62e" providerId="AD" clId="Web-{07D8C605-0947-4124-940A-83ADFD306E91}" dt="2023-11-21T13:38:13.641" v="81"/>
          <ac:spMkLst>
            <pc:docMk/>
            <pc:sldMk cId="109857222" sldId="256"/>
            <ac:spMk id="16" creationId="{71B2258F-86CA-4D4D-8270-BC05FCDEBFB3}"/>
          </ac:spMkLst>
        </pc:spChg>
        <pc:spChg chg="add del">
          <ac:chgData name="Angel Katemo (2316669)" userId="S::2316669@student.uwtsd.ac.uk::3589f967-fdd4-448c-8457-cbeaad90b62e" providerId="AD" clId="Web-{07D8C605-0947-4124-940A-83ADFD306E91}" dt="2023-11-21T13:38:19.141" v="85"/>
          <ac:spMkLst>
            <pc:docMk/>
            <pc:sldMk cId="109857222" sldId="256"/>
            <ac:spMk id="18" creationId="{0671A8AE-40A1-4631-A6B8-581AFF065482}"/>
          </ac:spMkLst>
        </pc:spChg>
        <pc:spChg chg="add del">
          <ac:chgData name="Angel Katemo (2316669)" userId="S::2316669@student.uwtsd.ac.uk::3589f967-fdd4-448c-8457-cbeaad90b62e" providerId="AD" clId="Web-{07D8C605-0947-4124-940A-83ADFD306E91}" dt="2023-11-21T13:38:19.141" v="85"/>
          <ac:spMkLst>
            <pc:docMk/>
            <pc:sldMk cId="109857222" sldId="256"/>
            <ac:spMk id="19" creationId="{AB58EF07-17C2-48CF-ABB0-EEF1F17CB8F0}"/>
          </ac:spMkLst>
        </pc:spChg>
        <pc:spChg chg="add del">
          <ac:chgData name="Angel Katemo (2316669)" userId="S::2316669@student.uwtsd.ac.uk::3589f967-fdd4-448c-8457-cbeaad90b62e" providerId="AD" clId="Web-{07D8C605-0947-4124-940A-83ADFD306E91}" dt="2023-11-21T13:38:19.141" v="85"/>
          <ac:spMkLst>
            <pc:docMk/>
            <pc:sldMk cId="109857222" sldId="256"/>
            <ac:spMk id="20" creationId="{AF2F604E-43BE-4DC3-B983-E071523364F8}"/>
          </ac:spMkLst>
        </pc:spChg>
        <pc:spChg chg="add del">
          <ac:chgData name="Angel Katemo (2316669)" userId="S::2316669@student.uwtsd.ac.uk::3589f967-fdd4-448c-8457-cbeaad90b62e" providerId="AD" clId="Web-{07D8C605-0947-4124-940A-83ADFD306E91}" dt="2023-11-21T13:38:19.141" v="85"/>
          <ac:spMkLst>
            <pc:docMk/>
            <pc:sldMk cId="109857222" sldId="256"/>
            <ac:spMk id="21" creationId="{08C9B587-E65E-4B52-B37C-ABEBB6E87928}"/>
          </ac:spMkLst>
        </pc:spChg>
        <pc:spChg chg="add">
          <ac:chgData name="Angel Katemo (2316669)" userId="S::2316669@student.uwtsd.ac.uk::3589f967-fdd4-448c-8457-cbeaad90b62e" providerId="AD" clId="Web-{07D8C605-0947-4124-940A-83ADFD306E91}" dt="2023-11-21T13:38:19.157" v="86"/>
          <ac:spMkLst>
            <pc:docMk/>
            <pc:sldMk cId="109857222" sldId="256"/>
            <ac:spMk id="23" creationId="{71B2258F-86CA-4D4D-8270-BC05FCDEBFB3}"/>
          </ac:spMkLst>
        </pc:spChg>
        <pc:picChg chg="add mod ord">
          <ac:chgData name="Angel Katemo (2316669)" userId="S::2316669@student.uwtsd.ac.uk::3589f967-fdd4-448c-8457-cbeaad90b62e" providerId="AD" clId="Web-{07D8C605-0947-4124-940A-83ADFD306E91}" dt="2023-11-21T13:38:19.157" v="86"/>
          <ac:picMkLst>
            <pc:docMk/>
            <pc:sldMk cId="109857222" sldId="256"/>
            <ac:picMk id="4" creationId="{7C0CB185-7B2E-48C0-1377-252EB6889EE0}"/>
          </ac:picMkLst>
        </pc:picChg>
      </pc:sldChg>
      <pc:sldChg chg="addSp delSp modSp new mod setBg setClrOvrMap">
        <pc:chgData name="Angel Katemo (2316669)" userId="S::2316669@student.uwtsd.ac.uk::3589f967-fdd4-448c-8457-cbeaad90b62e" providerId="AD" clId="Web-{07D8C605-0947-4124-940A-83ADFD306E91}" dt="2023-11-21T14:25:57.589" v="503" actId="20577"/>
        <pc:sldMkLst>
          <pc:docMk/>
          <pc:sldMk cId="4193898803" sldId="257"/>
        </pc:sldMkLst>
        <pc:spChg chg="mod">
          <ac:chgData name="Angel Katemo (2316669)" userId="S::2316669@student.uwtsd.ac.uk::3589f967-fdd4-448c-8457-cbeaad90b62e" providerId="AD" clId="Web-{07D8C605-0947-4124-940A-83ADFD306E91}" dt="2023-11-21T13:45:17.231" v="253"/>
          <ac:spMkLst>
            <pc:docMk/>
            <pc:sldMk cId="4193898803" sldId="257"/>
            <ac:spMk id="2" creationId="{6EB79E7D-42A6-4808-8356-E97A47028652}"/>
          </ac:spMkLst>
        </pc:spChg>
        <pc:spChg chg="add del mod">
          <ac:chgData name="Angel Katemo (2316669)" userId="S::2316669@student.uwtsd.ac.uk::3589f967-fdd4-448c-8457-cbeaad90b62e" providerId="AD" clId="Web-{07D8C605-0947-4124-940A-83ADFD306E91}" dt="2023-11-21T13:45:17.231" v="253"/>
          <ac:spMkLst>
            <pc:docMk/>
            <pc:sldMk cId="4193898803" sldId="257"/>
            <ac:spMk id="3" creationId="{8CF55734-87AA-C473-FC1F-860575DE9DB0}"/>
          </ac:spMkLst>
        </pc:spChg>
        <pc:spChg chg="add del">
          <ac:chgData name="Angel Katemo (2316669)" userId="S::2316669@student.uwtsd.ac.uk::3589f967-fdd4-448c-8457-cbeaad90b62e" providerId="AD" clId="Web-{07D8C605-0947-4124-940A-83ADFD306E91}" dt="2023-11-21T13:44:56.839" v="248"/>
          <ac:spMkLst>
            <pc:docMk/>
            <pc:sldMk cId="4193898803" sldId="257"/>
            <ac:spMk id="8" creationId="{907EF6B7-1338-4443-8C46-6A318D952DFD}"/>
          </ac:spMkLst>
        </pc:spChg>
        <pc:spChg chg="add del">
          <ac:chgData name="Angel Katemo (2316669)" userId="S::2316669@student.uwtsd.ac.uk::3589f967-fdd4-448c-8457-cbeaad90b62e" providerId="AD" clId="Web-{07D8C605-0947-4124-940A-83ADFD306E91}" dt="2023-11-21T13:44:32.495" v="246"/>
          <ac:spMkLst>
            <pc:docMk/>
            <pc:sldMk cId="4193898803" sldId="257"/>
            <ac:spMk id="9" creationId="{C5E6CFF1-2F42-4E10-9A97-F116F46F53FE}"/>
          </ac:spMkLst>
        </pc:spChg>
        <pc:spChg chg="add del">
          <ac:chgData name="Angel Katemo (2316669)" userId="S::2316669@student.uwtsd.ac.uk::3589f967-fdd4-448c-8457-cbeaad90b62e" providerId="AD" clId="Web-{07D8C605-0947-4124-940A-83ADFD306E91}" dt="2023-11-21T13:44:56.839" v="248"/>
          <ac:spMkLst>
            <pc:docMk/>
            <pc:sldMk cId="4193898803" sldId="257"/>
            <ac:spMk id="10" creationId="{DAAE4CDD-124C-4DCF-9584-B6033B545DD5}"/>
          </ac:spMkLst>
        </pc:spChg>
        <pc:spChg chg="add del">
          <ac:chgData name="Angel Katemo (2316669)" userId="S::2316669@student.uwtsd.ac.uk::3589f967-fdd4-448c-8457-cbeaad90b62e" providerId="AD" clId="Web-{07D8C605-0947-4124-940A-83ADFD306E91}" dt="2023-11-21T13:44:56.839" v="248"/>
          <ac:spMkLst>
            <pc:docMk/>
            <pc:sldMk cId="4193898803" sldId="257"/>
            <ac:spMk id="12" creationId="{081E4A58-353D-44AE-B2FC-2A74E2E400F7}"/>
          </ac:spMkLst>
        </pc:spChg>
        <pc:spChg chg="add del">
          <ac:chgData name="Angel Katemo (2316669)" userId="S::2316669@student.uwtsd.ac.uk::3589f967-fdd4-448c-8457-cbeaad90b62e" providerId="AD" clId="Web-{07D8C605-0947-4124-940A-83ADFD306E91}" dt="2023-11-21T13:45:10.590" v="250"/>
          <ac:spMkLst>
            <pc:docMk/>
            <pc:sldMk cId="4193898803" sldId="257"/>
            <ac:spMk id="14" creationId="{9228552E-C8B1-4A80-8448-0787CE0FC704}"/>
          </ac:spMkLst>
        </pc:spChg>
        <pc:spChg chg="add del">
          <ac:chgData name="Angel Katemo (2316669)" userId="S::2316669@student.uwtsd.ac.uk::3589f967-fdd4-448c-8457-cbeaad90b62e" providerId="AD" clId="Web-{07D8C605-0947-4124-940A-83ADFD306E91}" dt="2023-11-21T13:45:17.184" v="252"/>
          <ac:spMkLst>
            <pc:docMk/>
            <pc:sldMk cId="4193898803" sldId="257"/>
            <ac:spMk id="17" creationId="{907EF6B7-1338-4443-8C46-6A318D952DFD}"/>
          </ac:spMkLst>
        </pc:spChg>
        <pc:spChg chg="add del">
          <ac:chgData name="Angel Katemo (2316669)" userId="S::2316669@student.uwtsd.ac.uk::3589f967-fdd4-448c-8457-cbeaad90b62e" providerId="AD" clId="Web-{07D8C605-0947-4124-940A-83ADFD306E91}" dt="2023-11-21T13:45:17.184" v="252"/>
          <ac:spMkLst>
            <pc:docMk/>
            <pc:sldMk cId="4193898803" sldId="257"/>
            <ac:spMk id="18" creationId="{DAAE4CDD-124C-4DCF-9584-B6033B545DD5}"/>
          </ac:spMkLst>
        </pc:spChg>
        <pc:spChg chg="add del">
          <ac:chgData name="Angel Katemo (2316669)" userId="S::2316669@student.uwtsd.ac.uk::3589f967-fdd4-448c-8457-cbeaad90b62e" providerId="AD" clId="Web-{07D8C605-0947-4124-940A-83ADFD306E91}" dt="2023-11-21T13:45:17.184" v="252"/>
          <ac:spMkLst>
            <pc:docMk/>
            <pc:sldMk cId="4193898803" sldId="257"/>
            <ac:spMk id="19" creationId="{081E4A58-353D-44AE-B2FC-2A74E2E400F7}"/>
          </ac:spMkLst>
        </pc:spChg>
        <pc:spChg chg="add del">
          <ac:chgData name="Angel Katemo (2316669)" userId="S::2316669@student.uwtsd.ac.uk::3589f967-fdd4-448c-8457-cbeaad90b62e" providerId="AD" clId="Web-{07D8C605-0947-4124-940A-83ADFD306E91}" dt="2023-11-21T13:45:17.184" v="252"/>
          <ac:spMkLst>
            <pc:docMk/>
            <pc:sldMk cId="4193898803" sldId="257"/>
            <ac:spMk id="20" creationId="{8CF55734-87AA-C473-FC1F-860575DE9DB0}"/>
          </ac:spMkLst>
        </pc:spChg>
        <pc:spChg chg="add">
          <ac:chgData name="Angel Katemo (2316669)" userId="S::2316669@student.uwtsd.ac.uk::3589f967-fdd4-448c-8457-cbeaad90b62e" providerId="AD" clId="Web-{07D8C605-0947-4124-940A-83ADFD306E91}" dt="2023-11-21T13:45:17.231" v="253"/>
          <ac:spMkLst>
            <pc:docMk/>
            <pc:sldMk cId="4193898803" sldId="257"/>
            <ac:spMk id="22" creationId="{9228552E-C8B1-4A80-8448-0787CE0FC704}"/>
          </ac:spMkLst>
        </pc:spChg>
        <pc:graphicFrameChg chg="add del">
          <ac:chgData name="Angel Katemo (2316669)" userId="S::2316669@student.uwtsd.ac.uk::3589f967-fdd4-448c-8457-cbeaad90b62e" providerId="AD" clId="Web-{07D8C605-0947-4124-940A-83ADFD306E91}" dt="2023-11-21T13:45:10.590" v="250"/>
          <ac:graphicFrameMkLst>
            <pc:docMk/>
            <pc:sldMk cId="4193898803" sldId="257"/>
            <ac:graphicFrameMk id="15" creationId="{BDD72AF0-3BF6-1294-D834-BCA388596D51}"/>
          </ac:graphicFrameMkLst>
        </pc:graphicFrameChg>
        <pc:graphicFrameChg chg="add modGraphic">
          <ac:chgData name="Angel Katemo (2316669)" userId="S::2316669@student.uwtsd.ac.uk::3589f967-fdd4-448c-8457-cbeaad90b62e" providerId="AD" clId="Web-{07D8C605-0947-4124-940A-83ADFD306E91}" dt="2023-11-21T14:25:57.589" v="503" actId="20577"/>
          <ac:graphicFrameMkLst>
            <pc:docMk/>
            <pc:sldMk cId="4193898803" sldId="257"/>
            <ac:graphicFrameMk id="24" creationId="{BDD72AF0-3BF6-1294-D834-BCA388596D51}"/>
          </ac:graphicFrameMkLst>
        </pc:graphicFrameChg>
        <pc:picChg chg="add del">
          <ac:chgData name="Angel Katemo (2316669)" userId="S::2316669@student.uwtsd.ac.uk::3589f967-fdd4-448c-8457-cbeaad90b62e" providerId="AD" clId="Web-{07D8C605-0947-4124-940A-83ADFD306E91}" dt="2023-11-21T13:44:32.495" v="246"/>
          <ac:picMkLst>
            <pc:docMk/>
            <pc:sldMk cId="4193898803" sldId="257"/>
            <ac:picMk id="5" creationId="{D5737844-1745-1C98-116A-5F92FF2AED99}"/>
          </ac:picMkLst>
        </pc:picChg>
        <pc:picChg chg="add del">
          <ac:chgData name="Angel Katemo (2316669)" userId="S::2316669@student.uwtsd.ac.uk::3589f967-fdd4-448c-8457-cbeaad90b62e" providerId="AD" clId="Web-{07D8C605-0947-4124-940A-83ADFD306E91}" dt="2023-11-21T13:45:10.590" v="250"/>
          <ac:picMkLst>
            <pc:docMk/>
            <pc:sldMk cId="4193898803" sldId="257"/>
            <ac:picMk id="6" creationId="{E3B6E7EE-02C6-144C-11F3-989F86825F58}"/>
          </ac:picMkLst>
        </pc:picChg>
        <pc:picChg chg="add">
          <ac:chgData name="Angel Katemo (2316669)" userId="S::2316669@student.uwtsd.ac.uk::3589f967-fdd4-448c-8457-cbeaad90b62e" providerId="AD" clId="Web-{07D8C605-0947-4124-940A-83ADFD306E91}" dt="2023-11-21T13:45:17.231" v="253"/>
          <ac:picMkLst>
            <pc:docMk/>
            <pc:sldMk cId="4193898803" sldId="257"/>
            <ac:picMk id="23" creationId="{E3B6E7EE-02C6-144C-11F3-989F86825F58}"/>
          </ac:picMkLst>
        </pc:picChg>
        <pc:cxnChg chg="add del">
          <ac:chgData name="Angel Katemo (2316669)" userId="S::2316669@student.uwtsd.ac.uk::3589f967-fdd4-448c-8457-cbeaad90b62e" providerId="AD" clId="Web-{07D8C605-0947-4124-940A-83ADFD306E91}" dt="2023-11-21T13:44:32.495" v="246"/>
          <ac:cxnSpMkLst>
            <pc:docMk/>
            <pc:sldMk cId="4193898803" sldId="257"/>
            <ac:cxnSpMk id="11" creationId="{96A8629B-8289-498B-939B-1CA0C106182C}"/>
          </ac:cxnSpMkLst>
        </pc:cxnChg>
      </pc:sldChg>
      <pc:sldChg chg="modSp new">
        <pc:chgData name="Angel Katemo (2316669)" userId="S::2316669@student.uwtsd.ac.uk::3589f967-fdd4-448c-8457-cbeaad90b62e" providerId="AD" clId="Web-{07D8C605-0947-4124-940A-83ADFD306E91}" dt="2023-11-21T15:12:36.372" v="577" actId="20577"/>
        <pc:sldMkLst>
          <pc:docMk/>
          <pc:sldMk cId="3650231336" sldId="258"/>
        </pc:sldMkLst>
        <pc:spChg chg="mod">
          <ac:chgData name="Angel Katemo (2316669)" userId="S::2316669@student.uwtsd.ac.uk::3589f967-fdd4-448c-8457-cbeaad90b62e" providerId="AD" clId="Web-{07D8C605-0947-4124-940A-83ADFD306E91}" dt="2023-11-21T14:03:40.510" v="369" actId="20577"/>
          <ac:spMkLst>
            <pc:docMk/>
            <pc:sldMk cId="3650231336" sldId="258"/>
            <ac:spMk id="2" creationId="{7D124C6F-7F31-14F7-762F-974BB576190D}"/>
          </ac:spMkLst>
        </pc:spChg>
        <pc:spChg chg="mod">
          <ac:chgData name="Angel Katemo (2316669)" userId="S::2316669@student.uwtsd.ac.uk::3589f967-fdd4-448c-8457-cbeaad90b62e" providerId="AD" clId="Web-{07D8C605-0947-4124-940A-83ADFD306E91}" dt="2023-11-21T15:12:36.372" v="577" actId="20577"/>
          <ac:spMkLst>
            <pc:docMk/>
            <pc:sldMk cId="3650231336" sldId="258"/>
            <ac:spMk id="3" creationId="{53877E44-A702-48F3-3C77-12140266DCBD}"/>
          </ac:spMkLst>
        </pc:spChg>
      </pc:sldChg>
      <pc:sldChg chg="modSp new">
        <pc:chgData name="Angel Katemo (2316669)" userId="S::2316669@student.uwtsd.ac.uk::3589f967-fdd4-448c-8457-cbeaad90b62e" providerId="AD" clId="Web-{07D8C605-0947-4124-940A-83ADFD306E91}" dt="2023-11-21T15:06:32.583" v="550" actId="20577"/>
        <pc:sldMkLst>
          <pc:docMk/>
          <pc:sldMk cId="3431382109" sldId="259"/>
        </pc:sldMkLst>
        <pc:spChg chg="mod">
          <ac:chgData name="Angel Katemo (2316669)" userId="S::2316669@student.uwtsd.ac.uk::3589f967-fdd4-448c-8457-cbeaad90b62e" providerId="AD" clId="Web-{07D8C605-0947-4124-940A-83ADFD306E91}" dt="2023-11-21T14:20:37.144" v="397" actId="20577"/>
          <ac:spMkLst>
            <pc:docMk/>
            <pc:sldMk cId="3431382109" sldId="259"/>
            <ac:spMk id="2" creationId="{00A7D4CA-20E3-2E06-1E3D-2B3C7360375B}"/>
          </ac:spMkLst>
        </pc:spChg>
        <pc:spChg chg="mod">
          <ac:chgData name="Angel Katemo (2316669)" userId="S::2316669@student.uwtsd.ac.uk::3589f967-fdd4-448c-8457-cbeaad90b62e" providerId="AD" clId="Web-{07D8C605-0947-4124-940A-83ADFD306E91}" dt="2023-11-21T15:06:32.583" v="550" actId="20577"/>
          <ac:spMkLst>
            <pc:docMk/>
            <pc:sldMk cId="3431382109" sldId="259"/>
            <ac:spMk id="3" creationId="{B6A79CCE-7442-EAA6-0794-4FBA7DA673F1}"/>
          </ac:spMkLst>
        </pc:spChg>
      </pc:sldChg>
      <pc:sldChg chg="modSp new">
        <pc:chgData name="Angel Katemo (2316669)" userId="S::2316669@student.uwtsd.ac.uk::3589f967-fdd4-448c-8457-cbeaad90b62e" providerId="AD" clId="Web-{07D8C605-0947-4124-940A-83ADFD306E91}" dt="2023-11-21T15:23:09.137" v="595" actId="20577"/>
        <pc:sldMkLst>
          <pc:docMk/>
          <pc:sldMk cId="65693051" sldId="260"/>
        </pc:sldMkLst>
        <pc:spChg chg="mod">
          <ac:chgData name="Angel Katemo (2316669)" userId="S::2316669@student.uwtsd.ac.uk::3589f967-fdd4-448c-8457-cbeaad90b62e" providerId="AD" clId="Web-{07D8C605-0947-4124-940A-83ADFD306E91}" dt="2023-11-21T14:21:09.160" v="417" actId="20577"/>
          <ac:spMkLst>
            <pc:docMk/>
            <pc:sldMk cId="65693051" sldId="260"/>
            <ac:spMk id="2" creationId="{545C95CB-38C9-18CF-950C-15229449FDF9}"/>
          </ac:spMkLst>
        </pc:spChg>
        <pc:spChg chg="mod">
          <ac:chgData name="Angel Katemo (2316669)" userId="S::2316669@student.uwtsd.ac.uk::3589f967-fdd4-448c-8457-cbeaad90b62e" providerId="AD" clId="Web-{07D8C605-0947-4124-940A-83ADFD306E91}" dt="2023-11-21T15:23:09.137" v="595" actId="20577"/>
          <ac:spMkLst>
            <pc:docMk/>
            <pc:sldMk cId="65693051" sldId="260"/>
            <ac:spMk id="3" creationId="{12D25A0F-C65F-7578-D669-4E2E0BA7E04B}"/>
          </ac:spMkLst>
        </pc:spChg>
      </pc:sldChg>
      <pc:sldChg chg="modSp new">
        <pc:chgData name="Angel Katemo (2316669)" userId="S::2316669@student.uwtsd.ac.uk::3589f967-fdd4-448c-8457-cbeaad90b62e" providerId="AD" clId="Web-{07D8C605-0947-4124-940A-83ADFD306E91}" dt="2023-11-21T15:38:28.783" v="644" actId="20577"/>
        <pc:sldMkLst>
          <pc:docMk/>
          <pc:sldMk cId="1783246013" sldId="261"/>
        </pc:sldMkLst>
        <pc:spChg chg="mod">
          <ac:chgData name="Angel Katemo (2316669)" userId="S::2316669@student.uwtsd.ac.uk::3589f967-fdd4-448c-8457-cbeaad90b62e" providerId="AD" clId="Web-{07D8C605-0947-4124-940A-83ADFD306E91}" dt="2023-11-21T14:21:34.458" v="432" actId="20577"/>
          <ac:spMkLst>
            <pc:docMk/>
            <pc:sldMk cId="1783246013" sldId="261"/>
            <ac:spMk id="2" creationId="{F3C0DCA4-36EE-C985-7603-CF633053EF58}"/>
          </ac:spMkLst>
        </pc:spChg>
        <pc:spChg chg="mod">
          <ac:chgData name="Angel Katemo (2316669)" userId="S::2316669@student.uwtsd.ac.uk::3589f967-fdd4-448c-8457-cbeaad90b62e" providerId="AD" clId="Web-{07D8C605-0947-4124-940A-83ADFD306E91}" dt="2023-11-21T15:38:28.783" v="644" actId="20577"/>
          <ac:spMkLst>
            <pc:docMk/>
            <pc:sldMk cId="1783246013" sldId="261"/>
            <ac:spMk id="3" creationId="{4BC3010F-4C6D-BDB9-C335-78D32E75A950}"/>
          </ac:spMkLst>
        </pc:spChg>
      </pc:sldChg>
      <pc:sldChg chg="modSp new">
        <pc:chgData name="Angel Katemo (2316669)" userId="S::2316669@student.uwtsd.ac.uk::3589f967-fdd4-448c-8457-cbeaad90b62e" providerId="AD" clId="Web-{07D8C605-0947-4124-940A-83ADFD306E91}" dt="2023-11-21T15:41:25.241" v="690" actId="20577"/>
        <pc:sldMkLst>
          <pc:docMk/>
          <pc:sldMk cId="2794196996" sldId="262"/>
        </pc:sldMkLst>
        <pc:spChg chg="mod">
          <ac:chgData name="Angel Katemo (2316669)" userId="S::2316669@student.uwtsd.ac.uk::3589f967-fdd4-448c-8457-cbeaad90b62e" providerId="AD" clId="Web-{07D8C605-0947-4124-940A-83ADFD306E91}" dt="2023-11-21T14:23:19.616" v="450" actId="20577"/>
          <ac:spMkLst>
            <pc:docMk/>
            <pc:sldMk cId="2794196996" sldId="262"/>
            <ac:spMk id="2" creationId="{AACFA9AF-07DB-0C7A-E44C-79EA12C13DC1}"/>
          </ac:spMkLst>
        </pc:spChg>
        <pc:spChg chg="mod">
          <ac:chgData name="Angel Katemo (2316669)" userId="S::2316669@student.uwtsd.ac.uk::3589f967-fdd4-448c-8457-cbeaad90b62e" providerId="AD" clId="Web-{07D8C605-0947-4124-940A-83ADFD306E91}" dt="2023-11-21T15:41:25.241" v="690" actId="20577"/>
          <ac:spMkLst>
            <pc:docMk/>
            <pc:sldMk cId="2794196996" sldId="262"/>
            <ac:spMk id="3" creationId="{4598D7AB-19B9-F10F-5F9F-F52AF5C37BF1}"/>
          </ac:spMkLst>
        </pc:spChg>
      </pc:sldChg>
      <pc:sldChg chg="modSp new">
        <pc:chgData name="Angel Katemo (2316669)" userId="S::2316669@student.uwtsd.ac.uk::3589f967-fdd4-448c-8457-cbeaad90b62e" providerId="AD" clId="Web-{07D8C605-0947-4124-940A-83ADFD306E91}" dt="2023-11-21T14:24:26.977" v="471" actId="20577"/>
        <pc:sldMkLst>
          <pc:docMk/>
          <pc:sldMk cId="2180318986" sldId="263"/>
        </pc:sldMkLst>
        <pc:spChg chg="mod">
          <ac:chgData name="Angel Katemo (2316669)" userId="S::2316669@student.uwtsd.ac.uk::3589f967-fdd4-448c-8457-cbeaad90b62e" providerId="AD" clId="Web-{07D8C605-0947-4124-940A-83ADFD306E91}" dt="2023-11-21T14:24:26.977" v="471" actId="20577"/>
          <ac:spMkLst>
            <pc:docMk/>
            <pc:sldMk cId="2180318986" sldId="263"/>
            <ac:spMk id="2" creationId="{69F0D44E-8C00-E5D0-3974-A590FF556047}"/>
          </ac:spMkLst>
        </pc:spChg>
      </pc:sldChg>
      <pc:sldChg chg="modSp new">
        <pc:chgData name="Angel Katemo (2316669)" userId="S::2316669@student.uwtsd.ac.uk::3589f967-fdd4-448c-8457-cbeaad90b62e" providerId="AD" clId="Web-{07D8C605-0947-4124-940A-83ADFD306E91}" dt="2023-11-21T14:24:42.587" v="478" actId="20577"/>
        <pc:sldMkLst>
          <pc:docMk/>
          <pc:sldMk cId="3561381396" sldId="264"/>
        </pc:sldMkLst>
        <pc:spChg chg="mod">
          <ac:chgData name="Angel Katemo (2316669)" userId="S::2316669@student.uwtsd.ac.uk::3589f967-fdd4-448c-8457-cbeaad90b62e" providerId="AD" clId="Web-{07D8C605-0947-4124-940A-83ADFD306E91}" dt="2023-11-21T14:24:42.587" v="478" actId="20577"/>
          <ac:spMkLst>
            <pc:docMk/>
            <pc:sldMk cId="3561381396" sldId="264"/>
            <ac:spMk id="2" creationId="{4292D713-21C8-2CC0-6780-70F70AB1F58A}"/>
          </ac:spMkLst>
        </pc:spChg>
      </pc:sldChg>
      <pc:sldChg chg="modSp new">
        <pc:chgData name="Angel Katemo (2316669)" userId="S::2316669@student.uwtsd.ac.uk::3589f967-fdd4-448c-8457-cbeaad90b62e" providerId="AD" clId="Web-{07D8C605-0947-4124-940A-83ADFD306E91}" dt="2023-11-21T14:25:12.572" v="492" actId="20577"/>
        <pc:sldMkLst>
          <pc:docMk/>
          <pc:sldMk cId="1057446032" sldId="265"/>
        </pc:sldMkLst>
        <pc:spChg chg="mod">
          <ac:chgData name="Angel Katemo (2316669)" userId="S::2316669@student.uwtsd.ac.uk::3589f967-fdd4-448c-8457-cbeaad90b62e" providerId="AD" clId="Web-{07D8C605-0947-4124-940A-83ADFD306E91}" dt="2023-11-21T14:25:12.572" v="492" actId="20577"/>
          <ac:spMkLst>
            <pc:docMk/>
            <pc:sldMk cId="1057446032" sldId="265"/>
            <ac:spMk id="2" creationId="{B4CBDCCF-C388-46BC-C014-2E5A7DBD7B6B}"/>
          </ac:spMkLst>
        </pc:spChg>
      </pc:sldChg>
      <pc:sldChg chg="modSp new">
        <pc:chgData name="Angel Katemo (2316669)" userId="S::2316669@student.uwtsd.ac.uk::3589f967-fdd4-448c-8457-cbeaad90b62e" providerId="AD" clId="Web-{07D8C605-0947-4124-940A-83ADFD306E91}" dt="2023-11-21T14:26:17.480" v="509" actId="20577"/>
        <pc:sldMkLst>
          <pc:docMk/>
          <pc:sldMk cId="655057125" sldId="266"/>
        </pc:sldMkLst>
        <pc:spChg chg="mod">
          <ac:chgData name="Angel Katemo (2316669)" userId="S::2316669@student.uwtsd.ac.uk::3589f967-fdd4-448c-8457-cbeaad90b62e" providerId="AD" clId="Web-{07D8C605-0947-4124-940A-83ADFD306E91}" dt="2023-11-21T14:26:17.480" v="509" actId="20577"/>
          <ac:spMkLst>
            <pc:docMk/>
            <pc:sldMk cId="655057125" sldId="266"/>
            <ac:spMk id="2" creationId="{A4FE0415-C1A7-0927-2E42-FB105D9C76BC}"/>
          </ac:spMkLst>
        </pc:spChg>
      </pc:sldChg>
    </pc:docChg>
  </pc:docChgLst>
  <pc:docChgLst>
    <pc:chgData name="Angel Katemo (2316669)" userId="3589f967-fdd4-448c-8457-cbeaad90b62e" providerId="ADAL" clId="{7636552A-EBE5-FA47-99D8-86A7357DC738}"/>
    <pc:docChg chg="custSel delSld modSld">
      <pc:chgData name="Angel Katemo (2316669)" userId="3589f967-fdd4-448c-8457-cbeaad90b62e" providerId="ADAL" clId="{7636552A-EBE5-FA47-99D8-86A7357DC738}" dt="2023-11-28T04:27:00.502" v="3" actId="21"/>
      <pc:docMkLst>
        <pc:docMk/>
      </pc:docMkLst>
      <pc:sldChg chg="addSp delSp modSp del">
        <pc:chgData name="Angel Katemo (2316669)" userId="3589f967-fdd4-448c-8457-cbeaad90b62e" providerId="ADAL" clId="{7636552A-EBE5-FA47-99D8-86A7357DC738}" dt="2023-11-28T04:27:00.502" v="3" actId="21"/>
        <pc:sldMkLst>
          <pc:docMk/>
          <pc:sldMk cId="1057446032" sldId="265"/>
        </pc:sldMkLst>
        <pc:spChg chg="del">
          <ac:chgData name="Angel Katemo (2316669)" userId="3589f967-fdd4-448c-8457-cbeaad90b62e" providerId="ADAL" clId="{7636552A-EBE5-FA47-99D8-86A7357DC738}" dt="2023-11-28T04:26:51.124" v="0" actId="21"/>
          <ac:spMkLst>
            <pc:docMk/>
            <pc:sldMk cId="1057446032" sldId="265"/>
            <ac:spMk id="2" creationId="{B4CBDCCF-C388-46BC-C014-2E5A7DBD7B6B}"/>
          </ac:spMkLst>
        </pc:spChg>
        <pc:spChg chg="del">
          <ac:chgData name="Angel Katemo (2316669)" userId="3589f967-fdd4-448c-8457-cbeaad90b62e" providerId="ADAL" clId="{7636552A-EBE5-FA47-99D8-86A7357DC738}" dt="2023-11-28T04:26:54.035" v="1" actId="21"/>
          <ac:spMkLst>
            <pc:docMk/>
            <pc:sldMk cId="1057446032" sldId="265"/>
            <ac:spMk id="3" creationId="{F1BDDE6C-D604-D208-4C7A-FC4825144C2D}"/>
          </ac:spMkLst>
        </pc:spChg>
        <pc:spChg chg="add del mod">
          <ac:chgData name="Angel Katemo (2316669)" userId="3589f967-fdd4-448c-8457-cbeaad90b62e" providerId="ADAL" clId="{7636552A-EBE5-FA47-99D8-86A7357DC738}" dt="2023-11-28T04:26:56.284" v="2" actId="21"/>
          <ac:spMkLst>
            <pc:docMk/>
            <pc:sldMk cId="1057446032" sldId="265"/>
            <ac:spMk id="5" creationId="{F30F5D25-E795-183A-3C0C-BFA071E121D9}"/>
          </ac:spMkLst>
        </pc:sp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DFBBA8-313E-4329-B220-577B63E3A7FE}" type="doc">
      <dgm:prSet loTypeId="urn:microsoft.com/office/officeart/2005/8/layout/vList2" loCatId="list" qsTypeId="urn:microsoft.com/office/officeart/2005/8/quickstyle/simple2" qsCatId="simple" csTypeId="urn:microsoft.com/office/officeart/2005/8/colors/colorful5" csCatId="colorful" phldr="1"/>
      <dgm:spPr/>
      <dgm:t>
        <a:bodyPr/>
        <a:lstStyle/>
        <a:p>
          <a:endParaRPr lang="en-US"/>
        </a:p>
      </dgm:t>
    </dgm:pt>
    <dgm:pt modelId="{976B9FBC-827A-4094-9514-379A0AE8D04C}">
      <dgm:prSet/>
      <dgm:spPr/>
      <dgm:t>
        <a:bodyPr/>
        <a:lstStyle/>
        <a:p>
          <a:r>
            <a:rPr lang="en-US" dirty="0"/>
            <a:t>Academic skills for a </a:t>
          </a:r>
          <a:r>
            <a:rPr lang="en-US" dirty="0" err="1"/>
            <a:t>paediatric</a:t>
          </a:r>
          <a:r>
            <a:rPr lang="en-US" dirty="0"/>
            <a:t> nurse </a:t>
          </a:r>
        </a:p>
      </dgm:t>
    </dgm:pt>
    <dgm:pt modelId="{714572B3-7BC1-4371-A191-2AEE0277EC7E}" type="parTrans" cxnId="{99A6D3C5-9135-440F-89E8-5C70A17CDE6E}">
      <dgm:prSet/>
      <dgm:spPr/>
      <dgm:t>
        <a:bodyPr/>
        <a:lstStyle/>
        <a:p>
          <a:endParaRPr lang="en-US"/>
        </a:p>
      </dgm:t>
    </dgm:pt>
    <dgm:pt modelId="{653263A1-76DC-4A8C-904F-1C06D10AF98D}" type="sibTrans" cxnId="{99A6D3C5-9135-440F-89E8-5C70A17CDE6E}">
      <dgm:prSet/>
      <dgm:spPr/>
      <dgm:t>
        <a:bodyPr/>
        <a:lstStyle/>
        <a:p>
          <a:endParaRPr lang="en-US"/>
        </a:p>
      </dgm:t>
    </dgm:pt>
    <dgm:pt modelId="{0A2519B7-B2A7-4548-A3E4-D147A98C4C8E}">
      <dgm:prSet/>
      <dgm:spPr/>
      <dgm:t>
        <a:bodyPr/>
        <a:lstStyle/>
        <a:p>
          <a:r>
            <a:rPr lang="en-US" dirty="0"/>
            <a:t>Professional skills in a </a:t>
          </a:r>
          <a:r>
            <a:rPr lang="en-US" dirty="0" err="1"/>
            <a:t>paediatric</a:t>
          </a:r>
          <a:r>
            <a:rPr lang="en-US" dirty="0"/>
            <a:t> nurse/ why professional skills matter? </a:t>
          </a:r>
        </a:p>
      </dgm:t>
    </dgm:pt>
    <dgm:pt modelId="{67C861E7-2B9E-4AAA-AD84-F54D8080FBD9}" type="parTrans" cxnId="{6CF384A5-174A-4380-8152-A0C5080772F9}">
      <dgm:prSet/>
      <dgm:spPr/>
      <dgm:t>
        <a:bodyPr/>
        <a:lstStyle/>
        <a:p>
          <a:endParaRPr lang="en-US"/>
        </a:p>
      </dgm:t>
    </dgm:pt>
    <dgm:pt modelId="{D7AFEFCF-4AFB-4D8C-A85D-50406C01C163}" type="sibTrans" cxnId="{6CF384A5-174A-4380-8152-A0C5080772F9}">
      <dgm:prSet/>
      <dgm:spPr/>
      <dgm:t>
        <a:bodyPr/>
        <a:lstStyle/>
        <a:p>
          <a:endParaRPr lang="en-US"/>
        </a:p>
      </dgm:t>
    </dgm:pt>
    <dgm:pt modelId="{DA8C6B3C-E3D1-4281-AF4E-850A9989C543}">
      <dgm:prSet/>
      <dgm:spPr/>
      <dgm:t>
        <a:bodyPr/>
        <a:lstStyle/>
        <a:p>
          <a:r>
            <a:rPr lang="en-US" dirty="0"/>
            <a:t>Personal values in a </a:t>
          </a:r>
          <a:r>
            <a:rPr lang="en-US" dirty="0" err="1"/>
            <a:t>paediatric</a:t>
          </a:r>
          <a:r>
            <a:rPr lang="en-US" dirty="0"/>
            <a:t> nurse </a:t>
          </a:r>
        </a:p>
      </dgm:t>
    </dgm:pt>
    <dgm:pt modelId="{E55A2674-47F7-463B-BB35-77243A6C59D2}" type="parTrans" cxnId="{528029BF-185F-425C-B5C9-44C6D1962ED6}">
      <dgm:prSet/>
      <dgm:spPr/>
      <dgm:t>
        <a:bodyPr/>
        <a:lstStyle/>
        <a:p>
          <a:endParaRPr lang="en-US"/>
        </a:p>
      </dgm:t>
    </dgm:pt>
    <dgm:pt modelId="{4F5B0790-137E-4017-B938-13F02159F097}" type="sibTrans" cxnId="{528029BF-185F-425C-B5C9-44C6D1962ED6}">
      <dgm:prSet/>
      <dgm:spPr/>
      <dgm:t>
        <a:bodyPr/>
        <a:lstStyle/>
        <a:p>
          <a:endParaRPr lang="en-US"/>
        </a:p>
      </dgm:t>
    </dgm:pt>
    <dgm:pt modelId="{FE2F397E-53A8-4A1F-8A61-4EFF5D58568A}">
      <dgm:prSet/>
      <dgm:spPr/>
      <dgm:t>
        <a:bodyPr/>
        <a:lstStyle/>
        <a:p>
          <a:r>
            <a:rPr lang="en-US" dirty="0"/>
            <a:t>Ideal personal values </a:t>
          </a:r>
        </a:p>
      </dgm:t>
    </dgm:pt>
    <dgm:pt modelId="{95A50FAB-942D-4A5A-B0F8-12DFCF9F2CEF}" type="parTrans" cxnId="{3EB9CE00-A5AD-4F5F-8E2A-0389FC7C22D2}">
      <dgm:prSet/>
      <dgm:spPr/>
      <dgm:t>
        <a:bodyPr/>
        <a:lstStyle/>
        <a:p>
          <a:endParaRPr lang="en-US"/>
        </a:p>
      </dgm:t>
    </dgm:pt>
    <dgm:pt modelId="{9C456102-E28F-44F1-BEAA-9817746C6B5F}" type="sibTrans" cxnId="{3EB9CE00-A5AD-4F5F-8E2A-0389FC7C22D2}">
      <dgm:prSet/>
      <dgm:spPr/>
      <dgm:t>
        <a:bodyPr/>
        <a:lstStyle/>
        <a:p>
          <a:endParaRPr lang="en-US"/>
        </a:p>
      </dgm:t>
    </dgm:pt>
    <dgm:pt modelId="{FA4A3420-8161-4734-9E14-39A809F2BB02}">
      <dgm:prSet/>
      <dgm:spPr/>
      <dgm:t>
        <a:bodyPr/>
        <a:lstStyle/>
        <a:p>
          <a:r>
            <a:rPr lang="en-US" dirty="0"/>
            <a:t>Commitment to professional practice </a:t>
          </a:r>
        </a:p>
      </dgm:t>
    </dgm:pt>
    <dgm:pt modelId="{7AA22E50-A777-47E6-9D6E-A0E84C8A9D48}" type="parTrans" cxnId="{107F37C3-62BD-48BF-AE32-DF06F1B400CA}">
      <dgm:prSet/>
      <dgm:spPr/>
      <dgm:t>
        <a:bodyPr/>
        <a:lstStyle/>
        <a:p>
          <a:endParaRPr lang="en-US"/>
        </a:p>
      </dgm:t>
    </dgm:pt>
    <dgm:pt modelId="{1499027D-DBEC-452D-9259-3C7203C3F284}" type="sibTrans" cxnId="{107F37C3-62BD-48BF-AE32-DF06F1B400CA}">
      <dgm:prSet/>
      <dgm:spPr/>
      <dgm:t>
        <a:bodyPr/>
        <a:lstStyle/>
        <a:p>
          <a:endParaRPr lang="en-US"/>
        </a:p>
      </dgm:t>
    </dgm:pt>
    <dgm:pt modelId="{392D1B76-75B2-44B2-92A1-6F0838C97B6B}">
      <dgm:prSet/>
      <dgm:spPr/>
      <dgm:t>
        <a:bodyPr/>
        <a:lstStyle/>
        <a:p>
          <a:r>
            <a:rPr lang="en-US" dirty="0"/>
            <a:t>NMC </a:t>
          </a:r>
          <a:r>
            <a:rPr lang="en-US" dirty="0" err="1"/>
            <a:t>Compentencies</a:t>
          </a:r>
          <a:r>
            <a:rPr lang="en-US" dirty="0"/>
            <a:t> and code of conduct </a:t>
          </a:r>
        </a:p>
      </dgm:t>
    </dgm:pt>
    <dgm:pt modelId="{F477CF02-9421-4356-AE32-E8D2022692A9}" type="parTrans" cxnId="{75010A0D-499D-48E2-9D2F-58EB09BF4E43}">
      <dgm:prSet/>
      <dgm:spPr/>
      <dgm:t>
        <a:bodyPr/>
        <a:lstStyle/>
        <a:p>
          <a:endParaRPr lang="en-US"/>
        </a:p>
      </dgm:t>
    </dgm:pt>
    <dgm:pt modelId="{979EAE0A-90B1-4686-B970-9ADD3E6D0F19}" type="sibTrans" cxnId="{75010A0D-499D-48E2-9D2F-58EB09BF4E43}">
      <dgm:prSet/>
      <dgm:spPr/>
      <dgm:t>
        <a:bodyPr/>
        <a:lstStyle/>
        <a:p>
          <a:endParaRPr lang="en-US"/>
        </a:p>
      </dgm:t>
    </dgm:pt>
    <dgm:pt modelId="{9E9228B6-3EF1-408E-84C2-E74098ADEAA6}">
      <dgm:prSet/>
      <dgm:spPr/>
      <dgm:t>
        <a:bodyPr/>
        <a:lstStyle/>
        <a:p>
          <a:r>
            <a:rPr lang="en-US" dirty="0"/>
            <a:t>References </a:t>
          </a:r>
        </a:p>
      </dgm:t>
    </dgm:pt>
    <dgm:pt modelId="{401A0E3D-50D6-4302-8233-2749568461E6}" type="parTrans" cxnId="{6465C59D-2B73-4D94-832A-A53F33699362}">
      <dgm:prSet/>
      <dgm:spPr/>
      <dgm:t>
        <a:bodyPr/>
        <a:lstStyle/>
        <a:p>
          <a:endParaRPr lang="en-US"/>
        </a:p>
      </dgm:t>
    </dgm:pt>
    <dgm:pt modelId="{A42B8B0F-411D-44B2-98B1-CCE7064F40BB}" type="sibTrans" cxnId="{6465C59D-2B73-4D94-832A-A53F33699362}">
      <dgm:prSet/>
      <dgm:spPr/>
      <dgm:t>
        <a:bodyPr/>
        <a:lstStyle/>
        <a:p>
          <a:endParaRPr lang="en-US"/>
        </a:p>
      </dgm:t>
    </dgm:pt>
    <dgm:pt modelId="{91D9935B-D6D5-4F27-A13C-21A85D0FAA6B}">
      <dgm:prSet phldr="0"/>
      <dgm:spPr/>
      <dgm:t>
        <a:bodyPr/>
        <a:lstStyle/>
        <a:p>
          <a:pPr rtl="0"/>
          <a:r>
            <a:rPr lang="en-US" dirty="0">
              <a:latin typeface="Calibri Light" panose="020F0302020204030204"/>
            </a:rPr>
            <a:t> Conclusion</a:t>
          </a:r>
        </a:p>
      </dgm:t>
    </dgm:pt>
    <dgm:pt modelId="{37A42CA3-AFAF-4E3C-A88A-82B64527E26A}" type="parTrans" cxnId="{1B43DBC8-999C-4E27-ADD0-EB73F64794AB}">
      <dgm:prSet/>
      <dgm:spPr/>
    </dgm:pt>
    <dgm:pt modelId="{FD783FAF-CEF9-40E2-A127-AD37E96AD6DC}" type="sibTrans" cxnId="{1B43DBC8-999C-4E27-ADD0-EB73F64794AB}">
      <dgm:prSet/>
      <dgm:spPr/>
    </dgm:pt>
    <dgm:pt modelId="{844AE81F-B80D-4323-A546-74F4FC6BAEAC}" type="pres">
      <dgm:prSet presAssocID="{6FDFBBA8-313E-4329-B220-577B63E3A7FE}" presName="linear" presStyleCnt="0">
        <dgm:presLayoutVars>
          <dgm:animLvl val="lvl"/>
          <dgm:resizeHandles val="exact"/>
        </dgm:presLayoutVars>
      </dgm:prSet>
      <dgm:spPr/>
    </dgm:pt>
    <dgm:pt modelId="{340FA2ED-3BA9-4E5B-A2FD-9556F4925A86}" type="pres">
      <dgm:prSet presAssocID="{976B9FBC-827A-4094-9514-379A0AE8D04C}" presName="parentText" presStyleLbl="node1" presStyleIdx="0" presStyleCnt="8">
        <dgm:presLayoutVars>
          <dgm:chMax val="0"/>
          <dgm:bulletEnabled val="1"/>
        </dgm:presLayoutVars>
      </dgm:prSet>
      <dgm:spPr/>
    </dgm:pt>
    <dgm:pt modelId="{27C6F671-5E1C-409B-AB6F-9EEAFCA938C2}" type="pres">
      <dgm:prSet presAssocID="{653263A1-76DC-4A8C-904F-1C06D10AF98D}" presName="spacer" presStyleCnt="0"/>
      <dgm:spPr/>
    </dgm:pt>
    <dgm:pt modelId="{C882AC1F-FDD7-4E75-AD8F-613C3FB42857}" type="pres">
      <dgm:prSet presAssocID="{0A2519B7-B2A7-4548-A3E4-D147A98C4C8E}" presName="parentText" presStyleLbl="node1" presStyleIdx="1" presStyleCnt="8">
        <dgm:presLayoutVars>
          <dgm:chMax val="0"/>
          <dgm:bulletEnabled val="1"/>
        </dgm:presLayoutVars>
      </dgm:prSet>
      <dgm:spPr/>
    </dgm:pt>
    <dgm:pt modelId="{AAF84724-988A-49F8-9FB9-3D1192BE707C}" type="pres">
      <dgm:prSet presAssocID="{D7AFEFCF-4AFB-4D8C-A85D-50406C01C163}" presName="spacer" presStyleCnt="0"/>
      <dgm:spPr/>
    </dgm:pt>
    <dgm:pt modelId="{4E7E571A-51C7-40DD-97FF-79FF87EEDF29}" type="pres">
      <dgm:prSet presAssocID="{DA8C6B3C-E3D1-4281-AF4E-850A9989C543}" presName="parentText" presStyleLbl="node1" presStyleIdx="2" presStyleCnt="8">
        <dgm:presLayoutVars>
          <dgm:chMax val="0"/>
          <dgm:bulletEnabled val="1"/>
        </dgm:presLayoutVars>
      </dgm:prSet>
      <dgm:spPr/>
    </dgm:pt>
    <dgm:pt modelId="{46F284E0-D615-49AD-B134-C9A1A1DEDA08}" type="pres">
      <dgm:prSet presAssocID="{4F5B0790-137E-4017-B938-13F02159F097}" presName="spacer" presStyleCnt="0"/>
      <dgm:spPr/>
    </dgm:pt>
    <dgm:pt modelId="{F90855F9-D835-4767-9F24-5EBA6A5AD9EA}" type="pres">
      <dgm:prSet presAssocID="{FE2F397E-53A8-4A1F-8A61-4EFF5D58568A}" presName="parentText" presStyleLbl="node1" presStyleIdx="3" presStyleCnt="8">
        <dgm:presLayoutVars>
          <dgm:chMax val="0"/>
          <dgm:bulletEnabled val="1"/>
        </dgm:presLayoutVars>
      </dgm:prSet>
      <dgm:spPr/>
    </dgm:pt>
    <dgm:pt modelId="{C33FD2FF-11BB-4DCB-B51E-2EEFF71053D9}" type="pres">
      <dgm:prSet presAssocID="{9C456102-E28F-44F1-BEAA-9817746C6B5F}" presName="spacer" presStyleCnt="0"/>
      <dgm:spPr/>
    </dgm:pt>
    <dgm:pt modelId="{FA461217-8D3B-4DAB-9153-00DCB3D9BAF3}" type="pres">
      <dgm:prSet presAssocID="{FA4A3420-8161-4734-9E14-39A809F2BB02}" presName="parentText" presStyleLbl="node1" presStyleIdx="4" presStyleCnt="8">
        <dgm:presLayoutVars>
          <dgm:chMax val="0"/>
          <dgm:bulletEnabled val="1"/>
        </dgm:presLayoutVars>
      </dgm:prSet>
      <dgm:spPr/>
    </dgm:pt>
    <dgm:pt modelId="{C0726233-5802-49A0-9116-33787AA4FCFA}" type="pres">
      <dgm:prSet presAssocID="{1499027D-DBEC-452D-9259-3C7203C3F284}" presName="spacer" presStyleCnt="0"/>
      <dgm:spPr/>
    </dgm:pt>
    <dgm:pt modelId="{9D98E652-0678-4185-8F70-CCEC6678713F}" type="pres">
      <dgm:prSet presAssocID="{392D1B76-75B2-44B2-92A1-6F0838C97B6B}" presName="parentText" presStyleLbl="node1" presStyleIdx="5" presStyleCnt="8">
        <dgm:presLayoutVars>
          <dgm:chMax val="0"/>
          <dgm:bulletEnabled val="1"/>
        </dgm:presLayoutVars>
      </dgm:prSet>
      <dgm:spPr/>
    </dgm:pt>
    <dgm:pt modelId="{D226E005-C523-4C85-96BA-F25FBBFD9371}" type="pres">
      <dgm:prSet presAssocID="{979EAE0A-90B1-4686-B970-9ADD3E6D0F19}" presName="spacer" presStyleCnt="0"/>
      <dgm:spPr/>
    </dgm:pt>
    <dgm:pt modelId="{758B2225-6394-4543-8272-30F2708DB597}" type="pres">
      <dgm:prSet presAssocID="{91D9935B-D6D5-4F27-A13C-21A85D0FAA6B}" presName="parentText" presStyleLbl="node1" presStyleIdx="6" presStyleCnt="8">
        <dgm:presLayoutVars>
          <dgm:chMax val="0"/>
          <dgm:bulletEnabled val="1"/>
        </dgm:presLayoutVars>
      </dgm:prSet>
      <dgm:spPr/>
    </dgm:pt>
    <dgm:pt modelId="{C084104B-993B-4EED-A146-3A32485D1F0D}" type="pres">
      <dgm:prSet presAssocID="{FD783FAF-CEF9-40E2-A127-AD37E96AD6DC}" presName="spacer" presStyleCnt="0"/>
      <dgm:spPr/>
    </dgm:pt>
    <dgm:pt modelId="{74B8D8BB-B0B7-4D20-8435-3A983478388C}" type="pres">
      <dgm:prSet presAssocID="{9E9228B6-3EF1-408E-84C2-E74098ADEAA6}" presName="parentText" presStyleLbl="node1" presStyleIdx="7" presStyleCnt="8">
        <dgm:presLayoutVars>
          <dgm:chMax val="0"/>
          <dgm:bulletEnabled val="1"/>
        </dgm:presLayoutVars>
      </dgm:prSet>
      <dgm:spPr/>
    </dgm:pt>
  </dgm:ptLst>
  <dgm:cxnLst>
    <dgm:cxn modelId="{3EB9CE00-A5AD-4F5F-8E2A-0389FC7C22D2}" srcId="{6FDFBBA8-313E-4329-B220-577B63E3A7FE}" destId="{FE2F397E-53A8-4A1F-8A61-4EFF5D58568A}" srcOrd="3" destOrd="0" parTransId="{95A50FAB-942D-4A5A-B0F8-12DFCF9F2CEF}" sibTransId="{9C456102-E28F-44F1-BEAA-9817746C6B5F}"/>
    <dgm:cxn modelId="{0095DD01-C3B6-40F2-ADA3-E983F5794891}" type="presOf" srcId="{392D1B76-75B2-44B2-92A1-6F0838C97B6B}" destId="{9D98E652-0678-4185-8F70-CCEC6678713F}" srcOrd="0" destOrd="0" presId="urn:microsoft.com/office/officeart/2005/8/layout/vList2"/>
    <dgm:cxn modelId="{58EB7E08-0764-4E54-A163-B59640D16100}" type="presOf" srcId="{FA4A3420-8161-4734-9E14-39A809F2BB02}" destId="{FA461217-8D3B-4DAB-9153-00DCB3D9BAF3}" srcOrd="0" destOrd="0" presId="urn:microsoft.com/office/officeart/2005/8/layout/vList2"/>
    <dgm:cxn modelId="{0ACB8D08-B6F5-4201-B1E3-49F6A733B44A}" type="presOf" srcId="{91D9935B-D6D5-4F27-A13C-21A85D0FAA6B}" destId="{758B2225-6394-4543-8272-30F2708DB597}" srcOrd="0" destOrd="0" presId="urn:microsoft.com/office/officeart/2005/8/layout/vList2"/>
    <dgm:cxn modelId="{75010A0D-499D-48E2-9D2F-58EB09BF4E43}" srcId="{6FDFBBA8-313E-4329-B220-577B63E3A7FE}" destId="{392D1B76-75B2-44B2-92A1-6F0838C97B6B}" srcOrd="5" destOrd="0" parTransId="{F477CF02-9421-4356-AE32-E8D2022692A9}" sibTransId="{979EAE0A-90B1-4686-B970-9ADD3E6D0F19}"/>
    <dgm:cxn modelId="{FEB0DB43-3433-4FF1-BF4F-4E4DC861FF1D}" type="presOf" srcId="{9E9228B6-3EF1-408E-84C2-E74098ADEAA6}" destId="{74B8D8BB-B0B7-4D20-8435-3A983478388C}" srcOrd="0" destOrd="0" presId="urn:microsoft.com/office/officeart/2005/8/layout/vList2"/>
    <dgm:cxn modelId="{EBB2DB90-3F3C-4C1E-82AD-914BE1D1D593}" type="presOf" srcId="{FE2F397E-53A8-4A1F-8A61-4EFF5D58568A}" destId="{F90855F9-D835-4767-9F24-5EBA6A5AD9EA}" srcOrd="0" destOrd="0" presId="urn:microsoft.com/office/officeart/2005/8/layout/vList2"/>
    <dgm:cxn modelId="{4EC1909B-4A52-4EE1-B837-A5342DBE2779}" type="presOf" srcId="{6FDFBBA8-313E-4329-B220-577B63E3A7FE}" destId="{844AE81F-B80D-4323-A546-74F4FC6BAEAC}" srcOrd="0" destOrd="0" presId="urn:microsoft.com/office/officeart/2005/8/layout/vList2"/>
    <dgm:cxn modelId="{6465C59D-2B73-4D94-832A-A53F33699362}" srcId="{6FDFBBA8-313E-4329-B220-577B63E3A7FE}" destId="{9E9228B6-3EF1-408E-84C2-E74098ADEAA6}" srcOrd="7" destOrd="0" parTransId="{401A0E3D-50D6-4302-8233-2749568461E6}" sibTransId="{A42B8B0F-411D-44B2-98B1-CCE7064F40BB}"/>
    <dgm:cxn modelId="{38BD1AA5-7263-4F52-8C01-0D369E622C08}" type="presOf" srcId="{0A2519B7-B2A7-4548-A3E4-D147A98C4C8E}" destId="{C882AC1F-FDD7-4E75-AD8F-613C3FB42857}" srcOrd="0" destOrd="0" presId="urn:microsoft.com/office/officeart/2005/8/layout/vList2"/>
    <dgm:cxn modelId="{6CF384A5-174A-4380-8152-A0C5080772F9}" srcId="{6FDFBBA8-313E-4329-B220-577B63E3A7FE}" destId="{0A2519B7-B2A7-4548-A3E4-D147A98C4C8E}" srcOrd="1" destOrd="0" parTransId="{67C861E7-2B9E-4AAA-AD84-F54D8080FBD9}" sibTransId="{D7AFEFCF-4AFB-4D8C-A85D-50406C01C163}"/>
    <dgm:cxn modelId="{528029BF-185F-425C-B5C9-44C6D1962ED6}" srcId="{6FDFBBA8-313E-4329-B220-577B63E3A7FE}" destId="{DA8C6B3C-E3D1-4281-AF4E-850A9989C543}" srcOrd="2" destOrd="0" parTransId="{E55A2674-47F7-463B-BB35-77243A6C59D2}" sibTransId="{4F5B0790-137E-4017-B938-13F02159F097}"/>
    <dgm:cxn modelId="{107F37C3-62BD-48BF-AE32-DF06F1B400CA}" srcId="{6FDFBBA8-313E-4329-B220-577B63E3A7FE}" destId="{FA4A3420-8161-4734-9E14-39A809F2BB02}" srcOrd="4" destOrd="0" parTransId="{7AA22E50-A777-47E6-9D6E-A0E84C8A9D48}" sibTransId="{1499027D-DBEC-452D-9259-3C7203C3F284}"/>
    <dgm:cxn modelId="{99A6D3C5-9135-440F-89E8-5C70A17CDE6E}" srcId="{6FDFBBA8-313E-4329-B220-577B63E3A7FE}" destId="{976B9FBC-827A-4094-9514-379A0AE8D04C}" srcOrd="0" destOrd="0" parTransId="{714572B3-7BC1-4371-A191-2AEE0277EC7E}" sibTransId="{653263A1-76DC-4A8C-904F-1C06D10AF98D}"/>
    <dgm:cxn modelId="{1B43DBC8-999C-4E27-ADD0-EB73F64794AB}" srcId="{6FDFBBA8-313E-4329-B220-577B63E3A7FE}" destId="{91D9935B-D6D5-4F27-A13C-21A85D0FAA6B}" srcOrd="6" destOrd="0" parTransId="{37A42CA3-AFAF-4E3C-A88A-82B64527E26A}" sibTransId="{FD783FAF-CEF9-40E2-A127-AD37E96AD6DC}"/>
    <dgm:cxn modelId="{E07E39E2-1285-4EA3-8E8D-B60EC13B9E14}" type="presOf" srcId="{DA8C6B3C-E3D1-4281-AF4E-850A9989C543}" destId="{4E7E571A-51C7-40DD-97FF-79FF87EEDF29}" srcOrd="0" destOrd="0" presId="urn:microsoft.com/office/officeart/2005/8/layout/vList2"/>
    <dgm:cxn modelId="{41091EE9-6D43-4017-A7E6-5221A97A0450}" type="presOf" srcId="{976B9FBC-827A-4094-9514-379A0AE8D04C}" destId="{340FA2ED-3BA9-4E5B-A2FD-9556F4925A86}" srcOrd="0" destOrd="0" presId="urn:microsoft.com/office/officeart/2005/8/layout/vList2"/>
    <dgm:cxn modelId="{A6AA6BA9-5FA1-40E5-9694-D5B01C4A8358}" type="presParOf" srcId="{844AE81F-B80D-4323-A546-74F4FC6BAEAC}" destId="{340FA2ED-3BA9-4E5B-A2FD-9556F4925A86}" srcOrd="0" destOrd="0" presId="urn:microsoft.com/office/officeart/2005/8/layout/vList2"/>
    <dgm:cxn modelId="{261A80A1-5258-4E0F-B035-E4D466FE9D7E}" type="presParOf" srcId="{844AE81F-B80D-4323-A546-74F4FC6BAEAC}" destId="{27C6F671-5E1C-409B-AB6F-9EEAFCA938C2}" srcOrd="1" destOrd="0" presId="urn:microsoft.com/office/officeart/2005/8/layout/vList2"/>
    <dgm:cxn modelId="{28CBF3AC-0DA7-4D99-A51B-7C318A92C530}" type="presParOf" srcId="{844AE81F-B80D-4323-A546-74F4FC6BAEAC}" destId="{C882AC1F-FDD7-4E75-AD8F-613C3FB42857}" srcOrd="2" destOrd="0" presId="urn:microsoft.com/office/officeart/2005/8/layout/vList2"/>
    <dgm:cxn modelId="{146DA195-0374-4C68-AFF4-951DC6853356}" type="presParOf" srcId="{844AE81F-B80D-4323-A546-74F4FC6BAEAC}" destId="{AAF84724-988A-49F8-9FB9-3D1192BE707C}" srcOrd="3" destOrd="0" presId="urn:microsoft.com/office/officeart/2005/8/layout/vList2"/>
    <dgm:cxn modelId="{08656375-6113-4AE0-BBD3-9A33FC9ED6E4}" type="presParOf" srcId="{844AE81F-B80D-4323-A546-74F4FC6BAEAC}" destId="{4E7E571A-51C7-40DD-97FF-79FF87EEDF29}" srcOrd="4" destOrd="0" presId="urn:microsoft.com/office/officeart/2005/8/layout/vList2"/>
    <dgm:cxn modelId="{FE207F2A-B517-469D-ACB6-66F44C29784C}" type="presParOf" srcId="{844AE81F-B80D-4323-A546-74F4FC6BAEAC}" destId="{46F284E0-D615-49AD-B134-C9A1A1DEDA08}" srcOrd="5" destOrd="0" presId="urn:microsoft.com/office/officeart/2005/8/layout/vList2"/>
    <dgm:cxn modelId="{CB351262-7595-4A11-98D3-014A707744DE}" type="presParOf" srcId="{844AE81F-B80D-4323-A546-74F4FC6BAEAC}" destId="{F90855F9-D835-4767-9F24-5EBA6A5AD9EA}" srcOrd="6" destOrd="0" presId="urn:microsoft.com/office/officeart/2005/8/layout/vList2"/>
    <dgm:cxn modelId="{0ECBB1FF-8D08-4EFE-9A2B-DB446786171B}" type="presParOf" srcId="{844AE81F-B80D-4323-A546-74F4FC6BAEAC}" destId="{C33FD2FF-11BB-4DCB-B51E-2EEFF71053D9}" srcOrd="7" destOrd="0" presId="urn:microsoft.com/office/officeart/2005/8/layout/vList2"/>
    <dgm:cxn modelId="{EA6CC442-0BBD-4BD9-B639-9BDE12A48D62}" type="presParOf" srcId="{844AE81F-B80D-4323-A546-74F4FC6BAEAC}" destId="{FA461217-8D3B-4DAB-9153-00DCB3D9BAF3}" srcOrd="8" destOrd="0" presId="urn:microsoft.com/office/officeart/2005/8/layout/vList2"/>
    <dgm:cxn modelId="{9E6DCD7E-F607-4DFA-814B-688443B675C6}" type="presParOf" srcId="{844AE81F-B80D-4323-A546-74F4FC6BAEAC}" destId="{C0726233-5802-49A0-9116-33787AA4FCFA}" srcOrd="9" destOrd="0" presId="urn:microsoft.com/office/officeart/2005/8/layout/vList2"/>
    <dgm:cxn modelId="{63D4A28E-5734-4ED9-87DD-2F9418E5DF30}" type="presParOf" srcId="{844AE81F-B80D-4323-A546-74F4FC6BAEAC}" destId="{9D98E652-0678-4185-8F70-CCEC6678713F}" srcOrd="10" destOrd="0" presId="urn:microsoft.com/office/officeart/2005/8/layout/vList2"/>
    <dgm:cxn modelId="{4A7A70DF-D8A1-44DD-8A7E-730CB51A532D}" type="presParOf" srcId="{844AE81F-B80D-4323-A546-74F4FC6BAEAC}" destId="{D226E005-C523-4C85-96BA-F25FBBFD9371}" srcOrd="11" destOrd="0" presId="urn:microsoft.com/office/officeart/2005/8/layout/vList2"/>
    <dgm:cxn modelId="{66180BBF-865C-4EE9-9B40-1526E70E7B0C}" type="presParOf" srcId="{844AE81F-B80D-4323-A546-74F4FC6BAEAC}" destId="{758B2225-6394-4543-8272-30F2708DB597}" srcOrd="12" destOrd="0" presId="urn:microsoft.com/office/officeart/2005/8/layout/vList2"/>
    <dgm:cxn modelId="{EDF37334-2284-4840-89CC-EF72584A28A8}" type="presParOf" srcId="{844AE81F-B80D-4323-A546-74F4FC6BAEAC}" destId="{C084104B-993B-4EED-A146-3A32485D1F0D}" srcOrd="13" destOrd="0" presId="urn:microsoft.com/office/officeart/2005/8/layout/vList2"/>
    <dgm:cxn modelId="{AD8135FE-55B8-4789-83C7-EE33021F0C45}" type="presParOf" srcId="{844AE81F-B80D-4323-A546-74F4FC6BAEAC}" destId="{74B8D8BB-B0B7-4D20-8435-3A983478388C}" srcOrd="1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FC964D6-C929-40DB-AF85-F8791EDBF2E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AF88D62-AC0E-4B74-A0CA-F788ED751535}">
      <dgm:prSet/>
      <dgm:spPr/>
      <dgm:t>
        <a:bodyPr/>
        <a:lstStyle/>
        <a:p>
          <a:pPr rtl="0">
            <a:lnSpc>
              <a:spcPct val="100000"/>
            </a:lnSpc>
          </a:pPr>
          <a:r>
            <a:rPr lang="en-US" b="1" dirty="0"/>
            <a:t>Critical thinking </a:t>
          </a:r>
          <a:r>
            <a:rPr lang="en-US" dirty="0"/>
            <a:t>is important because it enables nurses to </a:t>
          </a:r>
          <a:r>
            <a:rPr lang="en-US" dirty="0" err="1"/>
            <a:t>analyse</a:t>
          </a:r>
          <a:r>
            <a:rPr lang="en-US" dirty="0"/>
            <a:t> information and make informed decisions and provide essential and effective care to young patients. The benefits come with accurate assessment, clinical judgement, problem solving, evidence based practice and continuous learning. </a:t>
          </a:r>
          <a:r>
            <a:rPr lang="en-US" dirty="0">
              <a:latin typeface="Calibri Light" panose="020F0302020204030204"/>
            </a:rPr>
            <a:t>(AMN, n.d.)</a:t>
          </a:r>
          <a:endParaRPr lang="en-US" dirty="0"/>
        </a:p>
      </dgm:t>
    </dgm:pt>
    <dgm:pt modelId="{B3B78AB1-0C1C-4E3A-AA22-B35186004D18}" type="parTrans" cxnId="{18260908-F885-44C2-8E22-5A250009DE79}">
      <dgm:prSet/>
      <dgm:spPr/>
      <dgm:t>
        <a:bodyPr/>
        <a:lstStyle/>
        <a:p>
          <a:endParaRPr lang="en-US"/>
        </a:p>
      </dgm:t>
    </dgm:pt>
    <dgm:pt modelId="{F51C3B2D-D23E-4B16-949F-B3B66150D226}" type="sibTrans" cxnId="{18260908-F885-44C2-8E22-5A250009DE79}">
      <dgm:prSet/>
      <dgm:spPr/>
      <dgm:t>
        <a:bodyPr/>
        <a:lstStyle/>
        <a:p>
          <a:endParaRPr lang="en-US"/>
        </a:p>
      </dgm:t>
    </dgm:pt>
    <dgm:pt modelId="{3F5D3411-4D31-4905-8FFF-190813DDBECF}">
      <dgm:prSet/>
      <dgm:spPr/>
      <dgm:t>
        <a:bodyPr/>
        <a:lstStyle/>
        <a:p>
          <a:pPr rtl="0">
            <a:lnSpc>
              <a:spcPct val="100000"/>
            </a:lnSpc>
          </a:pPr>
          <a:r>
            <a:rPr lang="en-US" b="1" dirty="0"/>
            <a:t>Research skills </a:t>
          </a:r>
          <a:r>
            <a:rPr lang="en-US" b="1" dirty="0">
              <a:latin typeface="Calibri Light" panose="020F0302020204030204"/>
            </a:rPr>
            <a:t>is a crucial academic skill to have as a </a:t>
          </a:r>
          <a:r>
            <a:rPr lang="en-US" b="1" dirty="0" err="1">
              <a:latin typeface="Calibri Light" panose="020F0302020204030204"/>
            </a:rPr>
            <a:t>paediatric</a:t>
          </a:r>
          <a:r>
            <a:rPr lang="en-US" b="1" dirty="0">
              <a:latin typeface="Calibri Light" panose="020F0302020204030204"/>
            </a:rPr>
            <a:t> nurse because it contributes to accurate diagnosis, effective treatment and overall improvement in patient care. The benefits of research skills are, diagnostic accuracy, treatment efficiency, informed decision making, patient education and other more</a:t>
          </a:r>
          <a:r>
            <a:rPr lang="en-US" b="1" dirty="0">
              <a:solidFill>
                <a:schemeClr val="tx1"/>
              </a:solidFill>
              <a:latin typeface="Calibri Light" panose="020F0302020204030204"/>
            </a:rPr>
            <a:t>. </a:t>
          </a:r>
          <a:r>
            <a:rPr lang="en-US" b="0" dirty="0">
              <a:solidFill>
                <a:schemeClr val="tx1"/>
              </a:solidFill>
            </a:rPr>
            <a:t>(Northeastern State University, 2017)</a:t>
          </a:r>
        </a:p>
      </dgm:t>
    </dgm:pt>
    <dgm:pt modelId="{FAF45950-EFC9-4A8B-BC3B-91B99393FC7B}" type="parTrans" cxnId="{2C8F2851-88B1-4EE2-B9CC-CEE2FD7DCC57}">
      <dgm:prSet/>
      <dgm:spPr/>
      <dgm:t>
        <a:bodyPr/>
        <a:lstStyle/>
        <a:p>
          <a:endParaRPr lang="en-US"/>
        </a:p>
      </dgm:t>
    </dgm:pt>
    <dgm:pt modelId="{C05170D5-EA68-4F0C-AD0E-A057778E0B91}" type="sibTrans" cxnId="{2C8F2851-88B1-4EE2-B9CC-CEE2FD7DCC57}">
      <dgm:prSet/>
      <dgm:spPr/>
      <dgm:t>
        <a:bodyPr/>
        <a:lstStyle/>
        <a:p>
          <a:endParaRPr lang="en-US"/>
        </a:p>
      </dgm:t>
    </dgm:pt>
    <dgm:pt modelId="{641804C2-78AB-47CC-9A03-A6384F5DE4B9}">
      <dgm:prSet/>
      <dgm:spPr/>
      <dgm:t>
        <a:bodyPr/>
        <a:lstStyle/>
        <a:p>
          <a:pPr>
            <a:lnSpc>
              <a:spcPct val="100000"/>
            </a:lnSpc>
          </a:pPr>
          <a:r>
            <a:rPr lang="en-US" b="1" dirty="0"/>
            <a:t>Presentation skills </a:t>
          </a:r>
          <a:r>
            <a:rPr lang="en-US" b="1" dirty="0">
              <a:latin typeface="Calibri Light" panose="020F0302020204030204"/>
            </a:rPr>
            <a:t>are valuable because they contribute to effective communication, collaboration and patient education. The benefits of research skills is that there's clear communication with others, educating patients and families, addressing situations. </a:t>
          </a:r>
          <a:endParaRPr lang="en-US" b="1" dirty="0"/>
        </a:p>
      </dgm:t>
    </dgm:pt>
    <dgm:pt modelId="{03D6593F-7896-436F-99F8-ABD531127035}" type="parTrans" cxnId="{EF0772A2-1CCC-4CC1-9537-41740EC804A2}">
      <dgm:prSet/>
      <dgm:spPr/>
      <dgm:t>
        <a:bodyPr/>
        <a:lstStyle/>
        <a:p>
          <a:endParaRPr lang="en-US"/>
        </a:p>
      </dgm:t>
    </dgm:pt>
    <dgm:pt modelId="{481158AD-8CB5-47E8-9EC6-1D76E1A3DB5C}" type="sibTrans" cxnId="{EF0772A2-1CCC-4CC1-9537-41740EC804A2}">
      <dgm:prSet/>
      <dgm:spPr/>
      <dgm:t>
        <a:bodyPr/>
        <a:lstStyle/>
        <a:p>
          <a:endParaRPr lang="en-US"/>
        </a:p>
      </dgm:t>
    </dgm:pt>
    <dgm:pt modelId="{D3819A7C-1FFF-45F1-B304-BE0F53D61C29}" type="pres">
      <dgm:prSet presAssocID="{DFC964D6-C929-40DB-AF85-F8791EDBF2E6}" presName="root" presStyleCnt="0">
        <dgm:presLayoutVars>
          <dgm:dir/>
          <dgm:resizeHandles val="exact"/>
        </dgm:presLayoutVars>
      </dgm:prSet>
      <dgm:spPr/>
    </dgm:pt>
    <dgm:pt modelId="{4B5A55F0-F68A-49FB-83F4-4391A460F79F}" type="pres">
      <dgm:prSet presAssocID="{9AF88D62-AC0E-4B74-A0CA-F788ED751535}" presName="compNode" presStyleCnt="0"/>
      <dgm:spPr/>
    </dgm:pt>
    <dgm:pt modelId="{E037AD2D-3AE4-4800-BABE-57EA0E329876}" type="pres">
      <dgm:prSet presAssocID="{9AF88D62-AC0E-4B74-A0CA-F788ED751535}" presName="bgRect" presStyleLbl="bgShp" presStyleIdx="0" presStyleCnt="3"/>
      <dgm:spPr/>
    </dgm:pt>
    <dgm:pt modelId="{9B9680DF-C8A3-45FE-AF93-8AC8BC212F66}" type="pres">
      <dgm:prSet presAssocID="{9AF88D62-AC0E-4B74-A0CA-F788ED75153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tor"/>
        </a:ext>
      </dgm:extLst>
    </dgm:pt>
    <dgm:pt modelId="{C5905B03-02D6-46C7-BB56-81137264CDEE}" type="pres">
      <dgm:prSet presAssocID="{9AF88D62-AC0E-4B74-A0CA-F788ED751535}" presName="spaceRect" presStyleCnt="0"/>
      <dgm:spPr/>
    </dgm:pt>
    <dgm:pt modelId="{AD47E038-6225-46C1-8AC2-C41F90527382}" type="pres">
      <dgm:prSet presAssocID="{9AF88D62-AC0E-4B74-A0CA-F788ED751535}" presName="parTx" presStyleLbl="revTx" presStyleIdx="0" presStyleCnt="3">
        <dgm:presLayoutVars>
          <dgm:chMax val="0"/>
          <dgm:chPref val="0"/>
        </dgm:presLayoutVars>
      </dgm:prSet>
      <dgm:spPr/>
    </dgm:pt>
    <dgm:pt modelId="{0BEFDCAA-FA4E-4F87-8A1B-BA6A417E9656}" type="pres">
      <dgm:prSet presAssocID="{F51C3B2D-D23E-4B16-949F-B3B66150D226}" presName="sibTrans" presStyleCnt="0"/>
      <dgm:spPr/>
    </dgm:pt>
    <dgm:pt modelId="{66E45E47-AADF-42F2-9207-96AD01D609EE}" type="pres">
      <dgm:prSet presAssocID="{3F5D3411-4D31-4905-8FFF-190813DDBECF}" presName="compNode" presStyleCnt="0"/>
      <dgm:spPr/>
    </dgm:pt>
    <dgm:pt modelId="{9FC04284-67E8-4A2A-8829-A8FA31D6B102}" type="pres">
      <dgm:prSet presAssocID="{3F5D3411-4D31-4905-8FFF-190813DDBECF}" presName="bgRect" presStyleLbl="bgShp" presStyleIdx="1" presStyleCnt="3"/>
      <dgm:spPr/>
    </dgm:pt>
    <dgm:pt modelId="{DFCB70C8-F714-4595-B6AC-CE077C8BCB8D}" type="pres">
      <dgm:prSet presAssocID="{3F5D3411-4D31-4905-8FFF-190813DDBEC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D6501427-D353-4AD6-B1A0-C6C10D67982D}" type="pres">
      <dgm:prSet presAssocID="{3F5D3411-4D31-4905-8FFF-190813DDBECF}" presName="spaceRect" presStyleCnt="0"/>
      <dgm:spPr/>
    </dgm:pt>
    <dgm:pt modelId="{32C38122-9BEB-444C-8A18-B258AD67FF99}" type="pres">
      <dgm:prSet presAssocID="{3F5D3411-4D31-4905-8FFF-190813DDBECF}" presName="parTx" presStyleLbl="revTx" presStyleIdx="1" presStyleCnt="3">
        <dgm:presLayoutVars>
          <dgm:chMax val="0"/>
          <dgm:chPref val="0"/>
        </dgm:presLayoutVars>
      </dgm:prSet>
      <dgm:spPr/>
    </dgm:pt>
    <dgm:pt modelId="{CAA50A7B-8B3F-48C3-BA53-70AEE0644061}" type="pres">
      <dgm:prSet presAssocID="{C05170D5-EA68-4F0C-AD0E-A057778E0B91}" presName="sibTrans" presStyleCnt="0"/>
      <dgm:spPr/>
    </dgm:pt>
    <dgm:pt modelId="{22DF2BCF-35E8-40E7-9B2C-8809A00E6368}" type="pres">
      <dgm:prSet presAssocID="{641804C2-78AB-47CC-9A03-A6384F5DE4B9}" presName="compNode" presStyleCnt="0"/>
      <dgm:spPr/>
    </dgm:pt>
    <dgm:pt modelId="{41A055CD-22E6-45A5-A4AC-A23F466A0A5A}" type="pres">
      <dgm:prSet presAssocID="{641804C2-78AB-47CC-9A03-A6384F5DE4B9}" presName="bgRect" presStyleLbl="bgShp" presStyleIdx="2" presStyleCnt="3"/>
      <dgm:spPr/>
    </dgm:pt>
    <dgm:pt modelId="{2CCA32E2-A81E-4AF2-8CD0-BF4C3DA807CF}" type="pres">
      <dgm:prSet presAssocID="{641804C2-78AB-47CC-9A03-A6384F5DE4B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eacher"/>
        </a:ext>
      </dgm:extLst>
    </dgm:pt>
    <dgm:pt modelId="{CC333B12-5904-476F-889F-074007F1E0C2}" type="pres">
      <dgm:prSet presAssocID="{641804C2-78AB-47CC-9A03-A6384F5DE4B9}" presName="spaceRect" presStyleCnt="0"/>
      <dgm:spPr/>
    </dgm:pt>
    <dgm:pt modelId="{333EC2C3-47A5-4E09-A374-F5F866EB796B}" type="pres">
      <dgm:prSet presAssocID="{641804C2-78AB-47CC-9A03-A6384F5DE4B9}" presName="parTx" presStyleLbl="revTx" presStyleIdx="2" presStyleCnt="3">
        <dgm:presLayoutVars>
          <dgm:chMax val="0"/>
          <dgm:chPref val="0"/>
        </dgm:presLayoutVars>
      </dgm:prSet>
      <dgm:spPr/>
    </dgm:pt>
  </dgm:ptLst>
  <dgm:cxnLst>
    <dgm:cxn modelId="{18260908-F885-44C2-8E22-5A250009DE79}" srcId="{DFC964D6-C929-40DB-AF85-F8791EDBF2E6}" destId="{9AF88D62-AC0E-4B74-A0CA-F788ED751535}" srcOrd="0" destOrd="0" parTransId="{B3B78AB1-0C1C-4E3A-AA22-B35186004D18}" sibTransId="{F51C3B2D-D23E-4B16-949F-B3B66150D226}"/>
    <dgm:cxn modelId="{702DD825-B7D8-438A-A99D-1959B2C76F3A}" type="presOf" srcId="{3F5D3411-4D31-4905-8FFF-190813DDBECF}" destId="{32C38122-9BEB-444C-8A18-B258AD67FF99}" srcOrd="0" destOrd="0" presId="urn:microsoft.com/office/officeart/2018/2/layout/IconVerticalSolidList"/>
    <dgm:cxn modelId="{2C8F2851-88B1-4EE2-B9CC-CEE2FD7DCC57}" srcId="{DFC964D6-C929-40DB-AF85-F8791EDBF2E6}" destId="{3F5D3411-4D31-4905-8FFF-190813DDBECF}" srcOrd="1" destOrd="0" parTransId="{FAF45950-EFC9-4A8B-BC3B-91B99393FC7B}" sibTransId="{C05170D5-EA68-4F0C-AD0E-A057778E0B91}"/>
    <dgm:cxn modelId="{67835454-9333-45BA-931C-B152F2BD947F}" type="presOf" srcId="{9AF88D62-AC0E-4B74-A0CA-F788ED751535}" destId="{AD47E038-6225-46C1-8AC2-C41F90527382}" srcOrd="0" destOrd="0" presId="urn:microsoft.com/office/officeart/2018/2/layout/IconVerticalSolidList"/>
    <dgm:cxn modelId="{B3C0AC68-3B2C-4BD8-A2E7-FFF494774A24}" type="presOf" srcId="{DFC964D6-C929-40DB-AF85-F8791EDBF2E6}" destId="{D3819A7C-1FFF-45F1-B304-BE0F53D61C29}" srcOrd="0" destOrd="0" presId="urn:microsoft.com/office/officeart/2018/2/layout/IconVerticalSolidList"/>
    <dgm:cxn modelId="{EF0772A2-1CCC-4CC1-9537-41740EC804A2}" srcId="{DFC964D6-C929-40DB-AF85-F8791EDBF2E6}" destId="{641804C2-78AB-47CC-9A03-A6384F5DE4B9}" srcOrd="2" destOrd="0" parTransId="{03D6593F-7896-436F-99F8-ABD531127035}" sibTransId="{481158AD-8CB5-47E8-9EC6-1D76E1A3DB5C}"/>
    <dgm:cxn modelId="{951894B9-FB8B-457C-AB7D-2AE80D450D7B}" type="presOf" srcId="{641804C2-78AB-47CC-9A03-A6384F5DE4B9}" destId="{333EC2C3-47A5-4E09-A374-F5F866EB796B}" srcOrd="0" destOrd="0" presId="urn:microsoft.com/office/officeart/2018/2/layout/IconVerticalSolidList"/>
    <dgm:cxn modelId="{1902F08E-4696-4929-848B-A7BCF27E40A0}" type="presParOf" srcId="{D3819A7C-1FFF-45F1-B304-BE0F53D61C29}" destId="{4B5A55F0-F68A-49FB-83F4-4391A460F79F}" srcOrd="0" destOrd="0" presId="urn:microsoft.com/office/officeart/2018/2/layout/IconVerticalSolidList"/>
    <dgm:cxn modelId="{615DC5B6-81AD-404F-9F35-432754F48208}" type="presParOf" srcId="{4B5A55F0-F68A-49FB-83F4-4391A460F79F}" destId="{E037AD2D-3AE4-4800-BABE-57EA0E329876}" srcOrd="0" destOrd="0" presId="urn:microsoft.com/office/officeart/2018/2/layout/IconVerticalSolidList"/>
    <dgm:cxn modelId="{1BC4A752-49BB-4FB1-A931-68D32A92DF12}" type="presParOf" srcId="{4B5A55F0-F68A-49FB-83F4-4391A460F79F}" destId="{9B9680DF-C8A3-45FE-AF93-8AC8BC212F66}" srcOrd="1" destOrd="0" presId="urn:microsoft.com/office/officeart/2018/2/layout/IconVerticalSolidList"/>
    <dgm:cxn modelId="{13895523-0913-47B9-947B-0606429860A6}" type="presParOf" srcId="{4B5A55F0-F68A-49FB-83F4-4391A460F79F}" destId="{C5905B03-02D6-46C7-BB56-81137264CDEE}" srcOrd="2" destOrd="0" presId="urn:microsoft.com/office/officeart/2018/2/layout/IconVerticalSolidList"/>
    <dgm:cxn modelId="{13DF40F2-A175-46C8-A052-1C6B705F7E83}" type="presParOf" srcId="{4B5A55F0-F68A-49FB-83F4-4391A460F79F}" destId="{AD47E038-6225-46C1-8AC2-C41F90527382}" srcOrd="3" destOrd="0" presId="urn:microsoft.com/office/officeart/2018/2/layout/IconVerticalSolidList"/>
    <dgm:cxn modelId="{76B1D6A1-4E99-4A16-B2C9-27DE5A547E5B}" type="presParOf" srcId="{D3819A7C-1FFF-45F1-B304-BE0F53D61C29}" destId="{0BEFDCAA-FA4E-4F87-8A1B-BA6A417E9656}" srcOrd="1" destOrd="0" presId="urn:microsoft.com/office/officeart/2018/2/layout/IconVerticalSolidList"/>
    <dgm:cxn modelId="{01ECD232-2506-4CD2-8993-63783E725CB0}" type="presParOf" srcId="{D3819A7C-1FFF-45F1-B304-BE0F53D61C29}" destId="{66E45E47-AADF-42F2-9207-96AD01D609EE}" srcOrd="2" destOrd="0" presId="urn:microsoft.com/office/officeart/2018/2/layout/IconVerticalSolidList"/>
    <dgm:cxn modelId="{7C2542FF-00D5-4B7C-91B4-E787E4F319D8}" type="presParOf" srcId="{66E45E47-AADF-42F2-9207-96AD01D609EE}" destId="{9FC04284-67E8-4A2A-8829-A8FA31D6B102}" srcOrd="0" destOrd="0" presId="urn:microsoft.com/office/officeart/2018/2/layout/IconVerticalSolidList"/>
    <dgm:cxn modelId="{BD69F9DC-8FFB-4429-92BB-D8AA14F7FBFE}" type="presParOf" srcId="{66E45E47-AADF-42F2-9207-96AD01D609EE}" destId="{DFCB70C8-F714-4595-B6AC-CE077C8BCB8D}" srcOrd="1" destOrd="0" presId="urn:microsoft.com/office/officeart/2018/2/layout/IconVerticalSolidList"/>
    <dgm:cxn modelId="{12FAC32F-A126-4612-8BD9-90FE600F2733}" type="presParOf" srcId="{66E45E47-AADF-42F2-9207-96AD01D609EE}" destId="{D6501427-D353-4AD6-B1A0-C6C10D67982D}" srcOrd="2" destOrd="0" presId="urn:microsoft.com/office/officeart/2018/2/layout/IconVerticalSolidList"/>
    <dgm:cxn modelId="{614977D7-697A-4931-B044-18E70E5B114E}" type="presParOf" srcId="{66E45E47-AADF-42F2-9207-96AD01D609EE}" destId="{32C38122-9BEB-444C-8A18-B258AD67FF99}" srcOrd="3" destOrd="0" presId="urn:microsoft.com/office/officeart/2018/2/layout/IconVerticalSolidList"/>
    <dgm:cxn modelId="{64EA222A-A2C2-4167-B619-765339ED9A24}" type="presParOf" srcId="{D3819A7C-1FFF-45F1-B304-BE0F53D61C29}" destId="{CAA50A7B-8B3F-48C3-BA53-70AEE0644061}" srcOrd="3" destOrd="0" presId="urn:microsoft.com/office/officeart/2018/2/layout/IconVerticalSolidList"/>
    <dgm:cxn modelId="{AD8DE7F7-F5C6-407B-8974-1E7C8A6E5D66}" type="presParOf" srcId="{D3819A7C-1FFF-45F1-B304-BE0F53D61C29}" destId="{22DF2BCF-35E8-40E7-9B2C-8809A00E6368}" srcOrd="4" destOrd="0" presId="urn:microsoft.com/office/officeart/2018/2/layout/IconVerticalSolidList"/>
    <dgm:cxn modelId="{602CCA6D-B08A-471D-BA9D-366BC1A23A15}" type="presParOf" srcId="{22DF2BCF-35E8-40E7-9B2C-8809A00E6368}" destId="{41A055CD-22E6-45A5-A4AC-A23F466A0A5A}" srcOrd="0" destOrd="0" presId="urn:microsoft.com/office/officeart/2018/2/layout/IconVerticalSolidList"/>
    <dgm:cxn modelId="{91CD56CB-6DB7-4C86-8A92-6A6A65DAFAD6}" type="presParOf" srcId="{22DF2BCF-35E8-40E7-9B2C-8809A00E6368}" destId="{2CCA32E2-A81E-4AF2-8CD0-BF4C3DA807CF}" srcOrd="1" destOrd="0" presId="urn:microsoft.com/office/officeart/2018/2/layout/IconVerticalSolidList"/>
    <dgm:cxn modelId="{B2BB1002-B086-47B3-A9FD-8679E05A953A}" type="presParOf" srcId="{22DF2BCF-35E8-40E7-9B2C-8809A00E6368}" destId="{CC333B12-5904-476F-889F-074007F1E0C2}" srcOrd="2" destOrd="0" presId="urn:microsoft.com/office/officeart/2018/2/layout/IconVerticalSolidList"/>
    <dgm:cxn modelId="{E5328653-9B00-4115-AC89-F6301401FD27}" type="presParOf" srcId="{22DF2BCF-35E8-40E7-9B2C-8809A00E6368}" destId="{333EC2C3-47A5-4E09-A374-F5F866EB796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E7335B-3B21-450E-94FE-4972D058E917}" type="doc">
      <dgm:prSet loTypeId="urn:microsoft.com/office/officeart/2018/5/layout/IconCircleLabelList" loCatId="icon" qsTypeId="urn:microsoft.com/office/officeart/2005/8/quickstyle/simple1" qsCatId="simple" csTypeId="urn:microsoft.com/office/officeart/2018/5/colors/Iconchunking_neutralbg_accent6_2" csCatId="accent6" phldr="1"/>
      <dgm:spPr/>
      <dgm:t>
        <a:bodyPr/>
        <a:lstStyle/>
        <a:p>
          <a:endParaRPr lang="en-US"/>
        </a:p>
      </dgm:t>
    </dgm:pt>
    <dgm:pt modelId="{17F09BF9-6D01-42E8-808A-636DA3F7985B}">
      <dgm:prSet/>
      <dgm:spPr/>
      <dgm:t>
        <a:bodyPr/>
        <a:lstStyle/>
        <a:p>
          <a:pPr>
            <a:lnSpc>
              <a:spcPct val="100000"/>
            </a:lnSpc>
            <a:defRPr cap="all"/>
          </a:pPr>
          <a:r>
            <a:rPr lang="en-US" dirty="0"/>
            <a:t>Patience</a:t>
          </a:r>
          <a:r>
            <a:rPr lang="en-US" dirty="0">
              <a:latin typeface="Calibri Light" panose="020F0302020204030204"/>
            </a:rPr>
            <a:t> – plays a important role in building trust with young patients and families ad its essential for building rapport with children, listening and understanding, handling emotional responses, establishing a comfortable enviroment. </a:t>
          </a:r>
          <a:r>
            <a:rPr lang="en-US" dirty="0">
              <a:solidFill>
                <a:srgbClr val="2C3E50"/>
              </a:solidFill>
            </a:rPr>
            <a:t>(The Custom Group Of Companies, 2020)</a:t>
          </a:r>
          <a:endParaRPr lang="en-US" dirty="0">
            <a:solidFill>
              <a:srgbClr val="2C3E50"/>
            </a:solidFill>
            <a:latin typeface="Calibri Light" panose="020F0302020204030204"/>
          </a:endParaRPr>
        </a:p>
      </dgm:t>
    </dgm:pt>
    <dgm:pt modelId="{D414DE23-D429-4D09-ABC9-E2AF94DADBFE}" type="parTrans" cxnId="{996D97E7-D43E-40A0-814E-C28170955736}">
      <dgm:prSet/>
      <dgm:spPr/>
      <dgm:t>
        <a:bodyPr/>
        <a:lstStyle/>
        <a:p>
          <a:endParaRPr lang="en-US"/>
        </a:p>
      </dgm:t>
    </dgm:pt>
    <dgm:pt modelId="{6F7A57DC-69E1-457B-989D-3D05CED74E6A}" type="sibTrans" cxnId="{996D97E7-D43E-40A0-814E-C28170955736}">
      <dgm:prSet/>
      <dgm:spPr/>
      <dgm:t>
        <a:bodyPr/>
        <a:lstStyle/>
        <a:p>
          <a:endParaRPr lang="en-US"/>
        </a:p>
      </dgm:t>
    </dgm:pt>
    <dgm:pt modelId="{B6EA7419-276E-41AC-80A0-6A72E5C0A740}">
      <dgm:prSet/>
      <dgm:spPr/>
      <dgm:t>
        <a:bodyPr/>
        <a:lstStyle/>
        <a:p>
          <a:pPr>
            <a:lnSpc>
              <a:spcPct val="100000"/>
            </a:lnSpc>
            <a:defRPr cap="all"/>
          </a:pPr>
          <a:r>
            <a:rPr lang="en-US" dirty="0"/>
            <a:t>Compassion</a:t>
          </a:r>
          <a:r>
            <a:rPr lang="en-US" dirty="0">
              <a:latin typeface="Calibri Light" panose="020F0302020204030204"/>
            </a:rPr>
            <a:t> – is an important personal value because it provides emotional support allowing the family to trust, understanding the individual's needs, helping crisis and trauma responses and building long term relationships. </a:t>
          </a:r>
          <a:endParaRPr lang="en-US" dirty="0"/>
        </a:p>
      </dgm:t>
    </dgm:pt>
    <dgm:pt modelId="{D28E9EBA-A229-4BDA-A629-BCF0A34CECD6}" type="parTrans" cxnId="{DF4FD35C-27AC-4A76-8C50-44D3E53FBAD4}">
      <dgm:prSet/>
      <dgm:spPr/>
      <dgm:t>
        <a:bodyPr/>
        <a:lstStyle/>
        <a:p>
          <a:endParaRPr lang="en-US"/>
        </a:p>
      </dgm:t>
    </dgm:pt>
    <dgm:pt modelId="{68A003F7-A9FB-4054-9E17-C7FBFB37FD3E}" type="sibTrans" cxnId="{DF4FD35C-27AC-4A76-8C50-44D3E53FBAD4}">
      <dgm:prSet/>
      <dgm:spPr/>
      <dgm:t>
        <a:bodyPr/>
        <a:lstStyle/>
        <a:p>
          <a:endParaRPr lang="en-US"/>
        </a:p>
      </dgm:t>
    </dgm:pt>
    <dgm:pt modelId="{253903EE-D1A6-474F-84E7-FEF36917B020}">
      <dgm:prSet/>
      <dgm:spPr/>
      <dgm:t>
        <a:bodyPr/>
        <a:lstStyle/>
        <a:p>
          <a:pPr>
            <a:lnSpc>
              <a:spcPct val="100000"/>
            </a:lnSpc>
            <a:defRPr cap="all"/>
          </a:pPr>
          <a:r>
            <a:rPr lang="en-US" dirty="0"/>
            <a:t>Empathy </a:t>
          </a:r>
          <a:r>
            <a:rPr lang="en-US" dirty="0">
              <a:latin typeface="Calibri Light" panose="020F0302020204030204"/>
            </a:rPr>
            <a:t>- is also crucial because it responds to peoples emotions and perspectives. You also get to understand and acknowledge young patients and their families building trust and supportive environment. Showing empathy provides builds a connection, understands emotional states, relieving fear and anxiety, promoting family involvement. </a:t>
          </a:r>
          <a:r>
            <a:rPr lang="en-US" dirty="0">
              <a:solidFill>
                <a:srgbClr val="2C3E50"/>
              </a:solidFill>
            </a:rPr>
            <a:t>(NHS, 2016)</a:t>
          </a:r>
        </a:p>
      </dgm:t>
    </dgm:pt>
    <dgm:pt modelId="{A0A142B0-AEE8-4740-B920-ED610164F735}" type="parTrans" cxnId="{71548ABB-A4CA-46AE-B43C-712F91C827BF}">
      <dgm:prSet/>
      <dgm:spPr/>
      <dgm:t>
        <a:bodyPr/>
        <a:lstStyle/>
        <a:p>
          <a:endParaRPr lang="en-US"/>
        </a:p>
      </dgm:t>
    </dgm:pt>
    <dgm:pt modelId="{B669923E-F171-4769-9453-019A41921051}" type="sibTrans" cxnId="{71548ABB-A4CA-46AE-B43C-712F91C827BF}">
      <dgm:prSet/>
      <dgm:spPr/>
      <dgm:t>
        <a:bodyPr/>
        <a:lstStyle/>
        <a:p>
          <a:endParaRPr lang="en-US"/>
        </a:p>
      </dgm:t>
    </dgm:pt>
    <dgm:pt modelId="{E575958E-5BB6-425F-8514-25BAD5612B4E}" type="pres">
      <dgm:prSet presAssocID="{67E7335B-3B21-450E-94FE-4972D058E917}" presName="root" presStyleCnt="0">
        <dgm:presLayoutVars>
          <dgm:dir/>
          <dgm:resizeHandles val="exact"/>
        </dgm:presLayoutVars>
      </dgm:prSet>
      <dgm:spPr/>
    </dgm:pt>
    <dgm:pt modelId="{BBB1BF89-01B3-40E6-866E-BA14840CE97D}" type="pres">
      <dgm:prSet presAssocID="{17F09BF9-6D01-42E8-808A-636DA3F7985B}" presName="compNode" presStyleCnt="0"/>
      <dgm:spPr/>
    </dgm:pt>
    <dgm:pt modelId="{48137A6C-B5F9-4500-97F7-F27B0F2CC920}" type="pres">
      <dgm:prSet presAssocID="{17F09BF9-6D01-42E8-808A-636DA3F7985B}" presName="iconBgRect" presStyleLbl="bgShp" presStyleIdx="0" presStyleCnt="3"/>
      <dgm:spPr/>
    </dgm:pt>
    <dgm:pt modelId="{16662CC4-7690-48A3-AE14-FF5A74B749CC}" type="pres">
      <dgm:prSet presAssocID="{17F09BF9-6D01-42E8-808A-636DA3F7985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ourglass"/>
        </a:ext>
      </dgm:extLst>
    </dgm:pt>
    <dgm:pt modelId="{7675771A-3361-4C7E-A10E-BF9DE0B6D0E1}" type="pres">
      <dgm:prSet presAssocID="{17F09BF9-6D01-42E8-808A-636DA3F7985B}" presName="spaceRect" presStyleCnt="0"/>
      <dgm:spPr/>
    </dgm:pt>
    <dgm:pt modelId="{FAF16A09-B35C-48AF-9A85-9CFD48DC76F6}" type="pres">
      <dgm:prSet presAssocID="{17F09BF9-6D01-42E8-808A-636DA3F7985B}" presName="textRect" presStyleLbl="revTx" presStyleIdx="0" presStyleCnt="3">
        <dgm:presLayoutVars>
          <dgm:chMax val="1"/>
          <dgm:chPref val="1"/>
        </dgm:presLayoutVars>
      </dgm:prSet>
      <dgm:spPr/>
    </dgm:pt>
    <dgm:pt modelId="{6AB6A26D-F19E-4005-B851-9352734D925B}" type="pres">
      <dgm:prSet presAssocID="{6F7A57DC-69E1-457B-989D-3D05CED74E6A}" presName="sibTrans" presStyleCnt="0"/>
      <dgm:spPr/>
    </dgm:pt>
    <dgm:pt modelId="{161B5103-A12A-474A-B933-BDA7BABB174B}" type="pres">
      <dgm:prSet presAssocID="{B6EA7419-276E-41AC-80A0-6A72E5C0A740}" presName="compNode" presStyleCnt="0"/>
      <dgm:spPr/>
    </dgm:pt>
    <dgm:pt modelId="{BFB6D1DA-36AD-4D5A-8DD7-89986A305A74}" type="pres">
      <dgm:prSet presAssocID="{B6EA7419-276E-41AC-80A0-6A72E5C0A740}" presName="iconBgRect" presStyleLbl="bgShp" presStyleIdx="1" presStyleCnt="3"/>
      <dgm:spPr/>
    </dgm:pt>
    <dgm:pt modelId="{3477B309-2646-43E9-8D9B-0E272576CC16}" type="pres">
      <dgm:prSet presAssocID="{B6EA7419-276E-41AC-80A0-6A72E5C0A74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rt"/>
        </a:ext>
      </dgm:extLst>
    </dgm:pt>
    <dgm:pt modelId="{8030F36C-6F09-49F9-B4F5-88105D3EA4CD}" type="pres">
      <dgm:prSet presAssocID="{B6EA7419-276E-41AC-80A0-6A72E5C0A740}" presName="spaceRect" presStyleCnt="0"/>
      <dgm:spPr/>
    </dgm:pt>
    <dgm:pt modelId="{A5ED785C-4090-4345-912A-89F63DB4AD19}" type="pres">
      <dgm:prSet presAssocID="{B6EA7419-276E-41AC-80A0-6A72E5C0A740}" presName="textRect" presStyleLbl="revTx" presStyleIdx="1" presStyleCnt="3">
        <dgm:presLayoutVars>
          <dgm:chMax val="1"/>
          <dgm:chPref val="1"/>
        </dgm:presLayoutVars>
      </dgm:prSet>
      <dgm:spPr/>
    </dgm:pt>
    <dgm:pt modelId="{3DE1CCF3-2960-4F52-8ADF-E29B7CFAAC89}" type="pres">
      <dgm:prSet presAssocID="{68A003F7-A9FB-4054-9E17-C7FBFB37FD3E}" presName="sibTrans" presStyleCnt="0"/>
      <dgm:spPr/>
    </dgm:pt>
    <dgm:pt modelId="{8A2DB73F-6B0E-421A-8F7D-FA1B45833C3C}" type="pres">
      <dgm:prSet presAssocID="{253903EE-D1A6-474F-84E7-FEF36917B020}" presName="compNode" presStyleCnt="0"/>
      <dgm:spPr/>
    </dgm:pt>
    <dgm:pt modelId="{82601009-A806-43D7-A02F-9D90E6675BB7}" type="pres">
      <dgm:prSet presAssocID="{253903EE-D1A6-474F-84E7-FEF36917B020}" presName="iconBgRect" presStyleLbl="bgShp" presStyleIdx="2" presStyleCnt="3"/>
      <dgm:spPr/>
    </dgm:pt>
    <dgm:pt modelId="{89BC22C9-1AD0-46F1-9E3D-EE59AB43A995}" type="pres">
      <dgm:prSet presAssocID="{253903EE-D1A6-474F-84E7-FEF36917B02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n in head"/>
        </a:ext>
      </dgm:extLst>
    </dgm:pt>
    <dgm:pt modelId="{654336AE-7F48-453A-B3F2-2F6C12463E0F}" type="pres">
      <dgm:prSet presAssocID="{253903EE-D1A6-474F-84E7-FEF36917B020}" presName="spaceRect" presStyleCnt="0"/>
      <dgm:spPr/>
    </dgm:pt>
    <dgm:pt modelId="{F698F3C1-59E3-4306-A1BE-F8F2D2DC8C53}" type="pres">
      <dgm:prSet presAssocID="{253903EE-D1A6-474F-84E7-FEF36917B020}" presName="textRect" presStyleLbl="revTx" presStyleIdx="2" presStyleCnt="3">
        <dgm:presLayoutVars>
          <dgm:chMax val="1"/>
          <dgm:chPref val="1"/>
        </dgm:presLayoutVars>
      </dgm:prSet>
      <dgm:spPr/>
    </dgm:pt>
  </dgm:ptLst>
  <dgm:cxnLst>
    <dgm:cxn modelId="{950BE41D-7C94-45A8-A638-77488FBBD2DA}" type="presOf" srcId="{253903EE-D1A6-474F-84E7-FEF36917B020}" destId="{F698F3C1-59E3-4306-A1BE-F8F2D2DC8C53}" srcOrd="0" destOrd="0" presId="urn:microsoft.com/office/officeart/2018/5/layout/IconCircleLabelList"/>
    <dgm:cxn modelId="{FC0CEE48-F435-4CE6-AB3F-B4582E0C49A4}" type="presOf" srcId="{67E7335B-3B21-450E-94FE-4972D058E917}" destId="{E575958E-5BB6-425F-8514-25BAD5612B4E}" srcOrd="0" destOrd="0" presId="urn:microsoft.com/office/officeart/2018/5/layout/IconCircleLabelList"/>
    <dgm:cxn modelId="{4753684F-B9F4-4D59-AB75-A5B9003106BF}" type="presOf" srcId="{B6EA7419-276E-41AC-80A0-6A72E5C0A740}" destId="{A5ED785C-4090-4345-912A-89F63DB4AD19}" srcOrd="0" destOrd="0" presId="urn:microsoft.com/office/officeart/2018/5/layout/IconCircleLabelList"/>
    <dgm:cxn modelId="{DF4FD35C-27AC-4A76-8C50-44D3E53FBAD4}" srcId="{67E7335B-3B21-450E-94FE-4972D058E917}" destId="{B6EA7419-276E-41AC-80A0-6A72E5C0A740}" srcOrd="1" destOrd="0" parTransId="{D28E9EBA-A229-4BDA-A629-BCF0A34CECD6}" sibTransId="{68A003F7-A9FB-4054-9E17-C7FBFB37FD3E}"/>
    <dgm:cxn modelId="{DF780E61-FF77-4561-B020-33C0F5D9AB0B}" type="presOf" srcId="{17F09BF9-6D01-42E8-808A-636DA3F7985B}" destId="{FAF16A09-B35C-48AF-9A85-9CFD48DC76F6}" srcOrd="0" destOrd="0" presId="urn:microsoft.com/office/officeart/2018/5/layout/IconCircleLabelList"/>
    <dgm:cxn modelId="{71548ABB-A4CA-46AE-B43C-712F91C827BF}" srcId="{67E7335B-3B21-450E-94FE-4972D058E917}" destId="{253903EE-D1A6-474F-84E7-FEF36917B020}" srcOrd="2" destOrd="0" parTransId="{A0A142B0-AEE8-4740-B920-ED610164F735}" sibTransId="{B669923E-F171-4769-9453-019A41921051}"/>
    <dgm:cxn modelId="{996D97E7-D43E-40A0-814E-C28170955736}" srcId="{67E7335B-3B21-450E-94FE-4972D058E917}" destId="{17F09BF9-6D01-42E8-808A-636DA3F7985B}" srcOrd="0" destOrd="0" parTransId="{D414DE23-D429-4D09-ABC9-E2AF94DADBFE}" sibTransId="{6F7A57DC-69E1-457B-989D-3D05CED74E6A}"/>
    <dgm:cxn modelId="{3BDECE86-FF92-4ABB-A8A1-16DAD711F021}" type="presParOf" srcId="{E575958E-5BB6-425F-8514-25BAD5612B4E}" destId="{BBB1BF89-01B3-40E6-866E-BA14840CE97D}" srcOrd="0" destOrd="0" presId="urn:microsoft.com/office/officeart/2018/5/layout/IconCircleLabelList"/>
    <dgm:cxn modelId="{EE661913-D925-46E2-B8A5-8DA735439B3C}" type="presParOf" srcId="{BBB1BF89-01B3-40E6-866E-BA14840CE97D}" destId="{48137A6C-B5F9-4500-97F7-F27B0F2CC920}" srcOrd="0" destOrd="0" presId="urn:microsoft.com/office/officeart/2018/5/layout/IconCircleLabelList"/>
    <dgm:cxn modelId="{5FFA2A01-BB9A-4143-953F-025E82017C34}" type="presParOf" srcId="{BBB1BF89-01B3-40E6-866E-BA14840CE97D}" destId="{16662CC4-7690-48A3-AE14-FF5A74B749CC}" srcOrd="1" destOrd="0" presId="urn:microsoft.com/office/officeart/2018/5/layout/IconCircleLabelList"/>
    <dgm:cxn modelId="{353FD126-66D9-40D9-B556-DF63BFD08EB1}" type="presParOf" srcId="{BBB1BF89-01B3-40E6-866E-BA14840CE97D}" destId="{7675771A-3361-4C7E-A10E-BF9DE0B6D0E1}" srcOrd="2" destOrd="0" presId="urn:microsoft.com/office/officeart/2018/5/layout/IconCircleLabelList"/>
    <dgm:cxn modelId="{3AB20571-5439-40BF-A63A-1DC20A1F214D}" type="presParOf" srcId="{BBB1BF89-01B3-40E6-866E-BA14840CE97D}" destId="{FAF16A09-B35C-48AF-9A85-9CFD48DC76F6}" srcOrd="3" destOrd="0" presId="urn:microsoft.com/office/officeart/2018/5/layout/IconCircleLabelList"/>
    <dgm:cxn modelId="{5D54A4F1-AFF0-4623-A742-0AD79C0522C4}" type="presParOf" srcId="{E575958E-5BB6-425F-8514-25BAD5612B4E}" destId="{6AB6A26D-F19E-4005-B851-9352734D925B}" srcOrd="1" destOrd="0" presId="urn:microsoft.com/office/officeart/2018/5/layout/IconCircleLabelList"/>
    <dgm:cxn modelId="{7F19AEE0-1988-4B03-A4FA-8AB2034F009F}" type="presParOf" srcId="{E575958E-5BB6-425F-8514-25BAD5612B4E}" destId="{161B5103-A12A-474A-B933-BDA7BABB174B}" srcOrd="2" destOrd="0" presId="urn:microsoft.com/office/officeart/2018/5/layout/IconCircleLabelList"/>
    <dgm:cxn modelId="{3B35DCE0-4B38-43AD-8DA9-27C8CDB3C9A5}" type="presParOf" srcId="{161B5103-A12A-474A-B933-BDA7BABB174B}" destId="{BFB6D1DA-36AD-4D5A-8DD7-89986A305A74}" srcOrd="0" destOrd="0" presId="urn:microsoft.com/office/officeart/2018/5/layout/IconCircleLabelList"/>
    <dgm:cxn modelId="{865C42C5-ED35-4AA0-B7C9-6ECFC09445AD}" type="presParOf" srcId="{161B5103-A12A-474A-B933-BDA7BABB174B}" destId="{3477B309-2646-43E9-8D9B-0E272576CC16}" srcOrd="1" destOrd="0" presId="urn:microsoft.com/office/officeart/2018/5/layout/IconCircleLabelList"/>
    <dgm:cxn modelId="{D598877E-695B-44CA-BDAA-8DC00F711E57}" type="presParOf" srcId="{161B5103-A12A-474A-B933-BDA7BABB174B}" destId="{8030F36C-6F09-49F9-B4F5-88105D3EA4CD}" srcOrd="2" destOrd="0" presId="urn:microsoft.com/office/officeart/2018/5/layout/IconCircleLabelList"/>
    <dgm:cxn modelId="{DC864362-80C4-4507-80AF-12E36915D669}" type="presParOf" srcId="{161B5103-A12A-474A-B933-BDA7BABB174B}" destId="{A5ED785C-4090-4345-912A-89F63DB4AD19}" srcOrd="3" destOrd="0" presId="urn:microsoft.com/office/officeart/2018/5/layout/IconCircleLabelList"/>
    <dgm:cxn modelId="{318EF0D9-B583-48ED-8C12-51B69244526D}" type="presParOf" srcId="{E575958E-5BB6-425F-8514-25BAD5612B4E}" destId="{3DE1CCF3-2960-4F52-8ADF-E29B7CFAAC89}" srcOrd="3" destOrd="0" presId="urn:microsoft.com/office/officeart/2018/5/layout/IconCircleLabelList"/>
    <dgm:cxn modelId="{04A48986-8613-4F44-83DD-4B597A602DE9}" type="presParOf" srcId="{E575958E-5BB6-425F-8514-25BAD5612B4E}" destId="{8A2DB73F-6B0E-421A-8F7D-FA1B45833C3C}" srcOrd="4" destOrd="0" presId="urn:microsoft.com/office/officeart/2018/5/layout/IconCircleLabelList"/>
    <dgm:cxn modelId="{63F61E3A-3F81-4A87-B3E0-C1050CD69C86}" type="presParOf" srcId="{8A2DB73F-6B0E-421A-8F7D-FA1B45833C3C}" destId="{82601009-A806-43D7-A02F-9D90E6675BB7}" srcOrd="0" destOrd="0" presId="urn:microsoft.com/office/officeart/2018/5/layout/IconCircleLabelList"/>
    <dgm:cxn modelId="{9F68BDCE-8296-4FF9-987F-6E005CFBB67F}" type="presParOf" srcId="{8A2DB73F-6B0E-421A-8F7D-FA1B45833C3C}" destId="{89BC22C9-1AD0-46F1-9E3D-EE59AB43A995}" srcOrd="1" destOrd="0" presId="urn:microsoft.com/office/officeart/2018/5/layout/IconCircleLabelList"/>
    <dgm:cxn modelId="{323B7A02-6B8D-415D-96B4-3FE4F10BF811}" type="presParOf" srcId="{8A2DB73F-6B0E-421A-8F7D-FA1B45833C3C}" destId="{654336AE-7F48-453A-B3F2-2F6C12463E0F}" srcOrd="2" destOrd="0" presId="urn:microsoft.com/office/officeart/2018/5/layout/IconCircleLabelList"/>
    <dgm:cxn modelId="{1EDAE630-765C-45B2-A8EB-073A9C6CEE45}" type="presParOf" srcId="{8A2DB73F-6B0E-421A-8F7D-FA1B45833C3C}" destId="{F698F3C1-59E3-4306-A1BE-F8F2D2DC8C53}"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0FA2ED-3BA9-4E5B-A2FD-9556F4925A86}">
      <dsp:nvSpPr>
        <dsp:cNvPr id="0" name=""/>
        <dsp:cNvSpPr/>
      </dsp:nvSpPr>
      <dsp:spPr>
        <a:xfrm>
          <a:off x="0" y="55268"/>
          <a:ext cx="10515600" cy="47970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Academic skills for a </a:t>
          </a:r>
          <a:r>
            <a:rPr lang="en-US" sz="2000" kern="1200" dirty="0" err="1"/>
            <a:t>paediatric</a:t>
          </a:r>
          <a:r>
            <a:rPr lang="en-US" sz="2000" kern="1200" dirty="0"/>
            <a:t> nurse </a:t>
          </a:r>
        </a:p>
      </dsp:txBody>
      <dsp:txXfrm>
        <a:off x="23417" y="78685"/>
        <a:ext cx="10468766" cy="432866"/>
      </dsp:txXfrm>
    </dsp:sp>
    <dsp:sp modelId="{C882AC1F-FDD7-4E75-AD8F-613C3FB42857}">
      <dsp:nvSpPr>
        <dsp:cNvPr id="0" name=""/>
        <dsp:cNvSpPr/>
      </dsp:nvSpPr>
      <dsp:spPr>
        <a:xfrm>
          <a:off x="0" y="592569"/>
          <a:ext cx="10515600" cy="479700"/>
        </a:xfrm>
        <a:prstGeom prst="roundRect">
          <a:avLst/>
        </a:prstGeom>
        <a:solidFill>
          <a:schemeClr val="accent5">
            <a:hueOff val="-965506"/>
            <a:satOff val="-2488"/>
            <a:lumOff val="-1681"/>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Professional skills in a </a:t>
          </a:r>
          <a:r>
            <a:rPr lang="en-US" sz="2000" kern="1200" dirty="0" err="1"/>
            <a:t>paediatric</a:t>
          </a:r>
          <a:r>
            <a:rPr lang="en-US" sz="2000" kern="1200" dirty="0"/>
            <a:t> nurse/ why professional skills matter? </a:t>
          </a:r>
        </a:p>
      </dsp:txBody>
      <dsp:txXfrm>
        <a:off x="23417" y="615986"/>
        <a:ext cx="10468766" cy="432866"/>
      </dsp:txXfrm>
    </dsp:sp>
    <dsp:sp modelId="{4E7E571A-51C7-40DD-97FF-79FF87EEDF29}">
      <dsp:nvSpPr>
        <dsp:cNvPr id="0" name=""/>
        <dsp:cNvSpPr/>
      </dsp:nvSpPr>
      <dsp:spPr>
        <a:xfrm>
          <a:off x="0" y="1129869"/>
          <a:ext cx="10515600" cy="479700"/>
        </a:xfrm>
        <a:prstGeom prst="roundRect">
          <a:avLst/>
        </a:prstGeom>
        <a:solidFill>
          <a:schemeClr val="accent5">
            <a:hueOff val="-1931012"/>
            <a:satOff val="-4977"/>
            <a:lumOff val="-3361"/>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Personal values in a </a:t>
          </a:r>
          <a:r>
            <a:rPr lang="en-US" sz="2000" kern="1200" dirty="0" err="1"/>
            <a:t>paediatric</a:t>
          </a:r>
          <a:r>
            <a:rPr lang="en-US" sz="2000" kern="1200" dirty="0"/>
            <a:t> nurse </a:t>
          </a:r>
        </a:p>
      </dsp:txBody>
      <dsp:txXfrm>
        <a:off x="23417" y="1153286"/>
        <a:ext cx="10468766" cy="432866"/>
      </dsp:txXfrm>
    </dsp:sp>
    <dsp:sp modelId="{F90855F9-D835-4767-9F24-5EBA6A5AD9EA}">
      <dsp:nvSpPr>
        <dsp:cNvPr id="0" name=""/>
        <dsp:cNvSpPr/>
      </dsp:nvSpPr>
      <dsp:spPr>
        <a:xfrm>
          <a:off x="0" y="1667169"/>
          <a:ext cx="10515600" cy="479700"/>
        </a:xfrm>
        <a:prstGeom prst="roundRect">
          <a:avLst/>
        </a:prstGeom>
        <a:solidFill>
          <a:schemeClr val="accent5">
            <a:hueOff val="-2896518"/>
            <a:satOff val="-7465"/>
            <a:lumOff val="-5042"/>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Ideal personal values </a:t>
          </a:r>
        </a:p>
      </dsp:txBody>
      <dsp:txXfrm>
        <a:off x="23417" y="1690586"/>
        <a:ext cx="10468766" cy="432866"/>
      </dsp:txXfrm>
    </dsp:sp>
    <dsp:sp modelId="{FA461217-8D3B-4DAB-9153-00DCB3D9BAF3}">
      <dsp:nvSpPr>
        <dsp:cNvPr id="0" name=""/>
        <dsp:cNvSpPr/>
      </dsp:nvSpPr>
      <dsp:spPr>
        <a:xfrm>
          <a:off x="0" y="2204469"/>
          <a:ext cx="10515600" cy="479700"/>
        </a:xfrm>
        <a:prstGeom prst="roundRect">
          <a:avLst/>
        </a:prstGeom>
        <a:solidFill>
          <a:schemeClr val="accent5">
            <a:hueOff val="-3862025"/>
            <a:satOff val="-9954"/>
            <a:lumOff val="-672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Commitment to professional practice </a:t>
          </a:r>
        </a:p>
      </dsp:txBody>
      <dsp:txXfrm>
        <a:off x="23417" y="2227886"/>
        <a:ext cx="10468766" cy="432866"/>
      </dsp:txXfrm>
    </dsp:sp>
    <dsp:sp modelId="{9D98E652-0678-4185-8F70-CCEC6678713F}">
      <dsp:nvSpPr>
        <dsp:cNvPr id="0" name=""/>
        <dsp:cNvSpPr/>
      </dsp:nvSpPr>
      <dsp:spPr>
        <a:xfrm>
          <a:off x="0" y="2741769"/>
          <a:ext cx="10515600" cy="479700"/>
        </a:xfrm>
        <a:prstGeom prst="roundRect">
          <a:avLst/>
        </a:prstGeom>
        <a:solidFill>
          <a:schemeClr val="accent5">
            <a:hueOff val="-4827531"/>
            <a:satOff val="-12442"/>
            <a:lumOff val="-8404"/>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NMC </a:t>
          </a:r>
          <a:r>
            <a:rPr lang="en-US" sz="2000" kern="1200" dirty="0" err="1"/>
            <a:t>Compentencies</a:t>
          </a:r>
          <a:r>
            <a:rPr lang="en-US" sz="2000" kern="1200" dirty="0"/>
            <a:t> and code of conduct </a:t>
          </a:r>
        </a:p>
      </dsp:txBody>
      <dsp:txXfrm>
        <a:off x="23417" y="2765186"/>
        <a:ext cx="10468766" cy="432866"/>
      </dsp:txXfrm>
    </dsp:sp>
    <dsp:sp modelId="{758B2225-6394-4543-8272-30F2708DB597}">
      <dsp:nvSpPr>
        <dsp:cNvPr id="0" name=""/>
        <dsp:cNvSpPr/>
      </dsp:nvSpPr>
      <dsp:spPr>
        <a:xfrm>
          <a:off x="0" y="3279069"/>
          <a:ext cx="10515600" cy="479700"/>
        </a:xfrm>
        <a:prstGeom prst="roundRect">
          <a:avLst/>
        </a:prstGeom>
        <a:solidFill>
          <a:schemeClr val="accent5">
            <a:hueOff val="-5793037"/>
            <a:satOff val="-14931"/>
            <a:lumOff val="-10084"/>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kern="1200" dirty="0">
              <a:latin typeface="Calibri Light" panose="020F0302020204030204"/>
            </a:rPr>
            <a:t> Conclusion</a:t>
          </a:r>
        </a:p>
      </dsp:txBody>
      <dsp:txXfrm>
        <a:off x="23417" y="3302486"/>
        <a:ext cx="10468766" cy="432866"/>
      </dsp:txXfrm>
    </dsp:sp>
    <dsp:sp modelId="{74B8D8BB-B0B7-4D20-8435-3A983478388C}">
      <dsp:nvSpPr>
        <dsp:cNvPr id="0" name=""/>
        <dsp:cNvSpPr/>
      </dsp:nvSpPr>
      <dsp:spPr>
        <a:xfrm>
          <a:off x="0" y="3816369"/>
          <a:ext cx="10515600" cy="479700"/>
        </a:xfrm>
        <a:prstGeom prst="roundRect">
          <a:avLst/>
        </a:prstGeom>
        <a:solidFill>
          <a:schemeClr val="accent5">
            <a:hueOff val="-6758543"/>
            <a:satOff val="-17419"/>
            <a:lumOff val="-11765"/>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References </a:t>
          </a:r>
        </a:p>
      </dsp:txBody>
      <dsp:txXfrm>
        <a:off x="23417" y="3839786"/>
        <a:ext cx="10468766" cy="4328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37AD2D-3AE4-4800-BABE-57EA0E329876}">
      <dsp:nvSpPr>
        <dsp:cNvPr id="0" name=""/>
        <dsp:cNvSpPr/>
      </dsp:nvSpPr>
      <dsp:spPr>
        <a:xfrm>
          <a:off x="0" y="5146"/>
          <a:ext cx="6301601" cy="16958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9680DF-C8A3-45FE-AF93-8AC8BC212F66}">
      <dsp:nvSpPr>
        <dsp:cNvPr id="0" name=""/>
        <dsp:cNvSpPr/>
      </dsp:nvSpPr>
      <dsp:spPr>
        <a:xfrm>
          <a:off x="512993" y="386712"/>
          <a:ext cx="933627" cy="9327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47E038-6225-46C1-8AC2-C41F90527382}">
      <dsp:nvSpPr>
        <dsp:cNvPr id="0" name=""/>
        <dsp:cNvSpPr/>
      </dsp:nvSpPr>
      <dsp:spPr>
        <a:xfrm>
          <a:off x="1959614" y="5146"/>
          <a:ext cx="4212665" cy="16975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653" tIns="179653" rIns="179653" bIns="179653" numCol="1" spcCol="1270" anchor="ctr" anchorCtr="0">
          <a:noAutofit/>
        </a:bodyPr>
        <a:lstStyle/>
        <a:p>
          <a:pPr marL="0" lvl="0" indent="0" algn="l" defTabSz="622300" rtl="0">
            <a:lnSpc>
              <a:spcPct val="100000"/>
            </a:lnSpc>
            <a:spcBef>
              <a:spcPct val="0"/>
            </a:spcBef>
            <a:spcAft>
              <a:spcPct val="35000"/>
            </a:spcAft>
            <a:buNone/>
          </a:pPr>
          <a:r>
            <a:rPr lang="en-US" sz="1400" b="1" kern="1200" dirty="0"/>
            <a:t>Critical thinking </a:t>
          </a:r>
          <a:r>
            <a:rPr lang="en-US" sz="1400" kern="1200" dirty="0"/>
            <a:t>is important because it enables nurses to </a:t>
          </a:r>
          <a:r>
            <a:rPr lang="en-US" sz="1400" kern="1200" dirty="0" err="1"/>
            <a:t>analyse</a:t>
          </a:r>
          <a:r>
            <a:rPr lang="en-US" sz="1400" kern="1200" dirty="0"/>
            <a:t> information and make informed decisions and provide essential and effective care to young patients. The benefits come with accurate assessment, clinical judgement, problem solving, evidence based practice and continuous learning. </a:t>
          </a:r>
          <a:r>
            <a:rPr lang="en-US" sz="1400" kern="1200" dirty="0">
              <a:latin typeface="Calibri Light" panose="020F0302020204030204"/>
            </a:rPr>
            <a:t>(AMN, n.d.)</a:t>
          </a:r>
          <a:endParaRPr lang="en-US" sz="1400" kern="1200" dirty="0"/>
        </a:p>
      </dsp:txBody>
      <dsp:txXfrm>
        <a:off x="1959614" y="5146"/>
        <a:ext cx="4212665" cy="1697504"/>
      </dsp:txXfrm>
    </dsp:sp>
    <dsp:sp modelId="{9FC04284-67E8-4A2A-8829-A8FA31D6B102}">
      <dsp:nvSpPr>
        <dsp:cNvPr id="0" name=""/>
        <dsp:cNvSpPr/>
      </dsp:nvSpPr>
      <dsp:spPr>
        <a:xfrm>
          <a:off x="0" y="2090652"/>
          <a:ext cx="6301601" cy="16958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CB70C8-F714-4595-B6AC-CE077C8BCB8D}">
      <dsp:nvSpPr>
        <dsp:cNvPr id="0" name=""/>
        <dsp:cNvSpPr/>
      </dsp:nvSpPr>
      <dsp:spPr>
        <a:xfrm>
          <a:off x="512993" y="2472217"/>
          <a:ext cx="933627" cy="9327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2C38122-9BEB-444C-8A18-B258AD67FF99}">
      <dsp:nvSpPr>
        <dsp:cNvPr id="0" name=""/>
        <dsp:cNvSpPr/>
      </dsp:nvSpPr>
      <dsp:spPr>
        <a:xfrm>
          <a:off x="1959614" y="2090652"/>
          <a:ext cx="4212665" cy="16975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653" tIns="179653" rIns="179653" bIns="179653" numCol="1" spcCol="1270" anchor="ctr" anchorCtr="0">
          <a:noAutofit/>
        </a:bodyPr>
        <a:lstStyle/>
        <a:p>
          <a:pPr marL="0" lvl="0" indent="0" algn="l" defTabSz="622300" rtl="0">
            <a:lnSpc>
              <a:spcPct val="100000"/>
            </a:lnSpc>
            <a:spcBef>
              <a:spcPct val="0"/>
            </a:spcBef>
            <a:spcAft>
              <a:spcPct val="35000"/>
            </a:spcAft>
            <a:buNone/>
          </a:pPr>
          <a:r>
            <a:rPr lang="en-US" sz="1400" b="1" kern="1200" dirty="0"/>
            <a:t>Research skills </a:t>
          </a:r>
          <a:r>
            <a:rPr lang="en-US" sz="1400" b="1" kern="1200" dirty="0">
              <a:latin typeface="Calibri Light" panose="020F0302020204030204"/>
            </a:rPr>
            <a:t>is a crucial academic skill to have as a </a:t>
          </a:r>
          <a:r>
            <a:rPr lang="en-US" sz="1400" b="1" kern="1200" dirty="0" err="1">
              <a:latin typeface="Calibri Light" panose="020F0302020204030204"/>
            </a:rPr>
            <a:t>paediatric</a:t>
          </a:r>
          <a:r>
            <a:rPr lang="en-US" sz="1400" b="1" kern="1200" dirty="0">
              <a:latin typeface="Calibri Light" panose="020F0302020204030204"/>
            </a:rPr>
            <a:t> nurse because it contributes to accurate diagnosis, effective treatment and overall improvement in patient care. The benefits of research skills are, diagnostic accuracy, treatment efficiency, informed decision making, patient education and other more</a:t>
          </a:r>
          <a:r>
            <a:rPr lang="en-US" sz="1400" b="1" kern="1200" dirty="0">
              <a:solidFill>
                <a:schemeClr val="tx1"/>
              </a:solidFill>
              <a:latin typeface="Calibri Light" panose="020F0302020204030204"/>
            </a:rPr>
            <a:t>. </a:t>
          </a:r>
          <a:r>
            <a:rPr lang="en-US" sz="1400" b="0" kern="1200" dirty="0">
              <a:solidFill>
                <a:schemeClr val="tx1"/>
              </a:solidFill>
            </a:rPr>
            <a:t>(Northeastern State University, 2017)</a:t>
          </a:r>
        </a:p>
      </dsp:txBody>
      <dsp:txXfrm>
        <a:off x="1959614" y="2090652"/>
        <a:ext cx="4212665" cy="1697504"/>
      </dsp:txXfrm>
    </dsp:sp>
    <dsp:sp modelId="{41A055CD-22E6-45A5-A4AC-A23F466A0A5A}">
      <dsp:nvSpPr>
        <dsp:cNvPr id="0" name=""/>
        <dsp:cNvSpPr/>
      </dsp:nvSpPr>
      <dsp:spPr>
        <a:xfrm>
          <a:off x="0" y="4176157"/>
          <a:ext cx="6301601" cy="16958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CA32E2-A81E-4AF2-8CD0-BF4C3DA807CF}">
      <dsp:nvSpPr>
        <dsp:cNvPr id="0" name=""/>
        <dsp:cNvSpPr/>
      </dsp:nvSpPr>
      <dsp:spPr>
        <a:xfrm>
          <a:off x="512993" y="4557723"/>
          <a:ext cx="933627" cy="9327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3EC2C3-47A5-4E09-A374-F5F866EB796B}">
      <dsp:nvSpPr>
        <dsp:cNvPr id="0" name=""/>
        <dsp:cNvSpPr/>
      </dsp:nvSpPr>
      <dsp:spPr>
        <a:xfrm>
          <a:off x="1959614" y="4176157"/>
          <a:ext cx="4212665" cy="16975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653" tIns="179653" rIns="179653" bIns="179653" numCol="1" spcCol="1270" anchor="ctr" anchorCtr="0">
          <a:noAutofit/>
        </a:bodyPr>
        <a:lstStyle/>
        <a:p>
          <a:pPr marL="0" lvl="0" indent="0" algn="l" defTabSz="622300">
            <a:lnSpc>
              <a:spcPct val="100000"/>
            </a:lnSpc>
            <a:spcBef>
              <a:spcPct val="0"/>
            </a:spcBef>
            <a:spcAft>
              <a:spcPct val="35000"/>
            </a:spcAft>
            <a:buNone/>
          </a:pPr>
          <a:r>
            <a:rPr lang="en-US" sz="1400" b="1" kern="1200" dirty="0"/>
            <a:t>Presentation skills </a:t>
          </a:r>
          <a:r>
            <a:rPr lang="en-US" sz="1400" b="1" kern="1200" dirty="0">
              <a:latin typeface="Calibri Light" panose="020F0302020204030204"/>
            </a:rPr>
            <a:t>are valuable because they contribute to effective communication, collaboration and patient education. The benefits of research skills is that there's clear communication with others, educating patients and families, addressing situations. </a:t>
          </a:r>
          <a:endParaRPr lang="en-US" sz="1400" b="1" kern="1200" dirty="0"/>
        </a:p>
      </dsp:txBody>
      <dsp:txXfrm>
        <a:off x="1959614" y="4176157"/>
        <a:ext cx="4212665" cy="169750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137A6C-B5F9-4500-97F7-F27B0F2CC920}">
      <dsp:nvSpPr>
        <dsp:cNvPr id="0" name=""/>
        <dsp:cNvSpPr/>
      </dsp:nvSpPr>
      <dsp:spPr>
        <a:xfrm>
          <a:off x="679050" y="166780"/>
          <a:ext cx="1887187" cy="188718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662CC4-7690-48A3-AE14-FF5A74B749CC}">
      <dsp:nvSpPr>
        <dsp:cNvPr id="0" name=""/>
        <dsp:cNvSpPr/>
      </dsp:nvSpPr>
      <dsp:spPr>
        <a:xfrm>
          <a:off x="1081237" y="568967"/>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AF16A09-B35C-48AF-9A85-9CFD48DC76F6}">
      <dsp:nvSpPr>
        <dsp:cNvPr id="0" name=""/>
        <dsp:cNvSpPr/>
      </dsp:nvSpPr>
      <dsp:spPr>
        <a:xfrm>
          <a:off x="75768" y="2641780"/>
          <a:ext cx="3093750" cy="1542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dirty="0"/>
            <a:t>Patience</a:t>
          </a:r>
          <a:r>
            <a:rPr lang="en-US" sz="1100" kern="1200" dirty="0">
              <a:latin typeface="Calibri Light" panose="020F0302020204030204"/>
            </a:rPr>
            <a:t> – plays a important role in building trust with young patients and families ad its essential for building rapport with children, listening and understanding, handling emotional responses, establishing a comfortable enviroment. </a:t>
          </a:r>
          <a:r>
            <a:rPr lang="en-US" sz="1100" kern="1200" dirty="0">
              <a:solidFill>
                <a:srgbClr val="2C3E50"/>
              </a:solidFill>
            </a:rPr>
            <a:t>(The Custom Group Of Companies, 2020)</a:t>
          </a:r>
          <a:endParaRPr lang="en-US" sz="1100" kern="1200" dirty="0">
            <a:solidFill>
              <a:srgbClr val="2C3E50"/>
            </a:solidFill>
            <a:latin typeface="Calibri Light" panose="020F0302020204030204"/>
          </a:endParaRPr>
        </a:p>
      </dsp:txBody>
      <dsp:txXfrm>
        <a:off x="75768" y="2641780"/>
        <a:ext cx="3093750" cy="1542777"/>
      </dsp:txXfrm>
    </dsp:sp>
    <dsp:sp modelId="{BFB6D1DA-36AD-4D5A-8DD7-89986A305A74}">
      <dsp:nvSpPr>
        <dsp:cNvPr id="0" name=""/>
        <dsp:cNvSpPr/>
      </dsp:nvSpPr>
      <dsp:spPr>
        <a:xfrm>
          <a:off x="4314206" y="166780"/>
          <a:ext cx="1887187" cy="188718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77B309-2646-43E9-8D9B-0E272576CC16}">
      <dsp:nvSpPr>
        <dsp:cNvPr id="0" name=""/>
        <dsp:cNvSpPr/>
      </dsp:nvSpPr>
      <dsp:spPr>
        <a:xfrm>
          <a:off x="4716393" y="568967"/>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ED785C-4090-4345-912A-89F63DB4AD19}">
      <dsp:nvSpPr>
        <dsp:cNvPr id="0" name=""/>
        <dsp:cNvSpPr/>
      </dsp:nvSpPr>
      <dsp:spPr>
        <a:xfrm>
          <a:off x="3710925" y="2641780"/>
          <a:ext cx="3093750" cy="1542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dirty="0"/>
            <a:t>Compassion</a:t>
          </a:r>
          <a:r>
            <a:rPr lang="en-US" sz="1100" kern="1200" dirty="0">
              <a:latin typeface="Calibri Light" panose="020F0302020204030204"/>
            </a:rPr>
            <a:t> – is an important personal value because it provides emotional support allowing the family to trust, understanding the individual's needs, helping crisis and trauma responses and building long term relationships. </a:t>
          </a:r>
          <a:endParaRPr lang="en-US" sz="1100" kern="1200" dirty="0"/>
        </a:p>
      </dsp:txBody>
      <dsp:txXfrm>
        <a:off x="3710925" y="2641780"/>
        <a:ext cx="3093750" cy="1542777"/>
      </dsp:txXfrm>
    </dsp:sp>
    <dsp:sp modelId="{82601009-A806-43D7-A02F-9D90E6675BB7}">
      <dsp:nvSpPr>
        <dsp:cNvPr id="0" name=""/>
        <dsp:cNvSpPr/>
      </dsp:nvSpPr>
      <dsp:spPr>
        <a:xfrm>
          <a:off x="7949362" y="166780"/>
          <a:ext cx="1887187" cy="188718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BC22C9-1AD0-46F1-9E3D-EE59AB43A995}">
      <dsp:nvSpPr>
        <dsp:cNvPr id="0" name=""/>
        <dsp:cNvSpPr/>
      </dsp:nvSpPr>
      <dsp:spPr>
        <a:xfrm>
          <a:off x="8351550" y="568967"/>
          <a:ext cx="1082812" cy="10828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98F3C1-59E3-4306-A1BE-F8F2D2DC8C53}">
      <dsp:nvSpPr>
        <dsp:cNvPr id="0" name=""/>
        <dsp:cNvSpPr/>
      </dsp:nvSpPr>
      <dsp:spPr>
        <a:xfrm>
          <a:off x="7346081" y="2641780"/>
          <a:ext cx="3093750" cy="1542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dirty="0"/>
            <a:t>Empathy </a:t>
          </a:r>
          <a:r>
            <a:rPr lang="en-US" sz="1100" kern="1200" dirty="0">
              <a:latin typeface="Calibri Light" panose="020F0302020204030204"/>
            </a:rPr>
            <a:t>- is also crucial because it responds to peoples emotions and perspectives. You also get to understand and acknowledge young patients and their families building trust and supportive environment. Showing empathy provides builds a connection, understands emotional states, relieving fear and anxiety, promoting family involvement. </a:t>
          </a:r>
          <a:r>
            <a:rPr lang="en-US" sz="1100" kern="1200" dirty="0">
              <a:solidFill>
                <a:srgbClr val="2C3E50"/>
              </a:solidFill>
            </a:rPr>
            <a:t>(NHS, 2016)</a:t>
          </a:r>
        </a:p>
      </dsp:txBody>
      <dsp:txXfrm>
        <a:off x="7346081" y="2641780"/>
        <a:ext cx="3093750" cy="154277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11/28/23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11/28/23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11/28/23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11/28/23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11/28/23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11/28/23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11/28/23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11/28/23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vimed.org/cham-soc-tre-bi-viem-phoi-18899.html"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creativecommons.org/licenses/by-sa/3.0/" TargetMode="Externa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peoplematters.in/blog/skilling-and-vocational-services/opportunities-galore-for-the-skilled-14429" TargetMode="External"/><Relationship Id="rId7" Type="http://schemas.openxmlformats.org/officeDocument/2006/relationships/hyperlink" Target="https://creativecommons.org/licenses/by-nd/3.0/" TargetMode="Externa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hyperlink" Target="https://creativecommons.org/licenses/by-nc-sa/3.0/" TargetMode="External"/><Relationship Id="rId5" Type="http://schemas.openxmlformats.org/officeDocument/2006/relationships/hyperlink" Target="https://policyoptions.irpp.org/magazines/december-2019/the-problem-with-personalized-health-information/" TargetMode="Externa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hyperlink" Target="https://commons.wikimedia.org/wiki/File:Neonatal_Nurse_Practitioner.JPG" TargetMode="External"/><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nursingonline.nsuok.edu/degrees/rn-to-bsn/why-nurses-need-research/" TargetMode="External"/><Relationship Id="rId3" Type="http://schemas.openxmlformats.org/officeDocument/2006/relationships/hyperlink" Target="https://www.coursera.org/articles/professional-skills" TargetMode="External"/><Relationship Id="rId7" Type="http://schemas.openxmlformats.org/officeDocument/2006/relationships/hyperlink" Target="https://www.nmc.org.uk/globalassets/sitedocuments/standards/nmc-standards-for-competence-for-registered-nurses.pdf" TargetMode="External"/><Relationship Id="rId2" Type="http://schemas.openxmlformats.org/officeDocument/2006/relationships/hyperlink" Target="https://www.nursingtimes.net/clinical-archive/assessment-skills/communication-skills-1-benefits-of-effective-communication-for-patients-20-11-2017/" TargetMode="External"/><Relationship Id="rId1" Type="http://schemas.openxmlformats.org/officeDocument/2006/relationships/slideLayout" Target="../slideLayouts/slideLayout2.xml"/><Relationship Id="rId6" Type="http://schemas.openxmlformats.org/officeDocument/2006/relationships/hyperlink" Target="https://www.nmc.org.uk/globalassets/sitedocuments/nmc-publications/nmc-code.pdf" TargetMode="External"/><Relationship Id="rId5" Type="http://schemas.openxmlformats.org/officeDocument/2006/relationships/hyperlink" Target="https://www.nursingprocess.org/teamwork-in-nursing.html#:~:text=5%20Reasons%20Why%20Teamwork%20Is%20So%20Important%20In" TargetMode="External"/><Relationship Id="rId4" Type="http://schemas.openxmlformats.org/officeDocument/2006/relationships/hyperlink" Target="http://www.nursingprocess.org" TargetMode="External"/><Relationship Id="rId9" Type="http://schemas.openxmlformats.org/officeDocument/2006/relationships/hyperlink" Target="https://customgroupofcompanies.com/patience-key-healthcare-care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hild with a mask&#10;&#10;Description automatically generated">
            <a:extLst>
              <a:ext uri="{FF2B5EF4-FFF2-40B4-BE49-F238E27FC236}">
                <a16:creationId xmlns:a16="http://schemas.microsoft.com/office/drawing/2014/main" id="{7C0CB185-7B2E-48C0-1377-252EB6889EE0}"/>
              </a:ext>
            </a:extLst>
          </p:cNvPr>
          <p:cNvPicPr>
            <a:picLocks noChangeAspect="1"/>
          </p:cNvPicPr>
          <p:nvPr/>
        </p:nvPicPr>
        <p:blipFill rotWithShape="1">
          <a:blip r:embed="rId2">
            <a:alphaModFix amt="50000"/>
            <a:extLst>
              <a:ext uri="{837473B0-CC2E-450A-ABE3-18F120FF3D39}">
                <a1611:picAttrSrcUrl xmlns:a1611="http://schemas.microsoft.com/office/drawing/2016/11/main" r:id="rId3"/>
              </a:ext>
            </a:extLst>
          </a:blip>
          <a:srcRect l="445"/>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US" dirty="0">
                <a:solidFill>
                  <a:srgbClr val="FFFFFF"/>
                </a:solidFill>
                <a:ea typeface="Calibri Light"/>
                <a:cs typeface="Calibri Light"/>
              </a:rPr>
              <a:t>The skills and qualities for an effective </a:t>
            </a:r>
            <a:r>
              <a:rPr lang="en-US" dirty="0" err="1">
                <a:solidFill>
                  <a:srgbClr val="FFFFFF"/>
                </a:solidFill>
                <a:ea typeface="Calibri Light"/>
                <a:cs typeface="Calibri Light"/>
              </a:rPr>
              <a:t>peadiatric</a:t>
            </a:r>
            <a:r>
              <a:rPr lang="en-US" dirty="0">
                <a:solidFill>
                  <a:srgbClr val="FFFFFF"/>
                </a:solidFill>
                <a:ea typeface="Calibri Light"/>
                <a:cs typeface="Calibri Light"/>
              </a:rPr>
              <a:t> nurse</a:t>
            </a:r>
            <a:endParaRPr lang="en-US" dirty="0">
              <a:solidFill>
                <a:srgbClr val="FFFFFF"/>
              </a:solidFill>
            </a:endParaRPr>
          </a:p>
        </p:txBody>
      </p:sp>
      <p:sp>
        <p:nvSpPr>
          <p:cNvPr id="3" name="Subtitle 2"/>
          <p:cNvSpPr>
            <a:spLocks noGrp="1"/>
          </p:cNvSpPr>
          <p:nvPr>
            <p:ph type="subTitle" idx="1"/>
          </p:nvPr>
        </p:nvSpPr>
        <p:spPr>
          <a:xfrm>
            <a:off x="1524000" y="4159404"/>
            <a:ext cx="9144000" cy="1098395"/>
          </a:xfrm>
        </p:spPr>
        <p:txBody>
          <a:bodyPr vert="horz" lIns="91440" tIns="45720" rIns="91440" bIns="45720" rtlCol="0" anchor="t">
            <a:normAutofit/>
          </a:bodyPr>
          <a:lstStyle/>
          <a:p>
            <a:r>
              <a:rPr lang="en-US" dirty="0">
                <a:solidFill>
                  <a:srgbClr val="FFFFFF"/>
                </a:solidFill>
                <a:cs typeface="Calibri"/>
              </a:rPr>
              <a:t>Angel K</a:t>
            </a:r>
            <a:endParaRPr lang="en-US" dirty="0">
              <a:solidFill>
                <a:srgbClr val="FFFFFF"/>
              </a:solidFill>
            </a:endParaRPr>
          </a:p>
        </p:txBody>
      </p:sp>
      <p:sp>
        <p:nvSpPr>
          <p:cNvPr id="5" name="TextBox 4">
            <a:extLst>
              <a:ext uri="{FF2B5EF4-FFF2-40B4-BE49-F238E27FC236}">
                <a16:creationId xmlns:a16="http://schemas.microsoft.com/office/drawing/2014/main" id="{4E6D816F-1195-5BE0-A033-B548920402BA}"/>
              </a:ext>
            </a:extLst>
          </p:cNvPr>
          <p:cNvSpPr txBox="1"/>
          <p:nvPr/>
        </p:nvSpPr>
        <p:spPr>
          <a:xfrm>
            <a:off x="9870532" y="6657945"/>
            <a:ext cx="232146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E3B6E7EE-02C6-144C-11F3-989F86825F58}"/>
              </a:ext>
            </a:extLst>
          </p:cNvPr>
          <p:cNvPicPr>
            <a:picLocks noChangeAspect="1"/>
          </p:cNvPicPr>
          <p:nvPr/>
        </p:nvPicPr>
        <p:blipFill rotWithShape="1">
          <a:blip r:embed="rId2">
            <a:alphaModFix amt="35000"/>
          </a:blip>
          <a:srcRect t="6265" r="-2" b="-2"/>
          <a:stretch/>
        </p:blipFill>
        <p:spPr>
          <a:xfrm>
            <a:off x="20" y="10"/>
            <a:ext cx="12191980" cy="6857990"/>
          </a:xfrm>
          <a:prstGeom prst="rect">
            <a:avLst/>
          </a:prstGeom>
        </p:spPr>
      </p:pic>
      <p:sp>
        <p:nvSpPr>
          <p:cNvPr id="2" name="Title 1">
            <a:extLst>
              <a:ext uri="{FF2B5EF4-FFF2-40B4-BE49-F238E27FC236}">
                <a16:creationId xmlns:a16="http://schemas.microsoft.com/office/drawing/2014/main" id="{6EB79E7D-42A6-4808-8356-E97A47028652}"/>
              </a:ext>
            </a:extLst>
          </p:cNvPr>
          <p:cNvSpPr>
            <a:spLocks noGrp="1"/>
          </p:cNvSpPr>
          <p:nvPr>
            <p:ph type="title"/>
          </p:nvPr>
        </p:nvSpPr>
        <p:spPr>
          <a:xfrm>
            <a:off x="838200" y="365125"/>
            <a:ext cx="10515600" cy="1325563"/>
          </a:xfrm>
        </p:spPr>
        <p:txBody>
          <a:bodyPr>
            <a:normAutofit/>
          </a:bodyPr>
          <a:lstStyle/>
          <a:p>
            <a:r>
              <a:rPr lang="en-US" dirty="0">
                <a:solidFill>
                  <a:srgbClr val="FFFFFF"/>
                </a:solidFill>
                <a:ea typeface="Calibri Light"/>
                <a:cs typeface="Calibri Light"/>
              </a:rPr>
              <a:t>What is included in the presentation</a:t>
            </a:r>
          </a:p>
        </p:txBody>
      </p:sp>
      <p:graphicFrame>
        <p:nvGraphicFramePr>
          <p:cNvPr id="24" name="Content Placeholder 2">
            <a:extLst>
              <a:ext uri="{FF2B5EF4-FFF2-40B4-BE49-F238E27FC236}">
                <a16:creationId xmlns:a16="http://schemas.microsoft.com/office/drawing/2014/main" id="{BDD72AF0-3BF6-1294-D834-BCA388596D51}"/>
              </a:ext>
            </a:extLst>
          </p:cNvPr>
          <p:cNvGraphicFramePr>
            <a:graphicFrameLocks noGrp="1"/>
          </p:cNvGraphicFramePr>
          <p:nvPr>
            <p:ph idx="1"/>
            <p:extLst>
              <p:ext uri="{D42A27DB-BD31-4B8C-83A1-F6EECF244321}">
                <p14:modId xmlns:p14="http://schemas.microsoft.com/office/powerpoint/2010/main" val="185332212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93898803"/>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8905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D124C6F-7F31-14F7-762F-974BB576190D}"/>
              </a:ext>
            </a:extLst>
          </p:cNvPr>
          <p:cNvSpPr>
            <a:spLocks noGrp="1"/>
          </p:cNvSpPr>
          <p:nvPr>
            <p:ph type="title"/>
          </p:nvPr>
        </p:nvSpPr>
        <p:spPr>
          <a:xfrm>
            <a:off x="838200" y="1195697"/>
            <a:ext cx="3200400" cy="4238118"/>
          </a:xfrm>
        </p:spPr>
        <p:txBody>
          <a:bodyPr>
            <a:normAutofit/>
          </a:bodyPr>
          <a:lstStyle/>
          <a:p>
            <a:r>
              <a:rPr lang="en-US">
                <a:solidFill>
                  <a:schemeClr val="bg1"/>
                </a:solidFill>
                <a:cs typeface="Calibri Light"/>
              </a:rPr>
              <a:t>Academic skills of a paediatric nurse &amp; the benefits</a:t>
            </a:r>
            <a:endParaRPr lang="en-US">
              <a:solidFill>
                <a:schemeClr val="bg1"/>
              </a:solidFill>
            </a:endParaRPr>
          </a:p>
        </p:txBody>
      </p:sp>
      <p:grpSp>
        <p:nvGrpSpPr>
          <p:cNvPr id="13"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5" name="Freeform: Shape 14">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7" name="Oval 16">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9667" y="5539935"/>
            <a:ext cx="975169"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graphicFrame>
        <p:nvGraphicFramePr>
          <p:cNvPr id="20" name="Content Placeholder 2">
            <a:extLst>
              <a:ext uri="{FF2B5EF4-FFF2-40B4-BE49-F238E27FC236}">
                <a16:creationId xmlns:a16="http://schemas.microsoft.com/office/drawing/2014/main" id="{FB182E59-2F8A-2879-F457-7EBD7F0B6384}"/>
              </a:ext>
            </a:extLst>
          </p:cNvPr>
          <p:cNvGraphicFramePr>
            <a:graphicFrameLocks noGrp="1"/>
          </p:cNvGraphicFramePr>
          <p:nvPr>
            <p:ph idx="1"/>
            <p:extLst>
              <p:ext uri="{D42A27DB-BD31-4B8C-83A1-F6EECF244321}">
                <p14:modId xmlns:p14="http://schemas.microsoft.com/office/powerpoint/2010/main" val="3693983553"/>
              </p:ext>
            </p:extLst>
          </p:nvPr>
        </p:nvGraphicFramePr>
        <p:xfrm>
          <a:off x="5484139" y="477540"/>
          <a:ext cx="6301601" cy="5878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0231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8" name="Rectangle 17">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A7D4CA-20E3-2E06-1E3D-2B3C7360375B}"/>
              </a:ext>
            </a:extLst>
          </p:cNvPr>
          <p:cNvSpPr>
            <a:spLocks noGrp="1"/>
          </p:cNvSpPr>
          <p:nvPr>
            <p:ph type="title"/>
          </p:nvPr>
        </p:nvSpPr>
        <p:spPr>
          <a:xfrm>
            <a:off x="761803" y="350196"/>
            <a:ext cx="4646904" cy="1624520"/>
          </a:xfrm>
        </p:spPr>
        <p:txBody>
          <a:bodyPr anchor="ctr">
            <a:normAutofit/>
          </a:bodyPr>
          <a:lstStyle/>
          <a:p>
            <a:r>
              <a:rPr lang="en-US" sz="3700">
                <a:cs typeface="Calibri Light"/>
              </a:rPr>
              <a:t>Professional skills required in a paediatric nurse &amp; why</a:t>
            </a:r>
            <a:endParaRPr lang="en-US" sz="3700"/>
          </a:p>
        </p:txBody>
      </p:sp>
      <p:sp>
        <p:nvSpPr>
          <p:cNvPr id="3" name="Content Placeholder 2">
            <a:extLst>
              <a:ext uri="{FF2B5EF4-FFF2-40B4-BE49-F238E27FC236}">
                <a16:creationId xmlns:a16="http://schemas.microsoft.com/office/drawing/2014/main" id="{B6A79CCE-7442-EAA6-0794-4FBA7DA673F1}"/>
              </a:ext>
            </a:extLst>
          </p:cNvPr>
          <p:cNvSpPr>
            <a:spLocks noGrp="1"/>
          </p:cNvSpPr>
          <p:nvPr>
            <p:ph idx="1"/>
          </p:nvPr>
        </p:nvSpPr>
        <p:spPr>
          <a:xfrm>
            <a:off x="223147" y="2401614"/>
            <a:ext cx="5711077" cy="4230631"/>
          </a:xfrm>
        </p:spPr>
        <p:txBody>
          <a:bodyPr vert="horz" lIns="91440" tIns="45720" rIns="91440" bIns="45720" rtlCol="0" anchor="ctr">
            <a:noAutofit/>
          </a:bodyPr>
          <a:lstStyle/>
          <a:p>
            <a:pPr marL="285750" indent="-285750"/>
            <a:r>
              <a:rPr lang="en-US" sz="1200" b="1" dirty="0">
                <a:cs typeface="Calibri"/>
              </a:rPr>
              <a:t>Team work</a:t>
            </a:r>
            <a:r>
              <a:rPr lang="en-US" sz="1200" dirty="0">
                <a:cs typeface="Calibri"/>
              </a:rPr>
              <a:t> is essential in a </a:t>
            </a:r>
            <a:r>
              <a:rPr lang="en-US" sz="1200" err="1">
                <a:cs typeface="Calibri"/>
              </a:rPr>
              <a:t>paediatric</a:t>
            </a:r>
            <a:r>
              <a:rPr lang="en-US" sz="1200" dirty="0">
                <a:cs typeface="Calibri"/>
              </a:rPr>
              <a:t> nurse because of the multifaced nature of caring for children. It is a crucial for several reasons such as being able to handle emergencies, sharing </a:t>
            </a:r>
            <a:r>
              <a:rPr lang="en-US" sz="1200" err="1">
                <a:cs typeface="Calibri"/>
              </a:rPr>
              <a:t>specialised</a:t>
            </a:r>
            <a:r>
              <a:rPr lang="en-US" sz="1200" dirty="0">
                <a:cs typeface="Calibri"/>
              </a:rPr>
              <a:t> knowledge, emotional support for patient and families and coordination of care. </a:t>
            </a:r>
            <a:r>
              <a:rPr lang="en-US" sz="1100" dirty="0">
                <a:ea typeface="+mn-lt"/>
                <a:cs typeface="+mn-lt"/>
              </a:rPr>
              <a:t>(Faubion, 2023)</a:t>
            </a:r>
            <a:endParaRPr lang="en-US" sz="1200" dirty="0">
              <a:cs typeface="Calibri"/>
            </a:endParaRPr>
          </a:p>
          <a:p>
            <a:r>
              <a:rPr lang="en-US" sz="1200" b="1" dirty="0">
                <a:cs typeface="Calibri"/>
              </a:rPr>
              <a:t>Communication/verbal skills</a:t>
            </a:r>
            <a:r>
              <a:rPr lang="en-US" sz="1200" dirty="0">
                <a:cs typeface="Calibri"/>
              </a:rPr>
              <a:t> are required because it gives an understanding child development, educating parents and care givers, handling emotional situations, teaching and health promotion, documenting and reporting etc. </a:t>
            </a:r>
            <a:r>
              <a:rPr lang="en-US" sz="1100" dirty="0">
                <a:ea typeface="+mn-lt"/>
                <a:cs typeface="+mn-lt"/>
              </a:rPr>
              <a:t>(Ali, 2017)</a:t>
            </a:r>
          </a:p>
          <a:p>
            <a:r>
              <a:rPr lang="en-US" sz="1200" b="1" dirty="0">
                <a:cs typeface="Calibri"/>
              </a:rPr>
              <a:t>Technological skills </a:t>
            </a:r>
            <a:r>
              <a:rPr lang="en-US" sz="1200" dirty="0">
                <a:cs typeface="Calibri"/>
              </a:rPr>
              <a:t>is increasingly vital contributing to enhanced patient care, improved efficiency, and the ability to keep pace with advancements in healthcare. This skill is required because it helps </a:t>
            </a:r>
            <a:r>
              <a:rPr lang="en-US" sz="1200" dirty="0" err="1">
                <a:cs typeface="Calibri"/>
              </a:rPr>
              <a:t>naviagate</a:t>
            </a:r>
            <a:r>
              <a:rPr lang="en-US" sz="1200" dirty="0">
                <a:cs typeface="Calibri"/>
              </a:rPr>
              <a:t> electronic health records, medical devices and equipment, medication administration technology, health apps and software and continuing research.</a:t>
            </a:r>
          </a:p>
          <a:p>
            <a:r>
              <a:rPr lang="en-US" sz="1200" b="1" dirty="0">
                <a:cs typeface="Calibri"/>
              </a:rPr>
              <a:t>Attention to detail </a:t>
            </a:r>
            <a:r>
              <a:rPr lang="en-US" sz="1200" dirty="0">
                <a:cs typeface="Calibri"/>
              </a:rPr>
              <a:t>is a </a:t>
            </a:r>
            <a:r>
              <a:rPr lang="en-US" sz="1200" err="1">
                <a:cs typeface="Calibri"/>
              </a:rPr>
              <a:t>fundemental</a:t>
            </a:r>
            <a:r>
              <a:rPr lang="en-US" sz="1200" dirty="0">
                <a:cs typeface="Calibri"/>
              </a:rPr>
              <a:t> skill to provide high quality care. Attention to detail gives an accuracy with medication, monitoring vital signs, patient safety etc. </a:t>
            </a:r>
          </a:p>
        </p:txBody>
      </p:sp>
      <p:pic>
        <p:nvPicPr>
          <p:cNvPr id="5" name="Picture 4" descr="Desk with stethoscope and computer keyboard">
            <a:extLst>
              <a:ext uri="{FF2B5EF4-FFF2-40B4-BE49-F238E27FC236}">
                <a16:creationId xmlns:a16="http://schemas.microsoft.com/office/drawing/2014/main" id="{9A4D878A-D2FC-2237-B487-23DE9939CA1F}"/>
              </a:ext>
            </a:extLst>
          </p:cNvPr>
          <p:cNvPicPr>
            <a:picLocks noChangeAspect="1"/>
          </p:cNvPicPr>
          <p:nvPr/>
        </p:nvPicPr>
        <p:blipFill rotWithShape="1">
          <a:blip r:embed="rId2"/>
          <a:srcRect l="40601" r="-2" b="-2"/>
          <a:stretch/>
        </p:blipFill>
        <p:spPr>
          <a:xfrm>
            <a:off x="6096000" y="1"/>
            <a:ext cx="6102825" cy="6858000"/>
          </a:xfrm>
          <a:prstGeom prst="rect">
            <a:avLst/>
          </a:prstGeom>
        </p:spPr>
      </p:pic>
    </p:spTree>
    <p:extLst>
      <p:ext uri="{BB962C8B-B14F-4D97-AF65-F5344CB8AC3E}">
        <p14:creationId xmlns:p14="http://schemas.microsoft.com/office/powerpoint/2010/main" val="3431382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C0DCA4-36EE-C985-7603-CF633053EF58}"/>
              </a:ext>
            </a:extLst>
          </p:cNvPr>
          <p:cNvSpPr>
            <a:spLocks noGrp="1"/>
          </p:cNvSpPr>
          <p:nvPr>
            <p:ph type="title"/>
          </p:nvPr>
        </p:nvSpPr>
        <p:spPr>
          <a:xfrm>
            <a:off x="838201" y="365125"/>
            <a:ext cx="3816095" cy="1938076"/>
          </a:xfrm>
        </p:spPr>
        <p:txBody>
          <a:bodyPr>
            <a:normAutofit/>
          </a:bodyPr>
          <a:lstStyle/>
          <a:p>
            <a:r>
              <a:rPr lang="en-US">
                <a:cs typeface="Calibri Light"/>
              </a:rPr>
              <a:t>Why professional skills matter ?</a:t>
            </a:r>
            <a:endParaRPr lang="en-US"/>
          </a:p>
        </p:txBody>
      </p:sp>
      <p:sp>
        <p:nvSpPr>
          <p:cNvPr id="3" name="Content Placeholder 2">
            <a:extLst>
              <a:ext uri="{FF2B5EF4-FFF2-40B4-BE49-F238E27FC236}">
                <a16:creationId xmlns:a16="http://schemas.microsoft.com/office/drawing/2014/main" id="{4BC3010F-4C6D-BDB9-C335-78D32E75A950}"/>
              </a:ext>
            </a:extLst>
          </p:cNvPr>
          <p:cNvSpPr>
            <a:spLocks noGrp="1"/>
          </p:cNvSpPr>
          <p:nvPr>
            <p:ph idx="1"/>
          </p:nvPr>
        </p:nvSpPr>
        <p:spPr>
          <a:xfrm>
            <a:off x="838201" y="2482589"/>
            <a:ext cx="3816096" cy="3694373"/>
          </a:xfrm>
        </p:spPr>
        <p:txBody>
          <a:bodyPr vert="horz" lIns="91440" tIns="45720" rIns="91440" bIns="45720" rtlCol="0" anchor="t">
            <a:normAutofit/>
          </a:bodyPr>
          <a:lstStyle/>
          <a:p>
            <a:pPr marL="0" indent="0">
              <a:buNone/>
            </a:pPr>
            <a:r>
              <a:rPr lang="en-US" sz="2000" dirty="0">
                <a:cs typeface="Calibri"/>
              </a:rPr>
              <a:t>Professional skills are the foundation of competent and compassionate </a:t>
            </a:r>
            <a:r>
              <a:rPr lang="en-US" sz="2000" dirty="0" err="1">
                <a:cs typeface="Calibri"/>
              </a:rPr>
              <a:t>paediatric</a:t>
            </a:r>
            <a:r>
              <a:rPr lang="en-US" sz="2000" dirty="0">
                <a:cs typeface="Calibri"/>
              </a:rPr>
              <a:t> nursing. They enable nurses to deliver </a:t>
            </a:r>
            <a:r>
              <a:rPr lang="en-US" sz="2000" dirty="0" err="1">
                <a:cs typeface="Calibri"/>
              </a:rPr>
              <a:t>specialised</a:t>
            </a:r>
            <a:r>
              <a:rPr lang="en-US" sz="2000" dirty="0">
                <a:cs typeface="Calibri"/>
              </a:rPr>
              <a:t> care, ensure patient safety, communicate effectively, collaborate within healthcare teams and make ethical decisions which contributes to the overall wellbeing of children and their families. </a:t>
            </a:r>
            <a:endParaRPr lang="en-US" sz="2000" dirty="0"/>
          </a:p>
          <a:p>
            <a:pPr marL="0" indent="0">
              <a:buNone/>
            </a:pPr>
            <a:r>
              <a:rPr lang="en-US" sz="2000" dirty="0">
                <a:ea typeface="+mn-lt"/>
                <a:cs typeface="+mn-lt"/>
              </a:rPr>
              <a:t>(Coursera, n.d.)</a:t>
            </a:r>
            <a:endParaRPr lang="en-US" sz="2000" dirty="0"/>
          </a:p>
          <a:p>
            <a:endParaRPr lang="en-US" sz="2000">
              <a:cs typeface="Calibri"/>
            </a:endParaRPr>
          </a:p>
        </p:txBody>
      </p:sp>
      <p:pic>
        <p:nvPicPr>
          <p:cNvPr id="4" name="Picture 3" descr="A person with many hands and many objects&#10;&#10;Description automatically generated">
            <a:extLst>
              <a:ext uri="{FF2B5EF4-FFF2-40B4-BE49-F238E27FC236}">
                <a16:creationId xmlns:a16="http://schemas.microsoft.com/office/drawing/2014/main" id="{97686657-5745-05DD-6D91-8BFB0C0FF23D}"/>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4939" r="-1" b="4938"/>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7" name="Picture 6" descr="A person holding a phone&#10;&#10;Description automatically generated">
            <a:extLst>
              <a:ext uri="{FF2B5EF4-FFF2-40B4-BE49-F238E27FC236}">
                <a16:creationId xmlns:a16="http://schemas.microsoft.com/office/drawing/2014/main" id="{6D1B6411-65B6-75BC-4D85-BAB033240D5F}"/>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r="14394" b="1"/>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
        <p:nvSpPr>
          <p:cNvPr id="5" name="TextBox 4">
            <a:extLst>
              <a:ext uri="{FF2B5EF4-FFF2-40B4-BE49-F238E27FC236}">
                <a16:creationId xmlns:a16="http://schemas.microsoft.com/office/drawing/2014/main" id="{F58D0005-8CF9-9AD4-7D42-1DCA04171BB1}"/>
              </a:ext>
            </a:extLst>
          </p:cNvPr>
          <p:cNvSpPr txBox="1"/>
          <p:nvPr/>
        </p:nvSpPr>
        <p:spPr>
          <a:xfrm>
            <a:off x="9737482" y="6870700"/>
            <a:ext cx="245451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a:extLst>
                    <a:ext uri="{A12FA001-AC4F-418D-AE19-62706E023703}">
                      <ahyp:hlinkClr xmlns:ahyp="http://schemas.microsoft.com/office/drawing/2018/hyperlinkcolor" val="tx"/>
                    </a:ext>
                  </a:extLst>
                </a:hlinkClick>
              </a:rPr>
              <a:t>CC BY-SA-NC</a:t>
            </a:r>
            <a:r>
              <a:rPr lang="en-US" sz="700">
                <a:solidFill>
                  <a:srgbClr val="FFFFFF"/>
                </a:solidFill>
              </a:rPr>
              <a:t>.</a:t>
            </a:r>
          </a:p>
        </p:txBody>
      </p:sp>
      <p:sp>
        <p:nvSpPr>
          <p:cNvPr id="8" name="TextBox 7">
            <a:extLst>
              <a:ext uri="{FF2B5EF4-FFF2-40B4-BE49-F238E27FC236}">
                <a16:creationId xmlns:a16="http://schemas.microsoft.com/office/drawing/2014/main" id="{2414F4F9-39A0-5F1D-2A47-1D35D7A9D902}"/>
              </a:ext>
            </a:extLst>
          </p:cNvPr>
          <p:cNvSpPr txBox="1"/>
          <p:nvPr/>
        </p:nvSpPr>
        <p:spPr>
          <a:xfrm>
            <a:off x="7384078" y="6870700"/>
            <a:ext cx="234070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a:extLst>
                    <a:ext uri="{A12FA001-AC4F-418D-AE19-62706E023703}">
                      <ahyp:hlinkClr xmlns:ahyp="http://schemas.microsoft.com/office/drawing/2018/hyperlinkcolor" val="tx"/>
                    </a:ext>
                  </a:extLst>
                </a:hlinkClick>
              </a:rPr>
              <a:t>CC BY-ND</a:t>
            </a:r>
            <a:r>
              <a:rPr lang="en-US" sz="700">
                <a:solidFill>
                  <a:srgbClr val="FFFFFF"/>
                </a:solidFill>
              </a:rPr>
              <a:t>.</a:t>
            </a:r>
          </a:p>
        </p:txBody>
      </p:sp>
    </p:spTree>
    <p:extLst>
      <p:ext uri="{BB962C8B-B14F-4D97-AF65-F5344CB8AC3E}">
        <p14:creationId xmlns:p14="http://schemas.microsoft.com/office/powerpoint/2010/main" val="1783246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5C95CB-38C9-18CF-950C-15229449FDF9}"/>
              </a:ext>
            </a:extLst>
          </p:cNvPr>
          <p:cNvSpPr>
            <a:spLocks noGrp="1"/>
          </p:cNvSpPr>
          <p:nvPr>
            <p:ph type="title"/>
          </p:nvPr>
        </p:nvSpPr>
        <p:spPr>
          <a:xfrm>
            <a:off x="838200" y="556995"/>
            <a:ext cx="10515600" cy="1133693"/>
          </a:xfrm>
        </p:spPr>
        <p:txBody>
          <a:bodyPr>
            <a:normAutofit/>
          </a:bodyPr>
          <a:lstStyle/>
          <a:p>
            <a:r>
              <a:rPr lang="en-US" sz="5200">
                <a:cs typeface="Calibri Light"/>
              </a:rPr>
              <a:t>Personal values in a paediatric nurse</a:t>
            </a:r>
            <a:endParaRPr lang="en-US" sz="5200"/>
          </a:p>
        </p:txBody>
      </p:sp>
      <p:graphicFrame>
        <p:nvGraphicFramePr>
          <p:cNvPr id="5" name="Content Placeholder 2">
            <a:extLst>
              <a:ext uri="{FF2B5EF4-FFF2-40B4-BE49-F238E27FC236}">
                <a16:creationId xmlns:a16="http://schemas.microsoft.com/office/drawing/2014/main" id="{05096743-D419-AE9C-2F80-4FD613E39BC4}"/>
              </a:ext>
            </a:extLst>
          </p:cNvPr>
          <p:cNvGraphicFramePr>
            <a:graphicFrameLocks noGrp="1"/>
          </p:cNvGraphicFramePr>
          <p:nvPr>
            <p:ph idx="1"/>
            <p:extLst>
              <p:ext uri="{D42A27DB-BD31-4B8C-83A1-F6EECF244321}">
                <p14:modId xmlns:p14="http://schemas.microsoft.com/office/powerpoint/2010/main" val="235122043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693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holding a baby&#10;&#10;Description automatically generated">
            <a:extLst>
              <a:ext uri="{FF2B5EF4-FFF2-40B4-BE49-F238E27FC236}">
                <a16:creationId xmlns:a16="http://schemas.microsoft.com/office/drawing/2014/main" id="{D8F233C0-455D-20B2-8B71-23572AE67E44}"/>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5884" r="-1" b="-1"/>
          <a:stretch/>
        </p:blipFill>
        <p:spPr>
          <a:xfrm>
            <a:off x="1" y="10"/>
            <a:ext cx="9669642" cy="6857990"/>
          </a:xfrm>
          <a:prstGeom prst="rect">
            <a:avLst/>
          </a:prstGeom>
        </p:spPr>
      </p:pic>
      <p:sp>
        <p:nvSpPr>
          <p:cNvPr id="25" name="Rectangle 2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ACFA9AF-07DB-0C7A-E44C-79EA12C13DC1}"/>
              </a:ext>
            </a:extLst>
          </p:cNvPr>
          <p:cNvSpPr>
            <a:spLocks noGrp="1"/>
          </p:cNvSpPr>
          <p:nvPr>
            <p:ph type="title"/>
          </p:nvPr>
        </p:nvSpPr>
        <p:spPr>
          <a:xfrm>
            <a:off x="8164214" y="321993"/>
            <a:ext cx="3822189" cy="1899912"/>
          </a:xfrm>
        </p:spPr>
        <p:txBody>
          <a:bodyPr>
            <a:normAutofit/>
          </a:bodyPr>
          <a:lstStyle/>
          <a:p>
            <a:r>
              <a:rPr lang="en-US" sz="4000">
                <a:cs typeface="Calibri Light"/>
              </a:rPr>
              <a:t>Commitment to professional practice </a:t>
            </a:r>
            <a:endParaRPr lang="en-US" sz="4000"/>
          </a:p>
        </p:txBody>
      </p:sp>
      <p:sp>
        <p:nvSpPr>
          <p:cNvPr id="3" name="Content Placeholder 2">
            <a:extLst>
              <a:ext uri="{FF2B5EF4-FFF2-40B4-BE49-F238E27FC236}">
                <a16:creationId xmlns:a16="http://schemas.microsoft.com/office/drawing/2014/main" id="{4598D7AB-19B9-F10F-5F9F-F52AF5C37BF1}"/>
              </a:ext>
            </a:extLst>
          </p:cNvPr>
          <p:cNvSpPr>
            <a:spLocks noGrp="1"/>
          </p:cNvSpPr>
          <p:nvPr>
            <p:ph idx="1"/>
          </p:nvPr>
        </p:nvSpPr>
        <p:spPr>
          <a:xfrm>
            <a:off x="7617875" y="2549220"/>
            <a:ext cx="4440415" cy="3742762"/>
          </a:xfrm>
          <a:solidFill>
            <a:schemeClr val="bg1"/>
          </a:solidFill>
        </p:spPr>
        <p:txBody>
          <a:bodyPr vert="horz" lIns="91440" tIns="45720" rIns="91440" bIns="45720" rtlCol="0" anchor="t">
            <a:normAutofit/>
          </a:bodyPr>
          <a:lstStyle/>
          <a:p>
            <a:pPr marL="0" indent="0">
              <a:buNone/>
            </a:pPr>
            <a:r>
              <a:rPr lang="en-US" sz="1800" dirty="0">
                <a:cs typeface="Calibri"/>
              </a:rPr>
              <a:t>Ongoing education and training is crucial for career development across various professions including the healthcare sector. Continuous learning contributes significantly to professional growth and effectiveness. Networking and evaluating provides opportunity, career advancement opportunities and will enhance skills. </a:t>
            </a:r>
          </a:p>
          <a:p>
            <a:pPr marL="0" indent="0">
              <a:buNone/>
            </a:pPr>
            <a:r>
              <a:rPr lang="en-US" sz="1800" dirty="0">
                <a:cs typeface="Calibri"/>
              </a:rPr>
              <a:t>Having commitment in nursing provides high quality care and underpins the values of the nursing profession. </a:t>
            </a:r>
          </a:p>
          <a:p>
            <a:pPr marL="0" indent="0">
              <a:buNone/>
            </a:pPr>
            <a:r>
              <a:rPr lang="en-US" sz="1800" dirty="0">
                <a:ea typeface="+mn-lt"/>
                <a:cs typeface="+mn-lt"/>
              </a:rPr>
              <a:t>(</a:t>
            </a:r>
            <a:r>
              <a:rPr lang="en-US" sz="1800" err="1">
                <a:ea typeface="+mn-lt"/>
                <a:cs typeface="+mn-lt"/>
              </a:rPr>
              <a:t>Sibandze</a:t>
            </a:r>
            <a:r>
              <a:rPr lang="en-US" sz="1800" dirty="0">
                <a:ea typeface="+mn-lt"/>
                <a:cs typeface="+mn-lt"/>
              </a:rPr>
              <a:t> and Scafide, 2017)</a:t>
            </a:r>
            <a:endParaRPr lang="en-US" sz="1800" dirty="0"/>
          </a:p>
          <a:p>
            <a:endParaRPr lang="en-US" sz="1700">
              <a:cs typeface="Calibri"/>
            </a:endParaRPr>
          </a:p>
        </p:txBody>
      </p:sp>
      <p:sp>
        <p:nvSpPr>
          <p:cNvPr id="5" name="TextBox 4">
            <a:extLst>
              <a:ext uri="{FF2B5EF4-FFF2-40B4-BE49-F238E27FC236}">
                <a16:creationId xmlns:a16="http://schemas.microsoft.com/office/drawing/2014/main" id="{71E55CC1-3EFB-CB62-10B4-E537748E0923}"/>
              </a:ext>
            </a:extLst>
          </p:cNvPr>
          <p:cNvSpPr txBox="1"/>
          <p:nvPr/>
        </p:nvSpPr>
        <p:spPr>
          <a:xfrm>
            <a:off x="7348175" y="6657945"/>
            <a:ext cx="232146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27941969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F0D44E-8C00-E5D0-3974-A590FF556047}"/>
              </a:ext>
            </a:extLst>
          </p:cNvPr>
          <p:cNvSpPr>
            <a:spLocks noGrp="1"/>
          </p:cNvSpPr>
          <p:nvPr>
            <p:ph type="title"/>
          </p:nvPr>
        </p:nvSpPr>
        <p:spPr>
          <a:xfrm>
            <a:off x="5080216" y="1076324"/>
            <a:ext cx="6272784" cy="1535051"/>
          </a:xfrm>
        </p:spPr>
        <p:txBody>
          <a:bodyPr anchor="b">
            <a:normAutofit/>
          </a:bodyPr>
          <a:lstStyle/>
          <a:p>
            <a:r>
              <a:rPr lang="en-US" sz="3300">
                <a:cs typeface="Calibri Light"/>
              </a:rPr>
              <a:t>Nursing Midwifery Council competencies &amp; code of conduct </a:t>
            </a:r>
            <a:endParaRPr lang="en-US" sz="3300"/>
          </a:p>
        </p:txBody>
      </p:sp>
      <p:pic>
        <p:nvPicPr>
          <p:cNvPr id="16" name="Picture 15" descr="A row of samples for medical testing">
            <a:extLst>
              <a:ext uri="{FF2B5EF4-FFF2-40B4-BE49-F238E27FC236}">
                <a16:creationId xmlns:a16="http://schemas.microsoft.com/office/drawing/2014/main" id="{3E4AD6C3-275E-C807-95DA-D2EFBE2C15F3}"/>
              </a:ext>
            </a:extLst>
          </p:cNvPr>
          <p:cNvPicPr>
            <a:picLocks noChangeAspect="1"/>
          </p:cNvPicPr>
          <p:nvPr/>
        </p:nvPicPr>
        <p:blipFill rotWithShape="1">
          <a:blip r:embed="rId2"/>
          <a:srcRect l="48153" r="2578" b="4"/>
          <a:stretch/>
        </p:blipFill>
        <p:spPr>
          <a:xfrm>
            <a:off x="20" y="10"/>
            <a:ext cx="4505305" cy="6857990"/>
          </a:xfrm>
          <a:prstGeom prst="rect">
            <a:avLst/>
          </a:prstGeom>
        </p:spPr>
      </p:pic>
      <p:sp>
        <p:nvSpPr>
          <p:cNvPr id="17"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6944DFA4-5289-5D5B-CA71-220F812A140D}"/>
              </a:ext>
            </a:extLst>
          </p:cNvPr>
          <p:cNvSpPr>
            <a:spLocks noGrp="1"/>
          </p:cNvSpPr>
          <p:nvPr>
            <p:ph idx="1"/>
          </p:nvPr>
        </p:nvSpPr>
        <p:spPr>
          <a:xfrm>
            <a:off x="5093353" y="3049104"/>
            <a:ext cx="6220234" cy="3587685"/>
          </a:xfrm>
        </p:spPr>
        <p:txBody>
          <a:bodyPr vert="horz" lIns="91440" tIns="45720" rIns="91440" bIns="45720" rtlCol="0" anchor="t">
            <a:noAutofit/>
          </a:bodyPr>
          <a:lstStyle/>
          <a:p>
            <a:pPr marL="0" indent="0">
              <a:buNone/>
            </a:pPr>
            <a:r>
              <a:rPr lang="en-US" sz="1200" dirty="0">
                <a:cs typeface="Calibri" panose="020F0502020204030204"/>
              </a:rPr>
              <a:t>The nursing and midwifery council (NMC) is the nursing and midwifery regulator for England, Scotland, Wales and Northern Ireland. The competence applies to all fields of nursing, the 4 main areas of professional practice are </a:t>
            </a:r>
          </a:p>
          <a:p>
            <a:pPr marL="514350" indent="-514350"/>
            <a:r>
              <a:rPr lang="en-US" sz="1200" dirty="0">
                <a:cs typeface="Calibri" panose="020F0502020204030204"/>
              </a:rPr>
              <a:t>Professional values</a:t>
            </a:r>
          </a:p>
          <a:p>
            <a:pPr marL="514350" indent="-514350"/>
            <a:r>
              <a:rPr lang="en-US" sz="1200" dirty="0">
                <a:cs typeface="Calibri" panose="020F0502020204030204"/>
              </a:rPr>
              <a:t>Communicaton and interpersonal skills</a:t>
            </a:r>
          </a:p>
          <a:p>
            <a:pPr marL="514350" indent="-514350"/>
            <a:r>
              <a:rPr lang="en-US" sz="1200" dirty="0">
                <a:cs typeface="Calibri" panose="020F0502020204030204"/>
              </a:rPr>
              <a:t>Nursing practice and decision making </a:t>
            </a:r>
          </a:p>
          <a:p>
            <a:pPr marL="0" indent="0">
              <a:buNone/>
            </a:pPr>
            <a:r>
              <a:rPr lang="en-US" sz="1200" dirty="0">
                <a:cs typeface="Calibri" panose="020F0502020204030204"/>
              </a:rPr>
              <a:t>4.   Leadership, management and teamworking </a:t>
            </a:r>
          </a:p>
          <a:p>
            <a:pPr marL="0" indent="0">
              <a:buNone/>
            </a:pPr>
            <a:r>
              <a:rPr lang="en-US" sz="1200" dirty="0">
                <a:cs typeface="Calibri" panose="020F0502020204030204"/>
              </a:rPr>
              <a:t>The code of professional standards of practice and </a:t>
            </a:r>
            <a:r>
              <a:rPr lang="en-US" sz="1200" err="1">
                <a:cs typeface="Calibri" panose="020F0502020204030204"/>
              </a:rPr>
              <a:t>behaviours</a:t>
            </a:r>
            <a:r>
              <a:rPr lang="en-US" sz="1200" dirty="0">
                <a:cs typeface="Calibri" panose="020F0502020204030204"/>
              </a:rPr>
              <a:t> for nurses are</a:t>
            </a:r>
          </a:p>
          <a:p>
            <a:pPr marL="457200" indent="-457200"/>
            <a:r>
              <a:rPr lang="en-US" sz="1200" err="1">
                <a:cs typeface="Calibri" panose="020F0502020204030204"/>
              </a:rPr>
              <a:t>Prioritise</a:t>
            </a:r>
            <a:r>
              <a:rPr lang="en-US" sz="1200" dirty="0">
                <a:cs typeface="Calibri" panose="020F0502020204030204"/>
              </a:rPr>
              <a:t> people </a:t>
            </a:r>
          </a:p>
          <a:p>
            <a:pPr marL="457200" indent="-457200"/>
            <a:r>
              <a:rPr lang="en-US" sz="1200" dirty="0">
                <a:cs typeface="Calibri" panose="020F0502020204030204"/>
              </a:rPr>
              <a:t>Practice effectively </a:t>
            </a:r>
          </a:p>
          <a:p>
            <a:pPr marL="457200" indent="-457200"/>
            <a:r>
              <a:rPr lang="en-US" sz="1200" dirty="0">
                <a:cs typeface="Calibri" panose="020F0502020204030204"/>
              </a:rPr>
              <a:t>Preserve safety </a:t>
            </a:r>
          </a:p>
          <a:p>
            <a:pPr marL="457200" indent="-457200"/>
            <a:r>
              <a:rPr lang="en-US" sz="1200" dirty="0">
                <a:cs typeface="Calibri" panose="020F0502020204030204"/>
              </a:rPr>
              <a:t>Promote professionalism and trust </a:t>
            </a:r>
          </a:p>
          <a:p>
            <a:pPr marL="0" indent="0">
              <a:buNone/>
            </a:pPr>
            <a:r>
              <a:rPr lang="en-US" sz="1100" dirty="0">
                <a:ea typeface="+mn-lt"/>
                <a:cs typeface="+mn-lt"/>
              </a:rPr>
              <a:t>(Nursing and Midwifery Council (NMC), 2018)        (Nursing and Midwifery Council, 2018)</a:t>
            </a:r>
            <a:endParaRPr lang="en-US" dirty="0">
              <a:cs typeface="Calibri"/>
            </a:endParaRPr>
          </a:p>
          <a:p>
            <a:pPr marL="0" indent="0">
              <a:buNone/>
            </a:pPr>
            <a:endParaRPr lang="en-US" sz="1000" dirty="0">
              <a:cs typeface="Calibri" panose="020F0502020204030204"/>
            </a:endParaRPr>
          </a:p>
        </p:txBody>
      </p:sp>
    </p:spTree>
    <p:extLst>
      <p:ext uri="{BB962C8B-B14F-4D97-AF65-F5344CB8AC3E}">
        <p14:creationId xmlns:p14="http://schemas.microsoft.com/office/powerpoint/2010/main" val="21803189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92D713-21C8-2CC0-6780-70F70AB1F58A}"/>
              </a:ext>
            </a:extLst>
          </p:cNvPr>
          <p:cNvSpPr>
            <a:spLocks noGrp="1"/>
          </p:cNvSpPr>
          <p:nvPr>
            <p:ph type="title"/>
          </p:nvPr>
        </p:nvSpPr>
        <p:spPr>
          <a:xfrm>
            <a:off x="804672" y="802955"/>
            <a:ext cx="4977976" cy="1454051"/>
          </a:xfrm>
        </p:spPr>
        <p:txBody>
          <a:bodyPr>
            <a:normAutofit/>
          </a:bodyPr>
          <a:lstStyle/>
          <a:p>
            <a:r>
              <a:rPr lang="en-US" sz="3600">
                <a:solidFill>
                  <a:schemeClr val="tx2"/>
                </a:solidFill>
                <a:cs typeface="Calibri Light"/>
              </a:rPr>
              <a:t>Conclusion </a:t>
            </a:r>
            <a:endParaRPr lang="en-US" sz="3600">
              <a:solidFill>
                <a:schemeClr val="tx2"/>
              </a:solidFill>
            </a:endParaRPr>
          </a:p>
        </p:txBody>
      </p:sp>
      <p:sp>
        <p:nvSpPr>
          <p:cNvPr id="3" name="Content Placeholder 2">
            <a:extLst>
              <a:ext uri="{FF2B5EF4-FFF2-40B4-BE49-F238E27FC236}">
                <a16:creationId xmlns:a16="http://schemas.microsoft.com/office/drawing/2014/main" id="{F2F5FBF6-879C-1E6D-DCA5-B2BEC9AE6268}"/>
              </a:ext>
            </a:extLst>
          </p:cNvPr>
          <p:cNvSpPr>
            <a:spLocks noGrp="1"/>
          </p:cNvSpPr>
          <p:nvPr>
            <p:ph idx="1"/>
          </p:nvPr>
        </p:nvSpPr>
        <p:spPr>
          <a:xfrm>
            <a:off x="804672" y="2421682"/>
            <a:ext cx="4977578" cy="3639289"/>
          </a:xfrm>
        </p:spPr>
        <p:txBody>
          <a:bodyPr vert="horz" lIns="91440" tIns="45720" rIns="91440" bIns="45720" rtlCol="0" anchor="ctr">
            <a:normAutofit/>
          </a:bodyPr>
          <a:lstStyle/>
          <a:p>
            <a:pPr marL="0" indent="0">
              <a:buNone/>
            </a:pPr>
            <a:r>
              <a:rPr lang="en-US" sz="1800">
                <a:solidFill>
                  <a:schemeClr val="tx2"/>
                </a:solidFill>
                <a:cs typeface="Calibri" panose="020F0502020204030204"/>
              </a:rPr>
              <a:t>This presentation has delved into the multifaced world of paediatric nursing focusing on the skills and qualities that are crucial for the effective practice. Exploring the academic skills and emphasising their benefits and overall patient care. The discussion then extended to personal values and the commitment required in this field, highlighting the importance of building trust with young patients and families. The NMC competencies and professional codes of conduct was also included in the presentation. Beyond these aspects critical thinking, research skills and other skills were explored and how it contributes to paediatric nursing.</a:t>
            </a: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Hospital">
            <a:extLst>
              <a:ext uri="{FF2B5EF4-FFF2-40B4-BE49-F238E27FC236}">
                <a16:creationId xmlns:a16="http://schemas.microsoft.com/office/drawing/2014/main" id="{2AFD81D9-94CA-81F5-704D-6C347E1C210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3561381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E0415-C1A7-0927-2E42-FB105D9C76BC}"/>
              </a:ext>
            </a:extLst>
          </p:cNvPr>
          <p:cNvSpPr>
            <a:spLocks noGrp="1"/>
          </p:cNvSpPr>
          <p:nvPr>
            <p:ph type="title"/>
          </p:nvPr>
        </p:nvSpPr>
        <p:spPr/>
        <p:txBody>
          <a:bodyPr/>
          <a:lstStyle/>
          <a:p>
            <a:r>
              <a:rPr lang="en-US" dirty="0">
                <a:cs typeface="Calibri Light"/>
              </a:rPr>
              <a:t>References</a:t>
            </a:r>
            <a:endParaRPr lang="en-US" dirty="0"/>
          </a:p>
        </p:txBody>
      </p:sp>
      <p:sp>
        <p:nvSpPr>
          <p:cNvPr id="3" name="Content Placeholder 2">
            <a:extLst>
              <a:ext uri="{FF2B5EF4-FFF2-40B4-BE49-F238E27FC236}">
                <a16:creationId xmlns:a16="http://schemas.microsoft.com/office/drawing/2014/main" id="{7AD0FB0B-CE60-B5C8-9DA3-6D86FBB381A3}"/>
              </a:ext>
            </a:extLst>
          </p:cNvPr>
          <p:cNvSpPr>
            <a:spLocks noGrp="1"/>
          </p:cNvSpPr>
          <p:nvPr>
            <p:ph idx="1"/>
          </p:nvPr>
        </p:nvSpPr>
        <p:spPr>
          <a:xfrm>
            <a:off x="378372" y="1378935"/>
            <a:ext cx="11658600" cy="5270993"/>
          </a:xfrm>
        </p:spPr>
        <p:txBody>
          <a:bodyPr vert="horz" lIns="91440" tIns="45720" rIns="91440" bIns="45720" rtlCol="0" anchor="t">
            <a:normAutofit/>
          </a:bodyPr>
          <a:lstStyle/>
          <a:p>
            <a:pPr marL="0" indent="0">
              <a:buNone/>
            </a:pPr>
            <a:r>
              <a:rPr lang="en-US" sz="1400" dirty="0">
                <a:solidFill>
                  <a:srgbClr val="2C3E50"/>
                </a:solidFill>
                <a:ea typeface="+mn-lt"/>
                <a:cs typeface="+mn-lt"/>
              </a:rPr>
              <a:t>Ali, M. (2017). </a:t>
            </a:r>
            <a:r>
              <a:rPr lang="en-US" sz="1400" i="1" dirty="0">
                <a:solidFill>
                  <a:srgbClr val="2C3E50"/>
                </a:solidFill>
                <a:ea typeface="+mn-lt"/>
                <a:cs typeface="+mn-lt"/>
              </a:rPr>
              <a:t>Communication skills 1: benefits of effective communication for patients</a:t>
            </a:r>
            <a:r>
              <a:rPr lang="en-US" sz="1400" dirty="0">
                <a:solidFill>
                  <a:srgbClr val="2C3E50"/>
                </a:solidFill>
                <a:ea typeface="+mn-lt"/>
                <a:cs typeface="+mn-lt"/>
              </a:rPr>
              <a:t>. [online] Nursing Times. Available at: </a:t>
            </a:r>
            <a:r>
              <a:rPr lang="en-US" sz="1400" dirty="0">
                <a:solidFill>
                  <a:srgbClr val="2C3E50"/>
                </a:solidFill>
                <a:ea typeface="+mn-lt"/>
                <a:cs typeface="+mn-lt"/>
                <a:hlinkClick r:id="rId2"/>
              </a:rPr>
              <a:t>https://www.nursingtimes.net/clinical-archive/assessment-skills/communication-skills-1-benefits-of-effective-communication-for-patients-20-11-2017/</a:t>
            </a:r>
            <a:r>
              <a:rPr lang="en-US" sz="1400" dirty="0">
                <a:solidFill>
                  <a:srgbClr val="2C3E50"/>
                </a:solidFill>
                <a:ea typeface="+mn-lt"/>
                <a:cs typeface="+mn-lt"/>
              </a:rPr>
              <a:t>.</a:t>
            </a:r>
            <a:endParaRPr lang="en-US" dirty="0"/>
          </a:p>
          <a:p>
            <a:pPr marL="0" indent="0">
              <a:buNone/>
            </a:pPr>
            <a:r>
              <a:rPr lang="en-US" sz="1400" dirty="0">
                <a:solidFill>
                  <a:srgbClr val="2C3E50"/>
                </a:solidFill>
                <a:ea typeface="+mn-lt"/>
                <a:cs typeface="+mn-lt"/>
              </a:rPr>
              <a:t>Coursera. (n.d.). </a:t>
            </a:r>
            <a:r>
              <a:rPr lang="en-US" sz="1400" i="1" dirty="0">
                <a:solidFill>
                  <a:srgbClr val="2C3E50"/>
                </a:solidFill>
                <a:ea typeface="+mn-lt"/>
                <a:cs typeface="+mn-lt"/>
              </a:rPr>
              <a:t>Professional Skills: What They Are and How to Use Them</a:t>
            </a:r>
            <a:r>
              <a:rPr lang="en-US" sz="1400" dirty="0">
                <a:solidFill>
                  <a:srgbClr val="2C3E50"/>
                </a:solidFill>
                <a:ea typeface="+mn-lt"/>
                <a:cs typeface="+mn-lt"/>
              </a:rPr>
              <a:t>. [online] Available at: </a:t>
            </a:r>
            <a:r>
              <a:rPr lang="en-US" sz="1400" dirty="0">
                <a:solidFill>
                  <a:srgbClr val="2C3E50"/>
                </a:solidFill>
                <a:ea typeface="+mn-lt"/>
                <a:cs typeface="+mn-lt"/>
                <a:hlinkClick r:id="rId3"/>
              </a:rPr>
              <a:t>https://www.coursera.org/articles/professional-skills</a:t>
            </a:r>
            <a:r>
              <a:rPr lang="en-US" sz="1400" dirty="0">
                <a:solidFill>
                  <a:srgbClr val="2C3E50"/>
                </a:solidFill>
                <a:ea typeface="+mn-lt"/>
                <a:cs typeface="+mn-lt"/>
              </a:rPr>
              <a:t>.</a:t>
            </a:r>
            <a:endParaRPr lang="en-US" dirty="0"/>
          </a:p>
          <a:p>
            <a:pPr>
              <a:buNone/>
            </a:pPr>
            <a:r>
              <a:rPr lang="en-US" sz="1400" dirty="0">
                <a:solidFill>
                  <a:srgbClr val="2C3E50"/>
                </a:solidFill>
                <a:ea typeface="+mn-lt"/>
                <a:cs typeface="+mn-lt"/>
              </a:rPr>
              <a:t>Faubion, D. (2023). </a:t>
            </a:r>
            <a:r>
              <a:rPr lang="en-US" sz="1400" i="1" dirty="0">
                <a:solidFill>
                  <a:srgbClr val="2C3E50"/>
                </a:solidFill>
                <a:ea typeface="+mn-lt"/>
                <a:cs typeface="+mn-lt"/>
              </a:rPr>
              <a:t>Importance of Teamwork in Nursing + 15 Tips to Improve</a:t>
            </a:r>
            <a:r>
              <a:rPr lang="en-US" sz="1400" dirty="0">
                <a:solidFill>
                  <a:srgbClr val="2C3E50"/>
                </a:solidFill>
                <a:ea typeface="+mn-lt"/>
                <a:cs typeface="+mn-lt"/>
              </a:rPr>
              <a:t>. [online] </a:t>
            </a:r>
            <a:r>
              <a:rPr lang="en-US" sz="1400" dirty="0">
                <a:solidFill>
                  <a:srgbClr val="2C3E50"/>
                </a:solidFill>
                <a:ea typeface="+mn-lt"/>
                <a:cs typeface="+mn-lt"/>
                <a:hlinkClick r:id="rId4"/>
              </a:rPr>
              <a:t>www.nursingprocess.org</a:t>
            </a:r>
            <a:r>
              <a:rPr lang="en-US" sz="1400" dirty="0">
                <a:solidFill>
                  <a:srgbClr val="2C3E50"/>
                </a:solidFill>
                <a:ea typeface="+mn-lt"/>
                <a:cs typeface="+mn-lt"/>
              </a:rPr>
              <a:t>. Available at: </a:t>
            </a:r>
            <a:r>
              <a:rPr lang="en-US" sz="1400" dirty="0">
                <a:solidFill>
                  <a:srgbClr val="2C3E50"/>
                </a:solidFill>
                <a:ea typeface="+mn-lt"/>
                <a:cs typeface="+mn-lt"/>
                <a:hlinkClick r:id="rId5"/>
              </a:rPr>
              <a:t>https://www.nursingprocess.org/teamwork-in-nursing.html#:~:text=5%20Reasons%20Why%20Teamwork%20Is%20So%20Important%20In</a:t>
            </a:r>
            <a:r>
              <a:rPr lang="en-US" sz="1400" dirty="0">
                <a:solidFill>
                  <a:srgbClr val="2C3E50"/>
                </a:solidFill>
                <a:ea typeface="+mn-lt"/>
                <a:cs typeface="+mn-lt"/>
              </a:rPr>
              <a:t>.</a:t>
            </a:r>
            <a:endParaRPr lang="en-US"/>
          </a:p>
          <a:p>
            <a:pPr marL="0" indent="0">
              <a:buNone/>
            </a:pPr>
            <a:r>
              <a:rPr lang="en-US" sz="1400" dirty="0">
                <a:solidFill>
                  <a:srgbClr val="2C3E50"/>
                </a:solidFill>
                <a:ea typeface="+mn-lt"/>
                <a:cs typeface="+mn-lt"/>
              </a:rPr>
              <a:t>NHS (2016). </a:t>
            </a:r>
            <a:r>
              <a:rPr lang="en-US" sz="1400" i="1" dirty="0">
                <a:solidFill>
                  <a:srgbClr val="2C3E50"/>
                </a:solidFill>
                <a:ea typeface="+mn-lt"/>
                <a:cs typeface="+mn-lt"/>
              </a:rPr>
              <a:t>Personal characteristics and skills required (child nursing)</a:t>
            </a:r>
            <a:r>
              <a:rPr lang="en-US" sz="1400" dirty="0">
                <a:solidFill>
                  <a:srgbClr val="2C3E50"/>
                </a:solidFill>
                <a:ea typeface="+mn-lt"/>
                <a:cs typeface="+mn-lt"/>
              </a:rPr>
              <a:t>. [online] Health Careers. Available at: https://www.healthcareers.nhs.uk/explore-roles/nursing/roles-nursing/childrens-nurse/personal-characteristics-and-skills-required-child-nursing.</a:t>
            </a:r>
            <a:endParaRPr lang="en-US" dirty="0"/>
          </a:p>
          <a:p>
            <a:pPr marL="0" indent="0">
              <a:buNone/>
            </a:pPr>
            <a:r>
              <a:rPr lang="en-US" sz="1400" dirty="0">
                <a:solidFill>
                  <a:srgbClr val="2C3E50"/>
                </a:solidFill>
                <a:ea typeface="+mn-lt"/>
                <a:cs typeface="+mn-lt"/>
              </a:rPr>
              <a:t>Nursing and Midwifery Council (NMC) (2018). </a:t>
            </a:r>
            <a:r>
              <a:rPr lang="en-US" sz="1400" i="1" dirty="0">
                <a:solidFill>
                  <a:srgbClr val="2C3E50"/>
                </a:solidFill>
                <a:ea typeface="+mn-lt"/>
                <a:cs typeface="+mn-lt"/>
              </a:rPr>
              <a:t>The Code Professional Standards of Practice and </a:t>
            </a:r>
            <a:r>
              <a:rPr lang="en-US" sz="1400" i="1" err="1">
                <a:solidFill>
                  <a:srgbClr val="2C3E50"/>
                </a:solidFill>
                <a:ea typeface="+mn-lt"/>
                <a:cs typeface="+mn-lt"/>
              </a:rPr>
              <a:t>Behaviour</a:t>
            </a:r>
            <a:r>
              <a:rPr lang="en-US" sz="1400" i="1" dirty="0">
                <a:solidFill>
                  <a:srgbClr val="2C3E50"/>
                </a:solidFill>
                <a:ea typeface="+mn-lt"/>
                <a:cs typeface="+mn-lt"/>
              </a:rPr>
              <a:t> for Nurses and Midwives Nursing and Midwifery Council</a:t>
            </a:r>
            <a:r>
              <a:rPr lang="en-US" sz="1400" dirty="0">
                <a:solidFill>
                  <a:srgbClr val="2C3E50"/>
                </a:solidFill>
                <a:ea typeface="+mn-lt"/>
                <a:cs typeface="+mn-lt"/>
              </a:rPr>
              <a:t>. [online] </a:t>
            </a:r>
            <a:r>
              <a:rPr lang="en-US" sz="1400" i="1" dirty="0">
                <a:solidFill>
                  <a:srgbClr val="2C3E50"/>
                </a:solidFill>
                <a:ea typeface="+mn-lt"/>
                <a:cs typeface="+mn-lt"/>
              </a:rPr>
              <a:t>Nursing and Midwifery Council</a:t>
            </a:r>
            <a:r>
              <a:rPr lang="en-US" sz="1400" dirty="0">
                <a:solidFill>
                  <a:srgbClr val="2C3E50"/>
                </a:solidFill>
                <a:ea typeface="+mn-lt"/>
                <a:cs typeface="+mn-lt"/>
              </a:rPr>
              <a:t>. London: Nursing and Midwifery Council. Available at: </a:t>
            </a:r>
            <a:r>
              <a:rPr lang="en-US" sz="1400" dirty="0">
                <a:solidFill>
                  <a:srgbClr val="2C3E50"/>
                </a:solidFill>
                <a:ea typeface="+mn-lt"/>
                <a:cs typeface="+mn-lt"/>
                <a:hlinkClick r:id="rId6"/>
              </a:rPr>
              <a:t>https://www.nmc.org.uk/globalassets/sitedocuments/nmc-publications/nmc-code.pdf</a:t>
            </a:r>
            <a:r>
              <a:rPr lang="en-US" sz="1400" dirty="0">
                <a:solidFill>
                  <a:srgbClr val="2C3E50"/>
                </a:solidFill>
                <a:ea typeface="+mn-lt"/>
                <a:cs typeface="+mn-lt"/>
              </a:rPr>
              <a:t>.</a:t>
            </a:r>
            <a:endParaRPr lang="en-US">
              <a:solidFill>
                <a:srgbClr val="000000"/>
              </a:solidFill>
              <a:ea typeface="+mn-lt"/>
              <a:cs typeface="+mn-lt"/>
            </a:endParaRPr>
          </a:p>
          <a:p>
            <a:pPr marL="0" indent="0">
              <a:buNone/>
            </a:pPr>
            <a:r>
              <a:rPr lang="en-US" sz="1400" dirty="0">
                <a:solidFill>
                  <a:srgbClr val="2C3E50"/>
                </a:solidFill>
                <a:ea typeface="+mn-lt"/>
                <a:cs typeface="+mn-lt"/>
              </a:rPr>
              <a:t>Nursing and Midwifery Council (2018). </a:t>
            </a:r>
            <a:r>
              <a:rPr lang="en-US" sz="1400" i="1" dirty="0">
                <a:solidFill>
                  <a:srgbClr val="2C3E50"/>
                </a:solidFill>
                <a:ea typeface="+mn-lt"/>
                <a:cs typeface="+mn-lt"/>
              </a:rPr>
              <a:t>Standards for competence for registered nurses</a:t>
            </a:r>
            <a:r>
              <a:rPr lang="en-US" sz="1400" dirty="0">
                <a:solidFill>
                  <a:srgbClr val="2C3E50"/>
                </a:solidFill>
                <a:ea typeface="+mn-lt"/>
                <a:cs typeface="+mn-lt"/>
              </a:rPr>
              <a:t>. [online] </a:t>
            </a:r>
            <a:r>
              <a:rPr lang="en-US" sz="1400" i="1" dirty="0">
                <a:solidFill>
                  <a:srgbClr val="2C3E50"/>
                </a:solidFill>
                <a:ea typeface="+mn-lt"/>
                <a:cs typeface="+mn-lt"/>
              </a:rPr>
              <a:t>Nursing and Midwifery Council</a:t>
            </a:r>
            <a:r>
              <a:rPr lang="en-US" sz="1400" dirty="0">
                <a:solidFill>
                  <a:srgbClr val="2C3E50"/>
                </a:solidFill>
                <a:ea typeface="+mn-lt"/>
                <a:cs typeface="+mn-lt"/>
              </a:rPr>
              <a:t>. Nursing and Midwifery Council. Available at: </a:t>
            </a:r>
            <a:r>
              <a:rPr lang="en-US" sz="1400" dirty="0">
                <a:solidFill>
                  <a:srgbClr val="2C3E50"/>
                </a:solidFill>
                <a:ea typeface="+mn-lt"/>
                <a:cs typeface="+mn-lt"/>
                <a:hlinkClick r:id="rId7"/>
              </a:rPr>
              <a:t>https://www.nmc.org.uk/globalassets/sitedocuments/standards/nmc-standards-for-competence-for-registered-nurses.pdf</a:t>
            </a:r>
            <a:r>
              <a:rPr lang="en-US" sz="1400" dirty="0">
                <a:solidFill>
                  <a:srgbClr val="2C3E50"/>
                </a:solidFill>
                <a:ea typeface="+mn-lt"/>
                <a:cs typeface="+mn-lt"/>
              </a:rPr>
              <a:t>.</a:t>
            </a:r>
            <a:endParaRPr lang="en-US">
              <a:cs typeface="Calibri" panose="020F0502020204030204"/>
            </a:endParaRPr>
          </a:p>
          <a:p>
            <a:pPr marL="0" indent="0">
              <a:buNone/>
            </a:pPr>
            <a:r>
              <a:rPr lang="en-US" sz="1400" dirty="0">
                <a:solidFill>
                  <a:srgbClr val="2C3E50"/>
                </a:solidFill>
                <a:ea typeface="+mn-lt"/>
                <a:cs typeface="+mn-lt"/>
              </a:rPr>
              <a:t>Northeastern State University (2017). </a:t>
            </a:r>
            <a:r>
              <a:rPr lang="en-US" sz="1400" i="1" dirty="0">
                <a:solidFill>
                  <a:srgbClr val="2C3E50"/>
                </a:solidFill>
                <a:ea typeface="+mn-lt"/>
                <a:cs typeface="+mn-lt"/>
              </a:rPr>
              <a:t>Why Do Nurses Need Research?</a:t>
            </a:r>
            <a:r>
              <a:rPr lang="en-US" sz="1400" dirty="0">
                <a:solidFill>
                  <a:srgbClr val="2C3E50"/>
                </a:solidFill>
                <a:ea typeface="+mn-lt"/>
                <a:cs typeface="+mn-lt"/>
              </a:rPr>
              <a:t> [online] Northeastern State University Online. Available at: </a:t>
            </a:r>
            <a:r>
              <a:rPr lang="en-US" sz="1400" dirty="0">
                <a:solidFill>
                  <a:srgbClr val="2C3E50"/>
                </a:solidFill>
                <a:ea typeface="+mn-lt"/>
                <a:cs typeface="+mn-lt"/>
                <a:hlinkClick r:id="rId8"/>
              </a:rPr>
              <a:t>https://nursingonline.nsuok.edu/degrees/rn-to-bsn/why-nurses-need-research/</a:t>
            </a:r>
            <a:r>
              <a:rPr lang="en-US" sz="1400" dirty="0">
                <a:solidFill>
                  <a:srgbClr val="2C3E50"/>
                </a:solidFill>
                <a:ea typeface="+mn-lt"/>
                <a:cs typeface="+mn-lt"/>
              </a:rPr>
              <a:t>.</a:t>
            </a:r>
            <a:endParaRPr lang="en-US">
              <a:cs typeface="Calibri" panose="020F0502020204030204"/>
            </a:endParaRPr>
          </a:p>
          <a:p>
            <a:pPr marL="0" indent="0">
              <a:buNone/>
            </a:pPr>
            <a:r>
              <a:rPr lang="en-US" sz="1400" err="1">
                <a:solidFill>
                  <a:srgbClr val="2C3E50"/>
                </a:solidFill>
                <a:ea typeface="+mn-lt"/>
                <a:cs typeface="+mn-lt"/>
              </a:rPr>
              <a:t>Sibandze</a:t>
            </a:r>
            <a:r>
              <a:rPr lang="en-US" sz="1400" dirty="0">
                <a:solidFill>
                  <a:srgbClr val="2C3E50"/>
                </a:solidFill>
                <a:ea typeface="+mn-lt"/>
                <a:cs typeface="+mn-lt"/>
              </a:rPr>
              <a:t>, B.T. and Scafide, K.N. (2017). Among nurses, how does education level impact professional values? A systematic review. </a:t>
            </a:r>
            <a:r>
              <a:rPr lang="en-US" sz="1400" i="1" dirty="0">
                <a:solidFill>
                  <a:srgbClr val="2C3E50"/>
                </a:solidFill>
                <a:ea typeface="+mn-lt"/>
                <a:cs typeface="+mn-lt"/>
              </a:rPr>
              <a:t>International Nursing Review</a:t>
            </a:r>
            <a:r>
              <a:rPr lang="en-US" sz="1400" dirty="0">
                <a:solidFill>
                  <a:srgbClr val="2C3E50"/>
                </a:solidFill>
                <a:ea typeface="+mn-lt"/>
                <a:cs typeface="+mn-lt"/>
              </a:rPr>
              <a:t>, 65(1), pp.65–77. </a:t>
            </a:r>
            <a:r>
              <a:rPr lang="en-US" sz="1400" err="1">
                <a:solidFill>
                  <a:srgbClr val="2C3E50"/>
                </a:solidFill>
                <a:ea typeface="+mn-lt"/>
                <a:cs typeface="+mn-lt"/>
              </a:rPr>
              <a:t>doi:https</a:t>
            </a:r>
            <a:r>
              <a:rPr lang="en-US" sz="1400" dirty="0">
                <a:solidFill>
                  <a:srgbClr val="2C3E50"/>
                </a:solidFill>
                <a:ea typeface="+mn-lt"/>
                <a:cs typeface="+mn-lt"/>
              </a:rPr>
              <a:t>://doi.org/10.1111/inr.12390.</a:t>
            </a:r>
            <a:endParaRPr lang="en-US" dirty="0"/>
          </a:p>
          <a:p>
            <a:pPr marL="0" indent="0">
              <a:buNone/>
            </a:pPr>
            <a:r>
              <a:rPr lang="en-US" sz="1400" dirty="0">
                <a:solidFill>
                  <a:srgbClr val="2C3E50"/>
                </a:solidFill>
                <a:ea typeface="+mn-lt"/>
                <a:cs typeface="+mn-lt"/>
              </a:rPr>
              <a:t>The Custom Group Of Companies. (2020). </a:t>
            </a:r>
            <a:r>
              <a:rPr lang="en-US" sz="1400" i="1" dirty="0">
                <a:solidFill>
                  <a:srgbClr val="2C3E50"/>
                </a:solidFill>
                <a:ea typeface="+mn-lt"/>
                <a:cs typeface="+mn-lt"/>
              </a:rPr>
              <a:t>Patience is Key to a Successful Career in Healthcare | Job Seekers</a:t>
            </a:r>
            <a:r>
              <a:rPr lang="en-US" sz="1400" dirty="0">
                <a:solidFill>
                  <a:srgbClr val="2C3E50"/>
                </a:solidFill>
                <a:ea typeface="+mn-lt"/>
                <a:cs typeface="+mn-lt"/>
              </a:rPr>
              <a:t>. [online] Available at: </a:t>
            </a:r>
            <a:r>
              <a:rPr lang="en-US" sz="1400" dirty="0">
                <a:solidFill>
                  <a:srgbClr val="2C3E50"/>
                </a:solidFill>
                <a:ea typeface="+mn-lt"/>
                <a:cs typeface="+mn-lt"/>
                <a:hlinkClick r:id="rId9"/>
              </a:rPr>
              <a:t>https://customgroupofcompanies.com/patience-key-healthcare-career/</a:t>
            </a:r>
            <a:r>
              <a:rPr lang="en-US" sz="1400" dirty="0">
                <a:solidFill>
                  <a:srgbClr val="2C3E50"/>
                </a:solidFill>
                <a:ea typeface="+mn-lt"/>
                <a:cs typeface="+mn-lt"/>
              </a:rPr>
              <a:t>.</a:t>
            </a:r>
            <a:endParaRPr lang="en-US">
              <a:cs typeface="Calibri" panose="020F0502020204030204"/>
            </a:endParaRPr>
          </a:p>
          <a:p>
            <a:pPr marL="0" indent="0">
              <a:buNone/>
            </a:pPr>
            <a:r>
              <a:rPr lang="en-US" sz="1400" dirty="0">
                <a:solidFill>
                  <a:srgbClr val="2C3E50"/>
                </a:solidFill>
                <a:ea typeface="+mn-lt"/>
                <a:cs typeface="+mn-lt"/>
              </a:rPr>
              <a:t>www.amnhealthcare.com. (n.d.). </a:t>
            </a:r>
            <a:r>
              <a:rPr lang="en-US" sz="1400" i="1" dirty="0">
                <a:solidFill>
                  <a:srgbClr val="2C3E50"/>
                </a:solidFill>
                <a:ea typeface="+mn-lt"/>
                <a:cs typeface="+mn-lt"/>
              </a:rPr>
              <a:t>7 Reasons Critical Thinking in Nursing is Important | AMN Healthcare</a:t>
            </a:r>
            <a:r>
              <a:rPr lang="en-US" sz="1400" dirty="0">
                <a:solidFill>
                  <a:srgbClr val="2C3E50"/>
                </a:solidFill>
                <a:ea typeface="+mn-lt"/>
                <a:cs typeface="+mn-lt"/>
              </a:rPr>
              <a:t>. [online] Available at: https://www.amnhealthcare.com/blog/nursing/travel/7-reasons-critical-thinking-in-nursing-is-important/#:~:text=7%20Reasons%20Critical%20Thinking%20In%20Nursing%20Is%20Important [Accessed 28 Nov. 2023].</a:t>
            </a:r>
            <a:endParaRPr lang="en-US" dirty="0"/>
          </a:p>
          <a:p>
            <a:pPr marL="0" indent="0">
              <a:buNone/>
            </a:pPr>
            <a:endParaRPr lang="en-US" sz="1400" dirty="0">
              <a:solidFill>
                <a:srgbClr val="2C3E50"/>
              </a:solidFill>
              <a:cs typeface="Calibri"/>
            </a:endParaRPr>
          </a:p>
          <a:p>
            <a:pPr marL="0" indent="0">
              <a:buNone/>
            </a:pPr>
            <a:endParaRPr lang="en-US" sz="1400" dirty="0">
              <a:solidFill>
                <a:srgbClr val="2C3E50"/>
              </a:solidFill>
              <a:cs typeface="Calibri"/>
            </a:endParaRPr>
          </a:p>
          <a:p>
            <a:pPr marL="0" indent="0">
              <a:buNone/>
            </a:pPr>
            <a:endParaRPr lang="en-US" sz="1400" dirty="0">
              <a:solidFill>
                <a:srgbClr val="2C3E50"/>
              </a:solidFill>
              <a:cs typeface="Calibri"/>
            </a:endParaRPr>
          </a:p>
          <a:p>
            <a:pPr marL="0" indent="0">
              <a:buNone/>
            </a:pPr>
            <a:endParaRPr lang="en-US" sz="1400" dirty="0">
              <a:solidFill>
                <a:srgbClr val="2C3E50"/>
              </a:solidFill>
              <a:cs typeface="Calibri"/>
            </a:endParaRPr>
          </a:p>
          <a:p>
            <a:pPr marL="0" indent="0">
              <a:buNone/>
            </a:pPr>
            <a:endParaRPr lang="en-US" sz="1400" dirty="0">
              <a:solidFill>
                <a:srgbClr val="2C3E50"/>
              </a:solidFill>
              <a:cs typeface="Calibri"/>
            </a:endParaRPr>
          </a:p>
          <a:p>
            <a:pPr marL="0" indent="0">
              <a:buNone/>
            </a:pPr>
            <a:endParaRPr lang="en-US" sz="1400" dirty="0">
              <a:solidFill>
                <a:srgbClr val="2C3E50"/>
              </a:solidFill>
              <a:cs typeface="Calibri"/>
            </a:endParaRPr>
          </a:p>
          <a:p>
            <a:pPr marL="0" indent="0">
              <a:buNone/>
            </a:pPr>
            <a:endParaRPr lang="en-US" sz="1400" dirty="0">
              <a:solidFill>
                <a:srgbClr val="2C3E50"/>
              </a:solidFill>
              <a:cs typeface="Calibri"/>
            </a:endParaRPr>
          </a:p>
          <a:p>
            <a:pPr marL="0" indent="0">
              <a:buNone/>
            </a:pPr>
            <a:endParaRPr lang="en-US" sz="1400" dirty="0">
              <a:solidFill>
                <a:srgbClr val="2C3E50"/>
              </a:solidFill>
              <a:cs typeface="Calibri"/>
            </a:endParaRPr>
          </a:p>
          <a:p>
            <a:pPr marL="0" indent="0">
              <a:buNone/>
            </a:pPr>
            <a:endParaRPr lang="en-US" sz="1400" dirty="0">
              <a:solidFill>
                <a:srgbClr val="2C3E50"/>
              </a:solidFill>
              <a:cs typeface="Calibri"/>
            </a:endParaRPr>
          </a:p>
        </p:txBody>
      </p:sp>
    </p:spTree>
    <p:extLst>
      <p:ext uri="{BB962C8B-B14F-4D97-AF65-F5344CB8AC3E}">
        <p14:creationId xmlns:p14="http://schemas.microsoft.com/office/powerpoint/2010/main" val="65505712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The skills and qualities for an effective peadiatric nurse</vt:lpstr>
      <vt:lpstr>What is included in the presentation</vt:lpstr>
      <vt:lpstr>Academic skills of a paediatric nurse &amp; the benefits</vt:lpstr>
      <vt:lpstr>Professional skills required in a paediatric nurse &amp; why</vt:lpstr>
      <vt:lpstr>Why professional skills matter ?</vt:lpstr>
      <vt:lpstr>Personal values in a paediatric nurse</vt:lpstr>
      <vt:lpstr>Commitment to professional practice </vt:lpstr>
      <vt:lpstr>Nursing Midwifery Council competencies &amp; code of conduct </vt:lpstr>
      <vt:lpstr>Conclusion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Angel Katemo (2316669)</cp:lastModifiedBy>
  <cp:revision>20</cp:revision>
  <dcterms:created xsi:type="dcterms:W3CDTF">2023-11-20T15:25:49Z</dcterms:created>
  <dcterms:modified xsi:type="dcterms:W3CDTF">2023-11-28T04:27:01Z</dcterms:modified>
</cp:coreProperties>
</file>