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2.xml" ContentType="application/vnd.openxmlformats-officedocument.presentationml.tags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tags/tag3.xml" ContentType="application/vnd.openxmlformats-officedocument.presentationml.tags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tags/tag4.xml" ContentType="application/vnd.openxmlformats-officedocument.presentationml.tags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tags/tag5.xml" ContentType="application/vnd.openxmlformats-officedocument.presentationml.tags+xml"/>
  <Override PartName="/ppt/notesSlides/notesSlide1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tags/tag6.xml" ContentType="application/vnd.openxmlformats-officedocument.presentationml.tags+xml"/>
  <Override PartName="/ppt/notesSlides/notesSlide15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tags/tag7.xml" ContentType="application/vnd.openxmlformats-officedocument.presentationml.tags+xml"/>
  <Override PartName="/ppt/notesSlides/notesSlide1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tags/tag8.xml" ContentType="application/vnd.openxmlformats-officedocument.presentationml.tag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4"/>
  </p:sldMasterIdLst>
  <p:notesMasterIdLst>
    <p:notesMasterId r:id="rId28"/>
  </p:notesMasterIdLst>
  <p:sldIdLst>
    <p:sldId id="256" r:id="rId5"/>
    <p:sldId id="276" r:id="rId6"/>
    <p:sldId id="287" r:id="rId7"/>
    <p:sldId id="259" r:id="rId8"/>
    <p:sldId id="277" r:id="rId9"/>
    <p:sldId id="266" r:id="rId10"/>
    <p:sldId id="268" r:id="rId11"/>
    <p:sldId id="278" r:id="rId12"/>
    <p:sldId id="279" r:id="rId13"/>
    <p:sldId id="288" r:id="rId14"/>
    <p:sldId id="270" r:id="rId15"/>
    <p:sldId id="271" r:id="rId16"/>
    <p:sldId id="272" r:id="rId17"/>
    <p:sldId id="273" r:id="rId18"/>
    <p:sldId id="274" r:id="rId19"/>
    <p:sldId id="275" r:id="rId20"/>
    <p:sldId id="280" r:id="rId21"/>
    <p:sldId id="281" r:id="rId22"/>
    <p:sldId id="282" r:id="rId23"/>
    <p:sldId id="283" r:id="rId24"/>
    <p:sldId id="284" r:id="rId25"/>
    <p:sldId id="285" r:id="rId26"/>
    <p:sldId id="286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790EE74F-E571-F361-0232-90F443F4BBC8}" name="Emma Williams (2107833)" initials="EW" userId="S::2107833@student.uwtsd.ac.uk::c5df5cd7-5794-46a0-b3cc-151ee6dc1f76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99FF"/>
    <a:srgbClr val="DFDE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 showGuides="1">
      <p:cViewPr>
        <p:scale>
          <a:sx n="56" d="100"/>
          <a:sy n="56" d="100"/>
        </p:scale>
        <p:origin x="1068" y="116"/>
      </p:cViewPr>
      <p:guideLst>
        <p:guide orient="horz" pos="2137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Williams" userId="c5df5cd7-5794-46a0-b3cc-151ee6dc1f76" providerId="ADAL" clId="{B7C58C02-0EF1-4935-A4B4-87C9A495E043}"/>
    <pc:docChg chg="custSel modSld">
      <pc:chgData name="Emma Williams" userId="c5df5cd7-5794-46a0-b3cc-151ee6dc1f76" providerId="ADAL" clId="{B7C58C02-0EF1-4935-A4B4-87C9A495E043}" dt="2024-04-23T11:25:51.713" v="24"/>
      <pc:docMkLst>
        <pc:docMk/>
      </pc:docMkLst>
      <pc:sldChg chg="delSp mod delAnim">
        <pc:chgData name="Emma Williams" userId="c5df5cd7-5794-46a0-b3cc-151ee6dc1f76" providerId="ADAL" clId="{B7C58C02-0EF1-4935-A4B4-87C9A495E043}" dt="2024-04-23T10:21:21.253" v="0" actId="478"/>
        <pc:sldMkLst>
          <pc:docMk/>
          <pc:sldMk cId="2199377538" sldId="256"/>
        </pc:sldMkLst>
        <pc:picChg chg="del">
          <ac:chgData name="Emma Williams" userId="c5df5cd7-5794-46a0-b3cc-151ee6dc1f76" providerId="ADAL" clId="{B7C58C02-0EF1-4935-A4B4-87C9A495E043}" dt="2024-04-23T10:21:21.253" v="0" actId="478"/>
          <ac:picMkLst>
            <pc:docMk/>
            <pc:sldMk cId="2199377538" sldId="256"/>
            <ac:picMk id="30" creationId="{83F8F50D-4575-D983-219D-61FACA859060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1:35.299" v="3" actId="478"/>
        <pc:sldMkLst>
          <pc:docMk/>
          <pc:sldMk cId="1250031880" sldId="259"/>
        </pc:sldMkLst>
        <pc:picChg chg="del">
          <ac:chgData name="Emma Williams" userId="c5df5cd7-5794-46a0-b3cc-151ee6dc1f76" providerId="ADAL" clId="{B7C58C02-0EF1-4935-A4B4-87C9A495E043}" dt="2024-04-23T10:21:35.299" v="3" actId="478"/>
          <ac:picMkLst>
            <pc:docMk/>
            <pc:sldMk cId="1250031880" sldId="259"/>
            <ac:picMk id="9" creationId="{BA445683-F3B8-958D-CCA8-60CAD6CD994A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1:48.806" v="5" actId="478"/>
        <pc:sldMkLst>
          <pc:docMk/>
          <pc:sldMk cId="3801346986" sldId="266"/>
        </pc:sldMkLst>
        <pc:picChg chg="del">
          <ac:chgData name="Emma Williams" userId="c5df5cd7-5794-46a0-b3cc-151ee6dc1f76" providerId="ADAL" clId="{B7C58C02-0EF1-4935-A4B4-87C9A495E043}" dt="2024-04-23T10:21:48.806" v="5" actId="478"/>
          <ac:picMkLst>
            <pc:docMk/>
            <pc:sldMk cId="3801346986" sldId="266"/>
            <ac:picMk id="19" creationId="{D0D08147-A3E8-F3BC-A7B4-5FEFCF650F42}"/>
          </ac:picMkLst>
        </pc:picChg>
      </pc:sldChg>
      <pc:sldChg chg="delSp mod delAnim addCm delCm">
        <pc:chgData name="Emma Williams" userId="c5df5cd7-5794-46a0-b3cc-151ee6dc1f76" providerId="ADAL" clId="{B7C58C02-0EF1-4935-A4B4-87C9A495E043}" dt="2024-04-23T11:25:51.713" v="24"/>
        <pc:sldMkLst>
          <pc:docMk/>
          <pc:sldMk cId="384595587" sldId="268"/>
        </pc:sldMkLst>
        <pc:picChg chg="del">
          <ac:chgData name="Emma Williams" userId="c5df5cd7-5794-46a0-b3cc-151ee6dc1f76" providerId="ADAL" clId="{B7C58C02-0EF1-4935-A4B4-87C9A495E043}" dt="2024-04-23T10:21:52.477" v="6" actId="478"/>
          <ac:picMkLst>
            <pc:docMk/>
            <pc:sldMk cId="384595587" sldId="268"/>
            <ac:picMk id="9" creationId="{48E38FE6-06AB-6490-BB1A-2964E2667D58}"/>
          </ac:picMkLst>
        </pc:picChg>
        <pc:extLst>
          <p:ext xmlns:p="http://schemas.openxmlformats.org/presentationml/2006/main" uri="{D6D511B9-2390-475A-947B-AFAB55BFBCF1}">
            <pc226:cmChg xmlns:pc226="http://schemas.microsoft.com/office/powerpoint/2022/06/main/command" chg="add del">
              <pc226:chgData name="Emma Williams" userId="c5df5cd7-5794-46a0-b3cc-151ee6dc1f76" providerId="ADAL" clId="{B7C58C02-0EF1-4935-A4B4-87C9A495E043}" dt="2024-04-23T11:25:51.713" v="24"/>
              <pc2:cmMkLst xmlns:pc2="http://schemas.microsoft.com/office/powerpoint/2019/9/main/command">
                <pc:docMk/>
                <pc:sldMk cId="384595587" sldId="268"/>
                <pc2:cmMk id="{DBFDCAF5-6FBC-4414-BE63-3A6884C0DDAD}"/>
              </pc2:cmMkLst>
            </pc226:cmChg>
          </p:ext>
        </pc:extLst>
      </pc:sldChg>
      <pc:sldChg chg="delSp mod delAnim">
        <pc:chgData name="Emma Williams" userId="c5df5cd7-5794-46a0-b3cc-151ee6dc1f76" providerId="ADAL" clId="{B7C58C02-0EF1-4935-A4B4-87C9A495E043}" dt="2024-04-23T10:22:09.309" v="10" actId="478"/>
        <pc:sldMkLst>
          <pc:docMk/>
          <pc:sldMk cId="1616165246" sldId="270"/>
        </pc:sldMkLst>
        <pc:picChg chg="del">
          <ac:chgData name="Emma Williams" userId="c5df5cd7-5794-46a0-b3cc-151ee6dc1f76" providerId="ADAL" clId="{B7C58C02-0EF1-4935-A4B4-87C9A495E043}" dt="2024-04-23T10:22:09.309" v="10" actId="478"/>
          <ac:picMkLst>
            <pc:docMk/>
            <pc:sldMk cId="1616165246" sldId="270"/>
            <ac:picMk id="8" creationId="{FFCC71AC-57A2-31D6-A7F7-F35642F6AC57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12.862" v="11" actId="478"/>
        <pc:sldMkLst>
          <pc:docMk/>
          <pc:sldMk cId="3278112310" sldId="271"/>
        </pc:sldMkLst>
        <pc:picChg chg="del">
          <ac:chgData name="Emma Williams" userId="c5df5cd7-5794-46a0-b3cc-151ee6dc1f76" providerId="ADAL" clId="{B7C58C02-0EF1-4935-A4B4-87C9A495E043}" dt="2024-04-23T10:22:12.862" v="11" actId="478"/>
          <ac:picMkLst>
            <pc:docMk/>
            <pc:sldMk cId="3278112310" sldId="271"/>
            <ac:picMk id="7" creationId="{32A40BB7-4000-9207-7307-12964BD27F1B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18.518" v="12" actId="478"/>
        <pc:sldMkLst>
          <pc:docMk/>
          <pc:sldMk cId="2106468211" sldId="272"/>
        </pc:sldMkLst>
        <pc:picChg chg="del">
          <ac:chgData name="Emma Williams" userId="c5df5cd7-5794-46a0-b3cc-151ee6dc1f76" providerId="ADAL" clId="{B7C58C02-0EF1-4935-A4B4-87C9A495E043}" dt="2024-04-23T10:22:18.518" v="12" actId="478"/>
          <ac:picMkLst>
            <pc:docMk/>
            <pc:sldMk cId="2106468211" sldId="272"/>
            <ac:picMk id="7" creationId="{35631C41-C5D1-99F4-557F-BA619BDD00A4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21.842" v="13" actId="478"/>
        <pc:sldMkLst>
          <pc:docMk/>
          <pc:sldMk cId="2156676832" sldId="273"/>
        </pc:sldMkLst>
        <pc:picChg chg="del">
          <ac:chgData name="Emma Williams" userId="c5df5cd7-5794-46a0-b3cc-151ee6dc1f76" providerId="ADAL" clId="{B7C58C02-0EF1-4935-A4B4-87C9A495E043}" dt="2024-04-23T10:22:21.842" v="13" actId="478"/>
          <ac:picMkLst>
            <pc:docMk/>
            <pc:sldMk cId="2156676832" sldId="273"/>
            <ac:picMk id="7" creationId="{DE3ED45D-CC04-24EA-DA7A-8E619215BD1B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26.204" v="14" actId="478"/>
        <pc:sldMkLst>
          <pc:docMk/>
          <pc:sldMk cId="414528668" sldId="274"/>
        </pc:sldMkLst>
        <pc:picChg chg="del">
          <ac:chgData name="Emma Williams" userId="c5df5cd7-5794-46a0-b3cc-151ee6dc1f76" providerId="ADAL" clId="{B7C58C02-0EF1-4935-A4B4-87C9A495E043}" dt="2024-04-23T10:22:26.204" v="14" actId="478"/>
          <ac:picMkLst>
            <pc:docMk/>
            <pc:sldMk cId="414528668" sldId="274"/>
            <ac:picMk id="30" creationId="{1EC14A06-604E-3B19-226B-52367EC67652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32.112" v="15" actId="478"/>
        <pc:sldMkLst>
          <pc:docMk/>
          <pc:sldMk cId="655487160" sldId="275"/>
        </pc:sldMkLst>
        <pc:picChg chg="del">
          <ac:chgData name="Emma Williams" userId="c5df5cd7-5794-46a0-b3cc-151ee6dc1f76" providerId="ADAL" clId="{B7C58C02-0EF1-4935-A4B4-87C9A495E043}" dt="2024-04-23T10:22:32.112" v="15" actId="478"/>
          <ac:picMkLst>
            <pc:docMk/>
            <pc:sldMk cId="655487160" sldId="275"/>
            <ac:picMk id="11" creationId="{E0BD77E4-B1A8-3466-132B-EA6AE5B9C1AC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1:25.349" v="1" actId="478"/>
        <pc:sldMkLst>
          <pc:docMk/>
          <pc:sldMk cId="3390197060" sldId="276"/>
        </pc:sldMkLst>
        <pc:picChg chg="del">
          <ac:chgData name="Emma Williams" userId="c5df5cd7-5794-46a0-b3cc-151ee6dc1f76" providerId="ADAL" clId="{B7C58C02-0EF1-4935-A4B4-87C9A495E043}" dt="2024-04-23T10:21:25.349" v="1" actId="478"/>
          <ac:picMkLst>
            <pc:docMk/>
            <pc:sldMk cId="3390197060" sldId="276"/>
            <ac:picMk id="46" creationId="{B4EA5EF6-7E7D-AEAA-83AB-917EFF148085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1:44.963" v="4" actId="478"/>
        <pc:sldMkLst>
          <pc:docMk/>
          <pc:sldMk cId="303739787" sldId="277"/>
        </pc:sldMkLst>
        <pc:picChg chg="del">
          <ac:chgData name="Emma Williams" userId="c5df5cd7-5794-46a0-b3cc-151ee6dc1f76" providerId="ADAL" clId="{B7C58C02-0EF1-4935-A4B4-87C9A495E043}" dt="2024-04-23T10:21:44.963" v="4" actId="478"/>
          <ac:picMkLst>
            <pc:docMk/>
            <pc:sldMk cId="303739787" sldId="277"/>
            <ac:picMk id="24" creationId="{5CDA0F96-532F-2C95-810D-174604BC14AD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1:56.255" v="7" actId="478"/>
        <pc:sldMkLst>
          <pc:docMk/>
          <pc:sldMk cId="1131104518" sldId="278"/>
        </pc:sldMkLst>
        <pc:picChg chg="del">
          <ac:chgData name="Emma Williams" userId="c5df5cd7-5794-46a0-b3cc-151ee6dc1f76" providerId="ADAL" clId="{B7C58C02-0EF1-4935-A4B4-87C9A495E043}" dt="2024-04-23T10:21:56.255" v="7" actId="478"/>
          <ac:picMkLst>
            <pc:docMk/>
            <pc:sldMk cId="1131104518" sldId="278"/>
            <ac:picMk id="13" creationId="{94D201E4-99A8-5493-A74D-569063A869FC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01.928" v="8" actId="478"/>
        <pc:sldMkLst>
          <pc:docMk/>
          <pc:sldMk cId="1789395710" sldId="279"/>
        </pc:sldMkLst>
        <pc:picChg chg="del">
          <ac:chgData name="Emma Williams" userId="c5df5cd7-5794-46a0-b3cc-151ee6dc1f76" providerId="ADAL" clId="{B7C58C02-0EF1-4935-A4B4-87C9A495E043}" dt="2024-04-23T10:22:01.928" v="8" actId="478"/>
          <ac:picMkLst>
            <pc:docMk/>
            <pc:sldMk cId="1789395710" sldId="279"/>
            <ac:picMk id="49" creationId="{114A21AA-7462-12B8-1616-5BE77E88269A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51.928" v="16" actId="478"/>
        <pc:sldMkLst>
          <pc:docMk/>
          <pc:sldMk cId="3639401076" sldId="280"/>
        </pc:sldMkLst>
        <pc:picChg chg="del">
          <ac:chgData name="Emma Williams" userId="c5df5cd7-5794-46a0-b3cc-151ee6dc1f76" providerId="ADAL" clId="{B7C58C02-0EF1-4935-A4B4-87C9A495E043}" dt="2024-04-23T10:22:51.928" v="16" actId="478"/>
          <ac:picMkLst>
            <pc:docMk/>
            <pc:sldMk cId="3639401076" sldId="280"/>
            <ac:picMk id="23" creationId="{13CF3F43-4AAD-B150-DD68-1C92648EB4EB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55.331" v="17" actId="478"/>
        <pc:sldMkLst>
          <pc:docMk/>
          <pc:sldMk cId="1100395981" sldId="281"/>
        </pc:sldMkLst>
        <pc:picChg chg="del">
          <ac:chgData name="Emma Williams" userId="c5df5cd7-5794-46a0-b3cc-151ee6dc1f76" providerId="ADAL" clId="{B7C58C02-0EF1-4935-A4B4-87C9A495E043}" dt="2024-04-23T10:22:55.331" v="17" actId="478"/>
          <ac:picMkLst>
            <pc:docMk/>
            <pc:sldMk cId="1100395981" sldId="281"/>
            <ac:picMk id="54" creationId="{D5929D3C-F6C8-B934-E141-CB2CAFA72503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3:00.965" v="18" actId="478"/>
        <pc:sldMkLst>
          <pc:docMk/>
          <pc:sldMk cId="934976569" sldId="282"/>
        </pc:sldMkLst>
        <pc:picChg chg="del">
          <ac:chgData name="Emma Williams" userId="c5df5cd7-5794-46a0-b3cc-151ee6dc1f76" providerId="ADAL" clId="{B7C58C02-0EF1-4935-A4B4-87C9A495E043}" dt="2024-04-23T10:23:00.965" v="18" actId="478"/>
          <ac:picMkLst>
            <pc:docMk/>
            <pc:sldMk cId="934976569" sldId="282"/>
            <ac:picMk id="22" creationId="{CB532C29-1F5F-76DD-9BB2-0C9CD434D12B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3:06.063" v="19" actId="478"/>
        <pc:sldMkLst>
          <pc:docMk/>
          <pc:sldMk cId="337306582" sldId="283"/>
        </pc:sldMkLst>
        <pc:picChg chg="del">
          <ac:chgData name="Emma Williams" userId="c5df5cd7-5794-46a0-b3cc-151ee6dc1f76" providerId="ADAL" clId="{B7C58C02-0EF1-4935-A4B4-87C9A495E043}" dt="2024-04-23T10:23:06.063" v="19" actId="478"/>
          <ac:picMkLst>
            <pc:docMk/>
            <pc:sldMk cId="337306582" sldId="283"/>
            <ac:picMk id="12" creationId="{DC2FAD84-1B7D-54EF-75FA-6FD53D02D918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3:09.913" v="20" actId="478"/>
        <pc:sldMkLst>
          <pc:docMk/>
          <pc:sldMk cId="1528968281" sldId="284"/>
        </pc:sldMkLst>
        <pc:picChg chg="del">
          <ac:chgData name="Emma Williams" userId="c5df5cd7-5794-46a0-b3cc-151ee6dc1f76" providerId="ADAL" clId="{B7C58C02-0EF1-4935-A4B4-87C9A495E043}" dt="2024-04-23T10:23:09.913" v="20" actId="478"/>
          <ac:picMkLst>
            <pc:docMk/>
            <pc:sldMk cId="1528968281" sldId="284"/>
            <ac:picMk id="11" creationId="{9E0EA2B2-F05E-8EF6-BDCB-0D92F1E7DD22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3:13.814" v="21" actId="478"/>
        <pc:sldMkLst>
          <pc:docMk/>
          <pc:sldMk cId="991107381" sldId="285"/>
        </pc:sldMkLst>
        <pc:picChg chg="del">
          <ac:chgData name="Emma Williams" userId="c5df5cd7-5794-46a0-b3cc-151ee6dc1f76" providerId="ADAL" clId="{B7C58C02-0EF1-4935-A4B4-87C9A495E043}" dt="2024-04-23T10:23:13.814" v="21" actId="478"/>
          <ac:picMkLst>
            <pc:docMk/>
            <pc:sldMk cId="991107381" sldId="285"/>
            <ac:picMk id="22" creationId="{DC790D03-E722-CE01-E981-1837A4F751DF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3:18.738" v="22" actId="478"/>
        <pc:sldMkLst>
          <pc:docMk/>
          <pc:sldMk cId="3436703467" sldId="286"/>
        </pc:sldMkLst>
        <pc:picChg chg="del">
          <ac:chgData name="Emma Williams" userId="c5df5cd7-5794-46a0-b3cc-151ee6dc1f76" providerId="ADAL" clId="{B7C58C02-0EF1-4935-A4B4-87C9A495E043}" dt="2024-04-23T10:23:18.738" v="22" actId="478"/>
          <ac:picMkLst>
            <pc:docMk/>
            <pc:sldMk cId="3436703467" sldId="286"/>
            <ac:picMk id="13" creationId="{CA29424D-0CBE-8662-DF85-CF84BC1F5D49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1:28.522" v="2" actId="478"/>
        <pc:sldMkLst>
          <pc:docMk/>
          <pc:sldMk cId="1029412752" sldId="287"/>
        </pc:sldMkLst>
        <pc:picChg chg="del">
          <ac:chgData name="Emma Williams" userId="c5df5cd7-5794-46a0-b3cc-151ee6dc1f76" providerId="ADAL" clId="{B7C58C02-0EF1-4935-A4B4-87C9A495E043}" dt="2024-04-23T10:21:28.522" v="2" actId="478"/>
          <ac:picMkLst>
            <pc:docMk/>
            <pc:sldMk cId="1029412752" sldId="287"/>
            <ac:picMk id="13" creationId="{2F238622-912B-4A2A-31CC-9AC2B046E9CE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05.136" v="9" actId="478"/>
        <pc:sldMkLst>
          <pc:docMk/>
          <pc:sldMk cId="3239439164" sldId="288"/>
        </pc:sldMkLst>
        <pc:picChg chg="del">
          <ac:chgData name="Emma Williams" userId="c5df5cd7-5794-46a0-b3cc-151ee6dc1f76" providerId="ADAL" clId="{B7C58C02-0EF1-4935-A4B4-87C9A495E043}" dt="2024-04-23T10:22:05.136" v="9" actId="478"/>
          <ac:picMkLst>
            <pc:docMk/>
            <pc:sldMk cId="3239439164" sldId="288"/>
            <ac:picMk id="8" creationId="{22B190FA-54C1-7D61-D01A-47D28438C53C}"/>
          </ac:picMkLst>
        </pc:picChg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hyperlink" Target="https://svgsilh.com/image/158469.html" TargetMode="External"/><Relationship Id="rId7" Type="http://schemas.openxmlformats.org/officeDocument/2006/relationships/image" Target="../media/image10.svg"/><Relationship Id="rId12" Type="http://schemas.openxmlformats.org/officeDocument/2006/relationships/image" Target="../media/image15.jp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hyperlink" Target="https://pixabay.com/en/smartphone-app-news-web-internet-1184883/" TargetMode="External"/><Relationship Id="rId10" Type="http://schemas.openxmlformats.org/officeDocument/2006/relationships/image" Target="../media/image13.png"/><Relationship Id="rId4" Type="http://schemas.openxmlformats.org/officeDocument/2006/relationships/image" Target="../media/image8.png"/><Relationship Id="rId9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hyperlink" Target="https://svgsilh.com/image/158469.html" TargetMode="External"/><Relationship Id="rId7" Type="http://schemas.openxmlformats.org/officeDocument/2006/relationships/image" Target="../media/image10.svg"/><Relationship Id="rId12" Type="http://schemas.openxmlformats.org/officeDocument/2006/relationships/image" Target="../media/image15.jp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hyperlink" Target="https://pixabay.com/en/smartphone-app-news-web-internet-1184883/" TargetMode="External"/><Relationship Id="rId10" Type="http://schemas.openxmlformats.org/officeDocument/2006/relationships/image" Target="../media/image13.png"/><Relationship Id="rId4" Type="http://schemas.openxmlformats.org/officeDocument/2006/relationships/image" Target="../media/image8.png"/><Relationship Id="rId9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4F72A9-30C1-48E7-AC32-3642C0B0324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998711F-1589-4DEB-8F48-E64B913241D2}">
      <dgm:prSet/>
      <dgm:spPr/>
      <dgm:t>
        <a:bodyPr/>
        <a:lstStyle/>
        <a:p>
          <a:r>
            <a:rPr lang="en-GB" dirty="0"/>
            <a:t>MDD, the third most significant health concern (World Health Organisation [WHO] 2008), is projected to be the leading global health issue by 2030 (Malhi &amp; Mann, 2018; WHO, 2008).</a:t>
          </a:r>
          <a:endParaRPr lang="en-US" dirty="0"/>
        </a:p>
      </dgm:t>
    </dgm:pt>
    <dgm:pt modelId="{E437343A-6C19-4667-B1ED-2747CC75D40F}" type="parTrans" cxnId="{A150EE38-C059-4388-A844-D820761C595B}">
      <dgm:prSet/>
      <dgm:spPr/>
      <dgm:t>
        <a:bodyPr/>
        <a:lstStyle/>
        <a:p>
          <a:endParaRPr lang="en-US"/>
        </a:p>
      </dgm:t>
    </dgm:pt>
    <dgm:pt modelId="{DE6C0179-FAF8-4E3B-81ED-0B4E374CE37D}" type="sibTrans" cxnId="{A150EE38-C059-4388-A844-D820761C595B}">
      <dgm:prSet/>
      <dgm:spPr/>
      <dgm:t>
        <a:bodyPr/>
        <a:lstStyle/>
        <a:p>
          <a:endParaRPr lang="en-US"/>
        </a:p>
      </dgm:t>
    </dgm:pt>
    <dgm:pt modelId="{4153B483-9DBA-4BF8-8B10-C5E8F670B8C9}">
      <dgm:prSet/>
      <dgm:spPr/>
      <dgm:t>
        <a:bodyPr/>
        <a:lstStyle/>
        <a:p>
          <a:r>
            <a:rPr lang="en-GB" dirty="0"/>
            <a:t>264 million people worldwide affected, one in four experience depression annually in the UK (Costa et al., 2022).</a:t>
          </a:r>
          <a:endParaRPr lang="en-US" dirty="0"/>
        </a:p>
      </dgm:t>
    </dgm:pt>
    <dgm:pt modelId="{33904C09-EBDB-45B8-AA79-A20F484FDBF6}" type="parTrans" cxnId="{E55AA24B-B377-447A-AE7A-C3F521682D4F}">
      <dgm:prSet/>
      <dgm:spPr/>
      <dgm:t>
        <a:bodyPr/>
        <a:lstStyle/>
        <a:p>
          <a:endParaRPr lang="en-US"/>
        </a:p>
      </dgm:t>
    </dgm:pt>
    <dgm:pt modelId="{8ACA2BB8-D633-45E5-B61D-83596ABB1547}" type="sibTrans" cxnId="{E55AA24B-B377-447A-AE7A-C3F521682D4F}">
      <dgm:prSet/>
      <dgm:spPr/>
      <dgm:t>
        <a:bodyPr/>
        <a:lstStyle/>
        <a:p>
          <a:endParaRPr lang="en-US"/>
        </a:p>
      </dgm:t>
    </dgm:pt>
    <dgm:pt modelId="{F8EB6925-A801-4626-A189-FF88B2EF894B}">
      <dgm:prSet/>
      <dgm:spPr/>
      <dgm:t>
        <a:bodyPr/>
        <a:lstStyle/>
        <a:p>
          <a:r>
            <a:rPr lang="en-GB" dirty="0" err="1"/>
            <a:t>Sokero</a:t>
          </a:r>
          <a:r>
            <a:rPr lang="en-GB" dirty="0"/>
            <a:t> et al. (2016) and Franklin et al.'s meta-analysis (2017) highlight heightened risk of suicide among individuals with MDD.</a:t>
          </a:r>
          <a:endParaRPr lang="en-US" dirty="0"/>
        </a:p>
      </dgm:t>
    </dgm:pt>
    <dgm:pt modelId="{100ECB98-71B3-42EA-A195-401E73E682F0}" type="parTrans" cxnId="{046B3330-4089-47FC-B685-9B2B7248C816}">
      <dgm:prSet/>
      <dgm:spPr/>
      <dgm:t>
        <a:bodyPr/>
        <a:lstStyle/>
        <a:p>
          <a:endParaRPr lang="en-US"/>
        </a:p>
      </dgm:t>
    </dgm:pt>
    <dgm:pt modelId="{50D5C9FB-D643-462C-8F34-ADB54691792B}" type="sibTrans" cxnId="{046B3330-4089-47FC-B685-9B2B7248C816}">
      <dgm:prSet/>
      <dgm:spPr/>
      <dgm:t>
        <a:bodyPr/>
        <a:lstStyle/>
        <a:p>
          <a:endParaRPr lang="en-US"/>
        </a:p>
      </dgm:t>
    </dgm:pt>
    <dgm:pt modelId="{31EC053A-3546-4419-A641-39DD99FC9B24}">
      <dgm:prSet/>
      <dgm:spPr/>
      <dgm:t>
        <a:bodyPr/>
        <a:lstStyle/>
        <a:p>
          <a:r>
            <a:rPr lang="en-US" dirty="0"/>
            <a:t>80% recurrence rate within five years. Effective interventions reduce relapse risk (Tondo &amp; </a:t>
          </a:r>
          <a:r>
            <a:rPr lang="en-US" dirty="0" err="1"/>
            <a:t>Baldessarini</a:t>
          </a:r>
          <a:r>
            <a:rPr lang="en-US" dirty="0"/>
            <a:t>, 2024).</a:t>
          </a:r>
        </a:p>
      </dgm:t>
    </dgm:pt>
    <dgm:pt modelId="{BFFE9158-9C3B-43E9-A144-B33C4CBE632F}" type="parTrans" cxnId="{BEBFF93C-4078-45FA-8AC1-C3AC4915FE63}">
      <dgm:prSet/>
      <dgm:spPr/>
      <dgm:t>
        <a:bodyPr/>
        <a:lstStyle/>
        <a:p>
          <a:endParaRPr lang="en-US"/>
        </a:p>
      </dgm:t>
    </dgm:pt>
    <dgm:pt modelId="{861C9EF7-581D-4376-A3A1-CF70A639509E}" type="sibTrans" cxnId="{BEBFF93C-4078-45FA-8AC1-C3AC4915FE63}">
      <dgm:prSet/>
      <dgm:spPr/>
      <dgm:t>
        <a:bodyPr/>
        <a:lstStyle/>
        <a:p>
          <a:endParaRPr lang="en-US"/>
        </a:p>
      </dgm:t>
    </dgm:pt>
    <dgm:pt modelId="{079D960A-6CF3-4C99-BB24-86073A180788}">
      <dgm:prSet/>
      <dgm:spPr/>
      <dgm:t>
        <a:bodyPr/>
        <a:lstStyle/>
        <a:p>
          <a:r>
            <a:rPr lang="en-GB" dirty="0"/>
            <a:t>Effective rehabilitation strategies essential for addressing the impact of MDD (</a:t>
          </a:r>
          <a:r>
            <a:rPr lang="en-GB" dirty="0" err="1"/>
            <a:t>Oluboka</a:t>
          </a:r>
          <a:r>
            <a:rPr lang="en-GB" dirty="0"/>
            <a:t> et al., 2018).</a:t>
          </a:r>
          <a:endParaRPr lang="en-US" dirty="0"/>
        </a:p>
      </dgm:t>
    </dgm:pt>
    <dgm:pt modelId="{68001F01-6EB2-4B96-9054-5D078E1C88A2}" type="parTrans" cxnId="{23A2343A-CF5C-4DA7-A349-E9629FDB1F7C}">
      <dgm:prSet/>
      <dgm:spPr/>
      <dgm:t>
        <a:bodyPr/>
        <a:lstStyle/>
        <a:p>
          <a:endParaRPr lang="en-US"/>
        </a:p>
      </dgm:t>
    </dgm:pt>
    <dgm:pt modelId="{E62C6BED-289A-4441-A57F-3BE99D5B075B}" type="sibTrans" cxnId="{23A2343A-CF5C-4DA7-A349-E9629FDB1F7C}">
      <dgm:prSet/>
      <dgm:spPr/>
      <dgm:t>
        <a:bodyPr/>
        <a:lstStyle/>
        <a:p>
          <a:endParaRPr lang="en-US"/>
        </a:p>
      </dgm:t>
    </dgm:pt>
    <dgm:pt modelId="{1A5ED738-A3B2-4E02-88A6-1E6A72E8FB66}" type="pres">
      <dgm:prSet presAssocID="{2F4F72A9-30C1-48E7-AC32-3642C0B0324C}" presName="vert0" presStyleCnt="0">
        <dgm:presLayoutVars>
          <dgm:dir/>
          <dgm:animOne val="branch"/>
          <dgm:animLvl val="lvl"/>
        </dgm:presLayoutVars>
      </dgm:prSet>
      <dgm:spPr/>
    </dgm:pt>
    <dgm:pt modelId="{F0429BCB-DA50-438A-8440-75FF3AC0DF8F}" type="pres">
      <dgm:prSet presAssocID="{3998711F-1589-4DEB-8F48-E64B913241D2}" presName="thickLine" presStyleLbl="alignNode1" presStyleIdx="0" presStyleCnt="5"/>
      <dgm:spPr/>
    </dgm:pt>
    <dgm:pt modelId="{EA712ECC-67ED-4B7A-9F39-842328148239}" type="pres">
      <dgm:prSet presAssocID="{3998711F-1589-4DEB-8F48-E64B913241D2}" presName="horz1" presStyleCnt="0"/>
      <dgm:spPr/>
    </dgm:pt>
    <dgm:pt modelId="{2AB8A7C3-E845-49B1-BE8D-069FD1AA1DDF}" type="pres">
      <dgm:prSet presAssocID="{3998711F-1589-4DEB-8F48-E64B913241D2}" presName="tx1" presStyleLbl="revTx" presStyleIdx="0" presStyleCnt="5"/>
      <dgm:spPr/>
    </dgm:pt>
    <dgm:pt modelId="{41CB930D-F896-4143-B4FB-161E3D6DB990}" type="pres">
      <dgm:prSet presAssocID="{3998711F-1589-4DEB-8F48-E64B913241D2}" presName="vert1" presStyleCnt="0"/>
      <dgm:spPr/>
    </dgm:pt>
    <dgm:pt modelId="{7D19488B-DF25-43DA-BCAE-94194564E4AF}" type="pres">
      <dgm:prSet presAssocID="{4153B483-9DBA-4BF8-8B10-C5E8F670B8C9}" presName="thickLine" presStyleLbl="alignNode1" presStyleIdx="1" presStyleCnt="5"/>
      <dgm:spPr/>
    </dgm:pt>
    <dgm:pt modelId="{ACB980C9-3E05-4985-9BAC-5FCF556275F6}" type="pres">
      <dgm:prSet presAssocID="{4153B483-9DBA-4BF8-8B10-C5E8F670B8C9}" presName="horz1" presStyleCnt="0"/>
      <dgm:spPr/>
    </dgm:pt>
    <dgm:pt modelId="{014DC4A3-3625-4769-9990-319A0265951B}" type="pres">
      <dgm:prSet presAssocID="{4153B483-9DBA-4BF8-8B10-C5E8F670B8C9}" presName="tx1" presStyleLbl="revTx" presStyleIdx="1" presStyleCnt="5"/>
      <dgm:spPr/>
    </dgm:pt>
    <dgm:pt modelId="{F115E838-B75F-48D3-920F-47C09E4BCB72}" type="pres">
      <dgm:prSet presAssocID="{4153B483-9DBA-4BF8-8B10-C5E8F670B8C9}" presName="vert1" presStyleCnt="0"/>
      <dgm:spPr/>
    </dgm:pt>
    <dgm:pt modelId="{A2F742AE-DFA4-4AD2-B292-62A02BFB9684}" type="pres">
      <dgm:prSet presAssocID="{F8EB6925-A801-4626-A189-FF88B2EF894B}" presName="thickLine" presStyleLbl="alignNode1" presStyleIdx="2" presStyleCnt="5"/>
      <dgm:spPr/>
    </dgm:pt>
    <dgm:pt modelId="{CCB5AC42-CD09-4819-989B-194ADC81C64D}" type="pres">
      <dgm:prSet presAssocID="{F8EB6925-A801-4626-A189-FF88B2EF894B}" presName="horz1" presStyleCnt="0"/>
      <dgm:spPr/>
    </dgm:pt>
    <dgm:pt modelId="{75B06E3B-6F72-44FC-A29E-EA9F9E5A6CF6}" type="pres">
      <dgm:prSet presAssocID="{F8EB6925-A801-4626-A189-FF88B2EF894B}" presName="tx1" presStyleLbl="revTx" presStyleIdx="2" presStyleCnt="5"/>
      <dgm:spPr/>
    </dgm:pt>
    <dgm:pt modelId="{5C39FB69-F024-4CA5-9C60-4DAB37D545B6}" type="pres">
      <dgm:prSet presAssocID="{F8EB6925-A801-4626-A189-FF88B2EF894B}" presName="vert1" presStyleCnt="0"/>
      <dgm:spPr/>
    </dgm:pt>
    <dgm:pt modelId="{AE00E7E7-C45C-4E66-8975-979B675F4A9B}" type="pres">
      <dgm:prSet presAssocID="{31EC053A-3546-4419-A641-39DD99FC9B24}" presName="thickLine" presStyleLbl="alignNode1" presStyleIdx="3" presStyleCnt="5"/>
      <dgm:spPr/>
    </dgm:pt>
    <dgm:pt modelId="{767374FB-C9E4-4B4D-8981-3E5E0C1965F1}" type="pres">
      <dgm:prSet presAssocID="{31EC053A-3546-4419-A641-39DD99FC9B24}" presName="horz1" presStyleCnt="0"/>
      <dgm:spPr/>
    </dgm:pt>
    <dgm:pt modelId="{D83E7FCC-DAFA-4D47-9826-1EB3F47C404A}" type="pres">
      <dgm:prSet presAssocID="{31EC053A-3546-4419-A641-39DD99FC9B24}" presName="tx1" presStyleLbl="revTx" presStyleIdx="3" presStyleCnt="5"/>
      <dgm:spPr/>
    </dgm:pt>
    <dgm:pt modelId="{6A390744-D170-4A33-B10A-B350F7A5A0E2}" type="pres">
      <dgm:prSet presAssocID="{31EC053A-3546-4419-A641-39DD99FC9B24}" presName="vert1" presStyleCnt="0"/>
      <dgm:spPr/>
    </dgm:pt>
    <dgm:pt modelId="{E6418768-C8F7-43D5-8C80-38BC48A65348}" type="pres">
      <dgm:prSet presAssocID="{079D960A-6CF3-4C99-BB24-86073A180788}" presName="thickLine" presStyleLbl="alignNode1" presStyleIdx="4" presStyleCnt="5"/>
      <dgm:spPr/>
    </dgm:pt>
    <dgm:pt modelId="{83ED942F-DB7D-423A-9C71-7FF16DABC34F}" type="pres">
      <dgm:prSet presAssocID="{079D960A-6CF3-4C99-BB24-86073A180788}" presName="horz1" presStyleCnt="0"/>
      <dgm:spPr/>
    </dgm:pt>
    <dgm:pt modelId="{A7598C5D-B5D0-4C8D-AD07-90EE819B43F6}" type="pres">
      <dgm:prSet presAssocID="{079D960A-6CF3-4C99-BB24-86073A180788}" presName="tx1" presStyleLbl="revTx" presStyleIdx="4" presStyleCnt="5"/>
      <dgm:spPr/>
    </dgm:pt>
    <dgm:pt modelId="{F5DC9820-D209-4358-AFDE-8C69748ADD61}" type="pres">
      <dgm:prSet presAssocID="{079D960A-6CF3-4C99-BB24-86073A180788}" presName="vert1" presStyleCnt="0"/>
      <dgm:spPr/>
    </dgm:pt>
  </dgm:ptLst>
  <dgm:cxnLst>
    <dgm:cxn modelId="{26F2ED2F-DB58-4D88-A4F3-B6D2F5FCA952}" type="presOf" srcId="{31EC053A-3546-4419-A641-39DD99FC9B24}" destId="{D83E7FCC-DAFA-4D47-9826-1EB3F47C404A}" srcOrd="0" destOrd="0" presId="urn:microsoft.com/office/officeart/2008/layout/LinedList"/>
    <dgm:cxn modelId="{046B3330-4089-47FC-B685-9B2B7248C816}" srcId="{2F4F72A9-30C1-48E7-AC32-3642C0B0324C}" destId="{F8EB6925-A801-4626-A189-FF88B2EF894B}" srcOrd="2" destOrd="0" parTransId="{100ECB98-71B3-42EA-A195-401E73E682F0}" sibTransId="{50D5C9FB-D643-462C-8F34-ADB54691792B}"/>
    <dgm:cxn modelId="{A150EE38-C059-4388-A844-D820761C595B}" srcId="{2F4F72A9-30C1-48E7-AC32-3642C0B0324C}" destId="{3998711F-1589-4DEB-8F48-E64B913241D2}" srcOrd="0" destOrd="0" parTransId="{E437343A-6C19-4667-B1ED-2747CC75D40F}" sibTransId="{DE6C0179-FAF8-4E3B-81ED-0B4E374CE37D}"/>
    <dgm:cxn modelId="{23A2343A-CF5C-4DA7-A349-E9629FDB1F7C}" srcId="{2F4F72A9-30C1-48E7-AC32-3642C0B0324C}" destId="{079D960A-6CF3-4C99-BB24-86073A180788}" srcOrd="4" destOrd="0" parTransId="{68001F01-6EB2-4B96-9054-5D078E1C88A2}" sibTransId="{E62C6BED-289A-4441-A57F-3BE99D5B075B}"/>
    <dgm:cxn modelId="{BEBFF93C-4078-45FA-8AC1-C3AC4915FE63}" srcId="{2F4F72A9-30C1-48E7-AC32-3642C0B0324C}" destId="{31EC053A-3546-4419-A641-39DD99FC9B24}" srcOrd="3" destOrd="0" parTransId="{BFFE9158-9C3B-43E9-A144-B33C4CBE632F}" sibTransId="{861C9EF7-581D-4376-A3A1-CF70A639509E}"/>
    <dgm:cxn modelId="{E55AA24B-B377-447A-AE7A-C3F521682D4F}" srcId="{2F4F72A9-30C1-48E7-AC32-3642C0B0324C}" destId="{4153B483-9DBA-4BF8-8B10-C5E8F670B8C9}" srcOrd="1" destOrd="0" parTransId="{33904C09-EBDB-45B8-AA79-A20F484FDBF6}" sibTransId="{8ACA2BB8-D633-45E5-B61D-83596ABB1547}"/>
    <dgm:cxn modelId="{5331917B-EA82-439A-9809-2137AF914958}" type="presOf" srcId="{2F4F72A9-30C1-48E7-AC32-3642C0B0324C}" destId="{1A5ED738-A3B2-4E02-88A6-1E6A72E8FB66}" srcOrd="0" destOrd="0" presId="urn:microsoft.com/office/officeart/2008/layout/LinedList"/>
    <dgm:cxn modelId="{5604DBA1-7CE0-45DA-8CB3-101D8F6F17D3}" type="presOf" srcId="{079D960A-6CF3-4C99-BB24-86073A180788}" destId="{A7598C5D-B5D0-4C8D-AD07-90EE819B43F6}" srcOrd="0" destOrd="0" presId="urn:microsoft.com/office/officeart/2008/layout/LinedList"/>
    <dgm:cxn modelId="{DF20E7A5-6B7A-4FF7-B1B9-E7FB24C845CE}" type="presOf" srcId="{4153B483-9DBA-4BF8-8B10-C5E8F670B8C9}" destId="{014DC4A3-3625-4769-9990-319A0265951B}" srcOrd="0" destOrd="0" presId="urn:microsoft.com/office/officeart/2008/layout/LinedList"/>
    <dgm:cxn modelId="{A23BB5C2-2AD4-4C91-BEEA-02DA72EC4C4F}" type="presOf" srcId="{3998711F-1589-4DEB-8F48-E64B913241D2}" destId="{2AB8A7C3-E845-49B1-BE8D-069FD1AA1DDF}" srcOrd="0" destOrd="0" presId="urn:microsoft.com/office/officeart/2008/layout/LinedList"/>
    <dgm:cxn modelId="{3D3F05D1-408A-409B-BA97-14D953354A02}" type="presOf" srcId="{F8EB6925-A801-4626-A189-FF88B2EF894B}" destId="{75B06E3B-6F72-44FC-A29E-EA9F9E5A6CF6}" srcOrd="0" destOrd="0" presId="urn:microsoft.com/office/officeart/2008/layout/LinedList"/>
    <dgm:cxn modelId="{AD1F1494-F07D-4754-9ABA-FA8216290E2C}" type="presParOf" srcId="{1A5ED738-A3B2-4E02-88A6-1E6A72E8FB66}" destId="{F0429BCB-DA50-438A-8440-75FF3AC0DF8F}" srcOrd="0" destOrd="0" presId="urn:microsoft.com/office/officeart/2008/layout/LinedList"/>
    <dgm:cxn modelId="{E9FAAD8A-1909-4737-A43B-D0EE4ADF3B9B}" type="presParOf" srcId="{1A5ED738-A3B2-4E02-88A6-1E6A72E8FB66}" destId="{EA712ECC-67ED-4B7A-9F39-842328148239}" srcOrd="1" destOrd="0" presId="urn:microsoft.com/office/officeart/2008/layout/LinedList"/>
    <dgm:cxn modelId="{6387104C-0D9F-4173-B6EB-AD00B80247C8}" type="presParOf" srcId="{EA712ECC-67ED-4B7A-9F39-842328148239}" destId="{2AB8A7C3-E845-49B1-BE8D-069FD1AA1DDF}" srcOrd="0" destOrd="0" presId="urn:microsoft.com/office/officeart/2008/layout/LinedList"/>
    <dgm:cxn modelId="{6A1DC1D7-4E93-477C-8891-7E3345AE7838}" type="presParOf" srcId="{EA712ECC-67ED-4B7A-9F39-842328148239}" destId="{41CB930D-F896-4143-B4FB-161E3D6DB990}" srcOrd="1" destOrd="0" presId="urn:microsoft.com/office/officeart/2008/layout/LinedList"/>
    <dgm:cxn modelId="{C9B51397-C5A0-46CA-89C0-2945ABB8E647}" type="presParOf" srcId="{1A5ED738-A3B2-4E02-88A6-1E6A72E8FB66}" destId="{7D19488B-DF25-43DA-BCAE-94194564E4AF}" srcOrd="2" destOrd="0" presId="urn:microsoft.com/office/officeart/2008/layout/LinedList"/>
    <dgm:cxn modelId="{776C24B7-6E78-47C3-A781-4CFB9925CC48}" type="presParOf" srcId="{1A5ED738-A3B2-4E02-88A6-1E6A72E8FB66}" destId="{ACB980C9-3E05-4985-9BAC-5FCF556275F6}" srcOrd="3" destOrd="0" presId="urn:microsoft.com/office/officeart/2008/layout/LinedList"/>
    <dgm:cxn modelId="{4015A4A6-AFB5-4347-9522-1E62F6E3F115}" type="presParOf" srcId="{ACB980C9-3E05-4985-9BAC-5FCF556275F6}" destId="{014DC4A3-3625-4769-9990-319A0265951B}" srcOrd="0" destOrd="0" presId="urn:microsoft.com/office/officeart/2008/layout/LinedList"/>
    <dgm:cxn modelId="{C2DAE915-0B7C-4CA4-9332-59F6C430014C}" type="presParOf" srcId="{ACB980C9-3E05-4985-9BAC-5FCF556275F6}" destId="{F115E838-B75F-48D3-920F-47C09E4BCB72}" srcOrd="1" destOrd="0" presId="urn:microsoft.com/office/officeart/2008/layout/LinedList"/>
    <dgm:cxn modelId="{CA8DBFB6-114B-4C96-BBC4-2FC673A99E79}" type="presParOf" srcId="{1A5ED738-A3B2-4E02-88A6-1E6A72E8FB66}" destId="{A2F742AE-DFA4-4AD2-B292-62A02BFB9684}" srcOrd="4" destOrd="0" presId="urn:microsoft.com/office/officeart/2008/layout/LinedList"/>
    <dgm:cxn modelId="{CCF5B788-39DC-432D-8F86-9B7AB364C20B}" type="presParOf" srcId="{1A5ED738-A3B2-4E02-88A6-1E6A72E8FB66}" destId="{CCB5AC42-CD09-4819-989B-194ADC81C64D}" srcOrd="5" destOrd="0" presId="urn:microsoft.com/office/officeart/2008/layout/LinedList"/>
    <dgm:cxn modelId="{8521BE75-F792-4EB7-8537-FB9125ED55E5}" type="presParOf" srcId="{CCB5AC42-CD09-4819-989B-194ADC81C64D}" destId="{75B06E3B-6F72-44FC-A29E-EA9F9E5A6CF6}" srcOrd="0" destOrd="0" presId="urn:microsoft.com/office/officeart/2008/layout/LinedList"/>
    <dgm:cxn modelId="{0532878E-ECED-4387-9294-E13D10F8D7FB}" type="presParOf" srcId="{CCB5AC42-CD09-4819-989B-194ADC81C64D}" destId="{5C39FB69-F024-4CA5-9C60-4DAB37D545B6}" srcOrd="1" destOrd="0" presId="urn:microsoft.com/office/officeart/2008/layout/LinedList"/>
    <dgm:cxn modelId="{D5072F36-DC0F-4EFD-BDB4-2D37CE69FAC8}" type="presParOf" srcId="{1A5ED738-A3B2-4E02-88A6-1E6A72E8FB66}" destId="{AE00E7E7-C45C-4E66-8975-979B675F4A9B}" srcOrd="6" destOrd="0" presId="urn:microsoft.com/office/officeart/2008/layout/LinedList"/>
    <dgm:cxn modelId="{0738DF4E-F8C5-4D1B-AE77-52716C597154}" type="presParOf" srcId="{1A5ED738-A3B2-4E02-88A6-1E6A72E8FB66}" destId="{767374FB-C9E4-4B4D-8981-3E5E0C1965F1}" srcOrd="7" destOrd="0" presId="urn:microsoft.com/office/officeart/2008/layout/LinedList"/>
    <dgm:cxn modelId="{EA9359B9-DAEA-4DE2-90A2-88865BB327A4}" type="presParOf" srcId="{767374FB-C9E4-4B4D-8981-3E5E0C1965F1}" destId="{D83E7FCC-DAFA-4D47-9826-1EB3F47C404A}" srcOrd="0" destOrd="0" presId="urn:microsoft.com/office/officeart/2008/layout/LinedList"/>
    <dgm:cxn modelId="{B4D99CAA-A483-493C-A31B-38D4DCB3CF18}" type="presParOf" srcId="{767374FB-C9E4-4B4D-8981-3E5E0C1965F1}" destId="{6A390744-D170-4A33-B10A-B350F7A5A0E2}" srcOrd="1" destOrd="0" presId="urn:microsoft.com/office/officeart/2008/layout/LinedList"/>
    <dgm:cxn modelId="{807E0AD4-F42B-4D7E-8607-9250A90A6E2D}" type="presParOf" srcId="{1A5ED738-A3B2-4E02-88A6-1E6A72E8FB66}" destId="{E6418768-C8F7-43D5-8C80-38BC48A65348}" srcOrd="8" destOrd="0" presId="urn:microsoft.com/office/officeart/2008/layout/LinedList"/>
    <dgm:cxn modelId="{FDC84C05-2684-49D0-B965-D995DEEBCFB4}" type="presParOf" srcId="{1A5ED738-A3B2-4E02-88A6-1E6A72E8FB66}" destId="{83ED942F-DB7D-423A-9C71-7FF16DABC34F}" srcOrd="9" destOrd="0" presId="urn:microsoft.com/office/officeart/2008/layout/LinedList"/>
    <dgm:cxn modelId="{085B537B-3868-49A8-85FA-AB1A1507A2D4}" type="presParOf" srcId="{83ED942F-DB7D-423A-9C71-7FF16DABC34F}" destId="{A7598C5D-B5D0-4C8D-AD07-90EE819B43F6}" srcOrd="0" destOrd="0" presId="urn:microsoft.com/office/officeart/2008/layout/LinedList"/>
    <dgm:cxn modelId="{E68E2424-5028-4538-9DB5-4CCAA413C4D3}" type="presParOf" srcId="{83ED942F-DB7D-423A-9C71-7FF16DABC34F}" destId="{F5DC9820-D209-4358-AFDE-8C69748ADD6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1A822F-E3DC-4CFB-AE83-C743A6E61395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F5EF1C83-210C-4148-A03B-5EDACA0DC7ED}">
      <dgm:prSet/>
      <dgm:spPr/>
      <dgm:t>
        <a:bodyPr/>
        <a:lstStyle/>
        <a:p>
          <a:r>
            <a:rPr lang="en-GB" dirty="0"/>
            <a:t>1. Depressed mood.</a:t>
          </a:r>
          <a:endParaRPr lang="en-US" dirty="0"/>
        </a:p>
      </dgm:t>
    </dgm:pt>
    <dgm:pt modelId="{27745E34-560A-499C-B209-057F0E1DBE59}" type="parTrans" cxnId="{0DE14617-2DFA-4AD5-8210-95D4DA1B4B49}">
      <dgm:prSet/>
      <dgm:spPr/>
      <dgm:t>
        <a:bodyPr/>
        <a:lstStyle/>
        <a:p>
          <a:endParaRPr lang="en-US"/>
        </a:p>
      </dgm:t>
    </dgm:pt>
    <dgm:pt modelId="{3EAB32EA-5200-4EAB-BA04-82B6586AC8B3}" type="sibTrans" cxnId="{0DE14617-2DFA-4AD5-8210-95D4DA1B4B49}">
      <dgm:prSet/>
      <dgm:spPr/>
      <dgm:t>
        <a:bodyPr/>
        <a:lstStyle/>
        <a:p>
          <a:endParaRPr lang="en-US"/>
        </a:p>
      </dgm:t>
    </dgm:pt>
    <dgm:pt modelId="{D8543C2B-718B-4A9D-A637-80A786E52B60}">
      <dgm:prSet/>
      <dgm:spPr/>
      <dgm:t>
        <a:bodyPr/>
        <a:lstStyle/>
        <a:p>
          <a:r>
            <a:rPr lang="en-GB" dirty="0"/>
            <a:t>2. Diminished interest or pleasure in all, or almost all, activities.</a:t>
          </a:r>
          <a:endParaRPr lang="en-US" dirty="0"/>
        </a:p>
      </dgm:t>
    </dgm:pt>
    <dgm:pt modelId="{7191D862-D6E0-4E92-AB99-D5220841B7EE}" type="parTrans" cxnId="{6CDBC157-3F8D-4F8A-87DA-F24B0CF8203F}">
      <dgm:prSet/>
      <dgm:spPr/>
      <dgm:t>
        <a:bodyPr/>
        <a:lstStyle/>
        <a:p>
          <a:endParaRPr lang="en-US"/>
        </a:p>
      </dgm:t>
    </dgm:pt>
    <dgm:pt modelId="{70CBB9DD-5C38-4AE6-A2CD-8FAB88D3E608}" type="sibTrans" cxnId="{6CDBC157-3F8D-4F8A-87DA-F24B0CF8203F}">
      <dgm:prSet/>
      <dgm:spPr/>
      <dgm:t>
        <a:bodyPr/>
        <a:lstStyle/>
        <a:p>
          <a:endParaRPr lang="en-US"/>
        </a:p>
      </dgm:t>
    </dgm:pt>
    <dgm:pt modelId="{B3CFCB64-6528-4E93-9341-367642F7432E}">
      <dgm:prSet/>
      <dgm:spPr/>
      <dgm:t>
        <a:bodyPr/>
        <a:lstStyle/>
        <a:p>
          <a:r>
            <a:rPr lang="en-GB" dirty="0"/>
            <a:t>3. Significant weight loss or weight gain, decrease/increase in appetite.</a:t>
          </a:r>
          <a:endParaRPr lang="en-US" dirty="0"/>
        </a:p>
      </dgm:t>
    </dgm:pt>
    <dgm:pt modelId="{3084A690-CFBB-4F6C-9E99-142407C8B5E7}" type="parTrans" cxnId="{F0852230-CDAE-449E-9B6D-205FB01E8A0B}">
      <dgm:prSet/>
      <dgm:spPr/>
      <dgm:t>
        <a:bodyPr/>
        <a:lstStyle/>
        <a:p>
          <a:endParaRPr lang="en-US"/>
        </a:p>
      </dgm:t>
    </dgm:pt>
    <dgm:pt modelId="{8D3838B5-B4C3-4CAB-AF3B-37F3B4387710}" type="sibTrans" cxnId="{F0852230-CDAE-449E-9B6D-205FB01E8A0B}">
      <dgm:prSet/>
      <dgm:spPr/>
      <dgm:t>
        <a:bodyPr/>
        <a:lstStyle/>
        <a:p>
          <a:endParaRPr lang="en-US"/>
        </a:p>
      </dgm:t>
    </dgm:pt>
    <dgm:pt modelId="{8C48F36E-FA90-40AE-95CE-3DA54E21EAEE}">
      <dgm:prSet/>
      <dgm:spPr/>
      <dgm:t>
        <a:bodyPr/>
        <a:lstStyle/>
        <a:p>
          <a:r>
            <a:rPr lang="en-GB" dirty="0"/>
            <a:t>4. Insomnia or hypersomnia.</a:t>
          </a:r>
          <a:endParaRPr lang="en-US" dirty="0"/>
        </a:p>
      </dgm:t>
    </dgm:pt>
    <dgm:pt modelId="{0D85EDF4-6F45-47CC-BA8D-D6D94A611060}" type="parTrans" cxnId="{90A36030-7603-4DEE-8355-1D7F3CA152BA}">
      <dgm:prSet/>
      <dgm:spPr/>
      <dgm:t>
        <a:bodyPr/>
        <a:lstStyle/>
        <a:p>
          <a:endParaRPr lang="en-US"/>
        </a:p>
      </dgm:t>
    </dgm:pt>
    <dgm:pt modelId="{EC6D6795-8319-4B54-A58B-BC432EFAF663}" type="sibTrans" cxnId="{90A36030-7603-4DEE-8355-1D7F3CA152BA}">
      <dgm:prSet/>
      <dgm:spPr/>
      <dgm:t>
        <a:bodyPr/>
        <a:lstStyle/>
        <a:p>
          <a:endParaRPr lang="en-US"/>
        </a:p>
      </dgm:t>
    </dgm:pt>
    <dgm:pt modelId="{11181B24-CE3C-4008-9164-053009F81058}">
      <dgm:prSet/>
      <dgm:spPr/>
      <dgm:t>
        <a:bodyPr/>
        <a:lstStyle/>
        <a:p>
          <a:r>
            <a:rPr lang="en-GB" dirty="0"/>
            <a:t>5. Psychomotor agitation or retardation.</a:t>
          </a:r>
          <a:endParaRPr lang="en-US" dirty="0"/>
        </a:p>
      </dgm:t>
    </dgm:pt>
    <dgm:pt modelId="{F387A23F-3BDD-4017-A0DD-E59087CB86FF}" type="parTrans" cxnId="{FB40B224-1E8F-4617-858D-A71EBA85AB8B}">
      <dgm:prSet/>
      <dgm:spPr/>
      <dgm:t>
        <a:bodyPr/>
        <a:lstStyle/>
        <a:p>
          <a:endParaRPr lang="en-US"/>
        </a:p>
      </dgm:t>
    </dgm:pt>
    <dgm:pt modelId="{0324C020-AD18-4F44-9990-F2F124308D30}" type="sibTrans" cxnId="{FB40B224-1E8F-4617-858D-A71EBA85AB8B}">
      <dgm:prSet/>
      <dgm:spPr/>
      <dgm:t>
        <a:bodyPr/>
        <a:lstStyle/>
        <a:p>
          <a:endParaRPr lang="en-US"/>
        </a:p>
      </dgm:t>
    </dgm:pt>
    <dgm:pt modelId="{5BD27BFB-AC4B-47E0-89F6-9B5510D49A4A}">
      <dgm:prSet/>
      <dgm:spPr/>
      <dgm:t>
        <a:bodyPr/>
        <a:lstStyle/>
        <a:p>
          <a:r>
            <a:rPr lang="en-GB" dirty="0"/>
            <a:t>6. Fatigue/loss of energy.</a:t>
          </a:r>
          <a:endParaRPr lang="en-US" dirty="0"/>
        </a:p>
      </dgm:t>
    </dgm:pt>
    <dgm:pt modelId="{D72E0D70-E2FA-4F0A-88E6-2D882F9BD813}" type="parTrans" cxnId="{E6E3F0C1-1F78-46B1-9908-6A0C6D583E4B}">
      <dgm:prSet/>
      <dgm:spPr/>
      <dgm:t>
        <a:bodyPr/>
        <a:lstStyle/>
        <a:p>
          <a:endParaRPr lang="en-US"/>
        </a:p>
      </dgm:t>
    </dgm:pt>
    <dgm:pt modelId="{5E70A7DC-AA08-4D57-87F9-678C133F21AC}" type="sibTrans" cxnId="{E6E3F0C1-1F78-46B1-9908-6A0C6D583E4B}">
      <dgm:prSet/>
      <dgm:spPr/>
      <dgm:t>
        <a:bodyPr/>
        <a:lstStyle/>
        <a:p>
          <a:endParaRPr lang="en-US"/>
        </a:p>
      </dgm:t>
    </dgm:pt>
    <dgm:pt modelId="{1416C8DC-D318-4DA0-AA94-0198ADFB4A94}">
      <dgm:prSet/>
      <dgm:spPr/>
      <dgm:t>
        <a:bodyPr/>
        <a:lstStyle/>
        <a:p>
          <a:r>
            <a:rPr lang="en-GB" dirty="0"/>
            <a:t>7. Worthlessness feelings or excessive guilt.</a:t>
          </a:r>
          <a:endParaRPr lang="en-US" dirty="0"/>
        </a:p>
      </dgm:t>
    </dgm:pt>
    <dgm:pt modelId="{75D15D59-1B0E-4CD0-BFBB-37260944B3C3}" type="parTrans" cxnId="{9E35FE45-5A70-4B10-BF1E-63822F4FB790}">
      <dgm:prSet/>
      <dgm:spPr/>
      <dgm:t>
        <a:bodyPr/>
        <a:lstStyle/>
        <a:p>
          <a:endParaRPr lang="en-US"/>
        </a:p>
      </dgm:t>
    </dgm:pt>
    <dgm:pt modelId="{26D04ECA-3B45-47CB-96C9-4E5C54E898A7}" type="sibTrans" cxnId="{9E35FE45-5A70-4B10-BF1E-63822F4FB790}">
      <dgm:prSet/>
      <dgm:spPr/>
      <dgm:t>
        <a:bodyPr/>
        <a:lstStyle/>
        <a:p>
          <a:endParaRPr lang="en-US"/>
        </a:p>
      </dgm:t>
    </dgm:pt>
    <dgm:pt modelId="{5DAD063E-828D-460E-98EC-2FAE34C306D6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8. Diminished ability to think or concentrate.</a:t>
          </a:r>
          <a:endParaRPr lang="en-US" dirty="0"/>
        </a:p>
      </dgm:t>
    </dgm:pt>
    <dgm:pt modelId="{0884897F-28B2-4A93-944A-305307829F77}" type="parTrans" cxnId="{7952CAA5-FE1C-41C6-BBFE-523D3D7C3C4E}">
      <dgm:prSet/>
      <dgm:spPr/>
      <dgm:t>
        <a:bodyPr/>
        <a:lstStyle/>
        <a:p>
          <a:endParaRPr lang="en-US"/>
        </a:p>
      </dgm:t>
    </dgm:pt>
    <dgm:pt modelId="{18099DD1-F62B-4A4A-84E4-69038C40E141}" type="sibTrans" cxnId="{7952CAA5-FE1C-41C6-BBFE-523D3D7C3C4E}">
      <dgm:prSet/>
      <dgm:spPr/>
      <dgm:t>
        <a:bodyPr/>
        <a:lstStyle/>
        <a:p>
          <a:endParaRPr lang="en-US"/>
        </a:p>
      </dgm:t>
    </dgm:pt>
    <dgm:pt modelId="{A3EC7F24-4FAE-4C6E-9FF0-F746B5E347A1}">
      <dgm:prSet/>
      <dgm:spPr/>
      <dgm:t>
        <a:bodyPr/>
        <a:lstStyle/>
        <a:p>
          <a:r>
            <a:rPr lang="en-GB" dirty="0"/>
            <a:t>9. Recurrent thoughts of suicidal, or suicide attempts.</a:t>
          </a:r>
          <a:endParaRPr lang="en-US" dirty="0"/>
        </a:p>
      </dgm:t>
    </dgm:pt>
    <dgm:pt modelId="{A99EF84C-A368-418B-B79F-5034CDD667C0}" type="parTrans" cxnId="{95D5B943-8844-4BA9-B08C-9A03069F7F51}">
      <dgm:prSet/>
      <dgm:spPr/>
      <dgm:t>
        <a:bodyPr/>
        <a:lstStyle/>
        <a:p>
          <a:endParaRPr lang="en-US"/>
        </a:p>
      </dgm:t>
    </dgm:pt>
    <dgm:pt modelId="{3CE04DC2-4A19-4683-B32B-ACB46D837A61}" type="sibTrans" cxnId="{95D5B943-8844-4BA9-B08C-9A03069F7F51}">
      <dgm:prSet/>
      <dgm:spPr/>
      <dgm:t>
        <a:bodyPr/>
        <a:lstStyle/>
        <a:p>
          <a:endParaRPr lang="en-US"/>
        </a:p>
      </dgm:t>
    </dgm:pt>
    <dgm:pt modelId="{49F19549-6B42-4936-8585-CCC6F8509568}" type="pres">
      <dgm:prSet presAssocID="{C81A822F-E3DC-4CFB-AE83-C743A6E61395}" presName="diagram" presStyleCnt="0">
        <dgm:presLayoutVars>
          <dgm:dir/>
          <dgm:resizeHandles val="exact"/>
        </dgm:presLayoutVars>
      </dgm:prSet>
      <dgm:spPr/>
    </dgm:pt>
    <dgm:pt modelId="{59B4C0A7-92E4-40D4-BCFD-5FC8D7B905B5}" type="pres">
      <dgm:prSet presAssocID="{F5EF1C83-210C-4148-A03B-5EDACA0DC7ED}" presName="node" presStyleLbl="node1" presStyleIdx="0" presStyleCnt="9">
        <dgm:presLayoutVars>
          <dgm:bulletEnabled val="1"/>
        </dgm:presLayoutVars>
      </dgm:prSet>
      <dgm:spPr/>
    </dgm:pt>
    <dgm:pt modelId="{A9D0787D-F74C-4E1C-9E38-ED5ACC4EA1DF}" type="pres">
      <dgm:prSet presAssocID="{3EAB32EA-5200-4EAB-BA04-82B6586AC8B3}" presName="sibTrans" presStyleCnt="0"/>
      <dgm:spPr/>
    </dgm:pt>
    <dgm:pt modelId="{B287CE31-A46F-4AD6-8F54-6FBEA0A520CE}" type="pres">
      <dgm:prSet presAssocID="{D8543C2B-718B-4A9D-A637-80A786E52B60}" presName="node" presStyleLbl="node1" presStyleIdx="1" presStyleCnt="9">
        <dgm:presLayoutVars>
          <dgm:bulletEnabled val="1"/>
        </dgm:presLayoutVars>
      </dgm:prSet>
      <dgm:spPr/>
    </dgm:pt>
    <dgm:pt modelId="{681FE105-325A-4D4E-B681-9ED76947B73E}" type="pres">
      <dgm:prSet presAssocID="{70CBB9DD-5C38-4AE6-A2CD-8FAB88D3E608}" presName="sibTrans" presStyleCnt="0"/>
      <dgm:spPr/>
    </dgm:pt>
    <dgm:pt modelId="{57525FC3-DCBC-4586-A4B7-142ABF67381E}" type="pres">
      <dgm:prSet presAssocID="{B3CFCB64-6528-4E93-9341-367642F7432E}" presName="node" presStyleLbl="node1" presStyleIdx="2" presStyleCnt="9">
        <dgm:presLayoutVars>
          <dgm:bulletEnabled val="1"/>
        </dgm:presLayoutVars>
      </dgm:prSet>
      <dgm:spPr/>
    </dgm:pt>
    <dgm:pt modelId="{A5BD8E9C-C920-4F6A-A94C-6C1FC12CABD8}" type="pres">
      <dgm:prSet presAssocID="{8D3838B5-B4C3-4CAB-AF3B-37F3B4387710}" presName="sibTrans" presStyleCnt="0"/>
      <dgm:spPr/>
    </dgm:pt>
    <dgm:pt modelId="{3310D473-4F28-40AB-BD42-FC101FB69294}" type="pres">
      <dgm:prSet presAssocID="{8C48F36E-FA90-40AE-95CE-3DA54E21EAEE}" presName="node" presStyleLbl="node1" presStyleIdx="3" presStyleCnt="9">
        <dgm:presLayoutVars>
          <dgm:bulletEnabled val="1"/>
        </dgm:presLayoutVars>
      </dgm:prSet>
      <dgm:spPr/>
    </dgm:pt>
    <dgm:pt modelId="{DEBC422B-C91B-4A17-8CB3-86733E4C96B0}" type="pres">
      <dgm:prSet presAssocID="{EC6D6795-8319-4B54-A58B-BC432EFAF663}" presName="sibTrans" presStyleCnt="0"/>
      <dgm:spPr/>
    </dgm:pt>
    <dgm:pt modelId="{58CAF01B-9F54-4921-92A3-6E93FE2F7434}" type="pres">
      <dgm:prSet presAssocID="{11181B24-CE3C-4008-9164-053009F81058}" presName="node" presStyleLbl="node1" presStyleIdx="4" presStyleCnt="9">
        <dgm:presLayoutVars>
          <dgm:bulletEnabled val="1"/>
        </dgm:presLayoutVars>
      </dgm:prSet>
      <dgm:spPr/>
    </dgm:pt>
    <dgm:pt modelId="{72B7C43A-CD02-4946-8B11-CCD216FB0D3A}" type="pres">
      <dgm:prSet presAssocID="{0324C020-AD18-4F44-9990-F2F124308D30}" presName="sibTrans" presStyleCnt="0"/>
      <dgm:spPr/>
    </dgm:pt>
    <dgm:pt modelId="{799F30E0-DFEA-4F80-9094-8A24509BE526}" type="pres">
      <dgm:prSet presAssocID="{5BD27BFB-AC4B-47E0-89F6-9B5510D49A4A}" presName="node" presStyleLbl="node1" presStyleIdx="5" presStyleCnt="9">
        <dgm:presLayoutVars>
          <dgm:bulletEnabled val="1"/>
        </dgm:presLayoutVars>
      </dgm:prSet>
      <dgm:spPr/>
    </dgm:pt>
    <dgm:pt modelId="{93E5453C-7665-482B-9A9E-4EB9051770BB}" type="pres">
      <dgm:prSet presAssocID="{5E70A7DC-AA08-4D57-87F9-678C133F21AC}" presName="sibTrans" presStyleCnt="0"/>
      <dgm:spPr/>
    </dgm:pt>
    <dgm:pt modelId="{02AC4919-F824-4525-8CB9-4D85E2892BB0}" type="pres">
      <dgm:prSet presAssocID="{1416C8DC-D318-4DA0-AA94-0198ADFB4A94}" presName="node" presStyleLbl="node1" presStyleIdx="6" presStyleCnt="9">
        <dgm:presLayoutVars>
          <dgm:bulletEnabled val="1"/>
        </dgm:presLayoutVars>
      </dgm:prSet>
      <dgm:spPr/>
    </dgm:pt>
    <dgm:pt modelId="{26AA7B4C-F132-4AF5-A94F-700A7700E53A}" type="pres">
      <dgm:prSet presAssocID="{26D04ECA-3B45-47CB-96C9-4E5C54E898A7}" presName="sibTrans" presStyleCnt="0"/>
      <dgm:spPr/>
    </dgm:pt>
    <dgm:pt modelId="{5F213181-3511-4FDD-A0F1-F8CC394CEB3D}" type="pres">
      <dgm:prSet presAssocID="{5DAD063E-828D-460E-98EC-2FAE34C306D6}" presName="node" presStyleLbl="node1" presStyleIdx="7" presStyleCnt="9">
        <dgm:presLayoutVars>
          <dgm:bulletEnabled val="1"/>
        </dgm:presLayoutVars>
      </dgm:prSet>
      <dgm:spPr/>
    </dgm:pt>
    <dgm:pt modelId="{B98BD814-C87C-474E-BEDD-AF7D9396BD56}" type="pres">
      <dgm:prSet presAssocID="{18099DD1-F62B-4A4A-84E4-69038C40E141}" presName="sibTrans" presStyleCnt="0"/>
      <dgm:spPr/>
    </dgm:pt>
    <dgm:pt modelId="{6B1DAA70-E5BE-46FB-B6BC-D33A86005C6E}" type="pres">
      <dgm:prSet presAssocID="{A3EC7F24-4FAE-4C6E-9FF0-F746B5E347A1}" presName="node" presStyleLbl="node1" presStyleIdx="8" presStyleCnt="9">
        <dgm:presLayoutVars>
          <dgm:bulletEnabled val="1"/>
        </dgm:presLayoutVars>
      </dgm:prSet>
      <dgm:spPr/>
    </dgm:pt>
  </dgm:ptLst>
  <dgm:cxnLst>
    <dgm:cxn modelId="{5D425704-A0FB-4751-B13D-E0455EC17109}" type="presOf" srcId="{F5EF1C83-210C-4148-A03B-5EDACA0DC7ED}" destId="{59B4C0A7-92E4-40D4-BCFD-5FC8D7B905B5}" srcOrd="0" destOrd="0" presId="urn:microsoft.com/office/officeart/2005/8/layout/default"/>
    <dgm:cxn modelId="{0DE14617-2DFA-4AD5-8210-95D4DA1B4B49}" srcId="{C81A822F-E3DC-4CFB-AE83-C743A6E61395}" destId="{F5EF1C83-210C-4148-A03B-5EDACA0DC7ED}" srcOrd="0" destOrd="0" parTransId="{27745E34-560A-499C-B209-057F0E1DBE59}" sibTransId="{3EAB32EA-5200-4EAB-BA04-82B6586AC8B3}"/>
    <dgm:cxn modelId="{FB40B224-1E8F-4617-858D-A71EBA85AB8B}" srcId="{C81A822F-E3DC-4CFB-AE83-C743A6E61395}" destId="{11181B24-CE3C-4008-9164-053009F81058}" srcOrd="4" destOrd="0" parTransId="{F387A23F-3BDD-4017-A0DD-E59087CB86FF}" sibTransId="{0324C020-AD18-4F44-9990-F2F124308D30}"/>
    <dgm:cxn modelId="{F0852230-CDAE-449E-9B6D-205FB01E8A0B}" srcId="{C81A822F-E3DC-4CFB-AE83-C743A6E61395}" destId="{B3CFCB64-6528-4E93-9341-367642F7432E}" srcOrd="2" destOrd="0" parTransId="{3084A690-CFBB-4F6C-9E99-142407C8B5E7}" sibTransId="{8D3838B5-B4C3-4CAB-AF3B-37F3B4387710}"/>
    <dgm:cxn modelId="{90A36030-7603-4DEE-8355-1D7F3CA152BA}" srcId="{C81A822F-E3DC-4CFB-AE83-C743A6E61395}" destId="{8C48F36E-FA90-40AE-95CE-3DA54E21EAEE}" srcOrd="3" destOrd="0" parTransId="{0D85EDF4-6F45-47CC-BA8D-D6D94A611060}" sibTransId="{EC6D6795-8319-4B54-A58B-BC432EFAF663}"/>
    <dgm:cxn modelId="{8C55225F-169A-499F-AF4A-8BBAFD808BB9}" type="presOf" srcId="{11181B24-CE3C-4008-9164-053009F81058}" destId="{58CAF01B-9F54-4921-92A3-6E93FE2F7434}" srcOrd="0" destOrd="0" presId="urn:microsoft.com/office/officeart/2005/8/layout/default"/>
    <dgm:cxn modelId="{95D5B943-8844-4BA9-B08C-9A03069F7F51}" srcId="{C81A822F-E3DC-4CFB-AE83-C743A6E61395}" destId="{A3EC7F24-4FAE-4C6E-9FF0-F746B5E347A1}" srcOrd="8" destOrd="0" parTransId="{A99EF84C-A368-418B-B79F-5034CDD667C0}" sibTransId="{3CE04DC2-4A19-4683-B32B-ACB46D837A61}"/>
    <dgm:cxn modelId="{9E35FE45-5A70-4B10-BF1E-63822F4FB790}" srcId="{C81A822F-E3DC-4CFB-AE83-C743A6E61395}" destId="{1416C8DC-D318-4DA0-AA94-0198ADFB4A94}" srcOrd="6" destOrd="0" parTransId="{75D15D59-1B0E-4CD0-BFBB-37260944B3C3}" sibTransId="{26D04ECA-3B45-47CB-96C9-4E5C54E898A7}"/>
    <dgm:cxn modelId="{47A05F52-B25D-4CED-B4E6-92DCE3DB4A4E}" type="presOf" srcId="{5BD27BFB-AC4B-47E0-89F6-9B5510D49A4A}" destId="{799F30E0-DFEA-4F80-9094-8A24509BE526}" srcOrd="0" destOrd="0" presId="urn:microsoft.com/office/officeart/2005/8/layout/default"/>
    <dgm:cxn modelId="{B43DE074-E4AF-4CD6-85E4-1E7EFC5C5D20}" type="presOf" srcId="{1416C8DC-D318-4DA0-AA94-0198ADFB4A94}" destId="{02AC4919-F824-4525-8CB9-4D85E2892BB0}" srcOrd="0" destOrd="0" presId="urn:microsoft.com/office/officeart/2005/8/layout/default"/>
    <dgm:cxn modelId="{6CDBC157-3F8D-4F8A-87DA-F24B0CF8203F}" srcId="{C81A822F-E3DC-4CFB-AE83-C743A6E61395}" destId="{D8543C2B-718B-4A9D-A637-80A786E52B60}" srcOrd="1" destOrd="0" parTransId="{7191D862-D6E0-4E92-AB99-D5220841B7EE}" sibTransId="{70CBB9DD-5C38-4AE6-A2CD-8FAB88D3E608}"/>
    <dgm:cxn modelId="{D703F87C-A983-44E2-B2D2-91826397BD52}" type="presOf" srcId="{5DAD063E-828D-460E-98EC-2FAE34C306D6}" destId="{5F213181-3511-4FDD-A0F1-F8CC394CEB3D}" srcOrd="0" destOrd="0" presId="urn:microsoft.com/office/officeart/2005/8/layout/default"/>
    <dgm:cxn modelId="{2D1EB583-AB77-4CB2-B514-EB69CB976134}" type="presOf" srcId="{C81A822F-E3DC-4CFB-AE83-C743A6E61395}" destId="{49F19549-6B42-4936-8585-CCC6F8509568}" srcOrd="0" destOrd="0" presId="urn:microsoft.com/office/officeart/2005/8/layout/default"/>
    <dgm:cxn modelId="{B7EF6E85-4848-48E0-80F1-D339BED965F9}" type="presOf" srcId="{B3CFCB64-6528-4E93-9341-367642F7432E}" destId="{57525FC3-DCBC-4586-A4B7-142ABF67381E}" srcOrd="0" destOrd="0" presId="urn:microsoft.com/office/officeart/2005/8/layout/default"/>
    <dgm:cxn modelId="{7952CAA5-FE1C-41C6-BBFE-523D3D7C3C4E}" srcId="{C81A822F-E3DC-4CFB-AE83-C743A6E61395}" destId="{5DAD063E-828D-460E-98EC-2FAE34C306D6}" srcOrd="7" destOrd="0" parTransId="{0884897F-28B2-4A93-944A-305307829F77}" sibTransId="{18099DD1-F62B-4A4A-84E4-69038C40E141}"/>
    <dgm:cxn modelId="{738E97A7-55FC-4D26-8826-874A21715C50}" type="presOf" srcId="{8C48F36E-FA90-40AE-95CE-3DA54E21EAEE}" destId="{3310D473-4F28-40AB-BD42-FC101FB69294}" srcOrd="0" destOrd="0" presId="urn:microsoft.com/office/officeart/2005/8/layout/default"/>
    <dgm:cxn modelId="{97014FC1-3DA5-4AF2-A27C-66B4D66EEBA2}" type="presOf" srcId="{D8543C2B-718B-4A9D-A637-80A786E52B60}" destId="{B287CE31-A46F-4AD6-8F54-6FBEA0A520CE}" srcOrd="0" destOrd="0" presId="urn:microsoft.com/office/officeart/2005/8/layout/default"/>
    <dgm:cxn modelId="{E6E3F0C1-1F78-46B1-9908-6A0C6D583E4B}" srcId="{C81A822F-E3DC-4CFB-AE83-C743A6E61395}" destId="{5BD27BFB-AC4B-47E0-89F6-9B5510D49A4A}" srcOrd="5" destOrd="0" parTransId="{D72E0D70-E2FA-4F0A-88E6-2D882F9BD813}" sibTransId="{5E70A7DC-AA08-4D57-87F9-678C133F21AC}"/>
    <dgm:cxn modelId="{FC6B6DC5-4336-4E34-BB9C-14B1FAC86A8F}" type="presOf" srcId="{A3EC7F24-4FAE-4C6E-9FF0-F746B5E347A1}" destId="{6B1DAA70-E5BE-46FB-B6BC-D33A86005C6E}" srcOrd="0" destOrd="0" presId="urn:microsoft.com/office/officeart/2005/8/layout/default"/>
    <dgm:cxn modelId="{036A323D-C262-40A6-A00E-9FDF12FD6D59}" type="presParOf" srcId="{49F19549-6B42-4936-8585-CCC6F8509568}" destId="{59B4C0A7-92E4-40D4-BCFD-5FC8D7B905B5}" srcOrd="0" destOrd="0" presId="urn:microsoft.com/office/officeart/2005/8/layout/default"/>
    <dgm:cxn modelId="{2ABA6C8B-3457-43A4-A1DF-27FCBA487E3D}" type="presParOf" srcId="{49F19549-6B42-4936-8585-CCC6F8509568}" destId="{A9D0787D-F74C-4E1C-9E38-ED5ACC4EA1DF}" srcOrd="1" destOrd="0" presId="urn:microsoft.com/office/officeart/2005/8/layout/default"/>
    <dgm:cxn modelId="{4469AAF5-06F3-4A78-93BA-DD61320680E7}" type="presParOf" srcId="{49F19549-6B42-4936-8585-CCC6F8509568}" destId="{B287CE31-A46F-4AD6-8F54-6FBEA0A520CE}" srcOrd="2" destOrd="0" presId="urn:microsoft.com/office/officeart/2005/8/layout/default"/>
    <dgm:cxn modelId="{7AF3F6A1-2C43-4F7F-81E9-87DDF0B45113}" type="presParOf" srcId="{49F19549-6B42-4936-8585-CCC6F8509568}" destId="{681FE105-325A-4D4E-B681-9ED76947B73E}" srcOrd="3" destOrd="0" presId="urn:microsoft.com/office/officeart/2005/8/layout/default"/>
    <dgm:cxn modelId="{E31D5004-8ECF-47EE-8557-6046F110FA51}" type="presParOf" srcId="{49F19549-6B42-4936-8585-CCC6F8509568}" destId="{57525FC3-DCBC-4586-A4B7-142ABF67381E}" srcOrd="4" destOrd="0" presId="urn:microsoft.com/office/officeart/2005/8/layout/default"/>
    <dgm:cxn modelId="{4AE47BE0-41E0-43C6-A0AA-DA629CB557FD}" type="presParOf" srcId="{49F19549-6B42-4936-8585-CCC6F8509568}" destId="{A5BD8E9C-C920-4F6A-A94C-6C1FC12CABD8}" srcOrd="5" destOrd="0" presId="urn:microsoft.com/office/officeart/2005/8/layout/default"/>
    <dgm:cxn modelId="{377F39C6-68BC-4BF6-BE07-2F5B1E07C16C}" type="presParOf" srcId="{49F19549-6B42-4936-8585-CCC6F8509568}" destId="{3310D473-4F28-40AB-BD42-FC101FB69294}" srcOrd="6" destOrd="0" presId="urn:microsoft.com/office/officeart/2005/8/layout/default"/>
    <dgm:cxn modelId="{0047F8DB-732C-4379-B025-6114C388C3B3}" type="presParOf" srcId="{49F19549-6B42-4936-8585-CCC6F8509568}" destId="{DEBC422B-C91B-4A17-8CB3-86733E4C96B0}" srcOrd="7" destOrd="0" presId="urn:microsoft.com/office/officeart/2005/8/layout/default"/>
    <dgm:cxn modelId="{188D0D97-17EA-45DD-9B50-8005AADBAB3E}" type="presParOf" srcId="{49F19549-6B42-4936-8585-CCC6F8509568}" destId="{58CAF01B-9F54-4921-92A3-6E93FE2F7434}" srcOrd="8" destOrd="0" presId="urn:microsoft.com/office/officeart/2005/8/layout/default"/>
    <dgm:cxn modelId="{A4CC68E3-504A-4E32-BE1B-AAA1BB0A77D6}" type="presParOf" srcId="{49F19549-6B42-4936-8585-CCC6F8509568}" destId="{72B7C43A-CD02-4946-8B11-CCD216FB0D3A}" srcOrd="9" destOrd="0" presId="urn:microsoft.com/office/officeart/2005/8/layout/default"/>
    <dgm:cxn modelId="{64E6E11C-6727-470B-B1CC-F49DBA5C08A3}" type="presParOf" srcId="{49F19549-6B42-4936-8585-CCC6F8509568}" destId="{799F30E0-DFEA-4F80-9094-8A24509BE526}" srcOrd="10" destOrd="0" presId="urn:microsoft.com/office/officeart/2005/8/layout/default"/>
    <dgm:cxn modelId="{BF310195-3473-4C73-9517-47A6FE3F6B33}" type="presParOf" srcId="{49F19549-6B42-4936-8585-CCC6F8509568}" destId="{93E5453C-7665-482B-9A9E-4EB9051770BB}" srcOrd="11" destOrd="0" presId="urn:microsoft.com/office/officeart/2005/8/layout/default"/>
    <dgm:cxn modelId="{C7AC42D5-EA3F-4014-8C4B-39C28B87FAC7}" type="presParOf" srcId="{49F19549-6B42-4936-8585-CCC6F8509568}" destId="{02AC4919-F824-4525-8CB9-4D85E2892BB0}" srcOrd="12" destOrd="0" presId="urn:microsoft.com/office/officeart/2005/8/layout/default"/>
    <dgm:cxn modelId="{08FCCD25-30BE-4A61-BBC3-EF144C4F9460}" type="presParOf" srcId="{49F19549-6B42-4936-8585-CCC6F8509568}" destId="{26AA7B4C-F132-4AF5-A94F-700A7700E53A}" srcOrd="13" destOrd="0" presId="urn:microsoft.com/office/officeart/2005/8/layout/default"/>
    <dgm:cxn modelId="{D9DB1EE7-588A-4FF4-BD67-94DD54F0379C}" type="presParOf" srcId="{49F19549-6B42-4936-8585-CCC6F8509568}" destId="{5F213181-3511-4FDD-A0F1-F8CC394CEB3D}" srcOrd="14" destOrd="0" presId="urn:microsoft.com/office/officeart/2005/8/layout/default"/>
    <dgm:cxn modelId="{2A56A52F-6E55-4EE0-9C4B-B528BE2B9B4A}" type="presParOf" srcId="{49F19549-6B42-4936-8585-CCC6F8509568}" destId="{B98BD814-C87C-474E-BEDD-AF7D9396BD56}" srcOrd="15" destOrd="0" presId="urn:microsoft.com/office/officeart/2005/8/layout/default"/>
    <dgm:cxn modelId="{E0B91E5C-3EDC-40CF-8DBF-4C256DAA3EF1}" type="presParOf" srcId="{49F19549-6B42-4936-8585-CCC6F8509568}" destId="{6B1DAA70-E5BE-46FB-B6BC-D33A86005C6E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6F123BA-5B02-44E4-8C4A-8964A33F686E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F022FF-BBD0-41F1-9E42-56891B05A4EA}">
      <dgm:prSet/>
      <dgm:spPr/>
      <dgm:t>
        <a:bodyPr/>
        <a:lstStyle/>
        <a:p>
          <a:r>
            <a:rPr lang="en-GB" dirty="0"/>
            <a:t>DSM-5 criteria require at least five of the symptoms over two weeks for MDD diagnosis </a:t>
          </a:r>
          <a:r>
            <a:rPr lang="en-US" dirty="0"/>
            <a:t>Edition.</a:t>
          </a:r>
        </a:p>
        <a:p>
          <a:r>
            <a:rPr lang="en-GB" dirty="0"/>
            <a:t>Most of the day nearly every day</a:t>
          </a:r>
          <a:r>
            <a:rPr lang="en-US" dirty="0"/>
            <a:t> </a:t>
          </a:r>
        </a:p>
      </dgm:t>
    </dgm:pt>
    <dgm:pt modelId="{98ADE4EA-2E0B-4115-A8B9-49FB0F141240}" type="parTrans" cxnId="{D94E1999-76A4-4634-BE81-7C7E4014295E}">
      <dgm:prSet/>
      <dgm:spPr/>
      <dgm:t>
        <a:bodyPr/>
        <a:lstStyle/>
        <a:p>
          <a:endParaRPr lang="en-US"/>
        </a:p>
      </dgm:t>
    </dgm:pt>
    <dgm:pt modelId="{73262C0E-A08D-4B24-B357-73906A2700B7}" type="sibTrans" cxnId="{D94E1999-76A4-4634-BE81-7C7E4014295E}">
      <dgm:prSet/>
      <dgm:spPr/>
      <dgm:t>
        <a:bodyPr/>
        <a:lstStyle/>
        <a:p>
          <a:endParaRPr lang="en-US"/>
        </a:p>
      </dgm:t>
    </dgm:pt>
    <dgm:pt modelId="{80AE2F18-BE3A-4E26-B4B9-2193213FC6D3}">
      <dgm:prSet/>
      <dgm:spPr/>
      <dgm:t>
        <a:bodyPr/>
        <a:lstStyle/>
        <a:p>
          <a:r>
            <a:rPr lang="en-GB" dirty="0"/>
            <a:t>- Assessing social and occupational functioning is crucial for diagnosing MDD, as impairments in these areas are key features of the disorder (Vandeleur et al., 2017).</a:t>
          </a:r>
          <a:endParaRPr lang="en-US" dirty="0"/>
        </a:p>
      </dgm:t>
    </dgm:pt>
    <dgm:pt modelId="{CBCF9CD9-0D02-4DF0-A0FD-80247DEF4639}" type="parTrans" cxnId="{70243A69-9B7D-4642-A77B-F5B3A2CB0848}">
      <dgm:prSet/>
      <dgm:spPr/>
      <dgm:t>
        <a:bodyPr/>
        <a:lstStyle/>
        <a:p>
          <a:endParaRPr lang="en-US"/>
        </a:p>
      </dgm:t>
    </dgm:pt>
    <dgm:pt modelId="{DA33ECDF-5309-47D1-A044-06F1F4CBAAB0}" type="sibTrans" cxnId="{70243A69-9B7D-4642-A77B-F5B3A2CB0848}">
      <dgm:prSet/>
      <dgm:spPr/>
      <dgm:t>
        <a:bodyPr/>
        <a:lstStyle/>
        <a:p>
          <a:endParaRPr lang="en-US"/>
        </a:p>
      </dgm:t>
    </dgm:pt>
    <dgm:pt modelId="{AD13D2EF-6E3D-4FC1-A676-BB9F0F00088F}">
      <dgm:prSet custT="1"/>
      <dgm:spPr/>
      <dgm:t>
        <a:bodyPr/>
        <a:lstStyle/>
        <a:p>
          <a:endParaRPr lang="en-US" sz="900" dirty="0"/>
        </a:p>
      </dgm:t>
    </dgm:pt>
    <dgm:pt modelId="{F7DBFCC4-81C4-4001-8DE8-697F4B81DE0D}" type="parTrans" cxnId="{D898C189-BDF4-4791-AC76-7A40E8B97C78}">
      <dgm:prSet/>
      <dgm:spPr/>
      <dgm:t>
        <a:bodyPr/>
        <a:lstStyle/>
        <a:p>
          <a:endParaRPr lang="en-US"/>
        </a:p>
      </dgm:t>
    </dgm:pt>
    <dgm:pt modelId="{3FD07C64-8F35-4EDD-BD5B-76D472D79227}" type="sibTrans" cxnId="{D898C189-BDF4-4791-AC76-7A40E8B97C78}">
      <dgm:prSet/>
      <dgm:spPr/>
      <dgm:t>
        <a:bodyPr/>
        <a:lstStyle/>
        <a:p>
          <a:endParaRPr lang="en-US"/>
        </a:p>
      </dgm:t>
    </dgm:pt>
    <dgm:pt modelId="{6F737E91-7C85-466F-8756-6F9E93B9244F}">
      <dgm:prSet custT="1"/>
      <dgm:spPr/>
      <dgm:t>
        <a:bodyPr/>
        <a:lstStyle/>
        <a:p>
          <a:r>
            <a:rPr lang="en-GB" sz="900" dirty="0"/>
            <a:t>Rule out other disorders</a:t>
          </a:r>
          <a:endParaRPr lang="en-US" sz="900" dirty="0"/>
        </a:p>
      </dgm:t>
    </dgm:pt>
    <dgm:pt modelId="{E207A026-DA3F-482E-89AF-E63B911770D5}" type="parTrans" cxnId="{DCDD8DCA-D128-4131-B9BA-480CFB7D57CF}">
      <dgm:prSet/>
      <dgm:spPr/>
      <dgm:t>
        <a:bodyPr/>
        <a:lstStyle/>
        <a:p>
          <a:endParaRPr lang="en-US"/>
        </a:p>
      </dgm:t>
    </dgm:pt>
    <dgm:pt modelId="{148CCF8D-1212-4695-9D43-02DE908E40EA}" type="sibTrans" cxnId="{DCDD8DCA-D128-4131-B9BA-480CFB7D57CF}">
      <dgm:prSet/>
      <dgm:spPr/>
      <dgm:t>
        <a:bodyPr/>
        <a:lstStyle/>
        <a:p>
          <a:endParaRPr lang="en-US"/>
        </a:p>
      </dgm:t>
    </dgm:pt>
    <dgm:pt modelId="{6AD261AB-A4EE-4B8A-B27B-C119C0C4526C}">
      <dgm:prSet custT="1"/>
      <dgm:spPr/>
      <dgm:t>
        <a:bodyPr/>
        <a:lstStyle/>
        <a:p>
          <a:r>
            <a:rPr lang="en-GB" sz="900" dirty="0"/>
            <a:t>(Kim &amp; Park, 2020).</a:t>
          </a:r>
          <a:endParaRPr lang="en-US" sz="900" dirty="0"/>
        </a:p>
      </dgm:t>
    </dgm:pt>
    <dgm:pt modelId="{E593E4EF-6D59-4C6A-9D16-C4B8F6FA7CEB}" type="parTrans" cxnId="{8825866E-14E1-4F17-A74B-2C669141AE4C}">
      <dgm:prSet/>
      <dgm:spPr/>
      <dgm:t>
        <a:bodyPr/>
        <a:lstStyle/>
        <a:p>
          <a:endParaRPr lang="en-US"/>
        </a:p>
      </dgm:t>
    </dgm:pt>
    <dgm:pt modelId="{A0C114A8-F6BD-42EE-A0FC-9D14C2CFF606}" type="sibTrans" cxnId="{8825866E-14E1-4F17-A74B-2C669141AE4C}">
      <dgm:prSet/>
      <dgm:spPr/>
      <dgm:t>
        <a:bodyPr/>
        <a:lstStyle/>
        <a:p>
          <a:endParaRPr lang="en-US"/>
        </a:p>
      </dgm:t>
    </dgm:pt>
    <dgm:pt modelId="{12C3DB46-536C-4D41-A1BB-B608BB5F76D1}">
      <dgm:prSet custT="1"/>
      <dgm:spPr/>
      <dgm:t>
        <a:bodyPr/>
        <a:lstStyle/>
        <a:p>
          <a:r>
            <a:rPr lang="en-US" sz="900" dirty="0"/>
            <a:t>( DSM-5; American Psychiatric Association [APA], 2013).</a:t>
          </a:r>
        </a:p>
      </dgm:t>
    </dgm:pt>
    <dgm:pt modelId="{E0934074-B652-48BF-8FC0-F0B885A4433B}" type="parTrans" cxnId="{846015E3-D984-45A2-AD09-B9E0CDD540CF}">
      <dgm:prSet/>
      <dgm:spPr/>
      <dgm:t>
        <a:bodyPr/>
        <a:lstStyle/>
        <a:p>
          <a:endParaRPr lang="en-US"/>
        </a:p>
      </dgm:t>
    </dgm:pt>
    <dgm:pt modelId="{226CEFE7-7782-4D19-B836-47AD1DF5E980}" type="sibTrans" cxnId="{846015E3-D984-45A2-AD09-B9E0CDD540CF}">
      <dgm:prSet/>
      <dgm:spPr/>
      <dgm:t>
        <a:bodyPr/>
        <a:lstStyle/>
        <a:p>
          <a:endParaRPr lang="en-US"/>
        </a:p>
      </dgm:t>
    </dgm:pt>
    <dgm:pt modelId="{895A8C26-0D99-460D-9280-BC48C744B505}" type="pres">
      <dgm:prSet presAssocID="{36F123BA-5B02-44E4-8C4A-8964A33F686E}" presName="arrowDiagram" presStyleCnt="0">
        <dgm:presLayoutVars>
          <dgm:chMax val="5"/>
          <dgm:dir/>
          <dgm:resizeHandles val="exact"/>
        </dgm:presLayoutVars>
      </dgm:prSet>
      <dgm:spPr/>
    </dgm:pt>
    <dgm:pt modelId="{F48D7AD7-C779-4C67-8475-5547C9B22903}" type="pres">
      <dgm:prSet presAssocID="{36F123BA-5B02-44E4-8C4A-8964A33F686E}" presName="arrow" presStyleLbl="bgShp" presStyleIdx="0" presStyleCnt="1" custLinFactNeighborX="-7384" custLinFactNeighborY="-8158"/>
      <dgm:spPr/>
    </dgm:pt>
    <dgm:pt modelId="{274B9EF0-FDC9-4A40-AE39-A0048DF4F7D0}" type="pres">
      <dgm:prSet presAssocID="{36F123BA-5B02-44E4-8C4A-8964A33F686E}" presName="arrowDiagram3" presStyleCnt="0"/>
      <dgm:spPr/>
    </dgm:pt>
    <dgm:pt modelId="{627FD246-7727-486C-9C3A-68B627137E92}" type="pres">
      <dgm:prSet presAssocID="{90F022FF-BBD0-41F1-9E42-56891B05A4EA}" presName="bullet3a" presStyleLbl="node1" presStyleIdx="0" presStyleCnt="3"/>
      <dgm:spPr/>
    </dgm:pt>
    <dgm:pt modelId="{EB29F4B9-D925-4A23-B889-B2B667AADD8D}" type="pres">
      <dgm:prSet presAssocID="{90F022FF-BBD0-41F1-9E42-56891B05A4EA}" presName="textBox3a" presStyleLbl="revTx" presStyleIdx="0" presStyleCnt="3" custLinFactNeighborX="10815" custLinFactNeighborY="5751">
        <dgm:presLayoutVars>
          <dgm:bulletEnabled val="1"/>
        </dgm:presLayoutVars>
      </dgm:prSet>
      <dgm:spPr/>
    </dgm:pt>
    <dgm:pt modelId="{E650CB77-1643-4C88-B5FC-B67FF01AE046}" type="pres">
      <dgm:prSet presAssocID="{80AE2F18-BE3A-4E26-B4B9-2193213FC6D3}" presName="bullet3b" presStyleLbl="node1" presStyleIdx="1" presStyleCnt="3"/>
      <dgm:spPr/>
    </dgm:pt>
    <dgm:pt modelId="{C70A0C6F-2BD2-4F35-B483-CEB7157EC48D}" type="pres">
      <dgm:prSet presAssocID="{80AE2F18-BE3A-4E26-B4B9-2193213FC6D3}" presName="textBox3b" presStyleLbl="revTx" presStyleIdx="1" presStyleCnt="3" custLinFactNeighborX="15383" custLinFactNeighborY="7498">
        <dgm:presLayoutVars>
          <dgm:bulletEnabled val="1"/>
        </dgm:presLayoutVars>
      </dgm:prSet>
      <dgm:spPr/>
    </dgm:pt>
    <dgm:pt modelId="{D48CC720-5D95-42E5-BFE6-2E57ED9E57DD}" type="pres">
      <dgm:prSet presAssocID="{AD13D2EF-6E3D-4FC1-A676-BB9F0F00088F}" presName="bullet3c" presStyleLbl="node1" presStyleIdx="2" presStyleCnt="3"/>
      <dgm:spPr/>
    </dgm:pt>
    <dgm:pt modelId="{A4CB7C2B-354F-43C7-A87C-B68E92676285}" type="pres">
      <dgm:prSet presAssocID="{AD13D2EF-6E3D-4FC1-A676-BB9F0F00088F}" presName="textBox3c" presStyleLbl="revTx" presStyleIdx="2" presStyleCnt="3" custLinFactNeighborX="1568" custLinFactNeighborY="11319">
        <dgm:presLayoutVars>
          <dgm:bulletEnabled val="1"/>
        </dgm:presLayoutVars>
      </dgm:prSet>
      <dgm:spPr/>
    </dgm:pt>
  </dgm:ptLst>
  <dgm:cxnLst>
    <dgm:cxn modelId="{904D9722-FC66-46D6-8D5E-D93ADBB722A8}" type="presOf" srcId="{6F737E91-7C85-466F-8756-6F9E93B9244F}" destId="{A4CB7C2B-354F-43C7-A87C-B68E92676285}" srcOrd="0" destOrd="1" presId="urn:microsoft.com/office/officeart/2005/8/layout/arrow2"/>
    <dgm:cxn modelId="{521DCB44-21C8-493C-966D-D33C6AF5CEAF}" type="presOf" srcId="{6AD261AB-A4EE-4B8A-B27B-C119C0C4526C}" destId="{A4CB7C2B-354F-43C7-A87C-B68E92676285}" srcOrd="0" destOrd="2" presId="urn:microsoft.com/office/officeart/2005/8/layout/arrow2"/>
    <dgm:cxn modelId="{4A949745-3793-4FB9-A798-34841E5AA336}" type="presOf" srcId="{AD13D2EF-6E3D-4FC1-A676-BB9F0F00088F}" destId="{A4CB7C2B-354F-43C7-A87C-B68E92676285}" srcOrd="0" destOrd="0" presId="urn:microsoft.com/office/officeart/2005/8/layout/arrow2"/>
    <dgm:cxn modelId="{70243A69-9B7D-4642-A77B-F5B3A2CB0848}" srcId="{36F123BA-5B02-44E4-8C4A-8964A33F686E}" destId="{80AE2F18-BE3A-4E26-B4B9-2193213FC6D3}" srcOrd="1" destOrd="0" parTransId="{CBCF9CD9-0D02-4DF0-A0FD-80247DEF4639}" sibTransId="{DA33ECDF-5309-47D1-A044-06F1F4CBAAB0}"/>
    <dgm:cxn modelId="{4132926B-7C42-4824-90DC-0D1A258C8937}" type="presOf" srcId="{90F022FF-BBD0-41F1-9E42-56891B05A4EA}" destId="{EB29F4B9-D925-4A23-B889-B2B667AADD8D}" srcOrd="0" destOrd="0" presId="urn:microsoft.com/office/officeart/2005/8/layout/arrow2"/>
    <dgm:cxn modelId="{8825866E-14E1-4F17-A74B-2C669141AE4C}" srcId="{AD13D2EF-6E3D-4FC1-A676-BB9F0F00088F}" destId="{6AD261AB-A4EE-4B8A-B27B-C119C0C4526C}" srcOrd="1" destOrd="0" parTransId="{E593E4EF-6D59-4C6A-9D16-C4B8F6FA7CEB}" sibTransId="{A0C114A8-F6BD-42EE-A0FC-9D14C2CFF606}"/>
    <dgm:cxn modelId="{E1116374-4040-4274-A312-2A3C1CDAC694}" type="presOf" srcId="{36F123BA-5B02-44E4-8C4A-8964A33F686E}" destId="{895A8C26-0D99-460D-9280-BC48C744B505}" srcOrd="0" destOrd="0" presId="urn:microsoft.com/office/officeart/2005/8/layout/arrow2"/>
    <dgm:cxn modelId="{47179056-E942-4C7D-BBC6-BA2743082683}" type="presOf" srcId="{12C3DB46-536C-4D41-A1BB-B608BB5F76D1}" destId="{A4CB7C2B-354F-43C7-A87C-B68E92676285}" srcOrd="0" destOrd="3" presId="urn:microsoft.com/office/officeart/2005/8/layout/arrow2"/>
    <dgm:cxn modelId="{D898C189-BDF4-4791-AC76-7A40E8B97C78}" srcId="{36F123BA-5B02-44E4-8C4A-8964A33F686E}" destId="{AD13D2EF-6E3D-4FC1-A676-BB9F0F00088F}" srcOrd="2" destOrd="0" parTransId="{F7DBFCC4-81C4-4001-8DE8-697F4B81DE0D}" sibTransId="{3FD07C64-8F35-4EDD-BD5B-76D472D79227}"/>
    <dgm:cxn modelId="{D94E1999-76A4-4634-BE81-7C7E4014295E}" srcId="{36F123BA-5B02-44E4-8C4A-8964A33F686E}" destId="{90F022FF-BBD0-41F1-9E42-56891B05A4EA}" srcOrd="0" destOrd="0" parTransId="{98ADE4EA-2E0B-4115-A8B9-49FB0F141240}" sibTransId="{73262C0E-A08D-4B24-B357-73906A2700B7}"/>
    <dgm:cxn modelId="{DCDD8DCA-D128-4131-B9BA-480CFB7D57CF}" srcId="{AD13D2EF-6E3D-4FC1-A676-BB9F0F00088F}" destId="{6F737E91-7C85-466F-8756-6F9E93B9244F}" srcOrd="0" destOrd="0" parTransId="{E207A026-DA3F-482E-89AF-E63B911770D5}" sibTransId="{148CCF8D-1212-4695-9D43-02DE908E40EA}"/>
    <dgm:cxn modelId="{0B400CD9-51DE-4361-A8DB-84E84C0112A9}" type="presOf" srcId="{80AE2F18-BE3A-4E26-B4B9-2193213FC6D3}" destId="{C70A0C6F-2BD2-4F35-B483-CEB7157EC48D}" srcOrd="0" destOrd="0" presId="urn:microsoft.com/office/officeart/2005/8/layout/arrow2"/>
    <dgm:cxn modelId="{846015E3-D984-45A2-AD09-B9E0CDD540CF}" srcId="{AD13D2EF-6E3D-4FC1-A676-BB9F0F00088F}" destId="{12C3DB46-536C-4D41-A1BB-B608BB5F76D1}" srcOrd="2" destOrd="0" parTransId="{E0934074-B652-48BF-8FC0-F0B885A4433B}" sibTransId="{226CEFE7-7782-4D19-B836-47AD1DF5E980}"/>
    <dgm:cxn modelId="{3E7C07E9-233C-421A-A24F-2733B28EC9DE}" type="presParOf" srcId="{895A8C26-0D99-460D-9280-BC48C744B505}" destId="{F48D7AD7-C779-4C67-8475-5547C9B22903}" srcOrd="0" destOrd="0" presId="urn:microsoft.com/office/officeart/2005/8/layout/arrow2"/>
    <dgm:cxn modelId="{10FF824E-18D3-413C-B7E1-4AB87C8D1B75}" type="presParOf" srcId="{895A8C26-0D99-460D-9280-BC48C744B505}" destId="{274B9EF0-FDC9-4A40-AE39-A0048DF4F7D0}" srcOrd="1" destOrd="0" presId="urn:microsoft.com/office/officeart/2005/8/layout/arrow2"/>
    <dgm:cxn modelId="{BC9F5120-98F8-4C58-9B1F-998A71A88062}" type="presParOf" srcId="{274B9EF0-FDC9-4A40-AE39-A0048DF4F7D0}" destId="{627FD246-7727-486C-9C3A-68B627137E92}" srcOrd="0" destOrd="0" presId="urn:microsoft.com/office/officeart/2005/8/layout/arrow2"/>
    <dgm:cxn modelId="{5C7DEB9D-46B6-4449-B441-23905830C873}" type="presParOf" srcId="{274B9EF0-FDC9-4A40-AE39-A0048DF4F7D0}" destId="{EB29F4B9-D925-4A23-B889-B2B667AADD8D}" srcOrd="1" destOrd="0" presId="urn:microsoft.com/office/officeart/2005/8/layout/arrow2"/>
    <dgm:cxn modelId="{D019B6C0-9ACA-4004-9F3E-A41C3E262C8C}" type="presParOf" srcId="{274B9EF0-FDC9-4A40-AE39-A0048DF4F7D0}" destId="{E650CB77-1643-4C88-B5FC-B67FF01AE046}" srcOrd="2" destOrd="0" presId="urn:microsoft.com/office/officeart/2005/8/layout/arrow2"/>
    <dgm:cxn modelId="{48149E7D-32AC-40D4-9AAB-0AB36A2C398D}" type="presParOf" srcId="{274B9EF0-FDC9-4A40-AE39-A0048DF4F7D0}" destId="{C70A0C6F-2BD2-4F35-B483-CEB7157EC48D}" srcOrd="3" destOrd="0" presId="urn:microsoft.com/office/officeart/2005/8/layout/arrow2"/>
    <dgm:cxn modelId="{95FCEA1C-121C-4882-A7D8-7C76098A4BE7}" type="presParOf" srcId="{274B9EF0-FDC9-4A40-AE39-A0048DF4F7D0}" destId="{D48CC720-5D95-42E5-BFE6-2E57ED9E57DD}" srcOrd="4" destOrd="0" presId="urn:microsoft.com/office/officeart/2005/8/layout/arrow2"/>
    <dgm:cxn modelId="{1C393A6F-77AC-4EFA-A5E6-DA9B3FA36152}" type="presParOf" srcId="{274B9EF0-FDC9-4A40-AE39-A0048DF4F7D0}" destId="{A4CB7C2B-354F-43C7-A87C-B68E92676285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5C7F2F1-F210-4B37-9F43-A541AE63FCFD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C7D56B5-C4E0-49F4-AA4E-1A54E83C8F83}">
      <dgm:prSet/>
      <dgm:spPr/>
      <dgm:t>
        <a:bodyPr/>
        <a:lstStyle/>
        <a:p>
          <a:r>
            <a:rPr lang="en-GB" dirty="0"/>
            <a:t>- Rehabilitation programmes for MDD vary in duration and are tailored to individual needs (Marx et al., 2023).</a:t>
          </a:r>
          <a:endParaRPr lang="en-US" dirty="0"/>
        </a:p>
      </dgm:t>
    </dgm:pt>
    <dgm:pt modelId="{2264B3BC-D5FB-4B87-B891-CB3BF1A73AB9}" type="parTrans" cxnId="{5B7E836C-865B-41D0-83D0-3D15AC8A9281}">
      <dgm:prSet/>
      <dgm:spPr/>
      <dgm:t>
        <a:bodyPr/>
        <a:lstStyle/>
        <a:p>
          <a:endParaRPr lang="en-US"/>
        </a:p>
      </dgm:t>
    </dgm:pt>
    <dgm:pt modelId="{AF4FC5DE-7FA6-46A5-B11E-B80082276429}" type="sibTrans" cxnId="{5B7E836C-865B-41D0-83D0-3D15AC8A9281}">
      <dgm:prSet/>
      <dgm:spPr/>
      <dgm:t>
        <a:bodyPr/>
        <a:lstStyle/>
        <a:p>
          <a:endParaRPr lang="en-US"/>
        </a:p>
      </dgm:t>
    </dgm:pt>
    <dgm:pt modelId="{F770A338-BF10-43D6-BCD0-AA109FAF10E4}">
      <dgm:prSet/>
      <dgm:spPr/>
      <dgm:t>
        <a:bodyPr/>
        <a:lstStyle/>
        <a:p>
          <a:r>
            <a:rPr lang="en-GB" dirty="0"/>
            <a:t>- Aim to restore well-being and functionality through therapeutic interventions.</a:t>
          </a:r>
          <a:endParaRPr lang="en-US" dirty="0"/>
        </a:p>
      </dgm:t>
    </dgm:pt>
    <dgm:pt modelId="{025E5352-00CB-447F-AF2E-DC651EDB7D34}" type="parTrans" cxnId="{32342EFE-3870-4A22-8D27-9843133414FA}">
      <dgm:prSet/>
      <dgm:spPr/>
      <dgm:t>
        <a:bodyPr/>
        <a:lstStyle/>
        <a:p>
          <a:endParaRPr lang="en-US"/>
        </a:p>
      </dgm:t>
    </dgm:pt>
    <dgm:pt modelId="{0539BEAB-4ADE-404E-8566-7ED9FD663DE1}" type="sibTrans" cxnId="{32342EFE-3870-4A22-8D27-9843133414FA}">
      <dgm:prSet/>
      <dgm:spPr/>
      <dgm:t>
        <a:bodyPr/>
        <a:lstStyle/>
        <a:p>
          <a:endParaRPr lang="en-US"/>
        </a:p>
      </dgm:t>
    </dgm:pt>
    <dgm:pt modelId="{8457F10B-3157-41EF-BF20-F2BF2D41C785}">
      <dgm:prSet/>
      <dgm:spPr/>
      <dgm:t>
        <a:bodyPr/>
        <a:lstStyle/>
        <a:p>
          <a:r>
            <a:rPr lang="en-GB" dirty="0"/>
            <a:t>- Target population: Adults (18+) diagnosed with MDD.</a:t>
          </a:r>
          <a:endParaRPr lang="en-US" dirty="0"/>
        </a:p>
      </dgm:t>
    </dgm:pt>
    <dgm:pt modelId="{95B070B0-90D4-4F80-8796-BA13BD951256}" type="parTrans" cxnId="{233FCFC3-E198-41B0-AF71-73DA96D8F49C}">
      <dgm:prSet/>
      <dgm:spPr/>
      <dgm:t>
        <a:bodyPr/>
        <a:lstStyle/>
        <a:p>
          <a:endParaRPr lang="en-US"/>
        </a:p>
      </dgm:t>
    </dgm:pt>
    <dgm:pt modelId="{34EC3893-0736-4600-9347-DAAFEDDA5FEB}" type="sibTrans" cxnId="{233FCFC3-E198-41B0-AF71-73DA96D8F49C}">
      <dgm:prSet/>
      <dgm:spPr/>
      <dgm:t>
        <a:bodyPr/>
        <a:lstStyle/>
        <a:p>
          <a:endParaRPr lang="en-US"/>
        </a:p>
      </dgm:t>
    </dgm:pt>
    <dgm:pt modelId="{304C05A0-755A-4E3A-8737-7FDE41AC366D}">
      <dgm:prSet/>
      <dgm:spPr/>
      <dgm:t>
        <a:bodyPr/>
        <a:lstStyle/>
        <a:p>
          <a:r>
            <a:rPr lang="en-GB" dirty="0"/>
            <a:t>- Recruitment involves collaboration with mental health clinics, hospitals, community centres, social media, and advocacy groups.</a:t>
          </a:r>
          <a:endParaRPr lang="en-US" dirty="0"/>
        </a:p>
      </dgm:t>
    </dgm:pt>
    <dgm:pt modelId="{6EA01DBB-1C4C-4E83-83CE-673557294CC4}" type="parTrans" cxnId="{682A9324-9779-43F0-8C31-C631D2D5BA19}">
      <dgm:prSet/>
      <dgm:spPr/>
      <dgm:t>
        <a:bodyPr/>
        <a:lstStyle/>
        <a:p>
          <a:endParaRPr lang="en-US"/>
        </a:p>
      </dgm:t>
    </dgm:pt>
    <dgm:pt modelId="{68F3DA2E-B2E4-4FF9-BF3C-61E80C9D1F20}" type="sibTrans" cxnId="{682A9324-9779-43F0-8C31-C631D2D5BA19}">
      <dgm:prSet/>
      <dgm:spPr/>
      <dgm:t>
        <a:bodyPr/>
        <a:lstStyle/>
        <a:p>
          <a:endParaRPr lang="en-US"/>
        </a:p>
      </dgm:t>
    </dgm:pt>
    <dgm:pt modelId="{D21640FF-97D0-4A92-88DD-3FD85A791D85}">
      <dgm:prSet/>
      <dgm:spPr/>
      <dgm:t>
        <a:bodyPr/>
        <a:lstStyle/>
        <a:p>
          <a:r>
            <a:rPr lang="en-GB"/>
            <a:t>- Screening assessments ensure eligibility and ethical adherence.</a:t>
          </a:r>
          <a:endParaRPr lang="en-US"/>
        </a:p>
      </dgm:t>
    </dgm:pt>
    <dgm:pt modelId="{813BC75D-A347-4B55-918A-E27C4EDE0376}" type="parTrans" cxnId="{7EC70EC6-2718-47C1-9BAF-40EF16C21E74}">
      <dgm:prSet/>
      <dgm:spPr/>
      <dgm:t>
        <a:bodyPr/>
        <a:lstStyle/>
        <a:p>
          <a:endParaRPr lang="en-US"/>
        </a:p>
      </dgm:t>
    </dgm:pt>
    <dgm:pt modelId="{9C6D1724-E4B7-405F-9E73-23055A7904EF}" type="sibTrans" cxnId="{7EC70EC6-2718-47C1-9BAF-40EF16C21E74}">
      <dgm:prSet/>
      <dgm:spPr/>
      <dgm:t>
        <a:bodyPr/>
        <a:lstStyle/>
        <a:p>
          <a:endParaRPr lang="en-US"/>
        </a:p>
      </dgm:t>
    </dgm:pt>
    <dgm:pt modelId="{8373F512-99D9-48D6-B5CC-0D70D22A189F}" type="pres">
      <dgm:prSet presAssocID="{55C7F2F1-F210-4B37-9F43-A541AE63FCFD}" presName="vert0" presStyleCnt="0">
        <dgm:presLayoutVars>
          <dgm:dir/>
          <dgm:animOne val="branch"/>
          <dgm:animLvl val="lvl"/>
        </dgm:presLayoutVars>
      </dgm:prSet>
      <dgm:spPr/>
    </dgm:pt>
    <dgm:pt modelId="{BC28B2A7-BFF1-495F-BF84-36DB095039EF}" type="pres">
      <dgm:prSet presAssocID="{8C7D56B5-C4E0-49F4-AA4E-1A54E83C8F83}" presName="thickLine" presStyleLbl="alignNode1" presStyleIdx="0" presStyleCnt="5"/>
      <dgm:spPr/>
    </dgm:pt>
    <dgm:pt modelId="{59AA7002-6EDC-44D7-A275-6EA211FE6900}" type="pres">
      <dgm:prSet presAssocID="{8C7D56B5-C4E0-49F4-AA4E-1A54E83C8F83}" presName="horz1" presStyleCnt="0"/>
      <dgm:spPr/>
    </dgm:pt>
    <dgm:pt modelId="{1E893833-2514-458C-8095-4F6ED94F586C}" type="pres">
      <dgm:prSet presAssocID="{8C7D56B5-C4E0-49F4-AA4E-1A54E83C8F83}" presName="tx1" presStyleLbl="revTx" presStyleIdx="0" presStyleCnt="5"/>
      <dgm:spPr/>
    </dgm:pt>
    <dgm:pt modelId="{C39E9760-AC07-4450-A763-003613C57364}" type="pres">
      <dgm:prSet presAssocID="{8C7D56B5-C4E0-49F4-AA4E-1A54E83C8F83}" presName="vert1" presStyleCnt="0"/>
      <dgm:spPr/>
    </dgm:pt>
    <dgm:pt modelId="{D95C3A2E-3211-48E6-819E-DC057A17EF15}" type="pres">
      <dgm:prSet presAssocID="{F770A338-BF10-43D6-BCD0-AA109FAF10E4}" presName="thickLine" presStyleLbl="alignNode1" presStyleIdx="1" presStyleCnt="5"/>
      <dgm:spPr/>
    </dgm:pt>
    <dgm:pt modelId="{4FA8BB22-F98F-48CC-BD1F-768B38A1EB6E}" type="pres">
      <dgm:prSet presAssocID="{F770A338-BF10-43D6-BCD0-AA109FAF10E4}" presName="horz1" presStyleCnt="0"/>
      <dgm:spPr/>
    </dgm:pt>
    <dgm:pt modelId="{0667A512-05AA-4EC1-A25A-85D806B7B306}" type="pres">
      <dgm:prSet presAssocID="{F770A338-BF10-43D6-BCD0-AA109FAF10E4}" presName="tx1" presStyleLbl="revTx" presStyleIdx="1" presStyleCnt="5"/>
      <dgm:spPr/>
    </dgm:pt>
    <dgm:pt modelId="{BEC8226E-46FE-42EF-A66C-DC226D9153D7}" type="pres">
      <dgm:prSet presAssocID="{F770A338-BF10-43D6-BCD0-AA109FAF10E4}" presName="vert1" presStyleCnt="0"/>
      <dgm:spPr/>
    </dgm:pt>
    <dgm:pt modelId="{11C9C5A8-A59F-4149-9337-1B9FFA33E91A}" type="pres">
      <dgm:prSet presAssocID="{8457F10B-3157-41EF-BF20-F2BF2D41C785}" presName="thickLine" presStyleLbl="alignNode1" presStyleIdx="2" presStyleCnt="5"/>
      <dgm:spPr/>
    </dgm:pt>
    <dgm:pt modelId="{5A5290FF-DEC6-49C2-A242-88C6A8B4562B}" type="pres">
      <dgm:prSet presAssocID="{8457F10B-3157-41EF-BF20-F2BF2D41C785}" presName="horz1" presStyleCnt="0"/>
      <dgm:spPr/>
    </dgm:pt>
    <dgm:pt modelId="{6616C793-BB57-4AE6-902C-F3CCDB164152}" type="pres">
      <dgm:prSet presAssocID="{8457F10B-3157-41EF-BF20-F2BF2D41C785}" presName="tx1" presStyleLbl="revTx" presStyleIdx="2" presStyleCnt="5"/>
      <dgm:spPr/>
    </dgm:pt>
    <dgm:pt modelId="{D6391F82-D079-4543-B1F2-5C5560738101}" type="pres">
      <dgm:prSet presAssocID="{8457F10B-3157-41EF-BF20-F2BF2D41C785}" presName="vert1" presStyleCnt="0"/>
      <dgm:spPr/>
    </dgm:pt>
    <dgm:pt modelId="{48064840-C011-491B-8329-AF3F2455127B}" type="pres">
      <dgm:prSet presAssocID="{304C05A0-755A-4E3A-8737-7FDE41AC366D}" presName="thickLine" presStyleLbl="alignNode1" presStyleIdx="3" presStyleCnt="5"/>
      <dgm:spPr/>
    </dgm:pt>
    <dgm:pt modelId="{3A6D78F9-C0D7-4B6C-8522-876CEA8F1C82}" type="pres">
      <dgm:prSet presAssocID="{304C05A0-755A-4E3A-8737-7FDE41AC366D}" presName="horz1" presStyleCnt="0"/>
      <dgm:spPr/>
    </dgm:pt>
    <dgm:pt modelId="{865D5274-C258-4473-9A28-44897A23D024}" type="pres">
      <dgm:prSet presAssocID="{304C05A0-755A-4E3A-8737-7FDE41AC366D}" presName="tx1" presStyleLbl="revTx" presStyleIdx="3" presStyleCnt="5"/>
      <dgm:spPr/>
    </dgm:pt>
    <dgm:pt modelId="{E31E3432-12C4-4C10-AB9A-DA89B080EBED}" type="pres">
      <dgm:prSet presAssocID="{304C05A0-755A-4E3A-8737-7FDE41AC366D}" presName="vert1" presStyleCnt="0"/>
      <dgm:spPr/>
    </dgm:pt>
    <dgm:pt modelId="{9E32ACB4-B653-48C7-B182-2F20CAD038E1}" type="pres">
      <dgm:prSet presAssocID="{D21640FF-97D0-4A92-88DD-3FD85A791D85}" presName="thickLine" presStyleLbl="alignNode1" presStyleIdx="4" presStyleCnt="5"/>
      <dgm:spPr/>
    </dgm:pt>
    <dgm:pt modelId="{50D4888B-FD22-43A4-B699-5A64F02F33AD}" type="pres">
      <dgm:prSet presAssocID="{D21640FF-97D0-4A92-88DD-3FD85A791D85}" presName="horz1" presStyleCnt="0"/>
      <dgm:spPr/>
    </dgm:pt>
    <dgm:pt modelId="{2C0496DF-4E84-4F72-A74D-72DC786E8BDE}" type="pres">
      <dgm:prSet presAssocID="{D21640FF-97D0-4A92-88DD-3FD85A791D85}" presName="tx1" presStyleLbl="revTx" presStyleIdx="4" presStyleCnt="5"/>
      <dgm:spPr/>
    </dgm:pt>
    <dgm:pt modelId="{B46E6099-4A4D-4F3F-9A33-30220A6A9C0A}" type="pres">
      <dgm:prSet presAssocID="{D21640FF-97D0-4A92-88DD-3FD85A791D85}" presName="vert1" presStyleCnt="0"/>
      <dgm:spPr/>
    </dgm:pt>
  </dgm:ptLst>
  <dgm:cxnLst>
    <dgm:cxn modelId="{56A45700-34CB-48F0-9709-2CBA9580383C}" type="presOf" srcId="{8457F10B-3157-41EF-BF20-F2BF2D41C785}" destId="{6616C793-BB57-4AE6-902C-F3CCDB164152}" srcOrd="0" destOrd="0" presId="urn:microsoft.com/office/officeart/2008/layout/LinedList"/>
    <dgm:cxn modelId="{682A9324-9779-43F0-8C31-C631D2D5BA19}" srcId="{55C7F2F1-F210-4B37-9F43-A541AE63FCFD}" destId="{304C05A0-755A-4E3A-8737-7FDE41AC366D}" srcOrd="3" destOrd="0" parTransId="{6EA01DBB-1C4C-4E83-83CE-673557294CC4}" sibTransId="{68F3DA2E-B2E4-4FF9-BF3C-61E80C9D1F20}"/>
    <dgm:cxn modelId="{AC9FEB41-EB2F-40DA-B85B-0F2B0C3AD3A9}" type="presOf" srcId="{F770A338-BF10-43D6-BCD0-AA109FAF10E4}" destId="{0667A512-05AA-4EC1-A25A-85D806B7B306}" srcOrd="0" destOrd="0" presId="urn:microsoft.com/office/officeart/2008/layout/LinedList"/>
    <dgm:cxn modelId="{5B7E836C-865B-41D0-83D0-3D15AC8A9281}" srcId="{55C7F2F1-F210-4B37-9F43-A541AE63FCFD}" destId="{8C7D56B5-C4E0-49F4-AA4E-1A54E83C8F83}" srcOrd="0" destOrd="0" parTransId="{2264B3BC-D5FB-4B87-B891-CB3BF1A73AB9}" sibTransId="{AF4FC5DE-7FA6-46A5-B11E-B80082276429}"/>
    <dgm:cxn modelId="{9EABE872-2AC9-4469-AAE0-DC13A0533E37}" type="presOf" srcId="{D21640FF-97D0-4A92-88DD-3FD85A791D85}" destId="{2C0496DF-4E84-4F72-A74D-72DC786E8BDE}" srcOrd="0" destOrd="0" presId="urn:microsoft.com/office/officeart/2008/layout/LinedList"/>
    <dgm:cxn modelId="{9665FC57-680A-44A3-AD3B-EA59D0F8766F}" type="presOf" srcId="{55C7F2F1-F210-4B37-9F43-A541AE63FCFD}" destId="{8373F512-99D9-48D6-B5CC-0D70D22A189F}" srcOrd="0" destOrd="0" presId="urn:microsoft.com/office/officeart/2008/layout/LinedList"/>
    <dgm:cxn modelId="{E4C20B83-1F9D-4B8A-96C5-3B3F5ECA6038}" type="presOf" srcId="{304C05A0-755A-4E3A-8737-7FDE41AC366D}" destId="{865D5274-C258-4473-9A28-44897A23D024}" srcOrd="0" destOrd="0" presId="urn:microsoft.com/office/officeart/2008/layout/LinedList"/>
    <dgm:cxn modelId="{04225B9E-837B-4B35-8B1D-0ACC5D48FCC1}" type="presOf" srcId="{8C7D56B5-C4E0-49F4-AA4E-1A54E83C8F83}" destId="{1E893833-2514-458C-8095-4F6ED94F586C}" srcOrd="0" destOrd="0" presId="urn:microsoft.com/office/officeart/2008/layout/LinedList"/>
    <dgm:cxn modelId="{233FCFC3-E198-41B0-AF71-73DA96D8F49C}" srcId="{55C7F2F1-F210-4B37-9F43-A541AE63FCFD}" destId="{8457F10B-3157-41EF-BF20-F2BF2D41C785}" srcOrd="2" destOrd="0" parTransId="{95B070B0-90D4-4F80-8796-BA13BD951256}" sibTransId="{34EC3893-0736-4600-9347-DAAFEDDA5FEB}"/>
    <dgm:cxn modelId="{7EC70EC6-2718-47C1-9BAF-40EF16C21E74}" srcId="{55C7F2F1-F210-4B37-9F43-A541AE63FCFD}" destId="{D21640FF-97D0-4A92-88DD-3FD85A791D85}" srcOrd="4" destOrd="0" parTransId="{813BC75D-A347-4B55-918A-E27C4EDE0376}" sibTransId="{9C6D1724-E4B7-405F-9E73-23055A7904EF}"/>
    <dgm:cxn modelId="{32342EFE-3870-4A22-8D27-9843133414FA}" srcId="{55C7F2F1-F210-4B37-9F43-A541AE63FCFD}" destId="{F770A338-BF10-43D6-BCD0-AA109FAF10E4}" srcOrd="1" destOrd="0" parTransId="{025E5352-00CB-447F-AF2E-DC651EDB7D34}" sibTransId="{0539BEAB-4ADE-404E-8566-7ED9FD663DE1}"/>
    <dgm:cxn modelId="{3523A9EF-DDD8-460E-BE19-00157A8FE69A}" type="presParOf" srcId="{8373F512-99D9-48D6-B5CC-0D70D22A189F}" destId="{BC28B2A7-BFF1-495F-BF84-36DB095039EF}" srcOrd="0" destOrd="0" presId="urn:microsoft.com/office/officeart/2008/layout/LinedList"/>
    <dgm:cxn modelId="{0358E004-AE66-4A37-A974-6B7BBC2BF29F}" type="presParOf" srcId="{8373F512-99D9-48D6-B5CC-0D70D22A189F}" destId="{59AA7002-6EDC-44D7-A275-6EA211FE6900}" srcOrd="1" destOrd="0" presId="urn:microsoft.com/office/officeart/2008/layout/LinedList"/>
    <dgm:cxn modelId="{189A8BDF-1A27-4067-91AA-FAC440A61231}" type="presParOf" srcId="{59AA7002-6EDC-44D7-A275-6EA211FE6900}" destId="{1E893833-2514-458C-8095-4F6ED94F586C}" srcOrd="0" destOrd="0" presId="urn:microsoft.com/office/officeart/2008/layout/LinedList"/>
    <dgm:cxn modelId="{5B885236-721E-4978-B2D5-4253B120DBB8}" type="presParOf" srcId="{59AA7002-6EDC-44D7-A275-6EA211FE6900}" destId="{C39E9760-AC07-4450-A763-003613C57364}" srcOrd="1" destOrd="0" presId="urn:microsoft.com/office/officeart/2008/layout/LinedList"/>
    <dgm:cxn modelId="{EB153110-A067-4EB5-AB46-0B31685B6614}" type="presParOf" srcId="{8373F512-99D9-48D6-B5CC-0D70D22A189F}" destId="{D95C3A2E-3211-48E6-819E-DC057A17EF15}" srcOrd="2" destOrd="0" presId="urn:microsoft.com/office/officeart/2008/layout/LinedList"/>
    <dgm:cxn modelId="{0B48E4DA-D8B4-490A-A0BB-0332AC0247EE}" type="presParOf" srcId="{8373F512-99D9-48D6-B5CC-0D70D22A189F}" destId="{4FA8BB22-F98F-48CC-BD1F-768B38A1EB6E}" srcOrd="3" destOrd="0" presId="urn:microsoft.com/office/officeart/2008/layout/LinedList"/>
    <dgm:cxn modelId="{AD793CC9-E2D6-4575-93D2-E3F41CFBD1C0}" type="presParOf" srcId="{4FA8BB22-F98F-48CC-BD1F-768B38A1EB6E}" destId="{0667A512-05AA-4EC1-A25A-85D806B7B306}" srcOrd="0" destOrd="0" presId="urn:microsoft.com/office/officeart/2008/layout/LinedList"/>
    <dgm:cxn modelId="{7032C84E-6E9D-47E6-8C33-792FF4991028}" type="presParOf" srcId="{4FA8BB22-F98F-48CC-BD1F-768B38A1EB6E}" destId="{BEC8226E-46FE-42EF-A66C-DC226D9153D7}" srcOrd="1" destOrd="0" presId="urn:microsoft.com/office/officeart/2008/layout/LinedList"/>
    <dgm:cxn modelId="{6A413658-50CA-4913-967E-6CA53DE447AD}" type="presParOf" srcId="{8373F512-99D9-48D6-B5CC-0D70D22A189F}" destId="{11C9C5A8-A59F-4149-9337-1B9FFA33E91A}" srcOrd="4" destOrd="0" presId="urn:microsoft.com/office/officeart/2008/layout/LinedList"/>
    <dgm:cxn modelId="{73851B3F-6CBE-4213-8ACF-A608F2333551}" type="presParOf" srcId="{8373F512-99D9-48D6-B5CC-0D70D22A189F}" destId="{5A5290FF-DEC6-49C2-A242-88C6A8B4562B}" srcOrd="5" destOrd="0" presId="urn:microsoft.com/office/officeart/2008/layout/LinedList"/>
    <dgm:cxn modelId="{1499696D-14E5-492D-A59E-262B5941C122}" type="presParOf" srcId="{5A5290FF-DEC6-49C2-A242-88C6A8B4562B}" destId="{6616C793-BB57-4AE6-902C-F3CCDB164152}" srcOrd="0" destOrd="0" presId="urn:microsoft.com/office/officeart/2008/layout/LinedList"/>
    <dgm:cxn modelId="{48280A0C-4C26-4810-9B40-EC26D9BB226D}" type="presParOf" srcId="{5A5290FF-DEC6-49C2-A242-88C6A8B4562B}" destId="{D6391F82-D079-4543-B1F2-5C5560738101}" srcOrd="1" destOrd="0" presId="urn:microsoft.com/office/officeart/2008/layout/LinedList"/>
    <dgm:cxn modelId="{312570D8-2AE7-401D-B374-8F2C21E88D62}" type="presParOf" srcId="{8373F512-99D9-48D6-B5CC-0D70D22A189F}" destId="{48064840-C011-491B-8329-AF3F2455127B}" srcOrd="6" destOrd="0" presId="urn:microsoft.com/office/officeart/2008/layout/LinedList"/>
    <dgm:cxn modelId="{47A6975A-2C23-4086-A9AA-396C1BA516C4}" type="presParOf" srcId="{8373F512-99D9-48D6-B5CC-0D70D22A189F}" destId="{3A6D78F9-C0D7-4B6C-8522-876CEA8F1C82}" srcOrd="7" destOrd="0" presId="urn:microsoft.com/office/officeart/2008/layout/LinedList"/>
    <dgm:cxn modelId="{DEB40D85-F95A-4FB1-BDCD-02A9FC072A6E}" type="presParOf" srcId="{3A6D78F9-C0D7-4B6C-8522-876CEA8F1C82}" destId="{865D5274-C258-4473-9A28-44897A23D024}" srcOrd="0" destOrd="0" presId="urn:microsoft.com/office/officeart/2008/layout/LinedList"/>
    <dgm:cxn modelId="{C5CD49F5-C2DA-4CB3-80B0-EB9F927768A5}" type="presParOf" srcId="{3A6D78F9-C0D7-4B6C-8522-876CEA8F1C82}" destId="{E31E3432-12C4-4C10-AB9A-DA89B080EBED}" srcOrd="1" destOrd="0" presId="urn:microsoft.com/office/officeart/2008/layout/LinedList"/>
    <dgm:cxn modelId="{00F51035-6D29-4B56-BCF5-36141FB2687B}" type="presParOf" srcId="{8373F512-99D9-48D6-B5CC-0D70D22A189F}" destId="{9E32ACB4-B653-48C7-B182-2F20CAD038E1}" srcOrd="8" destOrd="0" presId="urn:microsoft.com/office/officeart/2008/layout/LinedList"/>
    <dgm:cxn modelId="{0839ECD1-17C4-49A6-B4AB-1390FD304645}" type="presParOf" srcId="{8373F512-99D9-48D6-B5CC-0D70D22A189F}" destId="{50D4888B-FD22-43A4-B699-5A64F02F33AD}" srcOrd="9" destOrd="0" presId="urn:microsoft.com/office/officeart/2008/layout/LinedList"/>
    <dgm:cxn modelId="{238F60A0-A8EA-46F5-9D26-0894A9FF80B5}" type="presParOf" srcId="{50D4888B-FD22-43A4-B699-5A64F02F33AD}" destId="{2C0496DF-4E84-4F72-A74D-72DC786E8BDE}" srcOrd="0" destOrd="0" presId="urn:microsoft.com/office/officeart/2008/layout/LinedList"/>
    <dgm:cxn modelId="{1C72C80B-7CB1-42D2-A5A8-499366B1A1CF}" type="presParOf" srcId="{50D4888B-FD22-43A4-B699-5A64F02F33AD}" destId="{B46E6099-4A4D-4F3F-9A33-30220A6A9C0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8FF4FB7-0457-4BFB-9793-C365800E2C92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F576CF0-B811-46AF-B50F-B45292831CE7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MDD imposes significant global disability and economic burdens (Ferrari et al., 2013; Greenberg et al., 2015). Critical evaluation for accurate representation (Lyus et al., 2023).</a:t>
          </a:r>
        </a:p>
      </dgm:t>
    </dgm:pt>
    <dgm:pt modelId="{8183DD44-2C7D-4007-94CA-DDFFF747798C}" type="parTrans" cxnId="{D82C750D-195C-4EF1-AAB9-761322C62431}">
      <dgm:prSet/>
      <dgm:spPr/>
      <dgm:t>
        <a:bodyPr/>
        <a:lstStyle/>
        <a:p>
          <a:endParaRPr lang="en-US"/>
        </a:p>
      </dgm:t>
    </dgm:pt>
    <dgm:pt modelId="{18B8B271-9B02-43B8-BEDC-ACE8A3A0A0CE}" type="sibTrans" cxnId="{D82C750D-195C-4EF1-AAB9-761322C62431}">
      <dgm:prSet/>
      <dgm:spPr/>
      <dgm:t>
        <a:bodyPr/>
        <a:lstStyle/>
        <a:p>
          <a:endParaRPr lang="en-US"/>
        </a:p>
      </dgm:t>
    </dgm:pt>
    <dgm:pt modelId="{C912AC6B-67D0-4985-A911-1306349D44F9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Psychotherapeutic methods like CBT effectively reduce depressive symptoms (</a:t>
          </a:r>
          <a:r>
            <a:rPr lang="en-US" sz="10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Cuijpers</a:t>
          </a:r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2016; </a:t>
          </a:r>
          <a:r>
            <a:rPr lang="en-US" sz="10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Karyotaki</a:t>
          </a:r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2021).</a:t>
          </a:r>
        </a:p>
      </dgm:t>
    </dgm:pt>
    <dgm:pt modelId="{49E08D36-56A7-4D3E-B6DF-829AA90391BD}" type="parTrans" cxnId="{4C449F5D-FA85-4CF8-92B6-1B692660C51B}">
      <dgm:prSet/>
      <dgm:spPr/>
      <dgm:t>
        <a:bodyPr/>
        <a:lstStyle/>
        <a:p>
          <a:endParaRPr lang="en-US"/>
        </a:p>
      </dgm:t>
    </dgm:pt>
    <dgm:pt modelId="{1B65A088-6E25-4F90-BFD8-BAF0A95A6141}" type="sibTrans" cxnId="{4C449F5D-FA85-4CF8-92B6-1B692660C51B}">
      <dgm:prSet/>
      <dgm:spPr/>
      <dgm:t>
        <a:bodyPr/>
        <a:lstStyle/>
        <a:p>
          <a:endParaRPr lang="en-US"/>
        </a:p>
      </dgm:t>
    </dgm:pt>
    <dgm:pt modelId="{63EC96B6-D064-4CCB-8D43-06298F7F52AB}">
      <dgm:prSet custT="1"/>
      <dgm:spPr/>
      <dgm:t>
        <a:bodyPr/>
        <a:lstStyle/>
        <a:p>
          <a:r>
            <a:rPr lang="en-US" sz="1000" b="0" i="0" dirty="0"/>
            <a:t>Hofmann et al. (2017) demonstrates the efficacy of CBT in improving mood and functioning in MDD patients.</a:t>
          </a:r>
          <a:endParaRPr lang="en-US" sz="1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D41435F4-6139-45C9-BB74-7FE08C6D59F8}" type="parTrans" cxnId="{7C649C5B-C105-403C-A496-681614352BCC}">
      <dgm:prSet/>
      <dgm:spPr/>
      <dgm:t>
        <a:bodyPr/>
        <a:lstStyle/>
        <a:p>
          <a:endParaRPr lang="en-US"/>
        </a:p>
      </dgm:t>
    </dgm:pt>
    <dgm:pt modelId="{B704D1FA-5226-474F-8F84-4F9145BD4C31}" type="sibTrans" cxnId="{7C649C5B-C105-403C-A496-681614352BCC}">
      <dgm:prSet/>
      <dgm:spPr/>
      <dgm:t>
        <a:bodyPr/>
        <a:lstStyle/>
        <a:p>
          <a:endParaRPr lang="en-US"/>
        </a:p>
      </dgm:t>
    </dgm:pt>
    <dgm:pt modelId="{9DFE119D-A733-4C00-B089-7749B48A5E91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Efficacy of interventions may vary based on treatment adherence.</a:t>
          </a:r>
        </a:p>
      </dgm:t>
    </dgm:pt>
    <dgm:pt modelId="{BEACA6DA-3EB8-46D1-BA64-27EF6DC7B0C3}" type="parTrans" cxnId="{9D98B77E-8814-4945-AB8F-DE3B4FE51B98}">
      <dgm:prSet/>
      <dgm:spPr/>
      <dgm:t>
        <a:bodyPr/>
        <a:lstStyle/>
        <a:p>
          <a:endParaRPr lang="en-US"/>
        </a:p>
      </dgm:t>
    </dgm:pt>
    <dgm:pt modelId="{B82E1EC5-2214-430C-AA88-D4D0EE4A0D66}" type="sibTrans" cxnId="{9D98B77E-8814-4945-AB8F-DE3B4FE51B98}">
      <dgm:prSet/>
      <dgm:spPr/>
      <dgm:t>
        <a:bodyPr/>
        <a:lstStyle/>
        <a:p>
          <a:endParaRPr lang="en-US"/>
        </a:p>
      </dgm:t>
    </dgm:pt>
    <dgm:pt modelId="{A2FE3979-F45A-4232-BF51-60AEB767AAC4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SSRIs </a:t>
          </a:r>
          <a:r>
            <a:rPr lang="en-GB" sz="1000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(Selective Serotonin Reuptake Inhibitors)</a:t>
          </a:r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and SNRIs </a:t>
          </a:r>
          <a:r>
            <a:rPr lang="en-US" sz="1000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(Serotonin and Norepinephrine Reuptake Inhibitors) effective.</a:t>
          </a:r>
          <a:endParaRPr lang="en-US" sz="1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AF3F7D6E-9F56-48C6-A7B9-39B60D80D5F6}" type="parTrans" cxnId="{F37188A4-E55F-4F40-8E6B-D4E9334C6B63}">
      <dgm:prSet/>
      <dgm:spPr/>
      <dgm:t>
        <a:bodyPr/>
        <a:lstStyle/>
        <a:p>
          <a:endParaRPr lang="en-US"/>
        </a:p>
      </dgm:t>
    </dgm:pt>
    <dgm:pt modelId="{0EE0E243-D974-46AA-90FF-76D636AE61EA}" type="sibTrans" cxnId="{F37188A4-E55F-4F40-8E6B-D4E9334C6B63}">
      <dgm:prSet/>
      <dgm:spPr/>
      <dgm:t>
        <a:bodyPr/>
        <a:lstStyle/>
        <a:p>
          <a:endParaRPr lang="en-US"/>
        </a:p>
      </dgm:t>
    </dgm:pt>
    <dgm:pt modelId="{6372196D-7D2A-440E-95E1-5BAADFA55EF3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Lifestyle modifications improve mood. Face accessibility and affordability barriers (</a:t>
          </a:r>
          <a:r>
            <a:rPr lang="en-US" sz="10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Schuch</a:t>
          </a:r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2018; </a:t>
          </a:r>
          <a:r>
            <a:rPr lang="en-US" sz="10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Pahlavani</a:t>
          </a:r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, 2023; Bremner et al., 2020; Ortega et al., 2022).</a:t>
          </a:r>
        </a:p>
      </dgm:t>
    </dgm:pt>
    <dgm:pt modelId="{812961FE-A7D2-48C7-951A-7F2955F58037}" type="parTrans" cxnId="{6FC0CE33-F205-4959-9EA5-28C5C75E6B73}">
      <dgm:prSet/>
      <dgm:spPr/>
      <dgm:t>
        <a:bodyPr/>
        <a:lstStyle/>
        <a:p>
          <a:endParaRPr lang="en-GB"/>
        </a:p>
      </dgm:t>
    </dgm:pt>
    <dgm:pt modelId="{94301C0D-345E-48E6-8FD9-6F69571CA11E}" type="sibTrans" cxnId="{6FC0CE33-F205-4959-9EA5-28C5C75E6B73}">
      <dgm:prSet/>
      <dgm:spPr/>
      <dgm:t>
        <a:bodyPr/>
        <a:lstStyle/>
        <a:p>
          <a:endParaRPr lang="en-GB"/>
        </a:p>
      </dgm:t>
    </dgm:pt>
    <dgm:pt modelId="{9D32FAB9-207E-4EEF-B27F-BB5CD100F8B8}">
      <dgm:prSet custT="1"/>
      <dgm:spPr/>
      <dgm:t>
        <a:bodyPr/>
        <a:lstStyle/>
        <a:p>
          <a:r>
            <a:rPr lang="en-US" sz="10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Challenges such as treatment resistance and side effects (Cipriani et al., 2018; Fried et al., 2022; Howes et al., 2022).</a:t>
          </a:r>
          <a:endParaRPr lang="en-US" sz="1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0AE56041-0239-40B9-AD9F-3CF869CBD633}" type="parTrans" cxnId="{3B18378F-26D8-4D13-80B5-68C51FE808E4}">
      <dgm:prSet/>
      <dgm:spPr/>
      <dgm:t>
        <a:bodyPr/>
        <a:lstStyle/>
        <a:p>
          <a:endParaRPr lang="en-GB"/>
        </a:p>
      </dgm:t>
    </dgm:pt>
    <dgm:pt modelId="{9A9BFCBF-3A5E-4AAB-996E-5A32D308EF86}" type="sibTrans" cxnId="{3B18378F-26D8-4D13-80B5-68C51FE808E4}">
      <dgm:prSet/>
      <dgm:spPr/>
      <dgm:t>
        <a:bodyPr/>
        <a:lstStyle/>
        <a:p>
          <a:endParaRPr lang="en-GB"/>
        </a:p>
      </dgm:t>
    </dgm:pt>
    <dgm:pt modelId="{574F3B4C-F084-4C32-8434-2960A4BDCEBF}">
      <dgm:prSet custT="1"/>
      <dgm:spPr/>
      <dgm:t>
        <a:bodyPr/>
        <a:lstStyle/>
        <a:p>
          <a:r>
            <a:rPr lang="en-US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SMART. I</a:t>
          </a:r>
          <a:r>
            <a:rPr lang="en-US" sz="1000" dirty="0"/>
            <a:t>mproved treatment adherence and clinical outcomes </a:t>
          </a:r>
          <a:r>
            <a:rPr lang="en-US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(</a:t>
          </a:r>
          <a:r>
            <a:rPr lang="en-US" sz="1000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Specific, Measurable, Achievable, Relevant, and Time-bound) </a:t>
          </a:r>
          <a:r>
            <a:rPr lang="en-US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(Doran, 1981; Jones et al., 2015).</a:t>
          </a:r>
          <a:endParaRPr lang="en-US" sz="1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69C05A03-8512-4F36-951C-B0F958F8AF4B}" type="parTrans" cxnId="{461B838E-059C-42F2-A841-D0B593C411DC}">
      <dgm:prSet/>
      <dgm:spPr/>
      <dgm:t>
        <a:bodyPr/>
        <a:lstStyle/>
        <a:p>
          <a:endParaRPr lang="en-GB"/>
        </a:p>
      </dgm:t>
    </dgm:pt>
    <dgm:pt modelId="{0EF77E5B-33D7-4929-9206-BAD5E67118B0}" type="sibTrans" cxnId="{461B838E-059C-42F2-A841-D0B593C411DC}">
      <dgm:prSet/>
      <dgm:spPr/>
      <dgm:t>
        <a:bodyPr/>
        <a:lstStyle/>
        <a:p>
          <a:endParaRPr lang="en-GB"/>
        </a:p>
      </dgm:t>
    </dgm:pt>
    <dgm:pt modelId="{38154466-76DF-4A16-8609-4791F749AC83}" type="pres">
      <dgm:prSet presAssocID="{08FF4FB7-0457-4BFB-9793-C365800E2C92}" presName="linear" presStyleCnt="0">
        <dgm:presLayoutVars>
          <dgm:animLvl val="lvl"/>
          <dgm:resizeHandles val="exact"/>
        </dgm:presLayoutVars>
      </dgm:prSet>
      <dgm:spPr/>
    </dgm:pt>
    <dgm:pt modelId="{81F517ED-9DBF-4A35-9A8F-6737A0F1A694}" type="pres">
      <dgm:prSet presAssocID="{7F576CF0-B811-46AF-B50F-B45292831CE7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80BB4584-5FCB-4F59-8B6D-E6BAAE29447B}" type="pres">
      <dgm:prSet presAssocID="{18B8B271-9B02-43B8-BEDC-ACE8A3A0A0CE}" presName="spacer" presStyleCnt="0"/>
      <dgm:spPr/>
    </dgm:pt>
    <dgm:pt modelId="{2198C527-1958-4C1A-BC72-AD572CA1530C}" type="pres">
      <dgm:prSet presAssocID="{C912AC6B-67D0-4985-A911-1306349D44F9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0B7A5FF4-E4FB-4980-B2FB-EFD36595E8B0}" type="pres">
      <dgm:prSet presAssocID="{1B65A088-6E25-4F90-BFD8-BAF0A95A6141}" presName="spacer" presStyleCnt="0"/>
      <dgm:spPr/>
    </dgm:pt>
    <dgm:pt modelId="{4C11CE51-6F10-40A7-A860-9A29BE7D5750}" type="pres">
      <dgm:prSet presAssocID="{63EC96B6-D064-4CCB-8D43-06298F7F52AB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9A42C83E-661D-493B-8EFD-876B78C94710}" type="pres">
      <dgm:prSet presAssocID="{B704D1FA-5226-474F-8F84-4F9145BD4C31}" presName="spacer" presStyleCnt="0"/>
      <dgm:spPr/>
    </dgm:pt>
    <dgm:pt modelId="{2F634588-BADD-4E45-A342-7513D4C7BCEB}" type="pres">
      <dgm:prSet presAssocID="{9DFE119D-A733-4C00-B089-7749B48A5E91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5A1DA5F1-8DF8-4693-A3C9-30C5BA2409D2}" type="pres">
      <dgm:prSet presAssocID="{B82E1EC5-2214-430C-AA88-D4D0EE4A0D66}" presName="spacer" presStyleCnt="0"/>
      <dgm:spPr/>
    </dgm:pt>
    <dgm:pt modelId="{7871E932-D30F-469F-9851-863DB357FFA0}" type="pres">
      <dgm:prSet presAssocID="{A2FE3979-F45A-4232-BF51-60AEB767AAC4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5DEFC7C1-2D1D-4A2A-A754-2619B24E551B}" type="pres">
      <dgm:prSet presAssocID="{0EE0E243-D974-46AA-90FF-76D636AE61EA}" presName="spacer" presStyleCnt="0"/>
      <dgm:spPr/>
    </dgm:pt>
    <dgm:pt modelId="{CD2D197F-4BA6-4A22-90FE-FB7C48032E5B}" type="pres">
      <dgm:prSet presAssocID="{9D32FAB9-207E-4EEF-B27F-BB5CD100F8B8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33B20A23-14C2-4419-BBDC-B2D2EDB3E441}" type="pres">
      <dgm:prSet presAssocID="{9A9BFCBF-3A5E-4AAB-996E-5A32D308EF86}" presName="spacer" presStyleCnt="0"/>
      <dgm:spPr/>
    </dgm:pt>
    <dgm:pt modelId="{6D1BDF0C-84CD-4AB8-AB29-3F295CEB2467}" type="pres">
      <dgm:prSet presAssocID="{574F3B4C-F084-4C32-8434-2960A4BDCEBF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8A3F2B62-65A4-465F-BEAB-F8A8915DCD5E}" type="pres">
      <dgm:prSet presAssocID="{0EF77E5B-33D7-4929-9206-BAD5E67118B0}" presName="spacer" presStyleCnt="0"/>
      <dgm:spPr/>
    </dgm:pt>
    <dgm:pt modelId="{4FDC5C41-8E21-4713-BA3C-D9CAF950651B}" type="pres">
      <dgm:prSet presAssocID="{6372196D-7D2A-440E-95E1-5BAADFA55EF3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D82C750D-195C-4EF1-AAB9-761322C62431}" srcId="{08FF4FB7-0457-4BFB-9793-C365800E2C92}" destId="{7F576CF0-B811-46AF-B50F-B45292831CE7}" srcOrd="0" destOrd="0" parTransId="{8183DD44-2C7D-4007-94CA-DDFFF747798C}" sibTransId="{18B8B271-9B02-43B8-BEDC-ACE8A3A0A0CE}"/>
    <dgm:cxn modelId="{6FC0CE33-F205-4959-9EA5-28C5C75E6B73}" srcId="{08FF4FB7-0457-4BFB-9793-C365800E2C92}" destId="{6372196D-7D2A-440E-95E1-5BAADFA55EF3}" srcOrd="7" destOrd="0" parTransId="{812961FE-A7D2-48C7-951A-7F2955F58037}" sibTransId="{94301C0D-345E-48E6-8FD9-6F69571CA11E}"/>
    <dgm:cxn modelId="{7C649C5B-C105-403C-A496-681614352BCC}" srcId="{08FF4FB7-0457-4BFB-9793-C365800E2C92}" destId="{63EC96B6-D064-4CCB-8D43-06298F7F52AB}" srcOrd="2" destOrd="0" parTransId="{D41435F4-6139-45C9-BB74-7FE08C6D59F8}" sibTransId="{B704D1FA-5226-474F-8F84-4F9145BD4C31}"/>
    <dgm:cxn modelId="{4C449F5D-FA85-4CF8-92B6-1B692660C51B}" srcId="{08FF4FB7-0457-4BFB-9793-C365800E2C92}" destId="{C912AC6B-67D0-4985-A911-1306349D44F9}" srcOrd="1" destOrd="0" parTransId="{49E08D36-56A7-4D3E-B6DF-829AA90391BD}" sibTransId="{1B65A088-6E25-4F90-BFD8-BAF0A95A6141}"/>
    <dgm:cxn modelId="{C560724B-2828-4965-850E-69BFDC484417}" type="presOf" srcId="{9D32FAB9-207E-4EEF-B27F-BB5CD100F8B8}" destId="{CD2D197F-4BA6-4A22-90FE-FB7C48032E5B}" srcOrd="0" destOrd="0" presId="urn:microsoft.com/office/officeart/2005/8/layout/vList2"/>
    <dgm:cxn modelId="{9D98B77E-8814-4945-AB8F-DE3B4FE51B98}" srcId="{08FF4FB7-0457-4BFB-9793-C365800E2C92}" destId="{9DFE119D-A733-4C00-B089-7749B48A5E91}" srcOrd="3" destOrd="0" parTransId="{BEACA6DA-3EB8-46D1-BA64-27EF6DC7B0C3}" sibTransId="{B82E1EC5-2214-430C-AA88-D4D0EE4A0D66}"/>
    <dgm:cxn modelId="{461B838E-059C-42F2-A841-D0B593C411DC}" srcId="{08FF4FB7-0457-4BFB-9793-C365800E2C92}" destId="{574F3B4C-F084-4C32-8434-2960A4BDCEBF}" srcOrd="6" destOrd="0" parTransId="{69C05A03-8512-4F36-951C-B0F958F8AF4B}" sibTransId="{0EF77E5B-33D7-4929-9206-BAD5E67118B0}"/>
    <dgm:cxn modelId="{3B18378F-26D8-4D13-80B5-68C51FE808E4}" srcId="{08FF4FB7-0457-4BFB-9793-C365800E2C92}" destId="{9D32FAB9-207E-4EEF-B27F-BB5CD100F8B8}" srcOrd="5" destOrd="0" parTransId="{0AE56041-0239-40B9-AD9F-3CF869CBD633}" sibTransId="{9A9BFCBF-3A5E-4AAB-996E-5A32D308EF86}"/>
    <dgm:cxn modelId="{FFED7095-8A7E-45E3-B93C-6C45B835299A}" type="presOf" srcId="{A2FE3979-F45A-4232-BF51-60AEB767AAC4}" destId="{7871E932-D30F-469F-9851-863DB357FFA0}" srcOrd="0" destOrd="0" presId="urn:microsoft.com/office/officeart/2005/8/layout/vList2"/>
    <dgm:cxn modelId="{5A26F896-5BD5-4AAD-A3D9-B2457381F609}" type="presOf" srcId="{08FF4FB7-0457-4BFB-9793-C365800E2C92}" destId="{38154466-76DF-4A16-8609-4791F749AC83}" srcOrd="0" destOrd="0" presId="urn:microsoft.com/office/officeart/2005/8/layout/vList2"/>
    <dgm:cxn modelId="{0907B9A0-03E9-4E0A-9FD6-0040AE2C2C44}" type="presOf" srcId="{63EC96B6-D064-4CCB-8D43-06298F7F52AB}" destId="{4C11CE51-6F10-40A7-A860-9A29BE7D5750}" srcOrd="0" destOrd="0" presId="urn:microsoft.com/office/officeart/2005/8/layout/vList2"/>
    <dgm:cxn modelId="{F37188A4-E55F-4F40-8E6B-D4E9334C6B63}" srcId="{08FF4FB7-0457-4BFB-9793-C365800E2C92}" destId="{A2FE3979-F45A-4232-BF51-60AEB767AAC4}" srcOrd="4" destOrd="0" parTransId="{AF3F7D6E-9F56-48C6-A7B9-39B60D80D5F6}" sibTransId="{0EE0E243-D974-46AA-90FF-76D636AE61EA}"/>
    <dgm:cxn modelId="{1F3A57D6-A4CE-40AA-A389-4377D3EB485C}" type="presOf" srcId="{C912AC6B-67D0-4985-A911-1306349D44F9}" destId="{2198C527-1958-4C1A-BC72-AD572CA1530C}" srcOrd="0" destOrd="0" presId="urn:microsoft.com/office/officeart/2005/8/layout/vList2"/>
    <dgm:cxn modelId="{ED9E3DE1-F6D9-46F1-8518-34A607D3C325}" type="presOf" srcId="{9DFE119D-A733-4C00-B089-7749B48A5E91}" destId="{2F634588-BADD-4E45-A342-7513D4C7BCEB}" srcOrd="0" destOrd="0" presId="urn:microsoft.com/office/officeart/2005/8/layout/vList2"/>
    <dgm:cxn modelId="{A0FD02E4-B3F2-4556-B970-C4370BAEC3A0}" type="presOf" srcId="{574F3B4C-F084-4C32-8434-2960A4BDCEBF}" destId="{6D1BDF0C-84CD-4AB8-AB29-3F295CEB2467}" srcOrd="0" destOrd="0" presId="urn:microsoft.com/office/officeart/2005/8/layout/vList2"/>
    <dgm:cxn modelId="{261DA9E4-D82A-4751-8468-7548D7C70339}" type="presOf" srcId="{7F576CF0-B811-46AF-B50F-B45292831CE7}" destId="{81F517ED-9DBF-4A35-9A8F-6737A0F1A694}" srcOrd="0" destOrd="0" presId="urn:microsoft.com/office/officeart/2005/8/layout/vList2"/>
    <dgm:cxn modelId="{7F8902FD-C7B2-48CF-A945-AA1144369824}" type="presOf" srcId="{6372196D-7D2A-440E-95E1-5BAADFA55EF3}" destId="{4FDC5C41-8E21-4713-BA3C-D9CAF950651B}" srcOrd="0" destOrd="0" presId="urn:microsoft.com/office/officeart/2005/8/layout/vList2"/>
    <dgm:cxn modelId="{FAE1AEE9-77BE-46DF-B80B-5977777FE5EF}" type="presParOf" srcId="{38154466-76DF-4A16-8609-4791F749AC83}" destId="{81F517ED-9DBF-4A35-9A8F-6737A0F1A694}" srcOrd="0" destOrd="0" presId="urn:microsoft.com/office/officeart/2005/8/layout/vList2"/>
    <dgm:cxn modelId="{0E255674-8257-4290-99E7-BFF199622781}" type="presParOf" srcId="{38154466-76DF-4A16-8609-4791F749AC83}" destId="{80BB4584-5FCB-4F59-8B6D-E6BAAE29447B}" srcOrd="1" destOrd="0" presId="urn:microsoft.com/office/officeart/2005/8/layout/vList2"/>
    <dgm:cxn modelId="{EF14F4E9-B274-4311-BF38-C4B935004EB3}" type="presParOf" srcId="{38154466-76DF-4A16-8609-4791F749AC83}" destId="{2198C527-1958-4C1A-BC72-AD572CA1530C}" srcOrd="2" destOrd="0" presId="urn:microsoft.com/office/officeart/2005/8/layout/vList2"/>
    <dgm:cxn modelId="{EDEA7768-13E3-4ADF-B691-F3E9DA52F9C9}" type="presParOf" srcId="{38154466-76DF-4A16-8609-4791F749AC83}" destId="{0B7A5FF4-E4FB-4980-B2FB-EFD36595E8B0}" srcOrd="3" destOrd="0" presId="urn:microsoft.com/office/officeart/2005/8/layout/vList2"/>
    <dgm:cxn modelId="{CBEEA9ED-EE8E-4F9E-BABC-450A9903A2BC}" type="presParOf" srcId="{38154466-76DF-4A16-8609-4791F749AC83}" destId="{4C11CE51-6F10-40A7-A860-9A29BE7D5750}" srcOrd="4" destOrd="0" presId="urn:microsoft.com/office/officeart/2005/8/layout/vList2"/>
    <dgm:cxn modelId="{F5F942A2-16EC-4F5E-89B9-73E333EC2F85}" type="presParOf" srcId="{38154466-76DF-4A16-8609-4791F749AC83}" destId="{9A42C83E-661D-493B-8EFD-876B78C94710}" srcOrd="5" destOrd="0" presId="urn:microsoft.com/office/officeart/2005/8/layout/vList2"/>
    <dgm:cxn modelId="{504030A7-B2F7-4183-9876-0D1958530386}" type="presParOf" srcId="{38154466-76DF-4A16-8609-4791F749AC83}" destId="{2F634588-BADD-4E45-A342-7513D4C7BCEB}" srcOrd="6" destOrd="0" presId="urn:microsoft.com/office/officeart/2005/8/layout/vList2"/>
    <dgm:cxn modelId="{78B1F895-E14F-459E-8A53-5352AF647D1E}" type="presParOf" srcId="{38154466-76DF-4A16-8609-4791F749AC83}" destId="{5A1DA5F1-8DF8-4693-A3C9-30C5BA2409D2}" srcOrd="7" destOrd="0" presId="urn:microsoft.com/office/officeart/2005/8/layout/vList2"/>
    <dgm:cxn modelId="{F78319E7-7F8D-45BA-993B-D02F9A9B9745}" type="presParOf" srcId="{38154466-76DF-4A16-8609-4791F749AC83}" destId="{7871E932-D30F-469F-9851-863DB357FFA0}" srcOrd="8" destOrd="0" presId="urn:microsoft.com/office/officeart/2005/8/layout/vList2"/>
    <dgm:cxn modelId="{808B4D5E-6261-46B1-B8D2-C3BB03F2BE91}" type="presParOf" srcId="{38154466-76DF-4A16-8609-4791F749AC83}" destId="{5DEFC7C1-2D1D-4A2A-A754-2619B24E551B}" srcOrd="9" destOrd="0" presId="urn:microsoft.com/office/officeart/2005/8/layout/vList2"/>
    <dgm:cxn modelId="{5E69D699-81E3-453A-AC74-166D4ABC278C}" type="presParOf" srcId="{38154466-76DF-4A16-8609-4791F749AC83}" destId="{CD2D197F-4BA6-4A22-90FE-FB7C48032E5B}" srcOrd="10" destOrd="0" presId="urn:microsoft.com/office/officeart/2005/8/layout/vList2"/>
    <dgm:cxn modelId="{8798B47F-A419-4259-8EB1-4B9452347EE0}" type="presParOf" srcId="{38154466-76DF-4A16-8609-4791F749AC83}" destId="{33B20A23-14C2-4419-BBDC-B2D2EDB3E441}" srcOrd="11" destOrd="0" presId="urn:microsoft.com/office/officeart/2005/8/layout/vList2"/>
    <dgm:cxn modelId="{25A218A5-FC62-42AC-B5DD-D4CE49D62F9C}" type="presParOf" srcId="{38154466-76DF-4A16-8609-4791F749AC83}" destId="{6D1BDF0C-84CD-4AB8-AB29-3F295CEB2467}" srcOrd="12" destOrd="0" presId="urn:microsoft.com/office/officeart/2005/8/layout/vList2"/>
    <dgm:cxn modelId="{A738A186-7C69-4E8A-A353-ACBBFCCBB375}" type="presParOf" srcId="{38154466-76DF-4A16-8609-4791F749AC83}" destId="{8A3F2B62-65A4-465F-BEAB-F8A8915DCD5E}" srcOrd="13" destOrd="0" presId="urn:microsoft.com/office/officeart/2005/8/layout/vList2"/>
    <dgm:cxn modelId="{0A6E52E0-6B89-45A4-9418-10B0B598C3C7}" type="presParOf" srcId="{38154466-76DF-4A16-8609-4791F749AC83}" destId="{4FDC5C41-8E21-4713-BA3C-D9CAF950651B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0DC8542-E6A3-420B-BDF5-0A723E5B845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F37F14-0065-4F50-BB4A-F65228DD9B2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Smartphone applications and telemedicine platforms have garnered attention for the potential to develop mental health care delivery (Malik &amp; Ahmed, 2023).</a:t>
          </a:r>
        </a:p>
      </dgm:t>
    </dgm:pt>
    <dgm:pt modelId="{1BE78739-EF28-4A3A-9E24-A7E8F5B314C5}" type="parTrans" cxnId="{6F62E3B7-C9C9-4ADF-8F71-93E75A0B4E42}">
      <dgm:prSet/>
      <dgm:spPr/>
      <dgm:t>
        <a:bodyPr/>
        <a:lstStyle/>
        <a:p>
          <a:endParaRPr lang="en-US"/>
        </a:p>
      </dgm:t>
    </dgm:pt>
    <dgm:pt modelId="{63F4DC50-4477-4CBD-B77C-26D2385AE83E}" type="sibTrans" cxnId="{6F62E3B7-C9C9-4ADF-8F71-93E75A0B4E42}">
      <dgm:prSet/>
      <dgm:spPr/>
      <dgm:t>
        <a:bodyPr/>
        <a:lstStyle/>
        <a:p>
          <a:endParaRPr lang="en-US"/>
        </a:p>
      </dgm:t>
    </dgm:pt>
    <dgm:pt modelId="{8A2B6997-1CDA-48E0-AE23-E6E34B93408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Convenient access to evidence-based psychotherapy techniques, mood-tracking features, and self-help resources (Sharma et al., 2018).</a:t>
          </a:r>
        </a:p>
      </dgm:t>
    </dgm:pt>
    <dgm:pt modelId="{78F3A7F8-AD1A-49DF-88D0-FC8977F1C936}" type="parTrans" cxnId="{4E77BC74-F43A-4493-B344-7521797C507B}">
      <dgm:prSet/>
      <dgm:spPr/>
      <dgm:t>
        <a:bodyPr/>
        <a:lstStyle/>
        <a:p>
          <a:endParaRPr lang="en-US"/>
        </a:p>
      </dgm:t>
    </dgm:pt>
    <dgm:pt modelId="{D2756C50-242A-4DAF-8E83-37E48590FC66}" type="sibTrans" cxnId="{4E77BC74-F43A-4493-B344-7521797C507B}">
      <dgm:prSet/>
      <dgm:spPr/>
      <dgm:t>
        <a:bodyPr/>
        <a:lstStyle/>
        <a:p>
          <a:endParaRPr lang="en-US"/>
        </a:p>
      </dgm:t>
    </dgm:pt>
    <dgm:pt modelId="{A889B5C9-AE0C-4263-9274-ECBDEB077D3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Telemedicine platforms enable remote consultations with mental health professionals, overcoming geographical barriers (Firth et al., 2017; </a:t>
          </a:r>
          <a:r>
            <a:rPr lang="en-US" sz="1000" b="1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Torous</a:t>
          </a:r>
          <a:r>
            <a:rPr lang="en-US" sz="1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2020). </a:t>
          </a:r>
        </a:p>
      </dgm:t>
    </dgm:pt>
    <dgm:pt modelId="{A167D419-0229-4D0E-A927-D35B9255ED2C}" type="parTrans" cxnId="{E6F80D8D-EC54-40A1-8F28-153AF74534B9}">
      <dgm:prSet/>
      <dgm:spPr/>
      <dgm:t>
        <a:bodyPr/>
        <a:lstStyle/>
        <a:p>
          <a:endParaRPr lang="en-US"/>
        </a:p>
      </dgm:t>
    </dgm:pt>
    <dgm:pt modelId="{3E9A4AE7-85BC-4800-AA30-1C18DB58A38B}" type="sibTrans" cxnId="{E6F80D8D-EC54-40A1-8F28-153AF74534B9}">
      <dgm:prSet/>
      <dgm:spPr/>
      <dgm:t>
        <a:bodyPr/>
        <a:lstStyle/>
        <a:p>
          <a:endParaRPr lang="en-US"/>
        </a:p>
      </dgm:t>
    </dgm:pt>
    <dgm:pt modelId="{64E37032-6044-4DB5-8C82-9F2BCFC536F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Prelingually and/or profoundly Deaf individuals face higher risks of misdiagnosis (Glickman et al., 2020).</a:t>
          </a:r>
          <a:endParaRPr lang="en-US" sz="10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DAF1C83A-EDFC-4054-A722-0A48B7809449}" type="parTrans" cxnId="{418B2789-05C5-42FF-953D-F9DDA74FAA80}">
      <dgm:prSet/>
      <dgm:spPr/>
      <dgm:t>
        <a:bodyPr/>
        <a:lstStyle/>
        <a:p>
          <a:endParaRPr lang="en-GB"/>
        </a:p>
      </dgm:t>
    </dgm:pt>
    <dgm:pt modelId="{E54CFB88-D5BB-4120-A066-5BBBAE1CE998}" type="sibTrans" cxnId="{418B2789-05C5-42FF-953D-F9DDA74FAA80}">
      <dgm:prSet/>
      <dgm:spPr/>
      <dgm:t>
        <a:bodyPr/>
        <a:lstStyle/>
        <a:p>
          <a:endParaRPr lang="en-GB"/>
        </a:p>
      </dgm:t>
    </dgm:pt>
    <dgm:pt modelId="{F5076318-1034-48CC-9315-FFA09B5DE06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Tailored behavioural and cognitive therapies incorporating practical coping strategies in British Sign Language (ASL) (Graham &amp; Martin, 2001; Hindley &amp; Kitson, 2000).</a:t>
          </a:r>
          <a:endParaRPr lang="en-US" sz="10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C911E5C6-7419-477F-A13F-182EECE70713}" type="parTrans" cxnId="{C825D68D-11F0-4062-A859-4BF4B16DA744}">
      <dgm:prSet/>
      <dgm:spPr/>
      <dgm:t>
        <a:bodyPr/>
        <a:lstStyle/>
        <a:p>
          <a:endParaRPr lang="en-GB"/>
        </a:p>
      </dgm:t>
    </dgm:pt>
    <dgm:pt modelId="{9D5D1E37-3E6D-45CF-B71B-2ED5FAB1F1B8}" type="sibTrans" cxnId="{C825D68D-11F0-4062-A859-4BF4B16DA744}">
      <dgm:prSet/>
      <dgm:spPr/>
      <dgm:t>
        <a:bodyPr/>
        <a:lstStyle/>
        <a:p>
          <a:endParaRPr lang="en-GB"/>
        </a:p>
      </dgm:t>
    </dgm:pt>
    <dgm:pt modelId="{D68A9B4A-22C4-4712-83C1-322D108EEC2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 Challenges related to resource availability and cultural competence may arise in implementing these therapies.</a:t>
          </a:r>
          <a:endParaRPr lang="en-US" sz="10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D61A85C1-6375-46F6-8F52-9CEE1380EAA8}" type="parTrans" cxnId="{43A8170C-81CF-4F65-A6EE-B8A0EE1EFCEA}">
      <dgm:prSet/>
      <dgm:spPr/>
      <dgm:t>
        <a:bodyPr/>
        <a:lstStyle/>
        <a:p>
          <a:endParaRPr lang="en-GB"/>
        </a:p>
      </dgm:t>
    </dgm:pt>
    <dgm:pt modelId="{2532A7D4-C0B4-4420-B363-C9CF4DD8A33E}" type="sibTrans" cxnId="{43A8170C-81CF-4F65-A6EE-B8A0EE1EFCEA}">
      <dgm:prSet/>
      <dgm:spPr/>
      <dgm:t>
        <a:bodyPr/>
        <a:lstStyle/>
        <a:p>
          <a:endParaRPr lang="en-GB"/>
        </a:p>
      </dgm:t>
    </dgm:pt>
    <dgm:pt modelId="{B96DD90B-4BB3-456B-AF03-CC37B4004CDD}" type="pres">
      <dgm:prSet presAssocID="{50DC8542-E6A3-420B-BDF5-0A723E5B845A}" presName="root" presStyleCnt="0">
        <dgm:presLayoutVars>
          <dgm:dir/>
          <dgm:resizeHandles val="exact"/>
        </dgm:presLayoutVars>
      </dgm:prSet>
      <dgm:spPr/>
    </dgm:pt>
    <dgm:pt modelId="{60769CB1-0156-43BC-9B9B-B8155385E5A9}" type="pres">
      <dgm:prSet presAssocID="{3DF37F14-0065-4F50-BB4A-F65228DD9B26}" presName="compNode" presStyleCnt="0"/>
      <dgm:spPr/>
    </dgm:pt>
    <dgm:pt modelId="{9D87BBC7-4FCB-4F3B-AAA2-2BD739259E74}" type="pres">
      <dgm:prSet presAssocID="{3DF37F14-0065-4F50-BB4A-F65228DD9B26}" presName="iconRect" presStyleLbl="node1" presStyleIdx="0" presStyleCnt="6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17000" r="-17000"/>
          </a:stretch>
        </a:blipFill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5CC6EF46-67AD-4060-B8CF-187AF8142AEF}" type="pres">
      <dgm:prSet presAssocID="{3DF37F14-0065-4F50-BB4A-F65228DD9B26}" presName="spaceRect" presStyleCnt="0"/>
      <dgm:spPr/>
    </dgm:pt>
    <dgm:pt modelId="{5C34ECF8-0E43-4E27-A9DF-0F480FBA992E}" type="pres">
      <dgm:prSet presAssocID="{3DF37F14-0065-4F50-BB4A-F65228DD9B26}" presName="textRect" presStyleLbl="revTx" presStyleIdx="0" presStyleCnt="6">
        <dgm:presLayoutVars>
          <dgm:chMax val="1"/>
          <dgm:chPref val="1"/>
        </dgm:presLayoutVars>
      </dgm:prSet>
      <dgm:spPr/>
    </dgm:pt>
    <dgm:pt modelId="{2BDC2689-9613-49FC-8B13-DD74B7793AB6}" type="pres">
      <dgm:prSet presAssocID="{63F4DC50-4477-4CBD-B77C-26D2385AE83E}" presName="sibTrans" presStyleCnt="0"/>
      <dgm:spPr/>
    </dgm:pt>
    <dgm:pt modelId="{8DD89AAF-CF74-49FB-B2FD-E85FA9FC87C9}" type="pres">
      <dgm:prSet presAssocID="{8A2B6997-1CDA-48E0-AE23-E6E34B934085}" presName="compNode" presStyleCnt="0"/>
      <dgm:spPr/>
    </dgm:pt>
    <dgm:pt modelId="{4E0E583D-A699-4A0D-8AAB-C0ABB6622A36}" type="pres">
      <dgm:prSet presAssocID="{8A2B6997-1CDA-48E0-AE23-E6E34B934085}" presName="iconRect" presStyleLbl="node1" presStyleIdx="1" presStyleCnt="6"/>
      <dgm:spPr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>
            <a:fillRect t="-14000" b="-14000"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9D587C18-46FF-4EFC-98DF-D798BDA07D99}" type="pres">
      <dgm:prSet presAssocID="{8A2B6997-1CDA-48E0-AE23-E6E34B934085}" presName="spaceRect" presStyleCnt="0"/>
      <dgm:spPr/>
    </dgm:pt>
    <dgm:pt modelId="{3B830B4D-2BC1-48FC-AFD5-485F9E400951}" type="pres">
      <dgm:prSet presAssocID="{8A2B6997-1CDA-48E0-AE23-E6E34B934085}" presName="textRect" presStyleLbl="revTx" presStyleIdx="1" presStyleCnt="6">
        <dgm:presLayoutVars>
          <dgm:chMax val="1"/>
          <dgm:chPref val="1"/>
        </dgm:presLayoutVars>
      </dgm:prSet>
      <dgm:spPr/>
    </dgm:pt>
    <dgm:pt modelId="{CA85DA3F-4E36-4EA2-ABF8-E4EB334BA73A}" type="pres">
      <dgm:prSet presAssocID="{D2756C50-242A-4DAF-8E83-37E48590FC66}" presName="sibTrans" presStyleCnt="0"/>
      <dgm:spPr/>
    </dgm:pt>
    <dgm:pt modelId="{FA561997-3CF3-4B7D-885A-298C1981B638}" type="pres">
      <dgm:prSet presAssocID="{A889B5C9-AE0C-4263-9274-ECBDEB077D36}" presName="compNode" presStyleCnt="0"/>
      <dgm:spPr/>
    </dgm:pt>
    <dgm:pt modelId="{E35EB181-5B95-418B-B944-0DB76A33B518}" type="pres">
      <dgm:prSet presAssocID="{A889B5C9-AE0C-4263-9274-ECBDEB077D36}" presName="iconRect" presStyleLbl="node1" presStyleIdx="2" presStyleCnt="6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8000D8A1-917B-4530-B25E-9A1E80A97537}" type="pres">
      <dgm:prSet presAssocID="{A889B5C9-AE0C-4263-9274-ECBDEB077D36}" presName="spaceRect" presStyleCnt="0"/>
      <dgm:spPr/>
    </dgm:pt>
    <dgm:pt modelId="{30E18581-4EBC-4DE8-A33A-A55579076DF0}" type="pres">
      <dgm:prSet presAssocID="{A889B5C9-AE0C-4263-9274-ECBDEB077D36}" presName="textRect" presStyleLbl="revTx" presStyleIdx="2" presStyleCnt="6">
        <dgm:presLayoutVars>
          <dgm:chMax val="1"/>
          <dgm:chPref val="1"/>
        </dgm:presLayoutVars>
      </dgm:prSet>
      <dgm:spPr/>
    </dgm:pt>
    <dgm:pt modelId="{1226509B-FAD1-45FA-8E72-2241495B77E3}" type="pres">
      <dgm:prSet presAssocID="{3E9A4AE7-85BC-4800-AA30-1C18DB58A38B}" presName="sibTrans" presStyleCnt="0"/>
      <dgm:spPr/>
    </dgm:pt>
    <dgm:pt modelId="{3E312806-ED75-4C85-A22E-6999A7AC2E60}" type="pres">
      <dgm:prSet presAssocID="{64E37032-6044-4DB5-8C82-9F2BCFC536F9}" presName="compNode" presStyleCnt="0"/>
      <dgm:spPr/>
    </dgm:pt>
    <dgm:pt modelId="{69CF0247-5215-4490-98DB-8509BE137600}" type="pres">
      <dgm:prSet presAssocID="{64E37032-6044-4DB5-8C82-9F2BCFC536F9}" presName="iconRect" presStyleLbl="node1" presStyleIdx="3" presStyleCnt="6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af with solid fill"/>
        </a:ext>
      </dgm:extLst>
    </dgm:pt>
    <dgm:pt modelId="{78EAAB8A-8170-479F-825C-D0063B8037BF}" type="pres">
      <dgm:prSet presAssocID="{64E37032-6044-4DB5-8C82-9F2BCFC536F9}" presName="spaceRect" presStyleCnt="0"/>
      <dgm:spPr/>
    </dgm:pt>
    <dgm:pt modelId="{B1A2C30B-075D-4D39-BEFE-B35454BC4333}" type="pres">
      <dgm:prSet presAssocID="{64E37032-6044-4DB5-8C82-9F2BCFC536F9}" presName="textRect" presStyleLbl="revTx" presStyleIdx="3" presStyleCnt="6">
        <dgm:presLayoutVars>
          <dgm:chMax val="1"/>
          <dgm:chPref val="1"/>
        </dgm:presLayoutVars>
      </dgm:prSet>
      <dgm:spPr/>
    </dgm:pt>
    <dgm:pt modelId="{D403B100-85C2-47BC-837B-44E6D474599B}" type="pres">
      <dgm:prSet presAssocID="{E54CFB88-D5BB-4120-A066-5BBBAE1CE998}" presName="sibTrans" presStyleCnt="0"/>
      <dgm:spPr/>
    </dgm:pt>
    <dgm:pt modelId="{53A03252-D144-41FD-9931-5865C4050981}" type="pres">
      <dgm:prSet presAssocID="{F5076318-1034-48CC-9315-FFA09B5DE066}" presName="compNode" presStyleCnt="0"/>
      <dgm:spPr/>
    </dgm:pt>
    <dgm:pt modelId="{4FC27215-317A-43D9-AFCC-BB09FFE493BD}" type="pres">
      <dgm:prSet presAssocID="{F5076318-1034-48CC-9315-FFA09B5DE066}" presName="iconRect" presStyleLbl="node1" presStyleIdx="4" presStyleCnt="6"/>
      <dgm:spPr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gn language with solid fill"/>
        </a:ext>
      </dgm:extLst>
    </dgm:pt>
    <dgm:pt modelId="{71C23706-7185-4758-95A3-CBA7D30A50C6}" type="pres">
      <dgm:prSet presAssocID="{F5076318-1034-48CC-9315-FFA09B5DE066}" presName="spaceRect" presStyleCnt="0"/>
      <dgm:spPr/>
    </dgm:pt>
    <dgm:pt modelId="{2D9A35B8-4F1E-445A-8D96-A3C55F0C464C}" type="pres">
      <dgm:prSet presAssocID="{F5076318-1034-48CC-9315-FFA09B5DE066}" presName="textRect" presStyleLbl="revTx" presStyleIdx="4" presStyleCnt="6">
        <dgm:presLayoutVars>
          <dgm:chMax val="1"/>
          <dgm:chPref val="1"/>
        </dgm:presLayoutVars>
      </dgm:prSet>
      <dgm:spPr/>
    </dgm:pt>
    <dgm:pt modelId="{B6DC87C3-B80F-4E89-AB67-914CD9562650}" type="pres">
      <dgm:prSet presAssocID="{9D5D1E37-3E6D-45CF-B71B-2ED5FAB1F1B8}" presName="sibTrans" presStyleCnt="0"/>
      <dgm:spPr/>
    </dgm:pt>
    <dgm:pt modelId="{07438120-5DD1-4D99-9E29-A69283365154}" type="pres">
      <dgm:prSet presAssocID="{D68A9B4A-22C4-4712-83C1-322D108EEC2F}" presName="compNode" presStyleCnt="0"/>
      <dgm:spPr/>
    </dgm:pt>
    <dgm:pt modelId="{FF26B61C-A24D-4C9E-B09B-FE04B181D588}" type="pres">
      <dgm:prSet presAssocID="{D68A9B4A-22C4-4712-83C1-322D108EEC2F}" presName="iconRect" presStyleLbl="node1" presStyleIdx="5" presStyleCnt="6"/>
      <dgm:spPr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</dgm:spPr>
    </dgm:pt>
    <dgm:pt modelId="{84D8F034-EE41-476E-A2D4-3B22EB719B0B}" type="pres">
      <dgm:prSet presAssocID="{D68A9B4A-22C4-4712-83C1-322D108EEC2F}" presName="spaceRect" presStyleCnt="0"/>
      <dgm:spPr/>
    </dgm:pt>
    <dgm:pt modelId="{A3313E84-D596-4B12-ABB4-CBDC637AA96F}" type="pres">
      <dgm:prSet presAssocID="{D68A9B4A-22C4-4712-83C1-322D108EEC2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3A8170C-81CF-4F65-A6EE-B8A0EE1EFCEA}" srcId="{50DC8542-E6A3-420B-BDF5-0A723E5B845A}" destId="{D68A9B4A-22C4-4712-83C1-322D108EEC2F}" srcOrd="5" destOrd="0" parTransId="{D61A85C1-6375-46F6-8F52-9CEE1380EAA8}" sibTransId="{2532A7D4-C0B4-4420-B363-C9CF4DD8A33E}"/>
    <dgm:cxn modelId="{666DF919-DD99-4DB5-8B34-3C0C29D0980E}" type="presOf" srcId="{A889B5C9-AE0C-4263-9274-ECBDEB077D36}" destId="{30E18581-4EBC-4DE8-A33A-A55579076DF0}" srcOrd="0" destOrd="0" presId="urn:microsoft.com/office/officeart/2018/2/layout/IconLabelList"/>
    <dgm:cxn modelId="{B2253B41-ACBE-4373-92A3-E1519BB5FCD5}" type="presOf" srcId="{8A2B6997-1CDA-48E0-AE23-E6E34B934085}" destId="{3B830B4D-2BC1-48FC-AFD5-485F9E400951}" srcOrd="0" destOrd="0" presId="urn:microsoft.com/office/officeart/2018/2/layout/IconLabelList"/>
    <dgm:cxn modelId="{4E77BC74-F43A-4493-B344-7521797C507B}" srcId="{50DC8542-E6A3-420B-BDF5-0A723E5B845A}" destId="{8A2B6997-1CDA-48E0-AE23-E6E34B934085}" srcOrd="1" destOrd="0" parTransId="{78F3A7F8-AD1A-49DF-88D0-FC8977F1C936}" sibTransId="{D2756C50-242A-4DAF-8E83-37E48590FC66}"/>
    <dgm:cxn modelId="{5E00FB87-19D9-420B-814A-F8FB94D2D6F3}" type="presOf" srcId="{64E37032-6044-4DB5-8C82-9F2BCFC536F9}" destId="{B1A2C30B-075D-4D39-BEFE-B35454BC4333}" srcOrd="0" destOrd="0" presId="urn:microsoft.com/office/officeart/2018/2/layout/IconLabelList"/>
    <dgm:cxn modelId="{418B2789-05C5-42FF-953D-F9DDA74FAA80}" srcId="{50DC8542-E6A3-420B-BDF5-0A723E5B845A}" destId="{64E37032-6044-4DB5-8C82-9F2BCFC536F9}" srcOrd="3" destOrd="0" parTransId="{DAF1C83A-EDFC-4054-A722-0A48B7809449}" sibTransId="{E54CFB88-D5BB-4120-A066-5BBBAE1CE998}"/>
    <dgm:cxn modelId="{E6F80D8D-EC54-40A1-8F28-153AF74534B9}" srcId="{50DC8542-E6A3-420B-BDF5-0A723E5B845A}" destId="{A889B5C9-AE0C-4263-9274-ECBDEB077D36}" srcOrd="2" destOrd="0" parTransId="{A167D419-0229-4D0E-A927-D35B9255ED2C}" sibTransId="{3E9A4AE7-85BC-4800-AA30-1C18DB58A38B}"/>
    <dgm:cxn modelId="{C825D68D-11F0-4062-A859-4BF4B16DA744}" srcId="{50DC8542-E6A3-420B-BDF5-0A723E5B845A}" destId="{F5076318-1034-48CC-9315-FFA09B5DE066}" srcOrd="4" destOrd="0" parTransId="{C911E5C6-7419-477F-A13F-182EECE70713}" sibTransId="{9D5D1E37-3E6D-45CF-B71B-2ED5FAB1F1B8}"/>
    <dgm:cxn modelId="{28DA2394-DFA9-4B80-8AE7-683C643CC438}" type="presOf" srcId="{F5076318-1034-48CC-9315-FFA09B5DE066}" destId="{2D9A35B8-4F1E-445A-8D96-A3C55F0C464C}" srcOrd="0" destOrd="0" presId="urn:microsoft.com/office/officeart/2018/2/layout/IconLabelList"/>
    <dgm:cxn modelId="{6F62E3B7-C9C9-4ADF-8F71-93E75A0B4E42}" srcId="{50DC8542-E6A3-420B-BDF5-0A723E5B845A}" destId="{3DF37F14-0065-4F50-BB4A-F65228DD9B26}" srcOrd="0" destOrd="0" parTransId="{1BE78739-EF28-4A3A-9E24-A7E8F5B314C5}" sibTransId="{63F4DC50-4477-4CBD-B77C-26D2385AE83E}"/>
    <dgm:cxn modelId="{8300DBD0-2474-4F7B-B100-D810CC3A1ED9}" type="presOf" srcId="{3DF37F14-0065-4F50-BB4A-F65228DD9B26}" destId="{5C34ECF8-0E43-4E27-A9DF-0F480FBA992E}" srcOrd="0" destOrd="0" presId="urn:microsoft.com/office/officeart/2018/2/layout/IconLabelList"/>
    <dgm:cxn modelId="{36EAADD5-BA66-43F5-BF09-A167D07F176A}" type="presOf" srcId="{50DC8542-E6A3-420B-BDF5-0A723E5B845A}" destId="{B96DD90B-4BB3-456B-AF03-CC37B4004CDD}" srcOrd="0" destOrd="0" presId="urn:microsoft.com/office/officeart/2018/2/layout/IconLabelList"/>
    <dgm:cxn modelId="{813985DF-F899-41BB-A196-CC2DD9A1C65D}" type="presOf" srcId="{D68A9B4A-22C4-4712-83C1-322D108EEC2F}" destId="{A3313E84-D596-4B12-ABB4-CBDC637AA96F}" srcOrd="0" destOrd="0" presId="urn:microsoft.com/office/officeart/2018/2/layout/IconLabelList"/>
    <dgm:cxn modelId="{9065512C-AAFE-470E-9047-E2AE91A66F5C}" type="presParOf" srcId="{B96DD90B-4BB3-456B-AF03-CC37B4004CDD}" destId="{60769CB1-0156-43BC-9B9B-B8155385E5A9}" srcOrd="0" destOrd="0" presId="urn:microsoft.com/office/officeart/2018/2/layout/IconLabelList"/>
    <dgm:cxn modelId="{A0984D47-7C0B-4DAF-917E-26BA636923CC}" type="presParOf" srcId="{60769CB1-0156-43BC-9B9B-B8155385E5A9}" destId="{9D87BBC7-4FCB-4F3B-AAA2-2BD739259E74}" srcOrd="0" destOrd="0" presId="urn:microsoft.com/office/officeart/2018/2/layout/IconLabelList"/>
    <dgm:cxn modelId="{7CFEDF4C-AC9D-4E78-B20D-F661E89FDCB2}" type="presParOf" srcId="{60769CB1-0156-43BC-9B9B-B8155385E5A9}" destId="{5CC6EF46-67AD-4060-B8CF-187AF8142AEF}" srcOrd="1" destOrd="0" presId="urn:microsoft.com/office/officeart/2018/2/layout/IconLabelList"/>
    <dgm:cxn modelId="{23505761-488A-4EA0-86A1-8DE0AC5CF180}" type="presParOf" srcId="{60769CB1-0156-43BC-9B9B-B8155385E5A9}" destId="{5C34ECF8-0E43-4E27-A9DF-0F480FBA992E}" srcOrd="2" destOrd="0" presId="urn:microsoft.com/office/officeart/2018/2/layout/IconLabelList"/>
    <dgm:cxn modelId="{231BEB1B-8E49-42AB-B8B8-34B533E97B88}" type="presParOf" srcId="{B96DD90B-4BB3-456B-AF03-CC37B4004CDD}" destId="{2BDC2689-9613-49FC-8B13-DD74B7793AB6}" srcOrd="1" destOrd="0" presId="urn:microsoft.com/office/officeart/2018/2/layout/IconLabelList"/>
    <dgm:cxn modelId="{F1D8E619-E403-4BC7-B1E6-87F747FFB4C3}" type="presParOf" srcId="{B96DD90B-4BB3-456B-AF03-CC37B4004CDD}" destId="{8DD89AAF-CF74-49FB-B2FD-E85FA9FC87C9}" srcOrd="2" destOrd="0" presId="urn:microsoft.com/office/officeart/2018/2/layout/IconLabelList"/>
    <dgm:cxn modelId="{FA2F830C-AE1B-4F38-98E6-DED35DB72C77}" type="presParOf" srcId="{8DD89AAF-CF74-49FB-B2FD-E85FA9FC87C9}" destId="{4E0E583D-A699-4A0D-8AAB-C0ABB6622A36}" srcOrd="0" destOrd="0" presId="urn:microsoft.com/office/officeart/2018/2/layout/IconLabelList"/>
    <dgm:cxn modelId="{30D3AE72-103A-450E-AFF0-1B7833C01C2F}" type="presParOf" srcId="{8DD89AAF-CF74-49FB-B2FD-E85FA9FC87C9}" destId="{9D587C18-46FF-4EFC-98DF-D798BDA07D99}" srcOrd="1" destOrd="0" presId="urn:microsoft.com/office/officeart/2018/2/layout/IconLabelList"/>
    <dgm:cxn modelId="{BC9428BA-0116-4058-9743-57AE46968095}" type="presParOf" srcId="{8DD89AAF-CF74-49FB-B2FD-E85FA9FC87C9}" destId="{3B830B4D-2BC1-48FC-AFD5-485F9E400951}" srcOrd="2" destOrd="0" presId="urn:microsoft.com/office/officeart/2018/2/layout/IconLabelList"/>
    <dgm:cxn modelId="{95A52DAB-6EDD-4AC5-B6C2-3D743BC7580E}" type="presParOf" srcId="{B96DD90B-4BB3-456B-AF03-CC37B4004CDD}" destId="{CA85DA3F-4E36-4EA2-ABF8-E4EB334BA73A}" srcOrd="3" destOrd="0" presId="urn:microsoft.com/office/officeart/2018/2/layout/IconLabelList"/>
    <dgm:cxn modelId="{35BE07A0-FB78-48D7-BA83-76EDE65D2D90}" type="presParOf" srcId="{B96DD90B-4BB3-456B-AF03-CC37B4004CDD}" destId="{FA561997-3CF3-4B7D-885A-298C1981B638}" srcOrd="4" destOrd="0" presId="urn:microsoft.com/office/officeart/2018/2/layout/IconLabelList"/>
    <dgm:cxn modelId="{C9D9EA20-0B8F-4F79-B849-7DACE2D51820}" type="presParOf" srcId="{FA561997-3CF3-4B7D-885A-298C1981B638}" destId="{E35EB181-5B95-418B-B944-0DB76A33B518}" srcOrd="0" destOrd="0" presId="urn:microsoft.com/office/officeart/2018/2/layout/IconLabelList"/>
    <dgm:cxn modelId="{58D83D2C-CE50-40B8-8A56-428A183FA6D1}" type="presParOf" srcId="{FA561997-3CF3-4B7D-885A-298C1981B638}" destId="{8000D8A1-917B-4530-B25E-9A1E80A97537}" srcOrd="1" destOrd="0" presId="urn:microsoft.com/office/officeart/2018/2/layout/IconLabelList"/>
    <dgm:cxn modelId="{49D3BE3A-1E77-4234-8D39-E86EC1A97E0E}" type="presParOf" srcId="{FA561997-3CF3-4B7D-885A-298C1981B638}" destId="{30E18581-4EBC-4DE8-A33A-A55579076DF0}" srcOrd="2" destOrd="0" presId="urn:microsoft.com/office/officeart/2018/2/layout/IconLabelList"/>
    <dgm:cxn modelId="{EB2A34AC-5B2F-4173-8A13-E2085E6B1C7B}" type="presParOf" srcId="{B96DD90B-4BB3-456B-AF03-CC37B4004CDD}" destId="{1226509B-FAD1-45FA-8E72-2241495B77E3}" srcOrd="5" destOrd="0" presId="urn:microsoft.com/office/officeart/2018/2/layout/IconLabelList"/>
    <dgm:cxn modelId="{A7D113F0-9E5A-4EDE-921B-C366C936BAFB}" type="presParOf" srcId="{B96DD90B-4BB3-456B-AF03-CC37B4004CDD}" destId="{3E312806-ED75-4C85-A22E-6999A7AC2E60}" srcOrd="6" destOrd="0" presId="urn:microsoft.com/office/officeart/2018/2/layout/IconLabelList"/>
    <dgm:cxn modelId="{1E2E7FA0-5C0C-440B-A3EA-BB173B10AEA4}" type="presParOf" srcId="{3E312806-ED75-4C85-A22E-6999A7AC2E60}" destId="{69CF0247-5215-4490-98DB-8509BE137600}" srcOrd="0" destOrd="0" presId="urn:microsoft.com/office/officeart/2018/2/layout/IconLabelList"/>
    <dgm:cxn modelId="{ABD24878-6BD0-443D-A128-9079AB20058A}" type="presParOf" srcId="{3E312806-ED75-4C85-A22E-6999A7AC2E60}" destId="{78EAAB8A-8170-479F-825C-D0063B8037BF}" srcOrd="1" destOrd="0" presId="urn:microsoft.com/office/officeart/2018/2/layout/IconLabelList"/>
    <dgm:cxn modelId="{D1234ECD-E29E-4311-806E-297C7925A7AF}" type="presParOf" srcId="{3E312806-ED75-4C85-A22E-6999A7AC2E60}" destId="{B1A2C30B-075D-4D39-BEFE-B35454BC4333}" srcOrd="2" destOrd="0" presId="urn:microsoft.com/office/officeart/2018/2/layout/IconLabelList"/>
    <dgm:cxn modelId="{1A7F080E-4054-41DB-8644-2D146DC16371}" type="presParOf" srcId="{B96DD90B-4BB3-456B-AF03-CC37B4004CDD}" destId="{D403B100-85C2-47BC-837B-44E6D474599B}" srcOrd="7" destOrd="0" presId="urn:microsoft.com/office/officeart/2018/2/layout/IconLabelList"/>
    <dgm:cxn modelId="{F362AD80-3D5D-41D2-AFEC-E17312FC887C}" type="presParOf" srcId="{B96DD90B-4BB3-456B-AF03-CC37B4004CDD}" destId="{53A03252-D144-41FD-9931-5865C4050981}" srcOrd="8" destOrd="0" presId="urn:microsoft.com/office/officeart/2018/2/layout/IconLabelList"/>
    <dgm:cxn modelId="{9997FE8D-A376-4F86-A7AF-9D8539659CD5}" type="presParOf" srcId="{53A03252-D144-41FD-9931-5865C4050981}" destId="{4FC27215-317A-43D9-AFCC-BB09FFE493BD}" srcOrd="0" destOrd="0" presId="urn:microsoft.com/office/officeart/2018/2/layout/IconLabelList"/>
    <dgm:cxn modelId="{33FDA078-7DE1-49E7-9A6B-7582EB4225F5}" type="presParOf" srcId="{53A03252-D144-41FD-9931-5865C4050981}" destId="{71C23706-7185-4758-95A3-CBA7D30A50C6}" srcOrd="1" destOrd="0" presId="urn:microsoft.com/office/officeart/2018/2/layout/IconLabelList"/>
    <dgm:cxn modelId="{C07CAB39-7FD0-42C7-87E8-D7164B64A52F}" type="presParOf" srcId="{53A03252-D144-41FD-9931-5865C4050981}" destId="{2D9A35B8-4F1E-445A-8D96-A3C55F0C464C}" srcOrd="2" destOrd="0" presId="urn:microsoft.com/office/officeart/2018/2/layout/IconLabelList"/>
    <dgm:cxn modelId="{1815F3A8-D7F2-4E80-8495-AA5C51A47D6A}" type="presParOf" srcId="{B96DD90B-4BB3-456B-AF03-CC37B4004CDD}" destId="{B6DC87C3-B80F-4E89-AB67-914CD9562650}" srcOrd="9" destOrd="0" presId="urn:microsoft.com/office/officeart/2018/2/layout/IconLabelList"/>
    <dgm:cxn modelId="{0FC38863-A8A8-44B0-A97C-DBD13F78A313}" type="presParOf" srcId="{B96DD90B-4BB3-456B-AF03-CC37B4004CDD}" destId="{07438120-5DD1-4D99-9E29-A69283365154}" srcOrd="10" destOrd="0" presId="urn:microsoft.com/office/officeart/2018/2/layout/IconLabelList"/>
    <dgm:cxn modelId="{141A7D97-6FEA-4F3D-B68D-8F7972A3EDD3}" type="presParOf" srcId="{07438120-5DD1-4D99-9E29-A69283365154}" destId="{FF26B61C-A24D-4C9E-B09B-FE04B181D588}" srcOrd="0" destOrd="0" presId="urn:microsoft.com/office/officeart/2018/2/layout/IconLabelList"/>
    <dgm:cxn modelId="{EBFA2973-6744-4653-89D9-86406BCC77F2}" type="presParOf" srcId="{07438120-5DD1-4D99-9E29-A69283365154}" destId="{84D8F034-EE41-476E-A2D4-3B22EB719B0B}" srcOrd="1" destOrd="0" presId="urn:microsoft.com/office/officeart/2018/2/layout/IconLabelList"/>
    <dgm:cxn modelId="{7F33DD6F-5728-4F59-9FE7-E62254558E19}" type="presParOf" srcId="{07438120-5DD1-4D99-9E29-A69283365154}" destId="{A3313E84-D596-4B12-ABB4-CBDC637AA96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0407F9A-68A6-446D-BF11-6B3493A9106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7B1BE04-FE91-4AC1-8187-20A01CBB63AF}">
      <dgm:prSet custT="1"/>
      <dgm:spPr/>
      <dgm:t>
        <a:bodyPr/>
        <a:lstStyle/>
        <a:p>
          <a:r>
            <a: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Self-Care Theory (SCT) (Orem, 2001) underscores individuals' responsibility in managing health, including MDD symptoms.</a:t>
          </a:r>
          <a:endParaRPr lang="en-US" sz="1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C17ED82C-6E12-4A77-AE3E-E147358135AC}" type="parTrans" cxnId="{E759EEBA-96AD-49C1-ADE9-E95FF3110C32}">
      <dgm:prSet/>
      <dgm:spPr/>
      <dgm:t>
        <a:bodyPr/>
        <a:lstStyle/>
        <a:p>
          <a:endParaRPr lang="en-US"/>
        </a:p>
      </dgm:t>
    </dgm:pt>
    <dgm:pt modelId="{F74B5D72-B3B7-415B-817D-FE46463F7E50}" type="sibTrans" cxnId="{E759EEBA-96AD-49C1-ADE9-E95FF3110C32}">
      <dgm:prSet/>
      <dgm:spPr/>
      <dgm:t>
        <a:bodyPr/>
        <a:lstStyle/>
        <a:p>
          <a:endParaRPr lang="en-US"/>
        </a:p>
      </dgm:t>
    </dgm:pt>
    <dgm:pt modelId="{CCA20745-BBFE-4CD4-8BC6-FDFD3DFF7B02}">
      <dgm:prSet/>
      <dgm:spPr/>
      <dgm:t>
        <a:bodyPr/>
        <a:lstStyle/>
        <a:p>
          <a:r>
            <a:rPr lang="en-GB" dirty="0"/>
            <a:t>SCT may overlook systemic barriers to self-care</a:t>
          </a:r>
          <a:endParaRPr lang="en-US" dirty="0"/>
        </a:p>
      </dgm:t>
    </dgm:pt>
    <dgm:pt modelId="{A555F235-C629-44C2-92E2-1ABAB6557D76}" type="parTrans" cxnId="{294EA1BF-7D9E-4180-B06E-D83452F30922}">
      <dgm:prSet/>
      <dgm:spPr/>
      <dgm:t>
        <a:bodyPr/>
        <a:lstStyle/>
        <a:p>
          <a:endParaRPr lang="en-US"/>
        </a:p>
      </dgm:t>
    </dgm:pt>
    <dgm:pt modelId="{03785CC1-C1FF-4B15-BAC7-B05DB6D8DC50}" type="sibTrans" cxnId="{294EA1BF-7D9E-4180-B06E-D83452F30922}">
      <dgm:prSet/>
      <dgm:spPr/>
      <dgm:t>
        <a:bodyPr/>
        <a:lstStyle/>
        <a:p>
          <a:endParaRPr lang="en-US"/>
        </a:p>
      </dgm:t>
    </dgm:pt>
    <dgm:pt modelId="{0CA1C6F7-8830-4EE1-B1A9-9A42F68ADAA4}">
      <dgm:prSet/>
      <dgm:spPr/>
      <dgm:t>
        <a:bodyPr/>
        <a:lstStyle/>
        <a:p>
          <a:r>
            <a:rPr lang="en-GB" dirty="0"/>
            <a:t>The Social Determinants of Health (SDH) framework (Marmot et al., 2008). Impact of social, economic, and environmental factors.</a:t>
          </a:r>
        </a:p>
      </dgm:t>
    </dgm:pt>
    <dgm:pt modelId="{783DF4C5-7D5D-4300-815D-358BB1C4E69F}" type="parTrans" cxnId="{6EA7BE85-F8B1-4FEB-AB06-7040DC52A468}">
      <dgm:prSet/>
      <dgm:spPr/>
      <dgm:t>
        <a:bodyPr/>
        <a:lstStyle/>
        <a:p>
          <a:endParaRPr lang="en-US"/>
        </a:p>
      </dgm:t>
    </dgm:pt>
    <dgm:pt modelId="{E647AB1F-DEE0-4B4A-A6F2-5327610A0C00}" type="sibTrans" cxnId="{6EA7BE85-F8B1-4FEB-AB06-7040DC52A468}">
      <dgm:prSet/>
      <dgm:spPr/>
      <dgm:t>
        <a:bodyPr/>
        <a:lstStyle/>
        <a:p>
          <a:endParaRPr lang="en-US"/>
        </a:p>
      </dgm:t>
    </dgm:pt>
    <dgm:pt modelId="{E2E42DA5-A105-418C-8EFA-B43EB7666DAB}">
      <dgm:prSet/>
      <dgm:spPr/>
      <dgm:t>
        <a:bodyPr/>
        <a:lstStyle/>
        <a:p>
          <a:r>
            <a:rPr lang="en-GB" dirty="0"/>
            <a:t>Addressing structural inequalities aligned with SDH policies can enhance access to resources for individuals with MDD (Fink-</a:t>
          </a:r>
          <a:r>
            <a:rPr lang="en-GB" dirty="0" err="1"/>
            <a:t>Samnick</a:t>
          </a:r>
          <a:r>
            <a:rPr lang="en-GB" dirty="0"/>
            <a:t>, 2021).</a:t>
          </a:r>
          <a:endParaRPr lang="en-US" dirty="0"/>
        </a:p>
      </dgm:t>
    </dgm:pt>
    <dgm:pt modelId="{2F8F1AA9-EF87-435E-BEA4-0CC415040B96}" type="parTrans" cxnId="{8636562B-66A5-48AA-88B5-1735C5A1DA5E}">
      <dgm:prSet/>
      <dgm:spPr/>
      <dgm:t>
        <a:bodyPr/>
        <a:lstStyle/>
        <a:p>
          <a:endParaRPr lang="en-US"/>
        </a:p>
      </dgm:t>
    </dgm:pt>
    <dgm:pt modelId="{207FB9FB-5544-4B79-A92E-5D28ACD87ABB}" type="sibTrans" cxnId="{8636562B-66A5-48AA-88B5-1735C5A1DA5E}">
      <dgm:prSet/>
      <dgm:spPr/>
      <dgm:t>
        <a:bodyPr/>
        <a:lstStyle/>
        <a:p>
          <a:endParaRPr lang="en-US"/>
        </a:p>
      </dgm:t>
    </dgm:pt>
    <dgm:pt modelId="{8FA8B052-F094-43CB-8A48-F90B99D5BBC4}">
      <dgm:prSet/>
      <dgm:spPr/>
      <dgm:t>
        <a:bodyPr/>
        <a:lstStyle/>
        <a:p>
          <a:r>
            <a:rPr lang="en-US" dirty="0"/>
            <a:t>Criticised for lacking actionable guidance.</a:t>
          </a:r>
        </a:p>
        <a:p>
          <a:r>
            <a:rPr lang="en-US" dirty="0"/>
            <a:t>Overlook individual-level factors and interactions with broader determinants.</a:t>
          </a:r>
          <a:endParaRPr lang="en-GB" dirty="0"/>
        </a:p>
      </dgm:t>
    </dgm:pt>
    <dgm:pt modelId="{793412AE-9538-499B-A5CB-D39047D4A43C}" type="parTrans" cxnId="{AC7FD29F-A45A-4417-BFFC-845076A1BE82}">
      <dgm:prSet/>
      <dgm:spPr/>
      <dgm:t>
        <a:bodyPr/>
        <a:lstStyle/>
        <a:p>
          <a:endParaRPr lang="en-GB"/>
        </a:p>
      </dgm:t>
    </dgm:pt>
    <dgm:pt modelId="{E0F9CB31-4035-4B11-8DB4-33BEAF68D9BF}" type="sibTrans" cxnId="{AC7FD29F-A45A-4417-BFFC-845076A1BE82}">
      <dgm:prSet/>
      <dgm:spPr/>
      <dgm:t>
        <a:bodyPr/>
        <a:lstStyle/>
        <a:p>
          <a:endParaRPr lang="en-GB"/>
        </a:p>
      </dgm:t>
    </dgm:pt>
    <dgm:pt modelId="{FED9AAB2-5CB6-4F80-8F24-636D6B7A619C}">
      <dgm:prSet/>
      <dgm:spPr/>
      <dgm:t>
        <a:bodyPr/>
        <a:lstStyle/>
        <a:p>
          <a:r>
            <a:rPr lang="en-GB" dirty="0"/>
            <a:t>Lacks consideration for social determinants of health (Kaplan, 2019; </a:t>
          </a:r>
          <a:r>
            <a:rPr lang="en-GB" dirty="0" err="1"/>
            <a:t>Deek</a:t>
          </a:r>
          <a:r>
            <a:rPr lang="en-GB" dirty="0"/>
            <a:t> et al., 2016).</a:t>
          </a:r>
          <a:endParaRPr lang="en-US" dirty="0"/>
        </a:p>
      </dgm:t>
    </dgm:pt>
    <dgm:pt modelId="{83C1452D-CFFC-4B76-882E-016377896326}" type="parTrans" cxnId="{3621CE1B-20E4-42E7-A1FB-C2BBBA923412}">
      <dgm:prSet/>
      <dgm:spPr/>
      <dgm:t>
        <a:bodyPr/>
        <a:lstStyle/>
        <a:p>
          <a:endParaRPr lang="en-GB"/>
        </a:p>
      </dgm:t>
    </dgm:pt>
    <dgm:pt modelId="{B6BDE17B-2979-4472-93E1-1339D4EEB05F}" type="sibTrans" cxnId="{3621CE1B-20E4-42E7-A1FB-C2BBBA923412}">
      <dgm:prSet/>
      <dgm:spPr/>
      <dgm:t>
        <a:bodyPr/>
        <a:lstStyle/>
        <a:p>
          <a:endParaRPr lang="en-GB"/>
        </a:p>
      </dgm:t>
    </dgm:pt>
    <dgm:pt modelId="{745E1C9D-F658-4F06-9910-2E457B24178F}" type="pres">
      <dgm:prSet presAssocID="{F0407F9A-68A6-446D-BF11-6B3493A91065}" presName="Name0" presStyleCnt="0">
        <dgm:presLayoutVars>
          <dgm:dir/>
          <dgm:resizeHandles val="exact"/>
        </dgm:presLayoutVars>
      </dgm:prSet>
      <dgm:spPr/>
    </dgm:pt>
    <dgm:pt modelId="{96A24B4E-1825-4E3D-A70C-8659BB9E83B3}" type="pres">
      <dgm:prSet presAssocID="{D7B1BE04-FE91-4AC1-8187-20A01CBB63AF}" presName="node" presStyleLbl="node1" presStyleIdx="0" presStyleCnt="6">
        <dgm:presLayoutVars>
          <dgm:bulletEnabled val="1"/>
        </dgm:presLayoutVars>
      </dgm:prSet>
      <dgm:spPr/>
    </dgm:pt>
    <dgm:pt modelId="{0FA32029-5538-4D69-8E3E-B61FC2CB2CFC}" type="pres">
      <dgm:prSet presAssocID="{F74B5D72-B3B7-415B-817D-FE46463F7E50}" presName="sibTrans" presStyleLbl="sibTrans1D1" presStyleIdx="0" presStyleCnt="5"/>
      <dgm:spPr/>
    </dgm:pt>
    <dgm:pt modelId="{36E018E5-F7BA-4EE2-B1DC-C4CC76023060}" type="pres">
      <dgm:prSet presAssocID="{F74B5D72-B3B7-415B-817D-FE46463F7E50}" presName="connectorText" presStyleLbl="sibTrans1D1" presStyleIdx="0" presStyleCnt="5"/>
      <dgm:spPr/>
    </dgm:pt>
    <dgm:pt modelId="{7C685F57-B6E6-4748-BBB7-628390F056CC}" type="pres">
      <dgm:prSet presAssocID="{CCA20745-BBFE-4CD4-8BC6-FDFD3DFF7B02}" presName="node" presStyleLbl="node1" presStyleIdx="1" presStyleCnt="6">
        <dgm:presLayoutVars>
          <dgm:bulletEnabled val="1"/>
        </dgm:presLayoutVars>
      </dgm:prSet>
      <dgm:spPr/>
    </dgm:pt>
    <dgm:pt modelId="{9B1D6CC0-E046-4010-8FC0-741C397CEE14}" type="pres">
      <dgm:prSet presAssocID="{03785CC1-C1FF-4B15-BAC7-B05DB6D8DC50}" presName="sibTrans" presStyleLbl="sibTrans1D1" presStyleIdx="1" presStyleCnt="5"/>
      <dgm:spPr/>
    </dgm:pt>
    <dgm:pt modelId="{8BCE3567-D617-4883-B514-8967868DFD02}" type="pres">
      <dgm:prSet presAssocID="{03785CC1-C1FF-4B15-BAC7-B05DB6D8DC50}" presName="connectorText" presStyleLbl="sibTrans1D1" presStyleIdx="1" presStyleCnt="5"/>
      <dgm:spPr/>
    </dgm:pt>
    <dgm:pt modelId="{81B261AD-D36D-4219-B538-0DFF4EA59FE6}" type="pres">
      <dgm:prSet presAssocID="{FED9AAB2-5CB6-4F80-8F24-636D6B7A619C}" presName="node" presStyleLbl="node1" presStyleIdx="2" presStyleCnt="6">
        <dgm:presLayoutVars>
          <dgm:bulletEnabled val="1"/>
        </dgm:presLayoutVars>
      </dgm:prSet>
      <dgm:spPr/>
    </dgm:pt>
    <dgm:pt modelId="{E6307C31-E94F-4D04-978D-73FAE27A8E05}" type="pres">
      <dgm:prSet presAssocID="{B6BDE17B-2979-4472-93E1-1339D4EEB05F}" presName="sibTrans" presStyleLbl="sibTrans1D1" presStyleIdx="2" presStyleCnt="5"/>
      <dgm:spPr/>
    </dgm:pt>
    <dgm:pt modelId="{4BC4574C-2491-4109-B940-A3EA61202045}" type="pres">
      <dgm:prSet presAssocID="{B6BDE17B-2979-4472-93E1-1339D4EEB05F}" presName="connectorText" presStyleLbl="sibTrans1D1" presStyleIdx="2" presStyleCnt="5"/>
      <dgm:spPr/>
    </dgm:pt>
    <dgm:pt modelId="{9C8048F4-75DC-4188-861C-D968FAB2FC32}" type="pres">
      <dgm:prSet presAssocID="{0CA1C6F7-8830-4EE1-B1A9-9A42F68ADAA4}" presName="node" presStyleLbl="node1" presStyleIdx="3" presStyleCnt="6">
        <dgm:presLayoutVars>
          <dgm:bulletEnabled val="1"/>
        </dgm:presLayoutVars>
      </dgm:prSet>
      <dgm:spPr/>
    </dgm:pt>
    <dgm:pt modelId="{8FEABA43-36C7-41D9-AEA2-DECB83920C1C}" type="pres">
      <dgm:prSet presAssocID="{E647AB1F-DEE0-4B4A-A6F2-5327610A0C00}" presName="sibTrans" presStyleLbl="sibTrans1D1" presStyleIdx="3" presStyleCnt="5"/>
      <dgm:spPr/>
    </dgm:pt>
    <dgm:pt modelId="{7E457C4A-0BC1-47C5-8603-6C06247237BA}" type="pres">
      <dgm:prSet presAssocID="{E647AB1F-DEE0-4B4A-A6F2-5327610A0C00}" presName="connectorText" presStyleLbl="sibTrans1D1" presStyleIdx="3" presStyleCnt="5"/>
      <dgm:spPr/>
    </dgm:pt>
    <dgm:pt modelId="{7CEF2A5E-2D74-424B-9C48-19064C301D0D}" type="pres">
      <dgm:prSet presAssocID="{8FA8B052-F094-43CB-8A48-F90B99D5BBC4}" presName="node" presStyleLbl="node1" presStyleIdx="4" presStyleCnt="6">
        <dgm:presLayoutVars>
          <dgm:bulletEnabled val="1"/>
        </dgm:presLayoutVars>
      </dgm:prSet>
      <dgm:spPr/>
    </dgm:pt>
    <dgm:pt modelId="{82601BF8-3BE0-48FD-9AAC-54813CD8FCF2}" type="pres">
      <dgm:prSet presAssocID="{E0F9CB31-4035-4B11-8DB4-33BEAF68D9BF}" presName="sibTrans" presStyleLbl="sibTrans1D1" presStyleIdx="4" presStyleCnt="5"/>
      <dgm:spPr/>
    </dgm:pt>
    <dgm:pt modelId="{CBAD0AFA-76BA-4AFC-9037-4A1EC485623E}" type="pres">
      <dgm:prSet presAssocID="{E0F9CB31-4035-4B11-8DB4-33BEAF68D9BF}" presName="connectorText" presStyleLbl="sibTrans1D1" presStyleIdx="4" presStyleCnt="5"/>
      <dgm:spPr/>
    </dgm:pt>
    <dgm:pt modelId="{AFC8E6C6-CB4A-4DDD-BB65-50835A9DD745}" type="pres">
      <dgm:prSet presAssocID="{E2E42DA5-A105-418C-8EFA-B43EB7666DAB}" presName="node" presStyleLbl="node1" presStyleIdx="5" presStyleCnt="6">
        <dgm:presLayoutVars>
          <dgm:bulletEnabled val="1"/>
        </dgm:presLayoutVars>
      </dgm:prSet>
      <dgm:spPr/>
    </dgm:pt>
  </dgm:ptLst>
  <dgm:cxnLst>
    <dgm:cxn modelId="{1B7D5F0A-02CF-4A0A-A7DF-FFF566BAD1A0}" type="presOf" srcId="{FED9AAB2-5CB6-4F80-8F24-636D6B7A619C}" destId="{81B261AD-D36D-4219-B538-0DFF4EA59FE6}" srcOrd="0" destOrd="0" presId="urn:microsoft.com/office/officeart/2016/7/layout/RepeatingBendingProcessNew"/>
    <dgm:cxn modelId="{3621CE1B-20E4-42E7-A1FB-C2BBBA923412}" srcId="{F0407F9A-68A6-446D-BF11-6B3493A91065}" destId="{FED9AAB2-5CB6-4F80-8F24-636D6B7A619C}" srcOrd="2" destOrd="0" parTransId="{83C1452D-CFFC-4B76-882E-016377896326}" sibTransId="{B6BDE17B-2979-4472-93E1-1339D4EEB05F}"/>
    <dgm:cxn modelId="{8636562B-66A5-48AA-88B5-1735C5A1DA5E}" srcId="{F0407F9A-68A6-446D-BF11-6B3493A91065}" destId="{E2E42DA5-A105-418C-8EFA-B43EB7666DAB}" srcOrd="5" destOrd="0" parTransId="{2F8F1AA9-EF87-435E-BEA4-0CC415040B96}" sibTransId="{207FB9FB-5544-4B79-A92E-5D28ACD87ABB}"/>
    <dgm:cxn modelId="{43F31838-196D-447F-A401-B94E5E0450C7}" type="presOf" srcId="{D7B1BE04-FE91-4AC1-8187-20A01CBB63AF}" destId="{96A24B4E-1825-4E3D-A70C-8659BB9E83B3}" srcOrd="0" destOrd="0" presId="urn:microsoft.com/office/officeart/2016/7/layout/RepeatingBendingProcessNew"/>
    <dgm:cxn modelId="{3B4DEF39-25CC-4C22-963F-CA7ABDE36080}" type="presOf" srcId="{B6BDE17B-2979-4472-93E1-1339D4EEB05F}" destId="{4BC4574C-2491-4109-B940-A3EA61202045}" srcOrd="1" destOrd="0" presId="urn:microsoft.com/office/officeart/2016/7/layout/RepeatingBendingProcessNew"/>
    <dgm:cxn modelId="{A519F241-DDA4-4544-9448-B3AB11C712A6}" type="presOf" srcId="{03785CC1-C1FF-4B15-BAC7-B05DB6D8DC50}" destId="{8BCE3567-D617-4883-B514-8967868DFD02}" srcOrd="1" destOrd="0" presId="urn:microsoft.com/office/officeart/2016/7/layout/RepeatingBendingProcessNew"/>
    <dgm:cxn modelId="{F1D5556B-6483-4FF9-843C-6F52A1211A4B}" type="presOf" srcId="{F0407F9A-68A6-446D-BF11-6B3493A91065}" destId="{745E1C9D-F658-4F06-9910-2E457B24178F}" srcOrd="0" destOrd="0" presId="urn:microsoft.com/office/officeart/2016/7/layout/RepeatingBendingProcessNew"/>
    <dgm:cxn modelId="{38E4D86E-76A1-410F-A8AA-52E4B1CB2149}" type="presOf" srcId="{B6BDE17B-2979-4472-93E1-1339D4EEB05F}" destId="{E6307C31-E94F-4D04-978D-73FAE27A8E05}" srcOrd="0" destOrd="0" presId="urn:microsoft.com/office/officeart/2016/7/layout/RepeatingBendingProcessNew"/>
    <dgm:cxn modelId="{5987D96E-A383-4776-A217-68B866E4AC25}" type="presOf" srcId="{F74B5D72-B3B7-415B-817D-FE46463F7E50}" destId="{36E018E5-F7BA-4EE2-B1DC-C4CC76023060}" srcOrd="1" destOrd="0" presId="urn:microsoft.com/office/officeart/2016/7/layout/RepeatingBendingProcessNew"/>
    <dgm:cxn modelId="{4570F06F-3B6B-44C7-9367-50093577C1FB}" type="presOf" srcId="{E0F9CB31-4035-4B11-8DB4-33BEAF68D9BF}" destId="{CBAD0AFA-76BA-4AFC-9037-4A1EC485623E}" srcOrd="1" destOrd="0" presId="urn:microsoft.com/office/officeart/2016/7/layout/RepeatingBendingProcessNew"/>
    <dgm:cxn modelId="{CFBB3F77-FE8C-4054-8EE7-40B8B21B598D}" type="presOf" srcId="{0CA1C6F7-8830-4EE1-B1A9-9A42F68ADAA4}" destId="{9C8048F4-75DC-4188-861C-D968FAB2FC32}" srcOrd="0" destOrd="0" presId="urn:microsoft.com/office/officeart/2016/7/layout/RepeatingBendingProcessNew"/>
    <dgm:cxn modelId="{91E8D87A-3F84-491B-AD83-CC448BEB2930}" type="presOf" srcId="{E647AB1F-DEE0-4B4A-A6F2-5327610A0C00}" destId="{7E457C4A-0BC1-47C5-8603-6C06247237BA}" srcOrd="1" destOrd="0" presId="urn:microsoft.com/office/officeart/2016/7/layout/RepeatingBendingProcessNew"/>
    <dgm:cxn modelId="{323EDB5A-D8A0-4530-8FB5-E1774D0790E8}" type="presOf" srcId="{E0F9CB31-4035-4B11-8DB4-33BEAF68D9BF}" destId="{82601BF8-3BE0-48FD-9AAC-54813CD8FCF2}" srcOrd="0" destOrd="0" presId="urn:microsoft.com/office/officeart/2016/7/layout/RepeatingBendingProcessNew"/>
    <dgm:cxn modelId="{7A506F82-2A76-4A89-A73B-E0107C379ECD}" type="presOf" srcId="{F74B5D72-B3B7-415B-817D-FE46463F7E50}" destId="{0FA32029-5538-4D69-8E3E-B61FC2CB2CFC}" srcOrd="0" destOrd="0" presId="urn:microsoft.com/office/officeart/2016/7/layout/RepeatingBendingProcessNew"/>
    <dgm:cxn modelId="{6EA7BE85-F8B1-4FEB-AB06-7040DC52A468}" srcId="{F0407F9A-68A6-446D-BF11-6B3493A91065}" destId="{0CA1C6F7-8830-4EE1-B1A9-9A42F68ADAA4}" srcOrd="3" destOrd="0" parTransId="{783DF4C5-7D5D-4300-815D-358BB1C4E69F}" sibTransId="{E647AB1F-DEE0-4B4A-A6F2-5327610A0C00}"/>
    <dgm:cxn modelId="{3F916988-2743-4C7D-93D0-4BC4068A265D}" type="presOf" srcId="{CCA20745-BBFE-4CD4-8BC6-FDFD3DFF7B02}" destId="{7C685F57-B6E6-4748-BBB7-628390F056CC}" srcOrd="0" destOrd="0" presId="urn:microsoft.com/office/officeart/2016/7/layout/RepeatingBendingProcessNew"/>
    <dgm:cxn modelId="{7F0BCA8D-B13B-48C3-89C0-DF9F9588021F}" type="presOf" srcId="{8FA8B052-F094-43CB-8A48-F90B99D5BBC4}" destId="{7CEF2A5E-2D74-424B-9C48-19064C301D0D}" srcOrd="0" destOrd="0" presId="urn:microsoft.com/office/officeart/2016/7/layout/RepeatingBendingProcessNew"/>
    <dgm:cxn modelId="{BB87509B-846A-48E8-AF04-FCCB2D1E7DE6}" type="presOf" srcId="{03785CC1-C1FF-4B15-BAC7-B05DB6D8DC50}" destId="{9B1D6CC0-E046-4010-8FC0-741C397CEE14}" srcOrd="0" destOrd="0" presId="urn:microsoft.com/office/officeart/2016/7/layout/RepeatingBendingProcessNew"/>
    <dgm:cxn modelId="{AC7FD29F-A45A-4417-BFFC-845076A1BE82}" srcId="{F0407F9A-68A6-446D-BF11-6B3493A91065}" destId="{8FA8B052-F094-43CB-8A48-F90B99D5BBC4}" srcOrd="4" destOrd="0" parTransId="{793412AE-9538-499B-A5CB-D39047D4A43C}" sibTransId="{E0F9CB31-4035-4B11-8DB4-33BEAF68D9BF}"/>
    <dgm:cxn modelId="{E759EEBA-96AD-49C1-ADE9-E95FF3110C32}" srcId="{F0407F9A-68A6-446D-BF11-6B3493A91065}" destId="{D7B1BE04-FE91-4AC1-8187-20A01CBB63AF}" srcOrd="0" destOrd="0" parTransId="{C17ED82C-6E12-4A77-AE3E-E147358135AC}" sibTransId="{F74B5D72-B3B7-415B-817D-FE46463F7E50}"/>
    <dgm:cxn modelId="{294EA1BF-7D9E-4180-B06E-D83452F30922}" srcId="{F0407F9A-68A6-446D-BF11-6B3493A91065}" destId="{CCA20745-BBFE-4CD4-8BC6-FDFD3DFF7B02}" srcOrd="1" destOrd="0" parTransId="{A555F235-C629-44C2-92E2-1ABAB6557D76}" sibTransId="{03785CC1-C1FF-4B15-BAC7-B05DB6D8DC50}"/>
    <dgm:cxn modelId="{795E1CEA-C8A6-4D57-9470-71CFBF07D9E3}" type="presOf" srcId="{E647AB1F-DEE0-4B4A-A6F2-5327610A0C00}" destId="{8FEABA43-36C7-41D9-AEA2-DECB83920C1C}" srcOrd="0" destOrd="0" presId="urn:microsoft.com/office/officeart/2016/7/layout/RepeatingBendingProcessNew"/>
    <dgm:cxn modelId="{F6E935FE-7D38-42F0-A4F4-A9469049BDBC}" type="presOf" srcId="{E2E42DA5-A105-418C-8EFA-B43EB7666DAB}" destId="{AFC8E6C6-CB4A-4DDD-BB65-50835A9DD745}" srcOrd="0" destOrd="0" presId="urn:microsoft.com/office/officeart/2016/7/layout/RepeatingBendingProcessNew"/>
    <dgm:cxn modelId="{485FB89D-E05B-4C5B-9B99-2A1B27A655A2}" type="presParOf" srcId="{745E1C9D-F658-4F06-9910-2E457B24178F}" destId="{96A24B4E-1825-4E3D-A70C-8659BB9E83B3}" srcOrd="0" destOrd="0" presId="urn:microsoft.com/office/officeart/2016/7/layout/RepeatingBendingProcessNew"/>
    <dgm:cxn modelId="{5B3D5AE6-2428-45AD-ACED-B134EED402DC}" type="presParOf" srcId="{745E1C9D-F658-4F06-9910-2E457B24178F}" destId="{0FA32029-5538-4D69-8E3E-B61FC2CB2CFC}" srcOrd="1" destOrd="0" presId="urn:microsoft.com/office/officeart/2016/7/layout/RepeatingBendingProcessNew"/>
    <dgm:cxn modelId="{B7BF8C4A-E89D-4A5D-8B7B-C294DFC3BBF0}" type="presParOf" srcId="{0FA32029-5538-4D69-8E3E-B61FC2CB2CFC}" destId="{36E018E5-F7BA-4EE2-B1DC-C4CC76023060}" srcOrd="0" destOrd="0" presId="urn:microsoft.com/office/officeart/2016/7/layout/RepeatingBendingProcessNew"/>
    <dgm:cxn modelId="{70B29D39-6011-4D3C-9906-DE892334C2EF}" type="presParOf" srcId="{745E1C9D-F658-4F06-9910-2E457B24178F}" destId="{7C685F57-B6E6-4748-BBB7-628390F056CC}" srcOrd="2" destOrd="0" presId="urn:microsoft.com/office/officeart/2016/7/layout/RepeatingBendingProcessNew"/>
    <dgm:cxn modelId="{1A053076-54DF-44E4-B9DB-B2455B81541E}" type="presParOf" srcId="{745E1C9D-F658-4F06-9910-2E457B24178F}" destId="{9B1D6CC0-E046-4010-8FC0-741C397CEE14}" srcOrd="3" destOrd="0" presId="urn:microsoft.com/office/officeart/2016/7/layout/RepeatingBendingProcessNew"/>
    <dgm:cxn modelId="{E4D1300A-3513-48B8-876C-0C61C3C39944}" type="presParOf" srcId="{9B1D6CC0-E046-4010-8FC0-741C397CEE14}" destId="{8BCE3567-D617-4883-B514-8967868DFD02}" srcOrd="0" destOrd="0" presId="urn:microsoft.com/office/officeart/2016/7/layout/RepeatingBendingProcessNew"/>
    <dgm:cxn modelId="{886DD599-D2C7-4491-93AF-9EEE95DF82EF}" type="presParOf" srcId="{745E1C9D-F658-4F06-9910-2E457B24178F}" destId="{81B261AD-D36D-4219-B538-0DFF4EA59FE6}" srcOrd="4" destOrd="0" presId="urn:microsoft.com/office/officeart/2016/7/layout/RepeatingBendingProcessNew"/>
    <dgm:cxn modelId="{476E138F-AABD-4E35-9258-82423B54FFE1}" type="presParOf" srcId="{745E1C9D-F658-4F06-9910-2E457B24178F}" destId="{E6307C31-E94F-4D04-978D-73FAE27A8E05}" srcOrd="5" destOrd="0" presId="urn:microsoft.com/office/officeart/2016/7/layout/RepeatingBendingProcessNew"/>
    <dgm:cxn modelId="{67A6D249-65A5-4633-B923-5D2E85714953}" type="presParOf" srcId="{E6307C31-E94F-4D04-978D-73FAE27A8E05}" destId="{4BC4574C-2491-4109-B940-A3EA61202045}" srcOrd="0" destOrd="0" presId="urn:microsoft.com/office/officeart/2016/7/layout/RepeatingBendingProcessNew"/>
    <dgm:cxn modelId="{73D5AC8D-B721-4D6A-A9DC-0C829FEAD9BC}" type="presParOf" srcId="{745E1C9D-F658-4F06-9910-2E457B24178F}" destId="{9C8048F4-75DC-4188-861C-D968FAB2FC32}" srcOrd="6" destOrd="0" presId="urn:microsoft.com/office/officeart/2016/7/layout/RepeatingBendingProcessNew"/>
    <dgm:cxn modelId="{0F20EB73-8FF0-4356-9FB3-6941ACC357D3}" type="presParOf" srcId="{745E1C9D-F658-4F06-9910-2E457B24178F}" destId="{8FEABA43-36C7-41D9-AEA2-DECB83920C1C}" srcOrd="7" destOrd="0" presId="urn:microsoft.com/office/officeart/2016/7/layout/RepeatingBendingProcessNew"/>
    <dgm:cxn modelId="{C5292094-4680-4F07-82AF-559470F56ACA}" type="presParOf" srcId="{8FEABA43-36C7-41D9-AEA2-DECB83920C1C}" destId="{7E457C4A-0BC1-47C5-8603-6C06247237BA}" srcOrd="0" destOrd="0" presId="urn:microsoft.com/office/officeart/2016/7/layout/RepeatingBendingProcessNew"/>
    <dgm:cxn modelId="{7094FAF6-A45B-4734-98A6-6BCB08F4A44E}" type="presParOf" srcId="{745E1C9D-F658-4F06-9910-2E457B24178F}" destId="{7CEF2A5E-2D74-424B-9C48-19064C301D0D}" srcOrd="8" destOrd="0" presId="urn:microsoft.com/office/officeart/2016/7/layout/RepeatingBendingProcessNew"/>
    <dgm:cxn modelId="{6B29FE3A-89E6-4083-9F35-12A8B05679F4}" type="presParOf" srcId="{745E1C9D-F658-4F06-9910-2E457B24178F}" destId="{82601BF8-3BE0-48FD-9AAC-54813CD8FCF2}" srcOrd="9" destOrd="0" presId="urn:microsoft.com/office/officeart/2016/7/layout/RepeatingBendingProcessNew"/>
    <dgm:cxn modelId="{55B323E0-E1FD-4103-8330-60027D3D5A30}" type="presParOf" srcId="{82601BF8-3BE0-48FD-9AAC-54813CD8FCF2}" destId="{CBAD0AFA-76BA-4AFC-9037-4A1EC485623E}" srcOrd="0" destOrd="0" presId="urn:microsoft.com/office/officeart/2016/7/layout/RepeatingBendingProcessNew"/>
    <dgm:cxn modelId="{31FE0651-BC59-4A4B-8592-22E27B0176DE}" type="presParOf" srcId="{745E1C9D-F658-4F06-9910-2E457B24178F}" destId="{AFC8E6C6-CB4A-4DDD-BB65-50835A9DD745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BECDCB3-BE50-49BE-90B9-88512EC88494}" type="doc">
      <dgm:prSet loTypeId="urn:microsoft.com/office/officeart/2005/8/layout/process5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C47ACBCD-F365-4F6B-811D-78137F122A4F}">
      <dgm:prSet/>
      <dgm:spPr/>
      <dgm:t>
        <a:bodyPr/>
        <a:lstStyle/>
        <a:p>
          <a:r>
            <a:rPr lang="en-GB"/>
            <a:t>- Recruitment: Adults diagnosed with MDD, aged 18 and above, recruited from various healthcare settings.</a:t>
          </a:r>
          <a:endParaRPr lang="en-US"/>
        </a:p>
      </dgm:t>
    </dgm:pt>
    <dgm:pt modelId="{1586EF49-C4B1-4F00-A2D3-D97322606600}" type="parTrans" cxnId="{BFDA8D39-7396-4250-87A5-2268B34B8376}">
      <dgm:prSet/>
      <dgm:spPr/>
      <dgm:t>
        <a:bodyPr/>
        <a:lstStyle/>
        <a:p>
          <a:endParaRPr lang="en-US"/>
        </a:p>
      </dgm:t>
    </dgm:pt>
    <dgm:pt modelId="{E9833341-41BF-42F9-B98B-25FDF370E1A4}" type="sibTrans" cxnId="{BFDA8D39-7396-4250-87A5-2268B34B8376}">
      <dgm:prSet/>
      <dgm:spPr/>
      <dgm:t>
        <a:bodyPr/>
        <a:lstStyle/>
        <a:p>
          <a:endParaRPr lang="en-US"/>
        </a:p>
      </dgm:t>
    </dgm:pt>
    <dgm:pt modelId="{58B56092-3761-47D0-903E-4AAA544C27D7}">
      <dgm:prSet/>
      <dgm:spPr/>
      <dgm:t>
        <a:bodyPr/>
        <a:lstStyle/>
        <a:p>
          <a:r>
            <a:rPr lang="en-GB"/>
            <a:t>- Screening: DSM-5 criteria used for eligibility determination.</a:t>
          </a:r>
          <a:endParaRPr lang="en-US"/>
        </a:p>
      </dgm:t>
    </dgm:pt>
    <dgm:pt modelId="{7AACD571-1D52-4DC8-B075-221D78413BDB}" type="parTrans" cxnId="{5FD44F2E-E418-41D8-A383-66C91B029DAD}">
      <dgm:prSet/>
      <dgm:spPr/>
      <dgm:t>
        <a:bodyPr/>
        <a:lstStyle/>
        <a:p>
          <a:endParaRPr lang="en-US"/>
        </a:p>
      </dgm:t>
    </dgm:pt>
    <dgm:pt modelId="{9FCC6A7A-4216-4D9D-BF41-3812A7F3BF89}" type="sibTrans" cxnId="{5FD44F2E-E418-41D8-A383-66C91B029DAD}">
      <dgm:prSet/>
      <dgm:spPr/>
      <dgm:t>
        <a:bodyPr/>
        <a:lstStyle/>
        <a:p>
          <a:endParaRPr lang="en-US"/>
        </a:p>
      </dgm:t>
    </dgm:pt>
    <dgm:pt modelId="{6F4EA721-55ED-48A6-A44E-217C07D0BBA9}">
      <dgm:prSet/>
      <dgm:spPr/>
      <dgm:t>
        <a:bodyPr/>
        <a:lstStyle/>
        <a:p>
          <a:r>
            <a:rPr lang="en-GB" dirty="0"/>
            <a:t>- </a:t>
          </a:r>
          <a:r>
            <a:rPr lang="en-GB" dirty="0" err="1"/>
            <a:t>Randomsation</a:t>
          </a:r>
          <a:r>
            <a:rPr lang="en-GB" dirty="0"/>
            <a:t>:   Intervention and control groups using block randomisation.</a:t>
          </a:r>
          <a:endParaRPr lang="en-US" dirty="0"/>
        </a:p>
      </dgm:t>
    </dgm:pt>
    <dgm:pt modelId="{0F34D66D-927E-4B4A-A5FA-CC8311ABC2F3}" type="parTrans" cxnId="{EED3EFD6-F3D7-44BC-A99C-DF6D19C7F8F5}">
      <dgm:prSet/>
      <dgm:spPr/>
      <dgm:t>
        <a:bodyPr/>
        <a:lstStyle/>
        <a:p>
          <a:endParaRPr lang="en-US"/>
        </a:p>
      </dgm:t>
    </dgm:pt>
    <dgm:pt modelId="{EECB4835-091A-4AEC-8FCD-440F5AA86D5B}" type="sibTrans" cxnId="{EED3EFD6-F3D7-44BC-A99C-DF6D19C7F8F5}">
      <dgm:prSet/>
      <dgm:spPr/>
      <dgm:t>
        <a:bodyPr/>
        <a:lstStyle/>
        <a:p>
          <a:endParaRPr lang="en-US"/>
        </a:p>
      </dgm:t>
    </dgm:pt>
    <dgm:pt modelId="{18BB1B6F-7D32-40AD-A172-F706FD6928DA}">
      <dgm:prSet/>
      <dgm:spPr/>
      <dgm:t>
        <a:bodyPr/>
        <a:lstStyle/>
        <a:p>
          <a:r>
            <a:rPr lang="en-GB" dirty="0"/>
            <a:t>- Intervention: Personalised SMART measures; CBT, counselling, and lifestyle adjustments (exercise, mindfulness and diet).</a:t>
          </a:r>
          <a:endParaRPr lang="en-US" dirty="0"/>
        </a:p>
      </dgm:t>
    </dgm:pt>
    <dgm:pt modelId="{AA073BEE-6ACE-48B0-940B-E4E902A19351}" type="parTrans" cxnId="{D5D6AFFF-FFFF-4022-B5A7-29478214E067}">
      <dgm:prSet/>
      <dgm:spPr/>
      <dgm:t>
        <a:bodyPr/>
        <a:lstStyle/>
        <a:p>
          <a:endParaRPr lang="en-US"/>
        </a:p>
      </dgm:t>
    </dgm:pt>
    <dgm:pt modelId="{F298F1B2-47F1-4420-9E0E-883073A5C3DD}" type="sibTrans" cxnId="{D5D6AFFF-FFFF-4022-B5A7-29478214E067}">
      <dgm:prSet/>
      <dgm:spPr/>
      <dgm:t>
        <a:bodyPr/>
        <a:lstStyle/>
        <a:p>
          <a:endParaRPr lang="en-US"/>
        </a:p>
      </dgm:t>
    </dgm:pt>
    <dgm:pt modelId="{C9D8D8A4-70AF-4C53-83C2-1021F556F763}">
      <dgm:prSet/>
      <dgm:spPr/>
      <dgm:t>
        <a:bodyPr/>
        <a:lstStyle/>
        <a:p>
          <a:r>
            <a:rPr lang="en-GB" dirty="0"/>
            <a:t>- Telecommunication: For communication and monitoring as needed.</a:t>
          </a:r>
          <a:endParaRPr lang="en-US" dirty="0"/>
        </a:p>
      </dgm:t>
    </dgm:pt>
    <dgm:pt modelId="{0D494319-02C1-49EE-8003-26B13B419CE8}" type="parTrans" cxnId="{04E944D6-4202-4658-A07D-279411E1C07F}">
      <dgm:prSet/>
      <dgm:spPr/>
      <dgm:t>
        <a:bodyPr/>
        <a:lstStyle/>
        <a:p>
          <a:endParaRPr lang="en-US"/>
        </a:p>
      </dgm:t>
    </dgm:pt>
    <dgm:pt modelId="{EB83B899-34C8-4B5C-8154-B8E6F06989E1}" type="sibTrans" cxnId="{04E944D6-4202-4658-A07D-279411E1C07F}">
      <dgm:prSet/>
      <dgm:spPr/>
      <dgm:t>
        <a:bodyPr/>
        <a:lstStyle/>
        <a:p>
          <a:endParaRPr lang="en-US"/>
        </a:p>
      </dgm:t>
    </dgm:pt>
    <dgm:pt modelId="{43431D9F-3873-438F-AF1B-9CE1DD1FB983}">
      <dgm:prSet/>
      <dgm:spPr/>
      <dgm:t>
        <a:bodyPr/>
        <a:lstStyle/>
        <a:p>
          <a:r>
            <a:rPr lang="en-GB" dirty="0"/>
            <a:t>- Data Collection: Depressive symptoms and functioning assessed using standardised tools (PHQ-9 and Sheehan Disability Scale).</a:t>
          </a:r>
          <a:endParaRPr lang="en-US" dirty="0"/>
        </a:p>
      </dgm:t>
    </dgm:pt>
    <dgm:pt modelId="{9B881D04-FA36-4BE5-97D7-2F0963D3D27E}" type="parTrans" cxnId="{241A311F-462D-4F26-8355-F1DD78198114}">
      <dgm:prSet/>
      <dgm:spPr/>
      <dgm:t>
        <a:bodyPr/>
        <a:lstStyle/>
        <a:p>
          <a:endParaRPr lang="en-US"/>
        </a:p>
      </dgm:t>
    </dgm:pt>
    <dgm:pt modelId="{D383380F-1173-4CC8-88AF-431CE898596E}" type="sibTrans" cxnId="{241A311F-462D-4F26-8355-F1DD78198114}">
      <dgm:prSet/>
      <dgm:spPr/>
      <dgm:t>
        <a:bodyPr/>
        <a:lstStyle/>
        <a:p>
          <a:endParaRPr lang="en-US"/>
        </a:p>
      </dgm:t>
    </dgm:pt>
    <dgm:pt modelId="{2A92DDEB-E053-46F9-A05B-D6645293CD4F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 dirty="0"/>
            <a:t>- Statistical Analysis: Outcomes compared between groups (</a:t>
          </a:r>
          <a:r>
            <a:rPr lang="en-US" dirty="0"/>
            <a:t>t-tests or analysis of variance (ANOVA)</a:t>
          </a:r>
          <a:r>
            <a:rPr lang="en-GB" dirty="0"/>
            <a:t>. </a:t>
          </a:r>
          <a:endParaRPr lang="en-US" dirty="0"/>
        </a:p>
      </dgm:t>
    </dgm:pt>
    <dgm:pt modelId="{94CC9935-B344-4E32-86CF-3F31E374F86B}" type="parTrans" cxnId="{74182239-B5F8-4DD9-A350-8F1C9775046E}">
      <dgm:prSet/>
      <dgm:spPr/>
      <dgm:t>
        <a:bodyPr/>
        <a:lstStyle/>
        <a:p>
          <a:endParaRPr lang="en-US"/>
        </a:p>
      </dgm:t>
    </dgm:pt>
    <dgm:pt modelId="{42C48137-F0D5-42F1-A1B3-B4197F07C988}" type="sibTrans" cxnId="{74182239-B5F8-4DD9-A350-8F1C9775046E}">
      <dgm:prSet/>
      <dgm:spPr/>
      <dgm:t>
        <a:bodyPr/>
        <a:lstStyle/>
        <a:p>
          <a:endParaRPr lang="en-US"/>
        </a:p>
      </dgm:t>
    </dgm:pt>
    <dgm:pt modelId="{E00C713B-49EE-4EB5-8EE7-8A232472A63C}">
      <dgm:prSet/>
      <dgm:spPr>
        <a:solidFill>
          <a:schemeClr val="tx2">
            <a:lumMod val="25000"/>
            <a:lumOff val="75000"/>
          </a:schemeClr>
        </a:solidFill>
      </dgm:spPr>
      <dgm:t>
        <a:bodyPr/>
        <a:lstStyle/>
        <a:p>
          <a:r>
            <a:rPr lang="en-GB" dirty="0"/>
            <a:t>- Ethical Considerations: Participant confidentiality and informed consent ensured.</a:t>
          </a:r>
          <a:endParaRPr lang="en-US" dirty="0"/>
        </a:p>
      </dgm:t>
    </dgm:pt>
    <dgm:pt modelId="{A0D56CBF-5BDA-49E8-8FD3-F77FEA9D2785}" type="parTrans" cxnId="{558974BD-62E4-4E62-BE6D-29DD884DA1D0}">
      <dgm:prSet/>
      <dgm:spPr/>
      <dgm:t>
        <a:bodyPr/>
        <a:lstStyle/>
        <a:p>
          <a:endParaRPr lang="en-US"/>
        </a:p>
      </dgm:t>
    </dgm:pt>
    <dgm:pt modelId="{508E9B57-EA41-48C3-9989-97EBA71BA783}" type="sibTrans" cxnId="{558974BD-62E4-4E62-BE6D-29DD884DA1D0}">
      <dgm:prSet/>
      <dgm:spPr/>
      <dgm:t>
        <a:bodyPr/>
        <a:lstStyle/>
        <a:p>
          <a:endParaRPr lang="en-US"/>
        </a:p>
      </dgm:t>
    </dgm:pt>
    <dgm:pt modelId="{B39DE335-8DB4-4AA2-97E6-89DA999C4098}">
      <dgm:prSet/>
      <dgm:spPr/>
      <dgm:t>
        <a:bodyPr/>
        <a:lstStyle/>
        <a:p>
          <a:r>
            <a:rPr lang="en-GB"/>
            <a:t>- Contribution: Results contribute to the literature on MDD rehabilitation.</a:t>
          </a:r>
          <a:endParaRPr lang="en-US"/>
        </a:p>
      </dgm:t>
    </dgm:pt>
    <dgm:pt modelId="{F236F73A-3A70-4C24-8F5E-8FAFC65C9525}" type="parTrans" cxnId="{3D727F57-B88D-455B-8F3A-49E5D9300653}">
      <dgm:prSet/>
      <dgm:spPr/>
      <dgm:t>
        <a:bodyPr/>
        <a:lstStyle/>
        <a:p>
          <a:endParaRPr lang="en-US"/>
        </a:p>
      </dgm:t>
    </dgm:pt>
    <dgm:pt modelId="{3E643CC9-8B38-4946-9E14-B45F1FFE6F6F}" type="sibTrans" cxnId="{3D727F57-B88D-455B-8F3A-49E5D9300653}">
      <dgm:prSet/>
      <dgm:spPr/>
      <dgm:t>
        <a:bodyPr/>
        <a:lstStyle/>
        <a:p>
          <a:endParaRPr lang="en-US"/>
        </a:p>
      </dgm:t>
    </dgm:pt>
    <dgm:pt modelId="{92F956FC-93E1-4C71-95F0-4BA452B8D917}" type="pres">
      <dgm:prSet presAssocID="{FBECDCB3-BE50-49BE-90B9-88512EC88494}" presName="diagram" presStyleCnt="0">
        <dgm:presLayoutVars>
          <dgm:dir/>
          <dgm:resizeHandles val="exact"/>
        </dgm:presLayoutVars>
      </dgm:prSet>
      <dgm:spPr/>
    </dgm:pt>
    <dgm:pt modelId="{6B8FEEB0-7E16-4FAF-8D29-87602B529D66}" type="pres">
      <dgm:prSet presAssocID="{C47ACBCD-F365-4F6B-811D-78137F122A4F}" presName="node" presStyleLbl="node1" presStyleIdx="0" presStyleCnt="9">
        <dgm:presLayoutVars>
          <dgm:bulletEnabled val="1"/>
        </dgm:presLayoutVars>
      </dgm:prSet>
      <dgm:spPr/>
    </dgm:pt>
    <dgm:pt modelId="{094A1D16-07B9-45CD-9E3B-E9C288B8B731}" type="pres">
      <dgm:prSet presAssocID="{E9833341-41BF-42F9-B98B-25FDF370E1A4}" presName="sibTrans" presStyleLbl="sibTrans2D1" presStyleIdx="0" presStyleCnt="8"/>
      <dgm:spPr/>
    </dgm:pt>
    <dgm:pt modelId="{55FF38AE-F9E9-4B9D-9F86-010D8A226979}" type="pres">
      <dgm:prSet presAssocID="{E9833341-41BF-42F9-B98B-25FDF370E1A4}" presName="connectorText" presStyleLbl="sibTrans2D1" presStyleIdx="0" presStyleCnt="8"/>
      <dgm:spPr/>
    </dgm:pt>
    <dgm:pt modelId="{C327B597-94C1-466D-BF76-6EB8B26AE6C3}" type="pres">
      <dgm:prSet presAssocID="{58B56092-3761-47D0-903E-4AAA544C27D7}" presName="node" presStyleLbl="node1" presStyleIdx="1" presStyleCnt="9">
        <dgm:presLayoutVars>
          <dgm:bulletEnabled val="1"/>
        </dgm:presLayoutVars>
      </dgm:prSet>
      <dgm:spPr/>
    </dgm:pt>
    <dgm:pt modelId="{FCC534FD-0CBA-4B89-B01F-1B9B14964E36}" type="pres">
      <dgm:prSet presAssocID="{9FCC6A7A-4216-4D9D-BF41-3812A7F3BF89}" presName="sibTrans" presStyleLbl="sibTrans2D1" presStyleIdx="1" presStyleCnt="8"/>
      <dgm:spPr/>
    </dgm:pt>
    <dgm:pt modelId="{191CC867-20CF-4BFF-90D8-2FB472D91579}" type="pres">
      <dgm:prSet presAssocID="{9FCC6A7A-4216-4D9D-BF41-3812A7F3BF89}" presName="connectorText" presStyleLbl="sibTrans2D1" presStyleIdx="1" presStyleCnt="8"/>
      <dgm:spPr/>
    </dgm:pt>
    <dgm:pt modelId="{BBFB8C41-F356-415D-BD33-EE475069AC44}" type="pres">
      <dgm:prSet presAssocID="{6F4EA721-55ED-48A6-A44E-217C07D0BBA9}" presName="node" presStyleLbl="node1" presStyleIdx="2" presStyleCnt="9">
        <dgm:presLayoutVars>
          <dgm:bulletEnabled val="1"/>
        </dgm:presLayoutVars>
      </dgm:prSet>
      <dgm:spPr/>
    </dgm:pt>
    <dgm:pt modelId="{003C269E-27F1-47F2-9532-2719F688E90B}" type="pres">
      <dgm:prSet presAssocID="{EECB4835-091A-4AEC-8FCD-440F5AA86D5B}" presName="sibTrans" presStyleLbl="sibTrans2D1" presStyleIdx="2" presStyleCnt="8"/>
      <dgm:spPr/>
    </dgm:pt>
    <dgm:pt modelId="{45727601-BF9D-4921-9BE5-899076726F39}" type="pres">
      <dgm:prSet presAssocID="{EECB4835-091A-4AEC-8FCD-440F5AA86D5B}" presName="connectorText" presStyleLbl="sibTrans2D1" presStyleIdx="2" presStyleCnt="8"/>
      <dgm:spPr/>
    </dgm:pt>
    <dgm:pt modelId="{25B8EEC0-9144-49EF-96A6-8ABFE21403D7}" type="pres">
      <dgm:prSet presAssocID="{18BB1B6F-7D32-40AD-A172-F706FD6928DA}" presName="node" presStyleLbl="node1" presStyleIdx="3" presStyleCnt="9">
        <dgm:presLayoutVars>
          <dgm:bulletEnabled val="1"/>
        </dgm:presLayoutVars>
      </dgm:prSet>
      <dgm:spPr/>
    </dgm:pt>
    <dgm:pt modelId="{40BBCDDC-18A2-4FBD-BE49-238B984BAFEA}" type="pres">
      <dgm:prSet presAssocID="{F298F1B2-47F1-4420-9E0E-883073A5C3DD}" presName="sibTrans" presStyleLbl="sibTrans2D1" presStyleIdx="3" presStyleCnt="8"/>
      <dgm:spPr/>
    </dgm:pt>
    <dgm:pt modelId="{7703B5EA-EB77-47A5-AB08-75EE306DC256}" type="pres">
      <dgm:prSet presAssocID="{F298F1B2-47F1-4420-9E0E-883073A5C3DD}" presName="connectorText" presStyleLbl="sibTrans2D1" presStyleIdx="3" presStyleCnt="8"/>
      <dgm:spPr/>
    </dgm:pt>
    <dgm:pt modelId="{96E30B83-86E5-4E9A-A04F-15ADE74C6671}" type="pres">
      <dgm:prSet presAssocID="{C9D8D8A4-70AF-4C53-83C2-1021F556F763}" presName="node" presStyleLbl="node1" presStyleIdx="4" presStyleCnt="9">
        <dgm:presLayoutVars>
          <dgm:bulletEnabled val="1"/>
        </dgm:presLayoutVars>
      </dgm:prSet>
      <dgm:spPr/>
    </dgm:pt>
    <dgm:pt modelId="{3F435834-1F6E-4C36-A3E3-BFE93611BD8C}" type="pres">
      <dgm:prSet presAssocID="{EB83B899-34C8-4B5C-8154-B8E6F06989E1}" presName="sibTrans" presStyleLbl="sibTrans2D1" presStyleIdx="4" presStyleCnt="8"/>
      <dgm:spPr/>
    </dgm:pt>
    <dgm:pt modelId="{C4C066A5-8801-4913-BE33-DDC51F11ABD0}" type="pres">
      <dgm:prSet presAssocID="{EB83B899-34C8-4B5C-8154-B8E6F06989E1}" presName="connectorText" presStyleLbl="sibTrans2D1" presStyleIdx="4" presStyleCnt="8"/>
      <dgm:spPr/>
    </dgm:pt>
    <dgm:pt modelId="{1AD2DABB-221A-4B88-AEE5-034A5509B207}" type="pres">
      <dgm:prSet presAssocID="{43431D9F-3873-438F-AF1B-9CE1DD1FB983}" presName="node" presStyleLbl="node1" presStyleIdx="5" presStyleCnt="9">
        <dgm:presLayoutVars>
          <dgm:bulletEnabled val="1"/>
        </dgm:presLayoutVars>
      </dgm:prSet>
      <dgm:spPr/>
    </dgm:pt>
    <dgm:pt modelId="{ED762992-B0DE-4B7B-AAE5-8E2EDFD87A9C}" type="pres">
      <dgm:prSet presAssocID="{D383380F-1173-4CC8-88AF-431CE898596E}" presName="sibTrans" presStyleLbl="sibTrans2D1" presStyleIdx="5" presStyleCnt="8"/>
      <dgm:spPr/>
    </dgm:pt>
    <dgm:pt modelId="{F623077F-6DD6-4609-832E-6C32A2A95456}" type="pres">
      <dgm:prSet presAssocID="{D383380F-1173-4CC8-88AF-431CE898596E}" presName="connectorText" presStyleLbl="sibTrans2D1" presStyleIdx="5" presStyleCnt="8"/>
      <dgm:spPr/>
    </dgm:pt>
    <dgm:pt modelId="{9A616AD3-8270-4754-990E-D8F29181C13E}" type="pres">
      <dgm:prSet presAssocID="{2A92DDEB-E053-46F9-A05B-D6645293CD4F}" presName="node" presStyleLbl="node1" presStyleIdx="6" presStyleCnt="9">
        <dgm:presLayoutVars>
          <dgm:bulletEnabled val="1"/>
        </dgm:presLayoutVars>
      </dgm:prSet>
      <dgm:spPr/>
    </dgm:pt>
    <dgm:pt modelId="{D4EE50C1-50F0-4BF3-A836-0475DE1DBABD}" type="pres">
      <dgm:prSet presAssocID="{42C48137-F0D5-42F1-A1B3-B4197F07C988}" presName="sibTrans" presStyleLbl="sibTrans2D1" presStyleIdx="6" presStyleCnt="8"/>
      <dgm:spPr/>
    </dgm:pt>
    <dgm:pt modelId="{807BD03F-D618-4A4A-BE39-A09639B24402}" type="pres">
      <dgm:prSet presAssocID="{42C48137-F0D5-42F1-A1B3-B4197F07C988}" presName="connectorText" presStyleLbl="sibTrans2D1" presStyleIdx="6" presStyleCnt="8"/>
      <dgm:spPr/>
    </dgm:pt>
    <dgm:pt modelId="{CAFFC240-4298-472A-BE3F-9D6AE355B91A}" type="pres">
      <dgm:prSet presAssocID="{E00C713B-49EE-4EB5-8EE7-8A232472A63C}" presName="node" presStyleLbl="node1" presStyleIdx="7" presStyleCnt="9">
        <dgm:presLayoutVars>
          <dgm:bulletEnabled val="1"/>
        </dgm:presLayoutVars>
      </dgm:prSet>
      <dgm:spPr/>
    </dgm:pt>
    <dgm:pt modelId="{1F6C5DC6-2D5B-48B9-8082-A72AECDE2F70}" type="pres">
      <dgm:prSet presAssocID="{508E9B57-EA41-48C3-9989-97EBA71BA783}" presName="sibTrans" presStyleLbl="sibTrans2D1" presStyleIdx="7" presStyleCnt="8"/>
      <dgm:spPr/>
    </dgm:pt>
    <dgm:pt modelId="{30DAE585-E960-484C-97DE-FD5A4839BAE7}" type="pres">
      <dgm:prSet presAssocID="{508E9B57-EA41-48C3-9989-97EBA71BA783}" presName="connectorText" presStyleLbl="sibTrans2D1" presStyleIdx="7" presStyleCnt="8"/>
      <dgm:spPr/>
    </dgm:pt>
    <dgm:pt modelId="{35CBC772-74C0-4FF0-B3A8-365E591DDF42}" type="pres">
      <dgm:prSet presAssocID="{B39DE335-8DB4-4AA2-97E6-89DA999C4098}" presName="node" presStyleLbl="node1" presStyleIdx="8" presStyleCnt="9">
        <dgm:presLayoutVars>
          <dgm:bulletEnabled val="1"/>
        </dgm:presLayoutVars>
      </dgm:prSet>
      <dgm:spPr/>
    </dgm:pt>
  </dgm:ptLst>
  <dgm:cxnLst>
    <dgm:cxn modelId="{B6B96703-FEAC-481D-AC78-D8B8DCD138EC}" type="presOf" srcId="{6F4EA721-55ED-48A6-A44E-217C07D0BBA9}" destId="{BBFB8C41-F356-415D-BD33-EE475069AC44}" srcOrd="0" destOrd="0" presId="urn:microsoft.com/office/officeart/2005/8/layout/process5"/>
    <dgm:cxn modelId="{F0E42008-5095-4E1B-BD67-C078AD19B1E3}" type="presOf" srcId="{EECB4835-091A-4AEC-8FCD-440F5AA86D5B}" destId="{45727601-BF9D-4921-9BE5-899076726F39}" srcOrd="1" destOrd="0" presId="urn:microsoft.com/office/officeart/2005/8/layout/process5"/>
    <dgm:cxn modelId="{ACCFE30A-C846-4CAA-B8E8-0449B286CCF7}" type="presOf" srcId="{EECB4835-091A-4AEC-8FCD-440F5AA86D5B}" destId="{003C269E-27F1-47F2-9532-2719F688E90B}" srcOrd="0" destOrd="0" presId="urn:microsoft.com/office/officeart/2005/8/layout/process5"/>
    <dgm:cxn modelId="{3BD6CA0C-46D1-44FD-B8BD-784B97A52F08}" type="presOf" srcId="{EB83B899-34C8-4B5C-8154-B8E6F06989E1}" destId="{C4C066A5-8801-4913-BE33-DDC51F11ABD0}" srcOrd="1" destOrd="0" presId="urn:microsoft.com/office/officeart/2005/8/layout/process5"/>
    <dgm:cxn modelId="{ACA1CA12-29E5-4555-855F-E33F7507AF17}" type="presOf" srcId="{EB83B899-34C8-4B5C-8154-B8E6F06989E1}" destId="{3F435834-1F6E-4C36-A3E3-BFE93611BD8C}" srcOrd="0" destOrd="0" presId="urn:microsoft.com/office/officeart/2005/8/layout/process5"/>
    <dgm:cxn modelId="{48775817-E36E-4048-853F-38141E543381}" type="presOf" srcId="{C47ACBCD-F365-4F6B-811D-78137F122A4F}" destId="{6B8FEEB0-7E16-4FAF-8D29-87602B529D66}" srcOrd="0" destOrd="0" presId="urn:microsoft.com/office/officeart/2005/8/layout/process5"/>
    <dgm:cxn modelId="{7E7CB718-DFB2-463D-BEB6-AC89644AD776}" type="presOf" srcId="{F298F1B2-47F1-4420-9E0E-883073A5C3DD}" destId="{7703B5EA-EB77-47A5-AB08-75EE306DC256}" srcOrd="1" destOrd="0" presId="urn:microsoft.com/office/officeart/2005/8/layout/process5"/>
    <dgm:cxn modelId="{241A311F-462D-4F26-8355-F1DD78198114}" srcId="{FBECDCB3-BE50-49BE-90B9-88512EC88494}" destId="{43431D9F-3873-438F-AF1B-9CE1DD1FB983}" srcOrd="5" destOrd="0" parTransId="{9B881D04-FA36-4BE5-97D7-2F0963D3D27E}" sibTransId="{D383380F-1173-4CC8-88AF-431CE898596E}"/>
    <dgm:cxn modelId="{5FD44F2E-E418-41D8-A383-66C91B029DAD}" srcId="{FBECDCB3-BE50-49BE-90B9-88512EC88494}" destId="{58B56092-3761-47D0-903E-4AAA544C27D7}" srcOrd="1" destOrd="0" parTransId="{7AACD571-1D52-4DC8-B075-221D78413BDB}" sibTransId="{9FCC6A7A-4216-4D9D-BF41-3812A7F3BF89}"/>
    <dgm:cxn modelId="{74182239-B5F8-4DD9-A350-8F1C9775046E}" srcId="{FBECDCB3-BE50-49BE-90B9-88512EC88494}" destId="{2A92DDEB-E053-46F9-A05B-D6645293CD4F}" srcOrd="6" destOrd="0" parTransId="{94CC9935-B344-4E32-86CF-3F31E374F86B}" sibTransId="{42C48137-F0D5-42F1-A1B3-B4197F07C988}"/>
    <dgm:cxn modelId="{BFDA8D39-7396-4250-87A5-2268B34B8376}" srcId="{FBECDCB3-BE50-49BE-90B9-88512EC88494}" destId="{C47ACBCD-F365-4F6B-811D-78137F122A4F}" srcOrd="0" destOrd="0" parTransId="{1586EF49-C4B1-4F00-A2D3-D97322606600}" sibTransId="{E9833341-41BF-42F9-B98B-25FDF370E1A4}"/>
    <dgm:cxn modelId="{D5670B3B-AE1C-4A04-9070-125364F38F7D}" type="presOf" srcId="{E00C713B-49EE-4EB5-8EE7-8A232472A63C}" destId="{CAFFC240-4298-472A-BE3F-9D6AE355B91A}" srcOrd="0" destOrd="0" presId="urn:microsoft.com/office/officeart/2005/8/layout/process5"/>
    <dgm:cxn modelId="{2AEBBC3E-62C2-40DB-AAE5-2AC2DD5DE02D}" type="presOf" srcId="{42C48137-F0D5-42F1-A1B3-B4197F07C988}" destId="{D4EE50C1-50F0-4BF3-A836-0475DE1DBABD}" srcOrd="0" destOrd="0" presId="urn:microsoft.com/office/officeart/2005/8/layout/process5"/>
    <dgm:cxn modelId="{967C643F-A4FB-4755-B3E5-82D981B18ED1}" type="presOf" srcId="{D383380F-1173-4CC8-88AF-431CE898596E}" destId="{ED762992-B0DE-4B7B-AAE5-8E2EDFD87A9C}" srcOrd="0" destOrd="0" presId="urn:microsoft.com/office/officeart/2005/8/layout/process5"/>
    <dgm:cxn modelId="{982B1542-181F-4CBC-BF34-8ABF194192B0}" type="presOf" srcId="{508E9B57-EA41-48C3-9989-97EBA71BA783}" destId="{30DAE585-E960-484C-97DE-FD5A4839BAE7}" srcOrd="1" destOrd="0" presId="urn:microsoft.com/office/officeart/2005/8/layout/process5"/>
    <dgm:cxn modelId="{258A3B62-C26B-440F-A663-1EDD11E81894}" type="presOf" srcId="{18BB1B6F-7D32-40AD-A172-F706FD6928DA}" destId="{25B8EEC0-9144-49EF-96A6-8ABFE21403D7}" srcOrd="0" destOrd="0" presId="urn:microsoft.com/office/officeart/2005/8/layout/process5"/>
    <dgm:cxn modelId="{DC628965-9D5C-4567-8017-18096FEA0DEC}" type="presOf" srcId="{FBECDCB3-BE50-49BE-90B9-88512EC88494}" destId="{92F956FC-93E1-4C71-95F0-4BA452B8D917}" srcOrd="0" destOrd="0" presId="urn:microsoft.com/office/officeart/2005/8/layout/process5"/>
    <dgm:cxn modelId="{C0258367-C324-48AF-B5DE-75F041B1EB0C}" type="presOf" srcId="{F298F1B2-47F1-4420-9E0E-883073A5C3DD}" destId="{40BBCDDC-18A2-4FBD-BE49-238B984BAFEA}" srcOrd="0" destOrd="0" presId="urn:microsoft.com/office/officeart/2005/8/layout/process5"/>
    <dgm:cxn modelId="{23777C6F-32E6-40B3-9F63-BBBF0FB0A57E}" type="presOf" srcId="{42C48137-F0D5-42F1-A1B3-B4197F07C988}" destId="{807BD03F-D618-4A4A-BE39-A09639B24402}" srcOrd="1" destOrd="0" presId="urn:microsoft.com/office/officeart/2005/8/layout/process5"/>
    <dgm:cxn modelId="{0409F651-0B39-478C-AB5F-8607EF983C23}" type="presOf" srcId="{58B56092-3761-47D0-903E-4AAA544C27D7}" destId="{C327B597-94C1-466D-BF76-6EB8B26AE6C3}" srcOrd="0" destOrd="0" presId="urn:microsoft.com/office/officeart/2005/8/layout/process5"/>
    <dgm:cxn modelId="{09573E52-7F43-4711-9391-CD09804F3AE1}" type="presOf" srcId="{9FCC6A7A-4216-4D9D-BF41-3812A7F3BF89}" destId="{FCC534FD-0CBA-4B89-B01F-1B9B14964E36}" srcOrd="0" destOrd="0" presId="urn:microsoft.com/office/officeart/2005/8/layout/process5"/>
    <dgm:cxn modelId="{3D727F57-B88D-455B-8F3A-49E5D9300653}" srcId="{FBECDCB3-BE50-49BE-90B9-88512EC88494}" destId="{B39DE335-8DB4-4AA2-97E6-89DA999C4098}" srcOrd="8" destOrd="0" parTransId="{F236F73A-3A70-4C24-8F5E-8FAFC65C9525}" sibTransId="{3E643CC9-8B38-4946-9E14-B45F1FFE6F6F}"/>
    <dgm:cxn modelId="{8063DF85-2FE2-4F78-85EB-B3D79DAF53FA}" type="presOf" srcId="{508E9B57-EA41-48C3-9989-97EBA71BA783}" destId="{1F6C5DC6-2D5B-48B9-8082-A72AECDE2F70}" srcOrd="0" destOrd="0" presId="urn:microsoft.com/office/officeart/2005/8/layout/process5"/>
    <dgm:cxn modelId="{30BAE8A0-6AB7-4B0D-9406-12BD703BAD94}" type="presOf" srcId="{D383380F-1173-4CC8-88AF-431CE898596E}" destId="{F623077F-6DD6-4609-832E-6C32A2A95456}" srcOrd="1" destOrd="0" presId="urn:microsoft.com/office/officeart/2005/8/layout/process5"/>
    <dgm:cxn modelId="{9C9441BC-07EA-40B6-AB12-F4E727AC412A}" type="presOf" srcId="{E9833341-41BF-42F9-B98B-25FDF370E1A4}" destId="{55FF38AE-F9E9-4B9D-9F86-010D8A226979}" srcOrd="1" destOrd="0" presId="urn:microsoft.com/office/officeart/2005/8/layout/process5"/>
    <dgm:cxn modelId="{558974BD-62E4-4E62-BE6D-29DD884DA1D0}" srcId="{FBECDCB3-BE50-49BE-90B9-88512EC88494}" destId="{E00C713B-49EE-4EB5-8EE7-8A232472A63C}" srcOrd="7" destOrd="0" parTransId="{A0D56CBF-5BDA-49E8-8FD3-F77FEA9D2785}" sibTransId="{508E9B57-EA41-48C3-9989-97EBA71BA783}"/>
    <dgm:cxn modelId="{9CCCCCBE-0096-4781-A14F-6EDE5C8388B6}" type="presOf" srcId="{9FCC6A7A-4216-4D9D-BF41-3812A7F3BF89}" destId="{191CC867-20CF-4BFF-90D8-2FB472D91579}" srcOrd="1" destOrd="0" presId="urn:microsoft.com/office/officeart/2005/8/layout/process5"/>
    <dgm:cxn modelId="{6378D6CE-295C-4F4A-9B9A-23FEF700578B}" type="presOf" srcId="{E9833341-41BF-42F9-B98B-25FDF370E1A4}" destId="{094A1D16-07B9-45CD-9E3B-E9C288B8B731}" srcOrd="0" destOrd="0" presId="urn:microsoft.com/office/officeart/2005/8/layout/process5"/>
    <dgm:cxn modelId="{F27ADFD0-25E4-4382-9566-622C820F8B04}" type="presOf" srcId="{B39DE335-8DB4-4AA2-97E6-89DA999C4098}" destId="{35CBC772-74C0-4FF0-B3A8-365E591DDF42}" srcOrd="0" destOrd="0" presId="urn:microsoft.com/office/officeart/2005/8/layout/process5"/>
    <dgm:cxn modelId="{67DE3ED1-C50E-44C0-8121-EC4A5D480CB8}" type="presOf" srcId="{2A92DDEB-E053-46F9-A05B-D6645293CD4F}" destId="{9A616AD3-8270-4754-990E-D8F29181C13E}" srcOrd="0" destOrd="0" presId="urn:microsoft.com/office/officeart/2005/8/layout/process5"/>
    <dgm:cxn modelId="{04E944D6-4202-4658-A07D-279411E1C07F}" srcId="{FBECDCB3-BE50-49BE-90B9-88512EC88494}" destId="{C9D8D8A4-70AF-4C53-83C2-1021F556F763}" srcOrd="4" destOrd="0" parTransId="{0D494319-02C1-49EE-8003-26B13B419CE8}" sibTransId="{EB83B899-34C8-4B5C-8154-B8E6F06989E1}"/>
    <dgm:cxn modelId="{EED3EFD6-F3D7-44BC-A99C-DF6D19C7F8F5}" srcId="{FBECDCB3-BE50-49BE-90B9-88512EC88494}" destId="{6F4EA721-55ED-48A6-A44E-217C07D0BBA9}" srcOrd="2" destOrd="0" parTransId="{0F34D66D-927E-4B4A-A5FA-CC8311ABC2F3}" sibTransId="{EECB4835-091A-4AEC-8FCD-440F5AA86D5B}"/>
    <dgm:cxn modelId="{CBE61AE9-509F-49DD-842A-9539C01D5F29}" type="presOf" srcId="{43431D9F-3873-438F-AF1B-9CE1DD1FB983}" destId="{1AD2DABB-221A-4B88-AEE5-034A5509B207}" srcOrd="0" destOrd="0" presId="urn:microsoft.com/office/officeart/2005/8/layout/process5"/>
    <dgm:cxn modelId="{29ACA0E9-E7CE-4795-B02D-1E6E267F1943}" type="presOf" srcId="{C9D8D8A4-70AF-4C53-83C2-1021F556F763}" destId="{96E30B83-86E5-4E9A-A04F-15ADE74C6671}" srcOrd="0" destOrd="0" presId="urn:microsoft.com/office/officeart/2005/8/layout/process5"/>
    <dgm:cxn modelId="{D5D6AFFF-FFFF-4022-B5A7-29478214E067}" srcId="{FBECDCB3-BE50-49BE-90B9-88512EC88494}" destId="{18BB1B6F-7D32-40AD-A172-F706FD6928DA}" srcOrd="3" destOrd="0" parTransId="{AA073BEE-6ACE-48B0-940B-E4E902A19351}" sibTransId="{F298F1B2-47F1-4420-9E0E-883073A5C3DD}"/>
    <dgm:cxn modelId="{C06C2767-117D-48E1-BD84-7C3A7E55B9ED}" type="presParOf" srcId="{92F956FC-93E1-4C71-95F0-4BA452B8D917}" destId="{6B8FEEB0-7E16-4FAF-8D29-87602B529D66}" srcOrd="0" destOrd="0" presId="urn:microsoft.com/office/officeart/2005/8/layout/process5"/>
    <dgm:cxn modelId="{9744D1A0-AA83-45CD-8ECB-03AD9BB89428}" type="presParOf" srcId="{92F956FC-93E1-4C71-95F0-4BA452B8D917}" destId="{094A1D16-07B9-45CD-9E3B-E9C288B8B731}" srcOrd="1" destOrd="0" presId="urn:microsoft.com/office/officeart/2005/8/layout/process5"/>
    <dgm:cxn modelId="{73AFAE65-AA1B-4D92-89EA-699D481FAAAF}" type="presParOf" srcId="{094A1D16-07B9-45CD-9E3B-E9C288B8B731}" destId="{55FF38AE-F9E9-4B9D-9F86-010D8A226979}" srcOrd="0" destOrd="0" presId="urn:microsoft.com/office/officeart/2005/8/layout/process5"/>
    <dgm:cxn modelId="{9E7D0D52-A47F-46B4-9D4B-EFC0A2742D20}" type="presParOf" srcId="{92F956FC-93E1-4C71-95F0-4BA452B8D917}" destId="{C327B597-94C1-466D-BF76-6EB8B26AE6C3}" srcOrd="2" destOrd="0" presId="urn:microsoft.com/office/officeart/2005/8/layout/process5"/>
    <dgm:cxn modelId="{3C0424B3-D670-4E11-8CE2-C8A532E821CC}" type="presParOf" srcId="{92F956FC-93E1-4C71-95F0-4BA452B8D917}" destId="{FCC534FD-0CBA-4B89-B01F-1B9B14964E36}" srcOrd="3" destOrd="0" presId="urn:microsoft.com/office/officeart/2005/8/layout/process5"/>
    <dgm:cxn modelId="{D3B62F20-85AC-4469-88AF-92B91825CB78}" type="presParOf" srcId="{FCC534FD-0CBA-4B89-B01F-1B9B14964E36}" destId="{191CC867-20CF-4BFF-90D8-2FB472D91579}" srcOrd="0" destOrd="0" presId="urn:microsoft.com/office/officeart/2005/8/layout/process5"/>
    <dgm:cxn modelId="{34A60ACF-FF74-48ED-A78F-A6B1D3C38658}" type="presParOf" srcId="{92F956FC-93E1-4C71-95F0-4BA452B8D917}" destId="{BBFB8C41-F356-415D-BD33-EE475069AC44}" srcOrd="4" destOrd="0" presId="urn:microsoft.com/office/officeart/2005/8/layout/process5"/>
    <dgm:cxn modelId="{9B06048E-3873-4D05-B859-654D7EA21F54}" type="presParOf" srcId="{92F956FC-93E1-4C71-95F0-4BA452B8D917}" destId="{003C269E-27F1-47F2-9532-2719F688E90B}" srcOrd="5" destOrd="0" presId="urn:microsoft.com/office/officeart/2005/8/layout/process5"/>
    <dgm:cxn modelId="{54BC069E-C99B-4C3C-8F0C-0AECD5899C14}" type="presParOf" srcId="{003C269E-27F1-47F2-9532-2719F688E90B}" destId="{45727601-BF9D-4921-9BE5-899076726F39}" srcOrd="0" destOrd="0" presId="urn:microsoft.com/office/officeart/2005/8/layout/process5"/>
    <dgm:cxn modelId="{DE446D31-BFB8-4726-B7C6-8C2591A8B37E}" type="presParOf" srcId="{92F956FC-93E1-4C71-95F0-4BA452B8D917}" destId="{25B8EEC0-9144-49EF-96A6-8ABFE21403D7}" srcOrd="6" destOrd="0" presId="urn:microsoft.com/office/officeart/2005/8/layout/process5"/>
    <dgm:cxn modelId="{14FBC2FA-BDE3-4395-B08A-1F648904CB92}" type="presParOf" srcId="{92F956FC-93E1-4C71-95F0-4BA452B8D917}" destId="{40BBCDDC-18A2-4FBD-BE49-238B984BAFEA}" srcOrd="7" destOrd="0" presId="urn:microsoft.com/office/officeart/2005/8/layout/process5"/>
    <dgm:cxn modelId="{9BD68C17-9A36-4A19-9B7E-0AC38FA28F1A}" type="presParOf" srcId="{40BBCDDC-18A2-4FBD-BE49-238B984BAFEA}" destId="{7703B5EA-EB77-47A5-AB08-75EE306DC256}" srcOrd="0" destOrd="0" presId="urn:microsoft.com/office/officeart/2005/8/layout/process5"/>
    <dgm:cxn modelId="{1E0E1B9C-DEA5-4D59-921E-EA9E84F70322}" type="presParOf" srcId="{92F956FC-93E1-4C71-95F0-4BA452B8D917}" destId="{96E30B83-86E5-4E9A-A04F-15ADE74C6671}" srcOrd="8" destOrd="0" presId="urn:microsoft.com/office/officeart/2005/8/layout/process5"/>
    <dgm:cxn modelId="{454DD353-8967-4903-BF2C-53F3ED792228}" type="presParOf" srcId="{92F956FC-93E1-4C71-95F0-4BA452B8D917}" destId="{3F435834-1F6E-4C36-A3E3-BFE93611BD8C}" srcOrd="9" destOrd="0" presId="urn:microsoft.com/office/officeart/2005/8/layout/process5"/>
    <dgm:cxn modelId="{F0A00964-82A3-474E-BC14-98326B2B7655}" type="presParOf" srcId="{3F435834-1F6E-4C36-A3E3-BFE93611BD8C}" destId="{C4C066A5-8801-4913-BE33-DDC51F11ABD0}" srcOrd="0" destOrd="0" presId="urn:microsoft.com/office/officeart/2005/8/layout/process5"/>
    <dgm:cxn modelId="{B9E9E8A9-EE0A-4B17-8138-228D748B8298}" type="presParOf" srcId="{92F956FC-93E1-4C71-95F0-4BA452B8D917}" destId="{1AD2DABB-221A-4B88-AEE5-034A5509B207}" srcOrd="10" destOrd="0" presId="urn:microsoft.com/office/officeart/2005/8/layout/process5"/>
    <dgm:cxn modelId="{EA0FCDCA-87F6-4C32-B89F-49C37611E6EB}" type="presParOf" srcId="{92F956FC-93E1-4C71-95F0-4BA452B8D917}" destId="{ED762992-B0DE-4B7B-AAE5-8E2EDFD87A9C}" srcOrd="11" destOrd="0" presId="urn:microsoft.com/office/officeart/2005/8/layout/process5"/>
    <dgm:cxn modelId="{4A078988-B9EB-4C80-AAC3-7D20FA244102}" type="presParOf" srcId="{ED762992-B0DE-4B7B-AAE5-8E2EDFD87A9C}" destId="{F623077F-6DD6-4609-832E-6C32A2A95456}" srcOrd="0" destOrd="0" presId="urn:microsoft.com/office/officeart/2005/8/layout/process5"/>
    <dgm:cxn modelId="{12B6A97D-CEF3-4603-BEEB-E8C8507C569E}" type="presParOf" srcId="{92F956FC-93E1-4C71-95F0-4BA452B8D917}" destId="{9A616AD3-8270-4754-990E-D8F29181C13E}" srcOrd="12" destOrd="0" presId="urn:microsoft.com/office/officeart/2005/8/layout/process5"/>
    <dgm:cxn modelId="{722C2102-21D1-49A1-8026-FA99256DA1D9}" type="presParOf" srcId="{92F956FC-93E1-4C71-95F0-4BA452B8D917}" destId="{D4EE50C1-50F0-4BF3-A836-0475DE1DBABD}" srcOrd="13" destOrd="0" presId="urn:microsoft.com/office/officeart/2005/8/layout/process5"/>
    <dgm:cxn modelId="{20F68327-32EA-4E10-921B-D8B7D473611E}" type="presParOf" srcId="{D4EE50C1-50F0-4BF3-A836-0475DE1DBABD}" destId="{807BD03F-D618-4A4A-BE39-A09639B24402}" srcOrd="0" destOrd="0" presId="urn:microsoft.com/office/officeart/2005/8/layout/process5"/>
    <dgm:cxn modelId="{C8AA78FC-F342-4482-A666-5B2B56068C47}" type="presParOf" srcId="{92F956FC-93E1-4C71-95F0-4BA452B8D917}" destId="{CAFFC240-4298-472A-BE3F-9D6AE355B91A}" srcOrd="14" destOrd="0" presId="urn:microsoft.com/office/officeart/2005/8/layout/process5"/>
    <dgm:cxn modelId="{1908B2D6-1E98-4DFE-84DB-E28C723F5B04}" type="presParOf" srcId="{92F956FC-93E1-4C71-95F0-4BA452B8D917}" destId="{1F6C5DC6-2D5B-48B9-8082-A72AECDE2F70}" srcOrd="15" destOrd="0" presId="urn:microsoft.com/office/officeart/2005/8/layout/process5"/>
    <dgm:cxn modelId="{D22170BD-F20E-4A0C-96F1-045F76156871}" type="presParOf" srcId="{1F6C5DC6-2D5B-48B9-8082-A72AECDE2F70}" destId="{30DAE585-E960-484C-97DE-FD5A4839BAE7}" srcOrd="0" destOrd="0" presId="urn:microsoft.com/office/officeart/2005/8/layout/process5"/>
    <dgm:cxn modelId="{5216DAC7-8C1F-4B0A-9B32-400C6A7CC31F}" type="presParOf" srcId="{92F956FC-93E1-4C71-95F0-4BA452B8D917}" destId="{35CBC772-74C0-4FF0-B3A8-365E591DDF42}" srcOrd="1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C00395A-C503-4FC5-9058-36158015A2EA}" type="doc">
      <dgm:prSet loTypeId="urn:microsoft.com/office/officeart/2005/8/layout/cycle1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BCECE66E-2A2C-4C40-955B-ED119EBCE45D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Partnerships with mental health clinics, hospitals, and community centres.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6702BA36-45E8-4C4E-8E62-07AEEAFAEC7A}" type="parTrans" cxnId="{BE43BE55-153B-4192-9CCB-F8142D754CF4}">
      <dgm:prSet/>
      <dgm:spPr/>
      <dgm:t>
        <a:bodyPr/>
        <a:lstStyle/>
        <a:p>
          <a:endParaRPr lang="en-US"/>
        </a:p>
      </dgm:t>
    </dgm:pt>
    <dgm:pt modelId="{5CBD2410-9AC4-43B5-9745-CD92B70EC6C7}" type="sibTrans" cxnId="{BE43BE55-153B-4192-9CCB-F8142D754CF4}">
      <dgm:prSet/>
      <dgm:spPr/>
      <dgm:t>
        <a:bodyPr/>
        <a:lstStyle/>
        <a:p>
          <a:endParaRPr lang="en-US"/>
        </a:p>
      </dgm:t>
    </dgm:pt>
    <dgm:pt modelId="{3259DAA0-CCF4-4182-A5B0-CB299A291D1F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Screening assessments conducted. DSM-5 criteria (American Psychiatric Association [APA], 2013).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7B3DAF1-E7A9-4518-8254-7926E63DFC62}" type="parTrans" cxnId="{346C59A6-3D09-4B75-8E5C-E7C1DFBEB439}">
      <dgm:prSet/>
      <dgm:spPr/>
      <dgm:t>
        <a:bodyPr/>
        <a:lstStyle/>
        <a:p>
          <a:endParaRPr lang="en-US"/>
        </a:p>
      </dgm:t>
    </dgm:pt>
    <dgm:pt modelId="{6D56DA26-C12E-4B8A-8611-0D5C8E880C5C}" type="sibTrans" cxnId="{346C59A6-3D09-4B75-8E5C-E7C1DFBEB439}">
      <dgm:prSet/>
      <dgm:spPr/>
      <dgm:t>
        <a:bodyPr/>
        <a:lstStyle/>
        <a:p>
          <a:endParaRPr lang="en-US"/>
        </a:p>
      </dgm:t>
    </dgm:pt>
    <dgm:pt modelId="{8A100F42-60D8-4D2F-B593-9211430FFBB3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Comprehensive assessments. HAM-D or PHQ-9 to gauge symptom severity (Hamilton, 1960; Kroenke et al., 2001).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B70880C5-DD27-44E2-AEC5-68964B07AF20}" type="parTrans" cxnId="{3ADC7E2C-7264-4406-A7CD-006CC7CF0689}">
      <dgm:prSet/>
      <dgm:spPr/>
      <dgm:t>
        <a:bodyPr/>
        <a:lstStyle/>
        <a:p>
          <a:endParaRPr lang="en-US"/>
        </a:p>
      </dgm:t>
    </dgm:pt>
    <dgm:pt modelId="{4D0F6777-C12E-48EE-A279-AADCB02D8B44}" type="sibTrans" cxnId="{3ADC7E2C-7264-4406-A7CD-006CC7CF0689}">
      <dgm:prSet/>
      <dgm:spPr/>
      <dgm:t>
        <a:bodyPr/>
        <a:lstStyle/>
        <a:p>
          <a:endParaRPr lang="en-US"/>
        </a:p>
      </dgm:t>
    </dgm:pt>
    <dgm:pt modelId="{2E6B928C-7FAE-4C10-87B3-E24A6DAFC4FF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Assessing functional impairments and identifying contributing psychosocial stressors (Morton et al., 2022).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55CCFA29-B68E-4B76-A4FA-4156C033496D}" type="parTrans" cxnId="{795D86CD-204D-4C68-9455-A510CF8D514E}">
      <dgm:prSet/>
      <dgm:spPr/>
      <dgm:t>
        <a:bodyPr/>
        <a:lstStyle/>
        <a:p>
          <a:endParaRPr lang="en-US"/>
        </a:p>
      </dgm:t>
    </dgm:pt>
    <dgm:pt modelId="{D6DB85C2-2A84-4407-8898-DFB1A566C9DE}" type="sibTrans" cxnId="{795D86CD-204D-4C68-9455-A510CF8D514E}">
      <dgm:prSet/>
      <dgm:spPr/>
      <dgm:t>
        <a:bodyPr/>
        <a:lstStyle/>
        <a:p>
          <a:endParaRPr lang="en-US"/>
        </a:p>
      </dgm:t>
    </dgm:pt>
    <dgm:pt modelId="{78DE268E-2484-47CD-8650-57DC069181AE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Collaborative development of treatment goals and plans.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5FADCB18-62F1-4558-AEB6-946B9BADDD09}" type="parTrans" cxnId="{60993AC5-57DC-4521-8B36-0FD3FC27E244}">
      <dgm:prSet/>
      <dgm:spPr/>
      <dgm:t>
        <a:bodyPr/>
        <a:lstStyle/>
        <a:p>
          <a:endParaRPr lang="en-US"/>
        </a:p>
      </dgm:t>
    </dgm:pt>
    <dgm:pt modelId="{AC054914-FDF9-4949-97FD-4A8D2836584B}" type="sibTrans" cxnId="{60993AC5-57DC-4521-8B36-0FD3FC27E244}">
      <dgm:prSet/>
      <dgm:spPr/>
      <dgm:t>
        <a:bodyPr/>
        <a:lstStyle/>
        <a:p>
          <a:endParaRPr lang="en-US"/>
        </a:p>
      </dgm:t>
    </dgm:pt>
    <dgm:pt modelId="{1F55D766-7020-48A3-80D8-640EABB1C8F0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MyTherapy aids medication management. Effectiveness may vary (Asgari et al., 2020; Heffner et al., 2016).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E6F1BEE-A73B-4FD0-9898-9663CBC446FE}" type="parTrans" cxnId="{93D8C48B-5A92-4572-964B-E9629A697719}">
      <dgm:prSet/>
      <dgm:spPr/>
      <dgm:t>
        <a:bodyPr/>
        <a:lstStyle/>
        <a:p>
          <a:endParaRPr lang="en-US"/>
        </a:p>
      </dgm:t>
    </dgm:pt>
    <dgm:pt modelId="{F1E4EC44-F4FB-4F29-B282-32489C87F4D7}" type="sibTrans" cxnId="{93D8C48B-5A92-4572-964B-E9629A697719}">
      <dgm:prSet/>
      <dgm:spPr/>
      <dgm:t>
        <a:bodyPr/>
        <a:lstStyle/>
        <a:p>
          <a:endParaRPr lang="en-US"/>
        </a:p>
      </dgm:t>
    </dgm:pt>
    <dgm:pt modelId="{175A359F-B260-4B34-A0B2-CEDDA28166A5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Telecommunication services for continuous support and communication.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709CACD-6475-4AAD-960B-F01E53C6528A}" type="parTrans" cxnId="{EEC4A878-82FF-45C1-92FB-76B79D6E4235}">
      <dgm:prSet/>
      <dgm:spPr/>
      <dgm:t>
        <a:bodyPr/>
        <a:lstStyle/>
        <a:p>
          <a:endParaRPr lang="en-GB"/>
        </a:p>
      </dgm:t>
    </dgm:pt>
    <dgm:pt modelId="{6EDE3B06-13A8-420A-8CF3-E49E45E0F560}" type="sibTrans" cxnId="{EEC4A878-82FF-45C1-92FB-76B79D6E4235}">
      <dgm:prSet/>
      <dgm:spPr/>
      <dgm:t>
        <a:bodyPr/>
        <a:lstStyle/>
        <a:p>
          <a:endParaRPr lang="en-GB"/>
        </a:p>
      </dgm:t>
    </dgm:pt>
    <dgm:pt modelId="{63B41244-8F8B-41D9-9AB3-A0DC51316E2A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Daylio = user-friendly mood tracking. Lacks direct communication with healthcare providers (Prada et al., 2018; Heron &amp; Smyth, 2010).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7682EB4-E0F3-49CF-9E52-A33857E94418}" type="parTrans" cxnId="{C6B18C61-B519-4657-A206-B349C7BF5DCA}">
      <dgm:prSet/>
      <dgm:spPr/>
      <dgm:t>
        <a:bodyPr/>
        <a:lstStyle/>
        <a:p>
          <a:endParaRPr lang="en-GB"/>
        </a:p>
      </dgm:t>
    </dgm:pt>
    <dgm:pt modelId="{62BE65FA-2538-4D92-A954-8079EF591231}" type="sibTrans" cxnId="{C6B18C61-B519-4657-A206-B349C7BF5DCA}">
      <dgm:prSet/>
      <dgm:spPr/>
      <dgm:t>
        <a:bodyPr/>
        <a:lstStyle/>
        <a:p>
          <a:endParaRPr lang="en-GB"/>
        </a:p>
      </dgm:t>
    </dgm:pt>
    <dgm:pt modelId="{174737A5-680B-4424-9B5C-592B2D4132C3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SMART.</a:t>
          </a:r>
        </a:p>
        <a:p>
          <a:endParaRPr lang="en-US" sz="8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A545500-F09E-4B9E-9269-C7C1AE63D7B3}" type="parTrans" cxnId="{AF8A8A8B-0F8C-47E5-8FC6-08DDF1A19CD6}">
      <dgm:prSet/>
      <dgm:spPr/>
      <dgm:t>
        <a:bodyPr/>
        <a:lstStyle/>
        <a:p>
          <a:endParaRPr lang="en-GB"/>
        </a:p>
      </dgm:t>
    </dgm:pt>
    <dgm:pt modelId="{23C6F99B-7AB2-4169-B3A2-56FA08B4D023}" type="sibTrans" cxnId="{AF8A8A8B-0F8C-47E5-8FC6-08DDF1A19CD6}">
      <dgm:prSet/>
      <dgm:spPr/>
      <dgm:t>
        <a:bodyPr/>
        <a:lstStyle/>
        <a:p>
          <a:endParaRPr lang="en-GB"/>
        </a:p>
      </dgm:t>
    </dgm:pt>
    <dgm:pt modelId="{6B3E139E-5691-44E5-983D-F08AD7BBEEFA}" type="pres">
      <dgm:prSet presAssocID="{5C00395A-C503-4FC5-9058-36158015A2EA}" presName="cycle" presStyleCnt="0">
        <dgm:presLayoutVars>
          <dgm:dir/>
          <dgm:resizeHandles val="exact"/>
        </dgm:presLayoutVars>
      </dgm:prSet>
      <dgm:spPr/>
    </dgm:pt>
    <dgm:pt modelId="{33BCECD8-AA5F-45FC-9100-317AFB0C0538}" type="pres">
      <dgm:prSet presAssocID="{BCECE66E-2A2C-4C40-955B-ED119EBCE45D}" presName="dummy" presStyleCnt="0"/>
      <dgm:spPr/>
    </dgm:pt>
    <dgm:pt modelId="{E9E9C1BA-81B8-4D9B-BBC0-3A81C2A437E9}" type="pres">
      <dgm:prSet presAssocID="{BCECE66E-2A2C-4C40-955B-ED119EBCE45D}" presName="node" presStyleLbl="revTx" presStyleIdx="0" presStyleCnt="9">
        <dgm:presLayoutVars>
          <dgm:bulletEnabled val="1"/>
        </dgm:presLayoutVars>
      </dgm:prSet>
      <dgm:spPr/>
    </dgm:pt>
    <dgm:pt modelId="{84191DC7-3117-48BE-AACA-0408CA92763F}" type="pres">
      <dgm:prSet presAssocID="{5CBD2410-9AC4-43B5-9745-CD92B70EC6C7}" presName="sibTrans" presStyleLbl="node1" presStyleIdx="0" presStyleCnt="9"/>
      <dgm:spPr/>
    </dgm:pt>
    <dgm:pt modelId="{212785A4-B5C1-4A03-A84D-F48F3132BDDF}" type="pres">
      <dgm:prSet presAssocID="{3259DAA0-CCF4-4182-A5B0-CB299A291D1F}" presName="dummy" presStyleCnt="0"/>
      <dgm:spPr/>
    </dgm:pt>
    <dgm:pt modelId="{D3559807-98F4-4FEE-A3AA-49E26B005212}" type="pres">
      <dgm:prSet presAssocID="{3259DAA0-CCF4-4182-A5B0-CB299A291D1F}" presName="node" presStyleLbl="revTx" presStyleIdx="1" presStyleCnt="9" custScaleX="130586">
        <dgm:presLayoutVars>
          <dgm:bulletEnabled val="1"/>
        </dgm:presLayoutVars>
      </dgm:prSet>
      <dgm:spPr/>
    </dgm:pt>
    <dgm:pt modelId="{22F12826-DB93-4566-912C-FEC975E10F5C}" type="pres">
      <dgm:prSet presAssocID="{6D56DA26-C12E-4B8A-8611-0D5C8E880C5C}" presName="sibTrans" presStyleLbl="node1" presStyleIdx="1" presStyleCnt="9"/>
      <dgm:spPr/>
    </dgm:pt>
    <dgm:pt modelId="{0A7F0D54-EFC7-426C-8CD8-6220777A04F8}" type="pres">
      <dgm:prSet presAssocID="{8A100F42-60D8-4D2F-B593-9211430FFBB3}" presName="dummy" presStyleCnt="0"/>
      <dgm:spPr/>
    </dgm:pt>
    <dgm:pt modelId="{536ED729-C729-4D55-AD0E-39E38A2195A1}" type="pres">
      <dgm:prSet presAssocID="{8A100F42-60D8-4D2F-B593-9211430FFBB3}" presName="node" presStyleLbl="revTx" presStyleIdx="2" presStyleCnt="9" custScaleX="175727">
        <dgm:presLayoutVars>
          <dgm:bulletEnabled val="1"/>
        </dgm:presLayoutVars>
      </dgm:prSet>
      <dgm:spPr/>
    </dgm:pt>
    <dgm:pt modelId="{8EA8F95C-8E59-4B42-9515-93D7B1DE1435}" type="pres">
      <dgm:prSet presAssocID="{4D0F6777-C12E-48EE-A279-AADCB02D8B44}" presName="sibTrans" presStyleLbl="node1" presStyleIdx="2" presStyleCnt="9"/>
      <dgm:spPr/>
    </dgm:pt>
    <dgm:pt modelId="{1147F7D5-2CBC-4C19-AD64-2C0DEFEAC0A6}" type="pres">
      <dgm:prSet presAssocID="{2E6B928C-7FAE-4C10-87B3-E24A6DAFC4FF}" presName="dummy" presStyleCnt="0"/>
      <dgm:spPr/>
    </dgm:pt>
    <dgm:pt modelId="{15624991-81B8-47F9-811D-E8C9610459FF}" type="pres">
      <dgm:prSet presAssocID="{2E6B928C-7FAE-4C10-87B3-E24A6DAFC4FF}" presName="node" presStyleLbl="revTx" presStyleIdx="3" presStyleCnt="9" custScaleX="113663" custScaleY="133305">
        <dgm:presLayoutVars>
          <dgm:bulletEnabled val="1"/>
        </dgm:presLayoutVars>
      </dgm:prSet>
      <dgm:spPr/>
    </dgm:pt>
    <dgm:pt modelId="{CDC8491A-3010-499C-81D9-F6168C1FB866}" type="pres">
      <dgm:prSet presAssocID="{D6DB85C2-2A84-4407-8898-DFB1A566C9DE}" presName="sibTrans" presStyleLbl="node1" presStyleIdx="3" presStyleCnt="9"/>
      <dgm:spPr/>
    </dgm:pt>
    <dgm:pt modelId="{2BB51551-784F-4828-8855-4EFF023A0919}" type="pres">
      <dgm:prSet presAssocID="{78DE268E-2484-47CD-8650-57DC069181AE}" presName="dummy" presStyleCnt="0"/>
      <dgm:spPr/>
    </dgm:pt>
    <dgm:pt modelId="{7CD06F48-6755-4263-AE1D-54B418648CC5}" type="pres">
      <dgm:prSet presAssocID="{78DE268E-2484-47CD-8650-57DC069181AE}" presName="node" presStyleLbl="revTx" presStyleIdx="4" presStyleCnt="9" custScaleX="132380" custScaleY="145278">
        <dgm:presLayoutVars>
          <dgm:bulletEnabled val="1"/>
        </dgm:presLayoutVars>
      </dgm:prSet>
      <dgm:spPr/>
    </dgm:pt>
    <dgm:pt modelId="{7FB91D6B-B4C1-405B-931E-213F9FB039BE}" type="pres">
      <dgm:prSet presAssocID="{AC054914-FDF9-4949-97FD-4A8D2836584B}" presName="sibTrans" presStyleLbl="node1" presStyleIdx="4" presStyleCnt="9"/>
      <dgm:spPr/>
    </dgm:pt>
    <dgm:pt modelId="{0CAEC530-F83A-4543-8F4D-540AFF3CD9F7}" type="pres">
      <dgm:prSet presAssocID="{174737A5-680B-4424-9B5C-592B2D4132C3}" presName="dummy" presStyleCnt="0"/>
      <dgm:spPr/>
    </dgm:pt>
    <dgm:pt modelId="{F7C38C4D-AA1F-45A1-9C89-A924406B2722}" type="pres">
      <dgm:prSet presAssocID="{174737A5-680B-4424-9B5C-592B2D4132C3}" presName="node" presStyleLbl="revTx" presStyleIdx="5" presStyleCnt="9">
        <dgm:presLayoutVars>
          <dgm:bulletEnabled val="1"/>
        </dgm:presLayoutVars>
      </dgm:prSet>
      <dgm:spPr/>
    </dgm:pt>
    <dgm:pt modelId="{3188D7E8-32D8-40D9-BC67-43A89C85E8DD}" type="pres">
      <dgm:prSet presAssocID="{23C6F99B-7AB2-4169-B3A2-56FA08B4D023}" presName="sibTrans" presStyleLbl="node1" presStyleIdx="5" presStyleCnt="9"/>
      <dgm:spPr/>
    </dgm:pt>
    <dgm:pt modelId="{B12B6959-0510-4481-A5FD-20E38A4CA222}" type="pres">
      <dgm:prSet presAssocID="{175A359F-B260-4B34-A0B2-CEDDA28166A5}" presName="dummy" presStyleCnt="0"/>
      <dgm:spPr/>
    </dgm:pt>
    <dgm:pt modelId="{80D3A3BD-C894-475F-91B5-2AB4BC8EA12F}" type="pres">
      <dgm:prSet presAssocID="{175A359F-B260-4B34-A0B2-CEDDA28166A5}" presName="node" presStyleLbl="revTx" presStyleIdx="6" presStyleCnt="9">
        <dgm:presLayoutVars>
          <dgm:bulletEnabled val="1"/>
        </dgm:presLayoutVars>
      </dgm:prSet>
      <dgm:spPr/>
    </dgm:pt>
    <dgm:pt modelId="{CE85840E-3539-4B87-8CC4-DDDBDE9BC0CF}" type="pres">
      <dgm:prSet presAssocID="{6EDE3B06-13A8-420A-8CF3-E49E45E0F560}" presName="sibTrans" presStyleLbl="node1" presStyleIdx="6" presStyleCnt="9"/>
      <dgm:spPr/>
    </dgm:pt>
    <dgm:pt modelId="{43A71209-116B-4254-9C1D-7B78C136D4DD}" type="pres">
      <dgm:prSet presAssocID="{63B41244-8F8B-41D9-9AB3-A0DC51316E2A}" presName="dummy" presStyleCnt="0"/>
      <dgm:spPr/>
    </dgm:pt>
    <dgm:pt modelId="{F866DCDC-8984-4ECC-92B4-1D8AEEF4B343}" type="pres">
      <dgm:prSet presAssocID="{63B41244-8F8B-41D9-9AB3-A0DC51316E2A}" presName="node" presStyleLbl="revTx" presStyleIdx="7" presStyleCnt="9" custScaleX="174610">
        <dgm:presLayoutVars>
          <dgm:bulletEnabled val="1"/>
        </dgm:presLayoutVars>
      </dgm:prSet>
      <dgm:spPr/>
    </dgm:pt>
    <dgm:pt modelId="{F2DCD65B-4339-44CF-B5E2-AE33859E9DA5}" type="pres">
      <dgm:prSet presAssocID="{62BE65FA-2538-4D92-A954-8079EF591231}" presName="sibTrans" presStyleLbl="node1" presStyleIdx="7" presStyleCnt="9"/>
      <dgm:spPr/>
    </dgm:pt>
    <dgm:pt modelId="{67D32993-946A-49AB-8CE7-E26A371D3275}" type="pres">
      <dgm:prSet presAssocID="{1F55D766-7020-48A3-80D8-640EABB1C8F0}" presName="dummy" presStyleCnt="0"/>
      <dgm:spPr/>
    </dgm:pt>
    <dgm:pt modelId="{EE9A6EA6-9254-400F-B05B-312C66A510EF}" type="pres">
      <dgm:prSet presAssocID="{1F55D766-7020-48A3-80D8-640EABB1C8F0}" presName="node" presStyleLbl="revTx" presStyleIdx="8" presStyleCnt="9" custScaleX="119758">
        <dgm:presLayoutVars>
          <dgm:bulletEnabled val="1"/>
        </dgm:presLayoutVars>
      </dgm:prSet>
      <dgm:spPr/>
    </dgm:pt>
    <dgm:pt modelId="{3BC9158E-6DE1-4718-8251-7A92BFEFF48A}" type="pres">
      <dgm:prSet presAssocID="{F1E4EC44-F4FB-4F29-B282-32489C87F4D7}" presName="sibTrans" presStyleLbl="node1" presStyleIdx="8" presStyleCnt="9"/>
      <dgm:spPr/>
    </dgm:pt>
  </dgm:ptLst>
  <dgm:cxnLst>
    <dgm:cxn modelId="{736CC120-841F-4716-9D4A-BF0E9E1FAC82}" type="presOf" srcId="{AC054914-FDF9-4949-97FD-4A8D2836584B}" destId="{7FB91D6B-B4C1-405B-931E-213F9FB039BE}" srcOrd="0" destOrd="0" presId="urn:microsoft.com/office/officeart/2005/8/layout/cycle1"/>
    <dgm:cxn modelId="{EB550623-D1D1-4F06-A1AE-DBA943DBD2C5}" type="presOf" srcId="{6EDE3B06-13A8-420A-8CF3-E49E45E0F560}" destId="{CE85840E-3539-4B87-8CC4-DDDBDE9BC0CF}" srcOrd="0" destOrd="0" presId="urn:microsoft.com/office/officeart/2005/8/layout/cycle1"/>
    <dgm:cxn modelId="{3ADC7E2C-7264-4406-A7CD-006CC7CF0689}" srcId="{5C00395A-C503-4FC5-9058-36158015A2EA}" destId="{8A100F42-60D8-4D2F-B593-9211430FFBB3}" srcOrd="2" destOrd="0" parTransId="{B70880C5-DD27-44E2-AEC5-68964B07AF20}" sibTransId="{4D0F6777-C12E-48EE-A279-AADCB02D8B44}"/>
    <dgm:cxn modelId="{DC0D1940-1DE2-4F4E-ABBD-3C3E86A2541E}" type="presOf" srcId="{1F55D766-7020-48A3-80D8-640EABB1C8F0}" destId="{EE9A6EA6-9254-400F-B05B-312C66A510EF}" srcOrd="0" destOrd="0" presId="urn:microsoft.com/office/officeart/2005/8/layout/cycle1"/>
    <dgm:cxn modelId="{7BB10B5E-6337-48BD-940B-C356E7D43034}" type="presOf" srcId="{174737A5-680B-4424-9B5C-592B2D4132C3}" destId="{F7C38C4D-AA1F-45A1-9C89-A924406B2722}" srcOrd="0" destOrd="0" presId="urn:microsoft.com/office/officeart/2005/8/layout/cycle1"/>
    <dgm:cxn modelId="{96BFB85F-4E99-47ED-AB29-9FA22FF4C7C6}" type="presOf" srcId="{23C6F99B-7AB2-4169-B3A2-56FA08B4D023}" destId="{3188D7E8-32D8-40D9-BC67-43A89C85E8DD}" srcOrd="0" destOrd="0" presId="urn:microsoft.com/office/officeart/2005/8/layout/cycle1"/>
    <dgm:cxn modelId="{C6B18C61-B519-4657-A206-B349C7BF5DCA}" srcId="{5C00395A-C503-4FC5-9058-36158015A2EA}" destId="{63B41244-8F8B-41D9-9AB3-A0DC51316E2A}" srcOrd="7" destOrd="0" parTransId="{F7682EB4-E0F3-49CF-9E52-A33857E94418}" sibTransId="{62BE65FA-2538-4D92-A954-8079EF591231}"/>
    <dgm:cxn modelId="{7D937264-475F-4FC1-89DF-C8A65BAEA3F3}" type="presOf" srcId="{2E6B928C-7FAE-4C10-87B3-E24A6DAFC4FF}" destId="{15624991-81B8-47F9-811D-E8C9610459FF}" srcOrd="0" destOrd="0" presId="urn:microsoft.com/office/officeart/2005/8/layout/cycle1"/>
    <dgm:cxn modelId="{C6030968-A160-4055-807B-D95DC5DFAB8F}" type="presOf" srcId="{78DE268E-2484-47CD-8650-57DC069181AE}" destId="{7CD06F48-6755-4263-AE1D-54B418648CC5}" srcOrd="0" destOrd="0" presId="urn:microsoft.com/office/officeart/2005/8/layout/cycle1"/>
    <dgm:cxn modelId="{90038569-608C-4775-9B3B-BE2CAC6372F7}" type="presOf" srcId="{62BE65FA-2538-4D92-A954-8079EF591231}" destId="{F2DCD65B-4339-44CF-B5E2-AE33859E9DA5}" srcOrd="0" destOrd="0" presId="urn:microsoft.com/office/officeart/2005/8/layout/cycle1"/>
    <dgm:cxn modelId="{3D61726A-2DD3-41E0-8CCB-EC8783776CBF}" type="presOf" srcId="{5CBD2410-9AC4-43B5-9745-CD92B70EC6C7}" destId="{84191DC7-3117-48BE-AACA-0408CA92763F}" srcOrd="0" destOrd="0" presId="urn:microsoft.com/office/officeart/2005/8/layout/cycle1"/>
    <dgm:cxn modelId="{BE43BE55-153B-4192-9CCB-F8142D754CF4}" srcId="{5C00395A-C503-4FC5-9058-36158015A2EA}" destId="{BCECE66E-2A2C-4C40-955B-ED119EBCE45D}" srcOrd="0" destOrd="0" parTransId="{6702BA36-45E8-4C4E-8E62-07AEEAFAEC7A}" sibTransId="{5CBD2410-9AC4-43B5-9745-CD92B70EC6C7}"/>
    <dgm:cxn modelId="{8522C057-AAF2-46BD-9DDC-9E91CBE04D6E}" type="presOf" srcId="{3259DAA0-CCF4-4182-A5B0-CB299A291D1F}" destId="{D3559807-98F4-4FEE-A3AA-49E26B005212}" srcOrd="0" destOrd="0" presId="urn:microsoft.com/office/officeart/2005/8/layout/cycle1"/>
    <dgm:cxn modelId="{EEC4A878-82FF-45C1-92FB-76B79D6E4235}" srcId="{5C00395A-C503-4FC5-9058-36158015A2EA}" destId="{175A359F-B260-4B34-A0B2-CEDDA28166A5}" srcOrd="6" destOrd="0" parTransId="{9709CACD-6475-4AAD-960B-F01E53C6528A}" sibTransId="{6EDE3B06-13A8-420A-8CF3-E49E45E0F560}"/>
    <dgm:cxn modelId="{AF8A8A8B-0F8C-47E5-8FC6-08DDF1A19CD6}" srcId="{5C00395A-C503-4FC5-9058-36158015A2EA}" destId="{174737A5-680B-4424-9B5C-592B2D4132C3}" srcOrd="5" destOrd="0" parTransId="{9A545500-F09E-4B9E-9269-C7C1AE63D7B3}" sibTransId="{23C6F99B-7AB2-4169-B3A2-56FA08B4D023}"/>
    <dgm:cxn modelId="{93D8C48B-5A92-4572-964B-E9629A697719}" srcId="{5C00395A-C503-4FC5-9058-36158015A2EA}" destId="{1F55D766-7020-48A3-80D8-640EABB1C8F0}" srcOrd="8" destOrd="0" parTransId="{3E6F1BEE-A73B-4FD0-9898-9663CBC446FE}" sibTransId="{F1E4EC44-F4FB-4F29-B282-32489C87F4D7}"/>
    <dgm:cxn modelId="{B88E5E8D-326D-4276-93BA-E912427097C6}" type="presOf" srcId="{F1E4EC44-F4FB-4F29-B282-32489C87F4D7}" destId="{3BC9158E-6DE1-4718-8251-7A92BFEFF48A}" srcOrd="0" destOrd="0" presId="urn:microsoft.com/office/officeart/2005/8/layout/cycle1"/>
    <dgm:cxn modelId="{CCE00B9B-DF6F-41E4-8553-BD580B861C0E}" type="presOf" srcId="{4D0F6777-C12E-48EE-A279-AADCB02D8B44}" destId="{8EA8F95C-8E59-4B42-9515-93D7B1DE1435}" srcOrd="0" destOrd="0" presId="urn:microsoft.com/office/officeart/2005/8/layout/cycle1"/>
    <dgm:cxn modelId="{0A89B7A1-AA56-48EB-B896-535001DF99F4}" type="presOf" srcId="{8A100F42-60D8-4D2F-B593-9211430FFBB3}" destId="{536ED729-C729-4D55-AD0E-39E38A2195A1}" srcOrd="0" destOrd="0" presId="urn:microsoft.com/office/officeart/2005/8/layout/cycle1"/>
    <dgm:cxn modelId="{346C59A6-3D09-4B75-8E5C-E7C1DFBEB439}" srcId="{5C00395A-C503-4FC5-9058-36158015A2EA}" destId="{3259DAA0-CCF4-4182-A5B0-CB299A291D1F}" srcOrd="1" destOrd="0" parTransId="{97B3DAF1-E7A9-4518-8254-7926E63DFC62}" sibTransId="{6D56DA26-C12E-4B8A-8611-0D5C8E880C5C}"/>
    <dgm:cxn modelId="{569E5CC4-84A0-496F-AEB5-B49764035723}" type="presOf" srcId="{D6DB85C2-2A84-4407-8898-DFB1A566C9DE}" destId="{CDC8491A-3010-499C-81D9-F6168C1FB866}" srcOrd="0" destOrd="0" presId="urn:microsoft.com/office/officeart/2005/8/layout/cycle1"/>
    <dgm:cxn modelId="{60993AC5-57DC-4521-8B36-0FD3FC27E244}" srcId="{5C00395A-C503-4FC5-9058-36158015A2EA}" destId="{78DE268E-2484-47CD-8650-57DC069181AE}" srcOrd="4" destOrd="0" parTransId="{5FADCB18-62F1-4558-AEB6-946B9BADDD09}" sibTransId="{AC054914-FDF9-4949-97FD-4A8D2836584B}"/>
    <dgm:cxn modelId="{DA8857CD-D2EF-456A-9D27-990512DEBF47}" type="presOf" srcId="{BCECE66E-2A2C-4C40-955B-ED119EBCE45D}" destId="{E9E9C1BA-81B8-4D9B-BBC0-3A81C2A437E9}" srcOrd="0" destOrd="0" presId="urn:microsoft.com/office/officeart/2005/8/layout/cycle1"/>
    <dgm:cxn modelId="{795D86CD-204D-4C68-9455-A510CF8D514E}" srcId="{5C00395A-C503-4FC5-9058-36158015A2EA}" destId="{2E6B928C-7FAE-4C10-87B3-E24A6DAFC4FF}" srcOrd="3" destOrd="0" parTransId="{55CCFA29-B68E-4B76-A4FA-4156C033496D}" sibTransId="{D6DB85C2-2A84-4407-8898-DFB1A566C9DE}"/>
    <dgm:cxn modelId="{8D2F6FE6-3BC6-4911-8D00-48968C6472B2}" type="presOf" srcId="{63B41244-8F8B-41D9-9AB3-A0DC51316E2A}" destId="{F866DCDC-8984-4ECC-92B4-1D8AEEF4B343}" srcOrd="0" destOrd="0" presId="urn:microsoft.com/office/officeart/2005/8/layout/cycle1"/>
    <dgm:cxn modelId="{E4030CEA-5E20-40D0-B068-EA845AC93957}" type="presOf" srcId="{5C00395A-C503-4FC5-9058-36158015A2EA}" destId="{6B3E139E-5691-44E5-983D-F08AD7BBEEFA}" srcOrd="0" destOrd="0" presId="urn:microsoft.com/office/officeart/2005/8/layout/cycle1"/>
    <dgm:cxn modelId="{2E0169EA-1978-4BF2-9BEB-2D19A02582CB}" type="presOf" srcId="{175A359F-B260-4B34-A0B2-CEDDA28166A5}" destId="{80D3A3BD-C894-475F-91B5-2AB4BC8EA12F}" srcOrd="0" destOrd="0" presId="urn:microsoft.com/office/officeart/2005/8/layout/cycle1"/>
    <dgm:cxn modelId="{B4706FF9-62F2-4C70-B3FB-5A18ED5A27C8}" type="presOf" srcId="{6D56DA26-C12E-4B8A-8611-0D5C8E880C5C}" destId="{22F12826-DB93-4566-912C-FEC975E10F5C}" srcOrd="0" destOrd="0" presId="urn:microsoft.com/office/officeart/2005/8/layout/cycle1"/>
    <dgm:cxn modelId="{8A6610A9-E028-4069-A825-E7BE4128F2A6}" type="presParOf" srcId="{6B3E139E-5691-44E5-983D-F08AD7BBEEFA}" destId="{33BCECD8-AA5F-45FC-9100-317AFB0C0538}" srcOrd="0" destOrd="0" presId="urn:microsoft.com/office/officeart/2005/8/layout/cycle1"/>
    <dgm:cxn modelId="{81540FED-84A7-40B5-847C-E91CDE83EB21}" type="presParOf" srcId="{6B3E139E-5691-44E5-983D-F08AD7BBEEFA}" destId="{E9E9C1BA-81B8-4D9B-BBC0-3A81C2A437E9}" srcOrd="1" destOrd="0" presId="urn:microsoft.com/office/officeart/2005/8/layout/cycle1"/>
    <dgm:cxn modelId="{A2ED7521-6BC0-46BF-891C-B9650B62557C}" type="presParOf" srcId="{6B3E139E-5691-44E5-983D-F08AD7BBEEFA}" destId="{84191DC7-3117-48BE-AACA-0408CA92763F}" srcOrd="2" destOrd="0" presId="urn:microsoft.com/office/officeart/2005/8/layout/cycle1"/>
    <dgm:cxn modelId="{C6DF1AF5-DF7B-4028-93DE-E4D8AC196EC2}" type="presParOf" srcId="{6B3E139E-5691-44E5-983D-F08AD7BBEEFA}" destId="{212785A4-B5C1-4A03-A84D-F48F3132BDDF}" srcOrd="3" destOrd="0" presId="urn:microsoft.com/office/officeart/2005/8/layout/cycle1"/>
    <dgm:cxn modelId="{FA453483-24FF-4D29-A537-BA5E2DD94153}" type="presParOf" srcId="{6B3E139E-5691-44E5-983D-F08AD7BBEEFA}" destId="{D3559807-98F4-4FEE-A3AA-49E26B005212}" srcOrd="4" destOrd="0" presId="urn:microsoft.com/office/officeart/2005/8/layout/cycle1"/>
    <dgm:cxn modelId="{029321BB-2A1E-4C2B-9B6A-88E346D15669}" type="presParOf" srcId="{6B3E139E-5691-44E5-983D-F08AD7BBEEFA}" destId="{22F12826-DB93-4566-912C-FEC975E10F5C}" srcOrd="5" destOrd="0" presId="urn:microsoft.com/office/officeart/2005/8/layout/cycle1"/>
    <dgm:cxn modelId="{73F99A2F-BDCD-4CB9-8584-A26062A633EE}" type="presParOf" srcId="{6B3E139E-5691-44E5-983D-F08AD7BBEEFA}" destId="{0A7F0D54-EFC7-426C-8CD8-6220777A04F8}" srcOrd="6" destOrd="0" presId="urn:microsoft.com/office/officeart/2005/8/layout/cycle1"/>
    <dgm:cxn modelId="{684C07C4-403F-4FD6-98F7-F657BC1A96B2}" type="presParOf" srcId="{6B3E139E-5691-44E5-983D-F08AD7BBEEFA}" destId="{536ED729-C729-4D55-AD0E-39E38A2195A1}" srcOrd="7" destOrd="0" presId="urn:microsoft.com/office/officeart/2005/8/layout/cycle1"/>
    <dgm:cxn modelId="{24932E51-E3AD-4C85-A067-15C77F1A00B4}" type="presParOf" srcId="{6B3E139E-5691-44E5-983D-F08AD7BBEEFA}" destId="{8EA8F95C-8E59-4B42-9515-93D7B1DE1435}" srcOrd="8" destOrd="0" presId="urn:microsoft.com/office/officeart/2005/8/layout/cycle1"/>
    <dgm:cxn modelId="{681A9C33-24CA-414B-8ED5-13D4B86E2EBB}" type="presParOf" srcId="{6B3E139E-5691-44E5-983D-F08AD7BBEEFA}" destId="{1147F7D5-2CBC-4C19-AD64-2C0DEFEAC0A6}" srcOrd="9" destOrd="0" presId="urn:microsoft.com/office/officeart/2005/8/layout/cycle1"/>
    <dgm:cxn modelId="{0C585E8B-7259-49DB-B59F-E9FEB63681B4}" type="presParOf" srcId="{6B3E139E-5691-44E5-983D-F08AD7BBEEFA}" destId="{15624991-81B8-47F9-811D-E8C9610459FF}" srcOrd="10" destOrd="0" presId="urn:microsoft.com/office/officeart/2005/8/layout/cycle1"/>
    <dgm:cxn modelId="{B0F414BC-0961-4671-AEBD-AA899EC193E9}" type="presParOf" srcId="{6B3E139E-5691-44E5-983D-F08AD7BBEEFA}" destId="{CDC8491A-3010-499C-81D9-F6168C1FB866}" srcOrd="11" destOrd="0" presId="urn:microsoft.com/office/officeart/2005/8/layout/cycle1"/>
    <dgm:cxn modelId="{4B0BB770-B0C8-4AD6-9414-9ED5011F7E94}" type="presParOf" srcId="{6B3E139E-5691-44E5-983D-F08AD7BBEEFA}" destId="{2BB51551-784F-4828-8855-4EFF023A0919}" srcOrd="12" destOrd="0" presId="urn:microsoft.com/office/officeart/2005/8/layout/cycle1"/>
    <dgm:cxn modelId="{F2AE0F2F-E424-41F8-A891-837F81776FC1}" type="presParOf" srcId="{6B3E139E-5691-44E5-983D-F08AD7BBEEFA}" destId="{7CD06F48-6755-4263-AE1D-54B418648CC5}" srcOrd="13" destOrd="0" presId="urn:microsoft.com/office/officeart/2005/8/layout/cycle1"/>
    <dgm:cxn modelId="{98114EAC-9D23-44E5-898D-1205C635A0FD}" type="presParOf" srcId="{6B3E139E-5691-44E5-983D-F08AD7BBEEFA}" destId="{7FB91D6B-B4C1-405B-931E-213F9FB039BE}" srcOrd="14" destOrd="0" presId="urn:microsoft.com/office/officeart/2005/8/layout/cycle1"/>
    <dgm:cxn modelId="{277F2615-5E06-429F-9B65-AF02B24200FD}" type="presParOf" srcId="{6B3E139E-5691-44E5-983D-F08AD7BBEEFA}" destId="{0CAEC530-F83A-4543-8F4D-540AFF3CD9F7}" srcOrd="15" destOrd="0" presId="urn:microsoft.com/office/officeart/2005/8/layout/cycle1"/>
    <dgm:cxn modelId="{29C15407-E269-4597-95FD-AFCFA2C28069}" type="presParOf" srcId="{6B3E139E-5691-44E5-983D-F08AD7BBEEFA}" destId="{F7C38C4D-AA1F-45A1-9C89-A924406B2722}" srcOrd="16" destOrd="0" presId="urn:microsoft.com/office/officeart/2005/8/layout/cycle1"/>
    <dgm:cxn modelId="{42F2C50B-3704-474A-9AC6-79C661944E1E}" type="presParOf" srcId="{6B3E139E-5691-44E5-983D-F08AD7BBEEFA}" destId="{3188D7E8-32D8-40D9-BC67-43A89C85E8DD}" srcOrd="17" destOrd="0" presId="urn:microsoft.com/office/officeart/2005/8/layout/cycle1"/>
    <dgm:cxn modelId="{B14147EF-1794-4D36-A687-51D86CE17835}" type="presParOf" srcId="{6B3E139E-5691-44E5-983D-F08AD7BBEEFA}" destId="{B12B6959-0510-4481-A5FD-20E38A4CA222}" srcOrd="18" destOrd="0" presId="urn:microsoft.com/office/officeart/2005/8/layout/cycle1"/>
    <dgm:cxn modelId="{7EC6141D-0D61-46AF-8963-290BC7968FEF}" type="presParOf" srcId="{6B3E139E-5691-44E5-983D-F08AD7BBEEFA}" destId="{80D3A3BD-C894-475F-91B5-2AB4BC8EA12F}" srcOrd="19" destOrd="0" presId="urn:microsoft.com/office/officeart/2005/8/layout/cycle1"/>
    <dgm:cxn modelId="{FC74EF87-EDE0-448A-B525-2A3D846AC968}" type="presParOf" srcId="{6B3E139E-5691-44E5-983D-F08AD7BBEEFA}" destId="{CE85840E-3539-4B87-8CC4-DDDBDE9BC0CF}" srcOrd="20" destOrd="0" presId="urn:microsoft.com/office/officeart/2005/8/layout/cycle1"/>
    <dgm:cxn modelId="{E3C32596-C96F-497B-9C54-AACAF7898551}" type="presParOf" srcId="{6B3E139E-5691-44E5-983D-F08AD7BBEEFA}" destId="{43A71209-116B-4254-9C1D-7B78C136D4DD}" srcOrd="21" destOrd="0" presId="urn:microsoft.com/office/officeart/2005/8/layout/cycle1"/>
    <dgm:cxn modelId="{545DF734-DFF7-4712-B309-9BA7EE19E063}" type="presParOf" srcId="{6B3E139E-5691-44E5-983D-F08AD7BBEEFA}" destId="{F866DCDC-8984-4ECC-92B4-1D8AEEF4B343}" srcOrd="22" destOrd="0" presId="urn:microsoft.com/office/officeart/2005/8/layout/cycle1"/>
    <dgm:cxn modelId="{EEA07EAE-3716-4127-8673-D4A615FFCAFC}" type="presParOf" srcId="{6B3E139E-5691-44E5-983D-F08AD7BBEEFA}" destId="{F2DCD65B-4339-44CF-B5E2-AE33859E9DA5}" srcOrd="23" destOrd="0" presId="urn:microsoft.com/office/officeart/2005/8/layout/cycle1"/>
    <dgm:cxn modelId="{E377CB5E-6E20-4B91-A164-B7E86F4CA042}" type="presParOf" srcId="{6B3E139E-5691-44E5-983D-F08AD7BBEEFA}" destId="{67D32993-946A-49AB-8CE7-E26A371D3275}" srcOrd="24" destOrd="0" presId="urn:microsoft.com/office/officeart/2005/8/layout/cycle1"/>
    <dgm:cxn modelId="{02FA4B5A-B2A0-4604-A63B-C892D477CCBA}" type="presParOf" srcId="{6B3E139E-5691-44E5-983D-F08AD7BBEEFA}" destId="{EE9A6EA6-9254-400F-B05B-312C66A510EF}" srcOrd="25" destOrd="0" presId="urn:microsoft.com/office/officeart/2005/8/layout/cycle1"/>
    <dgm:cxn modelId="{793BA1C9-1282-4494-B111-33284E66F914}" type="presParOf" srcId="{6B3E139E-5691-44E5-983D-F08AD7BBEEFA}" destId="{3BC9158E-6DE1-4718-8251-7A92BFEFF48A}" srcOrd="26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401560C-0E1B-4397-8FED-F950346DD8CF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B7ED4E5E-B776-49DF-B557-8536FAFFC7A5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b="1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Week 2:</a:t>
          </a:r>
          <a:endParaRPr lang="en-GB" sz="2000" dirty="0"/>
        </a:p>
      </dgm:t>
    </dgm:pt>
    <dgm:pt modelId="{9B24514F-80ED-46AA-9016-7CBA30A78DD5}" type="parTrans" cxnId="{A1329ED2-9102-41A8-865F-79D84C2CDF6A}">
      <dgm:prSet/>
      <dgm:spPr/>
      <dgm:t>
        <a:bodyPr/>
        <a:lstStyle/>
        <a:p>
          <a:endParaRPr lang="en-GB"/>
        </a:p>
      </dgm:t>
    </dgm:pt>
    <dgm:pt modelId="{026DB87E-7610-40E2-853D-15DE4B97A0FC}" type="sibTrans" cxnId="{A1329ED2-9102-41A8-865F-79D84C2CDF6A}">
      <dgm:prSet/>
      <dgm:spPr/>
      <dgm:t>
        <a:bodyPr/>
        <a:lstStyle/>
        <a:p>
          <a:endParaRPr lang="en-GB"/>
        </a:p>
      </dgm:t>
    </dgm:pt>
    <dgm:pt modelId="{9A97EE5E-B035-4185-93C2-D2E38BF84761}">
      <dgm:prSet phldrT="[Text]"/>
      <dgm:spPr/>
      <dgm:t>
        <a:bodyPr/>
        <a:lstStyle/>
        <a:p>
          <a:r>
            <a:rPr lang="en-US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1-4: Implement evidence-based interventions CBT.</a:t>
          </a:r>
          <a:endParaRPr lang="en-GB"/>
        </a:p>
      </dgm:t>
    </dgm:pt>
    <dgm:pt modelId="{D38B634F-288C-4BFB-B6A7-1EA153BA99ED}" type="parTrans" cxnId="{56F1D30C-4979-4C9F-8146-2B85D121F843}">
      <dgm:prSet/>
      <dgm:spPr/>
      <dgm:t>
        <a:bodyPr/>
        <a:lstStyle/>
        <a:p>
          <a:endParaRPr lang="en-GB"/>
        </a:p>
      </dgm:t>
    </dgm:pt>
    <dgm:pt modelId="{32FC6153-AC67-4090-97CF-DF241166A090}" type="sibTrans" cxnId="{56F1D30C-4979-4C9F-8146-2B85D121F843}">
      <dgm:prSet/>
      <dgm:spPr/>
      <dgm:t>
        <a:bodyPr/>
        <a:lstStyle/>
        <a:p>
          <a:endParaRPr lang="en-GB"/>
        </a:p>
      </dgm:t>
    </dgm:pt>
    <dgm:pt modelId="{06396DE5-F605-4E87-A2ED-F6EF1B015C2F}">
      <dgm:prSet phldrT="[Text]"/>
      <dgm:spPr/>
      <dgm:t>
        <a:bodyPr/>
        <a:lstStyle/>
        <a:p>
          <a:r>
            <a:rPr lang="en-US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Antidepressant medication, exercise therapy, stress management (mindfulness) (Gartlehner et al., 2016).  </a:t>
          </a:r>
          <a:endParaRPr lang="en-GB"/>
        </a:p>
      </dgm:t>
    </dgm:pt>
    <dgm:pt modelId="{1FF1354D-0881-46DC-957B-9191735B0128}" type="parTrans" cxnId="{F9CE5971-DB07-4F92-9182-1BB2099CCD09}">
      <dgm:prSet/>
      <dgm:spPr/>
      <dgm:t>
        <a:bodyPr/>
        <a:lstStyle/>
        <a:p>
          <a:endParaRPr lang="en-GB"/>
        </a:p>
      </dgm:t>
    </dgm:pt>
    <dgm:pt modelId="{F9A8BC80-3C68-4A93-B724-D2B9D0C0B7A4}" type="sibTrans" cxnId="{F9CE5971-DB07-4F92-9182-1BB2099CCD09}">
      <dgm:prSet/>
      <dgm:spPr/>
      <dgm:t>
        <a:bodyPr/>
        <a:lstStyle/>
        <a:p>
          <a:endParaRPr lang="en-GB"/>
        </a:p>
      </dgm:t>
    </dgm:pt>
    <dgm:pt modelId="{9867E468-8E67-4C91-BC41-7A29F1E7529C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5: Education of the treatment plan – Personalised decision-making processes.</a:t>
          </a:r>
          <a:endParaRPr lang="en-GB"/>
        </a:p>
      </dgm:t>
    </dgm:pt>
    <dgm:pt modelId="{74E72EC8-6FAF-4201-BD2D-9F1CF2FCCA77}" type="parTrans" cxnId="{74ACF695-63F7-42CB-A76B-4311CF40E525}">
      <dgm:prSet/>
      <dgm:spPr/>
      <dgm:t>
        <a:bodyPr/>
        <a:lstStyle/>
        <a:p>
          <a:endParaRPr lang="en-GB"/>
        </a:p>
      </dgm:t>
    </dgm:pt>
    <dgm:pt modelId="{9E8C7A0B-0154-4A28-98FD-75CCA4ECBBA0}" type="sibTrans" cxnId="{74ACF695-63F7-42CB-A76B-4311CF40E525}">
      <dgm:prSet/>
      <dgm:spPr/>
      <dgm:t>
        <a:bodyPr/>
        <a:lstStyle/>
        <a:p>
          <a:endParaRPr lang="en-GB"/>
        </a:p>
      </dgm:t>
    </dgm:pt>
    <dgm:pt modelId="{DD03B29A-A2D8-4276-B227-CE6BF8A48E8C}">
      <dgm:prSet phldrT="[Text]"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sz="2000" b="1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Week 3:</a:t>
          </a:r>
          <a:endParaRPr lang="en-GB" sz="2000" b="1" dirty="0"/>
        </a:p>
      </dgm:t>
    </dgm:pt>
    <dgm:pt modelId="{D3466E08-0258-49EB-9985-ADBBCFED864B}" type="parTrans" cxnId="{7747E9A0-2933-45AB-8500-C131855EE685}">
      <dgm:prSet/>
      <dgm:spPr/>
      <dgm:t>
        <a:bodyPr/>
        <a:lstStyle/>
        <a:p>
          <a:endParaRPr lang="en-GB"/>
        </a:p>
      </dgm:t>
    </dgm:pt>
    <dgm:pt modelId="{02C9D69E-C391-41A6-9FAF-19FC170CDD81}" type="sibTrans" cxnId="{7747E9A0-2933-45AB-8500-C131855EE685}">
      <dgm:prSet/>
      <dgm:spPr/>
      <dgm:t>
        <a:bodyPr/>
        <a:lstStyle/>
        <a:p>
          <a:endParaRPr lang="en-GB"/>
        </a:p>
      </dgm:t>
    </dgm:pt>
    <dgm:pt modelId="{089BF0D7-8B74-4FBE-82B8-1FF62480468A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Multidisciplinary Approach</a:t>
          </a:r>
          <a:endParaRPr lang="en-GB"/>
        </a:p>
      </dgm:t>
    </dgm:pt>
    <dgm:pt modelId="{B0A249B1-BC36-4A07-9B36-27386873EAB9}" type="parTrans" cxnId="{F206ED55-BCB3-47D6-A52E-D641862D0D87}">
      <dgm:prSet/>
      <dgm:spPr/>
      <dgm:t>
        <a:bodyPr/>
        <a:lstStyle/>
        <a:p>
          <a:endParaRPr lang="en-GB"/>
        </a:p>
      </dgm:t>
    </dgm:pt>
    <dgm:pt modelId="{7E18C169-3388-4437-BD8A-7DC63AC860A8}" type="sibTrans" cxnId="{F206ED55-BCB3-47D6-A52E-D641862D0D87}">
      <dgm:prSet/>
      <dgm:spPr/>
      <dgm:t>
        <a:bodyPr/>
        <a:lstStyle/>
        <a:p>
          <a:endParaRPr lang="en-GB"/>
        </a:p>
      </dgm:t>
    </dgm:pt>
    <dgm:pt modelId="{E278AB9E-D867-4B8A-86D4-E9487D1E4802}">
      <dgm:prSet phldrT="[Text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1-5: Multidisciplinary team comprising psychiatrists, psychologists, social workers, and occupational therapists (Marx et al., 2023). </a:t>
          </a:r>
          <a:endParaRPr lang="en-GB" dirty="0"/>
        </a:p>
      </dgm:t>
    </dgm:pt>
    <dgm:pt modelId="{A1949178-693D-4D00-9BF0-4940A5DB1EE4}" type="parTrans" cxnId="{AF4F6ED2-3FCC-4F7E-B0B5-95155772CB89}">
      <dgm:prSet/>
      <dgm:spPr/>
      <dgm:t>
        <a:bodyPr/>
        <a:lstStyle/>
        <a:p>
          <a:endParaRPr lang="en-GB"/>
        </a:p>
      </dgm:t>
    </dgm:pt>
    <dgm:pt modelId="{2B2FD0B7-3CBC-4F9A-A645-1DD3A040B319}" type="sibTrans" cxnId="{AF4F6ED2-3FCC-4F7E-B0B5-95155772CB89}">
      <dgm:prSet/>
      <dgm:spPr/>
      <dgm:t>
        <a:bodyPr/>
        <a:lstStyle/>
        <a:p>
          <a:endParaRPr lang="en-GB"/>
        </a:p>
      </dgm:t>
    </dgm:pt>
    <dgm:pt modelId="{462A8A47-0FDB-463C-AEA0-F308891A58F0}">
      <dgm:prSet phldrT="[Text]"/>
      <dgm:spPr>
        <a:solidFill>
          <a:srgbClr val="FFC000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5: Integrate various therapeutic modalities and ensure holistic treatment delivery.</a:t>
          </a:r>
          <a:endParaRPr lang="en-GB" dirty="0"/>
        </a:p>
      </dgm:t>
    </dgm:pt>
    <dgm:pt modelId="{2768DA2A-5F49-419D-94B3-E42C0CF83B55}" type="parTrans" cxnId="{A4C8F9DD-77F4-4B07-BC1F-62A1031C18AF}">
      <dgm:prSet/>
      <dgm:spPr/>
      <dgm:t>
        <a:bodyPr/>
        <a:lstStyle/>
        <a:p>
          <a:endParaRPr lang="en-GB"/>
        </a:p>
      </dgm:t>
    </dgm:pt>
    <dgm:pt modelId="{526CC6E4-36FE-4930-887A-EE93A12D8B6E}" type="sibTrans" cxnId="{A4C8F9DD-77F4-4B07-BC1F-62A1031C18AF}">
      <dgm:prSet/>
      <dgm:spPr/>
      <dgm:t>
        <a:bodyPr/>
        <a:lstStyle/>
        <a:p>
          <a:endParaRPr lang="en-GB"/>
        </a:p>
      </dgm:t>
    </dgm:pt>
    <dgm:pt modelId="{0D969B7D-7935-42B2-864C-390BE2A0F6A0}">
      <dgm:prSet phldrT="[Text]"/>
      <dgm:spPr/>
      <dgm:t>
        <a:bodyPr/>
        <a:lstStyle/>
        <a:p>
          <a:r>
            <a: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Assess usage- feTelecommunicationedback.</a:t>
          </a:r>
          <a:endParaRPr lang="en-GB"/>
        </a:p>
      </dgm:t>
    </dgm:pt>
    <dgm:pt modelId="{3AF1B566-1B1B-432F-9727-430B676E50BA}" type="parTrans" cxnId="{A97FB4D4-21E9-42C0-828D-1BBBD09F174C}">
      <dgm:prSet/>
      <dgm:spPr/>
      <dgm:t>
        <a:bodyPr/>
        <a:lstStyle/>
        <a:p>
          <a:endParaRPr lang="en-GB"/>
        </a:p>
      </dgm:t>
    </dgm:pt>
    <dgm:pt modelId="{A9BF3551-91E5-44F7-A04A-BEB56CFA9DFE}" type="sibTrans" cxnId="{A97FB4D4-21E9-42C0-828D-1BBBD09F174C}">
      <dgm:prSet/>
      <dgm:spPr/>
      <dgm:t>
        <a:bodyPr/>
        <a:lstStyle/>
        <a:p>
          <a:endParaRPr lang="en-GB"/>
        </a:p>
      </dgm:t>
    </dgm:pt>
    <dgm:pt modelId="{F4B3F3B2-56BB-40B7-A480-55F805448556}" type="pres">
      <dgm:prSet presAssocID="{3401560C-0E1B-4397-8FED-F950346DD8CF}" presName="diagram" presStyleCnt="0">
        <dgm:presLayoutVars>
          <dgm:dir/>
          <dgm:resizeHandles val="exact"/>
        </dgm:presLayoutVars>
      </dgm:prSet>
      <dgm:spPr/>
    </dgm:pt>
    <dgm:pt modelId="{2EC8525B-9259-4B30-82D6-95E49192EDF7}" type="pres">
      <dgm:prSet presAssocID="{B7ED4E5E-B776-49DF-B557-8536FAFFC7A5}" presName="node" presStyleLbl="node1" presStyleIdx="0" presStyleCnt="9">
        <dgm:presLayoutVars>
          <dgm:bulletEnabled val="1"/>
        </dgm:presLayoutVars>
      </dgm:prSet>
      <dgm:spPr/>
    </dgm:pt>
    <dgm:pt modelId="{8AFDB6A7-5297-4BC8-9B97-9B6581153755}" type="pres">
      <dgm:prSet presAssocID="{026DB87E-7610-40E2-853D-15DE4B97A0FC}" presName="sibTrans" presStyleCnt="0"/>
      <dgm:spPr/>
    </dgm:pt>
    <dgm:pt modelId="{3AEF63B4-50B9-4FA4-A73F-0F77EB6F3C62}" type="pres">
      <dgm:prSet presAssocID="{9A97EE5E-B035-4185-93C2-D2E38BF84761}" presName="node" presStyleLbl="node1" presStyleIdx="1" presStyleCnt="9">
        <dgm:presLayoutVars>
          <dgm:bulletEnabled val="1"/>
        </dgm:presLayoutVars>
      </dgm:prSet>
      <dgm:spPr/>
    </dgm:pt>
    <dgm:pt modelId="{D6B2C8CB-5692-4549-BAEC-E545F4DC4BC7}" type="pres">
      <dgm:prSet presAssocID="{32FC6153-AC67-4090-97CF-DF241166A090}" presName="sibTrans" presStyleCnt="0"/>
      <dgm:spPr/>
    </dgm:pt>
    <dgm:pt modelId="{727DE84C-4C5A-488D-978F-416CCDDAB78E}" type="pres">
      <dgm:prSet presAssocID="{06396DE5-F605-4E87-A2ED-F6EF1B015C2F}" presName="node" presStyleLbl="node1" presStyleIdx="2" presStyleCnt="9">
        <dgm:presLayoutVars>
          <dgm:bulletEnabled val="1"/>
        </dgm:presLayoutVars>
      </dgm:prSet>
      <dgm:spPr/>
    </dgm:pt>
    <dgm:pt modelId="{E5AC3282-AB02-47F7-B5CC-C69602C85E2A}" type="pres">
      <dgm:prSet presAssocID="{F9A8BC80-3C68-4A93-B724-D2B9D0C0B7A4}" presName="sibTrans" presStyleCnt="0"/>
      <dgm:spPr/>
    </dgm:pt>
    <dgm:pt modelId="{19D318DE-CDA3-4679-9C4D-2EAAEB5D4E62}" type="pres">
      <dgm:prSet presAssocID="{9867E468-8E67-4C91-BC41-7A29F1E7529C}" presName="node" presStyleLbl="node1" presStyleIdx="3" presStyleCnt="9">
        <dgm:presLayoutVars>
          <dgm:bulletEnabled val="1"/>
        </dgm:presLayoutVars>
      </dgm:prSet>
      <dgm:spPr/>
    </dgm:pt>
    <dgm:pt modelId="{0A4BF05A-6773-42C2-8DAD-718E3A201EAD}" type="pres">
      <dgm:prSet presAssocID="{9E8C7A0B-0154-4A28-98FD-75CCA4ECBBA0}" presName="sibTrans" presStyleCnt="0"/>
      <dgm:spPr/>
    </dgm:pt>
    <dgm:pt modelId="{2FA00359-78BF-4D18-9660-27BBA2D75B25}" type="pres">
      <dgm:prSet presAssocID="{DD03B29A-A2D8-4276-B227-CE6BF8A48E8C}" presName="node" presStyleLbl="node1" presStyleIdx="4" presStyleCnt="9">
        <dgm:presLayoutVars>
          <dgm:bulletEnabled val="1"/>
        </dgm:presLayoutVars>
      </dgm:prSet>
      <dgm:spPr/>
    </dgm:pt>
    <dgm:pt modelId="{C43938E8-EBFC-4B15-B099-B63EF8A0AF9C}" type="pres">
      <dgm:prSet presAssocID="{02C9D69E-C391-41A6-9FAF-19FC170CDD81}" presName="sibTrans" presStyleCnt="0"/>
      <dgm:spPr/>
    </dgm:pt>
    <dgm:pt modelId="{74BA1066-8BAE-4F3C-807A-E44EC48B1150}" type="pres">
      <dgm:prSet presAssocID="{089BF0D7-8B74-4FBE-82B8-1FF62480468A}" presName="node" presStyleLbl="node1" presStyleIdx="5" presStyleCnt="9">
        <dgm:presLayoutVars>
          <dgm:bulletEnabled val="1"/>
        </dgm:presLayoutVars>
      </dgm:prSet>
      <dgm:spPr/>
    </dgm:pt>
    <dgm:pt modelId="{9A111573-B648-4A2E-ADED-9EE47FBC2337}" type="pres">
      <dgm:prSet presAssocID="{7E18C169-3388-4437-BD8A-7DC63AC860A8}" presName="sibTrans" presStyleCnt="0"/>
      <dgm:spPr/>
    </dgm:pt>
    <dgm:pt modelId="{D5508093-1EAD-4E49-A78F-7B8AB31B5BE5}" type="pres">
      <dgm:prSet presAssocID="{E278AB9E-D867-4B8A-86D4-E9487D1E4802}" presName="node" presStyleLbl="node1" presStyleIdx="6" presStyleCnt="9">
        <dgm:presLayoutVars>
          <dgm:bulletEnabled val="1"/>
        </dgm:presLayoutVars>
      </dgm:prSet>
      <dgm:spPr/>
    </dgm:pt>
    <dgm:pt modelId="{E2569F47-3E41-4690-9ED1-60D2388BFE05}" type="pres">
      <dgm:prSet presAssocID="{2B2FD0B7-3CBC-4F9A-A645-1DD3A040B319}" presName="sibTrans" presStyleCnt="0"/>
      <dgm:spPr/>
    </dgm:pt>
    <dgm:pt modelId="{ABF2C6C3-9915-4B49-8C23-1FC11066019C}" type="pres">
      <dgm:prSet presAssocID="{462A8A47-0FDB-463C-AEA0-F308891A58F0}" presName="node" presStyleLbl="node1" presStyleIdx="7" presStyleCnt="9">
        <dgm:presLayoutVars>
          <dgm:bulletEnabled val="1"/>
        </dgm:presLayoutVars>
      </dgm:prSet>
      <dgm:spPr/>
    </dgm:pt>
    <dgm:pt modelId="{77C71B82-1BAF-4D7D-A987-CADBD29E4EA5}" type="pres">
      <dgm:prSet presAssocID="{526CC6E4-36FE-4930-887A-EE93A12D8B6E}" presName="sibTrans" presStyleCnt="0"/>
      <dgm:spPr/>
    </dgm:pt>
    <dgm:pt modelId="{2520C105-5A48-47C0-9697-02D3062FD377}" type="pres">
      <dgm:prSet presAssocID="{0D969B7D-7935-42B2-864C-390BE2A0F6A0}" presName="node" presStyleLbl="node1" presStyleIdx="8" presStyleCnt="9">
        <dgm:presLayoutVars>
          <dgm:bulletEnabled val="1"/>
        </dgm:presLayoutVars>
      </dgm:prSet>
      <dgm:spPr/>
    </dgm:pt>
  </dgm:ptLst>
  <dgm:cxnLst>
    <dgm:cxn modelId="{423DE505-22AA-47EE-A279-F3CA99B136C0}" type="presOf" srcId="{DD03B29A-A2D8-4276-B227-CE6BF8A48E8C}" destId="{2FA00359-78BF-4D18-9660-27BBA2D75B25}" srcOrd="0" destOrd="0" presId="urn:microsoft.com/office/officeart/2005/8/layout/default"/>
    <dgm:cxn modelId="{CC74EE05-9081-4933-B5A0-0338B27A4928}" type="presOf" srcId="{E278AB9E-D867-4B8A-86D4-E9487D1E4802}" destId="{D5508093-1EAD-4E49-A78F-7B8AB31B5BE5}" srcOrd="0" destOrd="0" presId="urn:microsoft.com/office/officeart/2005/8/layout/default"/>
    <dgm:cxn modelId="{C26E7007-BA68-4356-8600-F976893349AD}" type="presOf" srcId="{9A97EE5E-B035-4185-93C2-D2E38BF84761}" destId="{3AEF63B4-50B9-4FA4-A73F-0F77EB6F3C62}" srcOrd="0" destOrd="0" presId="urn:microsoft.com/office/officeart/2005/8/layout/default"/>
    <dgm:cxn modelId="{56F1D30C-4979-4C9F-8146-2B85D121F843}" srcId="{3401560C-0E1B-4397-8FED-F950346DD8CF}" destId="{9A97EE5E-B035-4185-93C2-D2E38BF84761}" srcOrd="1" destOrd="0" parTransId="{D38B634F-288C-4BFB-B6A7-1EA153BA99ED}" sibTransId="{32FC6153-AC67-4090-97CF-DF241166A090}"/>
    <dgm:cxn modelId="{60E38411-1EC0-442C-9F8A-3194A5549FED}" type="presOf" srcId="{B7ED4E5E-B776-49DF-B557-8536FAFFC7A5}" destId="{2EC8525B-9259-4B30-82D6-95E49192EDF7}" srcOrd="0" destOrd="0" presId="urn:microsoft.com/office/officeart/2005/8/layout/default"/>
    <dgm:cxn modelId="{68645214-AF6E-4EB2-99BA-766E9C97D98B}" type="presOf" srcId="{462A8A47-0FDB-463C-AEA0-F308891A58F0}" destId="{ABF2C6C3-9915-4B49-8C23-1FC11066019C}" srcOrd="0" destOrd="0" presId="urn:microsoft.com/office/officeart/2005/8/layout/default"/>
    <dgm:cxn modelId="{5F040E31-AA12-4038-B2DA-519C76254A9E}" type="presOf" srcId="{06396DE5-F605-4E87-A2ED-F6EF1B015C2F}" destId="{727DE84C-4C5A-488D-978F-416CCDDAB78E}" srcOrd="0" destOrd="0" presId="urn:microsoft.com/office/officeart/2005/8/layout/default"/>
    <dgm:cxn modelId="{F9CE5971-DB07-4F92-9182-1BB2099CCD09}" srcId="{3401560C-0E1B-4397-8FED-F950346DD8CF}" destId="{06396DE5-F605-4E87-A2ED-F6EF1B015C2F}" srcOrd="2" destOrd="0" parTransId="{1FF1354D-0881-46DC-957B-9191735B0128}" sibTransId="{F9A8BC80-3C68-4A93-B724-D2B9D0C0B7A4}"/>
    <dgm:cxn modelId="{F206ED55-BCB3-47D6-A52E-D641862D0D87}" srcId="{3401560C-0E1B-4397-8FED-F950346DD8CF}" destId="{089BF0D7-8B74-4FBE-82B8-1FF62480468A}" srcOrd="5" destOrd="0" parTransId="{B0A249B1-BC36-4A07-9B36-27386873EAB9}" sibTransId="{7E18C169-3388-4437-BD8A-7DC63AC860A8}"/>
    <dgm:cxn modelId="{52C3C28E-7832-41C2-A2D4-A061F3F7FF53}" type="presOf" srcId="{0D969B7D-7935-42B2-864C-390BE2A0F6A0}" destId="{2520C105-5A48-47C0-9697-02D3062FD377}" srcOrd="0" destOrd="0" presId="urn:microsoft.com/office/officeart/2005/8/layout/default"/>
    <dgm:cxn modelId="{74ACF695-63F7-42CB-A76B-4311CF40E525}" srcId="{3401560C-0E1B-4397-8FED-F950346DD8CF}" destId="{9867E468-8E67-4C91-BC41-7A29F1E7529C}" srcOrd="3" destOrd="0" parTransId="{74E72EC8-6FAF-4201-BD2D-9F1CF2FCCA77}" sibTransId="{9E8C7A0B-0154-4A28-98FD-75CCA4ECBBA0}"/>
    <dgm:cxn modelId="{F60ABAA0-F2B6-4AC9-AAEE-4ABF82D6858A}" type="presOf" srcId="{3401560C-0E1B-4397-8FED-F950346DD8CF}" destId="{F4B3F3B2-56BB-40B7-A480-55F805448556}" srcOrd="0" destOrd="0" presId="urn:microsoft.com/office/officeart/2005/8/layout/default"/>
    <dgm:cxn modelId="{7747E9A0-2933-45AB-8500-C131855EE685}" srcId="{3401560C-0E1B-4397-8FED-F950346DD8CF}" destId="{DD03B29A-A2D8-4276-B227-CE6BF8A48E8C}" srcOrd="4" destOrd="0" parTransId="{D3466E08-0258-49EB-9985-ADBBCFED864B}" sibTransId="{02C9D69E-C391-41A6-9FAF-19FC170CDD81}"/>
    <dgm:cxn modelId="{AF4F6ED2-3FCC-4F7E-B0B5-95155772CB89}" srcId="{3401560C-0E1B-4397-8FED-F950346DD8CF}" destId="{E278AB9E-D867-4B8A-86D4-E9487D1E4802}" srcOrd="6" destOrd="0" parTransId="{A1949178-693D-4D00-9BF0-4940A5DB1EE4}" sibTransId="{2B2FD0B7-3CBC-4F9A-A645-1DD3A040B319}"/>
    <dgm:cxn modelId="{A1329ED2-9102-41A8-865F-79D84C2CDF6A}" srcId="{3401560C-0E1B-4397-8FED-F950346DD8CF}" destId="{B7ED4E5E-B776-49DF-B557-8536FAFFC7A5}" srcOrd="0" destOrd="0" parTransId="{9B24514F-80ED-46AA-9016-7CBA30A78DD5}" sibTransId="{026DB87E-7610-40E2-853D-15DE4B97A0FC}"/>
    <dgm:cxn modelId="{A97FB4D4-21E9-42C0-828D-1BBBD09F174C}" srcId="{3401560C-0E1B-4397-8FED-F950346DD8CF}" destId="{0D969B7D-7935-42B2-864C-390BE2A0F6A0}" srcOrd="8" destOrd="0" parTransId="{3AF1B566-1B1B-432F-9727-430B676E50BA}" sibTransId="{A9BF3551-91E5-44F7-A04A-BEB56CFA9DFE}"/>
    <dgm:cxn modelId="{A334C0DD-D0D0-4D5A-8903-3EC90F6C1C13}" type="presOf" srcId="{9867E468-8E67-4C91-BC41-7A29F1E7529C}" destId="{19D318DE-CDA3-4679-9C4D-2EAAEB5D4E62}" srcOrd="0" destOrd="0" presId="urn:microsoft.com/office/officeart/2005/8/layout/default"/>
    <dgm:cxn modelId="{A4C8F9DD-77F4-4B07-BC1F-62A1031C18AF}" srcId="{3401560C-0E1B-4397-8FED-F950346DD8CF}" destId="{462A8A47-0FDB-463C-AEA0-F308891A58F0}" srcOrd="7" destOrd="0" parTransId="{2768DA2A-5F49-419D-94B3-E42C0CF83B55}" sibTransId="{526CC6E4-36FE-4930-887A-EE93A12D8B6E}"/>
    <dgm:cxn modelId="{5C5472FA-2A39-4E67-ABE9-A29642E3FBD9}" type="presOf" srcId="{089BF0D7-8B74-4FBE-82B8-1FF62480468A}" destId="{74BA1066-8BAE-4F3C-807A-E44EC48B1150}" srcOrd="0" destOrd="0" presId="urn:microsoft.com/office/officeart/2005/8/layout/default"/>
    <dgm:cxn modelId="{F3B069A2-C1A8-4D73-8D8F-0D8126BAC8A3}" type="presParOf" srcId="{F4B3F3B2-56BB-40B7-A480-55F805448556}" destId="{2EC8525B-9259-4B30-82D6-95E49192EDF7}" srcOrd="0" destOrd="0" presId="urn:microsoft.com/office/officeart/2005/8/layout/default"/>
    <dgm:cxn modelId="{E19D6016-DF4A-45C1-B8DE-DFE900B61187}" type="presParOf" srcId="{F4B3F3B2-56BB-40B7-A480-55F805448556}" destId="{8AFDB6A7-5297-4BC8-9B97-9B6581153755}" srcOrd="1" destOrd="0" presId="urn:microsoft.com/office/officeart/2005/8/layout/default"/>
    <dgm:cxn modelId="{18078C21-9693-4169-938B-94D7E2388E3B}" type="presParOf" srcId="{F4B3F3B2-56BB-40B7-A480-55F805448556}" destId="{3AEF63B4-50B9-4FA4-A73F-0F77EB6F3C62}" srcOrd="2" destOrd="0" presId="urn:microsoft.com/office/officeart/2005/8/layout/default"/>
    <dgm:cxn modelId="{427E0707-93E7-4D07-B9AA-0DE0EEF4412B}" type="presParOf" srcId="{F4B3F3B2-56BB-40B7-A480-55F805448556}" destId="{D6B2C8CB-5692-4549-BAEC-E545F4DC4BC7}" srcOrd="3" destOrd="0" presId="urn:microsoft.com/office/officeart/2005/8/layout/default"/>
    <dgm:cxn modelId="{46BFC040-49B2-4E3A-BE04-18E8A8363397}" type="presParOf" srcId="{F4B3F3B2-56BB-40B7-A480-55F805448556}" destId="{727DE84C-4C5A-488D-978F-416CCDDAB78E}" srcOrd="4" destOrd="0" presId="urn:microsoft.com/office/officeart/2005/8/layout/default"/>
    <dgm:cxn modelId="{B0664341-0492-4309-A1A5-EF4ADCC5758D}" type="presParOf" srcId="{F4B3F3B2-56BB-40B7-A480-55F805448556}" destId="{E5AC3282-AB02-47F7-B5CC-C69602C85E2A}" srcOrd="5" destOrd="0" presId="urn:microsoft.com/office/officeart/2005/8/layout/default"/>
    <dgm:cxn modelId="{A2BC5D6E-3F71-4E31-9E23-A420C3383424}" type="presParOf" srcId="{F4B3F3B2-56BB-40B7-A480-55F805448556}" destId="{19D318DE-CDA3-4679-9C4D-2EAAEB5D4E62}" srcOrd="6" destOrd="0" presId="urn:microsoft.com/office/officeart/2005/8/layout/default"/>
    <dgm:cxn modelId="{83BA4D03-8F46-4A0F-8A8A-F5C4903E2DA0}" type="presParOf" srcId="{F4B3F3B2-56BB-40B7-A480-55F805448556}" destId="{0A4BF05A-6773-42C2-8DAD-718E3A201EAD}" srcOrd="7" destOrd="0" presId="urn:microsoft.com/office/officeart/2005/8/layout/default"/>
    <dgm:cxn modelId="{BAD47A0B-ADA2-4A7D-9CBB-1B4824E89434}" type="presParOf" srcId="{F4B3F3B2-56BB-40B7-A480-55F805448556}" destId="{2FA00359-78BF-4D18-9660-27BBA2D75B25}" srcOrd="8" destOrd="0" presId="urn:microsoft.com/office/officeart/2005/8/layout/default"/>
    <dgm:cxn modelId="{3B9D8E8F-EBD2-4B29-9B99-772D7D3FEA6A}" type="presParOf" srcId="{F4B3F3B2-56BB-40B7-A480-55F805448556}" destId="{C43938E8-EBFC-4B15-B099-B63EF8A0AF9C}" srcOrd="9" destOrd="0" presId="urn:microsoft.com/office/officeart/2005/8/layout/default"/>
    <dgm:cxn modelId="{854BD203-B57C-46B7-90AB-ADBE6401B190}" type="presParOf" srcId="{F4B3F3B2-56BB-40B7-A480-55F805448556}" destId="{74BA1066-8BAE-4F3C-807A-E44EC48B1150}" srcOrd="10" destOrd="0" presId="urn:microsoft.com/office/officeart/2005/8/layout/default"/>
    <dgm:cxn modelId="{B1202911-CEF6-4EB1-809E-66641700D93F}" type="presParOf" srcId="{F4B3F3B2-56BB-40B7-A480-55F805448556}" destId="{9A111573-B648-4A2E-ADED-9EE47FBC2337}" srcOrd="11" destOrd="0" presId="urn:microsoft.com/office/officeart/2005/8/layout/default"/>
    <dgm:cxn modelId="{834D000E-4226-48B3-AFDF-8E2019D11870}" type="presParOf" srcId="{F4B3F3B2-56BB-40B7-A480-55F805448556}" destId="{D5508093-1EAD-4E49-A78F-7B8AB31B5BE5}" srcOrd="12" destOrd="0" presId="urn:microsoft.com/office/officeart/2005/8/layout/default"/>
    <dgm:cxn modelId="{B4083E4E-00BF-45DC-889C-DA71A17CE206}" type="presParOf" srcId="{F4B3F3B2-56BB-40B7-A480-55F805448556}" destId="{E2569F47-3E41-4690-9ED1-60D2388BFE05}" srcOrd="13" destOrd="0" presId="urn:microsoft.com/office/officeart/2005/8/layout/default"/>
    <dgm:cxn modelId="{76AE169A-6E4D-41B4-A482-1CCE4553C803}" type="presParOf" srcId="{F4B3F3B2-56BB-40B7-A480-55F805448556}" destId="{ABF2C6C3-9915-4B49-8C23-1FC11066019C}" srcOrd="14" destOrd="0" presId="urn:microsoft.com/office/officeart/2005/8/layout/default"/>
    <dgm:cxn modelId="{6C37FCF9-9807-45B4-A175-5F3097638585}" type="presParOf" srcId="{F4B3F3B2-56BB-40B7-A480-55F805448556}" destId="{77C71B82-1BAF-4D7D-A987-CADBD29E4EA5}" srcOrd="15" destOrd="0" presId="urn:microsoft.com/office/officeart/2005/8/layout/default"/>
    <dgm:cxn modelId="{0BE3E6D7-1CB4-4CDA-A4A8-562077B28E74}" type="presParOf" srcId="{F4B3F3B2-56BB-40B7-A480-55F805448556}" destId="{2520C105-5A48-47C0-9697-02D3062FD377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0948E95-0DB8-4101-A769-7F9E3D20D2C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85C60F9-B799-47AA-B87B-1EF0D31D20CE}">
      <dgm:prSet/>
      <dgm:spPr/>
      <dgm:t>
        <a:bodyPr/>
        <a:lstStyle/>
        <a:p>
          <a:r>
            <a:rPr lang="en-GB" dirty="0"/>
            <a:t>Surveying feedback from individuals about therapy experiences.</a:t>
          </a:r>
          <a:endParaRPr lang="en-US" dirty="0"/>
        </a:p>
      </dgm:t>
    </dgm:pt>
    <dgm:pt modelId="{12EBDA87-76FC-44EF-AC1B-E0F11988DF03}" type="parTrans" cxnId="{5D88E897-B4C0-40F3-99E1-2F6F51335427}">
      <dgm:prSet/>
      <dgm:spPr/>
      <dgm:t>
        <a:bodyPr/>
        <a:lstStyle/>
        <a:p>
          <a:endParaRPr lang="en-US"/>
        </a:p>
      </dgm:t>
    </dgm:pt>
    <dgm:pt modelId="{CB87CB64-2051-4A53-BAF1-973021CCA6D0}" type="sibTrans" cxnId="{5D88E897-B4C0-40F3-99E1-2F6F51335427}">
      <dgm:prSet/>
      <dgm:spPr/>
      <dgm:t>
        <a:bodyPr/>
        <a:lstStyle/>
        <a:p>
          <a:endParaRPr lang="en-US"/>
        </a:p>
      </dgm:t>
    </dgm:pt>
    <dgm:pt modelId="{5135921D-CDD4-430C-BE9A-9D7AEF9C5097}">
      <dgm:prSet/>
      <dgm:spPr/>
      <dgm:t>
        <a:bodyPr/>
        <a:lstStyle/>
        <a:p>
          <a:r>
            <a:rPr lang="en-GB" dirty="0"/>
            <a:t>Reviewing treatment goals, make any adjustments.</a:t>
          </a:r>
        </a:p>
        <a:p>
          <a:r>
            <a:rPr lang="en-GB" dirty="0"/>
            <a:t>SMART</a:t>
          </a:r>
          <a:endParaRPr lang="en-US" dirty="0"/>
        </a:p>
      </dgm:t>
    </dgm:pt>
    <dgm:pt modelId="{5553044D-797B-43DC-A600-7785DFF9C05B}" type="parTrans" cxnId="{5CAE8A90-B66F-4F32-B3E7-74B0F8964964}">
      <dgm:prSet/>
      <dgm:spPr/>
      <dgm:t>
        <a:bodyPr/>
        <a:lstStyle/>
        <a:p>
          <a:endParaRPr lang="en-US"/>
        </a:p>
      </dgm:t>
    </dgm:pt>
    <dgm:pt modelId="{67E0A4B0-DE5E-4C84-B641-8E4ABA5AE700}" type="sibTrans" cxnId="{5CAE8A90-B66F-4F32-B3E7-74B0F8964964}">
      <dgm:prSet/>
      <dgm:spPr/>
      <dgm:t>
        <a:bodyPr/>
        <a:lstStyle/>
        <a:p>
          <a:endParaRPr lang="en-US"/>
        </a:p>
      </dgm:t>
    </dgm:pt>
    <dgm:pt modelId="{A0E2FEE5-ADEC-4E27-80C0-138C9C980B9E}">
      <dgm:prSet/>
      <dgm:spPr/>
      <dgm:t>
        <a:bodyPr/>
        <a:lstStyle/>
        <a:p>
          <a:r>
            <a:rPr lang="en-GB" dirty="0"/>
            <a:t>Evaluate progress, functioning, and response to treatment for ongoing adjustments.</a:t>
          </a:r>
          <a:endParaRPr lang="en-US" dirty="0"/>
        </a:p>
      </dgm:t>
    </dgm:pt>
    <dgm:pt modelId="{BAE788EB-28CE-4F74-8530-A6EDAC903F7B}" type="parTrans" cxnId="{8BF0B63A-4C0F-4FA3-A840-52CA55E393C8}">
      <dgm:prSet/>
      <dgm:spPr/>
      <dgm:t>
        <a:bodyPr/>
        <a:lstStyle/>
        <a:p>
          <a:endParaRPr lang="en-US"/>
        </a:p>
      </dgm:t>
    </dgm:pt>
    <dgm:pt modelId="{63D71D55-F68C-43C5-B26D-F5CFAB24E7B5}" type="sibTrans" cxnId="{8BF0B63A-4C0F-4FA3-A840-52CA55E393C8}">
      <dgm:prSet/>
      <dgm:spPr/>
      <dgm:t>
        <a:bodyPr/>
        <a:lstStyle/>
        <a:p>
          <a:endParaRPr lang="en-US"/>
        </a:p>
      </dgm:t>
    </dgm:pt>
    <dgm:pt modelId="{61868D8B-170B-4EE1-AC1E-3A0D65721260}">
      <dgm:prSet/>
      <dgm:spPr/>
      <dgm:t>
        <a:bodyPr/>
        <a:lstStyle/>
        <a:p>
          <a:r>
            <a:rPr lang="en-GB" dirty="0"/>
            <a:t>Continued therapy sessions (CBT).</a:t>
          </a:r>
          <a:endParaRPr lang="en-US" dirty="0"/>
        </a:p>
      </dgm:t>
    </dgm:pt>
    <dgm:pt modelId="{C9236A8F-A699-450C-B394-20337A0BBAEE}" type="parTrans" cxnId="{73DF9147-6AEC-4C85-9E5F-54A395823109}">
      <dgm:prSet/>
      <dgm:spPr/>
      <dgm:t>
        <a:bodyPr/>
        <a:lstStyle/>
        <a:p>
          <a:endParaRPr lang="en-US"/>
        </a:p>
      </dgm:t>
    </dgm:pt>
    <dgm:pt modelId="{E056E2E0-7507-4023-AE73-6D8098328D9F}" type="sibTrans" cxnId="{73DF9147-6AEC-4C85-9E5F-54A395823109}">
      <dgm:prSet/>
      <dgm:spPr/>
      <dgm:t>
        <a:bodyPr/>
        <a:lstStyle/>
        <a:p>
          <a:endParaRPr lang="en-US"/>
        </a:p>
      </dgm:t>
    </dgm:pt>
    <dgm:pt modelId="{6CE746F5-8B11-4885-A65A-148D493F9241}">
      <dgm:prSet/>
      <dgm:spPr/>
      <dgm:t>
        <a:bodyPr/>
        <a:lstStyle/>
        <a:p>
          <a:r>
            <a:rPr lang="en-GB" dirty="0"/>
            <a:t>Critical medication management.</a:t>
          </a:r>
          <a:endParaRPr lang="en-US" dirty="0"/>
        </a:p>
      </dgm:t>
    </dgm:pt>
    <dgm:pt modelId="{27EC330A-C872-4493-8DE0-C6153E28D073}" type="parTrans" cxnId="{E851A707-949A-4224-BA26-6E983EF49006}">
      <dgm:prSet/>
      <dgm:spPr/>
      <dgm:t>
        <a:bodyPr/>
        <a:lstStyle/>
        <a:p>
          <a:endParaRPr lang="en-US"/>
        </a:p>
      </dgm:t>
    </dgm:pt>
    <dgm:pt modelId="{D4856E61-A508-4608-AD54-FA115A54636E}" type="sibTrans" cxnId="{E851A707-949A-4224-BA26-6E983EF49006}">
      <dgm:prSet/>
      <dgm:spPr/>
      <dgm:t>
        <a:bodyPr/>
        <a:lstStyle/>
        <a:p>
          <a:endParaRPr lang="en-US"/>
        </a:p>
      </dgm:t>
    </dgm:pt>
    <dgm:pt modelId="{0FC95693-D64E-4E00-8A0A-0E44BA11263E}">
      <dgm:prSet/>
      <dgm:spPr/>
      <dgm:t>
        <a:bodyPr/>
        <a:lstStyle/>
        <a:p>
          <a:r>
            <a:rPr lang="en-GB" dirty="0"/>
            <a:t>Additional psychoeducational sessions.</a:t>
          </a:r>
          <a:endParaRPr lang="en-US" dirty="0"/>
        </a:p>
      </dgm:t>
    </dgm:pt>
    <dgm:pt modelId="{5AF268B2-39E2-412E-98F9-7DA535CF88FB}" type="parTrans" cxnId="{F9AB0345-D671-496E-9BE6-0A98E0668B46}">
      <dgm:prSet/>
      <dgm:spPr/>
      <dgm:t>
        <a:bodyPr/>
        <a:lstStyle/>
        <a:p>
          <a:endParaRPr lang="en-US"/>
        </a:p>
      </dgm:t>
    </dgm:pt>
    <dgm:pt modelId="{EB12E1DD-E83D-4FF6-ACD1-D95D8D27FCD0}" type="sibTrans" cxnId="{F9AB0345-D671-496E-9BE6-0A98E0668B46}">
      <dgm:prSet/>
      <dgm:spPr/>
      <dgm:t>
        <a:bodyPr/>
        <a:lstStyle/>
        <a:p>
          <a:endParaRPr lang="en-US"/>
        </a:p>
      </dgm:t>
    </dgm:pt>
    <dgm:pt modelId="{95B6E58B-0F8E-4473-A6EA-63C91E795E46}">
      <dgm:prSet/>
      <dgm:spPr/>
      <dgm:t>
        <a:bodyPr/>
        <a:lstStyle/>
        <a:p>
          <a:r>
            <a:rPr lang="en-GB" dirty="0"/>
            <a:t>Ongoing engagement with social support networks.</a:t>
          </a:r>
          <a:endParaRPr lang="en-US" dirty="0"/>
        </a:p>
      </dgm:t>
    </dgm:pt>
    <dgm:pt modelId="{FC5E13BE-9176-4E9E-A15B-47270C2BC918}" type="parTrans" cxnId="{11B9B317-30C2-4213-B965-B1DF593FC4E6}">
      <dgm:prSet/>
      <dgm:spPr/>
      <dgm:t>
        <a:bodyPr/>
        <a:lstStyle/>
        <a:p>
          <a:endParaRPr lang="en-US"/>
        </a:p>
      </dgm:t>
    </dgm:pt>
    <dgm:pt modelId="{8B6CC034-C259-48E8-A751-0B614CDC5E68}" type="sibTrans" cxnId="{11B9B317-30C2-4213-B965-B1DF593FC4E6}">
      <dgm:prSet/>
      <dgm:spPr/>
      <dgm:t>
        <a:bodyPr/>
        <a:lstStyle/>
        <a:p>
          <a:endParaRPr lang="en-US"/>
        </a:p>
      </dgm:t>
    </dgm:pt>
    <dgm:pt modelId="{C06525FF-35FA-43F2-8EE0-6D1FE57A37B7}">
      <dgm:prSet/>
      <dgm:spPr/>
      <dgm:t>
        <a:bodyPr/>
        <a:lstStyle/>
        <a:p>
          <a:r>
            <a:rPr lang="en-GB" dirty="0"/>
            <a:t>Healthy lifestyle habits integral to holistic treatment.</a:t>
          </a:r>
          <a:endParaRPr lang="en-US" dirty="0"/>
        </a:p>
      </dgm:t>
    </dgm:pt>
    <dgm:pt modelId="{AB7DCEEF-28BE-488D-8D1B-3E16F18118F7}" type="parTrans" cxnId="{6B4233DC-3165-45A4-B880-E456AAD33C1E}">
      <dgm:prSet/>
      <dgm:spPr/>
      <dgm:t>
        <a:bodyPr/>
        <a:lstStyle/>
        <a:p>
          <a:endParaRPr lang="en-US"/>
        </a:p>
      </dgm:t>
    </dgm:pt>
    <dgm:pt modelId="{B09C08BF-9667-479B-B857-97B43F590A4F}" type="sibTrans" cxnId="{6B4233DC-3165-45A4-B880-E456AAD33C1E}">
      <dgm:prSet/>
      <dgm:spPr/>
      <dgm:t>
        <a:bodyPr/>
        <a:lstStyle/>
        <a:p>
          <a:endParaRPr lang="en-US"/>
        </a:p>
      </dgm:t>
    </dgm:pt>
    <dgm:pt modelId="{2885C860-09AF-472A-B61B-11E231B4A991}">
      <dgm:prSet/>
      <dgm:spPr/>
      <dgm:t>
        <a:bodyPr/>
        <a:lstStyle/>
        <a:p>
          <a:r>
            <a:rPr lang="en-GB" dirty="0"/>
            <a:t>Collaborative goal-setting and reflection on intervention effectiveness.</a:t>
          </a:r>
          <a:endParaRPr lang="en-US" dirty="0"/>
        </a:p>
      </dgm:t>
    </dgm:pt>
    <dgm:pt modelId="{0EE9E6A0-3BD5-4C58-8515-64AC45BE139F}" type="parTrans" cxnId="{96AC4B3C-A72E-47B8-8284-04DCC3267EEB}">
      <dgm:prSet/>
      <dgm:spPr/>
      <dgm:t>
        <a:bodyPr/>
        <a:lstStyle/>
        <a:p>
          <a:endParaRPr lang="en-US"/>
        </a:p>
      </dgm:t>
    </dgm:pt>
    <dgm:pt modelId="{915E1942-A2F5-4F84-A0E0-4AFC83910480}" type="sibTrans" cxnId="{96AC4B3C-A72E-47B8-8284-04DCC3267EEB}">
      <dgm:prSet/>
      <dgm:spPr/>
      <dgm:t>
        <a:bodyPr/>
        <a:lstStyle/>
        <a:p>
          <a:endParaRPr lang="en-US"/>
        </a:p>
      </dgm:t>
    </dgm:pt>
    <dgm:pt modelId="{77DF1266-DC66-43D3-8EA2-A50F42EA34A8}" type="pres">
      <dgm:prSet presAssocID="{F0948E95-0DB8-4101-A769-7F9E3D20D2CC}" presName="diagram" presStyleCnt="0">
        <dgm:presLayoutVars>
          <dgm:dir/>
          <dgm:resizeHandles val="exact"/>
        </dgm:presLayoutVars>
      </dgm:prSet>
      <dgm:spPr/>
    </dgm:pt>
    <dgm:pt modelId="{1744B409-6C7D-46DA-8B06-CAC5661A69CA}" type="pres">
      <dgm:prSet presAssocID="{685C60F9-B799-47AA-B87B-1EF0D31D20CE}" presName="node" presStyleLbl="node1" presStyleIdx="0" presStyleCnt="9">
        <dgm:presLayoutVars>
          <dgm:bulletEnabled val="1"/>
        </dgm:presLayoutVars>
      </dgm:prSet>
      <dgm:spPr/>
    </dgm:pt>
    <dgm:pt modelId="{AD1D63A9-EACC-4504-AE0C-4CD2F598930C}" type="pres">
      <dgm:prSet presAssocID="{CB87CB64-2051-4A53-BAF1-973021CCA6D0}" presName="sibTrans" presStyleCnt="0"/>
      <dgm:spPr/>
    </dgm:pt>
    <dgm:pt modelId="{5DE58D04-4EC9-48B7-A226-EAA80CD24050}" type="pres">
      <dgm:prSet presAssocID="{5135921D-CDD4-430C-BE9A-9D7AEF9C5097}" presName="node" presStyleLbl="node1" presStyleIdx="1" presStyleCnt="9">
        <dgm:presLayoutVars>
          <dgm:bulletEnabled val="1"/>
        </dgm:presLayoutVars>
      </dgm:prSet>
      <dgm:spPr/>
    </dgm:pt>
    <dgm:pt modelId="{1860E4EF-A430-42A9-9006-A55AEF7A08BD}" type="pres">
      <dgm:prSet presAssocID="{67E0A4B0-DE5E-4C84-B641-8E4ABA5AE700}" presName="sibTrans" presStyleCnt="0"/>
      <dgm:spPr/>
    </dgm:pt>
    <dgm:pt modelId="{D553E56F-E66B-424E-8BE2-B7A93FCD7AF6}" type="pres">
      <dgm:prSet presAssocID="{A0E2FEE5-ADEC-4E27-80C0-138C9C980B9E}" presName="node" presStyleLbl="node1" presStyleIdx="2" presStyleCnt="9">
        <dgm:presLayoutVars>
          <dgm:bulletEnabled val="1"/>
        </dgm:presLayoutVars>
      </dgm:prSet>
      <dgm:spPr/>
    </dgm:pt>
    <dgm:pt modelId="{23671AA1-F1A9-4128-B99C-0F3BA0D2DC9C}" type="pres">
      <dgm:prSet presAssocID="{63D71D55-F68C-43C5-B26D-F5CFAB24E7B5}" presName="sibTrans" presStyleCnt="0"/>
      <dgm:spPr/>
    </dgm:pt>
    <dgm:pt modelId="{1CB2BBAC-2347-42E6-A6AC-10FFBB8390A0}" type="pres">
      <dgm:prSet presAssocID="{61868D8B-170B-4EE1-AC1E-3A0D65721260}" presName="node" presStyleLbl="node1" presStyleIdx="3" presStyleCnt="9">
        <dgm:presLayoutVars>
          <dgm:bulletEnabled val="1"/>
        </dgm:presLayoutVars>
      </dgm:prSet>
      <dgm:spPr/>
    </dgm:pt>
    <dgm:pt modelId="{AEC66F1A-3876-41DE-AC53-B3F0A72F368D}" type="pres">
      <dgm:prSet presAssocID="{E056E2E0-7507-4023-AE73-6D8098328D9F}" presName="sibTrans" presStyleCnt="0"/>
      <dgm:spPr/>
    </dgm:pt>
    <dgm:pt modelId="{1B7BFEB3-5682-43BA-94CE-90D0EF22E3DF}" type="pres">
      <dgm:prSet presAssocID="{6CE746F5-8B11-4885-A65A-148D493F9241}" presName="node" presStyleLbl="node1" presStyleIdx="4" presStyleCnt="9">
        <dgm:presLayoutVars>
          <dgm:bulletEnabled val="1"/>
        </dgm:presLayoutVars>
      </dgm:prSet>
      <dgm:spPr/>
    </dgm:pt>
    <dgm:pt modelId="{56D44A45-8721-4516-BB04-913EC516B2B8}" type="pres">
      <dgm:prSet presAssocID="{D4856E61-A508-4608-AD54-FA115A54636E}" presName="sibTrans" presStyleCnt="0"/>
      <dgm:spPr/>
    </dgm:pt>
    <dgm:pt modelId="{6C16E283-E2A2-45DB-8D0D-537F7164A3C7}" type="pres">
      <dgm:prSet presAssocID="{0FC95693-D64E-4E00-8A0A-0E44BA11263E}" presName="node" presStyleLbl="node1" presStyleIdx="5" presStyleCnt="9">
        <dgm:presLayoutVars>
          <dgm:bulletEnabled val="1"/>
        </dgm:presLayoutVars>
      </dgm:prSet>
      <dgm:spPr/>
    </dgm:pt>
    <dgm:pt modelId="{2CA2F9C2-ADEE-4522-94CF-352827052F6E}" type="pres">
      <dgm:prSet presAssocID="{EB12E1DD-E83D-4FF6-ACD1-D95D8D27FCD0}" presName="sibTrans" presStyleCnt="0"/>
      <dgm:spPr/>
    </dgm:pt>
    <dgm:pt modelId="{2BC4AACE-6ACC-4873-9E7A-4C45DB37D127}" type="pres">
      <dgm:prSet presAssocID="{95B6E58B-0F8E-4473-A6EA-63C91E795E46}" presName="node" presStyleLbl="node1" presStyleIdx="6" presStyleCnt="9">
        <dgm:presLayoutVars>
          <dgm:bulletEnabled val="1"/>
        </dgm:presLayoutVars>
      </dgm:prSet>
      <dgm:spPr/>
    </dgm:pt>
    <dgm:pt modelId="{18A6811A-C649-4C8C-807D-B553E95F625F}" type="pres">
      <dgm:prSet presAssocID="{8B6CC034-C259-48E8-A751-0B614CDC5E68}" presName="sibTrans" presStyleCnt="0"/>
      <dgm:spPr/>
    </dgm:pt>
    <dgm:pt modelId="{EE0FAA71-7C7B-4787-A5B4-D961C3332E36}" type="pres">
      <dgm:prSet presAssocID="{C06525FF-35FA-43F2-8EE0-6D1FE57A37B7}" presName="node" presStyleLbl="node1" presStyleIdx="7" presStyleCnt="9">
        <dgm:presLayoutVars>
          <dgm:bulletEnabled val="1"/>
        </dgm:presLayoutVars>
      </dgm:prSet>
      <dgm:spPr/>
    </dgm:pt>
    <dgm:pt modelId="{99E7BB20-B043-4D53-B930-EF5D69DD3C8A}" type="pres">
      <dgm:prSet presAssocID="{B09C08BF-9667-479B-B857-97B43F590A4F}" presName="sibTrans" presStyleCnt="0"/>
      <dgm:spPr/>
    </dgm:pt>
    <dgm:pt modelId="{37A22306-63C5-438E-8AA0-12EE67347830}" type="pres">
      <dgm:prSet presAssocID="{2885C860-09AF-472A-B61B-11E231B4A991}" presName="node" presStyleLbl="node1" presStyleIdx="8" presStyleCnt="9">
        <dgm:presLayoutVars>
          <dgm:bulletEnabled val="1"/>
        </dgm:presLayoutVars>
      </dgm:prSet>
      <dgm:spPr/>
    </dgm:pt>
  </dgm:ptLst>
  <dgm:cxnLst>
    <dgm:cxn modelId="{E851A707-949A-4224-BA26-6E983EF49006}" srcId="{F0948E95-0DB8-4101-A769-7F9E3D20D2CC}" destId="{6CE746F5-8B11-4885-A65A-148D493F9241}" srcOrd="4" destOrd="0" parTransId="{27EC330A-C872-4493-8DE0-C6153E28D073}" sibTransId="{D4856E61-A508-4608-AD54-FA115A54636E}"/>
    <dgm:cxn modelId="{11B9B317-30C2-4213-B965-B1DF593FC4E6}" srcId="{F0948E95-0DB8-4101-A769-7F9E3D20D2CC}" destId="{95B6E58B-0F8E-4473-A6EA-63C91E795E46}" srcOrd="6" destOrd="0" parTransId="{FC5E13BE-9176-4E9E-A15B-47270C2BC918}" sibTransId="{8B6CC034-C259-48E8-A751-0B614CDC5E68}"/>
    <dgm:cxn modelId="{8BF0B63A-4C0F-4FA3-A840-52CA55E393C8}" srcId="{F0948E95-0DB8-4101-A769-7F9E3D20D2CC}" destId="{A0E2FEE5-ADEC-4E27-80C0-138C9C980B9E}" srcOrd="2" destOrd="0" parTransId="{BAE788EB-28CE-4F74-8530-A6EDAC903F7B}" sibTransId="{63D71D55-F68C-43C5-B26D-F5CFAB24E7B5}"/>
    <dgm:cxn modelId="{96AC4B3C-A72E-47B8-8284-04DCC3267EEB}" srcId="{F0948E95-0DB8-4101-A769-7F9E3D20D2CC}" destId="{2885C860-09AF-472A-B61B-11E231B4A991}" srcOrd="8" destOrd="0" parTransId="{0EE9E6A0-3BD5-4C58-8515-64AC45BE139F}" sibTransId="{915E1942-A2F5-4F84-A0E0-4AFC83910480}"/>
    <dgm:cxn modelId="{ED21855C-0174-4869-A2CD-BE625D2AC500}" type="presOf" srcId="{685C60F9-B799-47AA-B87B-1EF0D31D20CE}" destId="{1744B409-6C7D-46DA-8B06-CAC5661A69CA}" srcOrd="0" destOrd="0" presId="urn:microsoft.com/office/officeart/2005/8/layout/default"/>
    <dgm:cxn modelId="{3FF9C661-38F8-4C98-9C36-0691C9BFB87C}" type="presOf" srcId="{C06525FF-35FA-43F2-8EE0-6D1FE57A37B7}" destId="{EE0FAA71-7C7B-4787-A5B4-D961C3332E36}" srcOrd="0" destOrd="0" presId="urn:microsoft.com/office/officeart/2005/8/layout/default"/>
    <dgm:cxn modelId="{F9AB0345-D671-496E-9BE6-0A98E0668B46}" srcId="{F0948E95-0DB8-4101-A769-7F9E3D20D2CC}" destId="{0FC95693-D64E-4E00-8A0A-0E44BA11263E}" srcOrd="5" destOrd="0" parTransId="{5AF268B2-39E2-412E-98F9-7DA535CF88FB}" sibTransId="{EB12E1DD-E83D-4FF6-ACD1-D95D8D27FCD0}"/>
    <dgm:cxn modelId="{73DF9147-6AEC-4C85-9E5F-54A395823109}" srcId="{F0948E95-0DB8-4101-A769-7F9E3D20D2CC}" destId="{61868D8B-170B-4EE1-AC1E-3A0D65721260}" srcOrd="3" destOrd="0" parTransId="{C9236A8F-A699-450C-B394-20337A0BBAEE}" sibTransId="{E056E2E0-7507-4023-AE73-6D8098328D9F}"/>
    <dgm:cxn modelId="{97CAC349-75C5-4D86-8F4D-CBEAD56E773D}" type="presOf" srcId="{95B6E58B-0F8E-4473-A6EA-63C91E795E46}" destId="{2BC4AACE-6ACC-4873-9E7A-4C45DB37D127}" srcOrd="0" destOrd="0" presId="urn:microsoft.com/office/officeart/2005/8/layout/default"/>
    <dgm:cxn modelId="{F850D151-B519-4150-9AA4-7062B4EB9BEA}" type="presOf" srcId="{61868D8B-170B-4EE1-AC1E-3A0D65721260}" destId="{1CB2BBAC-2347-42E6-A6AC-10FFBB8390A0}" srcOrd="0" destOrd="0" presId="urn:microsoft.com/office/officeart/2005/8/layout/default"/>
    <dgm:cxn modelId="{AC6F7672-A7EC-4512-BA1F-216492C9365F}" type="presOf" srcId="{5135921D-CDD4-430C-BE9A-9D7AEF9C5097}" destId="{5DE58D04-4EC9-48B7-A226-EAA80CD24050}" srcOrd="0" destOrd="0" presId="urn:microsoft.com/office/officeart/2005/8/layout/default"/>
    <dgm:cxn modelId="{719B9876-0334-492F-BCFA-D31226F27974}" type="presOf" srcId="{0FC95693-D64E-4E00-8A0A-0E44BA11263E}" destId="{6C16E283-E2A2-45DB-8D0D-537F7164A3C7}" srcOrd="0" destOrd="0" presId="urn:microsoft.com/office/officeart/2005/8/layout/default"/>
    <dgm:cxn modelId="{5CAE8A90-B66F-4F32-B3E7-74B0F8964964}" srcId="{F0948E95-0DB8-4101-A769-7F9E3D20D2CC}" destId="{5135921D-CDD4-430C-BE9A-9D7AEF9C5097}" srcOrd="1" destOrd="0" parTransId="{5553044D-797B-43DC-A600-7785DFF9C05B}" sibTransId="{67E0A4B0-DE5E-4C84-B641-8E4ABA5AE700}"/>
    <dgm:cxn modelId="{5D88E897-B4C0-40F3-99E1-2F6F51335427}" srcId="{F0948E95-0DB8-4101-A769-7F9E3D20D2CC}" destId="{685C60F9-B799-47AA-B87B-1EF0D31D20CE}" srcOrd="0" destOrd="0" parTransId="{12EBDA87-76FC-44EF-AC1B-E0F11988DF03}" sibTransId="{CB87CB64-2051-4A53-BAF1-973021CCA6D0}"/>
    <dgm:cxn modelId="{83A4E7A1-5497-4838-88C5-75E8809C1431}" type="presOf" srcId="{2885C860-09AF-472A-B61B-11E231B4A991}" destId="{37A22306-63C5-438E-8AA0-12EE67347830}" srcOrd="0" destOrd="0" presId="urn:microsoft.com/office/officeart/2005/8/layout/default"/>
    <dgm:cxn modelId="{8D1DA0A5-917E-4692-A283-4CD6A186C6CD}" type="presOf" srcId="{A0E2FEE5-ADEC-4E27-80C0-138C9C980B9E}" destId="{D553E56F-E66B-424E-8BE2-B7A93FCD7AF6}" srcOrd="0" destOrd="0" presId="urn:microsoft.com/office/officeart/2005/8/layout/default"/>
    <dgm:cxn modelId="{6B4233DC-3165-45A4-B880-E456AAD33C1E}" srcId="{F0948E95-0DB8-4101-A769-7F9E3D20D2CC}" destId="{C06525FF-35FA-43F2-8EE0-6D1FE57A37B7}" srcOrd="7" destOrd="0" parTransId="{AB7DCEEF-28BE-488D-8D1B-3E16F18118F7}" sibTransId="{B09C08BF-9667-479B-B857-97B43F590A4F}"/>
    <dgm:cxn modelId="{DB5342F0-A4D7-434D-8A81-B25CF19FA2B1}" type="presOf" srcId="{6CE746F5-8B11-4885-A65A-148D493F9241}" destId="{1B7BFEB3-5682-43BA-94CE-90D0EF22E3DF}" srcOrd="0" destOrd="0" presId="urn:microsoft.com/office/officeart/2005/8/layout/default"/>
    <dgm:cxn modelId="{16CEE3F9-661E-44C3-8D4F-2DF6860D00AC}" type="presOf" srcId="{F0948E95-0DB8-4101-A769-7F9E3D20D2CC}" destId="{77DF1266-DC66-43D3-8EA2-A50F42EA34A8}" srcOrd="0" destOrd="0" presId="urn:microsoft.com/office/officeart/2005/8/layout/default"/>
    <dgm:cxn modelId="{214F5DFF-9BC8-4D3F-8A3B-61E06F6A8BC7}" type="presParOf" srcId="{77DF1266-DC66-43D3-8EA2-A50F42EA34A8}" destId="{1744B409-6C7D-46DA-8B06-CAC5661A69CA}" srcOrd="0" destOrd="0" presId="urn:microsoft.com/office/officeart/2005/8/layout/default"/>
    <dgm:cxn modelId="{AAB37216-1886-45BB-9060-1FC2C672CFF3}" type="presParOf" srcId="{77DF1266-DC66-43D3-8EA2-A50F42EA34A8}" destId="{AD1D63A9-EACC-4504-AE0C-4CD2F598930C}" srcOrd="1" destOrd="0" presId="urn:microsoft.com/office/officeart/2005/8/layout/default"/>
    <dgm:cxn modelId="{9C718F9C-7687-4A41-96E1-19EBA0F4A774}" type="presParOf" srcId="{77DF1266-DC66-43D3-8EA2-A50F42EA34A8}" destId="{5DE58D04-4EC9-48B7-A226-EAA80CD24050}" srcOrd="2" destOrd="0" presId="urn:microsoft.com/office/officeart/2005/8/layout/default"/>
    <dgm:cxn modelId="{77DE3381-9876-494E-B7CF-28E8BBA50BA2}" type="presParOf" srcId="{77DF1266-DC66-43D3-8EA2-A50F42EA34A8}" destId="{1860E4EF-A430-42A9-9006-A55AEF7A08BD}" srcOrd="3" destOrd="0" presId="urn:microsoft.com/office/officeart/2005/8/layout/default"/>
    <dgm:cxn modelId="{D6C8BD54-77A1-4003-BCD5-8BB7E1BBA0AF}" type="presParOf" srcId="{77DF1266-DC66-43D3-8EA2-A50F42EA34A8}" destId="{D553E56F-E66B-424E-8BE2-B7A93FCD7AF6}" srcOrd="4" destOrd="0" presId="urn:microsoft.com/office/officeart/2005/8/layout/default"/>
    <dgm:cxn modelId="{FF3CE6BA-72F1-4F4B-B16C-40A9FCB52021}" type="presParOf" srcId="{77DF1266-DC66-43D3-8EA2-A50F42EA34A8}" destId="{23671AA1-F1A9-4128-B99C-0F3BA0D2DC9C}" srcOrd="5" destOrd="0" presId="urn:microsoft.com/office/officeart/2005/8/layout/default"/>
    <dgm:cxn modelId="{A48154E0-B5E9-42EF-9AFF-F0523A072F60}" type="presParOf" srcId="{77DF1266-DC66-43D3-8EA2-A50F42EA34A8}" destId="{1CB2BBAC-2347-42E6-A6AC-10FFBB8390A0}" srcOrd="6" destOrd="0" presId="urn:microsoft.com/office/officeart/2005/8/layout/default"/>
    <dgm:cxn modelId="{B7F7FE75-5358-4379-8BB7-C758516E89D4}" type="presParOf" srcId="{77DF1266-DC66-43D3-8EA2-A50F42EA34A8}" destId="{AEC66F1A-3876-41DE-AC53-B3F0A72F368D}" srcOrd="7" destOrd="0" presId="urn:microsoft.com/office/officeart/2005/8/layout/default"/>
    <dgm:cxn modelId="{AC6CD8FA-E888-46FC-BDAA-04AD62CF751B}" type="presParOf" srcId="{77DF1266-DC66-43D3-8EA2-A50F42EA34A8}" destId="{1B7BFEB3-5682-43BA-94CE-90D0EF22E3DF}" srcOrd="8" destOrd="0" presId="urn:microsoft.com/office/officeart/2005/8/layout/default"/>
    <dgm:cxn modelId="{A3EA0157-13A0-4899-9964-29435F7EC559}" type="presParOf" srcId="{77DF1266-DC66-43D3-8EA2-A50F42EA34A8}" destId="{56D44A45-8721-4516-BB04-913EC516B2B8}" srcOrd="9" destOrd="0" presId="urn:microsoft.com/office/officeart/2005/8/layout/default"/>
    <dgm:cxn modelId="{5C5395FB-6FE8-4B99-B851-69038BEE9866}" type="presParOf" srcId="{77DF1266-DC66-43D3-8EA2-A50F42EA34A8}" destId="{6C16E283-E2A2-45DB-8D0D-537F7164A3C7}" srcOrd="10" destOrd="0" presId="urn:microsoft.com/office/officeart/2005/8/layout/default"/>
    <dgm:cxn modelId="{E76A6A1D-4F90-4178-9F2B-C24912B75E21}" type="presParOf" srcId="{77DF1266-DC66-43D3-8EA2-A50F42EA34A8}" destId="{2CA2F9C2-ADEE-4522-94CF-352827052F6E}" srcOrd="11" destOrd="0" presId="urn:microsoft.com/office/officeart/2005/8/layout/default"/>
    <dgm:cxn modelId="{EDA184E2-7ABE-4A20-A0F5-EFE295D53294}" type="presParOf" srcId="{77DF1266-DC66-43D3-8EA2-A50F42EA34A8}" destId="{2BC4AACE-6ACC-4873-9E7A-4C45DB37D127}" srcOrd="12" destOrd="0" presId="urn:microsoft.com/office/officeart/2005/8/layout/default"/>
    <dgm:cxn modelId="{DE64AFC1-DF2F-4E61-9261-97F5A6218730}" type="presParOf" srcId="{77DF1266-DC66-43D3-8EA2-A50F42EA34A8}" destId="{18A6811A-C649-4C8C-807D-B553E95F625F}" srcOrd="13" destOrd="0" presId="urn:microsoft.com/office/officeart/2005/8/layout/default"/>
    <dgm:cxn modelId="{76948354-B1FA-422D-A7AC-2EF6C6E690AE}" type="presParOf" srcId="{77DF1266-DC66-43D3-8EA2-A50F42EA34A8}" destId="{EE0FAA71-7C7B-4787-A5B4-D961C3332E36}" srcOrd="14" destOrd="0" presId="urn:microsoft.com/office/officeart/2005/8/layout/default"/>
    <dgm:cxn modelId="{85240A00-9590-4B37-BDCC-B454F432F29D}" type="presParOf" srcId="{77DF1266-DC66-43D3-8EA2-A50F42EA34A8}" destId="{99E7BB20-B043-4D53-B930-EF5D69DD3C8A}" srcOrd="15" destOrd="0" presId="urn:microsoft.com/office/officeart/2005/8/layout/default"/>
    <dgm:cxn modelId="{48D28262-17B0-4BA2-A37E-5F5EAA6143DB}" type="presParOf" srcId="{77DF1266-DC66-43D3-8EA2-A50F42EA34A8}" destId="{37A22306-63C5-438E-8AA0-12EE67347830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79880DE-99E2-497B-BCEB-A2628F275381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028660C-BDCD-4778-B605-5434808CE70F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Transition to monthly therapy sessions.</a:t>
          </a:r>
        </a:p>
      </dgm:t>
    </dgm:pt>
    <dgm:pt modelId="{7528D963-EB12-4042-AB44-D2F788D4E619}" type="parTrans" cxnId="{07186884-3043-443D-A689-DB97BEE1DAF2}">
      <dgm:prSet/>
      <dgm:spPr/>
      <dgm:t>
        <a:bodyPr/>
        <a:lstStyle/>
        <a:p>
          <a:endParaRPr lang="en-US"/>
        </a:p>
      </dgm:t>
    </dgm:pt>
    <dgm:pt modelId="{76DF796D-52C8-4862-92C1-7902BB51263F}" type="sibTrans" cxnId="{07186884-3043-443D-A689-DB97BEE1DAF2}">
      <dgm:prSet/>
      <dgm:spPr/>
      <dgm:t>
        <a:bodyPr/>
        <a:lstStyle/>
        <a:p>
          <a:endParaRPr lang="en-US"/>
        </a:p>
      </dgm:t>
    </dgm:pt>
    <dgm:pt modelId="{346024A1-89A0-4858-82CF-053D8A8C30C6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Monitor progress and reinforce coping skills.</a:t>
          </a:r>
        </a:p>
      </dgm:t>
    </dgm:pt>
    <dgm:pt modelId="{E6E6B873-278B-43D2-9C93-939E94A7F486}" type="parTrans" cxnId="{4B2102B3-C41B-4CA9-9526-4A5177E7FEF1}">
      <dgm:prSet/>
      <dgm:spPr/>
      <dgm:t>
        <a:bodyPr/>
        <a:lstStyle/>
        <a:p>
          <a:endParaRPr lang="en-US"/>
        </a:p>
      </dgm:t>
    </dgm:pt>
    <dgm:pt modelId="{52A2DBDB-A9CF-4116-9C25-976B210D9E59}" type="sibTrans" cxnId="{4B2102B3-C41B-4CA9-9526-4A5177E7FEF1}">
      <dgm:prSet/>
      <dgm:spPr/>
      <dgm:t>
        <a:bodyPr/>
        <a:lstStyle/>
        <a:p>
          <a:endParaRPr lang="en-US"/>
        </a:p>
      </dgm:t>
    </dgm:pt>
    <dgm:pt modelId="{0328AF41-63AC-424D-AC3B-383D19FE4104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Regular medication reviews by a psychiatrist.</a:t>
          </a:r>
        </a:p>
      </dgm:t>
    </dgm:pt>
    <dgm:pt modelId="{DAF7BC06-9941-4D4B-9065-FEBF89AA151A}" type="parTrans" cxnId="{7B202EF5-DDF6-4CF2-AB31-6472131B50D4}">
      <dgm:prSet/>
      <dgm:spPr/>
      <dgm:t>
        <a:bodyPr/>
        <a:lstStyle/>
        <a:p>
          <a:endParaRPr lang="en-US"/>
        </a:p>
      </dgm:t>
    </dgm:pt>
    <dgm:pt modelId="{6BFCE38F-195E-4B87-A00C-8BAC97B68B94}" type="sibTrans" cxnId="{7B202EF5-DDF6-4CF2-AB31-6472131B50D4}">
      <dgm:prSet/>
      <dgm:spPr/>
      <dgm:t>
        <a:bodyPr/>
        <a:lstStyle/>
        <a:p>
          <a:endParaRPr lang="en-US"/>
        </a:p>
      </dgm:t>
    </dgm:pt>
    <dgm:pt modelId="{A1E0AABD-8B6D-4280-967B-BA3EE78B4C09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Follow-up assessments to evaluate functioning and treatment adherence.</a:t>
          </a:r>
        </a:p>
      </dgm:t>
    </dgm:pt>
    <dgm:pt modelId="{D1E7D53F-196E-4E2A-A7F1-AAE6C35BB81F}" type="parTrans" cxnId="{22115D7C-BA61-4C94-9B6C-98A50B665181}">
      <dgm:prSet/>
      <dgm:spPr/>
      <dgm:t>
        <a:bodyPr/>
        <a:lstStyle/>
        <a:p>
          <a:endParaRPr lang="en-US"/>
        </a:p>
      </dgm:t>
    </dgm:pt>
    <dgm:pt modelId="{14650418-684A-4138-8A70-67BE21A61CD6}" type="sibTrans" cxnId="{22115D7C-BA61-4C94-9B6C-98A50B665181}">
      <dgm:prSet/>
      <dgm:spPr/>
      <dgm:t>
        <a:bodyPr/>
        <a:lstStyle/>
        <a:p>
          <a:endParaRPr lang="en-US"/>
        </a:p>
      </dgm:t>
    </dgm:pt>
    <dgm:pt modelId="{48F5A329-5871-4684-B3FD-ADE623D0891E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Collaborative development of relapse prevention plan.</a:t>
          </a:r>
        </a:p>
      </dgm:t>
    </dgm:pt>
    <dgm:pt modelId="{E98D1014-6311-4B40-BB90-8E72579F607B}" type="parTrans" cxnId="{F9ADDE62-B3DD-4BAD-87A7-E255355E1D77}">
      <dgm:prSet/>
      <dgm:spPr/>
      <dgm:t>
        <a:bodyPr/>
        <a:lstStyle/>
        <a:p>
          <a:endParaRPr lang="en-US"/>
        </a:p>
      </dgm:t>
    </dgm:pt>
    <dgm:pt modelId="{A992B327-0FE0-49C0-A6E4-88890B68F4C5}" type="sibTrans" cxnId="{F9ADDE62-B3DD-4BAD-87A7-E255355E1D77}">
      <dgm:prSet/>
      <dgm:spPr/>
      <dgm:t>
        <a:bodyPr/>
        <a:lstStyle/>
        <a:p>
          <a:endParaRPr lang="en-US"/>
        </a:p>
      </dgm:t>
    </dgm:pt>
    <dgm:pt modelId="{BEE60BD1-0FBE-47DC-9FF1-2AB40DCCF372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Provision of information on community resources.</a:t>
          </a:r>
        </a:p>
      </dgm:t>
    </dgm:pt>
    <dgm:pt modelId="{5BE4E194-0B43-471A-BEFB-1F45C4A79088}" type="parTrans" cxnId="{4F7E357F-7E4F-495C-A8C0-32B2461F5AFB}">
      <dgm:prSet/>
      <dgm:spPr/>
      <dgm:t>
        <a:bodyPr/>
        <a:lstStyle/>
        <a:p>
          <a:endParaRPr lang="en-US"/>
        </a:p>
      </dgm:t>
    </dgm:pt>
    <dgm:pt modelId="{C607CF7B-2D26-4577-900B-74208E6B5DF9}" type="sibTrans" cxnId="{4F7E357F-7E4F-495C-A8C0-32B2461F5AFB}">
      <dgm:prSet/>
      <dgm:spPr/>
      <dgm:t>
        <a:bodyPr/>
        <a:lstStyle/>
        <a:p>
          <a:endParaRPr lang="en-US"/>
        </a:p>
      </dgm:t>
    </dgm:pt>
    <dgm:pt modelId="{492EDF4C-A93E-4AA4-B485-377382949E41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Challenges in maintaining therapeutic momentum.</a:t>
          </a:r>
        </a:p>
      </dgm:t>
    </dgm:pt>
    <dgm:pt modelId="{AA781FBA-2749-49AC-95BE-A84220AD3169}" type="parTrans" cxnId="{96BAF3F6-98A6-4505-817D-FD6AE09BBE49}">
      <dgm:prSet/>
      <dgm:spPr/>
      <dgm:t>
        <a:bodyPr/>
        <a:lstStyle/>
        <a:p>
          <a:endParaRPr lang="en-US"/>
        </a:p>
      </dgm:t>
    </dgm:pt>
    <dgm:pt modelId="{C3E167A4-73B7-493D-950E-1F2F5F1D8358}" type="sibTrans" cxnId="{96BAF3F6-98A6-4505-817D-FD6AE09BBE49}">
      <dgm:prSet/>
      <dgm:spPr/>
      <dgm:t>
        <a:bodyPr/>
        <a:lstStyle/>
        <a:p>
          <a:endParaRPr lang="en-US"/>
        </a:p>
      </dgm:t>
    </dgm:pt>
    <dgm:pt modelId="{974CBBA2-45FE-4E64-8C0F-DE0C4BC7B67E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Importance of regular medication reviews.</a:t>
          </a:r>
        </a:p>
      </dgm:t>
    </dgm:pt>
    <dgm:pt modelId="{5D509E0F-1BF7-4835-B1C3-E7492C3E3223}" type="parTrans" cxnId="{64895871-9A4F-4B58-9347-A6DCEE942D67}">
      <dgm:prSet/>
      <dgm:spPr/>
      <dgm:t>
        <a:bodyPr/>
        <a:lstStyle/>
        <a:p>
          <a:endParaRPr lang="en-US"/>
        </a:p>
      </dgm:t>
    </dgm:pt>
    <dgm:pt modelId="{49E0A8CB-4249-4803-9C5D-40F25BD6B0F6}" type="sibTrans" cxnId="{64895871-9A4F-4B58-9347-A6DCEE942D67}">
      <dgm:prSet/>
      <dgm:spPr/>
      <dgm:t>
        <a:bodyPr/>
        <a:lstStyle/>
        <a:p>
          <a:endParaRPr lang="en-US"/>
        </a:p>
      </dgm:t>
    </dgm:pt>
    <dgm:pt modelId="{1C67C374-84A4-40EC-AF30-7FFC3485A16A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Relapse prevention planning reliant on individual adherence and external support systems.</a:t>
          </a:r>
        </a:p>
      </dgm:t>
    </dgm:pt>
    <dgm:pt modelId="{0C074590-61F1-4C35-B1E4-B6B7B3718A0B}" type="parTrans" cxnId="{2FAC7E60-1897-4ED5-884F-7C36EEE291F3}">
      <dgm:prSet/>
      <dgm:spPr/>
      <dgm:t>
        <a:bodyPr/>
        <a:lstStyle/>
        <a:p>
          <a:endParaRPr lang="en-US"/>
        </a:p>
      </dgm:t>
    </dgm:pt>
    <dgm:pt modelId="{ABAEAD24-C682-4A90-B77D-4A8821FE972F}" type="sibTrans" cxnId="{2FAC7E60-1897-4ED5-884F-7C36EEE291F3}">
      <dgm:prSet/>
      <dgm:spPr/>
      <dgm:t>
        <a:bodyPr/>
        <a:lstStyle/>
        <a:p>
          <a:endParaRPr lang="en-US"/>
        </a:p>
      </dgm:t>
    </dgm:pt>
    <dgm:pt modelId="{567D36DF-DBA5-4D44-8912-691A64381E3C}" type="pres">
      <dgm:prSet presAssocID="{F79880DE-99E2-497B-BCEB-A2628F275381}" presName="Name0" presStyleCnt="0">
        <dgm:presLayoutVars>
          <dgm:dir/>
          <dgm:resizeHandles val="exact"/>
        </dgm:presLayoutVars>
      </dgm:prSet>
      <dgm:spPr/>
    </dgm:pt>
    <dgm:pt modelId="{C56C1B65-79BF-4B61-AB31-9E80BB3AD049}" type="pres">
      <dgm:prSet presAssocID="{F79880DE-99E2-497B-BCEB-A2628F275381}" presName="cycle" presStyleCnt="0"/>
      <dgm:spPr/>
    </dgm:pt>
    <dgm:pt modelId="{B6C59833-524C-4C2E-93C2-8969A82F63E7}" type="pres">
      <dgm:prSet presAssocID="{3028660C-BDCD-4778-B605-5434808CE70F}" presName="nodeFirstNode" presStyleLbl="node1" presStyleIdx="0" presStyleCnt="9">
        <dgm:presLayoutVars>
          <dgm:bulletEnabled val="1"/>
        </dgm:presLayoutVars>
      </dgm:prSet>
      <dgm:spPr/>
    </dgm:pt>
    <dgm:pt modelId="{9C461E59-773D-4E11-9056-3141962F924D}" type="pres">
      <dgm:prSet presAssocID="{76DF796D-52C8-4862-92C1-7902BB51263F}" presName="sibTransFirstNode" presStyleLbl="bgShp" presStyleIdx="0" presStyleCnt="1"/>
      <dgm:spPr/>
    </dgm:pt>
    <dgm:pt modelId="{979162BE-2A49-43A5-89A4-5366AF0238B0}" type="pres">
      <dgm:prSet presAssocID="{346024A1-89A0-4858-82CF-053D8A8C30C6}" presName="nodeFollowingNodes" presStyleLbl="node1" presStyleIdx="1" presStyleCnt="9">
        <dgm:presLayoutVars>
          <dgm:bulletEnabled val="1"/>
        </dgm:presLayoutVars>
      </dgm:prSet>
      <dgm:spPr/>
    </dgm:pt>
    <dgm:pt modelId="{8665D7C7-9FB8-4416-9321-F62DFAD9C307}" type="pres">
      <dgm:prSet presAssocID="{0328AF41-63AC-424D-AC3B-383D19FE4104}" presName="nodeFollowingNodes" presStyleLbl="node1" presStyleIdx="2" presStyleCnt="9">
        <dgm:presLayoutVars>
          <dgm:bulletEnabled val="1"/>
        </dgm:presLayoutVars>
      </dgm:prSet>
      <dgm:spPr/>
    </dgm:pt>
    <dgm:pt modelId="{D3D74158-8BC0-4405-A3F8-2D477F27CB37}" type="pres">
      <dgm:prSet presAssocID="{A1E0AABD-8B6D-4280-967B-BA3EE78B4C09}" presName="nodeFollowingNodes" presStyleLbl="node1" presStyleIdx="3" presStyleCnt="9">
        <dgm:presLayoutVars>
          <dgm:bulletEnabled val="1"/>
        </dgm:presLayoutVars>
      </dgm:prSet>
      <dgm:spPr/>
    </dgm:pt>
    <dgm:pt modelId="{25C462D4-B28C-491C-9D86-BD094F3A87DA}" type="pres">
      <dgm:prSet presAssocID="{48F5A329-5871-4684-B3FD-ADE623D0891E}" presName="nodeFollowingNodes" presStyleLbl="node1" presStyleIdx="4" presStyleCnt="9">
        <dgm:presLayoutVars>
          <dgm:bulletEnabled val="1"/>
        </dgm:presLayoutVars>
      </dgm:prSet>
      <dgm:spPr/>
    </dgm:pt>
    <dgm:pt modelId="{5B4636BC-0774-4845-8310-A590EEE2EF0F}" type="pres">
      <dgm:prSet presAssocID="{BEE60BD1-0FBE-47DC-9FF1-2AB40DCCF372}" presName="nodeFollowingNodes" presStyleLbl="node1" presStyleIdx="5" presStyleCnt="9">
        <dgm:presLayoutVars>
          <dgm:bulletEnabled val="1"/>
        </dgm:presLayoutVars>
      </dgm:prSet>
      <dgm:spPr/>
    </dgm:pt>
    <dgm:pt modelId="{091499A0-DBC5-4F22-95FE-86D37A6688B8}" type="pres">
      <dgm:prSet presAssocID="{492EDF4C-A93E-4AA4-B485-377382949E41}" presName="nodeFollowingNodes" presStyleLbl="node1" presStyleIdx="6" presStyleCnt="9">
        <dgm:presLayoutVars>
          <dgm:bulletEnabled val="1"/>
        </dgm:presLayoutVars>
      </dgm:prSet>
      <dgm:spPr/>
    </dgm:pt>
    <dgm:pt modelId="{BA9D872A-221C-484A-8300-50D27993CBAC}" type="pres">
      <dgm:prSet presAssocID="{974CBBA2-45FE-4E64-8C0F-DE0C4BC7B67E}" presName="nodeFollowingNodes" presStyleLbl="node1" presStyleIdx="7" presStyleCnt="9">
        <dgm:presLayoutVars>
          <dgm:bulletEnabled val="1"/>
        </dgm:presLayoutVars>
      </dgm:prSet>
      <dgm:spPr/>
    </dgm:pt>
    <dgm:pt modelId="{BD1371CA-3F01-4629-A5E9-FDA55F2389C9}" type="pres">
      <dgm:prSet presAssocID="{1C67C374-84A4-40EC-AF30-7FFC3485A16A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E286342B-7022-47EF-BD3C-DF41D6B5FA7B}" type="presOf" srcId="{492EDF4C-A93E-4AA4-B485-377382949E41}" destId="{091499A0-DBC5-4F22-95FE-86D37A6688B8}" srcOrd="0" destOrd="0" presId="urn:microsoft.com/office/officeart/2005/8/layout/cycle3"/>
    <dgm:cxn modelId="{2FAC7E60-1897-4ED5-884F-7C36EEE291F3}" srcId="{F79880DE-99E2-497B-BCEB-A2628F275381}" destId="{1C67C374-84A4-40EC-AF30-7FFC3485A16A}" srcOrd="8" destOrd="0" parTransId="{0C074590-61F1-4C35-B1E4-B6B7B3718A0B}" sibTransId="{ABAEAD24-C682-4A90-B77D-4A8821FE972F}"/>
    <dgm:cxn modelId="{F9ADDE62-B3DD-4BAD-87A7-E255355E1D77}" srcId="{F79880DE-99E2-497B-BCEB-A2628F275381}" destId="{48F5A329-5871-4684-B3FD-ADE623D0891E}" srcOrd="4" destOrd="0" parTransId="{E98D1014-6311-4B40-BB90-8E72579F607B}" sibTransId="{A992B327-0FE0-49C0-A6E4-88890B68F4C5}"/>
    <dgm:cxn modelId="{64895871-9A4F-4B58-9347-A6DCEE942D67}" srcId="{F79880DE-99E2-497B-BCEB-A2628F275381}" destId="{974CBBA2-45FE-4E64-8C0F-DE0C4BC7B67E}" srcOrd="7" destOrd="0" parTransId="{5D509E0F-1BF7-4835-B1C3-E7492C3E3223}" sibTransId="{49E0A8CB-4249-4803-9C5D-40F25BD6B0F6}"/>
    <dgm:cxn modelId="{8905CC77-D6B8-43A1-A12F-3DA2A1FD8995}" type="presOf" srcId="{3028660C-BDCD-4778-B605-5434808CE70F}" destId="{B6C59833-524C-4C2E-93C2-8969A82F63E7}" srcOrd="0" destOrd="0" presId="urn:microsoft.com/office/officeart/2005/8/layout/cycle3"/>
    <dgm:cxn modelId="{22115D7C-BA61-4C94-9B6C-98A50B665181}" srcId="{F79880DE-99E2-497B-BCEB-A2628F275381}" destId="{A1E0AABD-8B6D-4280-967B-BA3EE78B4C09}" srcOrd="3" destOrd="0" parTransId="{D1E7D53F-196E-4E2A-A7F1-AAE6C35BB81F}" sibTransId="{14650418-684A-4138-8A70-67BE21A61CD6}"/>
    <dgm:cxn modelId="{4F7E357F-7E4F-495C-A8C0-32B2461F5AFB}" srcId="{F79880DE-99E2-497B-BCEB-A2628F275381}" destId="{BEE60BD1-0FBE-47DC-9FF1-2AB40DCCF372}" srcOrd="5" destOrd="0" parTransId="{5BE4E194-0B43-471A-BEFB-1F45C4A79088}" sibTransId="{C607CF7B-2D26-4577-900B-74208E6B5DF9}"/>
    <dgm:cxn modelId="{E6E96484-5C0C-40C5-B918-D805E897903F}" type="presOf" srcId="{F79880DE-99E2-497B-BCEB-A2628F275381}" destId="{567D36DF-DBA5-4D44-8912-691A64381E3C}" srcOrd="0" destOrd="0" presId="urn:microsoft.com/office/officeart/2005/8/layout/cycle3"/>
    <dgm:cxn modelId="{07186884-3043-443D-A689-DB97BEE1DAF2}" srcId="{F79880DE-99E2-497B-BCEB-A2628F275381}" destId="{3028660C-BDCD-4778-B605-5434808CE70F}" srcOrd="0" destOrd="0" parTransId="{7528D963-EB12-4042-AB44-D2F788D4E619}" sibTransId="{76DF796D-52C8-4862-92C1-7902BB51263F}"/>
    <dgm:cxn modelId="{48E00F8B-651E-4BE1-B93C-7958631DF740}" type="presOf" srcId="{346024A1-89A0-4858-82CF-053D8A8C30C6}" destId="{979162BE-2A49-43A5-89A4-5366AF0238B0}" srcOrd="0" destOrd="0" presId="urn:microsoft.com/office/officeart/2005/8/layout/cycle3"/>
    <dgm:cxn modelId="{569CD68B-7622-42C4-9CFE-158AD7EE6355}" type="presOf" srcId="{0328AF41-63AC-424D-AC3B-383D19FE4104}" destId="{8665D7C7-9FB8-4416-9321-F62DFAD9C307}" srcOrd="0" destOrd="0" presId="urn:microsoft.com/office/officeart/2005/8/layout/cycle3"/>
    <dgm:cxn modelId="{F0DA5299-023E-4DAD-8A45-4A35642AD584}" type="presOf" srcId="{76DF796D-52C8-4862-92C1-7902BB51263F}" destId="{9C461E59-773D-4E11-9056-3141962F924D}" srcOrd="0" destOrd="0" presId="urn:microsoft.com/office/officeart/2005/8/layout/cycle3"/>
    <dgm:cxn modelId="{4B2102B3-C41B-4CA9-9526-4A5177E7FEF1}" srcId="{F79880DE-99E2-497B-BCEB-A2628F275381}" destId="{346024A1-89A0-4858-82CF-053D8A8C30C6}" srcOrd="1" destOrd="0" parTransId="{E6E6B873-278B-43D2-9C93-939E94A7F486}" sibTransId="{52A2DBDB-A9CF-4116-9C25-976B210D9E59}"/>
    <dgm:cxn modelId="{C2F922C0-49B7-423F-A1EA-D0AE9E45B8F2}" type="presOf" srcId="{1C67C374-84A4-40EC-AF30-7FFC3485A16A}" destId="{BD1371CA-3F01-4629-A5E9-FDA55F2389C9}" srcOrd="0" destOrd="0" presId="urn:microsoft.com/office/officeart/2005/8/layout/cycle3"/>
    <dgm:cxn modelId="{E965AAC1-B3B1-4784-B2D6-F842C94828F0}" type="presOf" srcId="{48F5A329-5871-4684-B3FD-ADE623D0891E}" destId="{25C462D4-B28C-491C-9D86-BD094F3A87DA}" srcOrd="0" destOrd="0" presId="urn:microsoft.com/office/officeart/2005/8/layout/cycle3"/>
    <dgm:cxn modelId="{2177F4D9-F705-43FF-9D02-86B35238D97F}" type="presOf" srcId="{A1E0AABD-8B6D-4280-967B-BA3EE78B4C09}" destId="{D3D74158-8BC0-4405-A3F8-2D477F27CB37}" srcOrd="0" destOrd="0" presId="urn:microsoft.com/office/officeart/2005/8/layout/cycle3"/>
    <dgm:cxn modelId="{78EEC0E3-D2CA-44DC-BDF2-3EF1D99D12D5}" type="presOf" srcId="{974CBBA2-45FE-4E64-8C0F-DE0C4BC7B67E}" destId="{BA9D872A-221C-484A-8300-50D27993CBAC}" srcOrd="0" destOrd="0" presId="urn:microsoft.com/office/officeart/2005/8/layout/cycle3"/>
    <dgm:cxn modelId="{75704FF1-82E0-4EB6-965C-6417EAB4870A}" type="presOf" srcId="{BEE60BD1-0FBE-47DC-9FF1-2AB40DCCF372}" destId="{5B4636BC-0774-4845-8310-A590EEE2EF0F}" srcOrd="0" destOrd="0" presId="urn:microsoft.com/office/officeart/2005/8/layout/cycle3"/>
    <dgm:cxn modelId="{7B202EF5-DDF6-4CF2-AB31-6472131B50D4}" srcId="{F79880DE-99E2-497B-BCEB-A2628F275381}" destId="{0328AF41-63AC-424D-AC3B-383D19FE4104}" srcOrd="2" destOrd="0" parTransId="{DAF7BC06-9941-4D4B-9065-FEBF89AA151A}" sibTransId="{6BFCE38F-195E-4B87-A00C-8BAC97B68B94}"/>
    <dgm:cxn modelId="{96BAF3F6-98A6-4505-817D-FD6AE09BBE49}" srcId="{F79880DE-99E2-497B-BCEB-A2628F275381}" destId="{492EDF4C-A93E-4AA4-B485-377382949E41}" srcOrd="6" destOrd="0" parTransId="{AA781FBA-2749-49AC-95BE-A84220AD3169}" sibTransId="{C3E167A4-73B7-493D-950E-1F2F5F1D8358}"/>
    <dgm:cxn modelId="{97C0CC46-E6B5-4511-8C46-3FBFDD768980}" type="presParOf" srcId="{567D36DF-DBA5-4D44-8912-691A64381E3C}" destId="{C56C1B65-79BF-4B61-AB31-9E80BB3AD049}" srcOrd="0" destOrd="0" presId="urn:microsoft.com/office/officeart/2005/8/layout/cycle3"/>
    <dgm:cxn modelId="{4955E6BE-5687-48C6-9E77-E9CA70B5AD96}" type="presParOf" srcId="{C56C1B65-79BF-4B61-AB31-9E80BB3AD049}" destId="{B6C59833-524C-4C2E-93C2-8969A82F63E7}" srcOrd="0" destOrd="0" presId="urn:microsoft.com/office/officeart/2005/8/layout/cycle3"/>
    <dgm:cxn modelId="{BFA8CF9F-2C45-4AEA-A721-5AB7180A0964}" type="presParOf" srcId="{C56C1B65-79BF-4B61-AB31-9E80BB3AD049}" destId="{9C461E59-773D-4E11-9056-3141962F924D}" srcOrd="1" destOrd="0" presId="urn:microsoft.com/office/officeart/2005/8/layout/cycle3"/>
    <dgm:cxn modelId="{9B4651A9-71CF-49F4-B105-AD4BE12E02F9}" type="presParOf" srcId="{C56C1B65-79BF-4B61-AB31-9E80BB3AD049}" destId="{979162BE-2A49-43A5-89A4-5366AF0238B0}" srcOrd="2" destOrd="0" presId="urn:microsoft.com/office/officeart/2005/8/layout/cycle3"/>
    <dgm:cxn modelId="{9CB7BD1E-A122-4273-902B-3BEE294BD12E}" type="presParOf" srcId="{C56C1B65-79BF-4B61-AB31-9E80BB3AD049}" destId="{8665D7C7-9FB8-4416-9321-F62DFAD9C307}" srcOrd="3" destOrd="0" presId="urn:microsoft.com/office/officeart/2005/8/layout/cycle3"/>
    <dgm:cxn modelId="{B1BF5A9D-A863-430E-9162-C23D28891B20}" type="presParOf" srcId="{C56C1B65-79BF-4B61-AB31-9E80BB3AD049}" destId="{D3D74158-8BC0-4405-A3F8-2D477F27CB37}" srcOrd="4" destOrd="0" presId="urn:microsoft.com/office/officeart/2005/8/layout/cycle3"/>
    <dgm:cxn modelId="{D49B8C07-3FCE-478E-9719-664D1C20F553}" type="presParOf" srcId="{C56C1B65-79BF-4B61-AB31-9E80BB3AD049}" destId="{25C462D4-B28C-491C-9D86-BD094F3A87DA}" srcOrd="5" destOrd="0" presId="urn:microsoft.com/office/officeart/2005/8/layout/cycle3"/>
    <dgm:cxn modelId="{5377FFCB-015C-4E7C-B8E2-AA7E70AE6D86}" type="presParOf" srcId="{C56C1B65-79BF-4B61-AB31-9E80BB3AD049}" destId="{5B4636BC-0774-4845-8310-A590EEE2EF0F}" srcOrd="6" destOrd="0" presId="urn:microsoft.com/office/officeart/2005/8/layout/cycle3"/>
    <dgm:cxn modelId="{51A0B3BD-303F-4AEE-A841-9E8BFFD6E040}" type="presParOf" srcId="{C56C1B65-79BF-4B61-AB31-9E80BB3AD049}" destId="{091499A0-DBC5-4F22-95FE-86D37A6688B8}" srcOrd="7" destOrd="0" presId="urn:microsoft.com/office/officeart/2005/8/layout/cycle3"/>
    <dgm:cxn modelId="{AFB9EC76-71E8-485A-9389-E052824A4004}" type="presParOf" srcId="{C56C1B65-79BF-4B61-AB31-9E80BB3AD049}" destId="{BA9D872A-221C-484A-8300-50D27993CBAC}" srcOrd="8" destOrd="0" presId="urn:microsoft.com/office/officeart/2005/8/layout/cycle3"/>
    <dgm:cxn modelId="{6C7C0077-F360-4115-A430-3CE069E76AC0}" type="presParOf" srcId="{C56C1B65-79BF-4B61-AB31-9E80BB3AD049}" destId="{BD1371CA-3F01-4629-A5E9-FDA55F2389C9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AFD3D65-26A3-4521-A737-C7DDCAC71B54}" type="doc">
      <dgm:prSet loTypeId="urn:microsoft.com/office/officeart/2005/8/layout/bProcess3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D7C67B08-F584-4189-9621-79C64F43D8BA}">
      <dgm:prSet/>
      <dgm:spPr/>
      <dgm:t>
        <a:bodyPr/>
        <a:lstStyle/>
        <a:p>
          <a:r>
            <a:rPr lang="en-US"/>
            <a:t>- </a:t>
          </a:r>
          <a:r>
            <a:rPr lang="en-US" b="1"/>
            <a:t>Symptom Severity:</a:t>
          </a:r>
          <a:endParaRPr lang="en-US"/>
        </a:p>
      </dgm:t>
    </dgm:pt>
    <dgm:pt modelId="{5C631D5A-1630-4540-9C4E-8E88FBA3B21F}" type="parTrans" cxnId="{57A632A5-D270-42C4-901C-D51621394135}">
      <dgm:prSet/>
      <dgm:spPr/>
      <dgm:t>
        <a:bodyPr/>
        <a:lstStyle/>
        <a:p>
          <a:endParaRPr lang="en-US"/>
        </a:p>
      </dgm:t>
    </dgm:pt>
    <dgm:pt modelId="{12249867-154B-4D2D-A133-DB542A8BFA68}" type="sibTrans" cxnId="{57A632A5-D270-42C4-901C-D51621394135}">
      <dgm:prSet/>
      <dgm:spPr/>
      <dgm:t>
        <a:bodyPr/>
        <a:lstStyle/>
        <a:p>
          <a:endParaRPr lang="en-US"/>
        </a:p>
      </dgm:t>
    </dgm:pt>
    <dgm:pt modelId="{5E00E44A-F514-4F15-8E9D-A938AD40A7F3}">
      <dgm:prSet/>
      <dgm:spPr/>
      <dgm:t>
        <a:bodyPr/>
        <a:lstStyle/>
        <a:p>
          <a:r>
            <a:rPr lang="en-US" dirty="0"/>
            <a:t>- Standardised scales PHQ-9/HAM-D (Kroenke et al., 2001) to measure changes in depressive symptoms.</a:t>
          </a:r>
        </a:p>
      </dgm:t>
    </dgm:pt>
    <dgm:pt modelId="{E02D8E37-7D96-4208-9C25-4C3E3A299593}" type="parTrans" cxnId="{37AEE850-46B7-4AF0-8FB7-16C05BDEB31B}">
      <dgm:prSet/>
      <dgm:spPr/>
      <dgm:t>
        <a:bodyPr/>
        <a:lstStyle/>
        <a:p>
          <a:endParaRPr lang="en-US"/>
        </a:p>
      </dgm:t>
    </dgm:pt>
    <dgm:pt modelId="{4F6257DA-8412-420F-85B6-29A239D657C8}" type="sibTrans" cxnId="{37AEE850-46B7-4AF0-8FB7-16C05BDEB31B}">
      <dgm:prSet/>
      <dgm:spPr/>
      <dgm:t>
        <a:bodyPr/>
        <a:lstStyle/>
        <a:p>
          <a:endParaRPr lang="en-US"/>
        </a:p>
      </dgm:t>
    </dgm:pt>
    <dgm:pt modelId="{A8375482-4887-446F-B443-08C31652BE80}">
      <dgm:prSet/>
      <dgm:spPr/>
      <dgm:t>
        <a:bodyPr/>
        <a:lstStyle/>
        <a:p>
          <a:r>
            <a:rPr lang="en-US" b="1"/>
            <a:t>- Functional Improvement:</a:t>
          </a:r>
          <a:endParaRPr lang="en-US"/>
        </a:p>
      </dgm:t>
    </dgm:pt>
    <dgm:pt modelId="{B0D2E4C2-DE29-4CEB-B80A-6A7C5C11675F}" type="parTrans" cxnId="{511E1605-4FDE-4F0D-8988-218335EFC8E1}">
      <dgm:prSet/>
      <dgm:spPr/>
      <dgm:t>
        <a:bodyPr/>
        <a:lstStyle/>
        <a:p>
          <a:endParaRPr lang="en-US"/>
        </a:p>
      </dgm:t>
    </dgm:pt>
    <dgm:pt modelId="{AD0B75CE-148C-464E-8827-872F455EFE25}" type="sibTrans" cxnId="{511E1605-4FDE-4F0D-8988-218335EFC8E1}">
      <dgm:prSet/>
      <dgm:spPr/>
      <dgm:t>
        <a:bodyPr/>
        <a:lstStyle/>
        <a:p>
          <a:endParaRPr lang="en-US"/>
        </a:p>
      </dgm:t>
    </dgm:pt>
    <dgm:pt modelId="{C4CF8569-52DD-4B40-8D29-A464D1E0C7F2}">
      <dgm:prSet/>
      <dgm:spPr/>
      <dgm:t>
        <a:bodyPr/>
        <a:lstStyle/>
        <a:p>
          <a:r>
            <a:rPr lang="en-US"/>
            <a:t>- World Health Organisation Disability Assessment Schedule (WHODAS) (World Health Organisation [WHO], 2000) utilised to track improvements in daily functioning.</a:t>
          </a:r>
        </a:p>
      </dgm:t>
    </dgm:pt>
    <dgm:pt modelId="{D550402A-375E-4189-8FA6-F9083F8DF68F}" type="parTrans" cxnId="{5331C401-C3C7-4276-9AC0-F41716507A84}">
      <dgm:prSet/>
      <dgm:spPr/>
      <dgm:t>
        <a:bodyPr/>
        <a:lstStyle/>
        <a:p>
          <a:endParaRPr lang="en-US"/>
        </a:p>
      </dgm:t>
    </dgm:pt>
    <dgm:pt modelId="{34C7B1A7-32CE-447B-905A-B5D52A0FDF7D}" type="sibTrans" cxnId="{5331C401-C3C7-4276-9AC0-F41716507A84}">
      <dgm:prSet/>
      <dgm:spPr/>
      <dgm:t>
        <a:bodyPr/>
        <a:lstStyle/>
        <a:p>
          <a:endParaRPr lang="en-US"/>
        </a:p>
      </dgm:t>
    </dgm:pt>
    <dgm:pt modelId="{6844DF50-C379-4448-913B-68470B191DC6}">
      <dgm:prSet/>
      <dgm:spPr/>
      <dgm:t>
        <a:bodyPr/>
        <a:lstStyle/>
        <a:p>
          <a:r>
            <a:rPr lang="en-US" b="1"/>
            <a:t>- Relapse Rates:</a:t>
          </a:r>
          <a:endParaRPr lang="en-US"/>
        </a:p>
      </dgm:t>
    </dgm:pt>
    <dgm:pt modelId="{E9664B6D-0F03-4AB7-8703-492D261B5134}" type="parTrans" cxnId="{2360E74B-19D1-4C1F-99CA-82BCBCE8805F}">
      <dgm:prSet/>
      <dgm:spPr/>
      <dgm:t>
        <a:bodyPr/>
        <a:lstStyle/>
        <a:p>
          <a:endParaRPr lang="en-US"/>
        </a:p>
      </dgm:t>
    </dgm:pt>
    <dgm:pt modelId="{43C6B317-681B-40B9-865C-D29927A03E88}" type="sibTrans" cxnId="{2360E74B-19D1-4C1F-99CA-82BCBCE8805F}">
      <dgm:prSet/>
      <dgm:spPr/>
      <dgm:t>
        <a:bodyPr/>
        <a:lstStyle/>
        <a:p>
          <a:endParaRPr lang="en-US"/>
        </a:p>
      </dgm:t>
    </dgm:pt>
    <dgm:pt modelId="{D67F20EC-E5DD-4FFF-A95E-52A75449A6A2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 Monitoring the occurrence of depressive episode recurrences. (Sim et al., 2016).</a:t>
          </a:r>
        </a:p>
        <a:p>
          <a:r>
            <a: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Social isolation may impede effectiveness (Kraus et al., 2019).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6769AA4-9959-46FD-ABA2-16FDDAB468B5}" type="parTrans" cxnId="{B721BEE6-041D-4DFC-9419-3E6747E3EF4D}">
      <dgm:prSet/>
      <dgm:spPr/>
      <dgm:t>
        <a:bodyPr/>
        <a:lstStyle/>
        <a:p>
          <a:endParaRPr lang="en-US"/>
        </a:p>
      </dgm:t>
    </dgm:pt>
    <dgm:pt modelId="{690F2D11-7AE1-4F99-AC40-9443C82A1A2F}" type="sibTrans" cxnId="{B721BEE6-041D-4DFC-9419-3E6747E3EF4D}">
      <dgm:prSet/>
      <dgm:spPr/>
      <dgm:t>
        <a:bodyPr/>
        <a:lstStyle/>
        <a:p>
          <a:endParaRPr lang="en-US"/>
        </a:p>
      </dgm:t>
    </dgm:pt>
    <dgm:pt modelId="{21022851-6385-46F2-849F-0AD280FB41E6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US" b="1"/>
            <a:t>- Social Support Consumption:</a:t>
          </a:r>
          <a:endParaRPr lang="en-US"/>
        </a:p>
      </dgm:t>
    </dgm:pt>
    <dgm:pt modelId="{7D303BC8-61AE-41C0-B6E8-5C1DD718034A}" type="parTrans" cxnId="{58F0B191-0335-42BB-8B4B-BA1885CADBAB}">
      <dgm:prSet/>
      <dgm:spPr/>
      <dgm:t>
        <a:bodyPr/>
        <a:lstStyle/>
        <a:p>
          <a:endParaRPr lang="en-US"/>
        </a:p>
      </dgm:t>
    </dgm:pt>
    <dgm:pt modelId="{9FFE5098-61AF-41AE-A45E-3CF4E538435F}" type="sibTrans" cxnId="{58F0B191-0335-42BB-8B4B-BA1885CADBAB}">
      <dgm:prSet/>
      <dgm:spPr/>
      <dgm:t>
        <a:bodyPr/>
        <a:lstStyle/>
        <a:p>
          <a:endParaRPr lang="en-US"/>
        </a:p>
      </dgm:t>
    </dgm:pt>
    <dgm:pt modelId="{98FB6E56-65DE-4D15-8A32-7FE7FB5373C8}">
      <dgm:prSet/>
      <dgm:spPr/>
      <dgm:t>
        <a:bodyPr/>
        <a:lstStyle/>
        <a:p>
          <a:r>
            <a:rPr lang="en-US" dirty="0"/>
            <a:t>- Evaluation of engagement with social networks and community resources  = interaction frequency and participation in support groups or community programmes.</a:t>
          </a:r>
        </a:p>
      </dgm:t>
    </dgm:pt>
    <dgm:pt modelId="{61ADA8A3-57E2-4AFA-B598-D9D9E4DDD368}" type="parTrans" cxnId="{29D57207-CD70-4DB7-8B94-BC71C5365CE5}">
      <dgm:prSet/>
      <dgm:spPr/>
      <dgm:t>
        <a:bodyPr/>
        <a:lstStyle/>
        <a:p>
          <a:endParaRPr lang="en-US"/>
        </a:p>
      </dgm:t>
    </dgm:pt>
    <dgm:pt modelId="{77F904EB-9BDD-4977-AD6F-D334CC537B54}" type="sibTrans" cxnId="{29D57207-CD70-4DB7-8B94-BC71C5365CE5}">
      <dgm:prSet/>
      <dgm:spPr/>
      <dgm:t>
        <a:bodyPr/>
        <a:lstStyle/>
        <a:p>
          <a:endParaRPr lang="en-US"/>
        </a:p>
      </dgm:t>
    </dgm:pt>
    <dgm:pt modelId="{A49F4050-146E-4401-997C-C168E18B2D20}" type="pres">
      <dgm:prSet presAssocID="{FAFD3D65-26A3-4521-A737-C7DDCAC71B54}" presName="Name0" presStyleCnt="0">
        <dgm:presLayoutVars>
          <dgm:dir/>
          <dgm:resizeHandles val="exact"/>
        </dgm:presLayoutVars>
      </dgm:prSet>
      <dgm:spPr/>
    </dgm:pt>
    <dgm:pt modelId="{68D65108-39F8-4C93-B602-DD41CA15F540}" type="pres">
      <dgm:prSet presAssocID="{D7C67B08-F584-4189-9621-79C64F43D8BA}" presName="node" presStyleLbl="node1" presStyleIdx="0" presStyleCnt="8">
        <dgm:presLayoutVars>
          <dgm:bulletEnabled val="1"/>
        </dgm:presLayoutVars>
      </dgm:prSet>
      <dgm:spPr/>
    </dgm:pt>
    <dgm:pt modelId="{E9D3988A-3867-4583-9A44-71BC4436A456}" type="pres">
      <dgm:prSet presAssocID="{12249867-154B-4D2D-A133-DB542A8BFA68}" presName="sibTrans" presStyleLbl="sibTrans1D1" presStyleIdx="0" presStyleCnt="7"/>
      <dgm:spPr/>
    </dgm:pt>
    <dgm:pt modelId="{9F68B7EF-FE0B-457F-8CB8-4C67DA4F3CEB}" type="pres">
      <dgm:prSet presAssocID="{12249867-154B-4D2D-A133-DB542A8BFA68}" presName="connectorText" presStyleLbl="sibTrans1D1" presStyleIdx="0" presStyleCnt="7"/>
      <dgm:spPr/>
    </dgm:pt>
    <dgm:pt modelId="{5BCE5125-1D6C-4C68-A3B3-68571BEA1250}" type="pres">
      <dgm:prSet presAssocID="{5E00E44A-F514-4F15-8E9D-A938AD40A7F3}" presName="node" presStyleLbl="node1" presStyleIdx="1" presStyleCnt="8">
        <dgm:presLayoutVars>
          <dgm:bulletEnabled val="1"/>
        </dgm:presLayoutVars>
      </dgm:prSet>
      <dgm:spPr/>
    </dgm:pt>
    <dgm:pt modelId="{7E67C805-68BA-4D01-AE33-A9BA0CDE0579}" type="pres">
      <dgm:prSet presAssocID="{4F6257DA-8412-420F-85B6-29A239D657C8}" presName="sibTrans" presStyleLbl="sibTrans1D1" presStyleIdx="1" presStyleCnt="7"/>
      <dgm:spPr/>
    </dgm:pt>
    <dgm:pt modelId="{5DE5F5C8-949B-4542-8AD9-D47A109C9423}" type="pres">
      <dgm:prSet presAssocID="{4F6257DA-8412-420F-85B6-29A239D657C8}" presName="connectorText" presStyleLbl="sibTrans1D1" presStyleIdx="1" presStyleCnt="7"/>
      <dgm:spPr/>
    </dgm:pt>
    <dgm:pt modelId="{AC8A3E62-FE6E-42A7-BB36-FD0BFF5B6B5A}" type="pres">
      <dgm:prSet presAssocID="{A8375482-4887-446F-B443-08C31652BE80}" presName="node" presStyleLbl="node1" presStyleIdx="2" presStyleCnt="8">
        <dgm:presLayoutVars>
          <dgm:bulletEnabled val="1"/>
        </dgm:presLayoutVars>
      </dgm:prSet>
      <dgm:spPr/>
    </dgm:pt>
    <dgm:pt modelId="{90CFC89D-E740-4E9B-8B0C-9E3C00733CC0}" type="pres">
      <dgm:prSet presAssocID="{AD0B75CE-148C-464E-8827-872F455EFE25}" presName="sibTrans" presStyleLbl="sibTrans1D1" presStyleIdx="2" presStyleCnt="7"/>
      <dgm:spPr/>
    </dgm:pt>
    <dgm:pt modelId="{FE541409-24CB-4BE0-9FA4-3D511E6A0964}" type="pres">
      <dgm:prSet presAssocID="{AD0B75CE-148C-464E-8827-872F455EFE25}" presName="connectorText" presStyleLbl="sibTrans1D1" presStyleIdx="2" presStyleCnt="7"/>
      <dgm:spPr/>
    </dgm:pt>
    <dgm:pt modelId="{1C4CED58-A0B7-4778-8A5E-059E51EB71BB}" type="pres">
      <dgm:prSet presAssocID="{C4CF8569-52DD-4B40-8D29-A464D1E0C7F2}" presName="node" presStyleLbl="node1" presStyleIdx="3" presStyleCnt="8">
        <dgm:presLayoutVars>
          <dgm:bulletEnabled val="1"/>
        </dgm:presLayoutVars>
      </dgm:prSet>
      <dgm:spPr/>
    </dgm:pt>
    <dgm:pt modelId="{6FC80A86-4E65-4B57-9DE8-2BF23B2E6E2B}" type="pres">
      <dgm:prSet presAssocID="{34C7B1A7-32CE-447B-905A-B5D52A0FDF7D}" presName="sibTrans" presStyleLbl="sibTrans1D1" presStyleIdx="3" presStyleCnt="7"/>
      <dgm:spPr/>
    </dgm:pt>
    <dgm:pt modelId="{8DF56162-3E95-4364-B5A9-F50620C15A1F}" type="pres">
      <dgm:prSet presAssocID="{34C7B1A7-32CE-447B-905A-B5D52A0FDF7D}" presName="connectorText" presStyleLbl="sibTrans1D1" presStyleIdx="3" presStyleCnt="7"/>
      <dgm:spPr/>
    </dgm:pt>
    <dgm:pt modelId="{82964A26-D421-464D-B0CD-2E1783450694}" type="pres">
      <dgm:prSet presAssocID="{6844DF50-C379-4448-913B-68470B191DC6}" presName="node" presStyleLbl="node1" presStyleIdx="4" presStyleCnt="8">
        <dgm:presLayoutVars>
          <dgm:bulletEnabled val="1"/>
        </dgm:presLayoutVars>
      </dgm:prSet>
      <dgm:spPr/>
    </dgm:pt>
    <dgm:pt modelId="{52AF0455-F48E-45A9-822A-EC67E5D8DD36}" type="pres">
      <dgm:prSet presAssocID="{43C6B317-681B-40B9-865C-D29927A03E88}" presName="sibTrans" presStyleLbl="sibTrans1D1" presStyleIdx="4" presStyleCnt="7"/>
      <dgm:spPr/>
    </dgm:pt>
    <dgm:pt modelId="{10F60FC5-9A5B-4FC9-B391-987BFF214D87}" type="pres">
      <dgm:prSet presAssocID="{43C6B317-681B-40B9-865C-D29927A03E88}" presName="connectorText" presStyleLbl="sibTrans1D1" presStyleIdx="4" presStyleCnt="7"/>
      <dgm:spPr/>
    </dgm:pt>
    <dgm:pt modelId="{63220AD6-DD40-45CB-B5D6-0D0BE79CE35B}" type="pres">
      <dgm:prSet presAssocID="{D67F20EC-E5DD-4FFF-A95E-52A75449A6A2}" presName="node" presStyleLbl="node1" presStyleIdx="5" presStyleCnt="8">
        <dgm:presLayoutVars>
          <dgm:bulletEnabled val="1"/>
        </dgm:presLayoutVars>
      </dgm:prSet>
      <dgm:spPr/>
    </dgm:pt>
    <dgm:pt modelId="{3A7848FB-BF4A-4A87-8EC0-F4C7FEABCC9B}" type="pres">
      <dgm:prSet presAssocID="{690F2D11-7AE1-4F99-AC40-9443C82A1A2F}" presName="sibTrans" presStyleLbl="sibTrans1D1" presStyleIdx="5" presStyleCnt="7"/>
      <dgm:spPr/>
    </dgm:pt>
    <dgm:pt modelId="{70BC37F7-C747-46B0-A8BF-AFCFC347B416}" type="pres">
      <dgm:prSet presAssocID="{690F2D11-7AE1-4F99-AC40-9443C82A1A2F}" presName="connectorText" presStyleLbl="sibTrans1D1" presStyleIdx="5" presStyleCnt="7"/>
      <dgm:spPr/>
    </dgm:pt>
    <dgm:pt modelId="{DB0FA9FF-38E0-4559-A1B2-5950090B4B12}" type="pres">
      <dgm:prSet presAssocID="{21022851-6385-46F2-849F-0AD280FB41E6}" presName="node" presStyleLbl="node1" presStyleIdx="6" presStyleCnt="8">
        <dgm:presLayoutVars>
          <dgm:bulletEnabled val="1"/>
        </dgm:presLayoutVars>
      </dgm:prSet>
      <dgm:spPr/>
    </dgm:pt>
    <dgm:pt modelId="{B798387C-23FF-4AAE-822E-43FB690ACA5D}" type="pres">
      <dgm:prSet presAssocID="{9FFE5098-61AF-41AE-A45E-3CF4E538435F}" presName="sibTrans" presStyleLbl="sibTrans1D1" presStyleIdx="6" presStyleCnt="7"/>
      <dgm:spPr/>
    </dgm:pt>
    <dgm:pt modelId="{BADB52C8-4EB7-4FC5-9750-F186D3CDAD53}" type="pres">
      <dgm:prSet presAssocID="{9FFE5098-61AF-41AE-A45E-3CF4E538435F}" presName="connectorText" presStyleLbl="sibTrans1D1" presStyleIdx="6" presStyleCnt="7"/>
      <dgm:spPr/>
    </dgm:pt>
    <dgm:pt modelId="{38C51B67-780E-47C5-8281-03CD4C97B93B}" type="pres">
      <dgm:prSet presAssocID="{98FB6E56-65DE-4D15-8A32-7FE7FB5373C8}" presName="node" presStyleLbl="node1" presStyleIdx="7" presStyleCnt="8">
        <dgm:presLayoutVars>
          <dgm:bulletEnabled val="1"/>
        </dgm:presLayoutVars>
      </dgm:prSet>
      <dgm:spPr/>
    </dgm:pt>
  </dgm:ptLst>
  <dgm:cxnLst>
    <dgm:cxn modelId="{C2FBDF00-D43F-4FF6-AB3F-8039B97CFA65}" type="presOf" srcId="{D7C67B08-F584-4189-9621-79C64F43D8BA}" destId="{68D65108-39F8-4C93-B602-DD41CA15F540}" srcOrd="0" destOrd="0" presId="urn:microsoft.com/office/officeart/2005/8/layout/bProcess3"/>
    <dgm:cxn modelId="{5331C401-C3C7-4276-9AC0-F41716507A84}" srcId="{FAFD3D65-26A3-4521-A737-C7DDCAC71B54}" destId="{C4CF8569-52DD-4B40-8D29-A464D1E0C7F2}" srcOrd="3" destOrd="0" parTransId="{D550402A-375E-4189-8FA6-F9083F8DF68F}" sibTransId="{34C7B1A7-32CE-447B-905A-B5D52A0FDF7D}"/>
    <dgm:cxn modelId="{0EACA104-1725-416B-BC1A-868F2A29DDA0}" type="presOf" srcId="{12249867-154B-4D2D-A133-DB542A8BFA68}" destId="{9F68B7EF-FE0B-457F-8CB8-4C67DA4F3CEB}" srcOrd="1" destOrd="0" presId="urn:microsoft.com/office/officeart/2005/8/layout/bProcess3"/>
    <dgm:cxn modelId="{511E1605-4FDE-4F0D-8988-218335EFC8E1}" srcId="{FAFD3D65-26A3-4521-A737-C7DDCAC71B54}" destId="{A8375482-4887-446F-B443-08C31652BE80}" srcOrd="2" destOrd="0" parTransId="{B0D2E4C2-DE29-4CEB-B80A-6A7C5C11675F}" sibTransId="{AD0B75CE-148C-464E-8827-872F455EFE25}"/>
    <dgm:cxn modelId="{29D57207-CD70-4DB7-8B94-BC71C5365CE5}" srcId="{FAFD3D65-26A3-4521-A737-C7DDCAC71B54}" destId="{98FB6E56-65DE-4D15-8A32-7FE7FB5373C8}" srcOrd="7" destOrd="0" parTransId="{61ADA8A3-57E2-4AFA-B598-D9D9E4DDD368}" sibTransId="{77F904EB-9BDD-4977-AD6F-D334CC537B54}"/>
    <dgm:cxn modelId="{2260ED5B-5E4D-4FDF-A41A-9024F88848D4}" type="presOf" srcId="{43C6B317-681B-40B9-865C-D29927A03E88}" destId="{52AF0455-F48E-45A9-822A-EC67E5D8DD36}" srcOrd="0" destOrd="0" presId="urn:microsoft.com/office/officeart/2005/8/layout/bProcess3"/>
    <dgm:cxn modelId="{2360E74B-19D1-4C1F-99CA-82BCBCE8805F}" srcId="{FAFD3D65-26A3-4521-A737-C7DDCAC71B54}" destId="{6844DF50-C379-4448-913B-68470B191DC6}" srcOrd="4" destOrd="0" parTransId="{E9664B6D-0F03-4AB7-8703-492D261B5134}" sibTransId="{43C6B317-681B-40B9-865C-D29927A03E88}"/>
    <dgm:cxn modelId="{A0FED450-D8B2-4B2B-9686-AA81CECB7CA7}" type="presOf" srcId="{34C7B1A7-32CE-447B-905A-B5D52A0FDF7D}" destId="{6FC80A86-4E65-4B57-9DE8-2BF23B2E6E2B}" srcOrd="0" destOrd="0" presId="urn:microsoft.com/office/officeart/2005/8/layout/bProcess3"/>
    <dgm:cxn modelId="{37AEE850-46B7-4AF0-8FB7-16C05BDEB31B}" srcId="{FAFD3D65-26A3-4521-A737-C7DDCAC71B54}" destId="{5E00E44A-F514-4F15-8E9D-A938AD40A7F3}" srcOrd="1" destOrd="0" parTransId="{E02D8E37-7D96-4208-9C25-4C3E3A299593}" sibTransId="{4F6257DA-8412-420F-85B6-29A239D657C8}"/>
    <dgm:cxn modelId="{1E283A71-9AE9-46DD-A7BE-CC216D6222DD}" type="presOf" srcId="{6844DF50-C379-4448-913B-68470B191DC6}" destId="{82964A26-D421-464D-B0CD-2E1783450694}" srcOrd="0" destOrd="0" presId="urn:microsoft.com/office/officeart/2005/8/layout/bProcess3"/>
    <dgm:cxn modelId="{03250C73-4292-49E0-8BBA-8BAAB2DE3FE5}" type="presOf" srcId="{AD0B75CE-148C-464E-8827-872F455EFE25}" destId="{90CFC89D-E740-4E9B-8B0C-9E3C00733CC0}" srcOrd="0" destOrd="0" presId="urn:microsoft.com/office/officeart/2005/8/layout/bProcess3"/>
    <dgm:cxn modelId="{3047A954-2B32-47AE-A778-4BE0E54EBD71}" type="presOf" srcId="{D67F20EC-E5DD-4FFF-A95E-52A75449A6A2}" destId="{63220AD6-DD40-45CB-B5D6-0D0BE79CE35B}" srcOrd="0" destOrd="0" presId="urn:microsoft.com/office/officeart/2005/8/layout/bProcess3"/>
    <dgm:cxn modelId="{83D54D82-C0EE-4301-AC42-30669482C0B8}" type="presOf" srcId="{9FFE5098-61AF-41AE-A45E-3CF4E538435F}" destId="{B798387C-23FF-4AAE-822E-43FB690ACA5D}" srcOrd="0" destOrd="0" presId="urn:microsoft.com/office/officeart/2005/8/layout/bProcess3"/>
    <dgm:cxn modelId="{FB6EA68D-42D2-41E6-9192-8C6326AEF6C1}" type="presOf" srcId="{A8375482-4887-446F-B443-08C31652BE80}" destId="{AC8A3E62-FE6E-42A7-BB36-FD0BFF5B6B5A}" srcOrd="0" destOrd="0" presId="urn:microsoft.com/office/officeart/2005/8/layout/bProcess3"/>
    <dgm:cxn modelId="{58F0B191-0335-42BB-8B4B-BA1885CADBAB}" srcId="{FAFD3D65-26A3-4521-A737-C7DDCAC71B54}" destId="{21022851-6385-46F2-849F-0AD280FB41E6}" srcOrd="6" destOrd="0" parTransId="{7D303BC8-61AE-41C0-B6E8-5C1DD718034A}" sibTransId="{9FFE5098-61AF-41AE-A45E-3CF4E538435F}"/>
    <dgm:cxn modelId="{69836498-20A6-4F87-8587-9CE5CFCB9BA5}" type="presOf" srcId="{9FFE5098-61AF-41AE-A45E-3CF4E538435F}" destId="{BADB52C8-4EB7-4FC5-9750-F186D3CDAD53}" srcOrd="1" destOrd="0" presId="urn:microsoft.com/office/officeart/2005/8/layout/bProcess3"/>
    <dgm:cxn modelId="{57A632A5-D270-42C4-901C-D51621394135}" srcId="{FAFD3D65-26A3-4521-A737-C7DDCAC71B54}" destId="{D7C67B08-F584-4189-9621-79C64F43D8BA}" srcOrd="0" destOrd="0" parTransId="{5C631D5A-1630-4540-9C4E-8E88FBA3B21F}" sibTransId="{12249867-154B-4D2D-A133-DB542A8BFA68}"/>
    <dgm:cxn modelId="{943536A9-4CFE-4A8F-B270-659ACEE9792E}" type="presOf" srcId="{AD0B75CE-148C-464E-8827-872F455EFE25}" destId="{FE541409-24CB-4BE0-9FA4-3D511E6A0964}" srcOrd="1" destOrd="0" presId="urn:microsoft.com/office/officeart/2005/8/layout/bProcess3"/>
    <dgm:cxn modelId="{ABF3C7B2-78F6-4C70-B3C2-4F13BD9EB3BA}" type="presOf" srcId="{4F6257DA-8412-420F-85B6-29A239D657C8}" destId="{5DE5F5C8-949B-4542-8AD9-D47A109C9423}" srcOrd="1" destOrd="0" presId="urn:microsoft.com/office/officeart/2005/8/layout/bProcess3"/>
    <dgm:cxn modelId="{558987B9-7F13-46CA-B07A-85098DD3AEEA}" type="presOf" srcId="{34C7B1A7-32CE-447B-905A-B5D52A0FDF7D}" destId="{8DF56162-3E95-4364-B5A9-F50620C15A1F}" srcOrd="1" destOrd="0" presId="urn:microsoft.com/office/officeart/2005/8/layout/bProcess3"/>
    <dgm:cxn modelId="{BD55CFBA-920B-49AE-A46F-4E85828A75A4}" type="presOf" srcId="{4F6257DA-8412-420F-85B6-29A239D657C8}" destId="{7E67C805-68BA-4D01-AE33-A9BA0CDE0579}" srcOrd="0" destOrd="0" presId="urn:microsoft.com/office/officeart/2005/8/layout/bProcess3"/>
    <dgm:cxn modelId="{518618CE-5EC6-4099-8789-6085414787E5}" type="presOf" srcId="{C4CF8569-52DD-4B40-8D29-A464D1E0C7F2}" destId="{1C4CED58-A0B7-4778-8A5E-059E51EB71BB}" srcOrd="0" destOrd="0" presId="urn:microsoft.com/office/officeart/2005/8/layout/bProcess3"/>
    <dgm:cxn modelId="{FD8B14D2-8CBB-4E0D-B96F-A9957A727E38}" type="presOf" srcId="{12249867-154B-4D2D-A133-DB542A8BFA68}" destId="{E9D3988A-3867-4583-9A44-71BC4436A456}" srcOrd="0" destOrd="0" presId="urn:microsoft.com/office/officeart/2005/8/layout/bProcess3"/>
    <dgm:cxn modelId="{911723D3-A58A-4B23-919B-2F6880B7E878}" type="presOf" srcId="{690F2D11-7AE1-4F99-AC40-9443C82A1A2F}" destId="{70BC37F7-C747-46B0-A8BF-AFCFC347B416}" srcOrd="1" destOrd="0" presId="urn:microsoft.com/office/officeart/2005/8/layout/bProcess3"/>
    <dgm:cxn modelId="{E209E9D5-406A-421D-9B7B-FEEA55F11815}" type="presOf" srcId="{690F2D11-7AE1-4F99-AC40-9443C82A1A2F}" destId="{3A7848FB-BF4A-4A87-8EC0-F4C7FEABCC9B}" srcOrd="0" destOrd="0" presId="urn:microsoft.com/office/officeart/2005/8/layout/bProcess3"/>
    <dgm:cxn modelId="{579D05D7-DC54-45A4-BB99-A4E312588B3F}" type="presOf" srcId="{98FB6E56-65DE-4D15-8A32-7FE7FB5373C8}" destId="{38C51B67-780E-47C5-8281-03CD4C97B93B}" srcOrd="0" destOrd="0" presId="urn:microsoft.com/office/officeart/2005/8/layout/bProcess3"/>
    <dgm:cxn modelId="{77BFC2DD-8730-4D2D-8155-280EF4787157}" type="presOf" srcId="{FAFD3D65-26A3-4521-A737-C7DDCAC71B54}" destId="{A49F4050-146E-4401-997C-C168E18B2D20}" srcOrd="0" destOrd="0" presId="urn:microsoft.com/office/officeart/2005/8/layout/bProcess3"/>
    <dgm:cxn modelId="{951A91E2-723A-4F72-9826-1B78B6CAD4A4}" type="presOf" srcId="{21022851-6385-46F2-849F-0AD280FB41E6}" destId="{DB0FA9FF-38E0-4559-A1B2-5950090B4B12}" srcOrd="0" destOrd="0" presId="urn:microsoft.com/office/officeart/2005/8/layout/bProcess3"/>
    <dgm:cxn modelId="{B721BEE6-041D-4DFC-9419-3E6747E3EF4D}" srcId="{FAFD3D65-26A3-4521-A737-C7DDCAC71B54}" destId="{D67F20EC-E5DD-4FFF-A95E-52A75449A6A2}" srcOrd="5" destOrd="0" parTransId="{F6769AA4-9959-46FD-ABA2-16FDDAB468B5}" sibTransId="{690F2D11-7AE1-4F99-AC40-9443C82A1A2F}"/>
    <dgm:cxn modelId="{EAB9C0E9-A3CB-4BC5-8764-051FC54758E1}" type="presOf" srcId="{5E00E44A-F514-4F15-8E9D-A938AD40A7F3}" destId="{5BCE5125-1D6C-4C68-A3B3-68571BEA1250}" srcOrd="0" destOrd="0" presId="urn:microsoft.com/office/officeart/2005/8/layout/bProcess3"/>
    <dgm:cxn modelId="{012CA0FF-A269-44FE-ABB7-33465CA63304}" type="presOf" srcId="{43C6B317-681B-40B9-865C-D29927A03E88}" destId="{10F60FC5-9A5B-4FC9-B391-987BFF214D87}" srcOrd="1" destOrd="0" presId="urn:microsoft.com/office/officeart/2005/8/layout/bProcess3"/>
    <dgm:cxn modelId="{695FC427-B465-468C-9C50-6D7DE47A507A}" type="presParOf" srcId="{A49F4050-146E-4401-997C-C168E18B2D20}" destId="{68D65108-39F8-4C93-B602-DD41CA15F540}" srcOrd="0" destOrd="0" presId="urn:microsoft.com/office/officeart/2005/8/layout/bProcess3"/>
    <dgm:cxn modelId="{487DEEB4-4C58-4C76-B88A-8CCEC8F4BAB7}" type="presParOf" srcId="{A49F4050-146E-4401-997C-C168E18B2D20}" destId="{E9D3988A-3867-4583-9A44-71BC4436A456}" srcOrd="1" destOrd="0" presId="urn:microsoft.com/office/officeart/2005/8/layout/bProcess3"/>
    <dgm:cxn modelId="{2EE7E272-2841-462B-9A06-5ABF762EF45B}" type="presParOf" srcId="{E9D3988A-3867-4583-9A44-71BC4436A456}" destId="{9F68B7EF-FE0B-457F-8CB8-4C67DA4F3CEB}" srcOrd="0" destOrd="0" presId="urn:microsoft.com/office/officeart/2005/8/layout/bProcess3"/>
    <dgm:cxn modelId="{F3919118-2039-422E-BB57-2A0BF011D542}" type="presParOf" srcId="{A49F4050-146E-4401-997C-C168E18B2D20}" destId="{5BCE5125-1D6C-4C68-A3B3-68571BEA1250}" srcOrd="2" destOrd="0" presId="urn:microsoft.com/office/officeart/2005/8/layout/bProcess3"/>
    <dgm:cxn modelId="{34E922EF-9004-4B9A-9708-69292E8ABDBD}" type="presParOf" srcId="{A49F4050-146E-4401-997C-C168E18B2D20}" destId="{7E67C805-68BA-4D01-AE33-A9BA0CDE0579}" srcOrd="3" destOrd="0" presId="urn:microsoft.com/office/officeart/2005/8/layout/bProcess3"/>
    <dgm:cxn modelId="{124491B6-4B24-40CB-98C1-CFAC10071883}" type="presParOf" srcId="{7E67C805-68BA-4D01-AE33-A9BA0CDE0579}" destId="{5DE5F5C8-949B-4542-8AD9-D47A109C9423}" srcOrd="0" destOrd="0" presId="urn:microsoft.com/office/officeart/2005/8/layout/bProcess3"/>
    <dgm:cxn modelId="{33D741FA-CF6A-4906-AECE-B11E1344B87A}" type="presParOf" srcId="{A49F4050-146E-4401-997C-C168E18B2D20}" destId="{AC8A3E62-FE6E-42A7-BB36-FD0BFF5B6B5A}" srcOrd="4" destOrd="0" presId="urn:microsoft.com/office/officeart/2005/8/layout/bProcess3"/>
    <dgm:cxn modelId="{95B81FDB-EDC5-4DE7-9CBE-F35E81195934}" type="presParOf" srcId="{A49F4050-146E-4401-997C-C168E18B2D20}" destId="{90CFC89D-E740-4E9B-8B0C-9E3C00733CC0}" srcOrd="5" destOrd="0" presId="urn:microsoft.com/office/officeart/2005/8/layout/bProcess3"/>
    <dgm:cxn modelId="{A04F2D70-161F-4138-B6E6-62C77B0AABCE}" type="presParOf" srcId="{90CFC89D-E740-4E9B-8B0C-9E3C00733CC0}" destId="{FE541409-24CB-4BE0-9FA4-3D511E6A0964}" srcOrd="0" destOrd="0" presId="urn:microsoft.com/office/officeart/2005/8/layout/bProcess3"/>
    <dgm:cxn modelId="{BF01D632-437F-426B-B6CC-A7F6A5A1053E}" type="presParOf" srcId="{A49F4050-146E-4401-997C-C168E18B2D20}" destId="{1C4CED58-A0B7-4778-8A5E-059E51EB71BB}" srcOrd="6" destOrd="0" presId="urn:microsoft.com/office/officeart/2005/8/layout/bProcess3"/>
    <dgm:cxn modelId="{D28B7C06-81A1-4353-820F-A1D01488F38E}" type="presParOf" srcId="{A49F4050-146E-4401-997C-C168E18B2D20}" destId="{6FC80A86-4E65-4B57-9DE8-2BF23B2E6E2B}" srcOrd="7" destOrd="0" presId="urn:microsoft.com/office/officeart/2005/8/layout/bProcess3"/>
    <dgm:cxn modelId="{C94E6301-4742-4C58-9EB1-5E42D1237448}" type="presParOf" srcId="{6FC80A86-4E65-4B57-9DE8-2BF23B2E6E2B}" destId="{8DF56162-3E95-4364-B5A9-F50620C15A1F}" srcOrd="0" destOrd="0" presId="urn:microsoft.com/office/officeart/2005/8/layout/bProcess3"/>
    <dgm:cxn modelId="{70E52DD0-B32B-44F0-9940-B1599829507F}" type="presParOf" srcId="{A49F4050-146E-4401-997C-C168E18B2D20}" destId="{82964A26-D421-464D-B0CD-2E1783450694}" srcOrd="8" destOrd="0" presId="urn:microsoft.com/office/officeart/2005/8/layout/bProcess3"/>
    <dgm:cxn modelId="{4ACEA8FD-7804-4884-9928-7FD42E49B30D}" type="presParOf" srcId="{A49F4050-146E-4401-997C-C168E18B2D20}" destId="{52AF0455-F48E-45A9-822A-EC67E5D8DD36}" srcOrd="9" destOrd="0" presId="urn:microsoft.com/office/officeart/2005/8/layout/bProcess3"/>
    <dgm:cxn modelId="{878F402B-A7D1-4C8A-8190-8011A2EF6958}" type="presParOf" srcId="{52AF0455-F48E-45A9-822A-EC67E5D8DD36}" destId="{10F60FC5-9A5B-4FC9-B391-987BFF214D87}" srcOrd="0" destOrd="0" presId="urn:microsoft.com/office/officeart/2005/8/layout/bProcess3"/>
    <dgm:cxn modelId="{3EACC1CD-57BD-4A24-A5B4-FF0AB2B6F90E}" type="presParOf" srcId="{A49F4050-146E-4401-997C-C168E18B2D20}" destId="{63220AD6-DD40-45CB-B5D6-0D0BE79CE35B}" srcOrd="10" destOrd="0" presId="urn:microsoft.com/office/officeart/2005/8/layout/bProcess3"/>
    <dgm:cxn modelId="{4A3EE270-CD06-4894-8D21-E90A679C17BE}" type="presParOf" srcId="{A49F4050-146E-4401-997C-C168E18B2D20}" destId="{3A7848FB-BF4A-4A87-8EC0-F4C7FEABCC9B}" srcOrd="11" destOrd="0" presId="urn:microsoft.com/office/officeart/2005/8/layout/bProcess3"/>
    <dgm:cxn modelId="{07463D8C-CA63-43D6-8712-116FB6CB9168}" type="presParOf" srcId="{3A7848FB-BF4A-4A87-8EC0-F4C7FEABCC9B}" destId="{70BC37F7-C747-46B0-A8BF-AFCFC347B416}" srcOrd="0" destOrd="0" presId="urn:microsoft.com/office/officeart/2005/8/layout/bProcess3"/>
    <dgm:cxn modelId="{48660816-3011-4F7E-823A-39274930D23C}" type="presParOf" srcId="{A49F4050-146E-4401-997C-C168E18B2D20}" destId="{DB0FA9FF-38E0-4559-A1B2-5950090B4B12}" srcOrd="12" destOrd="0" presId="urn:microsoft.com/office/officeart/2005/8/layout/bProcess3"/>
    <dgm:cxn modelId="{7DC3D494-3E58-40B5-8A6F-2EBFE70638C9}" type="presParOf" srcId="{A49F4050-146E-4401-997C-C168E18B2D20}" destId="{B798387C-23FF-4AAE-822E-43FB690ACA5D}" srcOrd="13" destOrd="0" presId="urn:microsoft.com/office/officeart/2005/8/layout/bProcess3"/>
    <dgm:cxn modelId="{828C1570-9C58-496F-A3A2-6BF62DDF2E09}" type="presParOf" srcId="{B798387C-23FF-4AAE-822E-43FB690ACA5D}" destId="{BADB52C8-4EB7-4FC5-9750-F186D3CDAD53}" srcOrd="0" destOrd="0" presId="urn:microsoft.com/office/officeart/2005/8/layout/bProcess3"/>
    <dgm:cxn modelId="{FA2A22B1-CF89-4C26-ABBF-9AEF43287C62}" type="presParOf" srcId="{A49F4050-146E-4401-997C-C168E18B2D20}" destId="{38C51B67-780E-47C5-8281-03CD4C97B93B}" srcOrd="14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194E182-E4EC-43D6-95F0-46B44D625CF1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E5962B-233D-4623-8594-409A39F75C61}">
      <dgm:prSet/>
      <dgm:spPr/>
      <dgm:t>
        <a:bodyPr/>
        <a:lstStyle/>
        <a:p>
          <a:r>
            <a:rPr lang="en-US"/>
            <a:t>Obtain</a:t>
          </a:r>
        </a:p>
      </dgm:t>
    </dgm:pt>
    <dgm:pt modelId="{879EC037-A3A8-4899-A91A-54A351146216}" type="parTrans" cxnId="{A2B68E99-1F9A-49D0-94CB-94A93E87BF95}">
      <dgm:prSet/>
      <dgm:spPr/>
      <dgm:t>
        <a:bodyPr/>
        <a:lstStyle/>
        <a:p>
          <a:endParaRPr lang="en-US"/>
        </a:p>
      </dgm:t>
    </dgm:pt>
    <dgm:pt modelId="{ECB84BB3-7AFD-48C4-8F49-95B5D94AD3F6}" type="sibTrans" cxnId="{A2B68E99-1F9A-49D0-94CB-94A93E87BF95}">
      <dgm:prSet/>
      <dgm:spPr/>
      <dgm:t>
        <a:bodyPr/>
        <a:lstStyle/>
        <a:p>
          <a:endParaRPr lang="en-US"/>
        </a:p>
      </dgm:t>
    </dgm:pt>
    <dgm:pt modelId="{F7CA269E-AA28-4854-A538-0EDC6856940E}">
      <dgm:prSet/>
      <dgm:spPr/>
      <dgm:t>
        <a:bodyPr/>
        <a:lstStyle/>
        <a:p>
          <a:r>
            <a:rPr lang="en-US" dirty="0"/>
            <a:t>Respect autonomy and decision-making by ensuring individuals fully understand the rehabilitation programme.</a:t>
          </a:r>
        </a:p>
      </dgm:t>
    </dgm:pt>
    <dgm:pt modelId="{873BB605-D444-4F2C-8613-31A925E55B72}" type="parTrans" cxnId="{B2CC0BE3-9E4F-4ED1-A03E-68CD20F4E596}">
      <dgm:prSet/>
      <dgm:spPr/>
      <dgm:t>
        <a:bodyPr/>
        <a:lstStyle/>
        <a:p>
          <a:endParaRPr lang="en-US"/>
        </a:p>
      </dgm:t>
    </dgm:pt>
    <dgm:pt modelId="{5FE103E5-ADFD-4B93-8792-C2C47BA7CE3F}" type="sibTrans" cxnId="{B2CC0BE3-9E4F-4ED1-A03E-68CD20F4E596}">
      <dgm:prSet/>
      <dgm:spPr/>
      <dgm:t>
        <a:bodyPr/>
        <a:lstStyle/>
        <a:p>
          <a:endParaRPr lang="en-US"/>
        </a:p>
      </dgm:t>
    </dgm:pt>
    <dgm:pt modelId="{28F5DCB4-5DDA-4EA3-8106-838EC309B2C4}">
      <dgm:prSet/>
      <dgm:spPr/>
      <dgm:t>
        <a:bodyPr/>
        <a:lstStyle/>
        <a:p>
          <a:r>
            <a:rPr lang="en-US"/>
            <a:t>Implement</a:t>
          </a:r>
        </a:p>
      </dgm:t>
    </dgm:pt>
    <dgm:pt modelId="{D12369D2-E3FD-428D-A9D3-DC9F199B582A}" type="parTrans" cxnId="{3BE5C404-4C16-495A-83D8-711A6D491995}">
      <dgm:prSet/>
      <dgm:spPr/>
      <dgm:t>
        <a:bodyPr/>
        <a:lstStyle/>
        <a:p>
          <a:endParaRPr lang="en-US"/>
        </a:p>
      </dgm:t>
    </dgm:pt>
    <dgm:pt modelId="{8ADA1D24-9763-4400-BF57-4DDBF933A850}" type="sibTrans" cxnId="{3BE5C404-4C16-495A-83D8-711A6D491995}">
      <dgm:prSet/>
      <dgm:spPr/>
      <dgm:t>
        <a:bodyPr/>
        <a:lstStyle/>
        <a:p>
          <a:endParaRPr lang="en-US"/>
        </a:p>
      </dgm:t>
    </dgm:pt>
    <dgm:pt modelId="{7DDD8360-99C7-4477-99A5-C18C5F9903DF}">
      <dgm:prSet/>
      <dgm:spPr/>
      <dgm:t>
        <a:bodyPr/>
        <a:lstStyle/>
        <a:p>
          <a:r>
            <a:rPr lang="en-US" dirty="0"/>
            <a:t>Safeguard patient information to maintain trust and privacy within the therapeutic relationship.</a:t>
          </a:r>
        </a:p>
      </dgm:t>
    </dgm:pt>
    <dgm:pt modelId="{2641AB94-4E07-420B-B359-EE4117D04AC5}" type="parTrans" cxnId="{1211D98E-72C4-470E-BC7D-27480D1F0ADF}">
      <dgm:prSet/>
      <dgm:spPr/>
      <dgm:t>
        <a:bodyPr/>
        <a:lstStyle/>
        <a:p>
          <a:endParaRPr lang="en-US"/>
        </a:p>
      </dgm:t>
    </dgm:pt>
    <dgm:pt modelId="{B77BFDAB-7BC6-48BA-8D06-23D347B20295}" type="sibTrans" cxnId="{1211D98E-72C4-470E-BC7D-27480D1F0ADF}">
      <dgm:prSet/>
      <dgm:spPr/>
      <dgm:t>
        <a:bodyPr/>
        <a:lstStyle/>
        <a:p>
          <a:endParaRPr lang="en-US"/>
        </a:p>
      </dgm:t>
    </dgm:pt>
    <dgm:pt modelId="{8CEE9516-E945-4C26-9E8C-24013A8BE376}">
      <dgm:prSet/>
      <dgm:spPr/>
      <dgm:t>
        <a:bodyPr/>
        <a:lstStyle/>
        <a:p>
          <a:r>
            <a:rPr lang="en-US"/>
            <a:t>Ensure</a:t>
          </a:r>
        </a:p>
      </dgm:t>
    </dgm:pt>
    <dgm:pt modelId="{DAD7F489-84C6-4DC8-BC65-9E5A88EDCEFD}" type="parTrans" cxnId="{63971194-8C08-4736-86B8-2DFA005B7958}">
      <dgm:prSet/>
      <dgm:spPr/>
      <dgm:t>
        <a:bodyPr/>
        <a:lstStyle/>
        <a:p>
          <a:endParaRPr lang="en-US"/>
        </a:p>
      </dgm:t>
    </dgm:pt>
    <dgm:pt modelId="{1A1DF172-3E3D-48E7-A9F7-431C6F0881E6}" type="sibTrans" cxnId="{63971194-8C08-4736-86B8-2DFA005B7958}">
      <dgm:prSet/>
      <dgm:spPr/>
      <dgm:t>
        <a:bodyPr/>
        <a:lstStyle/>
        <a:p>
          <a:endParaRPr lang="en-US"/>
        </a:p>
      </dgm:t>
    </dgm:pt>
    <dgm:pt modelId="{CBF8517E-BB23-4449-960D-893AC603B85A}">
      <dgm:prSet/>
      <dgm:spPr/>
      <dgm:t>
        <a:bodyPr/>
        <a:lstStyle/>
        <a:p>
          <a:r>
            <a:rPr lang="en-US" dirty="0"/>
            <a:t>Provide sign language interpreters or visual aids to facilitate understanding and active participation.</a:t>
          </a:r>
        </a:p>
      </dgm:t>
    </dgm:pt>
    <dgm:pt modelId="{8D55D875-EA87-4683-AD80-95845CD6F03C}" type="parTrans" cxnId="{F02CAC2E-E92E-42AF-BC9F-0EC4D692D326}">
      <dgm:prSet/>
      <dgm:spPr/>
      <dgm:t>
        <a:bodyPr/>
        <a:lstStyle/>
        <a:p>
          <a:endParaRPr lang="en-US"/>
        </a:p>
      </dgm:t>
    </dgm:pt>
    <dgm:pt modelId="{E6DE3803-E4FC-4712-98BF-CC6FC3D64519}" type="sibTrans" cxnId="{F02CAC2E-E92E-42AF-BC9F-0EC4D692D326}">
      <dgm:prSet/>
      <dgm:spPr/>
      <dgm:t>
        <a:bodyPr/>
        <a:lstStyle/>
        <a:p>
          <a:endParaRPr lang="en-US"/>
        </a:p>
      </dgm:t>
    </dgm:pt>
    <dgm:pt modelId="{4587DEBE-1255-42E0-9432-108AFA83E8C3}">
      <dgm:prSet/>
      <dgm:spPr/>
      <dgm:t>
        <a:bodyPr/>
        <a:lstStyle/>
        <a:p>
          <a:r>
            <a:rPr lang="en-US" dirty="0"/>
            <a:t>Minimise</a:t>
          </a:r>
        </a:p>
      </dgm:t>
    </dgm:pt>
    <dgm:pt modelId="{24804E00-9AC3-46FB-A797-47FCAC75C31E}" type="parTrans" cxnId="{6DCCD0BD-96FE-416A-A30C-18D242367565}">
      <dgm:prSet/>
      <dgm:spPr/>
      <dgm:t>
        <a:bodyPr/>
        <a:lstStyle/>
        <a:p>
          <a:endParaRPr lang="en-US"/>
        </a:p>
      </dgm:t>
    </dgm:pt>
    <dgm:pt modelId="{0D4DCF2B-6975-4CF1-B7B0-29148C2B80F9}" type="sibTrans" cxnId="{6DCCD0BD-96FE-416A-A30C-18D242367565}">
      <dgm:prSet/>
      <dgm:spPr/>
      <dgm:t>
        <a:bodyPr/>
        <a:lstStyle/>
        <a:p>
          <a:endParaRPr lang="en-US"/>
        </a:p>
      </dgm:t>
    </dgm:pt>
    <dgm:pt modelId="{22EDC4E4-7485-45D8-BA9D-79D91AD7526A}">
      <dgm:prSet/>
      <dgm:spPr/>
      <dgm:t>
        <a:bodyPr/>
        <a:lstStyle/>
        <a:p>
          <a:r>
            <a:rPr lang="en-US" dirty="0"/>
            <a:t>Remain vigilant to potential challenges unique to the deaf population and take proactive measures.</a:t>
          </a:r>
        </a:p>
      </dgm:t>
    </dgm:pt>
    <dgm:pt modelId="{BCEE55BF-EB2E-40C0-B11B-AF4104F65CD8}" type="parTrans" cxnId="{1023EEB0-C40A-41BA-AF3F-24DF40F559E6}">
      <dgm:prSet/>
      <dgm:spPr/>
      <dgm:t>
        <a:bodyPr/>
        <a:lstStyle/>
        <a:p>
          <a:endParaRPr lang="en-US"/>
        </a:p>
      </dgm:t>
    </dgm:pt>
    <dgm:pt modelId="{1E62ABF9-3F94-4508-8E48-5107436715ED}" type="sibTrans" cxnId="{1023EEB0-C40A-41BA-AF3F-24DF40F559E6}">
      <dgm:prSet/>
      <dgm:spPr/>
      <dgm:t>
        <a:bodyPr/>
        <a:lstStyle/>
        <a:p>
          <a:endParaRPr lang="en-US"/>
        </a:p>
      </dgm:t>
    </dgm:pt>
    <dgm:pt modelId="{8182EAEE-91C3-456A-8B70-A3CF87101F35}">
      <dgm:prSet/>
      <dgm:spPr/>
      <dgm:t>
        <a:bodyPr/>
        <a:lstStyle/>
        <a:p>
          <a:r>
            <a:rPr lang="en-US"/>
            <a:t>Uphold</a:t>
          </a:r>
        </a:p>
      </dgm:t>
    </dgm:pt>
    <dgm:pt modelId="{68038651-D023-4492-9E90-B5F61A510AD0}" type="parTrans" cxnId="{20007EF1-B8DD-445D-8488-9645522D6B3A}">
      <dgm:prSet/>
      <dgm:spPr/>
      <dgm:t>
        <a:bodyPr/>
        <a:lstStyle/>
        <a:p>
          <a:endParaRPr lang="en-US"/>
        </a:p>
      </dgm:t>
    </dgm:pt>
    <dgm:pt modelId="{1E7483F8-0809-4948-A461-6B69F5C6A515}" type="sibTrans" cxnId="{20007EF1-B8DD-445D-8488-9645522D6B3A}">
      <dgm:prSet/>
      <dgm:spPr/>
      <dgm:t>
        <a:bodyPr/>
        <a:lstStyle/>
        <a:p>
          <a:endParaRPr lang="en-US"/>
        </a:p>
      </dgm:t>
    </dgm:pt>
    <dgm:pt modelId="{595D7FEE-5E49-4914-B76E-EE207A7DE95C}">
      <dgm:prSet/>
      <dgm:spPr/>
      <dgm:t>
        <a:bodyPr/>
        <a:lstStyle/>
        <a:p>
          <a:r>
            <a:rPr lang="en-US" dirty="0"/>
            <a:t>Maintain integrity in therapeutic interactions and ensure treatment approaches are respectful and relevant to diverse backgrounds.</a:t>
          </a:r>
        </a:p>
      </dgm:t>
    </dgm:pt>
    <dgm:pt modelId="{39B92404-5E2A-4E54-AAF8-979B0115D2D1}" type="parTrans" cxnId="{6D007FE1-F7E1-4C16-BB9F-C0A324AF93F7}">
      <dgm:prSet/>
      <dgm:spPr/>
      <dgm:t>
        <a:bodyPr/>
        <a:lstStyle/>
        <a:p>
          <a:endParaRPr lang="en-US"/>
        </a:p>
      </dgm:t>
    </dgm:pt>
    <dgm:pt modelId="{EC4DDE8E-9948-4771-A2F4-6EADABBE9B63}" type="sibTrans" cxnId="{6D007FE1-F7E1-4C16-BB9F-C0A324AF93F7}">
      <dgm:prSet/>
      <dgm:spPr/>
      <dgm:t>
        <a:bodyPr/>
        <a:lstStyle/>
        <a:p>
          <a:endParaRPr lang="en-US"/>
        </a:p>
      </dgm:t>
    </dgm:pt>
    <dgm:pt modelId="{5408B679-2F45-46FA-83A9-03FC35430C90}" type="pres">
      <dgm:prSet presAssocID="{D194E182-E4EC-43D6-95F0-46B44D625CF1}" presName="Name0" presStyleCnt="0">
        <dgm:presLayoutVars>
          <dgm:dir/>
          <dgm:animLvl val="lvl"/>
          <dgm:resizeHandles val="exact"/>
        </dgm:presLayoutVars>
      </dgm:prSet>
      <dgm:spPr/>
    </dgm:pt>
    <dgm:pt modelId="{DF35DA41-7678-49CA-A85C-2B36102FB419}" type="pres">
      <dgm:prSet presAssocID="{0FE5962B-233D-4623-8594-409A39F75C61}" presName="linNode" presStyleCnt="0"/>
      <dgm:spPr/>
    </dgm:pt>
    <dgm:pt modelId="{12EC201C-431F-4AD4-969D-7E79B4B27BB2}" type="pres">
      <dgm:prSet presAssocID="{0FE5962B-233D-4623-8594-409A39F75C61}" presName="parentText" presStyleLbl="solidFgAcc1" presStyleIdx="0" presStyleCnt="5">
        <dgm:presLayoutVars>
          <dgm:chMax val="1"/>
          <dgm:bulletEnabled/>
        </dgm:presLayoutVars>
      </dgm:prSet>
      <dgm:spPr/>
    </dgm:pt>
    <dgm:pt modelId="{0CBCE211-01AC-44FB-A652-97DFC8BAF07A}" type="pres">
      <dgm:prSet presAssocID="{0FE5962B-233D-4623-8594-409A39F75C61}" presName="descendantText" presStyleLbl="alignNode1" presStyleIdx="0" presStyleCnt="5">
        <dgm:presLayoutVars>
          <dgm:bulletEnabled/>
        </dgm:presLayoutVars>
      </dgm:prSet>
      <dgm:spPr/>
    </dgm:pt>
    <dgm:pt modelId="{345A0437-B006-4594-BCFA-7D29B729CE2E}" type="pres">
      <dgm:prSet presAssocID="{ECB84BB3-7AFD-48C4-8F49-95B5D94AD3F6}" presName="sp" presStyleCnt="0"/>
      <dgm:spPr/>
    </dgm:pt>
    <dgm:pt modelId="{7AF3E0AD-00ED-4F60-B113-AA3EFE367188}" type="pres">
      <dgm:prSet presAssocID="{28F5DCB4-5DDA-4EA3-8106-838EC309B2C4}" presName="linNode" presStyleCnt="0"/>
      <dgm:spPr/>
    </dgm:pt>
    <dgm:pt modelId="{BC56F6F4-DA02-4031-B2A1-F19BCD396435}" type="pres">
      <dgm:prSet presAssocID="{28F5DCB4-5DDA-4EA3-8106-838EC309B2C4}" presName="parentText" presStyleLbl="solidFgAcc1" presStyleIdx="1" presStyleCnt="5">
        <dgm:presLayoutVars>
          <dgm:chMax val="1"/>
          <dgm:bulletEnabled/>
        </dgm:presLayoutVars>
      </dgm:prSet>
      <dgm:spPr/>
    </dgm:pt>
    <dgm:pt modelId="{D5D32C73-15B5-49B0-AE5A-4608999D4A38}" type="pres">
      <dgm:prSet presAssocID="{28F5DCB4-5DDA-4EA3-8106-838EC309B2C4}" presName="descendantText" presStyleLbl="alignNode1" presStyleIdx="1" presStyleCnt="5">
        <dgm:presLayoutVars>
          <dgm:bulletEnabled/>
        </dgm:presLayoutVars>
      </dgm:prSet>
      <dgm:spPr/>
    </dgm:pt>
    <dgm:pt modelId="{72912B3A-FF31-4FA5-8365-ED66EF8AB7F3}" type="pres">
      <dgm:prSet presAssocID="{8ADA1D24-9763-4400-BF57-4DDBF933A850}" presName="sp" presStyleCnt="0"/>
      <dgm:spPr/>
    </dgm:pt>
    <dgm:pt modelId="{9AB713E9-4558-4886-B7B9-7F5EBADD709F}" type="pres">
      <dgm:prSet presAssocID="{8CEE9516-E945-4C26-9E8C-24013A8BE376}" presName="linNode" presStyleCnt="0"/>
      <dgm:spPr/>
    </dgm:pt>
    <dgm:pt modelId="{E066C5DE-461C-4298-AC1B-C5308F9C4D90}" type="pres">
      <dgm:prSet presAssocID="{8CEE9516-E945-4C26-9E8C-24013A8BE376}" presName="parentText" presStyleLbl="solidFgAcc1" presStyleIdx="2" presStyleCnt="5">
        <dgm:presLayoutVars>
          <dgm:chMax val="1"/>
          <dgm:bulletEnabled/>
        </dgm:presLayoutVars>
      </dgm:prSet>
      <dgm:spPr/>
    </dgm:pt>
    <dgm:pt modelId="{BEA132A8-8BF0-4AA8-9DF1-3222A15DACFA}" type="pres">
      <dgm:prSet presAssocID="{8CEE9516-E945-4C26-9E8C-24013A8BE376}" presName="descendantText" presStyleLbl="alignNode1" presStyleIdx="2" presStyleCnt="5">
        <dgm:presLayoutVars>
          <dgm:bulletEnabled/>
        </dgm:presLayoutVars>
      </dgm:prSet>
      <dgm:spPr/>
    </dgm:pt>
    <dgm:pt modelId="{859E4910-45E5-4DCE-81FB-585948860BD2}" type="pres">
      <dgm:prSet presAssocID="{1A1DF172-3E3D-48E7-A9F7-431C6F0881E6}" presName="sp" presStyleCnt="0"/>
      <dgm:spPr/>
    </dgm:pt>
    <dgm:pt modelId="{27B6CE8B-9CCD-4B98-86D4-309543E8F154}" type="pres">
      <dgm:prSet presAssocID="{4587DEBE-1255-42E0-9432-108AFA83E8C3}" presName="linNode" presStyleCnt="0"/>
      <dgm:spPr/>
    </dgm:pt>
    <dgm:pt modelId="{9C3CE7E3-F24E-4DDA-A544-9296F6EA6CD3}" type="pres">
      <dgm:prSet presAssocID="{4587DEBE-1255-42E0-9432-108AFA83E8C3}" presName="parentText" presStyleLbl="solidFgAcc1" presStyleIdx="3" presStyleCnt="5">
        <dgm:presLayoutVars>
          <dgm:chMax val="1"/>
          <dgm:bulletEnabled/>
        </dgm:presLayoutVars>
      </dgm:prSet>
      <dgm:spPr/>
    </dgm:pt>
    <dgm:pt modelId="{DA7CB184-7BD4-49E1-80B9-4D018A98E62F}" type="pres">
      <dgm:prSet presAssocID="{4587DEBE-1255-42E0-9432-108AFA83E8C3}" presName="descendantText" presStyleLbl="alignNode1" presStyleIdx="3" presStyleCnt="5">
        <dgm:presLayoutVars>
          <dgm:bulletEnabled/>
        </dgm:presLayoutVars>
      </dgm:prSet>
      <dgm:spPr/>
    </dgm:pt>
    <dgm:pt modelId="{111F808B-B2D2-43CE-AA8A-78C5F687CAA1}" type="pres">
      <dgm:prSet presAssocID="{0D4DCF2B-6975-4CF1-B7B0-29148C2B80F9}" presName="sp" presStyleCnt="0"/>
      <dgm:spPr/>
    </dgm:pt>
    <dgm:pt modelId="{C441610B-BCEE-4E0D-AC45-DF080ABB91B9}" type="pres">
      <dgm:prSet presAssocID="{8182EAEE-91C3-456A-8B70-A3CF87101F35}" presName="linNode" presStyleCnt="0"/>
      <dgm:spPr/>
    </dgm:pt>
    <dgm:pt modelId="{F7854BF5-D998-4525-A5A9-46E68056A865}" type="pres">
      <dgm:prSet presAssocID="{8182EAEE-91C3-456A-8B70-A3CF87101F35}" presName="parentText" presStyleLbl="solidFgAcc1" presStyleIdx="4" presStyleCnt="5">
        <dgm:presLayoutVars>
          <dgm:chMax val="1"/>
          <dgm:bulletEnabled/>
        </dgm:presLayoutVars>
      </dgm:prSet>
      <dgm:spPr/>
    </dgm:pt>
    <dgm:pt modelId="{D492A982-C2B1-4BAA-9B3C-97254D33A8BB}" type="pres">
      <dgm:prSet presAssocID="{8182EAEE-91C3-456A-8B70-A3CF87101F35}" presName="descendantText" presStyleLbl="alignNode1" presStyleIdx="4" presStyleCnt="5">
        <dgm:presLayoutVars>
          <dgm:bulletEnabled/>
        </dgm:presLayoutVars>
      </dgm:prSet>
      <dgm:spPr/>
    </dgm:pt>
  </dgm:ptLst>
  <dgm:cxnLst>
    <dgm:cxn modelId="{3BE5C404-4C16-495A-83D8-711A6D491995}" srcId="{D194E182-E4EC-43D6-95F0-46B44D625CF1}" destId="{28F5DCB4-5DDA-4EA3-8106-838EC309B2C4}" srcOrd="1" destOrd="0" parTransId="{D12369D2-E3FD-428D-A9D3-DC9F199B582A}" sibTransId="{8ADA1D24-9763-4400-BF57-4DDBF933A850}"/>
    <dgm:cxn modelId="{D5058512-F882-478C-ACE4-153B2D493636}" type="presOf" srcId="{CBF8517E-BB23-4449-960D-893AC603B85A}" destId="{BEA132A8-8BF0-4AA8-9DF1-3222A15DACFA}" srcOrd="0" destOrd="0" presId="urn:microsoft.com/office/officeart/2016/7/layout/VerticalHollowActionList"/>
    <dgm:cxn modelId="{139AAC12-69C3-4EB3-80E8-9246507BD0A8}" type="presOf" srcId="{28F5DCB4-5DDA-4EA3-8106-838EC309B2C4}" destId="{BC56F6F4-DA02-4031-B2A1-F19BCD396435}" srcOrd="0" destOrd="0" presId="urn:microsoft.com/office/officeart/2016/7/layout/VerticalHollowActionList"/>
    <dgm:cxn modelId="{5B78D729-0C17-433D-B345-AF88C456C1B8}" type="presOf" srcId="{22EDC4E4-7485-45D8-BA9D-79D91AD7526A}" destId="{DA7CB184-7BD4-49E1-80B9-4D018A98E62F}" srcOrd="0" destOrd="0" presId="urn:microsoft.com/office/officeart/2016/7/layout/VerticalHollowActionList"/>
    <dgm:cxn modelId="{F02CAC2E-E92E-42AF-BC9F-0EC4D692D326}" srcId="{8CEE9516-E945-4C26-9E8C-24013A8BE376}" destId="{CBF8517E-BB23-4449-960D-893AC603B85A}" srcOrd="0" destOrd="0" parTransId="{8D55D875-EA87-4683-AD80-95845CD6F03C}" sibTransId="{E6DE3803-E4FC-4712-98BF-CC6FC3D64519}"/>
    <dgm:cxn modelId="{A67EC55E-A311-4C92-8AED-1A30D1BC4F86}" type="presOf" srcId="{4587DEBE-1255-42E0-9432-108AFA83E8C3}" destId="{9C3CE7E3-F24E-4DDA-A544-9296F6EA6CD3}" srcOrd="0" destOrd="0" presId="urn:microsoft.com/office/officeart/2016/7/layout/VerticalHollowActionList"/>
    <dgm:cxn modelId="{7BF9237B-491D-495D-B8BC-D33E33233204}" type="presOf" srcId="{F7CA269E-AA28-4854-A538-0EDC6856940E}" destId="{0CBCE211-01AC-44FB-A652-97DFC8BAF07A}" srcOrd="0" destOrd="0" presId="urn:microsoft.com/office/officeart/2016/7/layout/VerticalHollowActionList"/>
    <dgm:cxn modelId="{CECA9E82-90FD-4CC1-8FF7-EB93204A0FEA}" type="presOf" srcId="{0FE5962B-233D-4623-8594-409A39F75C61}" destId="{12EC201C-431F-4AD4-969D-7E79B4B27BB2}" srcOrd="0" destOrd="0" presId="urn:microsoft.com/office/officeart/2016/7/layout/VerticalHollowActionList"/>
    <dgm:cxn modelId="{1211D98E-72C4-470E-BC7D-27480D1F0ADF}" srcId="{28F5DCB4-5DDA-4EA3-8106-838EC309B2C4}" destId="{7DDD8360-99C7-4477-99A5-C18C5F9903DF}" srcOrd="0" destOrd="0" parTransId="{2641AB94-4E07-420B-B359-EE4117D04AC5}" sibTransId="{B77BFDAB-7BC6-48BA-8D06-23D347B20295}"/>
    <dgm:cxn modelId="{D4F6FD93-909F-49D6-8511-C888E3118617}" type="presOf" srcId="{D194E182-E4EC-43D6-95F0-46B44D625CF1}" destId="{5408B679-2F45-46FA-83A9-03FC35430C90}" srcOrd="0" destOrd="0" presId="urn:microsoft.com/office/officeart/2016/7/layout/VerticalHollowActionList"/>
    <dgm:cxn modelId="{63971194-8C08-4736-86B8-2DFA005B7958}" srcId="{D194E182-E4EC-43D6-95F0-46B44D625CF1}" destId="{8CEE9516-E945-4C26-9E8C-24013A8BE376}" srcOrd="2" destOrd="0" parTransId="{DAD7F489-84C6-4DC8-BC65-9E5A88EDCEFD}" sibTransId="{1A1DF172-3E3D-48E7-A9F7-431C6F0881E6}"/>
    <dgm:cxn modelId="{A2B68E99-1F9A-49D0-94CB-94A93E87BF95}" srcId="{D194E182-E4EC-43D6-95F0-46B44D625CF1}" destId="{0FE5962B-233D-4623-8594-409A39F75C61}" srcOrd="0" destOrd="0" parTransId="{879EC037-A3A8-4899-A91A-54A351146216}" sibTransId="{ECB84BB3-7AFD-48C4-8F49-95B5D94AD3F6}"/>
    <dgm:cxn modelId="{E90CD69A-BAEF-4BB6-8177-B93702E79AFC}" type="presOf" srcId="{7DDD8360-99C7-4477-99A5-C18C5F9903DF}" destId="{D5D32C73-15B5-49B0-AE5A-4608999D4A38}" srcOrd="0" destOrd="0" presId="urn:microsoft.com/office/officeart/2016/7/layout/VerticalHollowActionList"/>
    <dgm:cxn modelId="{1023EEB0-C40A-41BA-AF3F-24DF40F559E6}" srcId="{4587DEBE-1255-42E0-9432-108AFA83E8C3}" destId="{22EDC4E4-7485-45D8-BA9D-79D91AD7526A}" srcOrd="0" destOrd="0" parTransId="{BCEE55BF-EB2E-40C0-B11B-AF4104F65CD8}" sibTransId="{1E62ABF9-3F94-4508-8E48-5107436715ED}"/>
    <dgm:cxn modelId="{6DCCD0BD-96FE-416A-A30C-18D242367565}" srcId="{D194E182-E4EC-43D6-95F0-46B44D625CF1}" destId="{4587DEBE-1255-42E0-9432-108AFA83E8C3}" srcOrd="3" destOrd="0" parTransId="{24804E00-9AC3-46FB-A797-47FCAC75C31E}" sibTransId="{0D4DCF2B-6975-4CF1-B7B0-29148C2B80F9}"/>
    <dgm:cxn modelId="{12A5CCD0-870B-4D0E-BD39-7BB68703F7C6}" type="presOf" srcId="{8CEE9516-E945-4C26-9E8C-24013A8BE376}" destId="{E066C5DE-461C-4298-AC1B-C5308F9C4D90}" srcOrd="0" destOrd="0" presId="urn:microsoft.com/office/officeart/2016/7/layout/VerticalHollowActionList"/>
    <dgm:cxn modelId="{DEF9F5D3-5C80-4D72-947E-82AD1AC6FD39}" type="presOf" srcId="{595D7FEE-5E49-4914-B76E-EE207A7DE95C}" destId="{D492A982-C2B1-4BAA-9B3C-97254D33A8BB}" srcOrd="0" destOrd="0" presId="urn:microsoft.com/office/officeart/2016/7/layout/VerticalHollowActionList"/>
    <dgm:cxn modelId="{6D007FE1-F7E1-4C16-BB9F-C0A324AF93F7}" srcId="{8182EAEE-91C3-456A-8B70-A3CF87101F35}" destId="{595D7FEE-5E49-4914-B76E-EE207A7DE95C}" srcOrd="0" destOrd="0" parTransId="{39B92404-5E2A-4E54-AAF8-979B0115D2D1}" sibTransId="{EC4DDE8E-9948-4771-A2F4-6EADABBE9B63}"/>
    <dgm:cxn modelId="{B2CC0BE3-9E4F-4ED1-A03E-68CD20F4E596}" srcId="{0FE5962B-233D-4623-8594-409A39F75C61}" destId="{F7CA269E-AA28-4854-A538-0EDC6856940E}" srcOrd="0" destOrd="0" parTransId="{873BB605-D444-4F2C-8613-31A925E55B72}" sibTransId="{5FE103E5-ADFD-4B93-8792-C2C47BA7CE3F}"/>
    <dgm:cxn modelId="{20007EF1-B8DD-445D-8488-9645522D6B3A}" srcId="{D194E182-E4EC-43D6-95F0-46B44D625CF1}" destId="{8182EAEE-91C3-456A-8B70-A3CF87101F35}" srcOrd="4" destOrd="0" parTransId="{68038651-D023-4492-9E90-B5F61A510AD0}" sibTransId="{1E7483F8-0809-4948-A461-6B69F5C6A515}"/>
    <dgm:cxn modelId="{8B77EDFC-A600-43B8-963C-3056F9FBC71E}" type="presOf" srcId="{8182EAEE-91C3-456A-8B70-A3CF87101F35}" destId="{F7854BF5-D998-4525-A5A9-46E68056A865}" srcOrd="0" destOrd="0" presId="urn:microsoft.com/office/officeart/2016/7/layout/VerticalHollowActionList"/>
    <dgm:cxn modelId="{3D8B9C3D-1A59-428A-9B76-F807A6E8D4FE}" type="presParOf" srcId="{5408B679-2F45-46FA-83A9-03FC35430C90}" destId="{DF35DA41-7678-49CA-A85C-2B36102FB419}" srcOrd="0" destOrd="0" presId="urn:microsoft.com/office/officeart/2016/7/layout/VerticalHollowActionList"/>
    <dgm:cxn modelId="{2AB38051-F87D-4A4C-9BB5-AD0F72705F25}" type="presParOf" srcId="{DF35DA41-7678-49CA-A85C-2B36102FB419}" destId="{12EC201C-431F-4AD4-969D-7E79B4B27BB2}" srcOrd="0" destOrd="0" presId="urn:microsoft.com/office/officeart/2016/7/layout/VerticalHollowActionList"/>
    <dgm:cxn modelId="{776938E9-DCB1-43EF-8745-EABCDF15E90A}" type="presParOf" srcId="{DF35DA41-7678-49CA-A85C-2B36102FB419}" destId="{0CBCE211-01AC-44FB-A652-97DFC8BAF07A}" srcOrd="1" destOrd="0" presId="urn:microsoft.com/office/officeart/2016/7/layout/VerticalHollowActionList"/>
    <dgm:cxn modelId="{9466519F-4A31-4895-8B5D-8D85AD00DA84}" type="presParOf" srcId="{5408B679-2F45-46FA-83A9-03FC35430C90}" destId="{345A0437-B006-4594-BCFA-7D29B729CE2E}" srcOrd="1" destOrd="0" presId="urn:microsoft.com/office/officeart/2016/7/layout/VerticalHollowActionList"/>
    <dgm:cxn modelId="{EF0E7591-DABF-4569-B0FF-95EEBE592660}" type="presParOf" srcId="{5408B679-2F45-46FA-83A9-03FC35430C90}" destId="{7AF3E0AD-00ED-4F60-B113-AA3EFE367188}" srcOrd="2" destOrd="0" presId="urn:microsoft.com/office/officeart/2016/7/layout/VerticalHollowActionList"/>
    <dgm:cxn modelId="{18E2C12F-F375-426D-BA39-325C2A9E61DC}" type="presParOf" srcId="{7AF3E0AD-00ED-4F60-B113-AA3EFE367188}" destId="{BC56F6F4-DA02-4031-B2A1-F19BCD396435}" srcOrd="0" destOrd="0" presId="urn:microsoft.com/office/officeart/2016/7/layout/VerticalHollowActionList"/>
    <dgm:cxn modelId="{DCE40159-0610-4C9A-BFEA-BA39B46268C6}" type="presParOf" srcId="{7AF3E0AD-00ED-4F60-B113-AA3EFE367188}" destId="{D5D32C73-15B5-49B0-AE5A-4608999D4A38}" srcOrd="1" destOrd="0" presId="urn:microsoft.com/office/officeart/2016/7/layout/VerticalHollowActionList"/>
    <dgm:cxn modelId="{09F86090-A101-4A59-BC60-A22D86AFE5D7}" type="presParOf" srcId="{5408B679-2F45-46FA-83A9-03FC35430C90}" destId="{72912B3A-FF31-4FA5-8365-ED66EF8AB7F3}" srcOrd="3" destOrd="0" presId="urn:microsoft.com/office/officeart/2016/7/layout/VerticalHollowActionList"/>
    <dgm:cxn modelId="{0DADB47A-DDDB-497E-8E56-79A611442C02}" type="presParOf" srcId="{5408B679-2F45-46FA-83A9-03FC35430C90}" destId="{9AB713E9-4558-4886-B7B9-7F5EBADD709F}" srcOrd="4" destOrd="0" presId="urn:microsoft.com/office/officeart/2016/7/layout/VerticalHollowActionList"/>
    <dgm:cxn modelId="{C378AFB0-3D4C-414C-A0DF-D9116C160C0D}" type="presParOf" srcId="{9AB713E9-4558-4886-B7B9-7F5EBADD709F}" destId="{E066C5DE-461C-4298-AC1B-C5308F9C4D90}" srcOrd="0" destOrd="0" presId="urn:microsoft.com/office/officeart/2016/7/layout/VerticalHollowActionList"/>
    <dgm:cxn modelId="{01586E8D-0E17-49C0-AF6B-F9EE17C3909D}" type="presParOf" srcId="{9AB713E9-4558-4886-B7B9-7F5EBADD709F}" destId="{BEA132A8-8BF0-4AA8-9DF1-3222A15DACFA}" srcOrd="1" destOrd="0" presId="urn:microsoft.com/office/officeart/2016/7/layout/VerticalHollowActionList"/>
    <dgm:cxn modelId="{39522A12-0A8A-468A-9B10-F58A0F1EB015}" type="presParOf" srcId="{5408B679-2F45-46FA-83A9-03FC35430C90}" destId="{859E4910-45E5-4DCE-81FB-585948860BD2}" srcOrd="5" destOrd="0" presId="urn:microsoft.com/office/officeart/2016/7/layout/VerticalHollowActionList"/>
    <dgm:cxn modelId="{1AE85D7C-4ED2-4762-B634-2937E79923E9}" type="presParOf" srcId="{5408B679-2F45-46FA-83A9-03FC35430C90}" destId="{27B6CE8B-9CCD-4B98-86D4-309543E8F154}" srcOrd="6" destOrd="0" presId="urn:microsoft.com/office/officeart/2016/7/layout/VerticalHollowActionList"/>
    <dgm:cxn modelId="{46560A2E-DAE0-4CD6-923C-1B1851532A2B}" type="presParOf" srcId="{27B6CE8B-9CCD-4B98-86D4-309543E8F154}" destId="{9C3CE7E3-F24E-4DDA-A544-9296F6EA6CD3}" srcOrd="0" destOrd="0" presId="urn:microsoft.com/office/officeart/2016/7/layout/VerticalHollowActionList"/>
    <dgm:cxn modelId="{EBFEC557-0764-44F7-82CE-1557C33BA892}" type="presParOf" srcId="{27B6CE8B-9CCD-4B98-86D4-309543E8F154}" destId="{DA7CB184-7BD4-49E1-80B9-4D018A98E62F}" srcOrd="1" destOrd="0" presId="urn:microsoft.com/office/officeart/2016/7/layout/VerticalHollowActionList"/>
    <dgm:cxn modelId="{C0E437C8-2DDA-4CFF-AE7E-8295F58D15D4}" type="presParOf" srcId="{5408B679-2F45-46FA-83A9-03FC35430C90}" destId="{111F808B-B2D2-43CE-AA8A-78C5F687CAA1}" srcOrd="7" destOrd="0" presId="urn:microsoft.com/office/officeart/2016/7/layout/VerticalHollowActionList"/>
    <dgm:cxn modelId="{44F35884-9E1C-473E-80FE-7B6DEC29F17F}" type="presParOf" srcId="{5408B679-2F45-46FA-83A9-03FC35430C90}" destId="{C441610B-BCEE-4E0D-AC45-DF080ABB91B9}" srcOrd="8" destOrd="0" presId="urn:microsoft.com/office/officeart/2016/7/layout/VerticalHollowActionList"/>
    <dgm:cxn modelId="{E44416B7-95EC-493C-AE27-B639D45577FF}" type="presParOf" srcId="{C441610B-BCEE-4E0D-AC45-DF080ABB91B9}" destId="{F7854BF5-D998-4525-A5A9-46E68056A865}" srcOrd="0" destOrd="0" presId="urn:microsoft.com/office/officeart/2016/7/layout/VerticalHollowActionList"/>
    <dgm:cxn modelId="{AB116BA8-C348-4BB0-928A-6DDF6A01E77C}" type="presParOf" srcId="{C441610B-BCEE-4E0D-AC45-DF080ABB91B9}" destId="{D492A982-C2B1-4BAA-9B3C-97254D33A8BB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E607365B-814D-4329-8480-9FB36E3B57B6}" type="doc">
      <dgm:prSet loTypeId="urn:microsoft.com/office/officeart/2005/8/layout/arrow2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0C0B5B0-E2AB-4337-9EA9-DAFAEFF2E56E}">
      <dgm:prSet custT="1"/>
      <dgm:spPr/>
      <dgm:t>
        <a:bodyPr/>
        <a:lstStyle/>
        <a:p>
          <a:pPr algn="l"/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Addresses MDD challenges, aiming for recovery support.</a:t>
          </a:r>
        </a:p>
      </dgm:t>
    </dgm:pt>
    <dgm:pt modelId="{BA7B404F-A73D-4A1F-AA1B-A66C1FA677A5}" type="parTrans" cxnId="{3DB29928-05AD-4281-ACFD-0560EB5D0E20}">
      <dgm:prSet/>
      <dgm:spPr/>
      <dgm:t>
        <a:bodyPr/>
        <a:lstStyle/>
        <a:p>
          <a:endParaRPr lang="en-US"/>
        </a:p>
      </dgm:t>
    </dgm:pt>
    <dgm:pt modelId="{1EF629CC-50D6-481C-B4A1-CF796BEA5ADA}" type="sibTrans" cxnId="{3DB29928-05AD-4281-ACFD-0560EB5D0E20}">
      <dgm:prSet phldrT="1" phldr="0"/>
      <dgm:spPr/>
      <dgm:t>
        <a:bodyPr/>
        <a:lstStyle/>
        <a:p>
          <a:endParaRPr lang="en-GB"/>
        </a:p>
      </dgm:t>
    </dgm:pt>
    <dgm:pt modelId="{7638BE46-CF77-43B8-9367-7756BC518299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Barriers to resource access and treatment adherence may arise.</a:t>
          </a:r>
        </a:p>
      </dgm:t>
    </dgm:pt>
    <dgm:pt modelId="{EFEF85C4-B04B-4CF8-BA1A-CC71C49968BC}" type="parTrans" cxnId="{77CFFDD5-9357-4870-BA73-9ECA4228E066}">
      <dgm:prSet/>
      <dgm:spPr/>
      <dgm:t>
        <a:bodyPr/>
        <a:lstStyle/>
        <a:p>
          <a:endParaRPr lang="en-US"/>
        </a:p>
      </dgm:t>
    </dgm:pt>
    <dgm:pt modelId="{68DB5BA5-D2C7-487C-AE49-976C3F37EA07}" type="sibTrans" cxnId="{77CFFDD5-9357-4870-BA73-9ECA4228E066}">
      <dgm:prSet phldrT="2" phldr="0"/>
      <dgm:spPr/>
      <dgm:t>
        <a:bodyPr/>
        <a:lstStyle/>
        <a:p>
          <a:endParaRPr lang="en-GB"/>
        </a:p>
      </dgm:t>
    </dgm:pt>
    <dgm:pt modelId="{DEBF0460-0956-428E-B0AC-0F99A390C998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Social stigma impedes MDD involvement, urging education and advocacy.</a:t>
          </a:r>
        </a:p>
      </dgm:t>
    </dgm:pt>
    <dgm:pt modelId="{B1D35BEF-7F7B-4908-ACD7-93D11E8B5F07}" type="parTrans" cxnId="{11910222-86DD-405D-B272-BD51A84D539B}">
      <dgm:prSet/>
      <dgm:spPr/>
      <dgm:t>
        <a:bodyPr/>
        <a:lstStyle/>
        <a:p>
          <a:endParaRPr lang="en-US"/>
        </a:p>
      </dgm:t>
    </dgm:pt>
    <dgm:pt modelId="{26407022-5D4D-44F6-AF6E-87E057C37FB5}" type="sibTrans" cxnId="{11910222-86DD-405D-B272-BD51A84D539B}">
      <dgm:prSet phldrT="3" phldr="0"/>
      <dgm:spPr/>
      <dgm:t>
        <a:bodyPr/>
        <a:lstStyle/>
        <a:p>
          <a:endParaRPr lang="en-GB"/>
        </a:p>
      </dgm:t>
    </dgm:pt>
    <dgm:pt modelId="{08967B34-40F4-4031-A96A-9BD918F20686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Obstacles may persist, highlighting improvement needs.</a:t>
          </a:r>
        </a:p>
      </dgm:t>
    </dgm:pt>
    <dgm:pt modelId="{E896AE4D-1904-4B30-AB53-9ADBEA4EC2F0}" type="parTrans" cxnId="{43DCDEBC-4A25-4EF6-9B2D-F853344AD2D3}">
      <dgm:prSet/>
      <dgm:spPr/>
      <dgm:t>
        <a:bodyPr/>
        <a:lstStyle/>
        <a:p>
          <a:endParaRPr lang="en-US"/>
        </a:p>
      </dgm:t>
    </dgm:pt>
    <dgm:pt modelId="{7D1F78F5-6A84-4C08-8AD7-1E5FDE85FB67}" type="sibTrans" cxnId="{43DCDEBC-4A25-4EF6-9B2D-F853344AD2D3}">
      <dgm:prSet phldrT="4" phldr="0"/>
      <dgm:spPr/>
      <dgm:t>
        <a:bodyPr/>
        <a:lstStyle/>
        <a:p>
          <a:endParaRPr lang="en-GB"/>
        </a:p>
      </dgm:t>
    </dgm:pt>
    <dgm:pt modelId="{72C57153-F747-4B37-94B5-A9BE43310CFF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Sociocultural influences is central to equitable MDD management.</a:t>
          </a:r>
        </a:p>
      </dgm:t>
    </dgm:pt>
    <dgm:pt modelId="{9EF7E925-A0A2-40BB-99D0-74DDE4AD5FF2}" type="parTrans" cxnId="{AA3A0756-C24C-4E79-AE8A-A1D9CE7C31D1}">
      <dgm:prSet/>
      <dgm:spPr/>
      <dgm:t>
        <a:bodyPr/>
        <a:lstStyle/>
        <a:p>
          <a:endParaRPr lang="en-US"/>
        </a:p>
      </dgm:t>
    </dgm:pt>
    <dgm:pt modelId="{2D5A36E2-0064-4C85-944B-D1995568C5DD}" type="sibTrans" cxnId="{AA3A0756-C24C-4E79-AE8A-A1D9CE7C31D1}">
      <dgm:prSet phldrT="5" phldr="0"/>
      <dgm:spPr/>
      <dgm:t>
        <a:bodyPr/>
        <a:lstStyle/>
        <a:p>
          <a:endParaRPr lang="en-GB"/>
        </a:p>
      </dgm:t>
    </dgm:pt>
    <dgm:pt modelId="{9ABBA5BA-CA87-4F12-BA01-250125715CDD}">
      <dgm:prSet custT="1"/>
      <dgm:spPr/>
      <dgm:t>
        <a:bodyPr/>
        <a:lstStyle/>
        <a:p>
          <a:endParaRPr lang="en-GB"/>
        </a:p>
      </dgm:t>
    </dgm:pt>
    <dgm:pt modelId="{78D5F3EF-F75D-450E-895F-17BF30326C70}" type="parTrans" cxnId="{B272286D-AEB8-4583-8F87-BF8D00B3EA77}">
      <dgm:prSet/>
      <dgm:spPr/>
      <dgm:t>
        <a:bodyPr/>
        <a:lstStyle/>
        <a:p>
          <a:endParaRPr lang="en-US"/>
        </a:p>
      </dgm:t>
    </dgm:pt>
    <dgm:pt modelId="{AD82850F-A26D-4F42-B304-564DD9A9B3D4}" type="sibTrans" cxnId="{B272286D-AEB8-4583-8F87-BF8D00B3EA77}">
      <dgm:prSet phldrT="6" phldr="0"/>
      <dgm:spPr/>
      <dgm:t>
        <a:bodyPr/>
        <a:lstStyle/>
        <a:p>
          <a:endParaRPr lang="en-GB"/>
        </a:p>
      </dgm:t>
    </dgm:pt>
    <dgm:pt modelId="{C404BD90-15CD-4C2C-BDFC-5C32B6470B44}">
      <dgm:prSet custT="1"/>
      <dgm:spPr/>
      <dgm:t>
        <a:bodyPr/>
        <a:lstStyle/>
        <a:p>
          <a:endParaRPr lang="en-GB"/>
        </a:p>
      </dgm:t>
    </dgm:pt>
    <dgm:pt modelId="{DE8327BB-528D-4716-A172-3D6E750CBAFF}" type="parTrans" cxnId="{7B19F52C-6AD1-46D1-B840-8EF63442DEB4}">
      <dgm:prSet/>
      <dgm:spPr/>
      <dgm:t>
        <a:bodyPr/>
        <a:lstStyle/>
        <a:p>
          <a:endParaRPr lang="en-US"/>
        </a:p>
      </dgm:t>
    </dgm:pt>
    <dgm:pt modelId="{29F25D6D-F727-47DF-B857-7C83C9547CD2}" type="sibTrans" cxnId="{7B19F52C-6AD1-46D1-B840-8EF63442DEB4}">
      <dgm:prSet phldrT="7" phldr="0"/>
      <dgm:spPr/>
      <dgm:t>
        <a:bodyPr/>
        <a:lstStyle/>
        <a:p>
          <a:endParaRPr lang="en-GB"/>
        </a:p>
      </dgm:t>
    </dgm:pt>
    <dgm:pt modelId="{2423EA37-6A1F-4686-8E78-D303A9527461}" type="pres">
      <dgm:prSet presAssocID="{E607365B-814D-4329-8480-9FB36E3B57B6}" presName="arrowDiagram" presStyleCnt="0">
        <dgm:presLayoutVars>
          <dgm:chMax val="5"/>
          <dgm:dir/>
          <dgm:resizeHandles val="exact"/>
        </dgm:presLayoutVars>
      </dgm:prSet>
      <dgm:spPr/>
    </dgm:pt>
    <dgm:pt modelId="{056812DD-4EEE-4D4C-AC0C-3D57431A0ECC}" type="pres">
      <dgm:prSet presAssocID="{E607365B-814D-4329-8480-9FB36E3B57B6}" presName="arrow" presStyleLbl="bgShp" presStyleIdx="0" presStyleCnt="1"/>
      <dgm:spPr/>
    </dgm:pt>
    <dgm:pt modelId="{91999028-4548-4BF8-8B9B-1A010F5C47CF}" type="pres">
      <dgm:prSet presAssocID="{E607365B-814D-4329-8480-9FB36E3B57B6}" presName="arrowDiagram5" presStyleCnt="0"/>
      <dgm:spPr/>
    </dgm:pt>
    <dgm:pt modelId="{CA37E25E-DDCC-4008-8E88-1B532EEA92B5}" type="pres">
      <dgm:prSet presAssocID="{20C0B5B0-E2AB-4337-9EA9-DAFAEFF2E56E}" presName="bullet5a" presStyleLbl="node1" presStyleIdx="0" presStyleCnt="5"/>
      <dgm:spPr/>
    </dgm:pt>
    <dgm:pt modelId="{4DA1A389-4EAF-4ED1-80A9-418E2395B08B}" type="pres">
      <dgm:prSet presAssocID="{20C0B5B0-E2AB-4337-9EA9-DAFAEFF2E56E}" presName="textBox5a" presStyleLbl="revTx" presStyleIdx="0" presStyleCnt="5">
        <dgm:presLayoutVars>
          <dgm:bulletEnabled val="1"/>
        </dgm:presLayoutVars>
      </dgm:prSet>
      <dgm:spPr/>
    </dgm:pt>
    <dgm:pt modelId="{EC51F1C4-B228-4BE8-8D6F-DA065569F6BB}" type="pres">
      <dgm:prSet presAssocID="{7638BE46-CF77-43B8-9367-7756BC518299}" presName="bullet5b" presStyleLbl="node1" presStyleIdx="1" presStyleCnt="5"/>
      <dgm:spPr/>
    </dgm:pt>
    <dgm:pt modelId="{3F707BF7-74F5-4361-89A8-70DE076F9CDB}" type="pres">
      <dgm:prSet presAssocID="{7638BE46-CF77-43B8-9367-7756BC518299}" presName="textBox5b" presStyleLbl="revTx" presStyleIdx="1" presStyleCnt="5">
        <dgm:presLayoutVars>
          <dgm:bulletEnabled val="1"/>
        </dgm:presLayoutVars>
      </dgm:prSet>
      <dgm:spPr/>
    </dgm:pt>
    <dgm:pt modelId="{870E3CE4-DB62-4C04-9206-E4E358C01EEB}" type="pres">
      <dgm:prSet presAssocID="{DEBF0460-0956-428E-B0AC-0F99A390C998}" presName="bullet5c" presStyleLbl="node1" presStyleIdx="2" presStyleCnt="5"/>
      <dgm:spPr/>
    </dgm:pt>
    <dgm:pt modelId="{2FDFE128-718C-46B5-AA47-10A9FC2A9150}" type="pres">
      <dgm:prSet presAssocID="{DEBF0460-0956-428E-B0AC-0F99A390C998}" presName="textBox5c" presStyleLbl="revTx" presStyleIdx="2" presStyleCnt="5">
        <dgm:presLayoutVars>
          <dgm:bulletEnabled val="1"/>
        </dgm:presLayoutVars>
      </dgm:prSet>
      <dgm:spPr/>
    </dgm:pt>
    <dgm:pt modelId="{84E1D6CB-70F0-4079-AB8A-372630BCF509}" type="pres">
      <dgm:prSet presAssocID="{08967B34-40F4-4031-A96A-9BD918F20686}" presName="bullet5d" presStyleLbl="node1" presStyleIdx="3" presStyleCnt="5"/>
      <dgm:spPr/>
    </dgm:pt>
    <dgm:pt modelId="{DBC19583-0184-4932-B11B-67EC927208C5}" type="pres">
      <dgm:prSet presAssocID="{08967B34-40F4-4031-A96A-9BD918F20686}" presName="textBox5d" presStyleLbl="revTx" presStyleIdx="3" presStyleCnt="5">
        <dgm:presLayoutVars>
          <dgm:bulletEnabled val="1"/>
        </dgm:presLayoutVars>
      </dgm:prSet>
      <dgm:spPr/>
    </dgm:pt>
    <dgm:pt modelId="{9C803E99-BACA-453A-B350-CA3DBF27ED20}" type="pres">
      <dgm:prSet presAssocID="{72C57153-F747-4B37-94B5-A9BE43310CFF}" presName="bullet5e" presStyleLbl="node1" presStyleIdx="4" presStyleCnt="5"/>
      <dgm:spPr/>
    </dgm:pt>
    <dgm:pt modelId="{1F62F7D6-27B8-4D5F-AD8B-3B1E0EC6B121}" type="pres">
      <dgm:prSet presAssocID="{72C57153-F747-4B37-94B5-A9BE43310CFF}" presName="textBox5e" presStyleLbl="revTx" presStyleIdx="4" presStyleCnt="5">
        <dgm:presLayoutVars>
          <dgm:bulletEnabled val="1"/>
        </dgm:presLayoutVars>
      </dgm:prSet>
      <dgm:spPr/>
    </dgm:pt>
  </dgm:ptLst>
  <dgm:cxnLst>
    <dgm:cxn modelId="{11910222-86DD-405D-B272-BD51A84D539B}" srcId="{E607365B-814D-4329-8480-9FB36E3B57B6}" destId="{DEBF0460-0956-428E-B0AC-0F99A390C998}" srcOrd="2" destOrd="0" parTransId="{B1D35BEF-7F7B-4908-ACD7-93D11E8B5F07}" sibTransId="{26407022-5D4D-44F6-AF6E-87E057C37FB5}"/>
    <dgm:cxn modelId="{3DB29928-05AD-4281-ACFD-0560EB5D0E20}" srcId="{E607365B-814D-4329-8480-9FB36E3B57B6}" destId="{20C0B5B0-E2AB-4337-9EA9-DAFAEFF2E56E}" srcOrd="0" destOrd="0" parTransId="{BA7B404F-A73D-4A1F-AA1B-A66C1FA677A5}" sibTransId="{1EF629CC-50D6-481C-B4A1-CF796BEA5ADA}"/>
    <dgm:cxn modelId="{7B19F52C-6AD1-46D1-B840-8EF63442DEB4}" srcId="{E607365B-814D-4329-8480-9FB36E3B57B6}" destId="{C404BD90-15CD-4C2C-BDFC-5C32B6470B44}" srcOrd="6" destOrd="0" parTransId="{DE8327BB-528D-4716-A172-3D6E750CBAFF}" sibTransId="{29F25D6D-F727-47DF-B857-7C83C9547CD2}"/>
    <dgm:cxn modelId="{71732A43-E9A8-4122-B02A-33925306FAAF}" type="presOf" srcId="{DEBF0460-0956-428E-B0AC-0F99A390C998}" destId="{2FDFE128-718C-46B5-AA47-10A9FC2A9150}" srcOrd="0" destOrd="0" presId="urn:microsoft.com/office/officeart/2005/8/layout/arrow2"/>
    <dgm:cxn modelId="{B272286D-AEB8-4583-8F87-BF8D00B3EA77}" srcId="{E607365B-814D-4329-8480-9FB36E3B57B6}" destId="{9ABBA5BA-CA87-4F12-BA01-250125715CDD}" srcOrd="5" destOrd="0" parTransId="{78D5F3EF-F75D-450E-895F-17BF30326C70}" sibTransId="{AD82850F-A26D-4F42-B304-564DD9A9B3D4}"/>
    <dgm:cxn modelId="{AA3A0756-C24C-4E79-AE8A-A1D9CE7C31D1}" srcId="{E607365B-814D-4329-8480-9FB36E3B57B6}" destId="{72C57153-F747-4B37-94B5-A9BE43310CFF}" srcOrd="4" destOrd="0" parTransId="{9EF7E925-A0A2-40BB-99D0-74DDE4AD5FF2}" sibTransId="{2D5A36E2-0064-4C85-944B-D1995568C5DD}"/>
    <dgm:cxn modelId="{0D0E0B59-F209-4CD1-8821-55B7B00E81D3}" type="presOf" srcId="{08967B34-40F4-4031-A96A-9BD918F20686}" destId="{DBC19583-0184-4932-B11B-67EC927208C5}" srcOrd="0" destOrd="0" presId="urn:microsoft.com/office/officeart/2005/8/layout/arrow2"/>
    <dgm:cxn modelId="{536D4788-8006-4353-B8BF-E0801B7E3683}" type="presOf" srcId="{20C0B5B0-E2AB-4337-9EA9-DAFAEFF2E56E}" destId="{4DA1A389-4EAF-4ED1-80A9-418E2395B08B}" srcOrd="0" destOrd="0" presId="urn:microsoft.com/office/officeart/2005/8/layout/arrow2"/>
    <dgm:cxn modelId="{43DCDEBC-4A25-4EF6-9B2D-F853344AD2D3}" srcId="{E607365B-814D-4329-8480-9FB36E3B57B6}" destId="{08967B34-40F4-4031-A96A-9BD918F20686}" srcOrd="3" destOrd="0" parTransId="{E896AE4D-1904-4B30-AB53-9ADBEA4EC2F0}" sibTransId="{7D1F78F5-6A84-4C08-8AD7-1E5FDE85FB67}"/>
    <dgm:cxn modelId="{77CFFDD5-9357-4870-BA73-9ECA4228E066}" srcId="{E607365B-814D-4329-8480-9FB36E3B57B6}" destId="{7638BE46-CF77-43B8-9367-7756BC518299}" srcOrd="1" destOrd="0" parTransId="{EFEF85C4-B04B-4CF8-BA1A-CC71C49968BC}" sibTransId="{68DB5BA5-D2C7-487C-AE49-976C3F37EA07}"/>
    <dgm:cxn modelId="{D465A1DC-59C9-4B7A-8142-4B9B858244AE}" type="presOf" srcId="{72C57153-F747-4B37-94B5-A9BE43310CFF}" destId="{1F62F7D6-27B8-4D5F-AD8B-3B1E0EC6B121}" srcOrd="0" destOrd="0" presId="urn:microsoft.com/office/officeart/2005/8/layout/arrow2"/>
    <dgm:cxn modelId="{544CF6F5-D0AC-4E14-B87E-019D4AB769C0}" type="presOf" srcId="{E607365B-814D-4329-8480-9FB36E3B57B6}" destId="{2423EA37-6A1F-4686-8E78-D303A9527461}" srcOrd="0" destOrd="0" presId="urn:microsoft.com/office/officeart/2005/8/layout/arrow2"/>
    <dgm:cxn modelId="{16AEB6FF-9AA2-4508-BBE1-0DBA780D96B4}" type="presOf" srcId="{7638BE46-CF77-43B8-9367-7756BC518299}" destId="{3F707BF7-74F5-4361-89A8-70DE076F9CDB}" srcOrd="0" destOrd="0" presId="urn:microsoft.com/office/officeart/2005/8/layout/arrow2"/>
    <dgm:cxn modelId="{B955B6C7-6C6C-4E6A-BB98-D268A1263540}" type="presParOf" srcId="{2423EA37-6A1F-4686-8E78-D303A9527461}" destId="{056812DD-4EEE-4D4C-AC0C-3D57431A0ECC}" srcOrd="0" destOrd="0" presId="urn:microsoft.com/office/officeart/2005/8/layout/arrow2"/>
    <dgm:cxn modelId="{C8B8C886-C80E-461C-9976-518A2C19B36E}" type="presParOf" srcId="{2423EA37-6A1F-4686-8E78-D303A9527461}" destId="{91999028-4548-4BF8-8B9B-1A010F5C47CF}" srcOrd="1" destOrd="0" presId="urn:microsoft.com/office/officeart/2005/8/layout/arrow2"/>
    <dgm:cxn modelId="{CFEEEF43-C0F2-47E4-97B3-3D3D64110541}" type="presParOf" srcId="{91999028-4548-4BF8-8B9B-1A010F5C47CF}" destId="{CA37E25E-DDCC-4008-8E88-1B532EEA92B5}" srcOrd="0" destOrd="0" presId="urn:microsoft.com/office/officeart/2005/8/layout/arrow2"/>
    <dgm:cxn modelId="{7866CC8D-1FE1-4DEE-AFA5-CCF311895C14}" type="presParOf" srcId="{91999028-4548-4BF8-8B9B-1A010F5C47CF}" destId="{4DA1A389-4EAF-4ED1-80A9-418E2395B08B}" srcOrd="1" destOrd="0" presId="urn:microsoft.com/office/officeart/2005/8/layout/arrow2"/>
    <dgm:cxn modelId="{A2449126-7820-4BCE-B53A-C10E5F735AA0}" type="presParOf" srcId="{91999028-4548-4BF8-8B9B-1A010F5C47CF}" destId="{EC51F1C4-B228-4BE8-8D6F-DA065569F6BB}" srcOrd="2" destOrd="0" presId="urn:microsoft.com/office/officeart/2005/8/layout/arrow2"/>
    <dgm:cxn modelId="{3D686750-FFAB-472C-9A08-430ADAE56870}" type="presParOf" srcId="{91999028-4548-4BF8-8B9B-1A010F5C47CF}" destId="{3F707BF7-74F5-4361-89A8-70DE076F9CDB}" srcOrd="3" destOrd="0" presId="urn:microsoft.com/office/officeart/2005/8/layout/arrow2"/>
    <dgm:cxn modelId="{694A268A-2104-428B-9773-BEC417C153E1}" type="presParOf" srcId="{91999028-4548-4BF8-8B9B-1A010F5C47CF}" destId="{870E3CE4-DB62-4C04-9206-E4E358C01EEB}" srcOrd="4" destOrd="0" presId="urn:microsoft.com/office/officeart/2005/8/layout/arrow2"/>
    <dgm:cxn modelId="{CF54C033-AD4F-4A53-8196-0182832CF182}" type="presParOf" srcId="{91999028-4548-4BF8-8B9B-1A010F5C47CF}" destId="{2FDFE128-718C-46B5-AA47-10A9FC2A9150}" srcOrd="5" destOrd="0" presId="urn:microsoft.com/office/officeart/2005/8/layout/arrow2"/>
    <dgm:cxn modelId="{35B852C9-99A1-47D5-9ADD-A58C9AD3A442}" type="presParOf" srcId="{91999028-4548-4BF8-8B9B-1A010F5C47CF}" destId="{84E1D6CB-70F0-4079-AB8A-372630BCF509}" srcOrd="6" destOrd="0" presId="urn:microsoft.com/office/officeart/2005/8/layout/arrow2"/>
    <dgm:cxn modelId="{07498DFE-D669-4789-80E1-E2F23C6AF8D7}" type="presParOf" srcId="{91999028-4548-4BF8-8B9B-1A010F5C47CF}" destId="{DBC19583-0184-4932-B11B-67EC927208C5}" srcOrd="7" destOrd="0" presId="urn:microsoft.com/office/officeart/2005/8/layout/arrow2"/>
    <dgm:cxn modelId="{D56231C9-6AAE-4F3D-A540-66E9056E6FD3}" type="presParOf" srcId="{91999028-4548-4BF8-8B9B-1A010F5C47CF}" destId="{9C803E99-BACA-453A-B350-CA3DBF27ED20}" srcOrd="8" destOrd="0" presId="urn:microsoft.com/office/officeart/2005/8/layout/arrow2"/>
    <dgm:cxn modelId="{775E796E-0716-4A96-9865-58A25F38FF51}" type="presParOf" srcId="{91999028-4548-4BF8-8B9B-1A010F5C47CF}" destId="{1F62F7D6-27B8-4D5F-AD8B-3B1E0EC6B121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429BCB-DA50-438A-8440-75FF3AC0DF8F}">
      <dsp:nvSpPr>
        <dsp:cNvPr id="0" name=""/>
        <dsp:cNvSpPr/>
      </dsp:nvSpPr>
      <dsp:spPr>
        <a:xfrm>
          <a:off x="0" y="589"/>
          <a:ext cx="36021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B8A7C3-E845-49B1-BE8D-069FD1AA1DDF}">
      <dsp:nvSpPr>
        <dsp:cNvPr id="0" name=""/>
        <dsp:cNvSpPr/>
      </dsp:nvSpPr>
      <dsp:spPr>
        <a:xfrm>
          <a:off x="0" y="589"/>
          <a:ext cx="3602160" cy="96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MDD, the third most significant health concern (World Health Organisation [WHO] 2008), is projected to be the leading global health issue by 2030 (Malhi &amp; Mann, 2018; WHO, 2008).</a:t>
          </a:r>
          <a:endParaRPr lang="en-US" sz="1400" kern="1200" dirty="0"/>
        </a:p>
      </dsp:txBody>
      <dsp:txXfrm>
        <a:off x="0" y="589"/>
        <a:ext cx="3602160" cy="966182"/>
      </dsp:txXfrm>
    </dsp:sp>
    <dsp:sp modelId="{7D19488B-DF25-43DA-BCAE-94194564E4AF}">
      <dsp:nvSpPr>
        <dsp:cNvPr id="0" name=""/>
        <dsp:cNvSpPr/>
      </dsp:nvSpPr>
      <dsp:spPr>
        <a:xfrm>
          <a:off x="0" y="966772"/>
          <a:ext cx="36021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4DC4A3-3625-4769-9990-319A0265951B}">
      <dsp:nvSpPr>
        <dsp:cNvPr id="0" name=""/>
        <dsp:cNvSpPr/>
      </dsp:nvSpPr>
      <dsp:spPr>
        <a:xfrm>
          <a:off x="0" y="966772"/>
          <a:ext cx="3602160" cy="96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264 million people worldwide affected, one in four experience depression annually in the UK (Costa et al., 2022).</a:t>
          </a:r>
          <a:endParaRPr lang="en-US" sz="1400" kern="1200" dirty="0"/>
        </a:p>
      </dsp:txBody>
      <dsp:txXfrm>
        <a:off x="0" y="966772"/>
        <a:ext cx="3602160" cy="966182"/>
      </dsp:txXfrm>
    </dsp:sp>
    <dsp:sp modelId="{A2F742AE-DFA4-4AD2-B292-62A02BFB9684}">
      <dsp:nvSpPr>
        <dsp:cNvPr id="0" name=""/>
        <dsp:cNvSpPr/>
      </dsp:nvSpPr>
      <dsp:spPr>
        <a:xfrm>
          <a:off x="0" y="1932954"/>
          <a:ext cx="36021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B06E3B-6F72-44FC-A29E-EA9F9E5A6CF6}">
      <dsp:nvSpPr>
        <dsp:cNvPr id="0" name=""/>
        <dsp:cNvSpPr/>
      </dsp:nvSpPr>
      <dsp:spPr>
        <a:xfrm>
          <a:off x="0" y="1932954"/>
          <a:ext cx="3602160" cy="96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Sokero</a:t>
          </a:r>
          <a:r>
            <a:rPr lang="en-GB" sz="1400" kern="1200" dirty="0"/>
            <a:t> et al. (2016) and Franklin et al.'s meta-analysis (2017) highlight heightened risk of suicide among individuals with MDD.</a:t>
          </a:r>
          <a:endParaRPr lang="en-US" sz="1400" kern="1200" dirty="0"/>
        </a:p>
      </dsp:txBody>
      <dsp:txXfrm>
        <a:off x="0" y="1932954"/>
        <a:ext cx="3602160" cy="966182"/>
      </dsp:txXfrm>
    </dsp:sp>
    <dsp:sp modelId="{AE00E7E7-C45C-4E66-8975-979B675F4A9B}">
      <dsp:nvSpPr>
        <dsp:cNvPr id="0" name=""/>
        <dsp:cNvSpPr/>
      </dsp:nvSpPr>
      <dsp:spPr>
        <a:xfrm>
          <a:off x="0" y="2899137"/>
          <a:ext cx="36021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E7FCC-DAFA-4D47-9826-1EB3F47C404A}">
      <dsp:nvSpPr>
        <dsp:cNvPr id="0" name=""/>
        <dsp:cNvSpPr/>
      </dsp:nvSpPr>
      <dsp:spPr>
        <a:xfrm>
          <a:off x="0" y="2899137"/>
          <a:ext cx="3602160" cy="96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80% recurrence rate within five years. Effective interventions reduce relapse risk (Tondo &amp; </a:t>
          </a:r>
          <a:r>
            <a:rPr lang="en-US" sz="1400" kern="1200" dirty="0" err="1"/>
            <a:t>Baldessarini</a:t>
          </a:r>
          <a:r>
            <a:rPr lang="en-US" sz="1400" kern="1200" dirty="0"/>
            <a:t>, 2024).</a:t>
          </a:r>
        </a:p>
      </dsp:txBody>
      <dsp:txXfrm>
        <a:off x="0" y="2899137"/>
        <a:ext cx="3602160" cy="966182"/>
      </dsp:txXfrm>
    </dsp:sp>
    <dsp:sp modelId="{E6418768-C8F7-43D5-8C80-38BC48A65348}">
      <dsp:nvSpPr>
        <dsp:cNvPr id="0" name=""/>
        <dsp:cNvSpPr/>
      </dsp:nvSpPr>
      <dsp:spPr>
        <a:xfrm>
          <a:off x="0" y="3865319"/>
          <a:ext cx="36021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598C5D-B5D0-4C8D-AD07-90EE819B43F6}">
      <dsp:nvSpPr>
        <dsp:cNvPr id="0" name=""/>
        <dsp:cNvSpPr/>
      </dsp:nvSpPr>
      <dsp:spPr>
        <a:xfrm>
          <a:off x="0" y="3865319"/>
          <a:ext cx="3602160" cy="96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Effective rehabilitation strategies essential for addressing the impact of MDD (</a:t>
          </a:r>
          <a:r>
            <a:rPr lang="en-GB" sz="1400" kern="1200" dirty="0" err="1"/>
            <a:t>Oluboka</a:t>
          </a:r>
          <a:r>
            <a:rPr lang="en-GB" sz="1400" kern="1200" dirty="0"/>
            <a:t> et al., 2018).</a:t>
          </a:r>
          <a:endParaRPr lang="en-US" sz="1400" kern="1200" dirty="0"/>
        </a:p>
      </dsp:txBody>
      <dsp:txXfrm>
        <a:off x="0" y="3865319"/>
        <a:ext cx="3602160" cy="9661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B4C0A7-92E4-40D4-BCFD-5FC8D7B905B5}">
      <dsp:nvSpPr>
        <dsp:cNvPr id="0" name=""/>
        <dsp:cNvSpPr/>
      </dsp:nvSpPr>
      <dsp:spPr>
        <a:xfrm>
          <a:off x="0" y="227867"/>
          <a:ext cx="1776960" cy="106617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1. Depressed mood.</a:t>
          </a:r>
          <a:endParaRPr lang="en-US" sz="1600" kern="1200" dirty="0"/>
        </a:p>
      </dsp:txBody>
      <dsp:txXfrm>
        <a:off x="0" y="227867"/>
        <a:ext cx="1776960" cy="1066176"/>
      </dsp:txXfrm>
    </dsp:sp>
    <dsp:sp modelId="{B287CE31-A46F-4AD6-8F54-6FBEA0A520CE}">
      <dsp:nvSpPr>
        <dsp:cNvPr id="0" name=""/>
        <dsp:cNvSpPr/>
      </dsp:nvSpPr>
      <dsp:spPr>
        <a:xfrm>
          <a:off x="1954656" y="227867"/>
          <a:ext cx="1776960" cy="1066176"/>
        </a:xfrm>
        <a:prstGeom prst="rect">
          <a:avLst/>
        </a:prstGeom>
        <a:solidFill>
          <a:schemeClr val="accent3">
            <a:hueOff val="-2279169"/>
            <a:satOff val="5935"/>
            <a:lumOff val="-28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2. Diminished interest or pleasure in all, or almost all, activities.</a:t>
          </a:r>
          <a:endParaRPr lang="en-US" sz="1600" kern="1200" dirty="0"/>
        </a:p>
      </dsp:txBody>
      <dsp:txXfrm>
        <a:off x="1954656" y="227867"/>
        <a:ext cx="1776960" cy="1066176"/>
      </dsp:txXfrm>
    </dsp:sp>
    <dsp:sp modelId="{57525FC3-DCBC-4586-A4B7-142ABF67381E}">
      <dsp:nvSpPr>
        <dsp:cNvPr id="0" name=""/>
        <dsp:cNvSpPr/>
      </dsp:nvSpPr>
      <dsp:spPr>
        <a:xfrm>
          <a:off x="3909312" y="227867"/>
          <a:ext cx="1776960" cy="1066176"/>
        </a:xfrm>
        <a:prstGeom prst="rect">
          <a:avLst/>
        </a:prstGeom>
        <a:solidFill>
          <a:schemeClr val="accent3">
            <a:hueOff val="-4558338"/>
            <a:satOff val="11871"/>
            <a:lumOff val="-57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3. Significant weight loss or weight gain, decrease/increase in appetite.</a:t>
          </a:r>
          <a:endParaRPr lang="en-US" sz="1600" kern="1200" dirty="0"/>
        </a:p>
      </dsp:txBody>
      <dsp:txXfrm>
        <a:off x="3909312" y="227867"/>
        <a:ext cx="1776960" cy="1066176"/>
      </dsp:txXfrm>
    </dsp:sp>
    <dsp:sp modelId="{3310D473-4F28-40AB-BD42-FC101FB69294}">
      <dsp:nvSpPr>
        <dsp:cNvPr id="0" name=""/>
        <dsp:cNvSpPr/>
      </dsp:nvSpPr>
      <dsp:spPr>
        <a:xfrm>
          <a:off x="0" y="1471739"/>
          <a:ext cx="1776960" cy="1066176"/>
        </a:xfrm>
        <a:prstGeom prst="rect">
          <a:avLst/>
        </a:prstGeom>
        <a:solidFill>
          <a:schemeClr val="accent3">
            <a:hueOff val="-6837507"/>
            <a:satOff val="17806"/>
            <a:lumOff val="-86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4. Insomnia or hypersomnia.</a:t>
          </a:r>
          <a:endParaRPr lang="en-US" sz="1600" kern="1200" dirty="0"/>
        </a:p>
      </dsp:txBody>
      <dsp:txXfrm>
        <a:off x="0" y="1471739"/>
        <a:ext cx="1776960" cy="1066176"/>
      </dsp:txXfrm>
    </dsp:sp>
    <dsp:sp modelId="{58CAF01B-9F54-4921-92A3-6E93FE2F7434}">
      <dsp:nvSpPr>
        <dsp:cNvPr id="0" name=""/>
        <dsp:cNvSpPr/>
      </dsp:nvSpPr>
      <dsp:spPr>
        <a:xfrm>
          <a:off x="1954656" y="1471739"/>
          <a:ext cx="1776960" cy="1066176"/>
        </a:xfrm>
        <a:prstGeom prst="rect">
          <a:avLst/>
        </a:prstGeom>
        <a:solidFill>
          <a:schemeClr val="accent3">
            <a:hueOff val="-9116676"/>
            <a:satOff val="23741"/>
            <a:lumOff val="-1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5. Psychomotor agitation or retardation.</a:t>
          </a:r>
          <a:endParaRPr lang="en-US" sz="1600" kern="1200" dirty="0"/>
        </a:p>
      </dsp:txBody>
      <dsp:txXfrm>
        <a:off x="1954656" y="1471739"/>
        <a:ext cx="1776960" cy="1066176"/>
      </dsp:txXfrm>
    </dsp:sp>
    <dsp:sp modelId="{799F30E0-DFEA-4F80-9094-8A24509BE526}">
      <dsp:nvSpPr>
        <dsp:cNvPr id="0" name=""/>
        <dsp:cNvSpPr/>
      </dsp:nvSpPr>
      <dsp:spPr>
        <a:xfrm>
          <a:off x="3909312" y="1471739"/>
          <a:ext cx="1776960" cy="1066176"/>
        </a:xfrm>
        <a:prstGeom prst="rect">
          <a:avLst/>
        </a:prstGeom>
        <a:solidFill>
          <a:schemeClr val="accent3">
            <a:hueOff val="-11395844"/>
            <a:satOff val="29676"/>
            <a:lumOff val="-143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6. Fatigue/loss of energy.</a:t>
          </a:r>
          <a:endParaRPr lang="en-US" sz="1600" kern="1200" dirty="0"/>
        </a:p>
      </dsp:txBody>
      <dsp:txXfrm>
        <a:off x="3909312" y="1471739"/>
        <a:ext cx="1776960" cy="1066176"/>
      </dsp:txXfrm>
    </dsp:sp>
    <dsp:sp modelId="{02AC4919-F824-4525-8CB9-4D85E2892BB0}">
      <dsp:nvSpPr>
        <dsp:cNvPr id="0" name=""/>
        <dsp:cNvSpPr/>
      </dsp:nvSpPr>
      <dsp:spPr>
        <a:xfrm>
          <a:off x="0" y="2715611"/>
          <a:ext cx="1776960" cy="1066176"/>
        </a:xfrm>
        <a:prstGeom prst="rect">
          <a:avLst/>
        </a:prstGeom>
        <a:solidFill>
          <a:schemeClr val="accent3">
            <a:hueOff val="-13675014"/>
            <a:satOff val="35612"/>
            <a:lumOff val="-172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7. Worthlessness feelings or excessive guilt.</a:t>
          </a:r>
          <a:endParaRPr lang="en-US" sz="1600" kern="1200" dirty="0"/>
        </a:p>
      </dsp:txBody>
      <dsp:txXfrm>
        <a:off x="0" y="2715611"/>
        <a:ext cx="1776960" cy="1066176"/>
      </dsp:txXfrm>
    </dsp:sp>
    <dsp:sp modelId="{5F213181-3511-4FDD-A0F1-F8CC394CEB3D}">
      <dsp:nvSpPr>
        <dsp:cNvPr id="0" name=""/>
        <dsp:cNvSpPr/>
      </dsp:nvSpPr>
      <dsp:spPr>
        <a:xfrm>
          <a:off x="1954656" y="2715611"/>
          <a:ext cx="1776960" cy="1066176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8. Diminished ability to think or concentrate.</a:t>
          </a:r>
          <a:endParaRPr lang="en-US" sz="1600" kern="1200" dirty="0"/>
        </a:p>
      </dsp:txBody>
      <dsp:txXfrm>
        <a:off x="1954656" y="2715611"/>
        <a:ext cx="1776960" cy="1066176"/>
      </dsp:txXfrm>
    </dsp:sp>
    <dsp:sp modelId="{6B1DAA70-E5BE-46FB-B6BC-D33A86005C6E}">
      <dsp:nvSpPr>
        <dsp:cNvPr id="0" name=""/>
        <dsp:cNvSpPr/>
      </dsp:nvSpPr>
      <dsp:spPr>
        <a:xfrm>
          <a:off x="3909312" y="2715611"/>
          <a:ext cx="1776960" cy="1066176"/>
        </a:xfrm>
        <a:prstGeom prst="rect">
          <a:avLst/>
        </a:prstGeom>
        <a:solidFill>
          <a:schemeClr val="accent3">
            <a:hueOff val="-18233351"/>
            <a:satOff val="47482"/>
            <a:lumOff val="-2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9. Recurrent thoughts of suicidal, or suicide attempts.</a:t>
          </a:r>
          <a:endParaRPr lang="en-US" sz="1600" kern="1200" dirty="0"/>
        </a:p>
      </dsp:txBody>
      <dsp:txXfrm>
        <a:off x="3909312" y="2715611"/>
        <a:ext cx="1776960" cy="10661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8D7AD7-C779-4C67-8475-5547C9B22903}">
      <dsp:nvSpPr>
        <dsp:cNvPr id="0" name=""/>
        <dsp:cNvSpPr/>
      </dsp:nvSpPr>
      <dsp:spPr>
        <a:xfrm>
          <a:off x="0" y="0"/>
          <a:ext cx="4905375" cy="3065859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7FD246-7727-486C-9C3A-68B627137E92}">
      <dsp:nvSpPr>
        <dsp:cNvPr id="0" name=""/>
        <dsp:cNvSpPr/>
      </dsp:nvSpPr>
      <dsp:spPr>
        <a:xfrm>
          <a:off x="622982" y="2343346"/>
          <a:ext cx="127539" cy="1275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29F4B9-D925-4A23-B889-B2B667AADD8D}">
      <dsp:nvSpPr>
        <dsp:cNvPr id="0" name=""/>
        <dsp:cNvSpPr/>
      </dsp:nvSpPr>
      <dsp:spPr>
        <a:xfrm>
          <a:off x="810362" y="2458072"/>
          <a:ext cx="1142952" cy="886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581" tIns="0" rIns="0" bIns="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DSM-5 criteria require at least five of the symptoms over two weeks for MDD diagnosis </a:t>
          </a:r>
          <a:r>
            <a:rPr lang="en-US" sz="900" kern="1200" dirty="0"/>
            <a:t>Edition.</a:t>
          </a:r>
        </a:p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Most of the day nearly every day</a:t>
          </a:r>
          <a:r>
            <a:rPr lang="en-US" sz="900" kern="1200" dirty="0"/>
            <a:t> </a:t>
          </a:r>
        </a:p>
      </dsp:txBody>
      <dsp:txXfrm>
        <a:off x="810362" y="2458072"/>
        <a:ext cx="1142952" cy="886033"/>
      </dsp:txXfrm>
    </dsp:sp>
    <dsp:sp modelId="{E650CB77-1643-4C88-B5FC-B67FF01AE046}">
      <dsp:nvSpPr>
        <dsp:cNvPr id="0" name=""/>
        <dsp:cNvSpPr/>
      </dsp:nvSpPr>
      <dsp:spPr>
        <a:xfrm>
          <a:off x="1748766" y="1510045"/>
          <a:ext cx="230552" cy="2305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0A0C6F-2BD2-4F35-B483-CEB7157EC48D}">
      <dsp:nvSpPr>
        <dsp:cNvPr id="0" name=""/>
        <dsp:cNvSpPr/>
      </dsp:nvSpPr>
      <dsp:spPr>
        <a:xfrm>
          <a:off x="2045145" y="1750375"/>
          <a:ext cx="1177290" cy="1667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165" tIns="0" rIns="0" bIns="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- Assessing social and occupational functioning is crucial for diagnosing MDD, as impairments in these areas are key features of the disorder (Vandeleur et al., 2017).</a:t>
          </a:r>
          <a:endParaRPr lang="en-US" sz="900" kern="1200" dirty="0"/>
        </a:p>
      </dsp:txBody>
      <dsp:txXfrm>
        <a:off x="2045145" y="1750375"/>
        <a:ext cx="1177290" cy="1667827"/>
      </dsp:txXfrm>
    </dsp:sp>
    <dsp:sp modelId="{D48CC720-5D95-42E5-BFE6-2E57ED9E57DD}">
      <dsp:nvSpPr>
        <dsp:cNvPr id="0" name=""/>
        <dsp:cNvSpPr/>
      </dsp:nvSpPr>
      <dsp:spPr>
        <a:xfrm>
          <a:off x="3102649" y="1002952"/>
          <a:ext cx="318849" cy="31884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CB7C2B-354F-43C7-A87C-B68E92676285}">
      <dsp:nvSpPr>
        <dsp:cNvPr id="0" name=""/>
        <dsp:cNvSpPr/>
      </dsp:nvSpPr>
      <dsp:spPr>
        <a:xfrm>
          <a:off x="3280534" y="1389667"/>
          <a:ext cx="1177290" cy="2130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52" tIns="0" rIns="0" bIns="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Rule out other disorders</a:t>
          </a:r>
          <a:endParaRPr lang="en-US" sz="900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(Kim &amp; Park, 2020).</a:t>
          </a:r>
          <a:endParaRPr lang="en-US" sz="900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/>
            <a:t>( DSM-5; American Psychiatric Association [APA], 2013).</a:t>
          </a:r>
        </a:p>
      </dsp:txBody>
      <dsp:txXfrm>
        <a:off x="3280534" y="1389667"/>
        <a:ext cx="1177290" cy="21307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28B2A7-BFF1-495F-BF84-36DB095039EF}">
      <dsp:nvSpPr>
        <dsp:cNvPr id="0" name=""/>
        <dsp:cNvSpPr/>
      </dsp:nvSpPr>
      <dsp:spPr>
        <a:xfrm>
          <a:off x="0" y="469"/>
          <a:ext cx="555970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93833-2514-458C-8095-4F6ED94F586C}">
      <dsp:nvSpPr>
        <dsp:cNvPr id="0" name=""/>
        <dsp:cNvSpPr/>
      </dsp:nvSpPr>
      <dsp:spPr>
        <a:xfrm>
          <a:off x="0" y="469"/>
          <a:ext cx="5559705" cy="76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 Rehabilitation programmes for MDD vary in duration and are tailored to individual needs (Marx et al., 2023).</a:t>
          </a:r>
          <a:endParaRPr lang="en-US" sz="1700" kern="1200" dirty="0"/>
        </a:p>
      </dsp:txBody>
      <dsp:txXfrm>
        <a:off x="0" y="469"/>
        <a:ext cx="5559705" cy="769587"/>
      </dsp:txXfrm>
    </dsp:sp>
    <dsp:sp modelId="{D95C3A2E-3211-48E6-819E-DC057A17EF15}">
      <dsp:nvSpPr>
        <dsp:cNvPr id="0" name=""/>
        <dsp:cNvSpPr/>
      </dsp:nvSpPr>
      <dsp:spPr>
        <a:xfrm>
          <a:off x="0" y="770057"/>
          <a:ext cx="555970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7A512-05AA-4EC1-A25A-85D806B7B306}">
      <dsp:nvSpPr>
        <dsp:cNvPr id="0" name=""/>
        <dsp:cNvSpPr/>
      </dsp:nvSpPr>
      <dsp:spPr>
        <a:xfrm>
          <a:off x="0" y="770057"/>
          <a:ext cx="5559705" cy="76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 Aim to restore well-being and functionality through therapeutic interventions.</a:t>
          </a:r>
          <a:endParaRPr lang="en-US" sz="1700" kern="1200" dirty="0"/>
        </a:p>
      </dsp:txBody>
      <dsp:txXfrm>
        <a:off x="0" y="770057"/>
        <a:ext cx="5559705" cy="769587"/>
      </dsp:txXfrm>
    </dsp:sp>
    <dsp:sp modelId="{11C9C5A8-A59F-4149-9337-1B9FFA33E91A}">
      <dsp:nvSpPr>
        <dsp:cNvPr id="0" name=""/>
        <dsp:cNvSpPr/>
      </dsp:nvSpPr>
      <dsp:spPr>
        <a:xfrm>
          <a:off x="0" y="1539645"/>
          <a:ext cx="555970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6C793-BB57-4AE6-902C-F3CCDB164152}">
      <dsp:nvSpPr>
        <dsp:cNvPr id="0" name=""/>
        <dsp:cNvSpPr/>
      </dsp:nvSpPr>
      <dsp:spPr>
        <a:xfrm>
          <a:off x="0" y="1539645"/>
          <a:ext cx="5559705" cy="76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 Target population: Adults (18+) diagnosed with MDD.</a:t>
          </a:r>
          <a:endParaRPr lang="en-US" sz="1700" kern="1200" dirty="0"/>
        </a:p>
      </dsp:txBody>
      <dsp:txXfrm>
        <a:off x="0" y="1539645"/>
        <a:ext cx="5559705" cy="769587"/>
      </dsp:txXfrm>
    </dsp:sp>
    <dsp:sp modelId="{48064840-C011-491B-8329-AF3F2455127B}">
      <dsp:nvSpPr>
        <dsp:cNvPr id="0" name=""/>
        <dsp:cNvSpPr/>
      </dsp:nvSpPr>
      <dsp:spPr>
        <a:xfrm>
          <a:off x="0" y="2309232"/>
          <a:ext cx="555970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D5274-C258-4473-9A28-44897A23D024}">
      <dsp:nvSpPr>
        <dsp:cNvPr id="0" name=""/>
        <dsp:cNvSpPr/>
      </dsp:nvSpPr>
      <dsp:spPr>
        <a:xfrm>
          <a:off x="0" y="2309232"/>
          <a:ext cx="5559705" cy="76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 Recruitment involves collaboration with mental health clinics, hospitals, community centres, social media, and advocacy groups.</a:t>
          </a:r>
          <a:endParaRPr lang="en-US" sz="1700" kern="1200" dirty="0"/>
        </a:p>
      </dsp:txBody>
      <dsp:txXfrm>
        <a:off x="0" y="2309232"/>
        <a:ext cx="5559705" cy="769587"/>
      </dsp:txXfrm>
    </dsp:sp>
    <dsp:sp modelId="{9E32ACB4-B653-48C7-B182-2F20CAD038E1}">
      <dsp:nvSpPr>
        <dsp:cNvPr id="0" name=""/>
        <dsp:cNvSpPr/>
      </dsp:nvSpPr>
      <dsp:spPr>
        <a:xfrm>
          <a:off x="0" y="3078820"/>
          <a:ext cx="555970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0496DF-4E84-4F72-A74D-72DC786E8BDE}">
      <dsp:nvSpPr>
        <dsp:cNvPr id="0" name=""/>
        <dsp:cNvSpPr/>
      </dsp:nvSpPr>
      <dsp:spPr>
        <a:xfrm>
          <a:off x="0" y="3078820"/>
          <a:ext cx="5559705" cy="76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Screening assessments ensure eligibility and ethical adherence.</a:t>
          </a:r>
          <a:endParaRPr lang="en-US" sz="1700" kern="1200"/>
        </a:p>
      </dsp:txBody>
      <dsp:txXfrm>
        <a:off x="0" y="3078820"/>
        <a:ext cx="5559705" cy="7695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F517ED-9DBF-4A35-9A8F-6737A0F1A694}">
      <dsp:nvSpPr>
        <dsp:cNvPr id="0" name=""/>
        <dsp:cNvSpPr/>
      </dsp:nvSpPr>
      <dsp:spPr>
        <a:xfrm>
          <a:off x="0" y="34364"/>
          <a:ext cx="6447298" cy="524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MDD imposes significant global disability and economic burdens (Ferrari et al., 2013; Greenberg et al., 2015). Critical evaluation for accurate representation (Lyus et al., 2023).</a:t>
          </a:r>
        </a:p>
      </dsp:txBody>
      <dsp:txXfrm>
        <a:off x="25587" y="59951"/>
        <a:ext cx="6396124" cy="472986"/>
      </dsp:txXfrm>
    </dsp:sp>
    <dsp:sp modelId="{2198C527-1958-4C1A-BC72-AD572CA1530C}">
      <dsp:nvSpPr>
        <dsp:cNvPr id="0" name=""/>
        <dsp:cNvSpPr/>
      </dsp:nvSpPr>
      <dsp:spPr>
        <a:xfrm>
          <a:off x="0" y="639165"/>
          <a:ext cx="6447298" cy="5241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Psychotherapeutic methods like CBT effectively reduce depressive symptoms (</a:t>
          </a:r>
          <a:r>
            <a:rPr lang="en-US" sz="1000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Cuijpers</a:t>
          </a: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2016; </a:t>
          </a:r>
          <a:r>
            <a:rPr lang="en-US" sz="1000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Karyotaki</a:t>
          </a: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2021).</a:t>
          </a:r>
        </a:p>
      </dsp:txBody>
      <dsp:txXfrm>
        <a:off x="25587" y="664752"/>
        <a:ext cx="6396124" cy="472986"/>
      </dsp:txXfrm>
    </dsp:sp>
    <dsp:sp modelId="{4C11CE51-6F10-40A7-A860-9A29BE7D5750}">
      <dsp:nvSpPr>
        <dsp:cNvPr id="0" name=""/>
        <dsp:cNvSpPr/>
      </dsp:nvSpPr>
      <dsp:spPr>
        <a:xfrm>
          <a:off x="0" y="1243965"/>
          <a:ext cx="6447298" cy="5241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dirty="0"/>
            <a:t>Hofmann et al. (2017) demonstrates the efficacy of CBT in improving mood and functioning in MDD patients.</a:t>
          </a:r>
          <a:endParaRPr lang="en-US" sz="1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5587" y="1269552"/>
        <a:ext cx="6396124" cy="472986"/>
      </dsp:txXfrm>
    </dsp:sp>
    <dsp:sp modelId="{2F634588-BADD-4E45-A342-7513D4C7BCEB}">
      <dsp:nvSpPr>
        <dsp:cNvPr id="0" name=""/>
        <dsp:cNvSpPr/>
      </dsp:nvSpPr>
      <dsp:spPr>
        <a:xfrm>
          <a:off x="0" y="1848765"/>
          <a:ext cx="6447298" cy="5241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Efficacy of interventions may vary based on treatment adherence.</a:t>
          </a:r>
        </a:p>
      </dsp:txBody>
      <dsp:txXfrm>
        <a:off x="25587" y="1874352"/>
        <a:ext cx="6396124" cy="472986"/>
      </dsp:txXfrm>
    </dsp:sp>
    <dsp:sp modelId="{7871E932-D30F-469F-9851-863DB357FFA0}">
      <dsp:nvSpPr>
        <dsp:cNvPr id="0" name=""/>
        <dsp:cNvSpPr/>
      </dsp:nvSpPr>
      <dsp:spPr>
        <a:xfrm>
          <a:off x="0" y="2453565"/>
          <a:ext cx="6447298" cy="5241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SSRIs </a:t>
          </a:r>
          <a:r>
            <a:rPr lang="en-GB" sz="10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(Selective Serotonin Reuptake Inhibitors)</a:t>
          </a: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and SNRIs </a:t>
          </a:r>
          <a:r>
            <a:rPr lang="en-US" sz="10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(Serotonin and Norepinephrine Reuptake Inhibitors) effective.</a:t>
          </a:r>
          <a:endParaRPr lang="en-US" sz="1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5587" y="2479152"/>
        <a:ext cx="6396124" cy="472986"/>
      </dsp:txXfrm>
    </dsp:sp>
    <dsp:sp modelId="{CD2D197F-4BA6-4A22-90FE-FB7C48032E5B}">
      <dsp:nvSpPr>
        <dsp:cNvPr id="0" name=""/>
        <dsp:cNvSpPr/>
      </dsp:nvSpPr>
      <dsp:spPr>
        <a:xfrm>
          <a:off x="0" y="3058365"/>
          <a:ext cx="6447298" cy="524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Challenges such as treatment resistance and side effects (Cipriani et al., 2018; Fried et al., 2022; Howes et al., 2022).</a:t>
          </a:r>
          <a:endParaRPr lang="en-US" sz="1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5587" y="3083952"/>
        <a:ext cx="6396124" cy="472986"/>
      </dsp:txXfrm>
    </dsp:sp>
    <dsp:sp modelId="{6D1BDF0C-84CD-4AB8-AB29-3F295CEB2467}">
      <dsp:nvSpPr>
        <dsp:cNvPr id="0" name=""/>
        <dsp:cNvSpPr/>
      </dsp:nvSpPr>
      <dsp:spPr>
        <a:xfrm>
          <a:off x="0" y="3663165"/>
          <a:ext cx="6447298" cy="5241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SMART. I</a:t>
          </a:r>
          <a:r>
            <a:rPr lang="en-US" sz="1000" kern="1200" dirty="0"/>
            <a:t>mproved treatment adherence and clinical outcomes </a:t>
          </a:r>
          <a:r>
            <a:rPr lang="en-US" sz="1000" kern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(</a:t>
          </a:r>
          <a:r>
            <a:rPr lang="en-US" sz="10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Specific, Measurable, Achievable, Relevant, and Time-bound) </a:t>
          </a:r>
          <a:r>
            <a:rPr lang="en-US" sz="1000" kern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(Doran, 1981; Jones et al., 2015).</a:t>
          </a:r>
          <a:endParaRPr lang="en-US" sz="1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5587" y="3688752"/>
        <a:ext cx="6396124" cy="472986"/>
      </dsp:txXfrm>
    </dsp:sp>
    <dsp:sp modelId="{4FDC5C41-8E21-4713-BA3C-D9CAF950651B}">
      <dsp:nvSpPr>
        <dsp:cNvPr id="0" name=""/>
        <dsp:cNvSpPr/>
      </dsp:nvSpPr>
      <dsp:spPr>
        <a:xfrm>
          <a:off x="0" y="4267965"/>
          <a:ext cx="6447298" cy="5241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Lifestyle modifications improve mood. Face accessibility and affordability barriers (</a:t>
          </a:r>
          <a:r>
            <a:rPr lang="en-US" sz="1000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Schuch</a:t>
          </a: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2018; </a:t>
          </a:r>
          <a:r>
            <a:rPr lang="en-US" sz="1000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Pahlavani</a:t>
          </a: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, 2023; Bremner et al., 2020; Ortega et al., 2022).</a:t>
          </a:r>
        </a:p>
      </dsp:txBody>
      <dsp:txXfrm>
        <a:off x="25587" y="4293552"/>
        <a:ext cx="6396124" cy="4729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87BBC7-4FCB-4F3B-AAA2-2BD739259E74}">
      <dsp:nvSpPr>
        <dsp:cNvPr id="0" name=""/>
        <dsp:cNvSpPr/>
      </dsp:nvSpPr>
      <dsp:spPr>
        <a:xfrm>
          <a:off x="409016" y="442864"/>
          <a:ext cx="666035" cy="666035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17000" r="-1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4ECF8-0E43-4E27-A9DF-0F480FBA992E}">
      <dsp:nvSpPr>
        <dsp:cNvPr id="0" name=""/>
        <dsp:cNvSpPr/>
      </dsp:nvSpPr>
      <dsp:spPr>
        <a:xfrm>
          <a:off x="1995" y="1389637"/>
          <a:ext cx="1480078" cy="777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Smartphone applications and telemedicine platforms have garnered attention for the potential to develop mental health care delivery (Malik &amp; Ahmed, 2023).</a:t>
          </a:r>
        </a:p>
      </dsp:txBody>
      <dsp:txXfrm>
        <a:off x="1995" y="1389637"/>
        <a:ext cx="1480078" cy="777041"/>
      </dsp:txXfrm>
    </dsp:sp>
    <dsp:sp modelId="{4E0E583D-A699-4A0D-8AAB-C0ABB6622A36}">
      <dsp:nvSpPr>
        <dsp:cNvPr id="0" name=""/>
        <dsp:cNvSpPr/>
      </dsp:nvSpPr>
      <dsp:spPr>
        <a:xfrm>
          <a:off x="2148108" y="442864"/>
          <a:ext cx="666035" cy="666035"/>
        </a:xfrm>
        <a:prstGeom prst="rect">
          <a:avLst/>
        </a:prstGeom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>
            <a:fillRect t="-14000" b="-1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830B4D-2BC1-48FC-AFD5-485F9E400951}">
      <dsp:nvSpPr>
        <dsp:cNvPr id="0" name=""/>
        <dsp:cNvSpPr/>
      </dsp:nvSpPr>
      <dsp:spPr>
        <a:xfrm>
          <a:off x="1741086" y="1389637"/>
          <a:ext cx="1480078" cy="777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Convenient access to evidence-based psychotherapy techniques, mood-tracking features, and self-help resources (Sharma et al., 2018).</a:t>
          </a:r>
        </a:p>
      </dsp:txBody>
      <dsp:txXfrm>
        <a:off x="1741086" y="1389637"/>
        <a:ext cx="1480078" cy="777041"/>
      </dsp:txXfrm>
    </dsp:sp>
    <dsp:sp modelId="{E35EB181-5B95-418B-B944-0DB76A33B518}">
      <dsp:nvSpPr>
        <dsp:cNvPr id="0" name=""/>
        <dsp:cNvSpPr/>
      </dsp:nvSpPr>
      <dsp:spPr>
        <a:xfrm>
          <a:off x="3887200" y="442864"/>
          <a:ext cx="666035" cy="666035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E18581-4EBC-4DE8-A33A-A55579076DF0}">
      <dsp:nvSpPr>
        <dsp:cNvPr id="0" name=""/>
        <dsp:cNvSpPr/>
      </dsp:nvSpPr>
      <dsp:spPr>
        <a:xfrm>
          <a:off x="3480178" y="1389637"/>
          <a:ext cx="1480078" cy="777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Telemedicine platforms enable remote consultations with mental health professionals, overcoming geographical barriers (Firth et al., 2017; </a:t>
          </a:r>
          <a:r>
            <a:rPr lang="en-US" sz="1000" b="1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Torous</a:t>
          </a:r>
          <a:r>
            <a:rPr lang="en-US" sz="1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2020). </a:t>
          </a:r>
        </a:p>
      </dsp:txBody>
      <dsp:txXfrm>
        <a:off x="3480178" y="1389637"/>
        <a:ext cx="1480078" cy="777041"/>
      </dsp:txXfrm>
    </dsp:sp>
    <dsp:sp modelId="{69CF0247-5215-4490-98DB-8509BE137600}">
      <dsp:nvSpPr>
        <dsp:cNvPr id="0" name=""/>
        <dsp:cNvSpPr/>
      </dsp:nvSpPr>
      <dsp:spPr>
        <a:xfrm>
          <a:off x="409016" y="2536698"/>
          <a:ext cx="666035" cy="666035"/>
        </a:xfrm>
        <a:prstGeom prst="rect">
          <a:avLst/>
        </a:prstGeom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2C30B-075D-4D39-BEFE-B35454BC4333}">
      <dsp:nvSpPr>
        <dsp:cNvPr id="0" name=""/>
        <dsp:cNvSpPr/>
      </dsp:nvSpPr>
      <dsp:spPr>
        <a:xfrm>
          <a:off x="1995" y="3483471"/>
          <a:ext cx="1480078" cy="777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Prelingually and/or profoundly Deaf individuals face higher risks of misdiagnosis (Glickman et al., 2020).</a:t>
          </a:r>
          <a:endParaRPr lang="en-US" sz="10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995" y="3483471"/>
        <a:ext cx="1480078" cy="777041"/>
      </dsp:txXfrm>
    </dsp:sp>
    <dsp:sp modelId="{4FC27215-317A-43D9-AFCC-BB09FFE493BD}">
      <dsp:nvSpPr>
        <dsp:cNvPr id="0" name=""/>
        <dsp:cNvSpPr/>
      </dsp:nvSpPr>
      <dsp:spPr>
        <a:xfrm>
          <a:off x="2148108" y="2536698"/>
          <a:ext cx="666035" cy="666035"/>
        </a:xfrm>
        <a:prstGeom prst="rect">
          <a:avLst/>
        </a:prstGeom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9A35B8-4F1E-445A-8D96-A3C55F0C464C}">
      <dsp:nvSpPr>
        <dsp:cNvPr id="0" name=""/>
        <dsp:cNvSpPr/>
      </dsp:nvSpPr>
      <dsp:spPr>
        <a:xfrm>
          <a:off x="1741086" y="3483471"/>
          <a:ext cx="1480078" cy="777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Tailored behavioural and cognitive therapies incorporating practical coping strategies in British Sign Language (ASL) (Graham &amp; Martin, 2001; Hindley &amp; Kitson, 2000).</a:t>
          </a:r>
          <a:endParaRPr lang="en-US" sz="10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741086" y="3483471"/>
        <a:ext cx="1480078" cy="777041"/>
      </dsp:txXfrm>
    </dsp:sp>
    <dsp:sp modelId="{FF26B61C-A24D-4C9E-B09B-FE04B181D588}">
      <dsp:nvSpPr>
        <dsp:cNvPr id="0" name=""/>
        <dsp:cNvSpPr/>
      </dsp:nvSpPr>
      <dsp:spPr>
        <a:xfrm>
          <a:off x="3887200" y="2536698"/>
          <a:ext cx="666035" cy="666035"/>
        </a:xfrm>
        <a:prstGeom prst="rect">
          <a:avLst/>
        </a:prstGeom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313E84-D596-4B12-ABB4-CBDC637AA96F}">
      <dsp:nvSpPr>
        <dsp:cNvPr id="0" name=""/>
        <dsp:cNvSpPr/>
      </dsp:nvSpPr>
      <dsp:spPr>
        <a:xfrm>
          <a:off x="3480178" y="3483471"/>
          <a:ext cx="1480078" cy="777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 Challenges related to resource availability and cultural competence may arise in implementing these therapies.</a:t>
          </a:r>
          <a:endParaRPr lang="en-US" sz="10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3480178" y="3483471"/>
        <a:ext cx="1480078" cy="77704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A32029-5538-4D69-8E3E-B61FC2CB2CFC}">
      <dsp:nvSpPr>
        <dsp:cNvPr id="0" name=""/>
        <dsp:cNvSpPr/>
      </dsp:nvSpPr>
      <dsp:spPr>
        <a:xfrm>
          <a:off x="2655337" y="599756"/>
          <a:ext cx="4624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245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239" y="643010"/>
        <a:ext cx="24652" cy="4930"/>
      </dsp:txXfrm>
    </dsp:sp>
    <dsp:sp modelId="{96A24B4E-1825-4E3D-A70C-8659BB9E83B3}">
      <dsp:nvSpPr>
        <dsp:cNvPr id="0" name=""/>
        <dsp:cNvSpPr/>
      </dsp:nvSpPr>
      <dsp:spPr>
        <a:xfrm>
          <a:off x="513415" y="2359"/>
          <a:ext cx="2143722" cy="12862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044" tIns="110262" rIns="105044" bIns="110262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Self-Care Theory (SCT) (Orem, 2001) underscores individuals' responsibility in managing health, including MDD symptoms.</a:t>
          </a:r>
          <a:endParaRPr lang="en-US" sz="1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13415" y="2359"/>
        <a:ext cx="2143722" cy="1286233"/>
      </dsp:txXfrm>
    </dsp:sp>
    <dsp:sp modelId="{9B1D6CC0-E046-4010-8FC0-741C397CEE14}">
      <dsp:nvSpPr>
        <dsp:cNvPr id="0" name=""/>
        <dsp:cNvSpPr/>
      </dsp:nvSpPr>
      <dsp:spPr>
        <a:xfrm>
          <a:off x="1585276" y="1286792"/>
          <a:ext cx="2636778" cy="462456"/>
        </a:xfrm>
        <a:custGeom>
          <a:avLst/>
          <a:gdLst/>
          <a:ahLst/>
          <a:cxnLst/>
          <a:rect l="0" t="0" r="0" b="0"/>
          <a:pathLst>
            <a:path>
              <a:moveTo>
                <a:pt x="2636778" y="0"/>
              </a:moveTo>
              <a:lnTo>
                <a:pt x="2636778" y="248328"/>
              </a:lnTo>
              <a:lnTo>
                <a:pt x="0" y="248328"/>
              </a:lnTo>
              <a:lnTo>
                <a:pt x="0" y="462456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36603" y="1515555"/>
        <a:ext cx="134124" cy="4930"/>
      </dsp:txXfrm>
    </dsp:sp>
    <dsp:sp modelId="{7C685F57-B6E6-4748-BBB7-628390F056CC}">
      <dsp:nvSpPr>
        <dsp:cNvPr id="0" name=""/>
        <dsp:cNvSpPr/>
      </dsp:nvSpPr>
      <dsp:spPr>
        <a:xfrm>
          <a:off x="3150194" y="2359"/>
          <a:ext cx="2143722" cy="12862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044" tIns="110262" rIns="105044" bIns="11026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SCT may overlook systemic barriers to self-care</a:t>
          </a:r>
          <a:endParaRPr lang="en-US" sz="1400" kern="1200" dirty="0"/>
        </a:p>
      </dsp:txBody>
      <dsp:txXfrm>
        <a:off x="3150194" y="2359"/>
        <a:ext cx="2143722" cy="1286233"/>
      </dsp:txXfrm>
    </dsp:sp>
    <dsp:sp modelId="{E6307C31-E94F-4D04-978D-73FAE27A8E05}">
      <dsp:nvSpPr>
        <dsp:cNvPr id="0" name=""/>
        <dsp:cNvSpPr/>
      </dsp:nvSpPr>
      <dsp:spPr>
        <a:xfrm>
          <a:off x="2655337" y="2379045"/>
          <a:ext cx="4624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2456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874239" y="2422300"/>
        <a:ext cx="24652" cy="4930"/>
      </dsp:txXfrm>
    </dsp:sp>
    <dsp:sp modelId="{81B261AD-D36D-4219-B538-0DFF4EA59FE6}">
      <dsp:nvSpPr>
        <dsp:cNvPr id="0" name=""/>
        <dsp:cNvSpPr/>
      </dsp:nvSpPr>
      <dsp:spPr>
        <a:xfrm>
          <a:off x="513415" y="1781648"/>
          <a:ext cx="2143722" cy="12862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044" tIns="110262" rIns="105044" bIns="11026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Lacks consideration for social determinants of health (Kaplan, 2019; </a:t>
          </a:r>
          <a:r>
            <a:rPr lang="en-GB" sz="1400" kern="1200" dirty="0" err="1"/>
            <a:t>Deek</a:t>
          </a:r>
          <a:r>
            <a:rPr lang="en-GB" sz="1400" kern="1200" dirty="0"/>
            <a:t> et al., 2016).</a:t>
          </a:r>
          <a:endParaRPr lang="en-US" sz="1400" kern="1200" dirty="0"/>
        </a:p>
      </dsp:txBody>
      <dsp:txXfrm>
        <a:off x="513415" y="1781648"/>
        <a:ext cx="2143722" cy="1286233"/>
      </dsp:txXfrm>
    </dsp:sp>
    <dsp:sp modelId="{8FEABA43-36C7-41D9-AEA2-DECB83920C1C}">
      <dsp:nvSpPr>
        <dsp:cNvPr id="0" name=""/>
        <dsp:cNvSpPr/>
      </dsp:nvSpPr>
      <dsp:spPr>
        <a:xfrm>
          <a:off x="1585276" y="3066082"/>
          <a:ext cx="2636778" cy="462456"/>
        </a:xfrm>
        <a:custGeom>
          <a:avLst/>
          <a:gdLst/>
          <a:ahLst/>
          <a:cxnLst/>
          <a:rect l="0" t="0" r="0" b="0"/>
          <a:pathLst>
            <a:path>
              <a:moveTo>
                <a:pt x="2636778" y="0"/>
              </a:moveTo>
              <a:lnTo>
                <a:pt x="2636778" y="248328"/>
              </a:lnTo>
              <a:lnTo>
                <a:pt x="0" y="248328"/>
              </a:lnTo>
              <a:lnTo>
                <a:pt x="0" y="462456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36603" y="3294844"/>
        <a:ext cx="134124" cy="4930"/>
      </dsp:txXfrm>
    </dsp:sp>
    <dsp:sp modelId="{9C8048F4-75DC-4188-861C-D968FAB2FC32}">
      <dsp:nvSpPr>
        <dsp:cNvPr id="0" name=""/>
        <dsp:cNvSpPr/>
      </dsp:nvSpPr>
      <dsp:spPr>
        <a:xfrm>
          <a:off x="3150194" y="1781648"/>
          <a:ext cx="2143722" cy="12862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044" tIns="110262" rIns="105044" bIns="11026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Social Determinants of Health (SDH) framework (Marmot et al., 2008). Impact of social, economic, and environmental factors.</a:t>
          </a:r>
        </a:p>
      </dsp:txBody>
      <dsp:txXfrm>
        <a:off x="3150194" y="1781648"/>
        <a:ext cx="2143722" cy="1286233"/>
      </dsp:txXfrm>
    </dsp:sp>
    <dsp:sp modelId="{82601BF8-3BE0-48FD-9AAC-54813CD8FCF2}">
      <dsp:nvSpPr>
        <dsp:cNvPr id="0" name=""/>
        <dsp:cNvSpPr/>
      </dsp:nvSpPr>
      <dsp:spPr>
        <a:xfrm>
          <a:off x="2655337" y="4158334"/>
          <a:ext cx="4624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2456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874239" y="4201589"/>
        <a:ext cx="24652" cy="4930"/>
      </dsp:txXfrm>
    </dsp:sp>
    <dsp:sp modelId="{7CEF2A5E-2D74-424B-9C48-19064C301D0D}">
      <dsp:nvSpPr>
        <dsp:cNvPr id="0" name=""/>
        <dsp:cNvSpPr/>
      </dsp:nvSpPr>
      <dsp:spPr>
        <a:xfrm>
          <a:off x="513415" y="3560938"/>
          <a:ext cx="2143722" cy="128623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044" tIns="110262" rIns="105044" bIns="11026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Criticised for lacking actionable guidance.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Overlook individual-level factors and interactions with broader determinants.</a:t>
          </a:r>
          <a:endParaRPr lang="en-GB" sz="1400" kern="1200" dirty="0"/>
        </a:p>
      </dsp:txBody>
      <dsp:txXfrm>
        <a:off x="513415" y="3560938"/>
        <a:ext cx="2143722" cy="1286233"/>
      </dsp:txXfrm>
    </dsp:sp>
    <dsp:sp modelId="{AFC8E6C6-CB4A-4DDD-BB65-50835A9DD745}">
      <dsp:nvSpPr>
        <dsp:cNvPr id="0" name=""/>
        <dsp:cNvSpPr/>
      </dsp:nvSpPr>
      <dsp:spPr>
        <a:xfrm>
          <a:off x="3150194" y="3560938"/>
          <a:ext cx="2143722" cy="12862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044" tIns="110262" rIns="105044" bIns="11026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Addressing structural inequalities aligned with SDH policies can enhance access to resources for individuals with MDD (Fink-</a:t>
          </a:r>
          <a:r>
            <a:rPr lang="en-GB" sz="1400" kern="1200" dirty="0" err="1"/>
            <a:t>Samnick</a:t>
          </a:r>
          <a:r>
            <a:rPr lang="en-GB" sz="1400" kern="1200" dirty="0"/>
            <a:t>, 2021).</a:t>
          </a:r>
          <a:endParaRPr lang="en-US" sz="1400" kern="1200" dirty="0"/>
        </a:p>
      </dsp:txBody>
      <dsp:txXfrm>
        <a:off x="3150194" y="3560938"/>
        <a:ext cx="2143722" cy="128623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8FEEB0-7E16-4FAF-8D29-87602B529D66}">
      <dsp:nvSpPr>
        <dsp:cNvPr id="0" name=""/>
        <dsp:cNvSpPr/>
      </dsp:nvSpPr>
      <dsp:spPr>
        <a:xfrm>
          <a:off x="6613" y="2267"/>
          <a:ext cx="1976655" cy="11859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 Recruitment: Adults diagnosed with MDD, aged 18 and above, recruited from various healthcare settings.</a:t>
          </a:r>
          <a:endParaRPr lang="en-US" sz="1300" kern="1200"/>
        </a:p>
      </dsp:txBody>
      <dsp:txXfrm>
        <a:off x="41350" y="37004"/>
        <a:ext cx="1907181" cy="1116519"/>
      </dsp:txXfrm>
    </dsp:sp>
    <dsp:sp modelId="{094A1D16-07B9-45CD-9E3B-E9C288B8B731}">
      <dsp:nvSpPr>
        <dsp:cNvPr id="0" name=""/>
        <dsp:cNvSpPr/>
      </dsp:nvSpPr>
      <dsp:spPr>
        <a:xfrm>
          <a:off x="2157214" y="350158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157214" y="448200"/>
        <a:ext cx="293336" cy="294126"/>
      </dsp:txXfrm>
    </dsp:sp>
    <dsp:sp modelId="{C327B597-94C1-466D-BF76-6EB8B26AE6C3}">
      <dsp:nvSpPr>
        <dsp:cNvPr id="0" name=""/>
        <dsp:cNvSpPr/>
      </dsp:nvSpPr>
      <dsp:spPr>
        <a:xfrm>
          <a:off x="2773931" y="2267"/>
          <a:ext cx="1976655" cy="1185993"/>
        </a:xfrm>
        <a:prstGeom prst="roundRect">
          <a:avLst>
            <a:gd name="adj" fmla="val 10000"/>
          </a:avLst>
        </a:prstGeom>
        <a:solidFill>
          <a:schemeClr val="accent3">
            <a:hueOff val="-2279169"/>
            <a:satOff val="5935"/>
            <a:lumOff val="-28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 Screening: DSM-5 criteria used for eligibility determination.</a:t>
          </a:r>
          <a:endParaRPr lang="en-US" sz="1300" kern="1200"/>
        </a:p>
      </dsp:txBody>
      <dsp:txXfrm>
        <a:off x="2808668" y="37004"/>
        <a:ext cx="1907181" cy="1116519"/>
      </dsp:txXfrm>
    </dsp:sp>
    <dsp:sp modelId="{FCC534FD-0CBA-4B89-B01F-1B9B14964E36}">
      <dsp:nvSpPr>
        <dsp:cNvPr id="0" name=""/>
        <dsp:cNvSpPr/>
      </dsp:nvSpPr>
      <dsp:spPr>
        <a:xfrm>
          <a:off x="4924533" y="350158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2604765"/>
            <a:satOff val="6783"/>
            <a:lumOff val="-32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4924533" y="448200"/>
        <a:ext cx="293336" cy="294126"/>
      </dsp:txXfrm>
    </dsp:sp>
    <dsp:sp modelId="{BBFB8C41-F356-415D-BD33-EE475069AC44}">
      <dsp:nvSpPr>
        <dsp:cNvPr id="0" name=""/>
        <dsp:cNvSpPr/>
      </dsp:nvSpPr>
      <dsp:spPr>
        <a:xfrm>
          <a:off x="5541249" y="2267"/>
          <a:ext cx="1976655" cy="1185993"/>
        </a:xfrm>
        <a:prstGeom prst="roundRect">
          <a:avLst>
            <a:gd name="adj" fmla="val 10000"/>
          </a:avLst>
        </a:prstGeom>
        <a:solidFill>
          <a:schemeClr val="accent3">
            <a:hueOff val="-4558338"/>
            <a:satOff val="11871"/>
            <a:lumOff val="-57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- </a:t>
          </a:r>
          <a:r>
            <a:rPr lang="en-GB" sz="1300" kern="1200" dirty="0" err="1"/>
            <a:t>Randomsation</a:t>
          </a:r>
          <a:r>
            <a:rPr lang="en-GB" sz="1300" kern="1200" dirty="0"/>
            <a:t>:   Intervention and control groups using block randomisation.</a:t>
          </a:r>
          <a:endParaRPr lang="en-US" sz="1300" kern="1200" dirty="0"/>
        </a:p>
      </dsp:txBody>
      <dsp:txXfrm>
        <a:off x="5575986" y="37004"/>
        <a:ext cx="1907181" cy="1116519"/>
      </dsp:txXfrm>
    </dsp:sp>
    <dsp:sp modelId="{003C269E-27F1-47F2-9532-2719F688E90B}">
      <dsp:nvSpPr>
        <dsp:cNvPr id="0" name=""/>
        <dsp:cNvSpPr/>
      </dsp:nvSpPr>
      <dsp:spPr>
        <a:xfrm rot="5400000">
          <a:off x="6320052" y="1326626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5209529"/>
            <a:satOff val="13566"/>
            <a:lumOff val="-655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6382515" y="1362206"/>
        <a:ext cx="294126" cy="293336"/>
      </dsp:txXfrm>
    </dsp:sp>
    <dsp:sp modelId="{25B8EEC0-9144-49EF-96A6-8ABFE21403D7}">
      <dsp:nvSpPr>
        <dsp:cNvPr id="0" name=""/>
        <dsp:cNvSpPr/>
      </dsp:nvSpPr>
      <dsp:spPr>
        <a:xfrm>
          <a:off x="5541249" y="1978923"/>
          <a:ext cx="1976655" cy="1185993"/>
        </a:xfrm>
        <a:prstGeom prst="roundRect">
          <a:avLst>
            <a:gd name="adj" fmla="val 10000"/>
          </a:avLst>
        </a:prstGeom>
        <a:solidFill>
          <a:schemeClr val="accent3">
            <a:hueOff val="-6837507"/>
            <a:satOff val="17806"/>
            <a:lumOff val="-86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- Intervention: Personalised SMART measures; CBT, counselling, and lifestyle adjustments (exercise, mindfulness and diet).</a:t>
          </a:r>
          <a:endParaRPr lang="en-US" sz="1300" kern="1200" dirty="0"/>
        </a:p>
      </dsp:txBody>
      <dsp:txXfrm>
        <a:off x="5575986" y="2013660"/>
        <a:ext cx="1907181" cy="1116519"/>
      </dsp:txXfrm>
    </dsp:sp>
    <dsp:sp modelId="{40BBCDDC-18A2-4FBD-BE49-238B984BAFEA}">
      <dsp:nvSpPr>
        <dsp:cNvPr id="0" name=""/>
        <dsp:cNvSpPr/>
      </dsp:nvSpPr>
      <dsp:spPr>
        <a:xfrm rot="10800000">
          <a:off x="4948253" y="2326814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7814293"/>
            <a:satOff val="20349"/>
            <a:lumOff val="-983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5073968" y="2424856"/>
        <a:ext cx="293336" cy="294126"/>
      </dsp:txXfrm>
    </dsp:sp>
    <dsp:sp modelId="{96E30B83-86E5-4E9A-A04F-15ADE74C6671}">
      <dsp:nvSpPr>
        <dsp:cNvPr id="0" name=""/>
        <dsp:cNvSpPr/>
      </dsp:nvSpPr>
      <dsp:spPr>
        <a:xfrm>
          <a:off x="2773931" y="1978923"/>
          <a:ext cx="1976655" cy="1185993"/>
        </a:xfrm>
        <a:prstGeom prst="roundRect">
          <a:avLst>
            <a:gd name="adj" fmla="val 10000"/>
          </a:avLst>
        </a:prstGeom>
        <a:solidFill>
          <a:schemeClr val="accent3">
            <a:hueOff val="-9116676"/>
            <a:satOff val="23741"/>
            <a:lumOff val="-1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- Telecommunication: For communication and monitoring as needed.</a:t>
          </a:r>
          <a:endParaRPr lang="en-US" sz="1300" kern="1200" dirty="0"/>
        </a:p>
      </dsp:txBody>
      <dsp:txXfrm>
        <a:off x="2808668" y="2013660"/>
        <a:ext cx="1907181" cy="1116519"/>
      </dsp:txXfrm>
    </dsp:sp>
    <dsp:sp modelId="{3F435834-1F6E-4C36-A3E3-BFE93611BD8C}">
      <dsp:nvSpPr>
        <dsp:cNvPr id="0" name=""/>
        <dsp:cNvSpPr/>
      </dsp:nvSpPr>
      <dsp:spPr>
        <a:xfrm rot="10800000">
          <a:off x="2180934" y="2326814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10419058"/>
            <a:satOff val="27133"/>
            <a:lumOff val="-131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2306649" y="2424856"/>
        <a:ext cx="293336" cy="294126"/>
      </dsp:txXfrm>
    </dsp:sp>
    <dsp:sp modelId="{1AD2DABB-221A-4B88-AEE5-034A5509B207}">
      <dsp:nvSpPr>
        <dsp:cNvPr id="0" name=""/>
        <dsp:cNvSpPr/>
      </dsp:nvSpPr>
      <dsp:spPr>
        <a:xfrm>
          <a:off x="6613" y="1978923"/>
          <a:ext cx="1976655" cy="1185993"/>
        </a:xfrm>
        <a:prstGeom prst="roundRect">
          <a:avLst>
            <a:gd name="adj" fmla="val 10000"/>
          </a:avLst>
        </a:prstGeom>
        <a:solidFill>
          <a:schemeClr val="accent3">
            <a:hueOff val="-11395844"/>
            <a:satOff val="29676"/>
            <a:lumOff val="-143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- Data Collection: Depressive symptoms and functioning assessed using standardised tools (PHQ-9 and Sheehan Disability Scale).</a:t>
          </a:r>
          <a:endParaRPr lang="en-US" sz="1300" kern="1200" dirty="0"/>
        </a:p>
      </dsp:txBody>
      <dsp:txXfrm>
        <a:off x="41350" y="2013660"/>
        <a:ext cx="1907181" cy="1116519"/>
      </dsp:txXfrm>
    </dsp:sp>
    <dsp:sp modelId="{ED762992-B0DE-4B7B-AAE5-8E2EDFD87A9C}">
      <dsp:nvSpPr>
        <dsp:cNvPr id="0" name=""/>
        <dsp:cNvSpPr/>
      </dsp:nvSpPr>
      <dsp:spPr>
        <a:xfrm rot="5400000">
          <a:off x="785415" y="3303282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13023822"/>
            <a:satOff val="33916"/>
            <a:lumOff val="-163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847878" y="3338862"/>
        <a:ext cx="294126" cy="293336"/>
      </dsp:txXfrm>
    </dsp:sp>
    <dsp:sp modelId="{9A616AD3-8270-4754-990E-D8F29181C13E}">
      <dsp:nvSpPr>
        <dsp:cNvPr id="0" name=""/>
        <dsp:cNvSpPr/>
      </dsp:nvSpPr>
      <dsp:spPr>
        <a:xfrm>
          <a:off x="6613" y="3955579"/>
          <a:ext cx="1976655" cy="1185993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- Statistical Analysis: Outcomes compared between groups (</a:t>
          </a:r>
          <a:r>
            <a:rPr lang="en-US" sz="1300" kern="1200" dirty="0"/>
            <a:t>t-tests or analysis of variance (ANOVA)</a:t>
          </a:r>
          <a:r>
            <a:rPr lang="en-GB" sz="1300" kern="1200" dirty="0"/>
            <a:t>. </a:t>
          </a:r>
          <a:endParaRPr lang="en-US" sz="1300" kern="1200" dirty="0"/>
        </a:p>
      </dsp:txBody>
      <dsp:txXfrm>
        <a:off x="41350" y="3990316"/>
        <a:ext cx="1907181" cy="1116519"/>
      </dsp:txXfrm>
    </dsp:sp>
    <dsp:sp modelId="{D4EE50C1-50F0-4BF3-A836-0475DE1DBABD}">
      <dsp:nvSpPr>
        <dsp:cNvPr id="0" name=""/>
        <dsp:cNvSpPr/>
      </dsp:nvSpPr>
      <dsp:spPr>
        <a:xfrm>
          <a:off x="2157214" y="4303470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15628586"/>
            <a:satOff val="40699"/>
            <a:lumOff val="-196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157214" y="4401512"/>
        <a:ext cx="293336" cy="294126"/>
      </dsp:txXfrm>
    </dsp:sp>
    <dsp:sp modelId="{CAFFC240-4298-472A-BE3F-9D6AE355B91A}">
      <dsp:nvSpPr>
        <dsp:cNvPr id="0" name=""/>
        <dsp:cNvSpPr/>
      </dsp:nvSpPr>
      <dsp:spPr>
        <a:xfrm>
          <a:off x="2773931" y="3955579"/>
          <a:ext cx="1976655" cy="1185993"/>
        </a:xfrm>
        <a:prstGeom prst="roundRect">
          <a:avLst>
            <a:gd name="adj" fmla="val 10000"/>
          </a:avLst>
        </a:prstGeom>
        <a:solidFill>
          <a:schemeClr val="tx2">
            <a:lumMod val="25000"/>
            <a:lumOff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- Ethical Considerations: Participant confidentiality and informed consent ensured.</a:t>
          </a:r>
          <a:endParaRPr lang="en-US" sz="1300" kern="1200" dirty="0"/>
        </a:p>
      </dsp:txBody>
      <dsp:txXfrm>
        <a:off x="2808668" y="3990316"/>
        <a:ext cx="1907181" cy="1116519"/>
      </dsp:txXfrm>
    </dsp:sp>
    <dsp:sp modelId="{1F6C5DC6-2D5B-48B9-8082-A72AECDE2F70}">
      <dsp:nvSpPr>
        <dsp:cNvPr id="0" name=""/>
        <dsp:cNvSpPr/>
      </dsp:nvSpPr>
      <dsp:spPr>
        <a:xfrm>
          <a:off x="4924533" y="4303470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18233351"/>
            <a:satOff val="47482"/>
            <a:lumOff val="-2294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4924533" y="4401512"/>
        <a:ext cx="293336" cy="294126"/>
      </dsp:txXfrm>
    </dsp:sp>
    <dsp:sp modelId="{35CBC772-74C0-4FF0-B3A8-365E591DDF42}">
      <dsp:nvSpPr>
        <dsp:cNvPr id="0" name=""/>
        <dsp:cNvSpPr/>
      </dsp:nvSpPr>
      <dsp:spPr>
        <a:xfrm>
          <a:off x="5541249" y="3955579"/>
          <a:ext cx="1976655" cy="1185993"/>
        </a:xfrm>
        <a:prstGeom prst="roundRect">
          <a:avLst>
            <a:gd name="adj" fmla="val 10000"/>
          </a:avLst>
        </a:prstGeom>
        <a:solidFill>
          <a:schemeClr val="accent3">
            <a:hueOff val="-18233351"/>
            <a:satOff val="47482"/>
            <a:lumOff val="-2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 Contribution: Results contribute to the literature on MDD rehabilitation.</a:t>
          </a:r>
          <a:endParaRPr lang="en-US" sz="1300" kern="1200"/>
        </a:p>
      </dsp:txBody>
      <dsp:txXfrm>
        <a:off x="5575986" y="3990316"/>
        <a:ext cx="1907181" cy="111651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E9C1BA-81B8-4D9B-BBC0-3A81C2A437E9}">
      <dsp:nvSpPr>
        <dsp:cNvPr id="0" name=""/>
        <dsp:cNvSpPr/>
      </dsp:nvSpPr>
      <dsp:spPr>
        <a:xfrm>
          <a:off x="4084140" y="-84148"/>
          <a:ext cx="772663" cy="772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Partnerships with mental health clinics, hospitals, and community centres.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084140" y="-84148"/>
        <a:ext cx="772663" cy="772663"/>
      </dsp:txXfrm>
    </dsp:sp>
    <dsp:sp modelId="{84191DC7-3117-48BE-AACA-0408CA92763F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18937096"/>
            <a:gd name="adj4" fmla="val 18012303"/>
            <a:gd name="adj5" fmla="val 3431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559807-98F4-4FEE-A3AA-49E26B005212}">
      <dsp:nvSpPr>
        <dsp:cNvPr id="0" name=""/>
        <dsp:cNvSpPr/>
      </dsp:nvSpPr>
      <dsp:spPr>
        <a:xfrm>
          <a:off x="5222774" y="970430"/>
          <a:ext cx="1008990" cy="772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Screening assessments conducted. DSM-5 criteria (American Psychiatric Association [APA], 2013).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222774" y="970430"/>
        <a:ext cx="1008990" cy="772663"/>
      </dsp:txXfrm>
    </dsp:sp>
    <dsp:sp modelId="{22F12826-DB93-4566-912C-FEC975E10F5C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21463236"/>
            <a:gd name="adj4" fmla="val 20411320"/>
            <a:gd name="adj5" fmla="val 3431"/>
          </a:avLst>
        </a:prstGeom>
        <a:solidFill>
          <a:schemeClr val="accent4">
            <a:hueOff val="2471870"/>
            <a:satOff val="0"/>
            <a:lumOff val="-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ED729-C729-4D55-AD0E-39E38A2195A1}">
      <dsp:nvSpPr>
        <dsp:cNvPr id="0" name=""/>
        <dsp:cNvSpPr/>
      </dsp:nvSpPr>
      <dsp:spPr>
        <a:xfrm>
          <a:off x="5333273" y="2586138"/>
          <a:ext cx="1357778" cy="772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Comprehensive assessments. HAM-D or PHQ-9 to gauge symptom severity (Hamilton, 1960; Kroenke et al., 2001).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333273" y="2586138"/>
        <a:ext cx="1357778" cy="772663"/>
      </dsp:txXfrm>
    </dsp:sp>
    <dsp:sp modelId="{8EA8F95C-8E59-4B42-9515-93D7B1DE1435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1879398"/>
            <a:gd name="adj4" fmla="val 1173346"/>
            <a:gd name="adj5" fmla="val 3431"/>
          </a:avLst>
        </a:prstGeom>
        <a:solidFill>
          <a:schemeClr val="accent4">
            <a:hueOff val="4943740"/>
            <a:satOff val="0"/>
            <a:lumOff val="-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624991-81B8-47F9-811D-E8C9610459FF}">
      <dsp:nvSpPr>
        <dsp:cNvPr id="0" name=""/>
        <dsp:cNvSpPr/>
      </dsp:nvSpPr>
      <dsp:spPr>
        <a:xfrm>
          <a:off x="4752730" y="3878300"/>
          <a:ext cx="878232" cy="10299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Assessing functional impairments and identifying contributing psychosocial stressors (Morton et al., 2022).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752730" y="3878300"/>
        <a:ext cx="878232" cy="1029999"/>
      </dsp:txXfrm>
    </dsp:sp>
    <dsp:sp modelId="{CDC8491A-3010-499C-81D9-F6168C1FB866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4481304"/>
            <a:gd name="adj4" fmla="val 3757920"/>
            <a:gd name="adj5" fmla="val 3431"/>
          </a:avLst>
        </a:prstGeom>
        <a:solidFill>
          <a:schemeClr val="accent4">
            <a:hueOff val="7415610"/>
            <a:satOff val="0"/>
            <a:lumOff val="-2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D06F48-6755-4263-AE1D-54B418648CC5}">
      <dsp:nvSpPr>
        <dsp:cNvPr id="0" name=""/>
        <dsp:cNvSpPr/>
      </dsp:nvSpPr>
      <dsp:spPr>
        <a:xfrm>
          <a:off x="3138729" y="4393174"/>
          <a:ext cx="1022851" cy="1122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Collaborative development of treatment goals and plans.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3138729" y="4393174"/>
        <a:ext cx="1022851" cy="1122510"/>
      </dsp:txXfrm>
    </dsp:sp>
    <dsp:sp modelId="{7FB91D6B-B4C1-405B-931E-213F9FB039BE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6947850"/>
            <a:gd name="adj4" fmla="val 6138711"/>
            <a:gd name="adj5" fmla="val 3431"/>
          </a:avLst>
        </a:prstGeom>
        <a:solidFill>
          <a:schemeClr val="accent4">
            <a:hueOff val="9887480"/>
            <a:satOff val="0"/>
            <a:lumOff val="-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C38C4D-AA1F-45A1-9C89-A924406B2722}">
      <dsp:nvSpPr>
        <dsp:cNvPr id="0" name=""/>
        <dsp:cNvSpPr/>
      </dsp:nvSpPr>
      <dsp:spPr>
        <a:xfrm>
          <a:off x="1722133" y="4006967"/>
          <a:ext cx="772663" cy="772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SMART.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722133" y="4006967"/>
        <a:ext cx="772663" cy="772663"/>
      </dsp:txXfrm>
    </dsp:sp>
    <dsp:sp modelId="{3188D7E8-32D8-40D9-BC67-43A89C85E8DD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9446669"/>
            <a:gd name="adj4" fmla="val 8566406"/>
            <a:gd name="adj5" fmla="val 3431"/>
          </a:avLst>
        </a:prstGeom>
        <a:solidFill>
          <a:schemeClr val="accent4">
            <a:hueOff val="12359350"/>
            <a:satOff val="0"/>
            <a:lumOff val="-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3A3BD-C894-475F-91B5-2AB4BC8EA12F}">
      <dsp:nvSpPr>
        <dsp:cNvPr id="0" name=""/>
        <dsp:cNvSpPr/>
      </dsp:nvSpPr>
      <dsp:spPr>
        <a:xfrm>
          <a:off x="901817" y="2586138"/>
          <a:ext cx="772663" cy="772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Telecommunication services for continuous support and communication.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901817" y="2586138"/>
        <a:ext cx="772663" cy="772663"/>
      </dsp:txXfrm>
    </dsp:sp>
    <dsp:sp modelId="{CE85840E-3539-4B87-8CC4-DDDBDE9BC0CF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11808695"/>
            <a:gd name="adj4" fmla="val 10756779"/>
            <a:gd name="adj5" fmla="val 3431"/>
          </a:avLst>
        </a:prstGeom>
        <a:solidFill>
          <a:schemeClr val="accent4">
            <a:hueOff val="14831221"/>
            <a:satOff val="0"/>
            <a:lumOff val="-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66DCDC-8984-4ECC-92B4-1D8AEEF4B343}">
      <dsp:nvSpPr>
        <dsp:cNvPr id="0" name=""/>
        <dsp:cNvSpPr/>
      </dsp:nvSpPr>
      <dsp:spPr>
        <a:xfrm>
          <a:off x="898467" y="970430"/>
          <a:ext cx="1349147" cy="772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Daylio = user-friendly mood tracking. Lacks direct communication with healthcare providers (Prada et al., 2018; Heron &amp; Smyth, 2010).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898467" y="970430"/>
        <a:ext cx="1349147" cy="772663"/>
      </dsp:txXfrm>
    </dsp:sp>
    <dsp:sp modelId="{F2DCD65B-4339-44CF-B5E2-AE33859E9DA5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14079699"/>
            <a:gd name="adj4" fmla="val 13282919"/>
            <a:gd name="adj5" fmla="val 3431"/>
          </a:avLst>
        </a:prstGeom>
        <a:solidFill>
          <a:schemeClr val="accent4">
            <a:hueOff val="17303090"/>
            <a:satOff val="0"/>
            <a:lumOff val="-6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A6EA6-9254-400F-B05B-312C66A510EF}">
      <dsp:nvSpPr>
        <dsp:cNvPr id="0" name=""/>
        <dsp:cNvSpPr/>
      </dsp:nvSpPr>
      <dsp:spPr>
        <a:xfrm>
          <a:off x="2367176" y="-84148"/>
          <a:ext cx="925326" cy="772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MyTherapy aids medication management. Effectiveness may vary (Asgari et al., 2020; Heffner et al., 2016).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367176" y="-84148"/>
        <a:ext cx="925326" cy="772663"/>
      </dsp:txXfrm>
    </dsp:sp>
    <dsp:sp modelId="{3BC9158E-6DE1-4718-8251-7A92BFEFF48A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16645500"/>
            <a:gd name="adj4" fmla="val 15685448"/>
            <a:gd name="adj5" fmla="val 3431"/>
          </a:avLst>
        </a:prstGeom>
        <a:solidFill>
          <a:schemeClr val="accent4">
            <a:hueOff val="19774960"/>
            <a:satOff val="0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C8525B-9259-4B30-82D6-95E49192EDF7}">
      <dsp:nvSpPr>
        <dsp:cNvPr id="0" name=""/>
        <dsp:cNvSpPr/>
      </dsp:nvSpPr>
      <dsp:spPr>
        <a:xfrm>
          <a:off x="613918" y="912"/>
          <a:ext cx="1347422" cy="80845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1" u="sng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Week 2:</a:t>
          </a:r>
          <a:endParaRPr lang="en-GB" sz="2000" kern="1200" dirty="0"/>
        </a:p>
      </dsp:txBody>
      <dsp:txXfrm>
        <a:off x="613918" y="912"/>
        <a:ext cx="1347422" cy="808453"/>
      </dsp:txXfrm>
    </dsp:sp>
    <dsp:sp modelId="{3AEF63B4-50B9-4FA4-A73F-0F77EB6F3C62}">
      <dsp:nvSpPr>
        <dsp:cNvPr id="0" name=""/>
        <dsp:cNvSpPr/>
      </dsp:nvSpPr>
      <dsp:spPr>
        <a:xfrm>
          <a:off x="2096083" y="912"/>
          <a:ext cx="1347422" cy="808453"/>
        </a:xfrm>
        <a:prstGeom prst="rect">
          <a:avLst/>
        </a:prstGeom>
        <a:gradFill rotWithShape="0">
          <a:gsLst>
            <a:gs pos="0">
              <a:schemeClr val="accent5">
                <a:hueOff val="-2528543"/>
                <a:satOff val="0"/>
                <a:lumOff val="389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528543"/>
                <a:satOff val="0"/>
                <a:lumOff val="389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528543"/>
                <a:satOff val="0"/>
                <a:lumOff val="389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1-4: Implement evidence-based interventions CBT.</a:t>
          </a:r>
          <a:endParaRPr lang="en-GB" sz="800" kern="1200"/>
        </a:p>
      </dsp:txBody>
      <dsp:txXfrm>
        <a:off x="2096083" y="912"/>
        <a:ext cx="1347422" cy="808453"/>
      </dsp:txXfrm>
    </dsp:sp>
    <dsp:sp modelId="{727DE84C-4C5A-488D-978F-416CCDDAB78E}">
      <dsp:nvSpPr>
        <dsp:cNvPr id="0" name=""/>
        <dsp:cNvSpPr/>
      </dsp:nvSpPr>
      <dsp:spPr>
        <a:xfrm>
          <a:off x="3578248" y="912"/>
          <a:ext cx="1347422" cy="808453"/>
        </a:xfrm>
        <a:prstGeom prst="rect">
          <a:avLst/>
        </a:prstGeom>
        <a:gradFill rotWithShape="0">
          <a:gsLst>
            <a:gs pos="0">
              <a:schemeClr val="accent5">
                <a:hueOff val="-5057087"/>
                <a:satOff val="0"/>
                <a:lumOff val="779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57087"/>
                <a:satOff val="0"/>
                <a:lumOff val="779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57087"/>
                <a:satOff val="0"/>
                <a:lumOff val="779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Antidepressant medication, exercise therapy, stress management (mindfulness) (Gartlehner et al., 2016).  </a:t>
          </a:r>
          <a:endParaRPr lang="en-GB" sz="800" kern="1200"/>
        </a:p>
      </dsp:txBody>
      <dsp:txXfrm>
        <a:off x="3578248" y="912"/>
        <a:ext cx="1347422" cy="808453"/>
      </dsp:txXfrm>
    </dsp:sp>
    <dsp:sp modelId="{19D318DE-CDA3-4679-9C4D-2EAAEB5D4E62}">
      <dsp:nvSpPr>
        <dsp:cNvPr id="0" name=""/>
        <dsp:cNvSpPr/>
      </dsp:nvSpPr>
      <dsp:spPr>
        <a:xfrm>
          <a:off x="5060413" y="912"/>
          <a:ext cx="1347422" cy="808453"/>
        </a:xfrm>
        <a:prstGeom prst="rect">
          <a:avLst/>
        </a:prstGeom>
        <a:gradFill rotWithShape="0">
          <a:gsLst>
            <a:gs pos="0">
              <a:schemeClr val="accent5">
                <a:hueOff val="-7585630"/>
                <a:satOff val="0"/>
                <a:lumOff val="1169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585630"/>
                <a:satOff val="0"/>
                <a:lumOff val="1169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585630"/>
                <a:satOff val="0"/>
                <a:lumOff val="1169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8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5: Education of the treatment plan – Personalised decision-making processes.</a:t>
          </a:r>
          <a:endParaRPr lang="en-GB" sz="800" kern="1200"/>
        </a:p>
      </dsp:txBody>
      <dsp:txXfrm>
        <a:off x="5060413" y="912"/>
        <a:ext cx="1347422" cy="808453"/>
      </dsp:txXfrm>
    </dsp:sp>
    <dsp:sp modelId="{2FA00359-78BF-4D18-9660-27BBA2D75B25}">
      <dsp:nvSpPr>
        <dsp:cNvPr id="0" name=""/>
        <dsp:cNvSpPr/>
      </dsp:nvSpPr>
      <dsp:spPr>
        <a:xfrm>
          <a:off x="6542578" y="912"/>
          <a:ext cx="1347422" cy="808453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Week 3:</a:t>
          </a:r>
          <a:endParaRPr lang="en-GB" sz="2000" b="1" kern="1200" dirty="0"/>
        </a:p>
      </dsp:txBody>
      <dsp:txXfrm>
        <a:off x="6542578" y="912"/>
        <a:ext cx="1347422" cy="808453"/>
      </dsp:txXfrm>
    </dsp:sp>
    <dsp:sp modelId="{74BA1066-8BAE-4F3C-807A-E44EC48B1150}">
      <dsp:nvSpPr>
        <dsp:cNvPr id="0" name=""/>
        <dsp:cNvSpPr/>
      </dsp:nvSpPr>
      <dsp:spPr>
        <a:xfrm>
          <a:off x="1355000" y="944108"/>
          <a:ext cx="1347422" cy="808453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Multidisciplinary Approach</a:t>
          </a:r>
          <a:endParaRPr lang="en-GB" sz="800" kern="1200"/>
        </a:p>
      </dsp:txBody>
      <dsp:txXfrm>
        <a:off x="1355000" y="944108"/>
        <a:ext cx="1347422" cy="808453"/>
      </dsp:txXfrm>
    </dsp:sp>
    <dsp:sp modelId="{D5508093-1EAD-4E49-A78F-7B8AB31B5BE5}">
      <dsp:nvSpPr>
        <dsp:cNvPr id="0" name=""/>
        <dsp:cNvSpPr/>
      </dsp:nvSpPr>
      <dsp:spPr>
        <a:xfrm>
          <a:off x="2837165" y="944108"/>
          <a:ext cx="1347422" cy="808453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1-5: Multidisciplinary team comprising psychiatrists, psychologists, social workers, and occupational therapists (Marx et al., 2023). </a:t>
          </a:r>
          <a:endParaRPr lang="en-GB" sz="800" kern="1200" dirty="0"/>
        </a:p>
      </dsp:txBody>
      <dsp:txXfrm>
        <a:off x="2837165" y="944108"/>
        <a:ext cx="1347422" cy="808453"/>
      </dsp:txXfrm>
    </dsp:sp>
    <dsp:sp modelId="{ABF2C6C3-9915-4B49-8C23-1FC11066019C}">
      <dsp:nvSpPr>
        <dsp:cNvPr id="0" name=""/>
        <dsp:cNvSpPr/>
      </dsp:nvSpPr>
      <dsp:spPr>
        <a:xfrm>
          <a:off x="4319331" y="944108"/>
          <a:ext cx="1347422" cy="808453"/>
        </a:xfrm>
        <a:prstGeom prst="rect">
          <a:avLst/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5: Integrate various therapeutic modalities and ensure holistic treatment delivery.</a:t>
          </a:r>
          <a:endParaRPr lang="en-GB" sz="800" kern="1200" dirty="0"/>
        </a:p>
      </dsp:txBody>
      <dsp:txXfrm>
        <a:off x="4319331" y="944108"/>
        <a:ext cx="1347422" cy="808453"/>
      </dsp:txXfrm>
    </dsp:sp>
    <dsp:sp modelId="{2520C105-5A48-47C0-9697-02D3062FD377}">
      <dsp:nvSpPr>
        <dsp:cNvPr id="0" name=""/>
        <dsp:cNvSpPr/>
      </dsp:nvSpPr>
      <dsp:spPr>
        <a:xfrm>
          <a:off x="5801496" y="944108"/>
          <a:ext cx="1347422" cy="808453"/>
        </a:xfrm>
        <a:prstGeom prst="rect">
          <a:avLst/>
        </a:prstGeom>
        <a:gradFill rotWithShape="0">
          <a:gsLst>
            <a:gs pos="0">
              <a:schemeClr val="accent5">
                <a:hueOff val="-20228348"/>
                <a:satOff val="0"/>
                <a:lumOff val="3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28348"/>
                <a:satOff val="0"/>
                <a:lumOff val="3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28348"/>
                <a:satOff val="0"/>
                <a:lumOff val="3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Assess usage- feTelecommunicationedback.</a:t>
          </a:r>
          <a:endParaRPr lang="en-GB" sz="800" kern="1200"/>
        </a:p>
      </dsp:txBody>
      <dsp:txXfrm>
        <a:off x="5801496" y="944108"/>
        <a:ext cx="1347422" cy="80845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44B409-6C7D-46DA-8B06-CAC5661A69CA}">
      <dsp:nvSpPr>
        <dsp:cNvPr id="0" name=""/>
        <dsp:cNvSpPr/>
      </dsp:nvSpPr>
      <dsp:spPr>
        <a:xfrm>
          <a:off x="332376" y="1408"/>
          <a:ext cx="1806666" cy="10840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Surveying feedback from individuals about therapy experiences.</a:t>
          </a:r>
          <a:endParaRPr lang="en-US" sz="1500" kern="1200" dirty="0"/>
        </a:p>
      </dsp:txBody>
      <dsp:txXfrm>
        <a:off x="332376" y="1408"/>
        <a:ext cx="1806666" cy="1084000"/>
      </dsp:txXfrm>
    </dsp:sp>
    <dsp:sp modelId="{5DE58D04-4EC9-48B7-A226-EAA80CD24050}">
      <dsp:nvSpPr>
        <dsp:cNvPr id="0" name=""/>
        <dsp:cNvSpPr/>
      </dsp:nvSpPr>
      <dsp:spPr>
        <a:xfrm>
          <a:off x="2319709" y="1408"/>
          <a:ext cx="1806666" cy="10840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Reviewing treatment goals, make any adjustments.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SMART</a:t>
          </a:r>
          <a:endParaRPr lang="en-US" sz="1500" kern="1200" dirty="0"/>
        </a:p>
      </dsp:txBody>
      <dsp:txXfrm>
        <a:off x="2319709" y="1408"/>
        <a:ext cx="1806666" cy="1084000"/>
      </dsp:txXfrm>
    </dsp:sp>
    <dsp:sp modelId="{D553E56F-E66B-424E-8BE2-B7A93FCD7AF6}">
      <dsp:nvSpPr>
        <dsp:cNvPr id="0" name=""/>
        <dsp:cNvSpPr/>
      </dsp:nvSpPr>
      <dsp:spPr>
        <a:xfrm>
          <a:off x="4307043" y="1408"/>
          <a:ext cx="1806666" cy="10840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Evaluate progress, functioning, and response to treatment for ongoing adjustments.</a:t>
          </a:r>
          <a:endParaRPr lang="en-US" sz="1500" kern="1200" dirty="0"/>
        </a:p>
      </dsp:txBody>
      <dsp:txXfrm>
        <a:off x="4307043" y="1408"/>
        <a:ext cx="1806666" cy="1084000"/>
      </dsp:txXfrm>
    </dsp:sp>
    <dsp:sp modelId="{1CB2BBAC-2347-42E6-A6AC-10FFBB8390A0}">
      <dsp:nvSpPr>
        <dsp:cNvPr id="0" name=""/>
        <dsp:cNvSpPr/>
      </dsp:nvSpPr>
      <dsp:spPr>
        <a:xfrm>
          <a:off x="332376" y="1266075"/>
          <a:ext cx="1806666" cy="10840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Continued therapy sessions (CBT).</a:t>
          </a:r>
          <a:endParaRPr lang="en-US" sz="1500" kern="1200" dirty="0"/>
        </a:p>
      </dsp:txBody>
      <dsp:txXfrm>
        <a:off x="332376" y="1266075"/>
        <a:ext cx="1806666" cy="1084000"/>
      </dsp:txXfrm>
    </dsp:sp>
    <dsp:sp modelId="{1B7BFEB3-5682-43BA-94CE-90D0EF22E3DF}">
      <dsp:nvSpPr>
        <dsp:cNvPr id="0" name=""/>
        <dsp:cNvSpPr/>
      </dsp:nvSpPr>
      <dsp:spPr>
        <a:xfrm>
          <a:off x="2319709" y="1266075"/>
          <a:ext cx="1806666" cy="10840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Critical medication management.</a:t>
          </a:r>
          <a:endParaRPr lang="en-US" sz="1500" kern="1200" dirty="0"/>
        </a:p>
      </dsp:txBody>
      <dsp:txXfrm>
        <a:off x="2319709" y="1266075"/>
        <a:ext cx="1806666" cy="1084000"/>
      </dsp:txXfrm>
    </dsp:sp>
    <dsp:sp modelId="{6C16E283-E2A2-45DB-8D0D-537F7164A3C7}">
      <dsp:nvSpPr>
        <dsp:cNvPr id="0" name=""/>
        <dsp:cNvSpPr/>
      </dsp:nvSpPr>
      <dsp:spPr>
        <a:xfrm>
          <a:off x="4307043" y="1266075"/>
          <a:ext cx="1806666" cy="10840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Additional psychoeducational sessions.</a:t>
          </a:r>
          <a:endParaRPr lang="en-US" sz="1500" kern="1200" dirty="0"/>
        </a:p>
      </dsp:txBody>
      <dsp:txXfrm>
        <a:off x="4307043" y="1266075"/>
        <a:ext cx="1806666" cy="1084000"/>
      </dsp:txXfrm>
    </dsp:sp>
    <dsp:sp modelId="{2BC4AACE-6ACC-4873-9E7A-4C45DB37D127}">
      <dsp:nvSpPr>
        <dsp:cNvPr id="0" name=""/>
        <dsp:cNvSpPr/>
      </dsp:nvSpPr>
      <dsp:spPr>
        <a:xfrm>
          <a:off x="332376" y="2530742"/>
          <a:ext cx="1806666" cy="10840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Ongoing engagement with social support networks.</a:t>
          </a:r>
          <a:endParaRPr lang="en-US" sz="1500" kern="1200" dirty="0"/>
        </a:p>
      </dsp:txBody>
      <dsp:txXfrm>
        <a:off x="332376" y="2530742"/>
        <a:ext cx="1806666" cy="1084000"/>
      </dsp:txXfrm>
    </dsp:sp>
    <dsp:sp modelId="{EE0FAA71-7C7B-4787-A5B4-D961C3332E36}">
      <dsp:nvSpPr>
        <dsp:cNvPr id="0" name=""/>
        <dsp:cNvSpPr/>
      </dsp:nvSpPr>
      <dsp:spPr>
        <a:xfrm>
          <a:off x="2319709" y="2530742"/>
          <a:ext cx="1806666" cy="10840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Healthy lifestyle habits integral to holistic treatment.</a:t>
          </a:r>
          <a:endParaRPr lang="en-US" sz="1500" kern="1200" dirty="0"/>
        </a:p>
      </dsp:txBody>
      <dsp:txXfrm>
        <a:off x="2319709" y="2530742"/>
        <a:ext cx="1806666" cy="1084000"/>
      </dsp:txXfrm>
    </dsp:sp>
    <dsp:sp modelId="{37A22306-63C5-438E-8AA0-12EE67347830}">
      <dsp:nvSpPr>
        <dsp:cNvPr id="0" name=""/>
        <dsp:cNvSpPr/>
      </dsp:nvSpPr>
      <dsp:spPr>
        <a:xfrm>
          <a:off x="4307043" y="2530742"/>
          <a:ext cx="1806666" cy="10840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Collaborative goal-setting and reflection on intervention effectiveness.</a:t>
          </a:r>
          <a:endParaRPr lang="en-US" sz="1500" kern="1200" dirty="0"/>
        </a:p>
      </dsp:txBody>
      <dsp:txXfrm>
        <a:off x="4307043" y="2530742"/>
        <a:ext cx="1806666" cy="1084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461E59-773D-4E11-9056-3141962F924D}">
      <dsp:nvSpPr>
        <dsp:cNvPr id="0" name=""/>
        <dsp:cNvSpPr/>
      </dsp:nvSpPr>
      <dsp:spPr>
        <a:xfrm>
          <a:off x="497383" y="-53687"/>
          <a:ext cx="4712868" cy="4712868"/>
        </a:xfrm>
        <a:prstGeom prst="circularArrow">
          <a:avLst>
            <a:gd name="adj1" fmla="val 5544"/>
            <a:gd name="adj2" fmla="val 330680"/>
            <a:gd name="adj3" fmla="val 14784332"/>
            <a:gd name="adj4" fmla="val 16797961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C59833-524C-4C2E-93C2-8969A82F63E7}">
      <dsp:nvSpPr>
        <dsp:cNvPr id="0" name=""/>
        <dsp:cNvSpPr/>
      </dsp:nvSpPr>
      <dsp:spPr>
        <a:xfrm>
          <a:off x="2261595" y="2148"/>
          <a:ext cx="1184445" cy="59222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Transition to monthly therapy sessions.</a:t>
          </a:r>
        </a:p>
      </dsp:txBody>
      <dsp:txXfrm>
        <a:off x="2290505" y="31058"/>
        <a:ext cx="1126625" cy="534402"/>
      </dsp:txXfrm>
    </dsp:sp>
    <dsp:sp modelId="{979162BE-2A49-43A5-89A4-5366AF0238B0}">
      <dsp:nvSpPr>
        <dsp:cNvPr id="0" name=""/>
        <dsp:cNvSpPr/>
      </dsp:nvSpPr>
      <dsp:spPr>
        <a:xfrm>
          <a:off x="3553438" y="472341"/>
          <a:ext cx="1184445" cy="59222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Monitor progress and reinforce coping skills.</a:t>
          </a:r>
        </a:p>
      </dsp:txBody>
      <dsp:txXfrm>
        <a:off x="3582348" y="501251"/>
        <a:ext cx="1126625" cy="534402"/>
      </dsp:txXfrm>
    </dsp:sp>
    <dsp:sp modelId="{8665D7C7-9FB8-4416-9321-F62DFAD9C307}">
      <dsp:nvSpPr>
        <dsp:cNvPr id="0" name=""/>
        <dsp:cNvSpPr/>
      </dsp:nvSpPr>
      <dsp:spPr>
        <a:xfrm>
          <a:off x="4240814" y="1662911"/>
          <a:ext cx="1184445" cy="59222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Regular medication reviews by a psychiatrist.</a:t>
          </a:r>
        </a:p>
      </dsp:txBody>
      <dsp:txXfrm>
        <a:off x="4269724" y="1691821"/>
        <a:ext cx="1126625" cy="534402"/>
      </dsp:txXfrm>
    </dsp:sp>
    <dsp:sp modelId="{D3D74158-8BC0-4405-A3F8-2D477F27CB37}">
      <dsp:nvSpPr>
        <dsp:cNvPr id="0" name=""/>
        <dsp:cNvSpPr/>
      </dsp:nvSpPr>
      <dsp:spPr>
        <a:xfrm>
          <a:off x="4002091" y="3016777"/>
          <a:ext cx="1184445" cy="59222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Follow-up assessments to evaluate functioning and treatment adherence.</a:t>
          </a:r>
        </a:p>
      </dsp:txBody>
      <dsp:txXfrm>
        <a:off x="4031001" y="3045687"/>
        <a:ext cx="1126625" cy="534402"/>
      </dsp:txXfrm>
    </dsp:sp>
    <dsp:sp modelId="{25C462D4-B28C-491C-9D86-BD094F3A87DA}">
      <dsp:nvSpPr>
        <dsp:cNvPr id="0" name=""/>
        <dsp:cNvSpPr/>
      </dsp:nvSpPr>
      <dsp:spPr>
        <a:xfrm>
          <a:off x="2948970" y="3900450"/>
          <a:ext cx="1184445" cy="59222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Collaborative development of relapse prevention plan.</a:t>
          </a:r>
        </a:p>
      </dsp:txBody>
      <dsp:txXfrm>
        <a:off x="2977880" y="3929360"/>
        <a:ext cx="1126625" cy="534402"/>
      </dsp:txXfrm>
    </dsp:sp>
    <dsp:sp modelId="{5B4636BC-0774-4845-8310-A590EEE2EF0F}">
      <dsp:nvSpPr>
        <dsp:cNvPr id="0" name=""/>
        <dsp:cNvSpPr/>
      </dsp:nvSpPr>
      <dsp:spPr>
        <a:xfrm>
          <a:off x="1574219" y="3900450"/>
          <a:ext cx="1184445" cy="59222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Provision of information on community resources.</a:t>
          </a:r>
        </a:p>
      </dsp:txBody>
      <dsp:txXfrm>
        <a:off x="1603129" y="3929360"/>
        <a:ext cx="1126625" cy="534402"/>
      </dsp:txXfrm>
    </dsp:sp>
    <dsp:sp modelId="{091499A0-DBC5-4F22-95FE-86D37A6688B8}">
      <dsp:nvSpPr>
        <dsp:cNvPr id="0" name=""/>
        <dsp:cNvSpPr/>
      </dsp:nvSpPr>
      <dsp:spPr>
        <a:xfrm>
          <a:off x="521098" y="3016777"/>
          <a:ext cx="1184445" cy="59222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Challenges in maintaining therapeutic momentum.</a:t>
          </a:r>
        </a:p>
      </dsp:txBody>
      <dsp:txXfrm>
        <a:off x="550008" y="3045687"/>
        <a:ext cx="1126625" cy="534402"/>
      </dsp:txXfrm>
    </dsp:sp>
    <dsp:sp modelId="{BA9D872A-221C-484A-8300-50D27993CBAC}">
      <dsp:nvSpPr>
        <dsp:cNvPr id="0" name=""/>
        <dsp:cNvSpPr/>
      </dsp:nvSpPr>
      <dsp:spPr>
        <a:xfrm>
          <a:off x="282375" y="1662911"/>
          <a:ext cx="1184445" cy="59222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Importance of regular medication reviews.</a:t>
          </a:r>
        </a:p>
      </dsp:txBody>
      <dsp:txXfrm>
        <a:off x="311285" y="1691821"/>
        <a:ext cx="1126625" cy="534402"/>
      </dsp:txXfrm>
    </dsp:sp>
    <dsp:sp modelId="{BD1371CA-3F01-4629-A5E9-FDA55F2389C9}">
      <dsp:nvSpPr>
        <dsp:cNvPr id="0" name=""/>
        <dsp:cNvSpPr/>
      </dsp:nvSpPr>
      <dsp:spPr>
        <a:xfrm>
          <a:off x="969751" y="472341"/>
          <a:ext cx="1184445" cy="59222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Relapse prevention planning reliant on individual adherence and external support systems.</a:t>
          </a:r>
        </a:p>
      </dsp:txBody>
      <dsp:txXfrm>
        <a:off x="998661" y="501251"/>
        <a:ext cx="1126625" cy="53440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D3988A-3867-4583-9A44-71BC4436A456}">
      <dsp:nvSpPr>
        <dsp:cNvPr id="0" name=""/>
        <dsp:cNvSpPr/>
      </dsp:nvSpPr>
      <dsp:spPr>
        <a:xfrm>
          <a:off x="2256570" y="513061"/>
          <a:ext cx="3949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4992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3426" y="556653"/>
        <a:ext cx="21279" cy="4255"/>
      </dsp:txXfrm>
    </dsp:sp>
    <dsp:sp modelId="{68D65108-39F8-4C93-B602-DD41CA15F540}">
      <dsp:nvSpPr>
        <dsp:cNvPr id="0" name=""/>
        <dsp:cNvSpPr/>
      </dsp:nvSpPr>
      <dsp:spPr>
        <a:xfrm>
          <a:off x="407969" y="3661"/>
          <a:ext cx="1850400" cy="111024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- </a:t>
          </a:r>
          <a:r>
            <a:rPr lang="en-US" sz="1000" b="1" kern="1200"/>
            <a:t>Symptom Severity:</a:t>
          </a:r>
          <a:endParaRPr lang="en-US" sz="1000" kern="1200"/>
        </a:p>
      </dsp:txBody>
      <dsp:txXfrm>
        <a:off x="407969" y="3661"/>
        <a:ext cx="1850400" cy="1110240"/>
      </dsp:txXfrm>
    </dsp:sp>
    <dsp:sp modelId="{7E67C805-68BA-4D01-AE33-A9BA0CDE0579}">
      <dsp:nvSpPr>
        <dsp:cNvPr id="0" name=""/>
        <dsp:cNvSpPr/>
      </dsp:nvSpPr>
      <dsp:spPr>
        <a:xfrm>
          <a:off x="4532563" y="513061"/>
          <a:ext cx="3949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4992" y="45720"/>
              </a:lnTo>
            </a:path>
          </a:pathLst>
        </a:custGeom>
        <a:noFill/>
        <a:ln w="6350" cap="flat" cmpd="sng" algn="ctr">
          <a:solidFill>
            <a:schemeClr val="accent3">
              <a:hueOff val="-3038892"/>
              <a:satOff val="7914"/>
              <a:lumOff val="-382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19419" y="556653"/>
        <a:ext cx="21279" cy="4255"/>
      </dsp:txXfrm>
    </dsp:sp>
    <dsp:sp modelId="{5BCE5125-1D6C-4C68-A3B3-68571BEA1250}">
      <dsp:nvSpPr>
        <dsp:cNvPr id="0" name=""/>
        <dsp:cNvSpPr/>
      </dsp:nvSpPr>
      <dsp:spPr>
        <a:xfrm>
          <a:off x="2683962" y="3661"/>
          <a:ext cx="1850400" cy="1110240"/>
        </a:xfrm>
        <a:prstGeom prst="rect">
          <a:avLst/>
        </a:prstGeom>
        <a:solidFill>
          <a:schemeClr val="accent3">
            <a:hueOff val="-2604765"/>
            <a:satOff val="6783"/>
            <a:lumOff val="-32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- Standardised scales PHQ-9/HAM-D (Kroenke et al., 2001) to measure changes in depressive symptoms.</a:t>
          </a:r>
        </a:p>
      </dsp:txBody>
      <dsp:txXfrm>
        <a:off x="2683962" y="3661"/>
        <a:ext cx="1850400" cy="1110240"/>
      </dsp:txXfrm>
    </dsp:sp>
    <dsp:sp modelId="{90CFC89D-E740-4E9B-8B0C-9E3C00733CC0}">
      <dsp:nvSpPr>
        <dsp:cNvPr id="0" name=""/>
        <dsp:cNvSpPr/>
      </dsp:nvSpPr>
      <dsp:spPr>
        <a:xfrm>
          <a:off x="1333169" y="1112101"/>
          <a:ext cx="4551986" cy="394992"/>
        </a:xfrm>
        <a:custGeom>
          <a:avLst/>
          <a:gdLst/>
          <a:ahLst/>
          <a:cxnLst/>
          <a:rect l="0" t="0" r="0" b="0"/>
          <a:pathLst>
            <a:path>
              <a:moveTo>
                <a:pt x="4551986" y="0"/>
              </a:moveTo>
              <a:lnTo>
                <a:pt x="4551986" y="214596"/>
              </a:lnTo>
              <a:lnTo>
                <a:pt x="0" y="214596"/>
              </a:lnTo>
              <a:lnTo>
                <a:pt x="0" y="394992"/>
              </a:lnTo>
            </a:path>
          </a:pathLst>
        </a:custGeom>
        <a:noFill/>
        <a:ln w="6350" cap="flat" cmpd="sng" algn="ctr">
          <a:solidFill>
            <a:schemeClr val="accent3">
              <a:hueOff val="-6077784"/>
              <a:satOff val="15827"/>
              <a:lumOff val="-764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94867" y="1307470"/>
        <a:ext cx="228591" cy="4255"/>
      </dsp:txXfrm>
    </dsp:sp>
    <dsp:sp modelId="{AC8A3E62-FE6E-42A7-BB36-FD0BFF5B6B5A}">
      <dsp:nvSpPr>
        <dsp:cNvPr id="0" name=""/>
        <dsp:cNvSpPr/>
      </dsp:nvSpPr>
      <dsp:spPr>
        <a:xfrm>
          <a:off x="4959955" y="3661"/>
          <a:ext cx="1850400" cy="1110240"/>
        </a:xfrm>
        <a:prstGeom prst="rect">
          <a:avLst/>
        </a:prstGeom>
        <a:solidFill>
          <a:schemeClr val="accent3">
            <a:hueOff val="-5209529"/>
            <a:satOff val="13566"/>
            <a:lumOff val="-65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- Functional Improvement:</a:t>
          </a:r>
          <a:endParaRPr lang="en-US" sz="1000" kern="1200"/>
        </a:p>
      </dsp:txBody>
      <dsp:txXfrm>
        <a:off x="4959955" y="3661"/>
        <a:ext cx="1850400" cy="1110240"/>
      </dsp:txXfrm>
    </dsp:sp>
    <dsp:sp modelId="{6FC80A86-4E65-4B57-9DE8-2BF23B2E6E2B}">
      <dsp:nvSpPr>
        <dsp:cNvPr id="0" name=""/>
        <dsp:cNvSpPr/>
      </dsp:nvSpPr>
      <dsp:spPr>
        <a:xfrm>
          <a:off x="2256570" y="2048894"/>
          <a:ext cx="3949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4992" y="45720"/>
              </a:lnTo>
            </a:path>
          </a:pathLst>
        </a:custGeom>
        <a:noFill/>
        <a:ln w="6350" cap="flat" cmpd="sng" algn="ctr">
          <a:solidFill>
            <a:schemeClr val="accent3">
              <a:hueOff val="-9116676"/>
              <a:satOff val="23741"/>
              <a:lumOff val="-1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3426" y="2092486"/>
        <a:ext cx="21279" cy="4255"/>
      </dsp:txXfrm>
    </dsp:sp>
    <dsp:sp modelId="{1C4CED58-A0B7-4778-8A5E-059E51EB71BB}">
      <dsp:nvSpPr>
        <dsp:cNvPr id="0" name=""/>
        <dsp:cNvSpPr/>
      </dsp:nvSpPr>
      <dsp:spPr>
        <a:xfrm>
          <a:off x="407969" y="1539494"/>
          <a:ext cx="1850400" cy="1110240"/>
        </a:xfrm>
        <a:prstGeom prst="rect">
          <a:avLst/>
        </a:prstGeom>
        <a:solidFill>
          <a:schemeClr val="accent3">
            <a:hueOff val="-7814293"/>
            <a:satOff val="20349"/>
            <a:lumOff val="-98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- World Health Organisation Disability Assessment Schedule (WHODAS) (World Health Organisation [WHO], 2000) utilised to track improvements in daily functioning.</a:t>
          </a:r>
        </a:p>
      </dsp:txBody>
      <dsp:txXfrm>
        <a:off x="407969" y="1539494"/>
        <a:ext cx="1850400" cy="1110240"/>
      </dsp:txXfrm>
    </dsp:sp>
    <dsp:sp modelId="{52AF0455-F48E-45A9-822A-EC67E5D8DD36}">
      <dsp:nvSpPr>
        <dsp:cNvPr id="0" name=""/>
        <dsp:cNvSpPr/>
      </dsp:nvSpPr>
      <dsp:spPr>
        <a:xfrm>
          <a:off x="4532563" y="2048894"/>
          <a:ext cx="3949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4992" y="45720"/>
              </a:lnTo>
            </a:path>
          </a:pathLst>
        </a:custGeom>
        <a:noFill/>
        <a:ln w="6350" cap="flat" cmpd="sng" algn="ctr">
          <a:solidFill>
            <a:schemeClr val="accent3">
              <a:hueOff val="-12155568"/>
              <a:satOff val="31655"/>
              <a:lumOff val="-1529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19419" y="2092486"/>
        <a:ext cx="21279" cy="4255"/>
      </dsp:txXfrm>
    </dsp:sp>
    <dsp:sp modelId="{82964A26-D421-464D-B0CD-2E1783450694}">
      <dsp:nvSpPr>
        <dsp:cNvPr id="0" name=""/>
        <dsp:cNvSpPr/>
      </dsp:nvSpPr>
      <dsp:spPr>
        <a:xfrm>
          <a:off x="2683962" y="1539494"/>
          <a:ext cx="1850400" cy="1110240"/>
        </a:xfrm>
        <a:prstGeom prst="rect">
          <a:avLst/>
        </a:prstGeom>
        <a:solidFill>
          <a:schemeClr val="accent3">
            <a:hueOff val="-10419058"/>
            <a:satOff val="27133"/>
            <a:lumOff val="-131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- Relapse Rates:</a:t>
          </a:r>
          <a:endParaRPr lang="en-US" sz="1000" kern="1200"/>
        </a:p>
      </dsp:txBody>
      <dsp:txXfrm>
        <a:off x="2683962" y="1539494"/>
        <a:ext cx="1850400" cy="1110240"/>
      </dsp:txXfrm>
    </dsp:sp>
    <dsp:sp modelId="{3A7848FB-BF4A-4A87-8EC0-F4C7FEABCC9B}">
      <dsp:nvSpPr>
        <dsp:cNvPr id="0" name=""/>
        <dsp:cNvSpPr/>
      </dsp:nvSpPr>
      <dsp:spPr>
        <a:xfrm>
          <a:off x="1333169" y="2647934"/>
          <a:ext cx="4551986" cy="394992"/>
        </a:xfrm>
        <a:custGeom>
          <a:avLst/>
          <a:gdLst/>
          <a:ahLst/>
          <a:cxnLst/>
          <a:rect l="0" t="0" r="0" b="0"/>
          <a:pathLst>
            <a:path>
              <a:moveTo>
                <a:pt x="4551986" y="0"/>
              </a:moveTo>
              <a:lnTo>
                <a:pt x="4551986" y="214596"/>
              </a:lnTo>
              <a:lnTo>
                <a:pt x="0" y="214596"/>
              </a:lnTo>
              <a:lnTo>
                <a:pt x="0" y="394992"/>
              </a:lnTo>
            </a:path>
          </a:pathLst>
        </a:custGeom>
        <a:noFill/>
        <a:ln w="6350" cap="flat" cmpd="sng" algn="ctr">
          <a:solidFill>
            <a:schemeClr val="accent3">
              <a:hueOff val="-15194459"/>
              <a:satOff val="39568"/>
              <a:lumOff val="-1911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94867" y="2843302"/>
        <a:ext cx="228591" cy="4255"/>
      </dsp:txXfrm>
    </dsp:sp>
    <dsp:sp modelId="{63220AD6-DD40-45CB-B5D6-0D0BE79CE35B}">
      <dsp:nvSpPr>
        <dsp:cNvPr id="0" name=""/>
        <dsp:cNvSpPr/>
      </dsp:nvSpPr>
      <dsp:spPr>
        <a:xfrm>
          <a:off x="4959955" y="1539494"/>
          <a:ext cx="1850400" cy="1110240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 Monitoring the occurrence of depressive episode recurrences. (Sim et al., 2016).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Social isolation may impede effectiveness (Kraus et al., 2019).</a:t>
          </a:r>
          <a:endParaRPr lang="en-US" sz="1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959955" y="1539494"/>
        <a:ext cx="1850400" cy="1110240"/>
      </dsp:txXfrm>
    </dsp:sp>
    <dsp:sp modelId="{B798387C-23FF-4AAE-822E-43FB690ACA5D}">
      <dsp:nvSpPr>
        <dsp:cNvPr id="0" name=""/>
        <dsp:cNvSpPr/>
      </dsp:nvSpPr>
      <dsp:spPr>
        <a:xfrm>
          <a:off x="2256570" y="3584727"/>
          <a:ext cx="3949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4992" y="45720"/>
              </a:lnTo>
            </a:path>
          </a:pathLst>
        </a:custGeom>
        <a:noFill/>
        <a:ln w="6350" cap="flat" cmpd="sng" algn="ctr">
          <a:solidFill>
            <a:schemeClr val="accent3">
              <a:hueOff val="-18233351"/>
              <a:satOff val="47482"/>
              <a:lumOff val="-2294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3426" y="3628319"/>
        <a:ext cx="21279" cy="4255"/>
      </dsp:txXfrm>
    </dsp:sp>
    <dsp:sp modelId="{DB0FA9FF-38E0-4559-A1B2-5950090B4B12}">
      <dsp:nvSpPr>
        <dsp:cNvPr id="0" name=""/>
        <dsp:cNvSpPr/>
      </dsp:nvSpPr>
      <dsp:spPr>
        <a:xfrm>
          <a:off x="407969" y="3075327"/>
          <a:ext cx="1850400" cy="1110240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- Social Support Consumption:</a:t>
          </a:r>
          <a:endParaRPr lang="en-US" sz="1000" kern="1200"/>
        </a:p>
      </dsp:txBody>
      <dsp:txXfrm>
        <a:off x="407969" y="3075327"/>
        <a:ext cx="1850400" cy="1110240"/>
      </dsp:txXfrm>
    </dsp:sp>
    <dsp:sp modelId="{38C51B67-780E-47C5-8281-03CD4C97B93B}">
      <dsp:nvSpPr>
        <dsp:cNvPr id="0" name=""/>
        <dsp:cNvSpPr/>
      </dsp:nvSpPr>
      <dsp:spPr>
        <a:xfrm>
          <a:off x="2683962" y="3075327"/>
          <a:ext cx="1850400" cy="1110240"/>
        </a:xfrm>
        <a:prstGeom prst="rect">
          <a:avLst/>
        </a:prstGeom>
        <a:solidFill>
          <a:schemeClr val="accent3">
            <a:hueOff val="-18233351"/>
            <a:satOff val="47482"/>
            <a:lumOff val="-2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- Evaluation of engagement with social networks and community resources  = interaction frequency and participation in support groups or community programmes.</a:t>
          </a:r>
        </a:p>
      </dsp:txBody>
      <dsp:txXfrm>
        <a:off x="2683962" y="3075327"/>
        <a:ext cx="1850400" cy="111024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BCE211-01AC-44FB-A652-97DFC8BAF07A}">
      <dsp:nvSpPr>
        <dsp:cNvPr id="0" name=""/>
        <dsp:cNvSpPr/>
      </dsp:nvSpPr>
      <dsp:spPr>
        <a:xfrm>
          <a:off x="1219554" y="1966"/>
          <a:ext cx="4878217" cy="8626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651" tIns="219118" rIns="94651" bIns="2191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Respect autonomy and decision-making by ensuring individuals fully understand the rehabilitation programme.</a:t>
          </a:r>
        </a:p>
      </dsp:txBody>
      <dsp:txXfrm>
        <a:off x="1219554" y="1966"/>
        <a:ext cx="4878217" cy="862668"/>
      </dsp:txXfrm>
    </dsp:sp>
    <dsp:sp modelId="{12EC201C-431F-4AD4-969D-7E79B4B27BB2}">
      <dsp:nvSpPr>
        <dsp:cNvPr id="0" name=""/>
        <dsp:cNvSpPr/>
      </dsp:nvSpPr>
      <dsp:spPr>
        <a:xfrm>
          <a:off x="0" y="1966"/>
          <a:ext cx="1219554" cy="86266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35" tIns="85212" rIns="64535" bIns="8521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Obtain</a:t>
          </a:r>
        </a:p>
      </dsp:txBody>
      <dsp:txXfrm>
        <a:off x="0" y="1966"/>
        <a:ext cx="1219554" cy="862668"/>
      </dsp:txXfrm>
    </dsp:sp>
    <dsp:sp modelId="{D5D32C73-15B5-49B0-AE5A-4608999D4A38}">
      <dsp:nvSpPr>
        <dsp:cNvPr id="0" name=""/>
        <dsp:cNvSpPr/>
      </dsp:nvSpPr>
      <dsp:spPr>
        <a:xfrm>
          <a:off x="1219554" y="916394"/>
          <a:ext cx="4878217" cy="8626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651" tIns="219118" rIns="94651" bIns="2191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Safeguard patient information to maintain trust and privacy within the therapeutic relationship.</a:t>
          </a:r>
        </a:p>
      </dsp:txBody>
      <dsp:txXfrm>
        <a:off x="1219554" y="916394"/>
        <a:ext cx="4878217" cy="862668"/>
      </dsp:txXfrm>
    </dsp:sp>
    <dsp:sp modelId="{BC56F6F4-DA02-4031-B2A1-F19BCD396435}">
      <dsp:nvSpPr>
        <dsp:cNvPr id="0" name=""/>
        <dsp:cNvSpPr/>
      </dsp:nvSpPr>
      <dsp:spPr>
        <a:xfrm>
          <a:off x="0" y="916394"/>
          <a:ext cx="1219554" cy="86266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35" tIns="85212" rIns="64535" bIns="8521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Implement</a:t>
          </a:r>
        </a:p>
      </dsp:txBody>
      <dsp:txXfrm>
        <a:off x="0" y="916394"/>
        <a:ext cx="1219554" cy="862668"/>
      </dsp:txXfrm>
    </dsp:sp>
    <dsp:sp modelId="{BEA132A8-8BF0-4AA8-9DF1-3222A15DACFA}">
      <dsp:nvSpPr>
        <dsp:cNvPr id="0" name=""/>
        <dsp:cNvSpPr/>
      </dsp:nvSpPr>
      <dsp:spPr>
        <a:xfrm>
          <a:off x="1219554" y="1830823"/>
          <a:ext cx="4878217" cy="8626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651" tIns="219118" rIns="94651" bIns="2191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Provide sign language interpreters or visual aids to facilitate understanding and active participation.</a:t>
          </a:r>
        </a:p>
      </dsp:txBody>
      <dsp:txXfrm>
        <a:off x="1219554" y="1830823"/>
        <a:ext cx="4878217" cy="862668"/>
      </dsp:txXfrm>
    </dsp:sp>
    <dsp:sp modelId="{E066C5DE-461C-4298-AC1B-C5308F9C4D90}">
      <dsp:nvSpPr>
        <dsp:cNvPr id="0" name=""/>
        <dsp:cNvSpPr/>
      </dsp:nvSpPr>
      <dsp:spPr>
        <a:xfrm>
          <a:off x="0" y="1830823"/>
          <a:ext cx="1219554" cy="86266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35" tIns="85212" rIns="64535" bIns="8521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Ensure</a:t>
          </a:r>
        </a:p>
      </dsp:txBody>
      <dsp:txXfrm>
        <a:off x="0" y="1830823"/>
        <a:ext cx="1219554" cy="862668"/>
      </dsp:txXfrm>
    </dsp:sp>
    <dsp:sp modelId="{DA7CB184-7BD4-49E1-80B9-4D018A98E62F}">
      <dsp:nvSpPr>
        <dsp:cNvPr id="0" name=""/>
        <dsp:cNvSpPr/>
      </dsp:nvSpPr>
      <dsp:spPr>
        <a:xfrm>
          <a:off x="1219554" y="2745251"/>
          <a:ext cx="4878217" cy="8626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651" tIns="219118" rIns="94651" bIns="2191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Remain vigilant to potential challenges unique to the deaf population and take proactive measures.</a:t>
          </a:r>
        </a:p>
      </dsp:txBody>
      <dsp:txXfrm>
        <a:off x="1219554" y="2745251"/>
        <a:ext cx="4878217" cy="862668"/>
      </dsp:txXfrm>
    </dsp:sp>
    <dsp:sp modelId="{9C3CE7E3-F24E-4DDA-A544-9296F6EA6CD3}">
      <dsp:nvSpPr>
        <dsp:cNvPr id="0" name=""/>
        <dsp:cNvSpPr/>
      </dsp:nvSpPr>
      <dsp:spPr>
        <a:xfrm>
          <a:off x="0" y="2745251"/>
          <a:ext cx="1219554" cy="86266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35" tIns="85212" rIns="64535" bIns="8521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Minimise</a:t>
          </a:r>
        </a:p>
      </dsp:txBody>
      <dsp:txXfrm>
        <a:off x="0" y="2745251"/>
        <a:ext cx="1219554" cy="862668"/>
      </dsp:txXfrm>
    </dsp:sp>
    <dsp:sp modelId="{D492A982-C2B1-4BAA-9B3C-97254D33A8BB}">
      <dsp:nvSpPr>
        <dsp:cNvPr id="0" name=""/>
        <dsp:cNvSpPr/>
      </dsp:nvSpPr>
      <dsp:spPr>
        <a:xfrm>
          <a:off x="1219554" y="3659680"/>
          <a:ext cx="4878217" cy="8626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651" tIns="219118" rIns="94651" bIns="2191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Maintain integrity in therapeutic interactions and ensure treatment approaches are respectful and relevant to diverse backgrounds.</a:t>
          </a:r>
        </a:p>
      </dsp:txBody>
      <dsp:txXfrm>
        <a:off x="1219554" y="3659680"/>
        <a:ext cx="4878217" cy="862668"/>
      </dsp:txXfrm>
    </dsp:sp>
    <dsp:sp modelId="{F7854BF5-D998-4525-A5A9-46E68056A865}">
      <dsp:nvSpPr>
        <dsp:cNvPr id="0" name=""/>
        <dsp:cNvSpPr/>
      </dsp:nvSpPr>
      <dsp:spPr>
        <a:xfrm>
          <a:off x="0" y="3659680"/>
          <a:ext cx="1219554" cy="86266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35" tIns="85212" rIns="64535" bIns="8521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Uphold</a:t>
          </a:r>
        </a:p>
      </dsp:txBody>
      <dsp:txXfrm>
        <a:off x="0" y="3659680"/>
        <a:ext cx="1219554" cy="86266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6812DD-4EEE-4D4C-AC0C-3D57431A0ECC}">
      <dsp:nvSpPr>
        <dsp:cNvPr id="0" name=""/>
        <dsp:cNvSpPr/>
      </dsp:nvSpPr>
      <dsp:spPr>
        <a:xfrm>
          <a:off x="0" y="119445"/>
          <a:ext cx="7275937" cy="4547460"/>
        </a:xfrm>
        <a:prstGeom prst="swooshArrow">
          <a:avLst>
            <a:gd name="adj1" fmla="val 25000"/>
            <a:gd name="adj2" fmla="val 2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37E25E-DDCC-4008-8E88-1B532EEA92B5}">
      <dsp:nvSpPr>
        <dsp:cNvPr id="0" name=""/>
        <dsp:cNvSpPr/>
      </dsp:nvSpPr>
      <dsp:spPr>
        <a:xfrm>
          <a:off x="716679" y="3500936"/>
          <a:ext cx="167346" cy="1673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A1A389-4EAF-4ED1-80A9-418E2395B08B}">
      <dsp:nvSpPr>
        <dsp:cNvPr id="0" name=""/>
        <dsp:cNvSpPr/>
      </dsp:nvSpPr>
      <dsp:spPr>
        <a:xfrm>
          <a:off x="800353" y="3584610"/>
          <a:ext cx="953147" cy="1082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673" tIns="0" rIns="0" bIns="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Addresses MDD challenges, aiming for recovery support.</a:t>
          </a:r>
        </a:p>
      </dsp:txBody>
      <dsp:txXfrm>
        <a:off x="800353" y="3584610"/>
        <a:ext cx="953147" cy="1082295"/>
      </dsp:txXfrm>
    </dsp:sp>
    <dsp:sp modelId="{EC51F1C4-B228-4BE8-8D6F-DA065569F6BB}">
      <dsp:nvSpPr>
        <dsp:cNvPr id="0" name=""/>
        <dsp:cNvSpPr/>
      </dsp:nvSpPr>
      <dsp:spPr>
        <a:xfrm>
          <a:off x="1622533" y="2630552"/>
          <a:ext cx="261933" cy="26193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707BF7-74F5-4361-89A8-70DE076F9CDB}">
      <dsp:nvSpPr>
        <dsp:cNvPr id="0" name=""/>
        <dsp:cNvSpPr/>
      </dsp:nvSpPr>
      <dsp:spPr>
        <a:xfrm>
          <a:off x="1753500" y="2761519"/>
          <a:ext cx="1207805" cy="1905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793" tIns="0" rIns="0" bIns="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Barriers to resource access and treatment adherence may arise.</a:t>
          </a:r>
        </a:p>
      </dsp:txBody>
      <dsp:txXfrm>
        <a:off x="1753500" y="2761519"/>
        <a:ext cx="1207805" cy="1905386"/>
      </dsp:txXfrm>
    </dsp:sp>
    <dsp:sp modelId="{870E3CE4-DB62-4C04-9206-E4E358C01EEB}">
      <dsp:nvSpPr>
        <dsp:cNvPr id="0" name=""/>
        <dsp:cNvSpPr/>
      </dsp:nvSpPr>
      <dsp:spPr>
        <a:xfrm>
          <a:off x="2786683" y="1936610"/>
          <a:ext cx="349244" cy="34924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DFE128-718C-46B5-AA47-10A9FC2A9150}">
      <dsp:nvSpPr>
        <dsp:cNvPr id="0" name=""/>
        <dsp:cNvSpPr/>
      </dsp:nvSpPr>
      <dsp:spPr>
        <a:xfrm>
          <a:off x="2961306" y="2111232"/>
          <a:ext cx="1404255" cy="2555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058" tIns="0" rIns="0" bIns="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Social stigma impedes MDD involvement, urging education and advocacy.</a:t>
          </a:r>
        </a:p>
      </dsp:txBody>
      <dsp:txXfrm>
        <a:off x="2961306" y="2111232"/>
        <a:ext cx="1404255" cy="2555672"/>
      </dsp:txXfrm>
    </dsp:sp>
    <dsp:sp modelId="{84E1D6CB-70F0-4079-AB8A-372630BCF509}">
      <dsp:nvSpPr>
        <dsp:cNvPr id="0" name=""/>
        <dsp:cNvSpPr/>
      </dsp:nvSpPr>
      <dsp:spPr>
        <a:xfrm>
          <a:off x="4140008" y="1394553"/>
          <a:ext cx="451108" cy="45110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C19583-0184-4932-B11B-67EC927208C5}">
      <dsp:nvSpPr>
        <dsp:cNvPr id="0" name=""/>
        <dsp:cNvSpPr/>
      </dsp:nvSpPr>
      <dsp:spPr>
        <a:xfrm>
          <a:off x="4365562" y="1620107"/>
          <a:ext cx="1455187" cy="30467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9033" tIns="0" rIns="0" bIns="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Obstacles may persist, highlighting improvement needs.</a:t>
          </a:r>
        </a:p>
      </dsp:txBody>
      <dsp:txXfrm>
        <a:off x="4365562" y="1620107"/>
        <a:ext cx="1455187" cy="3046798"/>
      </dsp:txXfrm>
    </dsp:sp>
    <dsp:sp modelId="{9C803E99-BACA-453A-B350-CA3DBF27ED20}">
      <dsp:nvSpPr>
        <dsp:cNvPr id="0" name=""/>
        <dsp:cNvSpPr/>
      </dsp:nvSpPr>
      <dsp:spPr>
        <a:xfrm>
          <a:off x="5533350" y="1032575"/>
          <a:ext cx="574799" cy="57479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62F7D6-27B8-4D5F-AD8B-3B1E0EC6B121}">
      <dsp:nvSpPr>
        <dsp:cNvPr id="0" name=""/>
        <dsp:cNvSpPr/>
      </dsp:nvSpPr>
      <dsp:spPr>
        <a:xfrm>
          <a:off x="5820749" y="1319974"/>
          <a:ext cx="1455187" cy="3346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574" tIns="0" rIns="0" bIns="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Sociocultural influences is central to equitable MDD management.</a:t>
          </a:r>
        </a:p>
      </dsp:txBody>
      <dsp:txXfrm>
        <a:off x="5820749" y="1319974"/>
        <a:ext cx="1455187" cy="33469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E77620-3A62-42DF-98AE-30C2A1916692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A2A831-8AB4-4A2F-9554-1822AF0C5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05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7750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1755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4465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8795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9590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3733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934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3387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6111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1699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9068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6883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5759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2445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64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3941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2804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766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3000" spc="563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200" cap="all" spc="450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52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267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40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300" spc="563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1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200" cap="all" spc="450" baseline="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290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7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178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1" y="2112264"/>
            <a:ext cx="4841076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1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1" y="3018473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843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005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896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7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7"/>
            <a:ext cx="5687568" cy="4873625"/>
          </a:xfrm>
        </p:spPr>
        <p:txBody>
          <a:bodyPr>
            <a:normAutofit/>
          </a:bodyPr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388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24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7"/>
            <a:ext cx="5833243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74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392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838901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7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208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8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9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 cap="all" spc="225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Saturday, April 20, 2024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600" dirty="0"/>
          </a:p>
        </p:txBody>
      </p:sp>
    </p:spTree>
    <p:extLst>
      <p:ext uri="{BB962C8B-B14F-4D97-AF65-F5344CB8AC3E}">
        <p14:creationId xmlns:p14="http://schemas.microsoft.com/office/powerpoint/2010/main" val="722455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16" r:id="rId6"/>
    <p:sldLayoutId id="2147483712" r:id="rId7"/>
    <p:sldLayoutId id="2147483713" r:id="rId8"/>
    <p:sldLayoutId id="2147483714" r:id="rId9"/>
    <p:sldLayoutId id="2147483715" r:id="rId10"/>
    <p:sldLayoutId id="2147483717" r:id="rId11"/>
  </p:sldLayoutIdLst>
  <p:hf sldNum="0" hdr="0" ftr="0" dt="0"/>
  <p:txStyles>
    <p:titleStyle>
      <a:lvl1pPr algn="l" defTabSz="685800" rtl="0" eaLnBrk="1" latinLnBrk="0" hangingPunct="1">
        <a:lnSpc>
          <a:spcPct val="100000"/>
        </a:lnSpc>
        <a:spcBef>
          <a:spcPct val="0"/>
        </a:spcBef>
        <a:buNone/>
        <a:defRPr sz="2700" b="1" i="0" kern="1200" cap="all" spc="525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13" Type="http://schemas.microsoft.com/office/2007/relationships/diagramDrawing" Target="../diagrams/drawing3.xml"/><Relationship Id="rId3" Type="http://schemas.openxmlformats.org/officeDocument/2006/relationships/notesSlide" Target="../notesSlides/notesSlide3.xml"/><Relationship Id="rId7" Type="http://schemas.openxmlformats.org/officeDocument/2006/relationships/diagramColors" Target="../diagrams/colors2.xml"/><Relationship Id="rId12" Type="http://schemas.openxmlformats.org/officeDocument/2006/relationships/diagramColors" Target="../diagrams/colors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2.xml"/><Relationship Id="rId11" Type="http://schemas.openxmlformats.org/officeDocument/2006/relationships/diagramQuickStyle" Target="../diagrams/quickStyle3.xml"/><Relationship Id="rId5" Type="http://schemas.openxmlformats.org/officeDocument/2006/relationships/diagramLayout" Target="../diagrams/layout2.xml"/><Relationship Id="rId15" Type="http://schemas.openxmlformats.org/officeDocument/2006/relationships/hyperlink" Target="https://www.piqsels.com/en/public-domain-photo-fouse" TargetMode="External"/><Relationship Id="rId10" Type="http://schemas.openxmlformats.org/officeDocument/2006/relationships/diagramLayout" Target="../diagrams/layout3.xml"/><Relationship Id="rId4" Type="http://schemas.openxmlformats.org/officeDocument/2006/relationships/diagramData" Target="../diagrams/data2.xml"/><Relationship Id="rId9" Type="http://schemas.openxmlformats.org/officeDocument/2006/relationships/diagramData" Target="../diagrams/data3.xml"/><Relationship Id="rId1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notesSlide" Target="../notesSlides/notesSlide6.xml"/><Relationship Id="rId7" Type="http://schemas.openxmlformats.org/officeDocument/2006/relationships/diagramColors" Target="../diagrams/colors6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10" Type="http://schemas.openxmlformats.org/officeDocument/2006/relationships/hyperlink" Target="https://www.choosehelp.com/topics/depression/postpartum-depression" TargetMode="External"/><Relationship Id="rId4" Type="http://schemas.openxmlformats.org/officeDocument/2006/relationships/diagramData" Target="../diagrams/data6.xml"/><Relationship Id="rId9" Type="http://schemas.openxmlformats.org/officeDocument/2006/relationships/image" Target="../media/image16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Relationship Id="rId9" Type="http://schemas.openxmlformats.org/officeDocument/2006/relationships/hyperlink" Target="https://truestorieshonestlies.blogspot.com/2016/03/the-telling-life-five-tips-for-self-care.html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8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notesSlide" Target="../notesSlides/notesSlide9.xml"/><Relationship Id="rId7" Type="http://schemas.openxmlformats.org/officeDocument/2006/relationships/diagramQuickStyle" Target="../diagrams/quickStyle9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4" Type="http://schemas.openxmlformats.org/officeDocument/2006/relationships/image" Target="../media/image19.png"/><Relationship Id="rId9" Type="http://schemas.microsoft.com/office/2007/relationships/diagramDrawing" Target="../diagrams/drawing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image" Target="../media/image20.jpg"/><Relationship Id="rId7" Type="http://schemas.openxmlformats.org/officeDocument/2006/relationships/diagramQuickStyle" Target="../diagrams/quickStyle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4" Type="http://schemas.openxmlformats.org/officeDocument/2006/relationships/hyperlink" Target="https://pixabay.com/en/grief-loss-despair-woe-sorrow-927083/" TargetMode="External"/><Relationship Id="rId9" Type="http://schemas.microsoft.com/office/2007/relationships/diagramDrawing" Target="../diagrams/drawing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5" Type="http://schemas.openxmlformats.org/officeDocument/2006/relationships/hyperlink" Target="http://www.thinkinghumanity.com/2018/05/40-powerful-illustrations-created-by-an-artist-who-suffers-from-depression.html" TargetMode="External"/><Relationship Id="rId4" Type="http://schemas.openxmlformats.org/officeDocument/2006/relationships/image" Target="../media/image21.jp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22.png"/><Relationship Id="rId7" Type="http://schemas.openxmlformats.org/officeDocument/2006/relationships/diagramColors" Target="../diagrams/colors1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notesSlide" Target="../notesSlides/notesSlide13.xml"/><Relationship Id="rId7" Type="http://schemas.openxmlformats.org/officeDocument/2006/relationships/diagramColors" Target="../diagrams/colors1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g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diagramLayout" Target="../diagrams/layout13.xml"/><Relationship Id="rId9" Type="http://schemas.openxmlformats.org/officeDocument/2006/relationships/hyperlink" Target="https://www.middleeastmonitor.com/20190713-egypt-to-establish-uae-style-ministry-of-happiness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4.xml"/><Relationship Id="rId3" Type="http://schemas.openxmlformats.org/officeDocument/2006/relationships/notesSlide" Target="../notesSlides/notesSlide15.xml"/><Relationship Id="rId7" Type="http://schemas.openxmlformats.org/officeDocument/2006/relationships/diagramQuickStyle" Target="../diagrams/quickStyle14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6" Type="http://schemas.openxmlformats.org/officeDocument/2006/relationships/diagramLayout" Target="../diagrams/layout14.xml"/><Relationship Id="rId5" Type="http://schemas.openxmlformats.org/officeDocument/2006/relationships/diagramData" Target="../diagrams/data14.xml"/><Relationship Id="rId4" Type="http://schemas.openxmlformats.org/officeDocument/2006/relationships/image" Target="../media/image25.jpeg"/><Relationship Id="rId9" Type="http://schemas.microsoft.com/office/2007/relationships/diagramDrawing" Target="../diagrams/drawing14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notesSlide" Target="../notesSlides/notesSlide16.xml"/><Relationship Id="rId7" Type="http://schemas.openxmlformats.org/officeDocument/2006/relationships/diagramColors" Target="../diagrams/colors15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Relationship Id="rId6" Type="http://schemas.openxmlformats.org/officeDocument/2006/relationships/diagramQuickStyle" Target="../diagrams/quickStyle15.xml"/><Relationship Id="rId11" Type="http://schemas.openxmlformats.org/officeDocument/2006/relationships/hyperlink" Target="https://www.choosehelp.com/topics/depression/depression-self-help-an-action-guide-to-planning-your-time-and-feeling-better" TargetMode="External"/><Relationship Id="rId5" Type="http://schemas.openxmlformats.org/officeDocument/2006/relationships/diagramLayout" Target="../diagrams/layout15.xml"/><Relationship Id="rId10" Type="http://schemas.microsoft.com/office/2007/relationships/hdphoto" Target="../media/hdphoto1.wdp"/><Relationship Id="rId4" Type="http://schemas.openxmlformats.org/officeDocument/2006/relationships/diagramData" Target="../diagrams/data15.xml"/><Relationship Id="rId9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S0140-6736(17)32802-7" TargetMode="External"/><Relationship Id="rId3" Type="http://schemas.openxmlformats.org/officeDocument/2006/relationships/hyperlink" Target="https://psycnet.apa.org/doi/10.1037/0003-066X.47.12.1597" TargetMode="External"/><Relationship Id="rId7" Type="http://schemas.openxmlformats.org/officeDocument/2006/relationships/hyperlink" Target="https://doi.org/10.3390/nu12082428" TargetMode="External"/><Relationship Id="rId2" Type="http://schemas.openxmlformats.org/officeDocument/2006/relationships/hyperlink" Target="https://doi.org/10.1109/SeGAH49190.2020.920183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11/jmft.12204" TargetMode="External"/><Relationship Id="rId5" Type="http://schemas.openxmlformats.org/officeDocument/2006/relationships/hyperlink" Target="https://doi.org/10.1016/j.cpr.2015.02.003" TargetMode="External"/><Relationship Id="rId4" Type="http://schemas.openxmlformats.org/officeDocument/2006/relationships/hyperlink" Target="https://doi.org/10.1093/occmed/kqu158" TargetMode="External"/><Relationship Id="rId9" Type="http://schemas.openxmlformats.org/officeDocument/2006/relationships/hyperlink" Target="https://doi.org/10.1016/j.cpr.2020.101859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repository.wcsu.edu/jadara/vol54/iss1/4?utm_source=repository.wcsu.edu%2Fjadara%2Fvol54%2Fiss1%2F4&amp;utm_medium=PDF&amp;utm_campaign=PDFCoverPages" TargetMode="External"/><Relationship Id="rId3" Type="http://schemas.openxmlformats.org/officeDocument/2006/relationships/hyperlink" Target="https://doi.org/10.1111/jan.12768" TargetMode="External"/><Relationship Id="rId7" Type="http://schemas.openxmlformats.org/officeDocument/2006/relationships/hyperlink" Target="https://doi.org/10.1038%2Fs44159-022-00050-2" TargetMode="External"/><Relationship Id="rId2" Type="http://schemas.openxmlformats.org/officeDocument/2006/relationships/hyperlink" Target="https://doi.org/10.1016/j.jad.2014.02.02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97/NCM.0000000000000497" TargetMode="External"/><Relationship Id="rId5" Type="http://schemas.openxmlformats.org/officeDocument/2006/relationships/hyperlink" Target="https://doi.org/10.1002/brb3.45" TargetMode="External"/><Relationship Id="rId4" Type="http://schemas.openxmlformats.org/officeDocument/2006/relationships/hyperlink" Target="https://doi.org/10.4172/2167-1044.1000255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46/annurev-clinpsy-080921-072750" TargetMode="External"/><Relationship Id="rId2" Type="http://schemas.openxmlformats.org/officeDocument/2006/relationships/hyperlink" Target="https://doi.org/10.3389/fpsyt.2021.763603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jama.jamanetwork.com/article.aspx?doi=10.1001/jamapsychiatry.2017.0044&amp;utm_campaign=articlePDF%26utm_medium=articlePDFlink%26utm_source=articlePDF%26utm_content=jamapsychiatry.2017.0044" TargetMode="External"/><Relationship Id="rId4" Type="http://schemas.openxmlformats.org/officeDocument/2006/relationships/hyperlink" Target="https://doi.org/10.1037%2Fccp0000069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20542704231197594" TargetMode="External"/><Relationship Id="rId7" Type="http://schemas.openxmlformats.org/officeDocument/2006/relationships/hyperlink" Target="https://doi.org/10.1093/ijnp/pyx081" TargetMode="External"/><Relationship Id="rId2" Type="http://schemas.openxmlformats.org/officeDocument/2006/relationships/hyperlink" Target="https://doi.org/10.1017/S1754470X2300030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j.jad.2021.12.032" TargetMode="External"/><Relationship Id="rId5" Type="http://schemas.openxmlformats.org/officeDocument/2006/relationships/hyperlink" Target="https://doi.org/10.1080/15622975.2022.2112074" TargetMode="External"/><Relationship Id="rId4" Type="http://schemas.openxmlformats.org/officeDocument/2006/relationships/hyperlink" Target="https://doi.org/10.1016/S0140-6736(18)31948-2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93/ijnp/pyv076" TargetMode="External"/><Relationship Id="rId2" Type="http://schemas.openxmlformats.org/officeDocument/2006/relationships/hyperlink" Target="https://doi.org/10.1017/S0033291713002535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i.org/10.1016/j.psychres.2017.01.060" TargetMode="External"/><Relationship Id="rId4" Type="http://schemas.openxmlformats.org/officeDocument/2006/relationships/hyperlink" Target="https://doi.org/10.1136%2Feb-2018-10289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8" name="Rectangle 1087">
            <a:extLst>
              <a:ext uri="{FF2B5EF4-FFF2-40B4-BE49-F238E27FC236}">
                <a16:creationId xmlns:a16="http://schemas.microsoft.com/office/drawing/2014/main" id="{4D896123-1B32-4CB1-B2ED-E34BBC26B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9" name="Rectangle 1088">
            <a:extLst>
              <a:ext uri="{FF2B5EF4-FFF2-40B4-BE49-F238E27FC236}">
                <a16:creationId xmlns:a16="http://schemas.microsoft.com/office/drawing/2014/main" id="{F57DA40C-10B8-4678-8433-AA03ED65E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9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DF249-288E-EDE8-6106-89DBB37C5E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1114" y="709684"/>
            <a:ext cx="5124247" cy="1927695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Psychopathology</a:t>
            </a:r>
            <a:b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Intervention Proposal</a:t>
            </a:r>
            <a:b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Mood Disorders</a:t>
            </a:r>
            <a:b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ECAP6006</a:t>
            </a:r>
            <a:b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Emma Williams</a:t>
            </a:r>
            <a:b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2107833</a:t>
            </a:r>
            <a:endParaRPr lang="en-GB" sz="230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90" name="Rectangle 1089">
            <a:extLst>
              <a:ext uri="{FF2B5EF4-FFF2-40B4-BE49-F238E27FC236}">
                <a16:creationId xmlns:a16="http://schemas.microsoft.com/office/drawing/2014/main" id="{D1DEB652-CD49-4786-9154-A1A30E195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1916"/>
            <a:ext cx="12191998" cy="461774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>
                  <a:lumMod val="60000"/>
                  <a:lumOff val="40000"/>
                  <a:alpha val="59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1" name="Rectangle 1090">
            <a:extLst>
              <a:ext uri="{FF2B5EF4-FFF2-40B4-BE49-F238E27FC236}">
                <a16:creationId xmlns:a16="http://schemas.microsoft.com/office/drawing/2014/main" id="{59A7483D-55E4-41F7-8F87-19FAB2AEA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399291"/>
            <a:ext cx="4076698" cy="464399"/>
          </a:xfrm>
          <a:prstGeom prst="rect">
            <a:avLst/>
          </a:prstGeom>
          <a:gradFill>
            <a:gsLst>
              <a:gs pos="19000">
                <a:schemeClr val="accent6">
                  <a:lumMod val="75000"/>
                  <a:alpha val="61000"/>
                </a:schemeClr>
              </a:gs>
              <a:gs pos="99000">
                <a:schemeClr val="accent6">
                  <a:alpha val="87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377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40"/>
    </mc:Choice>
    <mc:Fallback>
      <p:transition spd="slow" advTm="9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Rectangle 1051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8" name="Rectangle 1057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65" name="Rectangle 1064">
            <a:extLst>
              <a:ext uri="{FF2B5EF4-FFF2-40B4-BE49-F238E27FC236}">
                <a16:creationId xmlns:a16="http://schemas.microsoft.com/office/drawing/2014/main" id="{78DAC5EB-CB66-4144-944F-FCA082908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72" name="Rectangle 1071">
            <a:extLst>
              <a:ext uri="{FF2B5EF4-FFF2-40B4-BE49-F238E27FC236}">
                <a16:creationId xmlns:a16="http://schemas.microsoft.com/office/drawing/2014/main" id="{2596F992-698C-48C0-9D89-70DA4CE92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B95286-9346-7416-E8CD-569A26FA1047}"/>
              </a:ext>
            </a:extLst>
          </p:cNvPr>
          <p:cNvSpPr txBox="1"/>
          <p:nvPr/>
        </p:nvSpPr>
        <p:spPr>
          <a:xfrm>
            <a:off x="5393802" y="185809"/>
            <a:ext cx="4472428" cy="908022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3600" b="1" u="sng" cap="all" spc="700" dirty="0">
                <a:latin typeface="+mj-lt"/>
                <a:ea typeface="+mj-ea"/>
                <a:cs typeface="+mj-cs"/>
              </a:rPr>
              <a:t>Introduction</a:t>
            </a:r>
            <a:endParaRPr lang="en-US" sz="3600" b="1" cap="all" spc="700" dirty="0">
              <a:latin typeface="+mj-lt"/>
              <a:ea typeface="+mj-ea"/>
              <a:cs typeface="+mj-cs"/>
            </a:endParaRPr>
          </a:p>
        </p:txBody>
      </p:sp>
      <p:pic>
        <p:nvPicPr>
          <p:cNvPr id="1028" name="Picture 4" descr="Depression Wellness Checklist ...">
            <a:extLst>
              <a:ext uri="{FF2B5EF4-FFF2-40B4-BE49-F238E27FC236}">
                <a16:creationId xmlns:a16="http://schemas.microsoft.com/office/drawing/2014/main" id="{2BF1AED2-DA73-FD71-168E-DE94EE20C3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0370"/>
          <a:stretch/>
        </p:blipFill>
        <p:spPr bwMode="auto">
          <a:xfrm>
            <a:off x="4163278" y="1133820"/>
            <a:ext cx="7696201" cy="45903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3" name="Rectangle 1072">
            <a:extLst>
              <a:ext uri="{FF2B5EF4-FFF2-40B4-BE49-F238E27FC236}">
                <a16:creationId xmlns:a16="http://schemas.microsoft.com/office/drawing/2014/main" id="{86B7A620-47FC-4678-9F07-D291E9CD5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1999" cy="457198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  <a:alpha val="61000"/>
                </a:schemeClr>
              </a:gs>
              <a:gs pos="30000">
                <a:schemeClr val="accent5">
                  <a:alpha val="85000"/>
                </a:scheme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4" name="Rectangle 1073">
            <a:extLst>
              <a:ext uri="{FF2B5EF4-FFF2-40B4-BE49-F238E27FC236}">
                <a16:creationId xmlns:a16="http://schemas.microsoft.com/office/drawing/2014/main" id="{D4CE6113-16AE-4250-8027-F864DE5BC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742"/>
            <a:ext cx="8153398" cy="448830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73000">
                <a:schemeClr val="accent2">
                  <a:alpha val="74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C79D8D-6CDA-921A-99C7-FA81427652FB}"/>
              </a:ext>
            </a:extLst>
          </p:cNvPr>
          <p:cNvSpPr txBox="1"/>
          <p:nvPr/>
        </p:nvSpPr>
        <p:spPr>
          <a:xfrm>
            <a:off x="369805" y="212148"/>
            <a:ext cx="3527588" cy="77699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algn="ctr" defTabSz="610362">
              <a:lnSpc>
                <a:spcPct val="150000"/>
              </a:lnSpc>
              <a:spcBef>
                <a:spcPts val="668"/>
              </a:spcBef>
            </a:pPr>
            <a:r>
              <a:rPr lang="en-US" sz="1500" b="1" cap="all" spc="40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Major Depressive Disorder (MDD) </a:t>
            </a:r>
            <a:endParaRPr lang="en-US" sz="1500" b="1" cap="all" spc="45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1076" name="TextBox 2">
            <a:extLst>
              <a:ext uri="{FF2B5EF4-FFF2-40B4-BE49-F238E27FC236}">
                <a16:creationId xmlns:a16="http://schemas.microsoft.com/office/drawing/2014/main" id="{0D43472E-E50E-FBC8-6451-424F2AB089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17920386"/>
              </p:ext>
            </p:extLst>
          </p:nvPr>
        </p:nvGraphicFramePr>
        <p:xfrm>
          <a:off x="332519" y="1170350"/>
          <a:ext cx="3602160" cy="48320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90197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091"/>
    </mc:Choice>
    <mc:Fallback>
      <p:transition spd="slow" advTm="27091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extBox 8">
            <a:extLst>
              <a:ext uri="{FF2B5EF4-FFF2-40B4-BE49-F238E27FC236}">
                <a16:creationId xmlns:a16="http://schemas.microsoft.com/office/drawing/2014/main" id="{634B451B-06D1-4F5E-0CDF-4F1298CC76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3558687"/>
              </p:ext>
            </p:extLst>
          </p:nvPr>
        </p:nvGraphicFramePr>
        <p:xfrm>
          <a:off x="5858027" y="2537459"/>
          <a:ext cx="5686273" cy="40096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4" name="TextBox 17">
            <a:extLst>
              <a:ext uri="{FF2B5EF4-FFF2-40B4-BE49-F238E27FC236}">
                <a16:creationId xmlns:a16="http://schemas.microsoft.com/office/drawing/2014/main" id="{DA91423E-6936-B836-A2E2-A4472E94D2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2119917"/>
              </p:ext>
            </p:extLst>
          </p:nvPr>
        </p:nvGraphicFramePr>
        <p:xfrm>
          <a:off x="476326" y="2850647"/>
          <a:ext cx="4905375" cy="352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8" name="Picture 7" descr="A person covering their face with a sad face&#10;&#10;Description automatically generated">
            <a:extLst>
              <a:ext uri="{FF2B5EF4-FFF2-40B4-BE49-F238E27FC236}">
                <a16:creationId xmlns:a16="http://schemas.microsoft.com/office/drawing/2014/main" id="{83787D6A-004F-84F7-1848-748AE92DAA4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0" y="0"/>
            <a:ext cx="12192000" cy="26746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4CC9549-A73A-C1B9-238E-364A6D265CBE}"/>
              </a:ext>
            </a:extLst>
          </p:cNvPr>
          <p:cNvSpPr txBox="1"/>
          <p:nvPr/>
        </p:nvSpPr>
        <p:spPr>
          <a:xfrm>
            <a:off x="971550" y="674370"/>
            <a:ext cx="2868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Diagnosing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29412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735"/>
    </mc:Choice>
    <mc:Fallback>
      <p:transition spd="slow" advTm="487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CE60489-CF3B-B565-A455-DA819661900B}"/>
              </a:ext>
            </a:extLst>
          </p:cNvPr>
          <p:cNvSpPr txBox="1"/>
          <p:nvPr/>
        </p:nvSpPr>
        <p:spPr>
          <a:xfrm>
            <a:off x="7344051" y="212085"/>
            <a:ext cx="3878776" cy="625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3200" b="1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Lay Summary</a:t>
            </a:r>
          </a:p>
        </p:txBody>
      </p:sp>
      <p:graphicFrame>
        <p:nvGraphicFramePr>
          <p:cNvPr id="64" name="TextBox 3">
            <a:extLst>
              <a:ext uri="{FF2B5EF4-FFF2-40B4-BE49-F238E27FC236}">
                <a16:creationId xmlns:a16="http://schemas.microsoft.com/office/drawing/2014/main" id="{E3899578-7E8B-2428-7531-9CD69C39AB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0190434"/>
              </p:ext>
            </p:extLst>
          </p:nvPr>
        </p:nvGraphicFramePr>
        <p:xfrm>
          <a:off x="6096000" y="894456"/>
          <a:ext cx="5559705" cy="3848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Major Depressive Disorder: 10 Signs And ...">
            <a:extLst>
              <a:ext uri="{FF2B5EF4-FFF2-40B4-BE49-F238E27FC236}">
                <a16:creationId xmlns:a16="http://schemas.microsoft.com/office/drawing/2014/main" id="{6F504BA1-9E75-17E1-5CA7-AAEB9D1814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5863319" cy="6373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0031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312"/>
    </mc:Choice>
    <mc:Fallback>
      <p:transition spd="slow" advTm="57312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9" name="Rectangle 318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90" name="Rectangle 318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91" name="Rectangle 3190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61E562-227C-599F-E8E6-4952AA12C98D}"/>
              </a:ext>
            </a:extLst>
          </p:cNvPr>
          <p:cNvSpPr txBox="1"/>
          <p:nvPr/>
        </p:nvSpPr>
        <p:spPr>
          <a:xfrm>
            <a:off x="1711680" y="141256"/>
            <a:ext cx="3358352" cy="669866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450"/>
              </a:spcAft>
            </a:pPr>
            <a:r>
              <a:rPr lang="en-US" sz="3600" b="1" cap="all" spc="700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Literature</a:t>
            </a:r>
          </a:p>
        </p:txBody>
      </p:sp>
      <p:pic>
        <p:nvPicPr>
          <p:cNvPr id="3074" name="Picture 2" descr="Does periodontitis cause anxiety and ...">
            <a:extLst>
              <a:ext uri="{FF2B5EF4-FFF2-40B4-BE49-F238E27FC236}">
                <a16:creationId xmlns:a16="http://schemas.microsoft.com/office/drawing/2014/main" id="{E02BD270-6571-1DC9-8C25-8821B87335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5" r="7428" b="-1"/>
          <a:stretch/>
        </p:blipFill>
        <p:spPr bwMode="auto">
          <a:xfrm>
            <a:off x="6984318" y="457200"/>
            <a:ext cx="4410802" cy="547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92" name="Rectangle 3191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93" name="Rectangle 3192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168" name="TextBox 1">
            <a:extLst>
              <a:ext uri="{FF2B5EF4-FFF2-40B4-BE49-F238E27FC236}">
                <a16:creationId xmlns:a16="http://schemas.microsoft.com/office/drawing/2014/main" id="{888CACE5-F491-A33B-3D2D-6AF73394CB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73920307"/>
              </p:ext>
            </p:extLst>
          </p:nvPr>
        </p:nvGraphicFramePr>
        <p:xfrm>
          <a:off x="227822" y="1188720"/>
          <a:ext cx="6447298" cy="48264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3739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160"/>
    </mc:Choice>
    <mc:Fallback>
      <p:transition spd="slow" advTm="8916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524000" y="5657850"/>
            <a:ext cx="9144000" cy="342580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52951" y="5657850"/>
            <a:ext cx="6115049" cy="342579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D4605347-2613-41EB-8B87-A77912065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5B03C481-2433-4417-965E-BECB9D12A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524000" y="5657850"/>
            <a:ext cx="9144000" cy="342580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A4786A78-84CD-4AC4-B2E4-2BFDC38D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52951" y="5657850"/>
            <a:ext cx="6115049" cy="342579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0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aphicFrame>
        <p:nvGraphicFramePr>
          <p:cNvPr id="74" name="TextBox 4">
            <a:extLst>
              <a:ext uri="{FF2B5EF4-FFF2-40B4-BE49-F238E27FC236}">
                <a16:creationId xmlns:a16="http://schemas.microsoft.com/office/drawing/2014/main" id="{FE49250F-A108-6B16-6368-7ACD8B3D69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36976791"/>
              </p:ext>
            </p:extLst>
          </p:nvPr>
        </p:nvGraphicFramePr>
        <p:xfrm>
          <a:off x="6479589" y="677095"/>
          <a:ext cx="4962252" cy="47033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5159FA4C-C3EF-44F1-A139-E20D76CB6F27}"/>
              </a:ext>
            </a:extLst>
          </p:cNvPr>
          <p:cNvSpPr txBox="1"/>
          <p:nvPr/>
        </p:nvSpPr>
        <p:spPr>
          <a:xfrm>
            <a:off x="3675113" y="128572"/>
            <a:ext cx="5139612" cy="559293"/>
          </a:xfrm>
          <a:prstGeom prst="rect">
            <a:avLst/>
          </a:prstGeom>
          <a:noFill/>
        </p:spPr>
        <p:txBody>
          <a:bodyPr vert="horz" lIns="0" tIns="0" rIns="0" bIns="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400" b="1" cap="all" spc="563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Literature Continued</a:t>
            </a:r>
          </a:p>
        </p:txBody>
      </p:sp>
      <p:pic>
        <p:nvPicPr>
          <p:cNvPr id="10" name="Picture 9" descr="A person with a flower in her hair&#10;&#10;Description automatically generated">
            <a:extLst>
              <a:ext uri="{FF2B5EF4-FFF2-40B4-BE49-F238E27FC236}">
                <a16:creationId xmlns:a16="http://schemas.microsoft.com/office/drawing/2014/main" id="{B8A3ECF5-07E3-2476-B726-C14C09CDC2D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264942" y="1028497"/>
            <a:ext cx="5283492" cy="43519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01346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297"/>
    </mc:Choice>
    <mc:Fallback>
      <p:transition spd="slow" advTm="952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F6A98E66-F3A3-F941-25DD-A37F9C3C8F97}"/>
              </a:ext>
            </a:extLst>
          </p:cNvPr>
          <p:cNvSpPr txBox="1"/>
          <p:nvPr/>
        </p:nvSpPr>
        <p:spPr>
          <a:xfrm>
            <a:off x="554393" y="247733"/>
            <a:ext cx="4938031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THEORETICAL FRAMEWORK</a:t>
            </a:r>
            <a:endParaRPr lang="en-GB" sz="3200" dirty="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106" name="TextBox 3">
            <a:extLst>
              <a:ext uri="{FF2B5EF4-FFF2-40B4-BE49-F238E27FC236}">
                <a16:creationId xmlns:a16="http://schemas.microsoft.com/office/drawing/2014/main" id="{C47DC1C2-DCF9-1B21-6979-A48B5BE5F0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6684268"/>
              </p:ext>
            </p:extLst>
          </p:nvPr>
        </p:nvGraphicFramePr>
        <p:xfrm>
          <a:off x="119743" y="1167788"/>
          <a:ext cx="5807332" cy="48495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 descr="A yellow and white umbrella with black text&#10;&#10;Description automatically generated">
            <a:extLst>
              <a:ext uri="{FF2B5EF4-FFF2-40B4-BE49-F238E27FC236}">
                <a16:creationId xmlns:a16="http://schemas.microsoft.com/office/drawing/2014/main" id="{71F4CD69-205E-8519-C8E9-2A2B15697CF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166757" y="487586"/>
            <a:ext cx="5905500" cy="578101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84595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077"/>
    </mc:Choice>
    <mc:Fallback>
      <p:transition spd="slow" advTm="57077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1" name="Rectangle 216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62" name="Rectangle 216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63" name="Rectangle 2162">
            <a:extLst>
              <a:ext uri="{FF2B5EF4-FFF2-40B4-BE49-F238E27FC236}">
                <a16:creationId xmlns:a16="http://schemas.microsoft.com/office/drawing/2014/main" id="{45E4AB72-1C42-427F-801C-32A12FD69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Concept Creep: How Our Concepts of ...">
            <a:extLst>
              <a:ext uri="{FF2B5EF4-FFF2-40B4-BE49-F238E27FC236}">
                <a16:creationId xmlns:a16="http://schemas.microsoft.com/office/drawing/2014/main" id="{00B20086-8519-4230-A917-925684FFE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219" y="0"/>
            <a:ext cx="4322546" cy="62612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64" name="Rectangle 2163">
            <a:extLst>
              <a:ext uri="{FF2B5EF4-FFF2-40B4-BE49-F238E27FC236}">
                <a16:creationId xmlns:a16="http://schemas.microsoft.com/office/drawing/2014/main" id="{4CC257D2-6895-4677-996F-1A5FBB7F7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5" y="6400800"/>
            <a:ext cx="12191999" cy="457198"/>
          </a:xfrm>
          <a:prstGeom prst="rect">
            <a:avLst/>
          </a:prstGeom>
          <a:gradFill>
            <a:gsLst>
              <a:gs pos="0">
                <a:schemeClr val="accent5">
                  <a:alpha val="80000"/>
                </a:schemeClr>
              </a:gs>
              <a:gs pos="100000">
                <a:schemeClr val="accent6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65" name="Rectangle 2164">
            <a:extLst>
              <a:ext uri="{FF2B5EF4-FFF2-40B4-BE49-F238E27FC236}">
                <a16:creationId xmlns:a16="http://schemas.microsoft.com/office/drawing/2014/main" id="{4328FF51-22A9-49F6-8C79-1FFC470CA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800"/>
            <a:ext cx="8153396" cy="457200"/>
          </a:xfrm>
          <a:prstGeom prst="rect">
            <a:avLst/>
          </a:prstGeom>
          <a:gradFill>
            <a:gsLst>
              <a:gs pos="0">
                <a:schemeClr val="accent6">
                  <a:alpha val="61000"/>
                </a:schemeClr>
              </a:gs>
              <a:gs pos="99000">
                <a:schemeClr val="accent2">
                  <a:alpha val="77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0786C6-0D9F-553F-6BCD-83F552795C12}"/>
              </a:ext>
            </a:extLst>
          </p:cNvPr>
          <p:cNvSpPr txBox="1"/>
          <p:nvPr/>
        </p:nvSpPr>
        <p:spPr>
          <a:xfrm>
            <a:off x="7054880" y="304356"/>
            <a:ext cx="2978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Methodology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5F6325D-9E0F-5E15-9DEC-30D86EE9032D}"/>
              </a:ext>
            </a:extLst>
          </p:cNvPr>
          <p:cNvSpPr txBox="1"/>
          <p:nvPr/>
        </p:nvSpPr>
        <p:spPr>
          <a:xfrm>
            <a:off x="313509" y="5834743"/>
            <a:ext cx="9927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(APA, 2013)</a:t>
            </a:r>
          </a:p>
          <a:p>
            <a:r>
              <a:rPr lang="en-GB" sz="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(Kroenke et al., 2001)</a:t>
            </a:r>
          </a:p>
          <a:p>
            <a:r>
              <a:rPr lang="en-GB" sz="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(Sheehan et al., 1996)</a:t>
            </a:r>
          </a:p>
          <a:p>
            <a:r>
              <a:rPr lang="en-GB" sz="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(Hamilton, 1960)</a:t>
            </a:r>
          </a:p>
        </p:txBody>
      </p:sp>
      <p:graphicFrame>
        <p:nvGraphicFramePr>
          <p:cNvPr id="2170" name="TextBox 2">
            <a:extLst>
              <a:ext uri="{FF2B5EF4-FFF2-40B4-BE49-F238E27FC236}">
                <a16:creationId xmlns:a16="http://schemas.microsoft.com/office/drawing/2014/main" id="{7B89492C-6D19-8F49-029F-A53D45C02F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9116711"/>
              </p:ext>
            </p:extLst>
          </p:nvPr>
        </p:nvGraphicFramePr>
        <p:xfrm>
          <a:off x="4572262" y="1117416"/>
          <a:ext cx="7524519" cy="5143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31104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690"/>
    </mc:Choice>
    <mc:Fallback>
      <p:transition spd="slow" advTm="8769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25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E6C0C3-A448-4D8B-86C7-3C83B7E4A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F1326A3-CBDD-4503-8C40-806B4ABF4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910698D-E436-464E-9DE4-F9FB349FD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8EF1BC1B-D70C-880C-DD43-CF0B65F307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99456768"/>
              </p:ext>
            </p:extLst>
          </p:nvPr>
        </p:nvGraphicFramePr>
        <p:xfrm>
          <a:off x="0" y="672084"/>
          <a:ext cx="7589520" cy="5431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71FC175-B3A2-F8F4-3F25-90EFB57F7722}"/>
              </a:ext>
            </a:extLst>
          </p:cNvPr>
          <p:cNvSpPr txBox="1"/>
          <p:nvPr/>
        </p:nvSpPr>
        <p:spPr>
          <a:xfrm>
            <a:off x="6232704" y="1118372"/>
            <a:ext cx="51972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Plan of treatment:</a:t>
            </a:r>
          </a:p>
          <a:p>
            <a:pPr algn="ctr"/>
            <a:r>
              <a:rPr lang="en-US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Week 1</a:t>
            </a:r>
            <a:endParaRPr lang="en-GB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89395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114"/>
    </mc:Choice>
    <mc:Fallback>
      <p:transition spd="slow" advTm="671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D9D89B5-CCAB-4617-B70E-501DBE3C8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ith his head in his hands&#10;&#10;Description automatically generated">
            <a:extLst>
              <a:ext uri="{FF2B5EF4-FFF2-40B4-BE49-F238E27FC236}">
                <a16:creationId xmlns:a16="http://schemas.microsoft.com/office/drawing/2014/main" id="{8AA80C5B-4BF4-D606-66E1-3D51C8DDD4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1438" b="29877"/>
          <a:stretch/>
        </p:blipFill>
        <p:spPr>
          <a:xfrm>
            <a:off x="20" y="432"/>
            <a:ext cx="12191980" cy="424475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55DEFE8-24AF-47F7-B020-D4D76ABA1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EAE3873-25FC-4346-B1D5-82E5F9D95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7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08CF42EB-3067-837F-9EF4-416D4978F6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06173258"/>
              </p:ext>
            </p:extLst>
          </p:nvPr>
        </p:nvGraphicFramePr>
        <p:xfrm>
          <a:off x="1874520" y="4400550"/>
          <a:ext cx="8503920" cy="1753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239439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506"/>
    </mc:Choice>
    <mc:Fallback>
      <p:transition spd="slow" advTm="59506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4" name="TextBox 4173">
            <a:extLst>
              <a:ext uri="{FF2B5EF4-FFF2-40B4-BE49-F238E27FC236}">
                <a16:creationId xmlns:a16="http://schemas.microsoft.com/office/drawing/2014/main" id="{673004A3-4296-F73B-86CB-1674B8DC3FEF}"/>
              </a:ext>
            </a:extLst>
          </p:cNvPr>
          <p:cNvSpPr txBox="1"/>
          <p:nvPr/>
        </p:nvSpPr>
        <p:spPr>
          <a:xfrm>
            <a:off x="6324818" y="165488"/>
            <a:ext cx="5257800" cy="208044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3600" b="1" u="sng" kern="1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Week 4: </a:t>
            </a: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1600" b="1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Psychoeducation</a:t>
            </a:r>
          </a:p>
          <a:p>
            <a:pPr marL="214313" indent="-214313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Day 1-3: Conduct psychoeducational sessions for individuals and their families to enhance understanding of MDD, treatment options, and coping strategies.</a:t>
            </a:r>
          </a:p>
          <a:p>
            <a:pPr marL="214313" indent="-214313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Day 4: Provide resources and support materials to reinforce key concepts discussed during psychoeducation sessions.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F94575-4FC2-1AE1-2800-FA664946B51F}"/>
              </a:ext>
            </a:extLst>
          </p:cNvPr>
          <p:cNvSpPr txBox="1"/>
          <p:nvPr/>
        </p:nvSpPr>
        <p:spPr>
          <a:xfrm>
            <a:off x="6324818" y="2603500"/>
            <a:ext cx="5257800" cy="266008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3600" b="1" u="sng" kern="1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Week 5: </a:t>
            </a:r>
            <a:endParaRPr lang="en-GB" sz="3600" u="sng" kern="100" dirty="0">
              <a:solidFill>
                <a:schemeClr val="accent2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57175" indent="-257175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342900" algn="l"/>
              </a:tabLst>
            </a:pPr>
            <a:r>
              <a:rPr lang="en-GB" sz="11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Monitoring treatment progress: Track symptom changes, functional improvements, medication adherence, and side effects (Fried et al., 2022).</a:t>
            </a:r>
          </a:p>
          <a:p>
            <a:pPr marL="257175" indent="-257175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342900" algn="l"/>
              </a:tabLst>
            </a:pPr>
            <a:r>
              <a:rPr lang="en-GB" sz="11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Challenges: Subjective reporting and lack of standardised assessment tools.</a:t>
            </a:r>
          </a:p>
          <a:p>
            <a:pPr marL="257175" indent="-257175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342900" algn="l"/>
              </a:tabLst>
            </a:pPr>
            <a:r>
              <a:rPr lang="en-GB" sz="11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Solutions: HAM-D and PHQ-9, establish regular check-ins with feedback mechanisms.</a:t>
            </a:r>
          </a:p>
          <a:p>
            <a:pPr marL="257175" indent="-257175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342900" algn="l"/>
              </a:tabLst>
            </a:pPr>
            <a:r>
              <a:rPr lang="en-GB" sz="11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Incorporate THINC-it (THINC Integrated Tool) for cognitive assessment: Early detection of cognitive impairment, high reliability, and validity (Rock et al., 2014; Han et al., 2021).</a:t>
            </a:r>
          </a:p>
          <a:p>
            <a:pPr marL="257175" indent="-257175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342900" algn="l"/>
              </a:tabLst>
            </a:pPr>
            <a:r>
              <a:rPr lang="en-GB" sz="11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Enhance treatment effectiveness and patient outcomes in managing MDD.</a:t>
            </a:r>
          </a:p>
        </p:txBody>
      </p:sp>
      <p:pic>
        <p:nvPicPr>
          <p:cNvPr id="7" name="Picture 6" descr="A person with a sign on her shoulder&#10;&#10;Description automatically generated">
            <a:extLst>
              <a:ext uri="{FF2B5EF4-FFF2-40B4-BE49-F238E27FC236}">
                <a16:creationId xmlns:a16="http://schemas.microsoft.com/office/drawing/2014/main" id="{0F26F08D-3C43-494B-F027-85972B02C8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0"/>
            <a:ext cx="6095999" cy="628375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16165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973"/>
    </mc:Choice>
    <mc:Fallback>
      <p:transition spd="slow" advTm="6597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79" name="Rectangle 5178">
            <a:extLst>
              <a:ext uri="{FF2B5EF4-FFF2-40B4-BE49-F238E27FC236}">
                <a16:creationId xmlns:a16="http://schemas.microsoft.com/office/drawing/2014/main" id="{58277E02-8052-4DAB-9140-864FC3F81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5122" name="Picture 2" descr="A person holding their hands together&#10;&#10;Description automatically generated">
            <a:extLst>
              <a:ext uri="{FF2B5EF4-FFF2-40B4-BE49-F238E27FC236}">
                <a16:creationId xmlns:a16="http://schemas.microsoft.com/office/drawing/2014/main" id="{B8903A41-528E-0D37-6B13-855CE70B6F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34" r="-1" b="-1"/>
          <a:stretch/>
        </p:blipFill>
        <p:spPr bwMode="auto">
          <a:xfrm>
            <a:off x="462987" y="299530"/>
            <a:ext cx="10205014" cy="5364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80" name="Rectangle 5179">
            <a:extLst>
              <a:ext uri="{FF2B5EF4-FFF2-40B4-BE49-F238E27FC236}">
                <a16:creationId xmlns:a16="http://schemas.microsoft.com/office/drawing/2014/main" id="{F7A8738A-7386-464C-98EF-9EB4F856E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524000" y="5663806"/>
            <a:ext cx="9144000" cy="336942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5181" name="Rectangle 5180">
            <a:extLst>
              <a:ext uri="{FF2B5EF4-FFF2-40B4-BE49-F238E27FC236}">
                <a16:creationId xmlns:a16="http://schemas.microsoft.com/office/drawing/2014/main" id="{C4A98402-3932-4318-B57D-2E10D76DD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52951" y="5663488"/>
            <a:ext cx="6115049" cy="337263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C59776-5EDB-A3A8-A4DF-CD566036C060}"/>
              </a:ext>
            </a:extLst>
          </p:cNvPr>
          <p:cNvSpPr txBox="1"/>
          <p:nvPr/>
        </p:nvSpPr>
        <p:spPr>
          <a:xfrm>
            <a:off x="6423660" y="257084"/>
            <a:ext cx="44348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450"/>
              </a:spcAft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Practical assessments during weeks 6-8</a:t>
            </a:r>
            <a:endParaRPr lang="en-GB" dirty="0"/>
          </a:p>
        </p:txBody>
      </p:sp>
      <p:graphicFrame>
        <p:nvGraphicFramePr>
          <p:cNvPr id="5124" name="TextBox 2">
            <a:extLst>
              <a:ext uri="{FF2B5EF4-FFF2-40B4-BE49-F238E27FC236}">
                <a16:creationId xmlns:a16="http://schemas.microsoft.com/office/drawing/2014/main" id="{C040FDC9-1E9D-7F87-8BFC-5E6B1870D6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2391444"/>
              </p:ext>
            </p:extLst>
          </p:nvPr>
        </p:nvGraphicFramePr>
        <p:xfrm>
          <a:off x="5406390" y="1499859"/>
          <a:ext cx="6446086" cy="36161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78112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054"/>
    </mc:Choice>
    <mc:Fallback>
      <p:transition spd="slow" advTm="55054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6" name="Rectangle 6215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524000" y="5657850"/>
            <a:ext cx="9144000" cy="342580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217" name="Rectangle 6216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52951" y="5657850"/>
            <a:ext cx="6115049" cy="342579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6218" name="Rectangle 6217">
            <a:extLst>
              <a:ext uri="{FF2B5EF4-FFF2-40B4-BE49-F238E27FC236}">
                <a16:creationId xmlns:a16="http://schemas.microsoft.com/office/drawing/2014/main" id="{93DAF4AA-9270-40B5-B73C-B11B9A9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B8D947-E5E0-CEEB-C66E-2EF08F0CF68B}"/>
              </a:ext>
            </a:extLst>
          </p:cNvPr>
          <p:cNvSpPr txBox="1"/>
          <p:nvPr/>
        </p:nvSpPr>
        <p:spPr>
          <a:xfrm>
            <a:off x="1077960" y="363845"/>
            <a:ext cx="5100639" cy="586169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b="1" u="sng" cap="all" spc="52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Ongoing treatment</a:t>
            </a:r>
            <a:endParaRPr lang="en-US" sz="3200" b="1" cap="all" spc="525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219" name="Rectangle 6218">
            <a:extLst>
              <a:ext uri="{FF2B5EF4-FFF2-40B4-BE49-F238E27FC236}">
                <a16:creationId xmlns:a16="http://schemas.microsoft.com/office/drawing/2014/main" id="{31D5E60A-D6B1-4F21-A993-313958AF0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610476" y="857248"/>
            <a:ext cx="3057524" cy="5143502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220" name="Rectangle 6219">
            <a:extLst>
              <a:ext uri="{FF2B5EF4-FFF2-40B4-BE49-F238E27FC236}">
                <a16:creationId xmlns:a16="http://schemas.microsoft.com/office/drawing/2014/main" id="{5B7BB16B-E108-4C64-97D5-7AC67CC5E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567648" y="1900078"/>
            <a:ext cx="5143179" cy="3057525"/>
          </a:xfrm>
          <a:prstGeom prst="rect">
            <a:avLst/>
          </a:prstGeom>
          <a:gradFill>
            <a:gsLst>
              <a:gs pos="0">
                <a:schemeClr val="accent4">
                  <a:alpha val="13000"/>
                </a:schemeClr>
              </a:gs>
              <a:gs pos="99000">
                <a:schemeClr val="accent2">
                  <a:alpha val="5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6221" name="Rectangle 6220">
            <a:extLst>
              <a:ext uri="{FF2B5EF4-FFF2-40B4-BE49-F238E27FC236}">
                <a16:creationId xmlns:a16="http://schemas.microsoft.com/office/drawing/2014/main" id="{A5F6A003-4671-4F7B-A12E-2946D61E4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612834" y="1945585"/>
            <a:ext cx="5143501" cy="2966828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tx2">
                  <a:lumMod val="75000"/>
                  <a:lumOff val="25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graphicFrame>
        <p:nvGraphicFramePr>
          <p:cNvPr id="6223" name="TextBox 2">
            <a:extLst>
              <a:ext uri="{FF2B5EF4-FFF2-40B4-BE49-F238E27FC236}">
                <a16:creationId xmlns:a16="http://schemas.microsoft.com/office/drawing/2014/main" id="{5E52ED18-A082-F100-7B83-B960924F77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3226883"/>
              </p:ext>
            </p:extLst>
          </p:nvPr>
        </p:nvGraphicFramePr>
        <p:xfrm>
          <a:off x="563419" y="1413164"/>
          <a:ext cx="5707636" cy="44948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098" name="Picture 2" descr="Have Depression ...">
            <a:extLst>
              <a:ext uri="{FF2B5EF4-FFF2-40B4-BE49-F238E27FC236}">
                <a16:creationId xmlns:a16="http://schemas.microsoft.com/office/drawing/2014/main" id="{FF4C659F-CCC5-6E9B-E915-573FD66589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461" y="2072502"/>
            <a:ext cx="4789551" cy="250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06468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629"/>
    </mc:Choice>
    <mc:Fallback>
      <p:transition spd="slow" advTm="586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2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223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C065DB-BDE5-1C96-C9FA-754B232F7A20}"/>
              </a:ext>
            </a:extLst>
          </p:cNvPr>
          <p:cNvSpPr txBox="1"/>
          <p:nvPr/>
        </p:nvSpPr>
        <p:spPr>
          <a:xfrm>
            <a:off x="1157084" y="374427"/>
            <a:ext cx="10374517" cy="97151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b="1" cap="all" spc="7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Outcome Measures</a:t>
            </a:r>
          </a:p>
        </p:txBody>
      </p:sp>
      <p:graphicFrame>
        <p:nvGraphicFramePr>
          <p:cNvPr id="56" name="TextBox 2">
            <a:extLst>
              <a:ext uri="{FF2B5EF4-FFF2-40B4-BE49-F238E27FC236}">
                <a16:creationId xmlns:a16="http://schemas.microsoft.com/office/drawing/2014/main" id="{22BAF0D4-E0EB-924B-A9EF-C63B77F9F2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0828655"/>
              </p:ext>
            </p:extLst>
          </p:nvPr>
        </p:nvGraphicFramePr>
        <p:xfrm>
          <a:off x="429437" y="2004224"/>
          <a:ext cx="7218326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 descr="A group of people holding up a yellow emoji&#10;&#10;Description automatically generated">
            <a:extLst>
              <a:ext uri="{FF2B5EF4-FFF2-40B4-BE49-F238E27FC236}">
                <a16:creationId xmlns:a16="http://schemas.microsoft.com/office/drawing/2014/main" id="{93E34D81-C795-EB71-69DF-35AC24EC63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316016" y="3136900"/>
            <a:ext cx="4794963" cy="34922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5BEBB0-B612-A649-FE4A-200D9A315857}"/>
              </a:ext>
            </a:extLst>
          </p:cNvPr>
          <p:cNvSpPr txBox="1"/>
          <p:nvPr/>
        </p:nvSpPr>
        <p:spPr>
          <a:xfrm>
            <a:off x="952500" y="7020436"/>
            <a:ext cx="6273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s://www.middleeastmonitor.com/20190713-egypt-to-establish-uae-style-ministry-of-happines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156676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918"/>
    </mc:Choice>
    <mc:Fallback>
      <p:transition spd="slow" advTm="48918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524000" y="5657850"/>
            <a:ext cx="9144000" cy="342580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177" name="Rectangle 7176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52951" y="5657850"/>
            <a:ext cx="6115049" cy="342579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7179" name="Rectangle 7178">
            <a:extLst>
              <a:ext uri="{FF2B5EF4-FFF2-40B4-BE49-F238E27FC236}">
                <a16:creationId xmlns:a16="http://schemas.microsoft.com/office/drawing/2014/main" id="{93DAF4AA-9270-40B5-B73C-B11B9A9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181" name="Rectangle 7180">
            <a:extLst>
              <a:ext uri="{FF2B5EF4-FFF2-40B4-BE49-F238E27FC236}">
                <a16:creationId xmlns:a16="http://schemas.microsoft.com/office/drawing/2014/main" id="{31D5E60A-D6B1-4F21-A993-313958AF0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610476" y="857248"/>
            <a:ext cx="3057524" cy="5143502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183" name="Rectangle 7182">
            <a:extLst>
              <a:ext uri="{FF2B5EF4-FFF2-40B4-BE49-F238E27FC236}">
                <a16:creationId xmlns:a16="http://schemas.microsoft.com/office/drawing/2014/main" id="{5B7BB16B-E108-4C64-97D5-7AC67CC5E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567648" y="1900078"/>
            <a:ext cx="5143179" cy="3057525"/>
          </a:xfrm>
          <a:prstGeom prst="rect">
            <a:avLst/>
          </a:prstGeom>
          <a:gradFill>
            <a:gsLst>
              <a:gs pos="0">
                <a:schemeClr val="accent4">
                  <a:alpha val="13000"/>
                </a:schemeClr>
              </a:gs>
              <a:gs pos="99000">
                <a:schemeClr val="accent2">
                  <a:alpha val="5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185" name="Rectangle 7184">
            <a:extLst>
              <a:ext uri="{FF2B5EF4-FFF2-40B4-BE49-F238E27FC236}">
                <a16:creationId xmlns:a16="http://schemas.microsoft.com/office/drawing/2014/main" id="{A5F6A003-4671-4F7B-A12E-2946D61E4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612834" y="1945585"/>
            <a:ext cx="5143501" cy="2966828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tx2">
                  <a:lumMod val="75000"/>
                  <a:lumOff val="25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pic>
        <p:nvPicPr>
          <p:cNvPr id="7170" name="Picture 2" descr="A Quick Guide to Research Ethics for ...">
            <a:extLst>
              <a:ext uri="{FF2B5EF4-FFF2-40B4-BE49-F238E27FC236}">
                <a16:creationId xmlns:a16="http://schemas.microsoft.com/office/drawing/2014/main" id="{FBB8D624-A5CB-6925-81BF-1C8484726B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01584" y="1337963"/>
            <a:ext cx="4596860" cy="370266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AA38E6-D4DC-4BFB-7C7A-1DA78DC5766E}"/>
              </a:ext>
            </a:extLst>
          </p:cNvPr>
          <p:cNvSpPr txBox="1"/>
          <p:nvPr/>
        </p:nvSpPr>
        <p:spPr>
          <a:xfrm>
            <a:off x="1241687" y="345526"/>
            <a:ext cx="4690483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ETHICAL CONSIDERATIONS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7188" name="TextBox 26">
            <a:extLst>
              <a:ext uri="{FF2B5EF4-FFF2-40B4-BE49-F238E27FC236}">
                <a16:creationId xmlns:a16="http://schemas.microsoft.com/office/drawing/2014/main" id="{99DEC46F-76F2-CDA0-C2B5-871BDEBA68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2031314"/>
              </p:ext>
            </p:extLst>
          </p:nvPr>
        </p:nvGraphicFramePr>
        <p:xfrm>
          <a:off x="427831" y="1222689"/>
          <a:ext cx="6097772" cy="4524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14528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446"/>
    </mc:Choice>
    <mc:Fallback>
      <p:transition spd="slow" advTm="48446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524000" y="5657850"/>
            <a:ext cx="9144000" cy="342580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52951" y="5657850"/>
            <a:ext cx="6115049" cy="342579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4001" y="5661838"/>
            <a:ext cx="9143999" cy="346331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>
                  <a:lumMod val="60000"/>
                  <a:lumOff val="40000"/>
                  <a:alpha val="59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10475" y="5661838"/>
            <a:ext cx="3057524" cy="348299"/>
          </a:xfrm>
          <a:prstGeom prst="rect">
            <a:avLst/>
          </a:prstGeom>
          <a:gradFill>
            <a:gsLst>
              <a:gs pos="19000">
                <a:schemeClr val="accent6">
                  <a:lumMod val="75000"/>
                  <a:alpha val="61000"/>
                </a:schemeClr>
              </a:gs>
              <a:gs pos="99000">
                <a:schemeClr val="accent6">
                  <a:alpha val="87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849327-BFB1-659F-412F-9DF461B39E31}"/>
              </a:ext>
            </a:extLst>
          </p:cNvPr>
          <p:cNvSpPr txBox="1"/>
          <p:nvPr/>
        </p:nvSpPr>
        <p:spPr>
          <a:xfrm>
            <a:off x="334536" y="960147"/>
            <a:ext cx="3073563" cy="6980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3600" b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summary</a:t>
            </a:r>
            <a:r>
              <a:rPr lang="en-GB" sz="36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</p:txBody>
      </p:sp>
      <p:graphicFrame>
        <p:nvGraphicFramePr>
          <p:cNvPr id="51" name="TextBox 2">
            <a:extLst>
              <a:ext uri="{FF2B5EF4-FFF2-40B4-BE49-F238E27FC236}">
                <a16:creationId xmlns:a16="http://schemas.microsoft.com/office/drawing/2014/main" id="{8F5D7071-1AD9-A6B5-EC40-AA29C49F17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47450719"/>
              </p:ext>
            </p:extLst>
          </p:nvPr>
        </p:nvGraphicFramePr>
        <p:xfrm>
          <a:off x="334537" y="711200"/>
          <a:ext cx="7275937" cy="4786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93CEE9C7-625C-E61D-E22C-2B09190AD6FF}"/>
              </a:ext>
            </a:extLst>
          </p:cNvPr>
          <p:cNvSpPr txBox="1"/>
          <p:nvPr/>
        </p:nvSpPr>
        <p:spPr>
          <a:xfrm>
            <a:off x="334537" y="5179515"/>
            <a:ext cx="22395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(Corrigan et al., 2014; Paananen et al., 2020).</a:t>
            </a:r>
          </a:p>
          <a:p>
            <a:r>
              <a:rPr lang="en-GB" sz="6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(Hannah et al., 2023).</a:t>
            </a:r>
          </a:p>
          <a:p>
            <a:r>
              <a:rPr lang="en-GB" sz="6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Kunorubwe</a:t>
            </a:r>
            <a:r>
              <a:rPr lang="en-GB" sz="6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</p:txBody>
      </p:sp>
      <p:pic>
        <p:nvPicPr>
          <p:cNvPr id="3" name="Picture 2" descr="A person drinking from a straw&#10;&#10;Description automatically generated">
            <a:extLst>
              <a:ext uri="{FF2B5EF4-FFF2-40B4-BE49-F238E27FC236}">
                <a16:creationId xmlns:a16="http://schemas.microsoft.com/office/drawing/2014/main" id="{E4E7E22A-1D0A-51E0-A1B0-166C9BB3703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7747000" y="316850"/>
            <a:ext cx="4279900" cy="52063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55487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465"/>
    </mc:Choice>
    <mc:Fallback>
      <p:transition spd="slow" advTm="574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1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DBC8414-BE7E-4B6C-A114-B2C3795C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53806" y="1153804"/>
            <a:ext cx="634620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2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59574" y="3578975"/>
            <a:ext cx="2502407" cy="4055644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DE6E822A-8BCF-432C-83E6-BBE821476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13000">
                <a:schemeClr val="accent4">
                  <a:lumMod val="20000"/>
                  <a:lumOff val="80000"/>
                  <a:alpha val="200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DB7129-11CE-ECB4-5477-E831DA7C4762}"/>
              </a:ext>
            </a:extLst>
          </p:cNvPr>
          <p:cNvSpPr txBox="1"/>
          <p:nvPr/>
        </p:nvSpPr>
        <p:spPr>
          <a:xfrm>
            <a:off x="233210" y="2502407"/>
            <a:ext cx="3555133" cy="134139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2000" b="1" cap="all" spc="75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GanTt</a:t>
            </a:r>
            <a:r>
              <a:rPr lang="en-US" sz="2000" b="1" cap="all" spc="75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Chart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2000" b="1" cap="all" spc="75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Rehabilitative proposal</a:t>
            </a:r>
          </a:p>
        </p:txBody>
      </p:sp>
      <p:pic>
        <p:nvPicPr>
          <p:cNvPr id="3" name="Picture 2" descr="A chart with colorful squares&#10;&#10;Description automatically generated">
            <a:extLst>
              <a:ext uri="{FF2B5EF4-FFF2-40B4-BE49-F238E27FC236}">
                <a16:creationId xmlns:a16="http://schemas.microsoft.com/office/drawing/2014/main" id="{2990D2A2-5A89-1407-CFCA-E4D761BB80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131" y="457200"/>
            <a:ext cx="5951114" cy="595111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39401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92"/>
    </mc:Choice>
    <mc:Fallback>
      <p:transition spd="slow" advTm="102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power of these two words: Thank you ...">
            <a:extLst>
              <a:ext uri="{FF2B5EF4-FFF2-40B4-BE49-F238E27FC236}">
                <a16:creationId xmlns:a16="http://schemas.microsoft.com/office/drawing/2014/main" id="{21A571B8-4D82-3E7E-2030-024E101D6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713" y="315992"/>
            <a:ext cx="7374835" cy="556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2BAAE0F-975D-2F8D-3E56-33AB36597C05}"/>
              </a:ext>
            </a:extLst>
          </p:cNvPr>
          <p:cNvSpPr txBox="1"/>
          <p:nvPr/>
        </p:nvSpPr>
        <p:spPr>
          <a:xfrm>
            <a:off x="8825948" y="1868557"/>
            <a:ext cx="264380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 to follow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395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91"/>
    </mc:Choice>
    <mc:Fallback>
      <p:transition spd="slow" advTm="7291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9DA62C4-D2BD-5B83-0B58-7BA1EE8E4E6C}"/>
              </a:ext>
            </a:extLst>
          </p:cNvPr>
          <p:cNvSpPr txBox="1"/>
          <p:nvPr/>
        </p:nvSpPr>
        <p:spPr>
          <a:xfrm>
            <a:off x="134112" y="184237"/>
            <a:ext cx="11923776" cy="5874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Aigner, C., Eder, M.,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Baranyi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Grechenig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 (2020, August).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recoverApp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-A mobile health solution to support people in stationary rehabilitation. In 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2020 IEEE 8th International Conference on Serious Games and Applications for Health (</a:t>
            </a:r>
            <a:r>
              <a:rPr lang="en-GB" sz="800" i="1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SeGAH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(pp. 1-6). IEEE.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10.1109/SeGAH49190.2020.9201839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American Psychological Association. (2002). No title.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American Psychological Association Ethical Principles of Psychologists and Code of Conduct, </a:t>
            </a:r>
            <a:r>
              <a:rPr lang="en-GB" sz="800" i="1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https://psycnet.apa.org/doi/10.1037/0003-066X.47.12.1597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American Psychiatric Association, D., &amp; American Psychiatric Association. (2013). 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Diagnostic and statistical manual of mental disorders: DSM-5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American psychiatric association Washington, DC. 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Beauchamp, T. L., &amp; Childress, J. F. (2001). 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Principles of biomedical ethics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Oxford University Press, USA.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https://doi.org/10.1093/occmed/kqu158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Bockting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 L.,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Hollon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D., Jarrett, R. B.,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Kuyken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W., &amp; Dobson, K. (2015). A lifetime approach to major depressive disorder: the contributions of psychological interventions in preventing relapse and recurrence.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Clinical Psychology Review, 41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16-26.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https://doi.org/10.1016/j.cpr.2015.02.003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Brady, P., Kangas, M., &amp; McGill, K. (2017). “Family matters”: a systematic review of the evidence for family psychoeducation for major depressive disorder.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Marital and Family Therapy, 43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245-263.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https://doi.org/10.1111/jmft.12204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Bremner, J. D.,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Moazzami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Wittbrodt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T., Nye, J. A., Lima, B. B., Gillespie, C. F., Rapaport, M. H., Pearce, B. D., Shah, A. J.,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Vaccarino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V. (2020). Diet, stress and mental health.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Nutrients, 12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(8), 2428.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https://doi.org/10.3390/nu12082428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Broyd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J., van Hell, H. H., Beale, C.,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Yuecel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Solowij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N. (2016). Acute and chronic effects of cannabinoids on human cognition—a systematic review.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Biological Psychiatry, 79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(7), 557-567.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Cipriani, A., Furukawa, T. A.,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Salanti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G.,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Chaimani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Atkinson, L. Z., Ogawa, Y., ... &amp; Geddes, J. R. (2018). Comparative efficacy and acceptability of 21 antidepressant drugs for the acute treatment of adults with major depressive disorder: a systematic review and network meta-analysis. The Lancet, 391(10128), 1357-1366.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/>
              </a:rPr>
              <a:t>https://doi.org/10.1016/S0140-6736(17)32802-7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Conejo-Ceron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Bellón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Á,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Motrico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E., Campos-Paino, H., Martin-Gomez, C., Ebert, D. D.,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Buntrock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C., Gili, M., &amp; Moreno-Peral, P. (2020). Moderators of psychological and psychoeducational interventions for the prevention of depression: A systematic review.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Clinical Psychology Review, 79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101859.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/>
              </a:rPr>
              <a:t>https://doi.org/10.1016/j.cpr.2020.101859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Corey, M. S., Corey, G., &amp; Corey, C. (2018). 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Groups: Process and practice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Cengage Learning.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Costa, T.,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Menzat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Engelthaler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T., Fell, B.,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Franarin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T., Roque, G., Wei, Y., Zhang, X., &amp; McAllister-Williams, R. H. (2022). The burden associated with, and management of, difficult-to-treat depression in patients under specialist psychiatric care in the United Kingdom.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Psychopharmacology, 36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545-556.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4976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34"/>
    </mc:Choice>
    <mc:Fallback>
      <p:transition spd="slow" advTm="2334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3663D13-5042-958E-FFE2-8E25CEA5FF05}"/>
              </a:ext>
            </a:extLst>
          </p:cNvPr>
          <p:cNvSpPr txBox="1"/>
          <p:nvPr/>
        </p:nvSpPr>
        <p:spPr>
          <a:xfrm>
            <a:off x="218591" y="585367"/>
            <a:ext cx="11754818" cy="55399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Cuijpers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Karyotaki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E., Weitz, E., Andersson, G.,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Hollon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D., van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Straten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&amp; Cipriani, A. (2016). The effects of psychotherapies for major depression in adults on remission, recovery and improvement: a meta-analysis. Journal of affective disorders, 210, 29-42.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https://doi.org/10.1016/j.jad.2014.02.026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Deek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H., Noureddine, S., Newton, P. J., Inglis, S. C., MacDonald, P. S., &amp; Davidson, P. M. (2016). A family‐focused intervention for heart failure self‐care: conceptual underpinnings of a culturally appropriate intervention.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Advanced Nursing, 72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434-450.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https://doi.org/10.1111/jan.12768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Ethics Committee of the British Psychological Society. (2009). Code of ethics and conduct. Paper presented at the </a:t>
            </a:r>
            <a:r>
              <a:rPr lang="en-GB" sz="800" i="1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British Psychological Society.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Fekadu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Shibeshi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W.,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Engidawork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(2017). Major depressive disorder: pathophysiology and clinical management.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 Depress Anxiety, 6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255-257.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https://doi.org/10.4172/2167-1044.1000255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Ferrari, A. J.,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Charlson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F. J., Norman, R. E., Patten, S. B., Freedman, G., Murray, C. J., ... &amp; Whiteford, H. A. (2013). Burden of depressive disorders by country, sex, age, and year: findings from the global burden of disease study 2010.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PLoS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medicine, 10(11), e1001547.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Feusner, J. D., Madsen, S., Moody, T. D.,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Bohon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Hembacher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Bookheimer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Y.,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Bystritsky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(2012). Effects of cranial electrotherapy stimulation on resting state brain activity. Brain and behavior, 2(3), 211–220. 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https://doi.org/10.1002/brb3.45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Firth, J.,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Torous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J., Nicholas, J., Carney, R., Pratap, A., Rosenbaum, S., ... &amp; Sarris, J. (2017). The efficacy of smartphone-based mental health interventions for depressive symptoms: a meta-analysis of randomized controlled trials. World Psychiatry, 16(3), 287-298.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Fink-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Samnick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(2021). The social determinants of mental health: definitions, distinctions, and dimensions for professional case management: part 1.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Professional Case Management, 26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(3), 121-137.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https://doi.org/10.1097/NCM.0000000000000497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Fried, E. I., Flake, J. K.,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Robinaugh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 J. (2022a). Revisiting the theoretical and methodological foundations of depression measurement.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Nature Reviews Psychology, 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(6), 358-368.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Fried, E. I., Flake, J. K.,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Robinaugh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 J. (2022b). Revisiting the theoretical and methodological foundations of depression measurement.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Nature Reviews Psychology, 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(6), 358-368.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https://doi.org/10.1038%2Fs44159-022-00050-2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Gartlehner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G.,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Gaynes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B. N., Amick, H. R., Asher, G. N., Morgan, L. C., Coker-Schwimmer, E.,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Forneris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C., Boland, E., Lux, L. J., &amp; Gaylord, S. (2016). Comparative benefits and harms of antidepressant, psychological, complementary, and exercise treatments for major depression: an evidence report for a clinical practice guideline from the American College of Physicians.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Annals of Internal Medicine, 164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331-341.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George, L. K., &amp; Lynch, S. M. (2017). Race differences in depressive symptoms: A dynamic perspective on stress exposure and vulnerability. Journal of health and social behavior, 58(4), 427-442.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800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Glickman, N. S., Crump, C., &amp; </a:t>
            </a:r>
            <a:r>
              <a:rPr lang="en-GB" sz="800" kern="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Hamerdinger</a:t>
            </a:r>
            <a:r>
              <a:rPr lang="en-GB" sz="800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(2020). Language deprivation is a game changer for the clinical specialty of deaf mental health.</a:t>
            </a:r>
            <a:r>
              <a:rPr lang="en-GB" sz="800" i="1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800" i="1" kern="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Jadara</a:t>
            </a:r>
            <a:r>
              <a:rPr lang="en-GB" sz="800" i="1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54</a:t>
            </a:r>
            <a:r>
              <a:rPr lang="en-GB" sz="800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54.</a:t>
            </a:r>
          </a:p>
          <a:p>
            <a:pPr lvl="1"/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/>
              </a:rPr>
              <a:t>https://repository.wcsu.edu/jadara/vol54/iss1/4?utm_source=repository.wcsu.edu%2Fjadara%2Fvol54%2Fiss1%2F4&amp;utm_medium=PDF&amp;utm_campaign=PDFCoverPages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306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87"/>
    </mc:Choice>
    <mc:Fallback>
      <p:transition spd="slow" advTm="1787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CE695EE-39F7-8040-E598-28767B8DDC37}"/>
              </a:ext>
            </a:extLst>
          </p:cNvPr>
          <p:cNvSpPr txBox="1"/>
          <p:nvPr/>
        </p:nvSpPr>
        <p:spPr>
          <a:xfrm>
            <a:off x="241852" y="737782"/>
            <a:ext cx="11708295" cy="5382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Hamilton, M. (1960a). A rating scale for depression.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Neurology, Neurosurgery, and Psychiatry, 23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56.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Hamilton, M. (1960b). A rating scale for depression. Journal of Neurology.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Neurosurgery and Psychiatry, 23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56-62.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Han, H., Hou, Y., Yao, S., Hu, S., Zhou, Q., Yu, X., McIntyre, R. S., &amp; Shi, C. (2021). The relationship between cognitive dysfunction through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thinc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-integrated tool (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thinc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-it) and psychosocial function in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chinese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patients with major depressive disorder.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Frontiers in Psychiatry, 12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763603.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https://doi.org/10.3389/fpsyt.2021.763603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Hannah, L. A., Walsh, C. M., Jopling, L., Perez, J., Cardinal, R. N., &amp; Cameron, R. A. (2023). Economic evaluation of interventions for treatment-resistant depression: A systematic review.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Frontiers in Psychiatry, 14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1056210.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Howes, O. D.,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Thase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E.,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Pillinger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 (2022). Treatment resistance in psychiatry: state of the art and new directions.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Molecular Psychiatry, 27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58-72.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Huey Jr, S. J., Park, A. L.,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Galán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 A., &amp; Wang, C. X. (2023). Culturally responsive cognitive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behavioral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therapy for ethnically diverse populations.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Annual Review of Clinical Psychology, 19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51-78.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https://doi.org/10.1146/annurev-clinpsy-080921-072750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Jarrett, R. B.,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Minhajuddin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Vittengl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R., Clark, L. A.,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Thase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E. (2016). Quantifying and qualifying the preventive effects of acute-phase cognitive therapy: Pathways to personalizing care.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Consulting and Clinical Psychology, 84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(4), 365.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https://doi.org/10.1037%2Fccp0000069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Kaplan, J. (2019). Self-care as self-blame redux: Stress as personal and political.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Kennedy Institute of Ethics Journal, 29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97-123.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Karyotaki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E., Riper, H.,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Twisk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Hoogendoorn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Kleiboer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Mira, A., ...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Cuijpers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 (2021). Efficacy of self-guided internet-based cognitive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behavioral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therapy in the treatment of depressive symptoms: a meta-analysis of individual participant data. JAMA psychiatry, 78(4), 351-359.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http://jama.jamanetwork.com/article.aspx?doi=10.1001/jamapsychiatry.2017.0044&amp;utm_campaign=articlePDF%26utm_medium=articlePDFlink%26utm_source=articlePDF%26utm_content=jamapsychiatry.2017.0044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Kim, Y., &amp; Park, S. (2021). An alternative approach to future diagnostic standards for major depressive disorder.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Progress in Neuro-Psychopharmacology and Biological Psychiatry, 105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110133.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Kraemer, H. C., Wilson, G. T., Fairburn, C. G.,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Agras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W. S. (2017). Mediators and moderators of treatment effects in randomized clinical trials. Archives of general psychiatry, 74(2), 127-138.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Kraus, C.,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Kadriu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Lanzenberger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R., Zarate Jr, C. A., &amp; Kasper, S. (2019). Prognosis and improved outcomes in major depression: a review.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Translational Psychiatry, 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127.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Kroenke, K., Spitzer, R. L., &amp; Williams, J. B. (2001a). The PHQ‐9: validity of a brief depression severity measure.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General Internal Medicine, 16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(9), 606-613.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8968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06"/>
    </mc:Choice>
    <mc:Fallback>
      <p:transition spd="slow" advTm="2206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4C5DA6-B4F0-4742-6549-EFCC4A990B48}"/>
              </a:ext>
            </a:extLst>
          </p:cNvPr>
          <p:cNvSpPr txBox="1"/>
          <p:nvPr/>
        </p:nvSpPr>
        <p:spPr>
          <a:xfrm>
            <a:off x="183875" y="536436"/>
            <a:ext cx="11643690" cy="52670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Kroenke, K., Spitzer, R. L., &amp; Williams, J. B. (2001b). The PHQ‐9: validity of a brief depression severity measure.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General Internal Medicine, 16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(9), 606-613.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Kunorubwe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 (2023). Cultural adaptations of group CBT for depressed clients from diverse backgrounds: A systematic review.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The Cognitive Behaviour Therapist, 16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e35.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https://doi.org/10.1017/S1754470X23000302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Lyus, R.,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Buamah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C., Pollock, A. M., Cosgrove, L.,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Brhlikova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 (2023). Global Burden of Disease 2017 estimates for major depressive disorder: a critical appraisal of the epidemiological evidence.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JRSM Open, 14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(9), 20542704231197594.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https://doi.org/10.1177/20542704231197594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Malik, A., &amp; Ahmed, F. (2023). Technology and Mental Health: Harnessing Digital Interventions for Support and Treatment.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Psychology, Health and Social Challenges, 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(02), 149-162.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Malhi, G. S., &amp; Mann, J. J. (2018). Depression. Lancet (London, England), 392(10161), 2299–2312.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https://doi.org/10.1016/S0140-6736(18)31948-2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Marmot, M., Friel, S., Bell, R.,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Houweling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 A., &amp; Taylor, S. (2008). Closing the gap in a generation: health equity through action on the social determinants of health.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The Lancet, 372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(9650), 1661-1669.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Marx, W., Manger, S. H.,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Blencowe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M., Murray, G., Ho, F. Y., Lawn, S., Blumenthal, J. A.,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Schuch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F., Stubbs, B.,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Ruusunen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(2023a). Clinical guidelines for the use of lifestyle-based mental health care in major depressive disorder: World Federation of Societies for Biological Psychiatry (WFSBP) and Australasian Society of Lifestyle Medicine (ASLM) taskforce.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The World Journal of Biological Psychiatry, 24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333-386.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https://doi.org/10.1080/15622975.2022.2112074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Marx, W.,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Penninx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B. W.,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Solmi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M., Furukawa, T. A., Firth, J., Carvalho, A. F., &amp; Berk, M. (2023b). Major depressive disorder.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Nature Reviews Disease Primers, 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44.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Mayberry, K. E. (2023). No title.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Systematic Review of Cranial Electrotherapy Stimulation Treatment of PTSD with Veteran and Military Populations,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Morton, E., Foxworth, P.,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Dardess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Altimus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C., DePaulo, J. R.,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Talluri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S., Michalak, E. E.,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Rinvelt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 D., Corrigan, P. W., &amp; Turvey, C. (2022). “Supporting Wellness”: a depression and bipolar support alliance mixed-methods investigation of lived experience perspectives and priorities for mood disorder treatment.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Affective Disorders, 299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575-584.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https://doi.org/10.1016/j.jad.2021.12.032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Obuobi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-Donkor, G.,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Nkire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N., &amp; Agyapong, V. I. (2021). Prevalence of major depressive disorder and correlates of thoughts of death, suicidal behaviour, and death by suicide in the geriatric population—A general review of literature.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800" i="1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Behavioral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Sciences, 11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(11), 142.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Oluboka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O. J., Katzman, M. A.,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Habert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J., McIntosh, D., MacQueen, G. M.,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Milev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 V., McIntyre, R. S.,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Blier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 (2018). Functional recovery in major depressive disorder: providing early optimal treatment for the individual patient.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International Journal of Neuropsychopharmacology, 21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128-144.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https://doi.org/10.1093/ijnp/pyx081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1107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88"/>
    </mc:Choice>
    <mc:Fallback>
      <p:transition spd="slow" advTm="2788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FF235E-69C8-2604-CFE7-957CBEDD5666}"/>
              </a:ext>
            </a:extLst>
          </p:cNvPr>
          <p:cNvSpPr txBox="1"/>
          <p:nvPr/>
        </p:nvSpPr>
        <p:spPr>
          <a:xfrm>
            <a:off x="259659" y="169165"/>
            <a:ext cx="11672681" cy="65196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Ortega, M. A.,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Fraile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-Martínez, Ó, García-Montero, C., Alvarez-Mon, M. A.,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Lahera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G., Monserrat, J.,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Llavero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-Valero, M., Gutiérrez-Rojas, L., Molina, R., &amp; Rodríguez-Jimenez, R. (2022). Biological role of nutrients, food and dietary patterns in the prevention and clinical management of major depressive disorder.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Nutrients, 14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(15), 3099.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Paananen, J., Lindholm, C., Stevanovic, M.,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Weiste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(2020). Tensions and paradoxes of stigma: Discussing stigma in mental health rehabilitation.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International Journal of Environmental Research and Public Health, 17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(16), 5943.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https://doi.org/10.3390/ijerph17165943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Pahlavani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 A. (2023). Possible role of exercise therapy on depression: Effector neurotransmitters as key players.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Behavioural Brain Research, 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114791.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Rock, P. L.,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Roiser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P., Riedel, W. J., &amp; Blackwell, A. (2014). Cognitive impairment in depression: a systematic review and meta-analysis.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Psychological Medicine, 44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(10), 2029-2040.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https://doi.org:/10.1017/S0033291713002535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Rowan, A. B., Grove, J.,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Solfelt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Magnante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(2021). Reducing the impacts of mental health stigma through integrated primary care: an examination of the evidence.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Clinical Psychology in Medical Settings, 28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679-693.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Schuch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F. B.,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Vancampfort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D., Firth, J., Rosenbaum, S., Ward, P. B., Silva, E. S., ... &amp; Stubbs, B. (2018). Physical activity and incident depression: a meta-analysis of prospective cohort studies. American journal of psychiatry, 175(7), 631-648.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Sharma, A., Harrington, R. A., McClellan, M. B.,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Turakhia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P.,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Eapen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Z. J.,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Steinhubl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Mault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R.,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Majmudar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D.,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Roessig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Chandross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 J. (2018). Using digital health technology to better generate evidence and deliver evidence-based care.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the American College of Cardiology, 71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(23), 2680-2690.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Sheehan, D. V., Harnett-Sheehan, K., &amp; Raj, B. (1996). The measurement of disability.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International Clinical Psychopharmacology, 11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89-95.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Sim, K., Lau, W. K., Sim, J., Sum, M. Y.,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Baldessarini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 J. (2016). Prevention of relapse and recurrence in adults with major depressive disorder: systematic review and meta-analyses of controlled trials.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International Journal of Neuropsychopharmacology, 19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pyv076.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https://doi.org/10.1093/ijnp/pyv076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Tondo, L.,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Baldessarini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 J. (2024). Prevention of suicidal behavior with lithium treatment in patients with recurrent mood disorders.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International Journal of Bipolar Disorders, 12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6.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Torous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J., Nicholas, J., Larsen, M. E., Firth, J., Christensen, H., &amp; editors. (2020). Clinical review of user engagement with mental health smartphone apps: evidence, theory and improvements. Evidence-Based Mental Health, 23(3), 87-90.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https://doi.org/10.1136%2Feb-2018-102891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Vandeleur, C. L.,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Fassassi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Castelao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Glaus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Strippoli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F.,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Lasserre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M.,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Rudaz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Gebreab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Pistis, G., &amp; Aubry, J. (2017). Prevalence and correlates of DSM-5 major depressive and related disorders in the community.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Psychiatry Research, 250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50-58.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https://doi.org/10.1016/j.psychres.2017.01.060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World Health Organization. (2000). World Health Organization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disabilty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assessment schedule: WHODAS II. Phase 2 field trials. Health services research.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World Health Organization. (2008). 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global burden of disease: 2004 update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World Health Organization.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436703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79"/>
    </mc:Choice>
    <mc:Fallback>
      <p:transition spd="slow" advTm="2479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3.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3"/>
</p:tagLst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Tw Cen MT"/>
        <a:ea typeface=""/>
        <a:cs typeface=""/>
      </a:majorFont>
      <a:minorFont>
        <a:latin typeface="Tw Cen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6" ma:contentTypeDescription="Create a new document." ma:contentTypeScope="" ma:versionID="cf8af62394ef9ec9f02b93e8f0375b6e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723598a96cba983c2fc78cdccbc3c009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  <xsd:element ref="ns3:MediaServiceDateTaken" minOccurs="0"/>
                <xsd:element ref="ns3:MediaLengthInSeconds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BBD0FBE-BA71-4080-B0E9-9B0CB22801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3A0A1C5-5127-4BB5-BD2F-29A008F76077}">
  <ds:schemaRefs>
    <ds:schemaRef ds:uri="http://www.w3.org/XML/1998/namespace"/>
    <ds:schemaRef ds:uri="http://purl.org/dc/terms/"/>
    <ds:schemaRef ds:uri="http://schemas.openxmlformats.org/package/2006/metadata/core-properties"/>
    <ds:schemaRef ds:uri="http://schemas.microsoft.com/office/2006/metadata/properties"/>
    <ds:schemaRef ds:uri="95817cb9-f0eb-4f4d-892c-47ab9f8957c0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9823f8e4-81f3-4a59-a026-c1a9717271f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AAB0AA9-71C0-4333-87D4-CD1F2C47DA2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10803</TotalTime>
  <Words>5322</Words>
  <Application>Microsoft Office PowerPoint</Application>
  <PresentationFormat>Widescreen</PresentationFormat>
  <Paragraphs>238</Paragraphs>
  <Slides>23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Aptos</vt:lpstr>
      <vt:lpstr>Arial</vt:lpstr>
      <vt:lpstr>Calibri</vt:lpstr>
      <vt:lpstr>Symbol</vt:lpstr>
      <vt:lpstr>Tw Cen MT</vt:lpstr>
      <vt:lpstr>GradientRiseVTI</vt:lpstr>
      <vt:lpstr>Psychopathology Intervention Proposal Mood Disorders ECAP6006 Emma Williams 2107833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Williams (2107833)</dc:creator>
  <cp:lastModifiedBy>Emma Williams (2107833)</cp:lastModifiedBy>
  <cp:revision>7</cp:revision>
  <dcterms:created xsi:type="dcterms:W3CDTF">2024-03-29T15:59:06Z</dcterms:created>
  <dcterms:modified xsi:type="dcterms:W3CDTF">2024-04-23T11:25:56Z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