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15" autoAdjust="0"/>
    <p:restoredTop sz="94660"/>
  </p:normalViewPr>
  <p:slideViewPr>
    <p:cSldViewPr snapToGrid="0">
      <p:cViewPr varScale="1">
        <p:scale>
          <a:sx n="69" d="100"/>
          <a:sy n="69" d="100"/>
        </p:scale>
        <p:origin x="65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95C5C9-164C-46B3-A87E-7660D39D3106}" type="datetime2">
              <a:rPr lang="en-US" smtClean="0"/>
              <a:t>Monday, November 20,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84866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DCFF8A-AAF8-4A12-8A91-9CA0EAF6CBB9}" type="datetime2">
              <a:rPr lang="en-US" smtClean="0"/>
              <a:t>Monday, November 20,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4115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CC25C3-021A-4B0B-8F70-0C181FE1CF45}" type="datetime2">
              <a:rPr lang="en-US" smtClean="0"/>
              <a:t>Monday, November 20,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784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3D88D-8CEC-4ED9-A53B-5596187D9A16}" type="datetime2">
              <a:rPr lang="en-US" smtClean="0"/>
              <a:t>Monday, November 20,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9449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CCD382-DFDA-4722-A27A-59C21AD112F2}" type="datetime2">
              <a:rPr lang="en-US" smtClean="0"/>
              <a:t>Monday, November 20,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9273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2A30D-1C09-413F-AAB1-38F366000715}" type="datetime2">
              <a:rPr lang="en-US" smtClean="0"/>
              <a:t>Monday, November 20,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1500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B82B9C-D65E-4F64-95C3-B10F3B00F0D9}" type="datetime2">
              <a:rPr lang="en-US" smtClean="0"/>
              <a:t>Monday, November 20,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115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5FDCC-6AAC-4A08-B9E0-3793AB5E64C3}" type="datetime2">
              <a:rPr lang="en-US" smtClean="0"/>
              <a:t>Monday, November 20,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0781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49FE94D-439C-40F1-900E-BC07940E3988}" type="datetime2">
              <a:rPr lang="en-US" smtClean="0"/>
              <a:t>Monday, November 20,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086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75179A-1E2B-41AB-B400-4F1B4022FAEE}" type="datetime2">
              <a:rPr lang="en-US" smtClean="0"/>
              <a:t>Monday, November 20,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7927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81D0F-6595-4F14-8EF3-954CD87C797B}" type="datetime2">
              <a:rPr lang="en-US" smtClean="0"/>
              <a:t>Monday, November 20,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538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A2CF1-0EB2-4673-802D-3371233E4A77}" type="datetime2">
              <a:rPr lang="en-US" smtClean="0"/>
              <a:t>Monday, November 20,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0573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4" r:id="rId1"/>
    <p:sldLayoutId id="2147483845" r:id="rId2"/>
    <p:sldLayoutId id="2147483846" r:id="rId3"/>
    <p:sldLayoutId id="2147483847" r:id="rId4"/>
    <p:sldLayoutId id="2147483848" r:id="rId5"/>
    <p:sldLayoutId id="2147483849" r:id="rId6"/>
    <p:sldLayoutId id="2147483850" r:id="rId7"/>
    <p:sldLayoutId id="2147483851" r:id="rId8"/>
    <p:sldLayoutId id="2147483852" r:id="rId9"/>
    <p:sldLayoutId id="2147483853" r:id="rId10"/>
    <p:sldLayoutId id="214748385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1A2C7-3C6A-40D5-3EBE-4A46B15987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4677" y="1432213"/>
            <a:ext cx="6081219" cy="5238878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1400" b="1" dirty="0">
                <a:latin typeface="Bernard MT Condensed" panose="02050806060905020404" pitchFamily="18" charset="0"/>
              </a:rPr>
            </a:br>
            <a:br>
              <a:rPr lang="en-GB" sz="1800" b="1" dirty="0">
                <a:latin typeface="Amasis MT Pro Black" panose="02040A04050005020304" pitchFamily="18" charset="0"/>
              </a:rPr>
            </a:br>
            <a:br>
              <a:rPr lang="en-GB" sz="1400" b="1" dirty="0">
                <a:latin typeface="Amasis MT Pro Black" panose="02040A04050005020304" pitchFamily="18" charset="0"/>
              </a:rPr>
            </a:br>
            <a:br>
              <a:rPr lang="en-GB" sz="1800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2000" b="1" dirty="0">
                <a:solidFill>
                  <a:schemeClr val="accent4">
                    <a:lumMod val="20000"/>
                    <a:lumOff val="80000"/>
                  </a:schemeClr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2200" b="1" dirty="0">
                <a:solidFill>
                  <a:srgbClr val="FF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TRADIZIONALE  COLAZIONE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Caffe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all’italiano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+                </a:t>
            </a:r>
            <a:r>
              <a:rPr lang="en-GB" sz="1800" b="1" dirty="0">
                <a:solidFill>
                  <a:srgbClr val="FF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3,80€ 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cornetto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ciocoolato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           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( Coffee with chocolate croissant)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Succo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di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frutta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+                     </a:t>
            </a:r>
            <a:r>
              <a:rPr lang="en-GB" sz="1800" b="1" dirty="0">
                <a:solidFill>
                  <a:srgbClr val="FF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9,00€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uova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el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tegamino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+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torta di mele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(fruit juice with fried eggs with apple pie )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Latte +                                         </a:t>
            </a:r>
            <a:r>
              <a:rPr lang="en-GB" sz="1800" b="1" dirty="0">
                <a:solidFill>
                  <a:srgbClr val="FF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3,60€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biscotti da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inzuppo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+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(milk with soak biscuits )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Cioccolato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 </a:t>
            </a:r>
            <a:r>
              <a:rPr lang="en-GB" sz="1800" b="1" dirty="0" err="1">
                <a:latin typeface="Amasis MT Pro Black" panose="02040A04050005020304" pitchFamily="18" charset="0"/>
                <a:cs typeface="Aharoni" panose="02010803020104030203" pitchFamily="2" charset="-79"/>
              </a:rPr>
              <a:t>caldo</a:t>
            </a: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+                 </a:t>
            </a:r>
            <a:r>
              <a:rPr lang="en-GB" sz="1800" b="1" dirty="0">
                <a:solidFill>
                  <a:srgbClr val="FF0000"/>
                </a:solidFill>
                <a:latin typeface="Amasis MT Pro Black" panose="02040A04050005020304" pitchFamily="18" charset="0"/>
                <a:cs typeface="Aharoni" panose="02010803020104030203" pitchFamily="2" charset="-79"/>
              </a:rPr>
              <a:t>5,00€</a:t>
            </a:r>
            <a:b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</a:br>
            <a:r>
              <a:rPr lang="en-GB" sz="1800" b="1" dirty="0">
                <a:latin typeface="Amasis MT Pro Black" panose="02040A04050005020304" pitchFamily="18" charset="0"/>
                <a:cs typeface="Aharoni" panose="02010803020104030203" pitchFamily="2" charset="-79"/>
              </a:rPr>
              <a:t>toast al prosciutto </a:t>
            </a:r>
            <a:br>
              <a:rPr lang="en-GB" sz="1800" b="1" dirty="0"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GB" sz="1400" b="1" dirty="0"/>
            </a:br>
            <a:br>
              <a:rPr lang="en-GB" sz="1400" b="1" dirty="0">
                <a:latin typeface="Amasis MT Pro Black" panose="02040A04050005020304" pitchFamily="18" charset="0"/>
              </a:rPr>
            </a:br>
            <a:br>
              <a:rPr lang="en-GB" sz="1400" b="1" dirty="0">
                <a:latin typeface="Amasis MT Pro Black" panose="02040A04050005020304" pitchFamily="18" charset="0"/>
              </a:rPr>
            </a:br>
            <a:br>
              <a:rPr lang="en-GB" sz="1400" b="1" dirty="0">
                <a:latin typeface="Amasis MT Pro Black" panose="02040A04050005020304" pitchFamily="18" charset="0"/>
              </a:rPr>
            </a:br>
            <a:r>
              <a:rPr lang="en-GB" sz="1400" b="1" dirty="0">
                <a:latin typeface="Amasis MT Pro Black" panose="02040A04050005020304" pitchFamily="18" charset="0"/>
              </a:rPr>
              <a:t> </a:t>
            </a:r>
            <a:br>
              <a:rPr lang="en-GB" sz="1400" b="1" dirty="0"/>
            </a:br>
            <a:endParaRPr lang="en-GB" sz="1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AF9961-0E9D-E64C-CC16-1157CD214F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6333331"/>
            <a:ext cx="5015638" cy="524669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www.italiano hotel.it</a:t>
            </a:r>
          </a:p>
        </p:txBody>
      </p:sp>
      <p:pic>
        <p:nvPicPr>
          <p:cNvPr id="5" name="Picture 4" descr="A coffee cup and croissant on a table&#10;&#10;Description automatically generated with medium confidence">
            <a:extLst>
              <a:ext uri="{FF2B5EF4-FFF2-40B4-BE49-F238E27FC236}">
                <a16:creationId xmlns:a16="http://schemas.microsoft.com/office/drawing/2014/main" id="{81E640A7-4A1D-8A02-60D1-A81B37C67B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9" r="-2" b="8608"/>
          <a:stretch/>
        </p:blipFill>
        <p:spPr>
          <a:xfrm>
            <a:off x="6777431" y="720000"/>
            <a:ext cx="4348988" cy="2524669"/>
          </a:xfrm>
          <a:custGeom>
            <a:avLst/>
            <a:gdLst/>
            <a:ahLst/>
            <a:cxnLst/>
            <a:rect l="l" t="t" r="r" b="b"/>
            <a:pathLst>
              <a:path w="5014800" h="2524669">
                <a:moveTo>
                  <a:pt x="0" y="0"/>
                </a:moveTo>
                <a:lnTo>
                  <a:pt x="5014800" y="0"/>
                </a:lnTo>
                <a:lnTo>
                  <a:pt x="5014800" y="2524669"/>
                </a:lnTo>
                <a:lnTo>
                  <a:pt x="0" y="2524669"/>
                </a:lnTo>
                <a:close/>
              </a:path>
            </a:pathLst>
          </a:custGeom>
        </p:spPr>
      </p:pic>
      <p:pic>
        <p:nvPicPr>
          <p:cNvPr id="19" name="Picture 18" descr="A logo for a hotel&#10;&#10;Description automatically generated with low confidence">
            <a:extLst>
              <a:ext uri="{FF2B5EF4-FFF2-40B4-BE49-F238E27FC236}">
                <a16:creationId xmlns:a16="http://schemas.microsoft.com/office/drawing/2014/main" id="{F55FCFEA-A7A6-0692-E29F-C033035BD2E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261" r="-1" b="-1"/>
          <a:stretch/>
        </p:blipFill>
        <p:spPr>
          <a:xfrm>
            <a:off x="6795029" y="3604669"/>
            <a:ext cx="4313792" cy="2524669"/>
          </a:xfrm>
          <a:custGeom>
            <a:avLst/>
            <a:gdLst/>
            <a:ahLst/>
            <a:cxnLst/>
            <a:rect l="l" t="t" r="r" b="b"/>
            <a:pathLst>
              <a:path w="5014800" h="2524669">
                <a:moveTo>
                  <a:pt x="0" y="0"/>
                </a:moveTo>
                <a:lnTo>
                  <a:pt x="5014800" y="0"/>
                </a:lnTo>
                <a:lnTo>
                  <a:pt x="5014800" y="2524669"/>
                </a:lnTo>
                <a:lnTo>
                  <a:pt x="0" y="2524669"/>
                </a:lnTo>
                <a:close/>
              </a:path>
            </a:pathLst>
          </a:cu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554E1CB6-2774-3E23-E4BA-E109E04554DE}"/>
              </a:ext>
            </a:extLst>
          </p:cNvPr>
          <p:cNvSpPr txBox="1"/>
          <p:nvPr/>
        </p:nvSpPr>
        <p:spPr>
          <a:xfrm>
            <a:off x="4018752" y="1075038"/>
            <a:ext cx="2838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ernard MT Condensed" panose="02050806060905020404" pitchFamily="18" charset="0"/>
              </a:rPr>
              <a:t>Dalle7:00  alle 10:00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8ED19A2-BE1E-9EDB-5B98-1C1F2A60DDF8}"/>
              </a:ext>
            </a:extLst>
          </p:cNvPr>
          <p:cNvSpPr txBox="1"/>
          <p:nvPr/>
        </p:nvSpPr>
        <p:spPr>
          <a:xfrm>
            <a:off x="4264321" y="22321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latin typeface="Amasis MT Pro Black" panose="02040A04050005020304" pitchFamily="18" charset="0"/>
              </a:rPr>
              <a:t>ROOM SERVICE DISPOSIZIONE </a:t>
            </a:r>
            <a:endParaRPr lang="en-GB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E8599CF-85E4-78B9-1059-096C9683EC1F}"/>
              </a:ext>
            </a:extLst>
          </p:cNvPr>
          <p:cNvSpPr txBox="1"/>
          <p:nvPr/>
        </p:nvSpPr>
        <p:spPr>
          <a:xfrm>
            <a:off x="474677" y="407159"/>
            <a:ext cx="34261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Wide Latin" panose="020A0A07050505020404" pitchFamily="18" charset="0"/>
              </a:rPr>
              <a:t>ITALIANO HOTEL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267A39-680A-8B4E-F126-14681D696948}"/>
              </a:ext>
            </a:extLst>
          </p:cNvPr>
          <p:cNvSpPr txBox="1"/>
          <p:nvPr/>
        </p:nvSpPr>
        <p:spPr>
          <a:xfrm>
            <a:off x="5296592" y="6138000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Viale</a:t>
            </a:r>
            <a:r>
              <a:rPr lang="en-GB" dirty="0">
                <a:solidFill>
                  <a:schemeClr val="bg1"/>
                </a:solidFill>
              </a:rPr>
              <a:t> Pinzon 214 </a:t>
            </a:r>
            <a:r>
              <a:rPr lang="en-GB" dirty="0" err="1">
                <a:solidFill>
                  <a:schemeClr val="bg1"/>
                </a:solidFill>
              </a:rPr>
              <a:t>Bellaria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Igea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+39 0541 330020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0C90EB-DAB6-A1B3-384A-388FDB7165DC}"/>
              </a:ext>
            </a:extLst>
          </p:cNvPr>
          <p:cNvSpPr txBox="1"/>
          <p:nvPr/>
        </p:nvSpPr>
        <p:spPr>
          <a:xfrm>
            <a:off x="5888182" y="319895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69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146</TotalTime>
  <Words>113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Aharoni</vt:lpstr>
      <vt:lpstr>Amasis MT Pro Black</vt:lpstr>
      <vt:lpstr>Arial</vt:lpstr>
      <vt:lpstr>Bernard MT Condensed</vt:lpstr>
      <vt:lpstr>Gill Sans MT</vt:lpstr>
      <vt:lpstr>Wide Latin</vt:lpstr>
      <vt:lpstr>Gallery</vt:lpstr>
      <vt:lpstr>     TRADIZIONALE  COLAZIONE    Caffe all’italiano+                3,80€  cornetto ciocoolato             ( Coffee with chocolate croissant)  Succo di frutta+                     9,00€  uova el tegamino+ torta di mele (fruit juice with fried eggs with apple pie )  Latte +                                         3,60€ biscotti da inzuppo+ (milk with soak biscuits )  Cioccolato caldo+                 5,00€ toast al prosciutto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TRADIZIONALE DESAYUNO    Caffe all’italiano+    cornetto ciocoolato            3,80€ ( Coffee with chocolate croissant)  Succo di frutta+                  6,70€ crostata all’albicocca (fruit juice with apricot tart)  Latte +  biscotti da inzuppo+ciambella allo yogurt (milk with biscuits</dc:title>
  <dc:creator>lavinia apostol</dc:creator>
  <cp:lastModifiedBy>Vasile-Florin Apostol (2131343)</cp:lastModifiedBy>
  <cp:revision>3</cp:revision>
  <dcterms:created xsi:type="dcterms:W3CDTF">2023-06-08T12:33:12Z</dcterms:created>
  <dcterms:modified xsi:type="dcterms:W3CDTF">2023-11-20T19:02:36Z</dcterms:modified>
</cp:coreProperties>
</file>