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434" r:id="rId2"/>
    <p:sldId id="432" r:id="rId3"/>
    <p:sldId id="431" r:id="rId4"/>
    <p:sldId id="429" r:id="rId5"/>
    <p:sldId id="426" r:id="rId6"/>
    <p:sldId id="430" r:id="rId7"/>
    <p:sldId id="439" r:id="rId8"/>
    <p:sldId id="428" r:id="rId9"/>
    <p:sldId id="427" r:id="rId10"/>
    <p:sldId id="398" r:id="rId11"/>
    <p:sldId id="436" r:id="rId12"/>
    <p:sldId id="401" r:id="rId13"/>
    <p:sldId id="404" r:id="rId14"/>
    <p:sldId id="405" r:id="rId15"/>
    <p:sldId id="406" r:id="rId16"/>
    <p:sldId id="422" r:id="rId17"/>
    <p:sldId id="407" r:id="rId18"/>
    <p:sldId id="438" r:id="rId19"/>
    <p:sldId id="435" r:id="rId20"/>
    <p:sldId id="409" r:id="rId21"/>
    <p:sldId id="43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C89507-F919-4BC4-B7D8-3548C64A22B9}" v="22" dt="2024-05-30T11:21:03.3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mar P" userId="4f3531b72b5d84d8" providerId="LiveId" clId="{B5C89507-F919-4BC4-B7D8-3548C64A22B9}"/>
    <pc:docChg chg="undo custSel addSld delSld modSld sldOrd">
      <pc:chgData name="Kumar P" userId="4f3531b72b5d84d8" providerId="LiveId" clId="{B5C89507-F919-4BC4-B7D8-3548C64A22B9}" dt="2024-05-30T11:38:39.173" v="666" actId="2696"/>
      <pc:docMkLst>
        <pc:docMk/>
      </pc:docMkLst>
      <pc:sldChg chg="add del">
        <pc:chgData name="Kumar P" userId="4f3531b72b5d84d8" providerId="LiveId" clId="{B5C89507-F919-4BC4-B7D8-3548C64A22B9}" dt="2024-05-30T11:19:45.774" v="314" actId="47"/>
        <pc:sldMkLst>
          <pc:docMk/>
          <pc:sldMk cId="0" sldId="396"/>
        </pc:sldMkLst>
      </pc:sldChg>
      <pc:sldChg chg="add del">
        <pc:chgData name="Kumar P" userId="4f3531b72b5d84d8" providerId="LiveId" clId="{B5C89507-F919-4BC4-B7D8-3548C64A22B9}" dt="2024-05-30T11:19:52.441" v="318"/>
        <pc:sldMkLst>
          <pc:docMk/>
          <pc:sldMk cId="4127962547" sldId="396"/>
        </pc:sldMkLst>
      </pc:sldChg>
      <pc:sldChg chg="add del">
        <pc:chgData name="Kumar P" userId="4f3531b72b5d84d8" providerId="LiveId" clId="{B5C89507-F919-4BC4-B7D8-3548C64A22B9}" dt="2024-05-30T11:19:46.739" v="315" actId="47"/>
        <pc:sldMkLst>
          <pc:docMk/>
          <pc:sldMk cId="0" sldId="397"/>
        </pc:sldMkLst>
      </pc:sldChg>
      <pc:sldChg chg="addSp delSp modSp">
        <pc:chgData name="Kumar P" userId="4f3531b72b5d84d8" providerId="LiveId" clId="{B5C89507-F919-4BC4-B7D8-3548C64A22B9}" dt="2024-05-30T10:28:29.246" v="249" actId="1076"/>
        <pc:sldMkLst>
          <pc:docMk/>
          <pc:sldMk cId="0" sldId="398"/>
        </pc:sldMkLst>
        <pc:picChg chg="add mod">
          <ac:chgData name="Kumar P" userId="4f3531b72b5d84d8" providerId="LiveId" clId="{B5C89507-F919-4BC4-B7D8-3548C64A22B9}" dt="2024-05-30T10:28:29.246" v="249" actId="1076"/>
          <ac:picMkLst>
            <pc:docMk/>
            <pc:sldMk cId="0" sldId="398"/>
            <ac:picMk id="2050" creationId="{42EA594E-DEAF-1308-9254-422FCF2596C1}"/>
          </ac:picMkLst>
        </pc:picChg>
        <pc:picChg chg="del">
          <ac:chgData name="Kumar P" userId="4f3531b72b5d84d8" providerId="LiveId" clId="{B5C89507-F919-4BC4-B7D8-3548C64A22B9}" dt="2024-05-30T10:28:23.858" v="246" actId="478"/>
          <ac:picMkLst>
            <pc:docMk/>
            <pc:sldMk cId="0" sldId="398"/>
            <ac:picMk id="21508" creationId="{B46C79CE-BED0-D579-5879-780D1908C785}"/>
          </ac:picMkLst>
        </pc:picChg>
      </pc:sldChg>
      <pc:sldChg chg="addSp delSp modSp mod">
        <pc:chgData name="Kumar P" userId="4f3531b72b5d84d8" providerId="LiveId" clId="{B5C89507-F919-4BC4-B7D8-3548C64A22B9}" dt="2024-05-30T10:25:23.582" v="240" actId="207"/>
        <pc:sldMkLst>
          <pc:docMk/>
          <pc:sldMk cId="0" sldId="404"/>
        </pc:sldMkLst>
        <pc:spChg chg="add del mod">
          <ac:chgData name="Kumar P" userId="4f3531b72b5d84d8" providerId="LiveId" clId="{B5C89507-F919-4BC4-B7D8-3548C64A22B9}" dt="2024-05-30T10:12:49.730" v="109" actId="478"/>
          <ac:spMkLst>
            <pc:docMk/>
            <pc:sldMk cId="0" sldId="404"/>
            <ac:spMk id="3" creationId="{53985C49-64BF-ADC8-D797-3A5003D43D3E}"/>
          </ac:spMkLst>
        </pc:spChg>
        <pc:spChg chg="mod">
          <ac:chgData name="Kumar P" userId="4f3531b72b5d84d8" providerId="LiveId" clId="{B5C89507-F919-4BC4-B7D8-3548C64A22B9}" dt="2024-05-30T10:12:40.441" v="101" actId="20577"/>
          <ac:spMkLst>
            <pc:docMk/>
            <pc:sldMk cId="0" sldId="404"/>
            <ac:spMk id="25602" creationId="{29C39925-8A86-4071-C504-338D22830827}"/>
          </ac:spMkLst>
        </pc:spChg>
        <pc:spChg chg="mod">
          <ac:chgData name="Kumar P" userId="4f3531b72b5d84d8" providerId="LiveId" clId="{B5C89507-F919-4BC4-B7D8-3548C64A22B9}" dt="2024-05-30T10:25:23.582" v="240" actId="207"/>
          <ac:spMkLst>
            <pc:docMk/>
            <pc:sldMk cId="0" sldId="404"/>
            <ac:spMk id="25603" creationId="{344123A4-2F42-EC2E-1243-54DB3F999BFB}"/>
          </ac:spMkLst>
        </pc:spChg>
        <pc:spChg chg="del mod">
          <ac:chgData name="Kumar P" userId="4f3531b72b5d84d8" providerId="LiveId" clId="{B5C89507-F919-4BC4-B7D8-3548C64A22B9}" dt="2024-05-30T10:12:37.980" v="99" actId="478"/>
          <ac:spMkLst>
            <pc:docMk/>
            <pc:sldMk cId="0" sldId="404"/>
            <ac:spMk id="25604" creationId="{A29E4DF9-C1A8-C380-0631-1CE92F93BFF2}"/>
          </ac:spMkLst>
        </pc:spChg>
      </pc:sldChg>
      <pc:sldChg chg="modSp mod">
        <pc:chgData name="Kumar P" userId="4f3531b72b5d84d8" providerId="LiveId" clId="{B5C89507-F919-4BC4-B7D8-3548C64A22B9}" dt="2024-05-30T10:12:58.497" v="112" actId="122"/>
        <pc:sldMkLst>
          <pc:docMk/>
          <pc:sldMk cId="0" sldId="405"/>
        </pc:sldMkLst>
        <pc:spChg chg="mod">
          <ac:chgData name="Kumar P" userId="4f3531b72b5d84d8" providerId="LiveId" clId="{B5C89507-F919-4BC4-B7D8-3548C64A22B9}" dt="2024-05-30T10:12:58.497" v="112" actId="122"/>
          <ac:spMkLst>
            <pc:docMk/>
            <pc:sldMk cId="0" sldId="405"/>
            <ac:spMk id="27650" creationId="{FDAB6936-160C-C67C-218C-5213B4828C82}"/>
          </ac:spMkLst>
        </pc:spChg>
      </pc:sldChg>
      <pc:sldChg chg="modSp mod">
        <pc:chgData name="Kumar P" userId="4f3531b72b5d84d8" providerId="LiveId" clId="{B5C89507-F919-4BC4-B7D8-3548C64A22B9}" dt="2024-05-30T10:13:48.846" v="116" actId="122"/>
        <pc:sldMkLst>
          <pc:docMk/>
          <pc:sldMk cId="0" sldId="407"/>
        </pc:sldMkLst>
        <pc:spChg chg="mod">
          <ac:chgData name="Kumar P" userId="4f3531b72b5d84d8" providerId="LiveId" clId="{B5C89507-F919-4BC4-B7D8-3548C64A22B9}" dt="2024-05-30T10:13:48.846" v="116" actId="122"/>
          <ac:spMkLst>
            <pc:docMk/>
            <pc:sldMk cId="0" sldId="407"/>
            <ac:spMk id="33794" creationId="{96637071-4770-CF33-9041-6B0FDB6BAE97}"/>
          </ac:spMkLst>
        </pc:spChg>
      </pc:sldChg>
      <pc:sldChg chg="modSp del mod">
        <pc:chgData name="Kumar P" userId="4f3531b72b5d84d8" providerId="LiveId" clId="{B5C89507-F919-4BC4-B7D8-3548C64A22B9}" dt="2024-05-30T11:38:39.173" v="666" actId="2696"/>
        <pc:sldMkLst>
          <pc:docMk/>
          <pc:sldMk cId="0" sldId="408"/>
        </pc:sldMkLst>
        <pc:spChg chg="mod">
          <ac:chgData name="Kumar P" userId="4f3531b72b5d84d8" providerId="LiveId" clId="{B5C89507-F919-4BC4-B7D8-3548C64A22B9}" dt="2024-05-30T10:25:52.915" v="245" actId="20577"/>
          <ac:spMkLst>
            <pc:docMk/>
            <pc:sldMk cId="0" sldId="408"/>
            <ac:spMk id="37890" creationId="{1704457A-B676-AB90-65A6-46771AAF6E81}"/>
          </ac:spMkLst>
        </pc:spChg>
      </pc:sldChg>
      <pc:sldChg chg="del">
        <pc:chgData name="Kumar P" userId="4f3531b72b5d84d8" providerId="LiveId" clId="{B5C89507-F919-4BC4-B7D8-3548C64A22B9}" dt="2024-05-30T10:25:42.723" v="241" actId="2696"/>
        <pc:sldMkLst>
          <pc:docMk/>
          <pc:sldMk cId="0" sldId="420"/>
        </pc:sldMkLst>
      </pc:sldChg>
      <pc:sldChg chg="del">
        <pc:chgData name="Kumar P" userId="4f3531b72b5d84d8" providerId="LiveId" clId="{B5C89507-F919-4BC4-B7D8-3548C64A22B9}" dt="2024-05-30T10:13:13.768" v="113" actId="2696"/>
        <pc:sldMkLst>
          <pc:docMk/>
          <pc:sldMk cId="0" sldId="423"/>
        </pc:sldMkLst>
      </pc:sldChg>
      <pc:sldChg chg="addSp delSp modSp mod">
        <pc:chgData name="Kumar P" userId="4f3531b72b5d84d8" providerId="LiveId" clId="{B5C89507-F919-4BC4-B7D8-3548C64A22B9}" dt="2024-05-30T10:21:01.920" v="198" actId="20577"/>
        <pc:sldMkLst>
          <pc:docMk/>
          <pc:sldMk cId="0" sldId="426"/>
        </pc:sldMkLst>
        <pc:spChg chg="add mod">
          <ac:chgData name="Kumar P" userId="4f3531b72b5d84d8" providerId="LiveId" clId="{B5C89507-F919-4BC4-B7D8-3548C64A22B9}" dt="2024-05-30T10:21:01.920" v="198" actId="20577"/>
          <ac:spMkLst>
            <pc:docMk/>
            <pc:sldMk cId="0" sldId="426"/>
            <ac:spMk id="3" creationId="{E4FC9047-AA7C-9755-1923-2ED5DCF65A7B}"/>
          </ac:spMkLst>
        </pc:spChg>
        <pc:spChg chg="mod">
          <ac:chgData name="Kumar P" userId="4f3531b72b5d84d8" providerId="LiveId" clId="{B5C89507-F919-4BC4-B7D8-3548C64A22B9}" dt="2024-05-30T10:19:07.472" v="163" actId="20577"/>
          <ac:spMkLst>
            <pc:docMk/>
            <pc:sldMk cId="0" sldId="426"/>
            <ac:spMk id="10242" creationId="{F1C07519-602C-FA9E-7323-ECD963D129ED}"/>
          </ac:spMkLst>
        </pc:spChg>
        <pc:spChg chg="mod">
          <ac:chgData name="Kumar P" userId="4f3531b72b5d84d8" providerId="LiveId" clId="{B5C89507-F919-4BC4-B7D8-3548C64A22B9}" dt="2024-05-30T10:19:36.171" v="169" actId="20577"/>
          <ac:spMkLst>
            <pc:docMk/>
            <pc:sldMk cId="0" sldId="426"/>
            <ac:spMk id="10243" creationId="{524FACC0-05B8-4376-2734-51E7FE63A68A}"/>
          </ac:spMkLst>
        </pc:spChg>
        <pc:picChg chg="add del mod">
          <ac:chgData name="Kumar P" userId="4f3531b72b5d84d8" providerId="LiveId" clId="{B5C89507-F919-4BC4-B7D8-3548C64A22B9}" dt="2024-05-30T10:20:22.673" v="184" actId="478"/>
          <ac:picMkLst>
            <pc:docMk/>
            <pc:sldMk cId="0" sldId="426"/>
            <ac:picMk id="1026" creationId="{56C09F35-9F88-247D-FB66-8004E671A889}"/>
          </ac:picMkLst>
        </pc:picChg>
      </pc:sldChg>
      <pc:sldChg chg="modSp mod">
        <pc:chgData name="Kumar P" userId="4f3531b72b5d84d8" providerId="LiveId" clId="{B5C89507-F919-4BC4-B7D8-3548C64A22B9}" dt="2024-05-30T10:20:53.920" v="195"/>
        <pc:sldMkLst>
          <pc:docMk/>
          <pc:sldMk cId="0" sldId="427"/>
        </pc:sldMkLst>
        <pc:spChg chg="mod">
          <ac:chgData name="Kumar P" userId="4f3531b72b5d84d8" providerId="LiveId" clId="{B5C89507-F919-4BC4-B7D8-3548C64A22B9}" dt="2024-05-30T10:20:53.920" v="195"/>
          <ac:spMkLst>
            <pc:docMk/>
            <pc:sldMk cId="0" sldId="427"/>
            <ac:spMk id="19459" creationId="{DB426D18-377E-F678-C383-6BE87DAC4D8B}"/>
          </ac:spMkLst>
        </pc:spChg>
      </pc:sldChg>
      <pc:sldChg chg="delSp modSp mod">
        <pc:chgData name="Kumar P" userId="4f3531b72b5d84d8" providerId="LiveId" clId="{B5C89507-F919-4BC4-B7D8-3548C64A22B9}" dt="2024-05-30T11:25:13.989" v="466" actId="20577"/>
        <pc:sldMkLst>
          <pc:docMk/>
          <pc:sldMk cId="0" sldId="428"/>
        </pc:sldMkLst>
        <pc:spChg chg="mod">
          <ac:chgData name="Kumar P" userId="4f3531b72b5d84d8" providerId="LiveId" clId="{B5C89507-F919-4BC4-B7D8-3548C64A22B9}" dt="2024-05-30T10:30:14.145" v="256" actId="20577"/>
          <ac:spMkLst>
            <pc:docMk/>
            <pc:sldMk cId="0" sldId="428"/>
            <ac:spMk id="18434" creationId="{1C21E39F-ABB0-BC66-2FCE-FEC9AB26E0E3}"/>
          </ac:spMkLst>
        </pc:spChg>
        <pc:spChg chg="del mod">
          <ac:chgData name="Kumar P" userId="4f3531b72b5d84d8" providerId="LiveId" clId="{B5C89507-F919-4BC4-B7D8-3548C64A22B9}" dt="2024-05-30T11:20:15.987" v="324" actId="478"/>
          <ac:spMkLst>
            <pc:docMk/>
            <pc:sldMk cId="0" sldId="428"/>
            <ac:spMk id="18435" creationId="{C2657D6F-0FB0-CE6E-50EB-635519D05D64}"/>
          </ac:spMkLst>
        </pc:spChg>
        <pc:spChg chg="mod">
          <ac:chgData name="Kumar P" userId="4f3531b72b5d84d8" providerId="LiveId" clId="{B5C89507-F919-4BC4-B7D8-3548C64A22B9}" dt="2024-05-30T11:25:13.989" v="466" actId="20577"/>
          <ac:spMkLst>
            <pc:docMk/>
            <pc:sldMk cId="0" sldId="428"/>
            <ac:spMk id="18436" creationId="{DA6F2490-1606-F15E-48D8-9DA3E19D66FC}"/>
          </ac:spMkLst>
        </pc:spChg>
      </pc:sldChg>
      <pc:sldChg chg="addSp delSp modSp mod">
        <pc:chgData name="Kumar P" userId="4f3531b72b5d84d8" providerId="LiveId" clId="{B5C89507-F919-4BC4-B7D8-3548C64A22B9}" dt="2024-05-30T10:20:20.267" v="183" actId="1076"/>
        <pc:sldMkLst>
          <pc:docMk/>
          <pc:sldMk cId="0" sldId="429"/>
        </pc:sldMkLst>
        <pc:spChg chg="add mod">
          <ac:chgData name="Kumar P" userId="4f3531b72b5d84d8" providerId="LiveId" clId="{B5C89507-F919-4BC4-B7D8-3548C64A22B9}" dt="2024-05-30T10:19:45.296" v="172" actId="478"/>
          <ac:spMkLst>
            <pc:docMk/>
            <pc:sldMk cId="0" sldId="429"/>
            <ac:spMk id="3" creationId="{5CB98AA0-0B13-5DE4-E842-842FC8850173}"/>
          </ac:spMkLst>
        </pc:spChg>
        <pc:spChg chg="add del">
          <ac:chgData name="Kumar P" userId="4f3531b72b5d84d8" providerId="LiveId" clId="{B5C89507-F919-4BC4-B7D8-3548C64A22B9}" dt="2024-05-30T10:19:48.075" v="174" actId="22"/>
          <ac:spMkLst>
            <pc:docMk/>
            <pc:sldMk cId="0" sldId="429"/>
            <ac:spMk id="5" creationId="{E9C9AA4D-F7CB-DA78-1078-E82F51004586}"/>
          </ac:spMkLst>
        </pc:spChg>
        <pc:graphicFrameChg chg="add del modGraphic">
          <ac:chgData name="Kumar P" userId="4f3531b72b5d84d8" providerId="LiveId" clId="{B5C89507-F919-4BC4-B7D8-3548C64A22B9}" dt="2024-05-30T10:20:00.363" v="177" actId="478"/>
          <ac:graphicFrameMkLst>
            <pc:docMk/>
            <pc:sldMk cId="0" sldId="429"/>
            <ac:graphicFrameMk id="7" creationId="{FA7F647A-7E62-9C29-A154-F533CDED5178}"/>
          </ac:graphicFrameMkLst>
        </pc:graphicFrameChg>
        <pc:picChg chg="add mod">
          <ac:chgData name="Kumar P" userId="4f3531b72b5d84d8" providerId="LiveId" clId="{B5C89507-F919-4BC4-B7D8-3548C64A22B9}" dt="2024-05-30T10:20:20.267" v="183" actId="1076"/>
          <ac:picMkLst>
            <pc:docMk/>
            <pc:sldMk cId="0" sldId="429"/>
            <ac:picMk id="8" creationId="{1C7B3A4E-1B6A-225C-5F3E-D83443791150}"/>
          </ac:picMkLst>
        </pc:picChg>
        <pc:picChg chg="del">
          <ac:chgData name="Kumar P" userId="4f3531b72b5d84d8" providerId="LiveId" clId="{B5C89507-F919-4BC4-B7D8-3548C64A22B9}" dt="2024-05-30T10:19:45.296" v="172" actId="478"/>
          <ac:picMkLst>
            <pc:docMk/>
            <pc:sldMk cId="0" sldId="429"/>
            <ac:picMk id="9219" creationId="{230FDF5F-ED4B-2FA0-23FB-41B5320747F4}"/>
          </ac:picMkLst>
        </pc:picChg>
      </pc:sldChg>
      <pc:sldChg chg="addSp delSp modSp mod">
        <pc:chgData name="Kumar P" userId="4f3531b72b5d84d8" providerId="LiveId" clId="{B5C89507-F919-4BC4-B7D8-3548C64A22B9}" dt="2024-05-30T11:19:43.302" v="313" actId="478"/>
        <pc:sldMkLst>
          <pc:docMk/>
          <pc:sldMk cId="0" sldId="430"/>
        </pc:sldMkLst>
        <pc:spChg chg="add mod">
          <ac:chgData name="Kumar P" userId="4f3531b72b5d84d8" providerId="LiveId" clId="{B5C89507-F919-4BC4-B7D8-3548C64A22B9}" dt="2024-05-30T11:16:43.820" v="293" actId="478"/>
          <ac:spMkLst>
            <pc:docMk/>
            <pc:sldMk cId="0" sldId="430"/>
            <ac:spMk id="3" creationId="{515FB0BD-E102-6D09-BF38-3EDED54C400C}"/>
          </ac:spMkLst>
        </pc:spChg>
        <pc:picChg chg="add del mod">
          <ac:chgData name="Kumar P" userId="4f3531b72b5d84d8" providerId="LiveId" clId="{B5C89507-F919-4BC4-B7D8-3548C64A22B9}" dt="2024-05-30T11:19:43.302" v="313" actId="478"/>
          <ac:picMkLst>
            <pc:docMk/>
            <pc:sldMk cId="0" sldId="430"/>
            <ac:picMk id="5" creationId="{37195CB2-2BA1-7AEE-F548-497B872CD5DD}"/>
          </ac:picMkLst>
        </pc:picChg>
        <pc:picChg chg="del">
          <ac:chgData name="Kumar P" userId="4f3531b72b5d84d8" providerId="LiveId" clId="{B5C89507-F919-4BC4-B7D8-3548C64A22B9}" dt="2024-05-30T11:16:43.820" v="293" actId="478"/>
          <ac:picMkLst>
            <pc:docMk/>
            <pc:sldMk cId="0" sldId="430"/>
            <ac:picMk id="12291" creationId="{EBEAD397-1DB3-2784-3ACB-90C5804D5BA7}"/>
          </ac:picMkLst>
        </pc:picChg>
      </pc:sldChg>
      <pc:sldChg chg="modSp mod">
        <pc:chgData name="Kumar P" userId="4f3531b72b5d84d8" providerId="LiveId" clId="{B5C89507-F919-4BC4-B7D8-3548C64A22B9}" dt="2024-05-30T10:11:45.146" v="96" actId="27636"/>
        <pc:sldMkLst>
          <pc:docMk/>
          <pc:sldMk cId="0" sldId="431"/>
        </pc:sldMkLst>
        <pc:spChg chg="mod">
          <ac:chgData name="Kumar P" userId="4f3531b72b5d84d8" providerId="LiveId" clId="{B5C89507-F919-4BC4-B7D8-3548C64A22B9}" dt="2024-05-30T10:11:45.142" v="95" actId="27636"/>
          <ac:spMkLst>
            <pc:docMk/>
            <pc:sldMk cId="0" sldId="431"/>
            <ac:spMk id="8195" creationId="{78086AAB-67D5-5067-98AE-168E82478765}"/>
          </ac:spMkLst>
        </pc:spChg>
        <pc:spChg chg="mod">
          <ac:chgData name="Kumar P" userId="4f3531b72b5d84d8" providerId="LiveId" clId="{B5C89507-F919-4BC4-B7D8-3548C64A22B9}" dt="2024-05-30T10:11:45.146" v="96" actId="27636"/>
          <ac:spMkLst>
            <pc:docMk/>
            <pc:sldMk cId="0" sldId="431"/>
            <ac:spMk id="8196" creationId="{1FE0E1BC-1DDF-0AB2-34BD-339854589357}"/>
          </ac:spMkLst>
        </pc:spChg>
      </pc:sldChg>
      <pc:sldChg chg="modSp mod">
        <pc:chgData name="Kumar P" userId="4f3531b72b5d84d8" providerId="LiveId" clId="{B5C89507-F919-4BC4-B7D8-3548C64A22B9}" dt="2024-05-30T11:31:47.336" v="665" actId="113"/>
        <pc:sldMkLst>
          <pc:docMk/>
          <pc:sldMk cId="0" sldId="432"/>
        </pc:sldMkLst>
        <pc:spChg chg="mod">
          <ac:chgData name="Kumar P" userId="4f3531b72b5d84d8" providerId="LiveId" clId="{B5C89507-F919-4BC4-B7D8-3548C64A22B9}" dt="2024-05-30T09:58:25.800" v="7" actId="207"/>
          <ac:spMkLst>
            <pc:docMk/>
            <pc:sldMk cId="0" sldId="432"/>
            <ac:spMk id="7170" creationId="{8AF88465-016D-CB79-3F50-22FF9B527A60}"/>
          </ac:spMkLst>
        </pc:spChg>
        <pc:spChg chg="mod">
          <ac:chgData name="Kumar P" userId="4f3531b72b5d84d8" providerId="LiveId" clId="{B5C89507-F919-4BC4-B7D8-3548C64A22B9}" dt="2024-05-30T10:09:30.933" v="70" actId="27636"/>
          <ac:spMkLst>
            <pc:docMk/>
            <pc:sldMk cId="0" sldId="432"/>
            <ac:spMk id="7171" creationId="{5E94C806-5420-BB9B-ECF6-B43B6AE20F23}"/>
          </ac:spMkLst>
        </pc:spChg>
        <pc:spChg chg="mod">
          <ac:chgData name="Kumar P" userId="4f3531b72b5d84d8" providerId="LiveId" clId="{B5C89507-F919-4BC4-B7D8-3548C64A22B9}" dt="2024-05-30T11:31:47.336" v="665" actId="113"/>
          <ac:spMkLst>
            <pc:docMk/>
            <pc:sldMk cId="0" sldId="432"/>
            <ac:spMk id="7172" creationId="{4672FE99-499E-EF84-700D-9E3E28FD75EA}"/>
          </ac:spMkLst>
        </pc:spChg>
      </pc:sldChg>
      <pc:sldChg chg="modSp mod">
        <pc:chgData name="Kumar P" userId="4f3531b72b5d84d8" providerId="LiveId" clId="{B5C89507-F919-4BC4-B7D8-3548C64A22B9}" dt="2024-05-30T10:13:30.833" v="114" actId="20577"/>
        <pc:sldMkLst>
          <pc:docMk/>
          <pc:sldMk cId="0" sldId="433"/>
        </pc:sldMkLst>
        <pc:spChg chg="mod">
          <ac:chgData name="Kumar P" userId="4f3531b72b5d84d8" providerId="LiveId" clId="{B5C89507-F919-4BC4-B7D8-3548C64A22B9}" dt="2024-05-30T10:13:30.833" v="114" actId="20577"/>
          <ac:spMkLst>
            <pc:docMk/>
            <pc:sldMk cId="0" sldId="433"/>
            <ac:spMk id="41987" creationId="{DB96D110-3502-F6EA-20E3-FB6DF1E8CA57}"/>
          </ac:spMkLst>
        </pc:spChg>
      </pc:sldChg>
      <pc:sldChg chg="modSp add mod modNotesTx">
        <pc:chgData name="Kumar P" userId="4f3531b72b5d84d8" providerId="LiveId" clId="{B5C89507-F919-4BC4-B7D8-3548C64A22B9}" dt="2024-05-30T11:31:21.213" v="664" actId="20577"/>
        <pc:sldMkLst>
          <pc:docMk/>
          <pc:sldMk cId="3309149937" sldId="435"/>
        </pc:sldMkLst>
        <pc:spChg chg="mod">
          <ac:chgData name="Kumar P" userId="4f3531b72b5d84d8" providerId="LiveId" clId="{B5C89507-F919-4BC4-B7D8-3548C64A22B9}" dt="2024-05-30T11:28:42.539" v="479" actId="20577"/>
          <ac:spMkLst>
            <pc:docMk/>
            <pc:sldMk cId="3309149937" sldId="435"/>
            <ac:spMk id="37890" creationId="{1704457A-B676-AB90-65A6-46771AAF6E81}"/>
          </ac:spMkLst>
        </pc:spChg>
        <pc:spChg chg="mod">
          <ac:chgData name="Kumar P" userId="4f3531b72b5d84d8" providerId="LiveId" clId="{B5C89507-F919-4BC4-B7D8-3548C64A22B9}" dt="2024-05-30T11:31:20.650" v="657" actId="27636"/>
          <ac:spMkLst>
            <pc:docMk/>
            <pc:sldMk cId="3309149937" sldId="435"/>
            <ac:spMk id="37891" creationId="{B10A5A9C-5709-68D3-C215-C990A849D084}"/>
          </ac:spMkLst>
        </pc:spChg>
        <pc:spChg chg="mod">
          <ac:chgData name="Kumar P" userId="4f3531b72b5d84d8" providerId="LiveId" clId="{B5C89507-F919-4BC4-B7D8-3548C64A22B9}" dt="2024-05-30T11:31:21.213" v="664" actId="20577"/>
          <ac:spMkLst>
            <pc:docMk/>
            <pc:sldMk cId="3309149937" sldId="435"/>
            <ac:spMk id="37892" creationId="{F984517A-0FA9-21A0-6008-3EC6BE52E6C8}"/>
          </ac:spMkLst>
        </pc:spChg>
      </pc:sldChg>
      <pc:sldChg chg="addSp modSp new">
        <pc:chgData name="Kumar P" userId="4f3531b72b5d84d8" providerId="LiveId" clId="{B5C89507-F919-4BC4-B7D8-3548C64A22B9}" dt="2024-05-30T10:28:46.657" v="253" actId="1076"/>
        <pc:sldMkLst>
          <pc:docMk/>
          <pc:sldMk cId="2353012431" sldId="436"/>
        </pc:sldMkLst>
        <pc:picChg chg="add mod">
          <ac:chgData name="Kumar P" userId="4f3531b72b5d84d8" providerId="LiveId" clId="{B5C89507-F919-4BC4-B7D8-3548C64A22B9}" dt="2024-05-30T10:28:46.657" v="253" actId="1076"/>
          <ac:picMkLst>
            <pc:docMk/>
            <pc:sldMk cId="2353012431" sldId="436"/>
            <ac:picMk id="4098" creationId="{B242E75B-A23E-0C1D-2784-80BF43B3524F}"/>
          </ac:picMkLst>
        </pc:picChg>
      </pc:sldChg>
      <pc:sldChg chg="add del">
        <pc:chgData name="Kumar P" userId="4f3531b72b5d84d8" providerId="LiveId" clId="{B5C89507-F919-4BC4-B7D8-3548C64A22B9}" dt="2024-05-30T11:21:03.394" v="338"/>
        <pc:sldMkLst>
          <pc:docMk/>
          <pc:sldMk cId="1261536661" sldId="437"/>
        </pc:sldMkLst>
      </pc:sldChg>
      <pc:sldChg chg="addSp delSp modSp new add del mod">
        <pc:chgData name="Kumar P" userId="4f3531b72b5d84d8" providerId="LiveId" clId="{B5C89507-F919-4BC4-B7D8-3548C64A22B9}" dt="2024-05-30T11:21:14.831" v="346" actId="2696"/>
        <pc:sldMkLst>
          <pc:docMk/>
          <pc:sldMk cId="3815492881" sldId="437"/>
        </pc:sldMkLst>
        <pc:spChg chg="del">
          <ac:chgData name="Kumar P" userId="4f3531b72b5d84d8" providerId="LiveId" clId="{B5C89507-F919-4BC4-B7D8-3548C64A22B9}" dt="2024-05-30T10:32:14.840" v="263" actId="478"/>
          <ac:spMkLst>
            <pc:docMk/>
            <pc:sldMk cId="3815492881" sldId="437"/>
            <ac:spMk id="2" creationId="{E3C26B3D-F734-A4FF-214A-77150EE02051}"/>
          </ac:spMkLst>
        </pc:spChg>
        <pc:spChg chg="del mod">
          <ac:chgData name="Kumar P" userId="4f3531b72b5d84d8" providerId="LiveId" clId="{B5C89507-F919-4BC4-B7D8-3548C64A22B9}" dt="2024-05-30T10:32:07.665" v="260" actId="478"/>
          <ac:spMkLst>
            <pc:docMk/>
            <pc:sldMk cId="3815492881" sldId="437"/>
            <ac:spMk id="3" creationId="{DF8CF512-CDCC-DC03-F67E-425E099857A7}"/>
          </ac:spMkLst>
        </pc:spChg>
        <pc:spChg chg="del mod">
          <ac:chgData name="Kumar P" userId="4f3531b72b5d84d8" providerId="LiveId" clId="{B5C89507-F919-4BC4-B7D8-3548C64A22B9}" dt="2024-05-30T10:32:12.602" v="262" actId="478"/>
          <ac:spMkLst>
            <pc:docMk/>
            <pc:sldMk cId="3815492881" sldId="437"/>
            <ac:spMk id="4" creationId="{1D838EF4-89EE-E3A0-D9FB-CA8238469832}"/>
          </ac:spMkLst>
        </pc:spChg>
        <pc:spChg chg="add del mod">
          <ac:chgData name="Kumar P" userId="4f3531b72b5d84d8" providerId="LiveId" clId="{B5C89507-F919-4BC4-B7D8-3548C64A22B9}" dt="2024-05-30T11:21:10.423" v="344"/>
          <ac:spMkLst>
            <pc:docMk/>
            <pc:sldMk cId="3815492881" sldId="437"/>
            <ac:spMk id="6" creationId="{E1695232-83B0-F55D-8A53-B4266976C0CC}"/>
          </ac:spMkLst>
        </pc:spChg>
      </pc:sldChg>
      <pc:sldChg chg="addSp modSp new mod ord modNotesTx">
        <pc:chgData name="Kumar P" userId="4f3531b72b5d84d8" providerId="LiveId" clId="{B5C89507-F919-4BC4-B7D8-3548C64A22B9}" dt="2024-05-30T11:21:12.837" v="345"/>
        <pc:sldMkLst>
          <pc:docMk/>
          <pc:sldMk cId="3064880572" sldId="438"/>
        </pc:sldMkLst>
        <pc:picChg chg="add mod">
          <ac:chgData name="Kumar P" userId="4f3531b72b5d84d8" providerId="LiveId" clId="{B5C89507-F919-4BC4-B7D8-3548C64A22B9}" dt="2024-05-30T11:18:34.731" v="303" actId="1076"/>
          <ac:picMkLst>
            <pc:docMk/>
            <pc:sldMk cId="3064880572" sldId="438"/>
            <ac:picMk id="6" creationId="{766B0DDC-E921-0CB6-3035-E9F1879EC1D5}"/>
          </ac:picMkLst>
        </pc:picChg>
        <pc:picChg chg="add mod">
          <ac:chgData name="Kumar P" userId="4f3531b72b5d84d8" providerId="LiveId" clId="{B5C89507-F919-4BC4-B7D8-3548C64A22B9}" dt="2024-05-30T11:18:28.516" v="302" actId="1076"/>
          <ac:picMkLst>
            <pc:docMk/>
            <pc:sldMk cId="3064880572" sldId="438"/>
            <ac:picMk id="8" creationId="{847886FB-8B19-7563-8343-C79B6466D9AF}"/>
          </ac:picMkLst>
        </pc:picChg>
        <pc:picChg chg="add mod">
          <ac:chgData name="Kumar P" userId="4f3531b72b5d84d8" providerId="LiveId" clId="{B5C89507-F919-4BC4-B7D8-3548C64A22B9}" dt="2024-05-30T11:18:41.066" v="304" actId="1076"/>
          <ac:picMkLst>
            <pc:docMk/>
            <pc:sldMk cId="3064880572" sldId="438"/>
            <ac:picMk id="10" creationId="{65AC581E-4E6D-AA7A-3D55-E3EC3F2B630E}"/>
          </ac:picMkLst>
        </pc:picChg>
        <pc:picChg chg="add mod">
          <ac:chgData name="Kumar P" userId="4f3531b72b5d84d8" providerId="LiveId" clId="{B5C89507-F919-4BC4-B7D8-3548C64A22B9}" dt="2024-05-30T11:18:18.975" v="300" actId="1076"/>
          <ac:picMkLst>
            <pc:docMk/>
            <pc:sldMk cId="3064880572" sldId="438"/>
            <ac:picMk id="12" creationId="{719F9297-2BAF-7DE8-434D-4D3297666002}"/>
          </ac:picMkLst>
        </pc:picChg>
        <pc:picChg chg="add mod">
          <ac:chgData name="Kumar P" userId="4f3531b72b5d84d8" providerId="LiveId" clId="{B5C89507-F919-4BC4-B7D8-3548C64A22B9}" dt="2024-05-30T11:20:47.438" v="332" actId="1076"/>
          <ac:picMkLst>
            <pc:docMk/>
            <pc:sldMk cId="3064880572" sldId="438"/>
            <ac:picMk id="14" creationId="{9AA7B9B6-B2FA-AF11-BC48-182AE3D64961}"/>
          </ac:picMkLst>
        </pc:picChg>
      </pc:sldChg>
      <pc:sldChg chg="new del">
        <pc:chgData name="Kumar P" userId="4f3531b72b5d84d8" providerId="LiveId" clId="{B5C89507-F919-4BC4-B7D8-3548C64A22B9}" dt="2024-05-30T11:19:40.820" v="310" actId="680"/>
        <pc:sldMkLst>
          <pc:docMk/>
          <pc:sldMk cId="2052483949" sldId="439"/>
        </pc:sldMkLst>
      </pc:sldChg>
      <pc:sldChg chg="addSp modSp new mod">
        <pc:chgData name="Kumar P" userId="4f3531b72b5d84d8" providerId="LiveId" clId="{B5C89507-F919-4BC4-B7D8-3548C64A22B9}" dt="2024-05-30T11:20:05.285" v="321" actId="1076"/>
        <pc:sldMkLst>
          <pc:docMk/>
          <pc:sldMk cId="2158025244" sldId="439"/>
        </pc:sldMkLst>
        <pc:picChg chg="add mod">
          <ac:chgData name="Kumar P" userId="4f3531b72b5d84d8" providerId="LiveId" clId="{B5C89507-F919-4BC4-B7D8-3548C64A22B9}" dt="2024-05-30T11:20:05.285" v="321" actId="1076"/>
          <ac:picMkLst>
            <pc:docMk/>
            <pc:sldMk cId="2158025244" sldId="439"/>
            <ac:picMk id="5" creationId="{BE06E22D-0793-71C4-660C-EF30F2BFFAE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EC217C-B148-4898-A393-83D34E7466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D87245-7F78-4DA3-A5AE-CEFCC8CCF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175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ADA9FFE6-FB8C-836C-50A8-F9070F0E06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C2D8764D-5D64-1AEF-7B22-6571088CEB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Map of deprivation</a:t>
            </a:r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FEB79676-D73F-F535-6459-0914682789B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00B9B04-A25F-44EE-9C6B-CA70350386C7}" type="slidenum">
              <a:rPr lang="cy-GB" altLang="en-US" sz="1200" smtClean="0"/>
              <a:pPr/>
              <a:t>5</a:t>
            </a:fld>
            <a:endParaRPr lang="cy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120A4CE9-D68B-7D59-A7E3-12AD9047B8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E21CDD2D-72C8-935C-C3D5-4376DA0B5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The darker blue indicates children living in social housing or rented accommodation.  Light blue is home owners.</a:t>
            </a: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C8835506-B914-86EF-91AC-391B7D2E5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474994D-2C82-41E7-A86B-761C91A0522C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99038958-129C-88B0-9482-88414182A3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A3AE0B84-BDE3-B273-234C-BF0DE041D4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Exam results</a:t>
            </a: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00D559D4-18E6-D13C-C738-0DADD300C2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624F459-088C-4329-9DD4-74CF71AD3510}" type="slidenum">
              <a:rPr lang="cy-GB" altLang="en-US" sz="1200" smtClean="0"/>
              <a:pPr/>
              <a:t>9</a:t>
            </a:fld>
            <a:endParaRPr lang="cy-GB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42D03FB2-2A07-716A-F61A-86AC2B57FF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202CDC3D-BA72-5475-0F3E-7233D9F235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A7383CD0-E58C-B7BA-0975-A80E8186F0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FF7050C2-5822-4812-AFE3-D28D1F985B30}" type="slidenum">
              <a:rPr lang="en-GB" altLang="en-US" smtClean="0"/>
              <a:pPr eaLnBrk="1" hangingPunct="1">
                <a:spcBef>
                  <a:spcPct val="0"/>
                </a:spcBef>
              </a:pPr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941D97D-1004-CF1D-E7C9-72A0147EB5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2E8ED4E-F95A-EC26-178D-FDBB91DA8E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559B560C-0FEF-2349-5B16-42E3760A9B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C3DBADA-AA4F-4AC6-BEDC-CE474BA4B256}" type="slidenum">
              <a:rPr lang="en-GB" altLang="en-US" smtClean="0"/>
              <a:pPr eaLnBrk="1" hangingPunct="1">
                <a:spcBef>
                  <a:spcPct val="0"/>
                </a:spcBef>
              </a:pPr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A5CF7415-FCE3-7582-6EF6-869EBE4557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7A25BA36-A7C4-F8A7-48F7-D4EC6AFF9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125087B3-8895-FF2B-06E0-CF0896AA8A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880FDCA5-E958-4339-B889-E816CE65F3C6}" type="slidenum">
              <a:rPr lang="en-GB" altLang="en-US" smtClean="0"/>
              <a:pPr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13D891FB-25A9-44D6-CB4A-37A2179D79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31FECC2B-0946-B0D5-F5F8-55D4F1723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2B2AE720-36C3-51D8-C156-F2E48BCB2D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940AF835-4858-42F0-85A4-4D2F62AF7C39}" type="slidenum">
              <a:rPr lang="en-GB" altLang="en-US" smtClean="0"/>
              <a:pPr eaLnBrk="1" hangingPunct="1">
                <a:spcBef>
                  <a:spcPct val="0"/>
                </a:spcBef>
              </a:pPr>
              <a:t>14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2F14F82E-AC2A-BEFE-86C9-37BCA3C0B6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52C6E040-A2F0-182D-1F43-8769253088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What is equality?</a:t>
            </a: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</a:rPr>
              <a:t>What does it look like?</a:t>
            </a: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</a:rPr>
              <a:t>We need an equal and fair system where every child has the chance and opportunity to achieve a happy, sustainable and productive life out of poverty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15C4ACF4-D9A6-DE9B-735C-CBCBF7FB3B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9F59777-D333-4E6E-8F5A-3695FA350C93}" type="slidenum">
              <a:rPr lang="en-GB" altLang="en-US" smtClean="0"/>
              <a:pPr eaLnBrk="1" hangingPunct="1">
                <a:spcBef>
                  <a:spcPct val="0"/>
                </a:spcBef>
              </a:pPr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F8E24D7C-CD96-DE7D-48FD-87C48DB2AC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F51E78ED-7F0E-3F40-C5E0-C5E7B0609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ED755A4F-0FCC-8E3B-8E87-986427995A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03B4A31-0747-4EA8-BEB9-D5F45CE076F3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FF7B460B-6854-4A3C-D9C2-4B3F1C3E37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87AD4728-0EDE-7B26-71DD-20F10DD2C4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72399968-336C-3404-CAFD-FC7E4A0136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7F3601D-EE29-4A7C-B360-D5927545BE2B}" type="slidenum">
              <a:rPr lang="en-GB" altLang="en-US" smtClean="0"/>
              <a:pPr eaLnBrk="1" hangingPunct="1"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Additional time and full-time places for children: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providing full-time places and extra sessions when families are in crisis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offering a full-time/30 hours place without funding, especially to vulnerable and disadvantaged children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offering genuine free places with no top up fee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providing a year-round service.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provide additional free or subsidised sessions, including out of school care, extra curricular clubs and holiday care to families in need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Practical support and bills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providing transport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providing use of washing machine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paying for gas and electricity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buying a mobile phone for a vulnerable parent.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Providing clothing, equipment  and enrichment activities for children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giving all children school bags and PE bags.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funding dance/sports lessons and outings for children whose families are unable to pay for these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Funding efforts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“We set up our own charity to help families in need in our city. Last year we estimate we saved the local authority £185K –  meeting court and care costs with families kept together.“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Domestic violence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Supporting families with domestic violence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Food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breakfast club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food parcels for the weekend.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free food </a:t>
            </a:r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eg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 using the </a:t>
            </a:r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Fareshare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 scheme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Housing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Housing advice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Family support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free classes with free creche places (</a:t>
            </a:r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eg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 keep fit, baby massage, Pilates, ESOL, PEEP, Babies and Toddlers, Massage, Zumba, sewing, cooking, art, jewellery making etc)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activities to support parental understanding of their child’s needs so that parents are equipped to provide a positive home learning environment. We do this to improve outcomes for children and break the cycle of poverty in the areas that we work.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Disabled children and their families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supporting children with SEND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Multiagency working to relieve poverty and related difficulties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use of TAF [Team around the Family] to support whole family if appropriate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immigration advice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access to translators and social workers, coaches and counsellors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emotional support, counselling sessions, support for stress on family as a result of poverty </a:t>
            </a:r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eg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 domestic violence, criminal activity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D87245-7F78-4DA3-A5AE-CEFCC8CCF19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0016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B5E24237-92BD-6B13-4611-D8DB90636C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68C3AE12-DBB3-094B-2D88-C523E30EF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free school meals, childcare</a:t>
            </a:r>
          </a:p>
          <a:p>
            <a:pPr eaLnBrk="1" hangingPunct="1"/>
            <a:r>
              <a:rPr lang="en-GB" altLang="en-US" dirty="0"/>
              <a:t>discounts on energy bills</a:t>
            </a:r>
          </a:p>
          <a:p>
            <a:pPr eaLnBrk="1" hangingPunct="1"/>
            <a:r>
              <a:rPr lang="en-GB" altLang="en-US" dirty="0"/>
              <a:t>additional pension payments</a:t>
            </a:r>
          </a:p>
          <a:p>
            <a:pPr eaLnBrk="1" hangingPunct="1"/>
            <a:r>
              <a:rPr lang="en-GB" altLang="en-US" dirty="0"/>
              <a:t>free prescriptions and support for other health costs</a:t>
            </a:r>
          </a:p>
          <a:p>
            <a:pPr eaLnBrk="1" hangingPunct="1"/>
            <a:r>
              <a:rPr lang="en-GB" altLang="en-US" dirty="0"/>
              <a:t>mortgage interest support</a:t>
            </a:r>
          </a:p>
          <a:p>
            <a:pPr eaLnBrk="1" hangingPunct="1"/>
            <a:r>
              <a:rPr lang="en-GB" altLang="en-US" dirty="0"/>
              <a:t>disabled facilities grants</a:t>
            </a:r>
            <a:endParaRPr lang="en-US" altLang="en-US" dirty="0"/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95C4A00E-70E0-46D8-7387-7B244E741F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33F07CA-3E7B-4E29-8CAD-49CA483700CC}" type="slidenum">
              <a:rPr lang="en-GB" altLang="en-US" smtClean="0"/>
              <a:pPr eaLnBrk="1" hangingPunct="1">
                <a:spcBef>
                  <a:spcPct val="0"/>
                </a:spcBef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91776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0BA68BEA-E75E-DC34-94D8-CC22C8D886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87221D72-E11C-A428-3929-A808C8FCE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3677189A-71C5-94F7-1B6C-DC6CDA4BAF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38990F87-C6AE-42A0-BF56-21C8C36F6B22}" type="slidenum">
              <a:rPr lang="en-GB" altLang="en-US" smtClean="0"/>
              <a:pPr eaLnBrk="1" hangingPunct="1">
                <a:spcBef>
                  <a:spcPct val="0"/>
                </a:spcBef>
              </a:pPr>
              <a:t>20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cpag.org.uk/child-poverty/poverty-facts-and-figures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sn07096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sn07096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gqdi7w8LMAhVJCsAKHRIEDosQjRwIBw&amp;url=http%3A%2F%2Fwww.sochealth.co.uk%2Fnational-health-service%2Fpublic-health-and-wellbeing%2Fpoverty-and-inequality%2Fchild-poverty-and-health%2F&amp;psig=AFQjCNF9wfDFxT_mcmCa_3E-SP5gooQspA&amp;ust=1462523485375834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ijnvLBwMLMAhVhK8AKHTPHCw8QjRwIBw&amp;url=http%3A%2F%2Foneworldgifted.weebly.com%2Fblog%2Fwhy-i-hate-the-equality-vs-equity-graphic&amp;bvm=bv.121421273,d.ZGg&amp;psig=AFQjCNGjQ2cydoiE7wK-a1sIF_oZz0HXLA&amp;ust=146252286160665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ordslibrary.parliament.uk/poverty-in-the-uk-government-policy/#heading-6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healthnetwork.cymru/" TargetMode="External"/><Relationship Id="rId2" Type="http://schemas.openxmlformats.org/officeDocument/2006/relationships/hyperlink" Target="https://www.savethechildren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rf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4BE2A-A096-194D-1543-06AD2B281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463" y="2103437"/>
            <a:ext cx="10515600" cy="1325563"/>
          </a:xfrm>
        </p:spPr>
        <p:txBody>
          <a:bodyPr/>
          <a:lstStyle/>
          <a:p>
            <a:r>
              <a:rPr lang="en-GB" sz="6600" dirty="0"/>
              <a:t>Poverty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7352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3">
            <a:extLst>
              <a:ext uri="{FF2B5EF4-FFF2-40B4-BE49-F238E27FC236}">
                <a16:creationId xmlns:a16="http://schemas.microsoft.com/office/drawing/2014/main" id="{8AF88465-016D-CB79-3F50-22FF9B527A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Poverty</a:t>
            </a:r>
          </a:p>
        </p:txBody>
      </p:sp>
      <p:sp>
        <p:nvSpPr>
          <p:cNvPr id="7171" name="Content Placeholder 4">
            <a:extLst>
              <a:ext uri="{FF2B5EF4-FFF2-40B4-BE49-F238E27FC236}">
                <a16:creationId xmlns:a16="http://schemas.microsoft.com/office/drawing/2014/main" id="{5E94C806-5420-BB9B-ECF6-B43B6AE20F2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endParaRPr lang="en-GB" altLang="en-US" sz="1600" dirty="0"/>
          </a:p>
          <a:p>
            <a:pPr eaLnBrk="1" hangingPunct="1"/>
            <a:endParaRPr lang="en-GB" altLang="en-US" sz="1600" dirty="0"/>
          </a:p>
          <a:p>
            <a:pPr eaLnBrk="1" hangingPunct="1"/>
            <a:endParaRPr lang="en-GB" altLang="en-US" sz="1600" dirty="0"/>
          </a:p>
        </p:txBody>
      </p:sp>
      <p:sp>
        <p:nvSpPr>
          <p:cNvPr id="7172" name="Content Placeholder 5">
            <a:extLst>
              <a:ext uri="{FF2B5EF4-FFF2-40B4-BE49-F238E27FC236}">
                <a16:creationId xmlns:a16="http://schemas.microsoft.com/office/drawing/2014/main" id="{4672FE99-499E-EF84-700D-9E3E28FD75E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838200" y="1690688"/>
            <a:ext cx="10864065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600" dirty="0">
                <a:solidFill>
                  <a:srgbClr val="0070C0"/>
                </a:solidFill>
              </a:rPr>
              <a:t>Relative poverty means being much poorer than most people in society and is often defined as living on less than 60% of the national median income.</a:t>
            </a:r>
          </a:p>
          <a:p>
            <a:pPr eaLnBrk="1" hangingPunct="1"/>
            <a:r>
              <a:rPr lang="en-GB" altLang="en-US" sz="2600" dirty="0">
                <a:solidFill>
                  <a:srgbClr val="0070C0"/>
                </a:solidFill>
              </a:rPr>
              <a:t>Absolute poverty – a lack of the basic material necessities of life – continues to exist, even in the richest countries of Europe.</a:t>
            </a:r>
          </a:p>
          <a:p>
            <a:pPr eaLnBrk="1" hangingPunct="1"/>
            <a:r>
              <a:rPr lang="en-GB" altLang="en-US" sz="2600" dirty="0">
                <a:solidFill>
                  <a:srgbClr val="0070C0"/>
                </a:solidFill>
              </a:rPr>
              <a:t>The stresses of living in poverty are particularly harmful during pregnancy and to babies, children and old people.</a:t>
            </a:r>
          </a:p>
          <a:p>
            <a:pPr eaLnBrk="1" hangingPunct="1"/>
            <a:r>
              <a:rPr lang="en-GB" altLang="en-US" sz="2600" dirty="0">
                <a:solidFill>
                  <a:srgbClr val="0070C0"/>
                </a:solidFill>
              </a:rPr>
              <a:t>Food poverty means the inability to afford, or have access to foods which make up a socially and culturally acceptable healthy diet.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567A319-03AF-0C33-6131-DBAC406BD0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Child Poverty</a:t>
            </a:r>
          </a:p>
        </p:txBody>
      </p:sp>
      <p:sp>
        <p:nvSpPr>
          <p:cNvPr id="8195" name="Content Placeholder 3">
            <a:extLst>
              <a:ext uri="{FF2B5EF4-FFF2-40B4-BE49-F238E27FC236}">
                <a16:creationId xmlns:a16="http://schemas.microsoft.com/office/drawing/2014/main" id="{78086AAB-67D5-5067-98AE-168E8247876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8196" name="Content Placeholder 4">
            <a:extLst>
              <a:ext uri="{FF2B5EF4-FFF2-40B4-BE49-F238E27FC236}">
                <a16:creationId xmlns:a16="http://schemas.microsoft.com/office/drawing/2014/main" id="{1FE0E1BC-1DDF-0AB2-34BD-33985458935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757718" y="1690688"/>
            <a:ext cx="10184259" cy="43513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30% of children in the UK live in poverty</a:t>
            </a:r>
          </a:p>
          <a:p>
            <a:pPr marL="0" indent="0" eaLnBrk="1" hangingPunct="1"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33% of children living in poverty fall behind with their education</a:t>
            </a:r>
          </a:p>
          <a:p>
            <a:pPr marL="0" indent="0" eaLnBrk="1" hangingPunct="1"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23% of children living in poverty in England miss expected levels of language development by 5</a:t>
            </a:r>
          </a:p>
          <a:p>
            <a:pPr marL="0" indent="0"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Children from low-income households were more likely to remain in the bottom performing group, and children from higher-income households were more likely to retain their position at the top.</a:t>
            </a:r>
          </a:p>
          <a:p>
            <a:pPr marL="0" indent="0" eaLnBrk="1" hangingPunct="1">
              <a:buNone/>
            </a:pPr>
            <a:endParaRPr lang="en-GB" altLang="en-US" sz="2000" dirty="0">
              <a:solidFill>
                <a:srgbClr val="0070C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2000" dirty="0">
                <a:solidFill>
                  <a:srgbClr val="0070C0"/>
                </a:solidFill>
              </a:rPr>
              <a:t>Child Poverty Action Group, 2023)</a:t>
            </a:r>
          </a:p>
          <a:p>
            <a:pPr eaLnBrk="1" hangingPunct="1"/>
            <a:endParaRPr lang="en-GB" altLang="en-US" sz="2000" dirty="0">
              <a:solidFill>
                <a:srgbClr val="0070C0"/>
              </a:solidFill>
            </a:endParaRPr>
          </a:p>
          <a:p>
            <a:pPr eaLnBrk="1" hangingPunct="1"/>
            <a:r>
              <a:rPr lang="en-GB" sz="1400" dirty="0">
                <a:hlinkClick r:id="rId2"/>
              </a:rPr>
              <a:t>Poverty: facts and figures | CPAG</a:t>
            </a:r>
            <a:endParaRPr lang="en-GB" altLang="en-US" sz="2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4">
            <a:extLst>
              <a:ext uri="{FF2B5EF4-FFF2-40B4-BE49-F238E27FC236}">
                <a16:creationId xmlns:a16="http://schemas.microsoft.com/office/drawing/2014/main" id="{65A722AC-8FCE-5064-ECD1-04344EF26F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98AA0-0B13-5DE4-E842-842FC8850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2" descr="Map showing deprivation across England">
            <a:extLst>
              <a:ext uri="{FF2B5EF4-FFF2-40B4-BE49-F238E27FC236}">
                <a16:creationId xmlns:a16="http://schemas.microsoft.com/office/drawing/2014/main" id="{1C7B3A4E-1B6A-225C-5F3E-D834437911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8948" y="146199"/>
            <a:ext cx="7274103" cy="656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F1C07519-602C-FA9E-7323-ECD963D129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Poverty in the UK: statistics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524FACC0-05B8-4376-2734-51E7FE63A6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199" y="1690688"/>
            <a:ext cx="9394861" cy="3916363"/>
          </a:xfrm>
        </p:spPr>
        <p:txBody>
          <a:bodyPr/>
          <a:lstStyle/>
          <a:p>
            <a:pPr eaLnBrk="1" hangingPunct="1"/>
            <a:endParaRPr lang="en-GB" dirty="0">
              <a:hlinkClick r:id="rId3"/>
            </a:endParaRPr>
          </a:p>
          <a:p>
            <a:pPr eaLnBrk="1" hangingPunct="1"/>
            <a:endParaRPr lang="en-GB" dirty="0">
              <a:hlinkClick r:id="rId3"/>
            </a:endParaRPr>
          </a:p>
          <a:p>
            <a:pPr eaLnBrk="1" hangingPunct="1"/>
            <a:endParaRPr lang="en-GB" dirty="0">
              <a:hlinkClick r:id="rId3"/>
            </a:endParaRP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FC9047-AA7C-9755-1923-2ED5DCF65A7B}"/>
              </a:ext>
            </a:extLst>
          </p:cNvPr>
          <p:cNvSpPr txBox="1"/>
          <p:nvPr/>
        </p:nvSpPr>
        <p:spPr>
          <a:xfrm>
            <a:off x="838198" y="1860092"/>
            <a:ext cx="83366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endParaRPr lang="en-GB" dirty="0"/>
          </a:p>
          <a:p>
            <a:pPr eaLnBrk="1" hangingPunct="1"/>
            <a:endParaRPr lang="en-GB" dirty="0"/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9101920F-F2CD-97E0-52BD-4A4ECD8191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Poverty by housing status.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FB0BD-E102-6D09-BF38-3EDED54C4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195CB2-2BA1-7AEE-F548-497B872CD5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4009" y="1440036"/>
            <a:ext cx="8809042" cy="532549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18DC7-D01B-80E6-F40E-A307D56CE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65A0C-B257-A2D6-A5E1-07D016EED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06E22D-0793-71C4-660C-EF30F2BFF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6691" y="182562"/>
            <a:ext cx="9782714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025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>
            <a:extLst>
              <a:ext uri="{FF2B5EF4-FFF2-40B4-BE49-F238E27FC236}">
                <a16:creationId xmlns:a16="http://schemas.microsoft.com/office/drawing/2014/main" id="{1C21E39F-ABB0-BC66-2FCE-FEC9AB26E0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Educational Achievement</a:t>
            </a:r>
            <a:endParaRPr lang="en-GB" altLang="en-US" sz="2800" dirty="0">
              <a:solidFill>
                <a:srgbClr val="0070C0"/>
              </a:solidFill>
            </a:endParaRPr>
          </a:p>
        </p:txBody>
      </p:sp>
      <p:sp>
        <p:nvSpPr>
          <p:cNvPr id="18436" name="Content Placeholder 5">
            <a:extLst>
              <a:ext uri="{FF2B5EF4-FFF2-40B4-BE49-F238E27FC236}">
                <a16:creationId xmlns:a16="http://schemas.microsoft.com/office/drawing/2014/main" id="{DA6F2490-1606-F15E-48D8-9DA3E19D66FC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914400" y="1586144"/>
            <a:ext cx="10828962" cy="4351338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70C0"/>
                </a:solidFill>
              </a:rPr>
              <a:t>. A worrying increase in the disadvantage gap index since the start of the Covid-19 pandemic.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70C0"/>
                </a:solidFill>
              </a:rPr>
              <a:t>. The gap index reached its highest value since 2012. In fact, the 2011 figure is probably something of an anomaly: Just 19% of pupils that year were classified as disadvantaged (in all other years the figure has been between 29% and 32%).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70C0"/>
                </a:solidFill>
              </a:rPr>
              <a:t>. The index is based on the difference between disadvantaged pupils and their peers in mean percentile ranks in reading and maths scaled scores combined.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70C0"/>
                </a:solidFill>
              </a:rPr>
              <a:t>. This shows a small change in the gap in reading but a larger widening of the gap in maths from 3.6 to 4.2 scaled score points.</a:t>
            </a:r>
          </a:p>
          <a:p>
            <a:pPr marL="0" indent="0">
              <a:buNone/>
            </a:pPr>
            <a:r>
              <a:rPr lang="en-GB" altLang="en-US" sz="2400" dirty="0">
                <a:solidFill>
                  <a:srgbClr val="0070C0"/>
                </a:solidFill>
              </a:rPr>
              <a:t>. There is a strong link between achievement and the pupils identified as disadvantaged in schools</a:t>
            </a:r>
          </a:p>
          <a:p>
            <a:pPr marL="0" indent="0" eaLnBrk="1" hangingPunct="1">
              <a:buNone/>
            </a:pPr>
            <a:endParaRPr lang="en-GB" altLang="en-US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7B52A3EF-DC57-5BE4-DE2F-0825292C56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Latest Data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B426D18-377E-F678-C383-6BE87DAC4D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dirty="0">
                <a:hlinkClick r:id="rId3"/>
              </a:rPr>
              <a:t>Poverty in the UK: statistics - House of Commons Library (parliament.uk)</a:t>
            </a:r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37F3AFD-3FB3-98C2-16CE-139DA439CF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69850"/>
            <a:ext cx="8229600" cy="1143000"/>
          </a:xfrm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4FB59835-7741-7D35-0470-85A918CFAC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28025" y="5770564"/>
            <a:ext cx="6400800" cy="3475037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600">
                <a:solidFill>
                  <a:schemeClr val="bg1"/>
                </a:solidFill>
              </a:rPr>
              <a:t>(Source: JRF, 2016)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2EA594E-DEAF-1308-9254-422FCF259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608" y="69850"/>
            <a:ext cx="10301555" cy="536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B772A-53A7-43F3-8533-7CDD1DB16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6D0BB-EF30-A01A-2134-C4F033578B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B242E75B-A23E-0C1D-2784-80BF43B352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47" y="177417"/>
            <a:ext cx="11513906" cy="5860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3012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8F52FC9-4ECB-3CAF-5B09-1A33183EB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1" y="-11113"/>
            <a:ext cx="6511925" cy="1143001"/>
          </a:xfrm>
        </p:spPr>
        <p:txBody>
          <a:bodyPr/>
          <a:lstStyle/>
          <a:p>
            <a:pPr eaLnBrk="1" hangingPunct="1"/>
            <a:r>
              <a:rPr lang="en-GB" altLang="en-US"/>
              <a:t>Impact of Poverty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B799D63-3E0E-86CE-5319-61147282434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667000" y="731839"/>
            <a:ext cx="3346450" cy="3475037"/>
          </a:xfrm>
        </p:spPr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pic>
        <p:nvPicPr>
          <p:cNvPr id="23556" name="Picture 14" descr="http://www.sochealth.co.uk/wp-content/uploads/2012/03/kids.jpg">
            <a:hlinkClick r:id="rId3"/>
            <a:extLst>
              <a:ext uri="{FF2B5EF4-FFF2-40B4-BE49-F238E27FC236}">
                <a16:creationId xmlns:a16="http://schemas.microsoft.com/office/drawing/2014/main" id="{AAB26CB8-FE9B-36A8-BC40-45CE9831C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908051"/>
            <a:ext cx="8910638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9C39925-8A86-4071-C504-338D228308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Development</a:t>
            </a:r>
            <a:endParaRPr lang="en-GB" altLang="en-US" dirty="0">
              <a:solidFill>
                <a:srgbClr val="0070C0"/>
              </a:solidFill>
            </a:endParaRP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344123A4-2F42-EC2E-1243-54DB3F999BF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838199" y="1825625"/>
            <a:ext cx="9271571" cy="4351338"/>
          </a:xfrm>
        </p:spPr>
        <p:txBody>
          <a:bodyPr/>
          <a:lstStyle/>
          <a:p>
            <a:pPr eaLnBrk="1" hangingPunct="1"/>
            <a:r>
              <a:rPr lang="en-GB" altLang="en-US" dirty="0"/>
              <a:t>Social and emotional development </a:t>
            </a:r>
          </a:p>
          <a:p>
            <a:pPr eaLnBrk="1" hangingPunct="1"/>
            <a:r>
              <a:rPr lang="en-GB" altLang="en-US" dirty="0"/>
              <a:t>Cognitive Development </a:t>
            </a:r>
          </a:p>
          <a:p>
            <a:pPr eaLnBrk="1" hangingPunct="1"/>
            <a:r>
              <a:rPr lang="en-GB" altLang="en-US" dirty="0"/>
              <a:t>Language Development  </a:t>
            </a:r>
          </a:p>
          <a:p>
            <a:pPr eaLnBrk="1" hangingPunct="1"/>
            <a:r>
              <a:rPr lang="en-GB" altLang="en-US" dirty="0"/>
              <a:t>Physical Development </a:t>
            </a:r>
          </a:p>
          <a:p>
            <a:pPr eaLnBrk="1" hangingPunct="1"/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rgbClr val="FF0000"/>
                </a:solidFill>
              </a:rPr>
              <a:t>What can we, as practitioners, do?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FDAB6936-160C-C67C-218C-5213B4828C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46389" y="0"/>
            <a:ext cx="6511925" cy="69215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dirty="0"/>
              <a:t>Equality</a:t>
            </a:r>
          </a:p>
        </p:txBody>
      </p:sp>
      <p:pic>
        <p:nvPicPr>
          <p:cNvPr id="20483" name="Picture 16" descr="Equality">
            <a:extLst>
              <a:ext uri="{FF2B5EF4-FFF2-40B4-BE49-F238E27FC236}">
                <a16:creationId xmlns:a16="http://schemas.microsoft.com/office/drawing/2014/main" id="{9A4DE595-007E-05CD-B375-E975AB34C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692151"/>
            <a:ext cx="8509000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TextBox 2">
            <a:extLst>
              <a:ext uri="{FF2B5EF4-FFF2-40B4-BE49-F238E27FC236}">
                <a16:creationId xmlns:a16="http://schemas.microsoft.com/office/drawing/2014/main" id="{E5B960C6-68C0-0DC7-70BB-FBF0F867B6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6519864"/>
            <a:ext cx="3995738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>
                <a:solidFill>
                  <a:schemeClr val="bg1"/>
                </a:solidFill>
                <a:latin typeface="Arial" panose="020B0604020202020204" pitchFamily="34" charset="0"/>
              </a:rPr>
              <a:t>(Source: This week in Education, 2012)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8838142C-C786-C286-A0AA-EB885D1EFE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66989" y="4724400"/>
            <a:ext cx="6511925" cy="1143000"/>
          </a:xfrm>
        </p:spPr>
        <p:txBody>
          <a:bodyPr/>
          <a:lstStyle/>
          <a:p>
            <a:pPr eaLnBrk="1" hangingPunct="1"/>
            <a:r>
              <a:rPr lang="en-GB" altLang="en-US"/>
              <a:t>Equality v Equity</a:t>
            </a:r>
          </a:p>
        </p:txBody>
      </p:sp>
      <p:pic>
        <p:nvPicPr>
          <p:cNvPr id="21507" name="Picture 6" descr="http://oneworldgifted.weebly.com/uploads/1/0/7/7/10779418/864011_orig.png">
            <a:hlinkClick r:id="rId3"/>
            <a:extLst>
              <a:ext uri="{FF2B5EF4-FFF2-40B4-BE49-F238E27FC236}">
                <a16:creationId xmlns:a16="http://schemas.microsoft.com/office/drawing/2014/main" id="{438CC7E1-EFED-D9D0-E6E7-27C8308EEC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66675"/>
            <a:ext cx="8818562" cy="494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0" name="Rectangle 2">
            <a:extLst>
              <a:ext uri="{FF2B5EF4-FFF2-40B4-BE49-F238E27FC236}">
                <a16:creationId xmlns:a16="http://schemas.microsoft.com/office/drawing/2014/main" id="{893B9B4D-752A-7BA9-D893-7B47D04666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826" y="6511925"/>
            <a:ext cx="3813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bg1"/>
                </a:solidFill>
                <a:latin typeface="Arial" panose="020B0604020202020204" pitchFamily="34" charset="0"/>
              </a:rPr>
              <a:t>(Source: Cultural Organising, 2015)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Content Placeholder 3">
            <a:extLst>
              <a:ext uri="{FF2B5EF4-FFF2-40B4-BE49-F238E27FC236}">
                <a16:creationId xmlns:a16="http://schemas.microsoft.com/office/drawing/2014/main" id="{05AC5977-F5D0-C1B3-BC92-122473F94A2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9564" y="1"/>
            <a:ext cx="9088437" cy="5516563"/>
          </a:xfrm>
        </p:spPr>
      </p:pic>
      <p:sp>
        <p:nvSpPr>
          <p:cNvPr id="31747" name="TextBox 4">
            <a:extLst>
              <a:ext uri="{FF2B5EF4-FFF2-40B4-BE49-F238E27FC236}">
                <a16:creationId xmlns:a16="http://schemas.microsoft.com/office/drawing/2014/main" id="{EF064E29-C3CB-BB89-26CF-270057C87C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1901" y="6488114"/>
            <a:ext cx="41052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bg1"/>
                </a:solidFill>
                <a:latin typeface="Arial" panose="020B0604020202020204" pitchFamily="34" charset="0"/>
              </a:rPr>
              <a:t>(Source: Cultural Organising, 2015)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96637071-4770-CF33-9041-6B0FDB6BAE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47826" y="147639"/>
            <a:ext cx="8696325" cy="68897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dirty="0"/>
              <a:t>Same chance for everyone</a:t>
            </a:r>
          </a:p>
        </p:txBody>
      </p:sp>
      <p:pic>
        <p:nvPicPr>
          <p:cNvPr id="33795" name="Picture 14" descr="Image result for equity in education">
            <a:extLst>
              <a:ext uri="{FF2B5EF4-FFF2-40B4-BE49-F238E27FC236}">
                <a16:creationId xmlns:a16="http://schemas.microsoft.com/office/drawing/2014/main" id="{986447FD-9DA0-EBB5-064C-C814BAFF8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4" y="1052514"/>
            <a:ext cx="5400675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29F8D-0268-600D-C631-9A6B00D1C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84A8D-4D4B-E981-2FBA-7A2059612E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F431A0-25CC-EC41-8C53-B47FF0DA54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6B0DDC-E921-0CB6-3035-E9F1879EC1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58" y="129030"/>
            <a:ext cx="3026917" cy="37270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7886FB-8B19-7563-8343-C79B6466D9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4153" y="156310"/>
            <a:ext cx="2933807" cy="36724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AC581E-4E6D-AA7A-3D55-E3EC3F2B63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2113" y="76566"/>
            <a:ext cx="3026917" cy="383194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9F9297-2BAF-7DE8-434D-4D32976660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8133" y="113406"/>
            <a:ext cx="2933807" cy="375827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AA7B9B6-B2FA-AF11-BC48-182AE3D649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38525" y="3908514"/>
            <a:ext cx="5314950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880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1704457A-B676-AB90-65A6-46771AAF6E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0826" y="12700"/>
            <a:ext cx="8678863" cy="1143000"/>
          </a:xfrm>
        </p:spPr>
        <p:txBody>
          <a:bodyPr/>
          <a:lstStyle/>
          <a:p>
            <a:pPr eaLnBrk="1" hangingPunct="1"/>
            <a:r>
              <a:rPr lang="en-GB" altLang="en-US" dirty="0"/>
              <a:t>Current Policy and Direction</a:t>
            </a:r>
          </a:p>
        </p:txBody>
      </p:sp>
      <p:sp>
        <p:nvSpPr>
          <p:cNvPr id="37891" name="Content Placeholder 13">
            <a:extLst>
              <a:ext uri="{FF2B5EF4-FFF2-40B4-BE49-F238E27FC236}">
                <a16:creationId xmlns:a16="http://schemas.microsoft.com/office/drawing/2014/main" id="{B10A5A9C-5709-68D3-C215-C990A849D08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495550" y="1412875"/>
            <a:ext cx="3346450" cy="3475038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dirty="0">
                <a:hlinkClick r:id="rId3"/>
              </a:rPr>
              <a:t>Poverty in the UK: Government policy - House of Lords Library (parliament.uk)</a:t>
            </a:r>
            <a:endParaRPr lang="en-GB" altLang="en-US" sz="4800" dirty="0"/>
          </a:p>
          <a:p>
            <a:pPr eaLnBrk="1" hangingPunct="1"/>
            <a:endParaRPr lang="en-GB" altLang="en-US" sz="4800" dirty="0"/>
          </a:p>
          <a:p>
            <a:pPr eaLnBrk="1" hangingPunct="1"/>
            <a:endParaRPr lang="en-GB" altLang="en-US" sz="4800" dirty="0"/>
          </a:p>
          <a:p>
            <a:pPr eaLnBrk="1" hangingPunct="1"/>
            <a:endParaRPr lang="en-GB" altLang="en-US" dirty="0"/>
          </a:p>
        </p:txBody>
      </p:sp>
      <p:sp>
        <p:nvSpPr>
          <p:cNvPr id="37892" name="Content Placeholder 14">
            <a:extLst>
              <a:ext uri="{FF2B5EF4-FFF2-40B4-BE49-F238E27FC236}">
                <a16:creationId xmlns:a16="http://schemas.microsoft.com/office/drawing/2014/main" id="{F984517A-0FA9-21A0-6008-3EC6BE52E6C8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453277" y="1412875"/>
            <a:ext cx="4838022" cy="3475037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/>
              <a:t>Universal credit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Cost of living payments – low-income families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‘Levelling up’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Opportunity for all – human capital </a:t>
            </a:r>
          </a:p>
        </p:txBody>
      </p:sp>
    </p:spTree>
    <p:extLst>
      <p:ext uri="{BB962C8B-B14F-4D97-AF65-F5344CB8AC3E}">
        <p14:creationId xmlns:p14="http://schemas.microsoft.com/office/powerpoint/2010/main" val="3309149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2">
            <a:extLst>
              <a:ext uri="{FF2B5EF4-FFF2-40B4-BE49-F238E27FC236}">
                <a16:creationId xmlns:a16="http://schemas.microsoft.com/office/drawing/2014/main" id="{BD06CB99-A91E-D9F6-2020-ABE134AFFB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76488" y="6035675"/>
            <a:ext cx="8229600" cy="1143000"/>
          </a:xfrm>
        </p:spPr>
        <p:txBody>
          <a:bodyPr/>
          <a:lstStyle/>
          <a:p>
            <a:pPr algn="r" eaLnBrk="1" hangingPunct="1"/>
            <a:r>
              <a:rPr lang="en-GB" altLang="en-US" sz="1600">
                <a:solidFill>
                  <a:schemeClr val="bg1"/>
                </a:solidFill>
              </a:rPr>
              <a:t>(Source: Macdonald, N., 2016)</a:t>
            </a:r>
          </a:p>
        </p:txBody>
      </p:sp>
      <p:pic>
        <p:nvPicPr>
          <p:cNvPr id="21514" name="Picture 10">
            <a:extLst>
              <a:ext uri="{FF2B5EF4-FFF2-40B4-BE49-F238E27FC236}">
                <a16:creationId xmlns:a16="http://schemas.microsoft.com/office/drawing/2014/main" id="{94C95763-DAF4-D831-3AE1-F6B4C60C8B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24114" y="188913"/>
            <a:ext cx="7920037" cy="55435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5" name="Picture 11">
            <a:extLst>
              <a:ext uri="{FF2B5EF4-FFF2-40B4-BE49-F238E27FC236}">
                <a16:creationId xmlns:a16="http://schemas.microsoft.com/office/drawing/2014/main" id="{9EBE8847-8B0C-D949-2A56-2E54504623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6" y="1557339"/>
            <a:ext cx="6335713" cy="410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6" name="Picture 12">
            <a:extLst>
              <a:ext uri="{FF2B5EF4-FFF2-40B4-BE49-F238E27FC236}">
                <a16:creationId xmlns:a16="http://schemas.microsoft.com/office/drawing/2014/main" id="{E3112AE6-7DA6-C5EE-1B02-C1111786A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875" y="2997201"/>
            <a:ext cx="4679950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7" name="Picture 13">
            <a:extLst>
              <a:ext uri="{FF2B5EF4-FFF2-40B4-BE49-F238E27FC236}">
                <a16:creationId xmlns:a16="http://schemas.microsoft.com/office/drawing/2014/main" id="{A8E3B7A9-A1F7-4FD6-521A-21F1D3CFD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376" y="4724401"/>
            <a:ext cx="2665413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93D89747-9A45-2AC3-CA5C-F60814C57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Useful websites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DB96D110-3502-F6EA-20E3-FB6DF1E8CA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>
                <a:hlinkClick r:id="rId2"/>
              </a:rPr>
              <a:t>https://www.savethechildren.org.uk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3"/>
              </a:rPr>
              <a:t>https://www.publichealthnetwork.cymru</a:t>
            </a:r>
            <a:endParaRPr lang="en-GB" altLang="en-US" dirty="0"/>
          </a:p>
          <a:p>
            <a:pPr eaLnBrk="1" hangingPunct="1"/>
            <a:r>
              <a:rPr lang="en-GB" altLang="en-US" dirty="0">
                <a:hlinkClick r:id="rId4"/>
              </a:rPr>
              <a:t>https://www.jrf.org.uk/</a:t>
            </a:r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941</Words>
  <Application>Microsoft Office PowerPoint</Application>
  <PresentationFormat>Widescreen</PresentationFormat>
  <Paragraphs>121</Paragraphs>
  <Slides>21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Roboto</vt:lpstr>
      <vt:lpstr>Office Theme</vt:lpstr>
      <vt:lpstr>Poverty </vt:lpstr>
      <vt:lpstr>Poverty</vt:lpstr>
      <vt:lpstr>Child Poverty</vt:lpstr>
      <vt:lpstr>PowerPoint Presentation</vt:lpstr>
      <vt:lpstr>Poverty in the UK: statistics</vt:lpstr>
      <vt:lpstr>Poverty by housing status.</vt:lpstr>
      <vt:lpstr>PowerPoint Presentation</vt:lpstr>
      <vt:lpstr>Educational Achievement</vt:lpstr>
      <vt:lpstr>Latest Data</vt:lpstr>
      <vt:lpstr>PowerPoint Presentation</vt:lpstr>
      <vt:lpstr>PowerPoint Presentation</vt:lpstr>
      <vt:lpstr>Impact of Poverty</vt:lpstr>
      <vt:lpstr>Development</vt:lpstr>
      <vt:lpstr>Equality</vt:lpstr>
      <vt:lpstr>Equality v Equity</vt:lpstr>
      <vt:lpstr>PowerPoint Presentation</vt:lpstr>
      <vt:lpstr>Same chance for everyone</vt:lpstr>
      <vt:lpstr>PowerPoint Presentation</vt:lpstr>
      <vt:lpstr>Current Policy and Direction</vt:lpstr>
      <vt:lpstr>(Source: Macdonald, N., 2016)</vt:lpstr>
      <vt:lpstr>Useful websites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Kumar P</cp:lastModifiedBy>
  <cp:revision>5</cp:revision>
  <dcterms:created xsi:type="dcterms:W3CDTF">2022-07-11T13:19:46Z</dcterms:created>
  <dcterms:modified xsi:type="dcterms:W3CDTF">2024-05-30T11:38:40Z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