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22"/>
  </p:notesMasterIdLst>
  <p:sldIdLst>
    <p:sldId id="256" r:id="rId3"/>
    <p:sldId id="290" r:id="rId4"/>
    <p:sldId id="291" r:id="rId5"/>
    <p:sldId id="292" r:id="rId6"/>
    <p:sldId id="293" r:id="rId7"/>
    <p:sldId id="294" r:id="rId8"/>
    <p:sldId id="295" r:id="rId9"/>
    <p:sldId id="299" r:id="rId10"/>
    <p:sldId id="296" r:id="rId11"/>
    <p:sldId id="297" r:id="rId12"/>
    <p:sldId id="298" r:id="rId13"/>
    <p:sldId id="300" r:id="rId14"/>
    <p:sldId id="301" r:id="rId15"/>
    <p:sldId id="303" r:id="rId16"/>
    <p:sldId id="304" r:id="rId17"/>
    <p:sldId id="305" r:id="rId18"/>
    <p:sldId id="306" r:id="rId19"/>
    <p:sldId id="302" r:id="rId20"/>
    <p:sldId id="289"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0" autoAdjust="0"/>
    <p:restoredTop sz="94599"/>
  </p:normalViewPr>
  <p:slideViewPr>
    <p:cSldViewPr>
      <p:cViewPr varScale="1">
        <p:scale>
          <a:sx n="95" d="100"/>
          <a:sy n="95" d="100"/>
        </p:scale>
        <p:origin x="1608" y="17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0A0B3E-7E51-4F31-B757-C6D1E6624A0D}" type="datetimeFigureOut">
              <a:rPr lang="en-GB" smtClean="0"/>
              <a:t>11/04/2021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D56C16-6DAD-4639-AB48-CA4A4E6B26EA}" type="slidenum">
              <a:rPr lang="en-GB" smtClean="0"/>
              <a:t>‹#›</a:t>
            </a:fld>
            <a:endParaRPr lang="en-GB"/>
          </a:p>
        </p:txBody>
      </p:sp>
    </p:spTree>
    <p:extLst>
      <p:ext uri="{BB962C8B-B14F-4D97-AF65-F5344CB8AC3E}">
        <p14:creationId xmlns:p14="http://schemas.microsoft.com/office/powerpoint/2010/main" val="3019846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D56C16-6DAD-4639-AB48-CA4A4E6B26EA}" type="slidenum">
              <a:rPr lang="en-GB" smtClean="0"/>
              <a:t>1</a:t>
            </a:fld>
            <a:endParaRPr lang="en-GB"/>
          </a:p>
        </p:txBody>
      </p:sp>
    </p:spTree>
    <p:extLst>
      <p:ext uri="{BB962C8B-B14F-4D97-AF65-F5344CB8AC3E}">
        <p14:creationId xmlns:p14="http://schemas.microsoft.com/office/powerpoint/2010/main" val="1552254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8F5BF28F-AD1E-49F1-8A00-2D961B4C0B56}" type="datetimeFigureOut">
              <a:rPr lang="en-GB"/>
              <a:pPr>
                <a:defRPr/>
              </a:pPr>
              <a:t>11/04/2021</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325CEAE-229B-49D6-BE43-1A21C1D2413F}" type="slidenum">
              <a:rPr lang="en-GB"/>
              <a:pPr>
                <a:defRPr/>
              </a:pPr>
              <a:t>‹#›</a:t>
            </a:fld>
            <a:endParaRPr lang="en-GB"/>
          </a:p>
        </p:txBody>
      </p:sp>
    </p:spTree>
    <p:extLst>
      <p:ext uri="{BB962C8B-B14F-4D97-AF65-F5344CB8AC3E}">
        <p14:creationId xmlns:p14="http://schemas.microsoft.com/office/powerpoint/2010/main" val="197098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7076875-EEA1-4144-8DCE-7CAE93481DDC}" type="datetimeFigureOut">
              <a:rPr lang="en-GB"/>
              <a:pPr>
                <a:defRPr/>
              </a:pPr>
              <a:t>11/04/2021</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5BB61E1-D031-4C89-8B34-C4698E893B9C}" type="slidenum">
              <a:rPr lang="en-GB"/>
              <a:pPr>
                <a:defRPr/>
              </a:pPr>
              <a:t>‹#›</a:t>
            </a:fld>
            <a:endParaRPr lang="en-GB"/>
          </a:p>
        </p:txBody>
      </p:sp>
    </p:spTree>
    <p:extLst>
      <p:ext uri="{BB962C8B-B14F-4D97-AF65-F5344CB8AC3E}">
        <p14:creationId xmlns:p14="http://schemas.microsoft.com/office/powerpoint/2010/main" val="411995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42120AC2-6F7D-47FA-BDA7-A2CEEA4B86D9}" type="datetimeFigureOut">
              <a:rPr lang="en-GB"/>
              <a:pPr>
                <a:defRPr/>
              </a:pPr>
              <a:t>11/04/2021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419B1E74-D8B1-439B-97AF-B7D6477E5C1C}" type="slidenum">
              <a:rPr lang="en-GB"/>
              <a:pPr>
                <a:defRPr/>
              </a:pPr>
              <a:t>‹#›</a:t>
            </a:fld>
            <a:endParaRPr lang="en-GB" dirty="0"/>
          </a:p>
        </p:txBody>
      </p:sp>
    </p:spTree>
    <p:extLst>
      <p:ext uri="{BB962C8B-B14F-4D97-AF65-F5344CB8AC3E}">
        <p14:creationId xmlns:p14="http://schemas.microsoft.com/office/powerpoint/2010/main" val="276985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0F615E0-4FA8-420F-9139-4531ED4BE9D9}" type="datetimeFigureOut">
              <a:rPr lang="en-GB"/>
              <a:pPr>
                <a:defRPr/>
              </a:pPr>
              <a:t>11/04/2021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1CB0839-29C7-402C-8B1C-ED6AEDF92D60}" type="slidenum">
              <a:rPr lang="en-GB"/>
              <a:pPr>
                <a:defRPr/>
              </a:pPr>
              <a:t>‹#›</a:t>
            </a:fld>
            <a:endParaRPr lang="en-GB" dirty="0"/>
          </a:p>
        </p:txBody>
      </p:sp>
    </p:spTree>
    <p:extLst>
      <p:ext uri="{BB962C8B-B14F-4D97-AF65-F5344CB8AC3E}">
        <p14:creationId xmlns:p14="http://schemas.microsoft.com/office/powerpoint/2010/main" val="2580790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9FA850C-2A35-4725-9A5C-BDF38420544A}" type="datetimeFigureOut">
              <a:rPr lang="en-GB"/>
              <a:pPr>
                <a:defRPr/>
              </a:pPr>
              <a:t>11/04/2021</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ED7E72D6-7E5F-4A8C-8116-8DA0C4167B34}" type="slidenum">
              <a:rPr lang="en-GB"/>
              <a:pPr>
                <a:defRPr/>
              </a:pPr>
              <a:t>‹#›</a:t>
            </a:fld>
            <a:endParaRPr lang="en-GB" dirty="0"/>
          </a:p>
        </p:txBody>
      </p:sp>
    </p:spTree>
    <p:extLst>
      <p:ext uri="{BB962C8B-B14F-4D97-AF65-F5344CB8AC3E}">
        <p14:creationId xmlns:p14="http://schemas.microsoft.com/office/powerpoint/2010/main" val="3540506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E8E57B6D-774B-42B5-AE26-659F67BB2F06}" type="datetimeFigureOut">
              <a:rPr lang="en-GB"/>
              <a:pPr>
                <a:defRPr/>
              </a:pPr>
              <a:t>11/04/2021</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5D385043-4704-40C3-95C2-54245A146C17}" type="slidenum">
              <a:rPr lang="en-GB"/>
              <a:pPr>
                <a:defRPr/>
              </a:pPr>
              <a:t>‹#›</a:t>
            </a:fld>
            <a:endParaRPr lang="en-GB" dirty="0"/>
          </a:p>
        </p:txBody>
      </p:sp>
    </p:spTree>
    <p:extLst>
      <p:ext uri="{BB962C8B-B14F-4D97-AF65-F5344CB8AC3E}">
        <p14:creationId xmlns:p14="http://schemas.microsoft.com/office/powerpoint/2010/main" val="315500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3047E6A-A717-45F7-8457-D47937270B5D}" type="datetimeFigureOut">
              <a:rPr lang="en-GB"/>
              <a:pPr>
                <a:defRPr/>
              </a:pPr>
              <a:t>11/04/2021</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E47619AA-52EF-4CD5-9DFD-727F107A0C0F}" type="slidenum">
              <a:rPr lang="en-GB"/>
              <a:pPr>
                <a:defRPr/>
              </a:pPr>
              <a:t>‹#›</a:t>
            </a:fld>
            <a:endParaRPr lang="en-GB" dirty="0"/>
          </a:p>
        </p:txBody>
      </p:sp>
    </p:spTree>
    <p:extLst>
      <p:ext uri="{BB962C8B-B14F-4D97-AF65-F5344CB8AC3E}">
        <p14:creationId xmlns:p14="http://schemas.microsoft.com/office/powerpoint/2010/main" val="613634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1857291-CED6-460F-AEC4-F90D913590C5}" type="datetimeFigureOut">
              <a:rPr lang="en-GB"/>
              <a:pPr>
                <a:defRPr/>
              </a:pPr>
              <a:t>11/04/2021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F4963C7B-6022-42B6-A72A-13F836300EA3}" type="slidenum">
              <a:rPr lang="en-GB"/>
              <a:pPr>
                <a:defRPr/>
              </a:pPr>
              <a:t>‹#›</a:t>
            </a:fld>
            <a:endParaRPr lang="en-GB" dirty="0"/>
          </a:p>
        </p:txBody>
      </p:sp>
    </p:spTree>
    <p:extLst>
      <p:ext uri="{BB962C8B-B14F-4D97-AF65-F5344CB8AC3E}">
        <p14:creationId xmlns:p14="http://schemas.microsoft.com/office/powerpoint/2010/main" val="2928435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24E561A-C3C0-4AEC-9E2A-B2CB3607A080}" type="datetimeFigureOut">
              <a:rPr lang="en-GB"/>
              <a:pPr>
                <a:defRPr/>
              </a:pPr>
              <a:t>11/04/2021</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7463805-D024-410A-9B62-668285555C6A}" type="slidenum">
              <a:rPr lang="en-GB"/>
              <a:pPr>
                <a:defRPr/>
              </a:pPr>
              <a:t>‹#›</a:t>
            </a:fld>
            <a:endParaRPr lang="en-GB" dirty="0"/>
          </a:p>
        </p:txBody>
      </p:sp>
    </p:spTree>
    <p:extLst>
      <p:ext uri="{BB962C8B-B14F-4D97-AF65-F5344CB8AC3E}">
        <p14:creationId xmlns:p14="http://schemas.microsoft.com/office/powerpoint/2010/main" val="509012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475B7A0-F987-4835-A6BD-3CC3B49ED08F}" type="datetimeFigureOut">
              <a:rPr lang="en-GB"/>
              <a:pPr>
                <a:defRPr/>
              </a:pPr>
              <a:t>11/04/2021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819890B-E9E2-499F-A8DC-3F5DCED9CB20}" type="slidenum">
              <a:rPr lang="en-GB"/>
              <a:pPr>
                <a:defRPr/>
              </a:pPr>
              <a:t>‹#›</a:t>
            </a:fld>
            <a:endParaRPr lang="en-GB" dirty="0"/>
          </a:p>
        </p:txBody>
      </p:sp>
    </p:spTree>
    <p:extLst>
      <p:ext uri="{BB962C8B-B14F-4D97-AF65-F5344CB8AC3E}">
        <p14:creationId xmlns:p14="http://schemas.microsoft.com/office/powerpoint/2010/main" val="2128535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0DDBCC0-743B-4D99-ADAF-49C61111FDBB}" type="datetimeFigureOut">
              <a:rPr lang="en-GB"/>
              <a:pPr>
                <a:defRPr/>
              </a:pPr>
              <a:t>11/04/2021</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7B1655CD-C487-4B7E-A42A-11CF157AF06A}" type="slidenum">
              <a:rPr lang="en-GB"/>
              <a:pPr>
                <a:defRPr/>
              </a:pPr>
              <a:t>‹#›</a:t>
            </a:fld>
            <a:endParaRPr lang="en-GB" dirty="0"/>
          </a:p>
        </p:txBody>
      </p:sp>
    </p:spTree>
    <p:extLst>
      <p:ext uri="{BB962C8B-B14F-4D97-AF65-F5344CB8AC3E}">
        <p14:creationId xmlns:p14="http://schemas.microsoft.com/office/powerpoint/2010/main" val="12482418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F0279-4E4C-4BB2-980F-9FEE1B04FEB6}"/>
              </a:ext>
            </a:extLst>
          </p:cNvPr>
          <p:cNvSpPr>
            <a:spLocks noGrp="1"/>
          </p:cNvSpPr>
          <p:nvPr>
            <p:ph type="dt" sz="half" idx="10"/>
          </p:nvPr>
        </p:nvSpPr>
        <p:spPr>
          <a:xfrm>
            <a:off x="395288" y="6524625"/>
            <a:ext cx="971550" cy="219075"/>
          </a:xfrm>
        </p:spPr>
        <p:txBody>
          <a:bodyPr/>
          <a:lstStyle>
            <a:lvl1pPr>
              <a:defRPr/>
            </a:lvl1pPr>
          </a:lstStyle>
          <a:p>
            <a:pPr>
              <a:defRPr/>
            </a:pPr>
            <a:fld id="{DA569721-F93D-4A9C-AA09-71B5E4ADA540}" type="datetime1">
              <a:rPr lang="en-GB" altLang="en-US"/>
              <a:pPr>
                <a:defRPr/>
              </a:pPr>
              <a:t>11/04/2021</a:t>
            </a:fld>
            <a:endParaRPr lang="en-GB" altLang="en-US"/>
          </a:p>
        </p:txBody>
      </p:sp>
      <p:sp>
        <p:nvSpPr>
          <p:cNvPr id="5" name="Footer Placeholder 4">
            <a:extLst>
              <a:ext uri="{FF2B5EF4-FFF2-40B4-BE49-F238E27FC236}">
                <a16:creationId xmlns:a16="http://schemas.microsoft.com/office/drawing/2014/main" id="{63CEAB11-0193-4D2A-A531-B541DE2CB52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6C32C359-EEDB-4ED6-BE0D-3BF9EDDEA6B6}"/>
              </a:ext>
            </a:extLst>
          </p:cNvPr>
          <p:cNvSpPr>
            <a:spLocks noGrp="1"/>
          </p:cNvSpPr>
          <p:nvPr>
            <p:ph type="sldNum" sz="quarter" idx="12"/>
          </p:nvPr>
        </p:nvSpPr>
        <p:spPr/>
        <p:txBody>
          <a:bodyPr/>
          <a:lstStyle>
            <a:lvl1pPr>
              <a:defRPr/>
            </a:lvl1pPr>
          </a:lstStyle>
          <a:p>
            <a:fld id="{83845AAF-652A-4E03-B5B1-D2F221B8A996}" type="slidenum">
              <a:rPr lang="en-GB" altLang="en-US"/>
              <a:pPr/>
              <a:t>‹#›</a:t>
            </a:fld>
            <a:endParaRPr lang="en-GB" altLang="en-US"/>
          </a:p>
        </p:txBody>
      </p:sp>
    </p:spTree>
    <p:extLst>
      <p:ext uri="{BB962C8B-B14F-4D97-AF65-F5344CB8AC3E}">
        <p14:creationId xmlns:p14="http://schemas.microsoft.com/office/powerpoint/2010/main" val="1572844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19124-0FC0-42DE-957E-ABDD95CA35B8}"/>
              </a:ext>
            </a:extLst>
          </p:cNvPr>
          <p:cNvSpPr>
            <a:spLocks noGrp="1"/>
          </p:cNvSpPr>
          <p:nvPr>
            <p:ph type="dt" sz="half" idx="10"/>
          </p:nvPr>
        </p:nvSpPr>
        <p:spPr/>
        <p:txBody>
          <a:bodyPr/>
          <a:lstStyle>
            <a:lvl1pPr>
              <a:defRPr/>
            </a:lvl1pPr>
          </a:lstStyle>
          <a:p>
            <a:pPr>
              <a:defRPr/>
            </a:pPr>
            <a:fld id="{F8B12291-102A-4261-ADE6-922B31463F4A}" type="datetime1">
              <a:rPr lang="en-GB" altLang="en-US"/>
              <a:pPr>
                <a:defRPr/>
              </a:pPr>
              <a:t>11/04/2021</a:t>
            </a:fld>
            <a:endParaRPr lang="en-GB" altLang="en-US"/>
          </a:p>
        </p:txBody>
      </p:sp>
      <p:sp>
        <p:nvSpPr>
          <p:cNvPr id="5" name="Footer Placeholder 4">
            <a:extLst>
              <a:ext uri="{FF2B5EF4-FFF2-40B4-BE49-F238E27FC236}">
                <a16:creationId xmlns:a16="http://schemas.microsoft.com/office/drawing/2014/main" id="{516405A2-C959-4EB6-865C-5444F347BA0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3CD29CD-D5B9-43D4-BD36-843DFB5BF74D}"/>
              </a:ext>
            </a:extLst>
          </p:cNvPr>
          <p:cNvSpPr>
            <a:spLocks noGrp="1"/>
          </p:cNvSpPr>
          <p:nvPr>
            <p:ph type="sldNum" sz="quarter" idx="12"/>
          </p:nvPr>
        </p:nvSpPr>
        <p:spPr/>
        <p:txBody>
          <a:bodyPr/>
          <a:lstStyle>
            <a:lvl1pPr>
              <a:defRPr/>
            </a:lvl1pPr>
          </a:lstStyle>
          <a:p>
            <a:fld id="{3192429D-719E-47A1-9CC6-A3CE1911F2EF}" type="slidenum">
              <a:rPr lang="en-GB" altLang="en-US"/>
              <a:pPr/>
              <a:t>‹#›</a:t>
            </a:fld>
            <a:endParaRPr lang="en-GB" altLang="en-US"/>
          </a:p>
        </p:txBody>
      </p:sp>
    </p:spTree>
    <p:extLst>
      <p:ext uri="{BB962C8B-B14F-4D97-AF65-F5344CB8AC3E}">
        <p14:creationId xmlns:p14="http://schemas.microsoft.com/office/powerpoint/2010/main" val="1664596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3590D0A0-5BDB-48A5-BF4A-16E08CE52C45}" type="datetime1">
              <a:rPr lang="en-GB" altLang="en-US"/>
              <a:pPr>
                <a:defRPr/>
              </a:pPr>
              <a:t>11/04/2021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A3D60A97-3E01-4BCE-8632-9773CC0E49A6}" type="slidenum">
              <a:rPr lang="en-GB" altLang="en-US"/>
              <a:pPr/>
              <a:t>‹#›</a:t>
            </a:fld>
            <a:endParaRPr lang="en-GB" altLang="en-US"/>
          </a:p>
        </p:txBody>
      </p:sp>
    </p:spTree>
    <p:extLst>
      <p:ext uri="{BB962C8B-B14F-4D97-AF65-F5344CB8AC3E}">
        <p14:creationId xmlns:p14="http://schemas.microsoft.com/office/powerpoint/2010/main" val="3263142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AF06BC9-43F6-488E-B148-75EF5D5E7428}" type="datetime1">
              <a:rPr lang="en-GB" altLang="en-US"/>
              <a:pPr>
                <a:defRPr/>
              </a:pPr>
              <a:t>11/04/2021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7A79D7D-D7CC-4D70-A138-69A712D5AFD5}" type="slidenum">
              <a:rPr lang="en-GB" altLang="en-US"/>
              <a:pPr/>
              <a:t>‹#›</a:t>
            </a:fld>
            <a:endParaRPr lang="en-GB" altLang="en-US"/>
          </a:p>
        </p:txBody>
      </p:sp>
    </p:spTree>
    <p:extLst>
      <p:ext uri="{BB962C8B-B14F-4D97-AF65-F5344CB8AC3E}">
        <p14:creationId xmlns:p14="http://schemas.microsoft.com/office/powerpoint/2010/main" val="2396331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278D3506-1F11-470E-B7AF-1F7DF66DBFE5}" type="datetime1">
              <a:rPr lang="en-GB" altLang="en-US"/>
              <a:pPr>
                <a:defRPr/>
              </a:pPr>
              <a:t>11/04/2021</a:t>
            </a:fld>
            <a:endParaRPr lang="en-GB" altLang="en-US"/>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524EAB6-A63B-49B0-B7DF-1829A129DF4E}" type="slidenum">
              <a:rPr lang="en-GB" altLang="en-US"/>
              <a:pPr/>
              <a:t>‹#›</a:t>
            </a:fld>
            <a:endParaRPr lang="en-GB" altLang="en-US"/>
          </a:p>
        </p:txBody>
      </p:sp>
    </p:spTree>
    <p:extLst>
      <p:ext uri="{BB962C8B-B14F-4D97-AF65-F5344CB8AC3E}">
        <p14:creationId xmlns:p14="http://schemas.microsoft.com/office/powerpoint/2010/main" val="304184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6D022434-4AEB-4C6F-9139-AF398C534246}" type="datetime1">
              <a:rPr lang="en-GB" altLang="en-US"/>
              <a:pPr>
                <a:defRPr/>
              </a:pPr>
              <a:t>11/04/2021</a:t>
            </a:fld>
            <a:endParaRPr lang="en-GB" altLang="en-US"/>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1CB18E9-1F16-4192-ADE4-418121386F97}" type="slidenum">
              <a:rPr lang="en-GB" altLang="en-US"/>
              <a:pPr/>
              <a:t>‹#›</a:t>
            </a:fld>
            <a:endParaRPr lang="en-GB" altLang="en-US"/>
          </a:p>
        </p:txBody>
      </p:sp>
    </p:spTree>
    <p:extLst>
      <p:ext uri="{BB962C8B-B14F-4D97-AF65-F5344CB8AC3E}">
        <p14:creationId xmlns:p14="http://schemas.microsoft.com/office/powerpoint/2010/main" val="2685885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70482984-227D-452D-A86B-3DE0CCA4E039}" type="datetime1">
              <a:rPr lang="en-GB" altLang="en-US"/>
              <a:pPr>
                <a:defRPr/>
              </a:pPr>
              <a:t>11/04/2021</a:t>
            </a:fld>
            <a:endParaRPr lang="en-GB" altLang="en-US"/>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60A96E16-A388-4192-90D3-592A6F8A4862}" type="slidenum">
              <a:rPr lang="en-GB" altLang="en-US"/>
              <a:pPr/>
              <a:t>‹#›</a:t>
            </a:fld>
            <a:endParaRPr lang="en-GB" altLang="en-US"/>
          </a:p>
        </p:txBody>
      </p:sp>
    </p:spTree>
    <p:extLst>
      <p:ext uri="{BB962C8B-B14F-4D97-AF65-F5344CB8AC3E}">
        <p14:creationId xmlns:p14="http://schemas.microsoft.com/office/powerpoint/2010/main" val="31985566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8B2EC82-1FDA-49FE-A6AC-8F232CC4667E}" type="datetime1">
              <a:rPr lang="en-GB" altLang="en-US"/>
              <a:pPr>
                <a:defRPr/>
              </a:pPr>
              <a:t>11/04/2021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4E086CC4-60A0-4D93-A9B9-F3E2646584D6}" type="slidenum">
              <a:rPr lang="en-GB" altLang="en-US"/>
              <a:pPr/>
              <a:t>‹#›</a:t>
            </a:fld>
            <a:endParaRPr lang="en-GB" altLang="en-US"/>
          </a:p>
        </p:txBody>
      </p:sp>
    </p:spTree>
    <p:extLst>
      <p:ext uri="{BB962C8B-B14F-4D97-AF65-F5344CB8AC3E}">
        <p14:creationId xmlns:p14="http://schemas.microsoft.com/office/powerpoint/2010/main" val="18339909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DFDFEA8-865B-42CB-9A91-93F8BFA87807}" type="datetime1">
              <a:rPr lang="en-GB" altLang="en-US"/>
              <a:pPr>
                <a:defRPr/>
              </a:pPr>
              <a:t>11/04/2021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FEAF4A50-D2F0-4218-8AB5-A51560FCDD15}" type="slidenum">
              <a:rPr lang="en-GB" altLang="en-US"/>
              <a:pPr/>
              <a:t>‹#›</a:t>
            </a:fld>
            <a:endParaRPr lang="en-GB" altLang="en-US"/>
          </a:p>
        </p:txBody>
      </p:sp>
    </p:spTree>
    <p:extLst>
      <p:ext uri="{BB962C8B-B14F-4D97-AF65-F5344CB8AC3E}">
        <p14:creationId xmlns:p14="http://schemas.microsoft.com/office/powerpoint/2010/main" val="589116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F92D489-DA9E-457F-BC7E-4F50532945B8}" type="datetime1">
              <a:rPr lang="en-GB" altLang="en-US"/>
              <a:pPr>
                <a:defRPr/>
              </a:pPr>
              <a:t>11/04/2021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21A0C02-CC89-4103-8D03-BCE6687F93D9}" type="slidenum">
              <a:rPr lang="en-GB" altLang="en-US"/>
              <a:pPr/>
              <a:t>‹#›</a:t>
            </a:fld>
            <a:endParaRPr lang="en-GB" altLang="en-US"/>
          </a:p>
        </p:txBody>
      </p:sp>
    </p:spTree>
    <p:extLst>
      <p:ext uri="{BB962C8B-B14F-4D97-AF65-F5344CB8AC3E}">
        <p14:creationId xmlns:p14="http://schemas.microsoft.com/office/powerpoint/2010/main" val="33827165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7991817-FF5C-4FA6-A634-E7C56B7287E5}" type="datetime1">
              <a:rPr lang="en-GB" altLang="en-US"/>
              <a:pPr>
                <a:defRPr/>
              </a:pPr>
              <a:t>11/04/2021</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9901E461-1DD0-4DF4-A636-3D9338756DF0}" type="slidenum">
              <a:rPr lang="en-GB" altLang="en-US"/>
              <a:pPr/>
              <a:t>‹#›</a:t>
            </a:fld>
            <a:endParaRPr lang="en-GB" altLang="en-US"/>
          </a:p>
        </p:txBody>
      </p:sp>
    </p:spTree>
    <p:extLst>
      <p:ext uri="{BB962C8B-B14F-4D97-AF65-F5344CB8AC3E}">
        <p14:creationId xmlns:p14="http://schemas.microsoft.com/office/powerpoint/2010/main" val="146708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n-lt"/>
                <a:cs typeface="+mn-cs"/>
              </a:defRPr>
            </a:lvl1pPr>
          </a:lstStyle>
          <a:p>
            <a:pPr>
              <a:defRPr/>
            </a:pPr>
            <a:fld id="{0E033CD6-4A19-44F1-9070-CCAC16D670D5}" type="datetimeFigureOut">
              <a:rPr lang="en-GB"/>
              <a:pPr>
                <a:defRPr/>
              </a:pPr>
              <a:t>11/04/2021</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cs typeface="+mn-cs"/>
              </a:defRPr>
            </a:lvl1pPr>
          </a:lstStyle>
          <a:p>
            <a:pPr>
              <a:defRPr/>
            </a:pPr>
            <a:fld id="{34C2319A-AC50-4E18-8628-CF6BE16E8F54}" type="slidenum">
              <a:rPr lang="en-GB"/>
              <a:pPr>
                <a:defRPr/>
              </a:pPr>
              <a:t>‹#›</a:t>
            </a:fld>
            <a:endParaRPr lang="en-GB" dirty="0"/>
          </a:p>
        </p:txBody>
      </p:sp>
    </p:spTree>
    <p:extLst>
      <p:ext uri="{BB962C8B-B14F-4D97-AF65-F5344CB8AC3E}">
        <p14:creationId xmlns:p14="http://schemas.microsoft.com/office/powerpoint/2010/main" val="41567193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0BB7D34-0DEC-4D58-BF3E-29A1943B1BD0}" type="datetime1">
              <a:rPr lang="en-GB" altLang="en-US"/>
              <a:pPr>
                <a:defRPr/>
              </a:pPr>
              <a:t>11/04/2021</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698BF39-75B2-4F43-9B25-178AFB07CAC9}" type="slidenum">
              <a:rPr lang="en-GB" altLang="en-US"/>
              <a:pPr/>
              <a:t>‹#›</a:t>
            </a:fld>
            <a:endParaRPr lang="en-GB" altLang="en-US"/>
          </a:p>
        </p:txBody>
      </p:sp>
    </p:spTree>
    <p:extLst>
      <p:ext uri="{BB962C8B-B14F-4D97-AF65-F5344CB8AC3E}">
        <p14:creationId xmlns:p14="http://schemas.microsoft.com/office/powerpoint/2010/main" val="5735657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f6Xa1fq-oPo"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2.le.ac.uk/offices/ld/resources/presentations/structuring-presentation" TargetMode="External"/><Relationship Id="rId2" Type="http://schemas.openxmlformats.org/officeDocument/2006/relationships/hyperlink" Target="https://www.presentationstraining.net/Persuasive-Presentation-Course-Make-A-Presentation-Flow-With-Verbal-Transitions.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045915"/>
            <a:ext cx="7772400" cy="1470025"/>
          </a:xfrm>
        </p:spPr>
        <p:txBody>
          <a:bodyPr/>
          <a:lstStyle/>
          <a:p>
            <a:r>
              <a:rPr lang="en-GB" dirty="0">
                <a:latin typeface="Calibri" panose="020F0502020204030204" pitchFamily="34" charset="0"/>
              </a:rPr>
              <a:t>Strategy and Structure of a Presentation</a:t>
            </a:r>
            <a:endParaRPr lang="en-GB" dirty="0"/>
          </a:p>
        </p:txBody>
      </p:sp>
    </p:spTree>
    <p:extLst>
      <p:ext uri="{BB962C8B-B14F-4D97-AF65-F5344CB8AC3E}">
        <p14:creationId xmlns:p14="http://schemas.microsoft.com/office/powerpoint/2010/main" val="4195047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6952-A1C8-44CD-9152-DBDE76741B14}"/>
              </a:ext>
            </a:extLst>
          </p:cNvPr>
          <p:cNvSpPr>
            <a:spLocks noGrp="1"/>
          </p:cNvSpPr>
          <p:nvPr>
            <p:ph type="title"/>
          </p:nvPr>
        </p:nvSpPr>
        <p:spPr>
          <a:xfrm>
            <a:off x="457200" y="116632"/>
            <a:ext cx="8229600" cy="864096"/>
          </a:xfrm>
        </p:spPr>
        <p:txBody>
          <a:bodyPr/>
          <a:lstStyle/>
          <a:p>
            <a:r>
              <a:rPr lang="en-GB" dirty="0"/>
              <a:t>What you need to know!</a:t>
            </a:r>
          </a:p>
        </p:txBody>
      </p:sp>
      <p:sp>
        <p:nvSpPr>
          <p:cNvPr id="3" name="Content Placeholder 2">
            <a:extLst>
              <a:ext uri="{FF2B5EF4-FFF2-40B4-BE49-F238E27FC236}">
                <a16:creationId xmlns:a16="http://schemas.microsoft.com/office/drawing/2014/main" id="{65EC1864-AD8B-4567-908A-81392A055EF7}"/>
              </a:ext>
            </a:extLst>
          </p:cNvPr>
          <p:cNvSpPr>
            <a:spLocks noGrp="1"/>
          </p:cNvSpPr>
          <p:nvPr>
            <p:ph idx="1"/>
          </p:nvPr>
        </p:nvSpPr>
        <p:spPr>
          <a:xfrm>
            <a:off x="107504" y="836712"/>
            <a:ext cx="8856984" cy="4680521"/>
          </a:xfrm>
        </p:spPr>
        <p:txBody>
          <a:bodyPr/>
          <a:lstStyle/>
          <a:p>
            <a:r>
              <a:rPr lang="en-GB" dirty="0"/>
              <a:t>Your presentation generally needs to be informative and engaging. But it can only be informative if you have first determined what the presentation is all about. </a:t>
            </a:r>
          </a:p>
          <a:p>
            <a:r>
              <a:rPr lang="en-GB" dirty="0"/>
              <a:t>You must always have a clear idea of the most relevant message you want to pass across.</a:t>
            </a:r>
          </a:p>
          <a:p>
            <a:r>
              <a:rPr lang="en-GB" dirty="0"/>
              <a:t>All these information will give you an idea of the number of the slides you may need and also how they should be designed. </a:t>
            </a:r>
          </a:p>
        </p:txBody>
      </p:sp>
    </p:spTree>
    <p:extLst>
      <p:ext uri="{BB962C8B-B14F-4D97-AF65-F5344CB8AC3E}">
        <p14:creationId xmlns:p14="http://schemas.microsoft.com/office/powerpoint/2010/main" val="17166966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995E2-1C78-4875-A6DA-8338FEE49381}"/>
              </a:ext>
            </a:extLst>
          </p:cNvPr>
          <p:cNvSpPr>
            <a:spLocks noGrp="1"/>
          </p:cNvSpPr>
          <p:nvPr>
            <p:ph type="title"/>
          </p:nvPr>
        </p:nvSpPr>
        <p:spPr>
          <a:xfrm>
            <a:off x="107504" y="274638"/>
            <a:ext cx="8712968" cy="1143000"/>
          </a:xfrm>
        </p:spPr>
        <p:txBody>
          <a:bodyPr/>
          <a:lstStyle/>
          <a:p>
            <a:r>
              <a:rPr lang="en-GB" dirty="0"/>
              <a:t>3 Key Parts of Business Presentation</a:t>
            </a:r>
          </a:p>
        </p:txBody>
      </p:sp>
      <p:sp>
        <p:nvSpPr>
          <p:cNvPr id="3" name="Content Placeholder 2">
            <a:extLst>
              <a:ext uri="{FF2B5EF4-FFF2-40B4-BE49-F238E27FC236}">
                <a16:creationId xmlns:a16="http://schemas.microsoft.com/office/drawing/2014/main" id="{CE378255-0B89-4BF9-8F04-AF89CAE98EC9}"/>
              </a:ext>
            </a:extLst>
          </p:cNvPr>
          <p:cNvSpPr>
            <a:spLocks noGrp="1"/>
          </p:cNvSpPr>
          <p:nvPr>
            <p:ph idx="1"/>
          </p:nvPr>
        </p:nvSpPr>
        <p:spPr>
          <a:xfrm>
            <a:off x="251520" y="1600201"/>
            <a:ext cx="8435280" cy="3917032"/>
          </a:xfrm>
        </p:spPr>
        <p:txBody>
          <a:bodyPr/>
          <a:lstStyle/>
          <a:p>
            <a:r>
              <a:rPr lang="en-GB" dirty="0"/>
              <a:t>Introduction – Must be welcoming and informative.</a:t>
            </a:r>
          </a:p>
          <a:p>
            <a:r>
              <a:rPr lang="en-GB" dirty="0"/>
              <a:t>Main Body – Main points must be presented in a logical and coherent manner. </a:t>
            </a:r>
          </a:p>
          <a:p>
            <a:r>
              <a:rPr lang="en-GB" dirty="0"/>
              <a:t>Conclusion – Must be lucid and purposeful. </a:t>
            </a:r>
          </a:p>
        </p:txBody>
      </p:sp>
    </p:spTree>
    <p:extLst>
      <p:ext uri="{BB962C8B-B14F-4D97-AF65-F5344CB8AC3E}">
        <p14:creationId xmlns:p14="http://schemas.microsoft.com/office/powerpoint/2010/main" val="2604776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7FE27-ECFC-46CD-BB67-EAE9310F5120}"/>
              </a:ext>
            </a:extLst>
          </p:cNvPr>
          <p:cNvSpPr>
            <a:spLocks noGrp="1"/>
          </p:cNvSpPr>
          <p:nvPr>
            <p:ph type="title"/>
          </p:nvPr>
        </p:nvSpPr>
        <p:spPr>
          <a:xfrm>
            <a:off x="457200" y="188640"/>
            <a:ext cx="8229600" cy="792088"/>
          </a:xfrm>
        </p:spPr>
        <p:txBody>
          <a:bodyPr/>
          <a:lstStyle/>
          <a:p>
            <a:r>
              <a:rPr lang="en-GB" dirty="0"/>
              <a:t>Introduction </a:t>
            </a:r>
          </a:p>
        </p:txBody>
      </p:sp>
      <p:sp>
        <p:nvSpPr>
          <p:cNvPr id="3" name="Content Placeholder 2">
            <a:extLst>
              <a:ext uri="{FF2B5EF4-FFF2-40B4-BE49-F238E27FC236}">
                <a16:creationId xmlns:a16="http://schemas.microsoft.com/office/drawing/2014/main" id="{3873FE0C-5DD0-4115-885F-612228564D2C}"/>
              </a:ext>
            </a:extLst>
          </p:cNvPr>
          <p:cNvSpPr>
            <a:spLocks noGrp="1"/>
          </p:cNvSpPr>
          <p:nvPr>
            <p:ph idx="1"/>
          </p:nvPr>
        </p:nvSpPr>
        <p:spPr>
          <a:xfrm>
            <a:off x="0" y="980728"/>
            <a:ext cx="8686800" cy="4536505"/>
          </a:xfrm>
        </p:spPr>
        <p:txBody>
          <a:bodyPr/>
          <a:lstStyle/>
          <a:p>
            <a:r>
              <a:rPr lang="en-GB" dirty="0"/>
              <a:t>This is where the lead presenter presents the purpose and content of the presentation. </a:t>
            </a:r>
          </a:p>
          <a:p>
            <a:r>
              <a:rPr lang="en-GB" dirty="0"/>
              <a:t>The focus should be to gain the audience interest and attention to the talk so the presenter must express confidence. </a:t>
            </a:r>
          </a:p>
          <a:p>
            <a:r>
              <a:rPr lang="en-GB" dirty="0"/>
              <a:t>Must start with some form of greetings e.g. good morning, my name is xxx and I will be representing company xxx.</a:t>
            </a:r>
          </a:p>
        </p:txBody>
      </p:sp>
    </p:spTree>
    <p:extLst>
      <p:ext uri="{BB962C8B-B14F-4D97-AF65-F5344CB8AC3E}">
        <p14:creationId xmlns:p14="http://schemas.microsoft.com/office/powerpoint/2010/main" val="3439709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B4D90-FF90-4D7E-B4B9-1ED3299F6BE4}"/>
              </a:ext>
            </a:extLst>
          </p:cNvPr>
          <p:cNvSpPr>
            <a:spLocks noGrp="1"/>
          </p:cNvSpPr>
          <p:nvPr>
            <p:ph type="title"/>
          </p:nvPr>
        </p:nvSpPr>
        <p:spPr>
          <a:xfrm>
            <a:off x="457200" y="188640"/>
            <a:ext cx="8229600" cy="720080"/>
          </a:xfrm>
        </p:spPr>
        <p:txBody>
          <a:bodyPr/>
          <a:lstStyle/>
          <a:p>
            <a:r>
              <a:rPr lang="en-GB" dirty="0"/>
              <a:t>Introduction Cont’d</a:t>
            </a:r>
          </a:p>
        </p:txBody>
      </p:sp>
      <p:sp>
        <p:nvSpPr>
          <p:cNvPr id="3" name="Content Placeholder 2">
            <a:extLst>
              <a:ext uri="{FF2B5EF4-FFF2-40B4-BE49-F238E27FC236}">
                <a16:creationId xmlns:a16="http://schemas.microsoft.com/office/drawing/2014/main" id="{C7DA520B-742D-4648-B03F-1737E3DCF44F}"/>
              </a:ext>
            </a:extLst>
          </p:cNvPr>
          <p:cNvSpPr>
            <a:spLocks noGrp="1"/>
          </p:cNvSpPr>
          <p:nvPr>
            <p:ph idx="1"/>
          </p:nvPr>
        </p:nvSpPr>
        <p:spPr>
          <a:xfrm>
            <a:off x="179512" y="908720"/>
            <a:ext cx="8712968" cy="4608513"/>
          </a:xfrm>
        </p:spPr>
        <p:txBody>
          <a:bodyPr/>
          <a:lstStyle/>
          <a:p>
            <a:r>
              <a:rPr lang="en-GB" dirty="0"/>
              <a:t>Continue by making a statement about what is going to be discussed e.g. I am going to be making a pitch about xxx business. </a:t>
            </a:r>
          </a:p>
          <a:p>
            <a:r>
              <a:rPr lang="en-GB" dirty="0"/>
              <a:t>Also explain how you will apply your discussion in context e.g. I am going to describe, evaluate and discuss the following elements marketing, production, financial projections, etc. </a:t>
            </a:r>
          </a:p>
        </p:txBody>
      </p:sp>
    </p:spTree>
    <p:extLst>
      <p:ext uri="{BB962C8B-B14F-4D97-AF65-F5344CB8AC3E}">
        <p14:creationId xmlns:p14="http://schemas.microsoft.com/office/powerpoint/2010/main" val="3205286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DCA1F-0396-4C65-A135-01CA4FAE6D1E}"/>
              </a:ext>
            </a:extLst>
          </p:cNvPr>
          <p:cNvSpPr>
            <a:spLocks noGrp="1"/>
          </p:cNvSpPr>
          <p:nvPr>
            <p:ph type="title"/>
          </p:nvPr>
        </p:nvSpPr>
        <p:spPr/>
        <p:txBody>
          <a:bodyPr/>
          <a:lstStyle/>
          <a:p>
            <a:r>
              <a:rPr lang="en-GB" dirty="0"/>
              <a:t>Main Section of the Business Plan</a:t>
            </a:r>
          </a:p>
        </p:txBody>
      </p:sp>
      <p:sp>
        <p:nvSpPr>
          <p:cNvPr id="3" name="Content Placeholder 2">
            <a:extLst>
              <a:ext uri="{FF2B5EF4-FFF2-40B4-BE49-F238E27FC236}">
                <a16:creationId xmlns:a16="http://schemas.microsoft.com/office/drawing/2014/main" id="{E7403D1A-3B50-4FC8-8AC0-6BD41CBEFBA1}"/>
              </a:ext>
            </a:extLst>
          </p:cNvPr>
          <p:cNvSpPr>
            <a:spLocks noGrp="1"/>
          </p:cNvSpPr>
          <p:nvPr>
            <p:ph idx="1"/>
          </p:nvPr>
        </p:nvSpPr>
        <p:spPr/>
        <p:txBody>
          <a:bodyPr/>
          <a:lstStyle/>
          <a:p>
            <a:r>
              <a:rPr lang="en-GB" dirty="0"/>
              <a:t>Summarise your main points – more specifically, the main issues to be discussed in the business plan. </a:t>
            </a:r>
          </a:p>
          <a:p>
            <a:r>
              <a:rPr lang="en-GB" dirty="0"/>
              <a:t>Be specific about what you are telling them and also be conscious of what the audience expect to hear from you. </a:t>
            </a:r>
          </a:p>
          <a:p>
            <a:endParaRPr lang="en-GB" dirty="0"/>
          </a:p>
        </p:txBody>
      </p:sp>
    </p:spTree>
    <p:extLst>
      <p:ext uri="{BB962C8B-B14F-4D97-AF65-F5344CB8AC3E}">
        <p14:creationId xmlns:p14="http://schemas.microsoft.com/office/powerpoint/2010/main" val="3285161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17967-CA5D-4FA2-B93B-8710D31A6B00}"/>
              </a:ext>
            </a:extLst>
          </p:cNvPr>
          <p:cNvSpPr>
            <a:spLocks noGrp="1"/>
          </p:cNvSpPr>
          <p:nvPr>
            <p:ph type="title"/>
          </p:nvPr>
        </p:nvSpPr>
        <p:spPr>
          <a:xfrm>
            <a:off x="251520" y="274638"/>
            <a:ext cx="8435280" cy="1143000"/>
          </a:xfrm>
        </p:spPr>
        <p:txBody>
          <a:bodyPr/>
          <a:lstStyle/>
          <a:p>
            <a:r>
              <a:rPr lang="en-GB" dirty="0"/>
              <a:t>Main Section of the Business Plan</a:t>
            </a:r>
          </a:p>
        </p:txBody>
      </p:sp>
      <p:sp>
        <p:nvSpPr>
          <p:cNvPr id="3" name="Content Placeholder 2">
            <a:extLst>
              <a:ext uri="{FF2B5EF4-FFF2-40B4-BE49-F238E27FC236}">
                <a16:creationId xmlns:a16="http://schemas.microsoft.com/office/drawing/2014/main" id="{81F11F7A-21F9-408E-BE0F-772F9B0C1A51}"/>
              </a:ext>
            </a:extLst>
          </p:cNvPr>
          <p:cNvSpPr>
            <a:spLocks noGrp="1"/>
          </p:cNvSpPr>
          <p:nvPr>
            <p:ph idx="1"/>
          </p:nvPr>
        </p:nvSpPr>
        <p:spPr/>
        <p:txBody>
          <a:bodyPr/>
          <a:lstStyle/>
          <a:p>
            <a:r>
              <a:rPr lang="en-GB" dirty="0"/>
              <a:t>Theories and all claims must be supported with data.</a:t>
            </a:r>
          </a:p>
          <a:p>
            <a:r>
              <a:rPr lang="en-GB" dirty="0"/>
              <a:t>Always link theories with practical examples. </a:t>
            </a:r>
          </a:p>
          <a:p>
            <a:r>
              <a:rPr lang="en-GB" dirty="0"/>
              <a:t> You can add clarity to your arguments by use of charts and diagrams. For example price trends.</a:t>
            </a:r>
          </a:p>
          <a:p>
            <a:pPr marL="0" indent="0">
              <a:buNone/>
            </a:pPr>
            <a:endParaRPr lang="en-GB" dirty="0"/>
          </a:p>
        </p:txBody>
      </p:sp>
    </p:spTree>
    <p:extLst>
      <p:ext uri="{BB962C8B-B14F-4D97-AF65-F5344CB8AC3E}">
        <p14:creationId xmlns:p14="http://schemas.microsoft.com/office/powerpoint/2010/main" val="1599572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884EB-4CCC-4C6A-B16C-0DAAF5867A46}"/>
              </a:ext>
            </a:extLst>
          </p:cNvPr>
          <p:cNvSpPr>
            <a:spLocks noGrp="1"/>
          </p:cNvSpPr>
          <p:nvPr>
            <p:ph type="title"/>
          </p:nvPr>
        </p:nvSpPr>
        <p:spPr>
          <a:xfrm>
            <a:off x="35496" y="0"/>
            <a:ext cx="8651304" cy="620688"/>
          </a:xfrm>
        </p:spPr>
        <p:txBody>
          <a:bodyPr/>
          <a:lstStyle/>
          <a:p>
            <a:r>
              <a:rPr lang="en-GB" sz="3600" dirty="0"/>
              <a:t>Verbal and Non Verbal Transition use. </a:t>
            </a:r>
          </a:p>
        </p:txBody>
      </p:sp>
      <p:sp>
        <p:nvSpPr>
          <p:cNvPr id="3" name="Content Placeholder 2">
            <a:extLst>
              <a:ext uri="{FF2B5EF4-FFF2-40B4-BE49-F238E27FC236}">
                <a16:creationId xmlns:a16="http://schemas.microsoft.com/office/drawing/2014/main" id="{EEE06D66-C02E-41DC-BDB8-2599D8F0F71E}"/>
              </a:ext>
            </a:extLst>
          </p:cNvPr>
          <p:cNvSpPr>
            <a:spLocks noGrp="1"/>
          </p:cNvSpPr>
          <p:nvPr>
            <p:ph idx="1"/>
          </p:nvPr>
        </p:nvSpPr>
        <p:spPr>
          <a:xfrm>
            <a:off x="35496" y="620688"/>
            <a:ext cx="9001000" cy="4896545"/>
          </a:xfrm>
        </p:spPr>
        <p:txBody>
          <a:bodyPr/>
          <a:lstStyle/>
          <a:p>
            <a:r>
              <a:rPr lang="en-GB" sz="2800" dirty="0"/>
              <a:t>Transitions are normally used when providing seamless links to different points, particularly when the presenter wants to change from one slide to the next.</a:t>
            </a:r>
          </a:p>
          <a:p>
            <a:r>
              <a:rPr lang="en-GB" sz="2800" dirty="0"/>
              <a:t>A verbal transition is a short phrase that connects different parts of the presentation.</a:t>
            </a:r>
          </a:p>
          <a:p>
            <a:r>
              <a:rPr lang="en-GB" sz="2800" dirty="0"/>
              <a:t>Non verbal transitions doesn’t involve the use of words e.g. pausing, eye contacts, change of slides, etc.  </a:t>
            </a:r>
          </a:p>
          <a:p>
            <a:r>
              <a:rPr lang="en-GB" sz="2800" dirty="0"/>
              <a:t>It is important to decide on the verbal and non verbal transitions that you want to use and practice them before the presentation. </a:t>
            </a:r>
          </a:p>
        </p:txBody>
      </p:sp>
    </p:spTree>
    <p:extLst>
      <p:ext uri="{BB962C8B-B14F-4D97-AF65-F5344CB8AC3E}">
        <p14:creationId xmlns:p14="http://schemas.microsoft.com/office/powerpoint/2010/main" val="15231489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6CE37-9912-425A-93D5-40FAABEC5F11}"/>
              </a:ext>
            </a:extLst>
          </p:cNvPr>
          <p:cNvSpPr>
            <a:spLocks noGrp="1"/>
          </p:cNvSpPr>
          <p:nvPr>
            <p:ph type="title"/>
          </p:nvPr>
        </p:nvSpPr>
        <p:spPr/>
        <p:txBody>
          <a:bodyPr/>
          <a:lstStyle/>
          <a:p>
            <a:r>
              <a:rPr lang="en-GB" dirty="0"/>
              <a:t>Use Transitional Statements.</a:t>
            </a:r>
          </a:p>
        </p:txBody>
      </p:sp>
      <p:sp>
        <p:nvSpPr>
          <p:cNvPr id="3" name="Content Placeholder 2">
            <a:extLst>
              <a:ext uri="{FF2B5EF4-FFF2-40B4-BE49-F238E27FC236}">
                <a16:creationId xmlns:a16="http://schemas.microsoft.com/office/drawing/2014/main" id="{CBB9FEE3-5D80-4B63-9AB3-BD3A69DC6773}"/>
              </a:ext>
            </a:extLst>
          </p:cNvPr>
          <p:cNvSpPr>
            <a:spLocks noGrp="1"/>
          </p:cNvSpPr>
          <p:nvPr>
            <p:ph idx="1"/>
          </p:nvPr>
        </p:nvSpPr>
        <p:spPr/>
        <p:txBody>
          <a:bodyPr/>
          <a:lstStyle/>
          <a:p>
            <a:r>
              <a:rPr lang="en-GB" dirty="0"/>
              <a:t>A business presentation will normally be divided into sub sections. However, transitional statements can link the audience up to the sub sections being discussed. </a:t>
            </a:r>
          </a:p>
          <a:p>
            <a:r>
              <a:rPr lang="en-GB" dirty="0"/>
              <a:t>Transitional statements draw the attention of the audience to the presentation. </a:t>
            </a:r>
          </a:p>
        </p:txBody>
      </p:sp>
    </p:spTree>
    <p:extLst>
      <p:ext uri="{BB962C8B-B14F-4D97-AF65-F5344CB8AC3E}">
        <p14:creationId xmlns:p14="http://schemas.microsoft.com/office/powerpoint/2010/main" val="2499299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A1F67-B45C-4C09-87D1-122656249523}"/>
              </a:ext>
            </a:extLst>
          </p:cNvPr>
          <p:cNvSpPr>
            <a:spLocks noGrp="1"/>
          </p:cNvSpPr>
          <p:nvPr>
            <p:ph type="title"/>
          </p:nvPr>
        </p:nvSpPr>
        <p:spPr>
          <a:xfrm>
            <a:off x="35496" y="44624"/>
            <a:ext cx="8651304" cy="864096"/>
          </a:xfrm>
        </p:spPr>
        <p:txBody>
          <a:bodyPr/>
          <a:lstStyle/>
          <a:p>
            <a:r>
              <a:rPr lang="en-GB" sz="4000" dirty="0"/>
              <a:t>Examples of Transitional Statements. </a:t>
            </a:r>
          </a:p>
        </p:txBody>
      </p:sp>
      <p:sp>
        <p:nvSpPr>
          <p:cNvPr id="3" name="Content Placeholder 2">
            <a:extLst>
              <a:ext uri="{FF2B5EF4-FFF2-40B4-BE49-F238E27FC236}">
                <a16:creationId xmlns:a16="http://schemas.microsoft.com/office/drawing/2014/main" id="{C5517BDD-4B57-4F7E-B153-1F4E809A3540}"/>
              </a:ext>
            </a:extLst>
          </p:cNvPr>
          <p:cNvSpPr>
            <a:spLocks noGrp="1"/>
          </p:cNvSpPr>
          <p:nvPr>
            <p:ph idx="1"/>
          </p:nvPr>
        </p:nvSpPr>
        <p:spPr>
          <a:xfrm>
            <a:off x="179512" y="836712"/>
            <a:ext cx="8856984" cy="4680521"/>
          </a:xfrm>
        </p:spPr>
        <p:txBody>
          <a:bodyPr/>
          <a:lstStyle/>
          <a:p>
            <a:r>
              <a:rPr lang="en-GB" dirty="0"/>
              <a:t>“We will start by discussing the vision of our company …..”</a:t>
            </a:r>
          </a:p>
          <a:p>
            <a:r>
              <a:rPr lang="en-GB" dirty="0"/>
              <a:t>“We will proceed with some financial forecast data ……”</a:t>
            </a:r>
          </a:p>
          <a:p>
            <a:r>
              <a:rPr lang="en-GB" dirty="0"/>
              <a:t>“We will move away and explain some market information that we acquired after conducting some market research ….”</a:t>
            </a:r>
          </a:p>
          <a:p>
            <a:r>
              <a:rPr lang="en-GB" dirty="0"/>
              <a:t>The next point I'd like to make is…, As you can see from these examples…etc</a:t>
            </a:r>
          </a:p>
        </p:txBody>
      </p:sp>
    </p:spTree>
    <p:extLst>
      <p:ext uri="{BB962C8B-B14F-4D97-AF65-F5344CB8AC3E}">
        <p14:creationId xmlns:p14="http://schemas.microsoft.com/office/powerpoint/2010/main" val="3905230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2346D-EB37-452F-AAEB-34FECDEF53DE}"/>
              </a:ext>
            </a:extLst>
          </p:cNvPr>
          <p:cNvSpPr>
            <a:spLocks noGrp="1"/>
          </p:cNvSpPr>
          <p:nvPr>
            <p:ph type="title"/>
          </p:nvPr>
        </p:nvSpPr>
        <p:spPr/>
        <p:txBody>
          <a:bodyPr/>
          <a:lstStyle/>
          <a:p>
            <a:r>
              <a:rPr lang="en-GB" dirty="0"/>
              <a:t>Non Verbal Transitions</a:t>
            </a:r>
          </a:p>
        </p:txBody>
      </p:sp>
      <p:sp>
        <p:nvSpPr>
          <p:cNvPr id="3" name="Content Placeholder 2">
            <a:extLst>
              <a:ext uri="{FF2B5EF4-FFF2-40B4-BE49-F238E27FC236}">
                <a16:creationId xmlns:a16="http://schemas.microsoft.com/office/drawing/2014/main" id="{4395E51B-BBCA-4B7B-A9F4-8EB2D61B8572}"/>
              </a:ext>
            </a:extLst>
          </p:cNvPr>
          <p:cNvSpPr>
            <a:spLocks noGrp="1"/>
          </p:cNvSpPr>
          <p:nvPr>
            <p:ph idx="1"/>
          </p:nvPr>
        </p:nvSpPr>
        <p:spPr/>
        <p:txBody>
          <a:bodyPr/>
          <a:lstStyle/>
          <a:p>
            <a:r>
              <a:rPr lang="en-GB" dirty="0"/>
              <a:t>There are non verbal ways in which you can transition through slides. </a:t>
            </a:r>
          </a:p>
          <a:p>
            <a:r>
              <a:rPr lang="en-GB" dirty="0"/>
              <a:t>You can pause before changing slides. </a:t>
            </a:r>
          </a:p>
          <a:p>
            <a:r>
              <a:rPr lang="en-GB" dirty="0"/>
              <a:t>Make eye contact with the audience. </a:t>
            </a:r>
          </a:p>
          <a:p>
            <a:r>
              <a:rPr lang="en-GB" dirty="0"/>
              <a:t>You can move your body or standing locations when you transition to a new point during your presentation. </a:t>
            </a:r>
          </a:p>
        </p:txBody>
      </p:sp>
    </p:spTree>
    <p:extLst>
      <p:ext uri="{BB962C8B-B14F-4D97-AF65-F5344CB8AC3E}">
        <p14:creationId xmlns:p14="http://schemas.microsoft.com/office/powerpoint/2010/main" val="1683825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85A5A-C36C-474C-A538-85BBA8859AB8}"/>
              </a:ext>
            </a:extLst>
          </p:cNvPr>
          <p:cNvSpPr>
            <a:spLocks noGrp="1"/>
          </p:cNvSpPr>
          <p:nvPr>
            <p:ph type="title"/>
          </p:nvPr>
        </p:nvSpPr>
        <p:spPr>
          <a:xfrm>
            <a:off x="457200" y="44624"/>
            <a:ext cx="8229600" cy="720080"/>
          </a:xfrm>
        </p:spPr>
        <p:txBody>
          <a:bodyPr/>
          <a:lstStyle/>
          <a:p>
            <a:r>
              <a:rPr lang="en-GB" dirty="0"/>
              <a:t>Direct Transition</a:t>
            </a:r>
          </a:p>
        </p:txBody>
      </p:sp>
      <p:sp>
        <p:nvSpPr>
          <p:cNvPr id="3" name="Content Placeholder 2">
            <a:extLst>
              <a:ext uri="{FF2B5EF4-FFF2-40B4-BE49-F238E27FC236}">
                <a16:creationId xmlns:a16="http://schemas.microsoft.com/office/drawing/2014/main" id="{43C6316A-1D5F-492A-AF77-ABC01A150F9A}"/>
              </a:ext>
            </a:extLst>
          </p:cNvPr>
          <p:cNvSpPr>
            <a:spLocks noGrp="1"/>
          </p:cNvSpPr>
          <p:nvPr>
            <p:ph idx="1"/>
          </p:nvPr>
        </p:nvSpPr>
        <p:spPr>
          <a:xfrm>
            <a:off x="35496" y="620688"/>
            <a:ext cx="8856984" cy="5040560"/>
          </a:xfrm>
        </p:spPr>
        <p:txBody>
          <a:bodyPr/>
          <a:lstStyle/>
          <a:p>
            <a:r>
              <a:rPr lang="en-GB" dirty="0"/>
              <a:t>You can use short phrases that summarises the previous slides and introduce the new ones. </a:t>
            </a:r>
          </a:p>
          <a:p>
            <a:r>
              <a:rPr lang="en-GB" dirty="0"/>
              <a:t>You may have explained how you finalised the product development process and want to explain your marketing strategy, a direction transition may read like “We have explained how we developed our product, the next stage is to execute a marketing strategy that maximises our potential for sales.”</a:t>
            </a:r>
          </a:p>
        </p:txBody>
      </p:sp>
    </p:spTree>
    <p:extLst>
      <p:ext uri="{BB962C8B-B14F-4D97-AF65-F5344CB8AC3E}">
        <p14:creationId xmlns:p14="http://schemas.microsoft.com/office/powerpoint/2010/main" val="3934638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7A182-A309-4245-A9A8-6E5EBE67A2BF}"/>
              </a:ext>
            </a:extLst>
          </p:cNvPr>
          <p:cNvSpPr>
            <a:spLocks noGrp="1"/>
          </p:cNvSpPr>
          <p:nvPr>
            <p:ph type="title"/>
          </p:nvPr>
        </p:nvSpPr>
        <p:spPr/>
        <p:txBody>
          <a:bodyPr/>
          <a:lstStyle/>
          <a:p>
            <a:r>
              <a:rPr lang="en-GB" dirty="0"/>
              <a:t>Rhetorical Transitional Question</a:t>
            </a:r>
          </a:p>
        </p:txBody>
      </p:sp>
      <p:sp>
        <p:nvSpPr>
          <p:cNvPr id="3" name="Content Placeholder 2">
            <a:extLst>
              <a:ext uri="{FF2B5EF4-FFF2-40B4-BE49-F238E27FC236}">
                <a16:creationId xmlns:a16="http://schemas.microsoft.com/office/drawing/2014/main" id="{17EEA9D5-F7C0-45AE-ABE9-FB80328429D1}"/>
              </a:ext>
            </a:extLst>
          </p:cNvPr>
          <p:cNvSpPr>
            <a:spLocks noGrp="1"/>
          </p:cNvSpPr>
          <p:nvPr>
            <p:ph idx="1"/>
          </p:nvPr>
        </p:nvSpPr>
        <p:spPr/>
        <p:txBody>
          <a:bodyPr/>
          <a:lstStyle/>
          <a:p>
            <a:r>
              <a:rPr lang="en-GB" dirty="0"/>
              <a:t>You can use rhetorical questions but don’t use it too much as it can distract the audience. Examples include:</a:t>
            </a:r>
          </a:p>
          <a:p>
            <a:r>
              <a:rPr lang="en-GB" dirty="0"/>
              <a:t>“So, we have developed an excellent product. How are we going to take it to market?”</a:t>
            </a:r>
          </a:p>
        </p:txBody>
      </p:sp>
    </p:spTree>
    <p:extLst>
      <p:ext uri="{BB962C8B-B14F-4D97-AF65-F5344CB8AC3E}">
        <p14:creationId xmlns:p14="http://schemas.microsoft.com/office/powerpoint/2010/main" val="966499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70A67-F2A6-4FA5-A589-3ED9BC476AD6}"/>
              </a:ext>
            </a:extLst>
          </p:cNvPr>
          <p:cNvSpPr>
            <a:spLocks noGrp="1"/>
          </p:cNvSpPr>
          <p:nvPr>
            <p:ph type="title"/>
          </p:nvPr>
        </p:nvSpPr>
        <p:spPr/>
        <p:txBody>
          <a:bodyPr/>
          <a:lstStyle/>
          <a:p>
            <a:r>
              <a:rPr lang="en-GB" dirty="0"/>
              <a:t>Transition to another Speaker</a:t>
            </a:r>
          </a:p>
        </p:txBody>
      </p:sp>
      <p:sp>
        <p:nvSpPr>
          <p:cNvPr id="3" name="Content Placeholder 2">
            <a:extLst>
              <a:ext uri="{FF2B5EF4-FFF2-40B4-BE49-F238E27FC236}">
                <a16:creationId xmlns:a16="http://schemas.microsoft.com/office/drawing/2014/main" id="{642083DB-A556-4E43-A176-48EBD5A88CDA}"/>
              </a:ext>
            </a:extLst>
          </p:cNvPr>
          <p:cNvSpPr>
            <a:spLocks noGrp="1"/>
          </p:cNvSpPr>
          <p:nvPr>
            <p:ph idx="1"/>
          </p:nvPr>
        </p:nvSpPr>
        <p:spPr/>
        <p:txBody>
          <a:bodyPr/>
          <a:lstStyle/>
          <a:p>
            <a:r>
              <a:rPr lang="en-GB" dirty="0"/>
              <a:t>Group Presentations requires you to transition to other speakers. </a:t>
            </a:r>
          </a:p>
          <a:p>
            <a:r>
              <a:rPr lang="en-GB" dirty="0"/>
              <a:t>Recap on your main points but introduce the next speaker and explain what they will be speaking about. </a:t>
            </a:r>
          </a:p>
          <a:p>
            <a:r>
              <a:rPr lang="en-GB" dirty="0"/>
              <a:t>The next speaker can acknowledge your introduction by saying for example than you Peter, etc.</a:t>
            </a:r>
          </a:p>
        </p:txBody>
      </p:sp>
    </p:spTree>
    <p:extLst>
      <p:ext uri="{BB962C8B-B14F-4D97-AF65-F5344CB8AC3E}">
        <p14:creationId xmlns:p14="http://schemas.microsoft.com/office/powerpoint/2010/main" val="3698887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2721F-7C3F-494A-8E26-7771ED83C4FA}"/>
              </a:ext>
            </a:extLst>
          </p:cNvPr>
          <p:cNvSpPr>
            <a:spLocks noGrp="1"/>
          </p:cNvSpPr>
          <p:nvPr>
            <p:ph type="title"/>
          </p:nvPr>
        </p:nvSpPr>
        <p:spPr/>
        <p:txBody>
          <a:bodyPr/>
          <a:lstStyle/>
          <a:p>
            <a:r>
              <a:rPr lang="en-GB" dirty="0"/>
              <a:t>Transition to a demonstration</a:t>
            </a:r>
          </a:p>
        </p:txBody>
      </p:sp>
      <p:sp>
        <p:nvSpPr>
          <p:cNvPr id="3" name="Content Placeholder 2">
            <a:extLst>
              <a:ext uri="{FF2B5EF4-FFF2-40B4-BE49-F238E27FC236}">
                <a16:creationId xmlns:a16="http://schemas.microsoft.com/office/drawing/2014/main" id="{358FA255-35A4-4016-9B67-F297A3955839}"/>
              </a:ext>
            </a:extLst>
          </p:cNvPr>
          <p:cNvSpPr>
            <a:spLocks noGrp="1"/>
          </p:cNvSpPr>
          <p:nvPr>
            <p:ph idx="1"/>
          </p:nvPr>
        </p:nvSpPr>
        <p:spPr/>
        <p:txBody>
          <a:bodyPr/>
          <a:lstStyle/>
          <a:p>
            <a:r>
              <a:rPr lang="en-GB" dirty="0"/>
              <a:t>You can transition from theory to practice by stating the following:</a:t>
            </a:r>
          </a:p>
          <a:p>
            <a:r>
              <a:rPr lang="en-GB" dirty="0"/>
              <a:t>“Now that we have covered the theory, let us discuss the practical application of it”</a:t>
            </a:r>
          </a:p>
          <a:p>
            <a:r>
              <a:rPr lang="en-GB" dirty="0"/>
              <a:t>“Let me demonstrate this through an experiment to show you the practical application of it”.</a:t>
            </a:r>
          </a:p>
        </p:txBody>
      </p:sp>
    </p:spTree>
    <p:extLst>
      <p:ext uri="{BB962C8B-B14F-4D97-AF65-F5344CB8AC3E}">
        <p14:creationId xmlns:p14="http://schemas.microsoft.com/office/powerpoint/2010/main" val="1981024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32F7A-C1D8-47B1-9F01-445E0335A099}"/>
              </a:ext>
            </a:extLst>
          </p:cNvPr>
          <p:cNvSpPr>
            <a:spLocks noGrp="1"/>
          </p:cNvSpPr>
          <p:nvPr>
            <p:ph type="title"/>
          </p:nvPr>
        </p:nvSpPr>
        <p:spPr>
          <a:xfrm>
            <a:off x="457200" y="116632"/>
            <a:ext cx="8229600" cy="648072"/>
          </a:xfrm>
        </p:spPr>
        <p:txBody>
          <a:bodyPr/>
          <a:lstStyle/>
          <a:p>
            <a:r>
              <a:rPr lang="en-GB" dirty="0"/>
              <a:t>Conclusion</a:t>
            </a:r>
          </a:p>
        </p:txBody>
      </p:sp>
      <p:sp>
        <p:nvSpPr>
          <p:cNvPr id="3" name="Content Placeholder 2">
            <a:extLst>
              <a:ext uri="{FF2B5EF4-FFF2-40B4-BE49-F238E27FC236}">
                <a16:creationId xmlns:a16="http://schemas.microsoft.com/office/drawing/2014/main" id="{DD2F1F94-99EA-4465-93D7-DAACB8E256E6}"/>
              </a:ext>
            </a:extLst>
          </p:cNvPr>
          <p:cNvSpPr>
            <a:spLocks noGrp="1"/>
          </p:cNvSpPr>
          <p:nvPr>
            <p:ph idx="1"/>
          </p:nvPr>
        </p:nvSpPr>
        <p:spPr>
          <a:xfrm>
            <a:off x="35496" y="764704"/>
            <a:ext cx="8928992" cy="4752529"/>
          </a:xfrm>
        </p:spPr>
        <p:txBody>
          <a:bodyPr/>
          <a:lstStyle/>
          <a:p>
            <a:r>
              <a:rPr lang="en-GB" dirty="0"/>
              <a:t>The conclusion should summarise the content and purpose of your work. </a:t>
            </a:r>
          </a:p>
          <a:p>
            <a:r>
              <a:rPr lang="en-GB" dirty="0"/>
              <a:t>You can use it to review the purpose of your presentation and emphasise the main points, provide an thank you message to the audience and an indication of the next stages, etc. </a:t>
            </a:r>
          </a:p>
          <a:p>
            <a:r>
              <a:rPr lang="en-GB" dirty="0"/>
              <a:t>You must use it to consolidate your presence and make a lasting impression to the audience. </a:t>
            </a:r>
          </a:p>
        </p:txBody>
      </p:sp>
    </p:spTree>
    <p:extLst>
      <p:ext uri="{BB962C8B-B14F-4D97-AF65-F5344CB8AC3E}">
        <p14:creationId xmlns:p14="http://schemas.microsoft.com/office/powerpoint/2010/main" val="28471651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F4198-D407-49BE-82C7-177BE5C7C2BC}"/>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DD27983A-C6F3-4DAD-8605-1CD0ED3E52E5}"/>
              </a:ext>
            </a:extLst>
          </p:cNvPr>
          <p:cNvSpPr>
            <a:spLocks noGrp="1"/>
          </p:cNvSpPr>
          <p:nvPr>
            <p:ph idx="1"/>
          </p:nvPr>
        </p:nvSpPr>
        <p:spPr/>
        <p:txBody>
          <a:bodyPr/>
          <a:lstStyle/>
          <a:p>
            <a:r>
              <a:rPr lang="en-GB" dirty="0">
                <a:hlinkClick r:id="rId2"/>
              </a:rPr>
              <a:t>https://www.youtube.com/watch?v=f6Xa1fq-oPo</a:t>
            </a:r>
            <a:endParaRPr lang="en-GB" dirty="0"/>
          </a:p>
          <a:p>
            <a:endParaRPr lang="en-GB" dirty="0"/>
          </a:p>
          <a:p>
            <a:r>
              <a:rPr lang="en-GB"/>
              <a:t>Any Questions?</a:t>
            </a:r>
          </a:p>
        </p:txBody>
      </p:sp>
    </p:spTree>
    <p:extLst>
      <p:ext uri="{BB962C8B-B14F-4D97-AF65-F5344CB8AC3E}">
        <p14:creationId xmlns:p14="http://schemas.microsoft.com/office/powerpoint/2010/main" val="999993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8D487-2CBC-4CBA-A1C4-6ACFDE40257A}"/>
              </a:ext>
            </a:extLst>
          </p:cNvPr>
          <p:cNvSpPr>
            <a:spLocks noGrp="1"/>
          </p:cNvSpPr>
          <p:nvPr>
            <p:ph type="title"/>
          </p:nvPr>
        </p:nvSpPr>
        <p:spPr/>
        <p:txBody>
          <a:bodyPr/>
          <a:lstStyle/>
          <a:p>
            <a:r>
              <a:rPr lang="en-GB" dirty="0"/>
              <a:t>Sources</a:t>
            </a:r>
          </a:p>
        </p:txBody>
      </p:sp>
      <p:sp>
        <p:nvSpPr>
          <p:cNvPr id="3" name="Content Placeholder 2">
            <a:extLst>
              <a:ext uri="{FF2B5EF4-FFF2-40B4-BE49-F238E27FC236}">
                <a16:creationId xmlns:a16="http://schemas.microsoft.com/office/drawing/2014/main" id="{7E214E4B-D3E7-4A27-AFE7-DD496DD31767}"/>
              </a:ext>
            </a:extLst>
          </p:cNvPr>
          <p:cNvSpPr>
            <a:spLocks noGrp="1"/>
          </p:cNvSpPr>
          <p:nvPr>
            <p:ph idx="1"/>
          </p:nvPr>
        </p:nvSpPr>
        <p:spPr/>
        <p:txBody>
          <a:bodyPr/>
          <a:lstStyle/>
          <a:p>
            <a:r>
              <a:rPr lang="en-GB" dirty="0">
                <a:hlinkClick r:id="rId2"/>
              </a:rPr>
              <a:t>https://www.presentationstraining.net/Persuasive-Presentation-Course-Make-A-Presentation-Flow-With-Verbal-Transitions.html</a:t>
            </a:r>
            <a:endParaRPr lang="en-GB" dirty="0"/>
          </a:p>
          <a:p>
            <a:r>
              <a:rPr lang="en-GB" dirty="0">
                <a:hlinkClick r:id="rId3"/>
              </a:rPr>
              <a:t>https://www2.le.ac.uk/offices/ld/resources/presentations/structuring-presentation</a:t>
            </a:r>
            <a:endParaRPr lang="en-GB" dirty="0"/>
          </a:p>
        </p:txBody>
      </p:sp>
    </p:spTree>
    <p:extLst>
      <p:ext uri="{BB962C8B-B14F-4D97-AF65-F5344CB8AC3E}">
        <p14:creationId xmlns:p14="http://schemas.microsoft.com/office/powerpoint/2010/main" val="14149206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468313" y="188913"/>
            <a:ext cx="8229600" cy="1944687"/>
          </a:xfrm>
        </p:spPr>
        <p:txBody>
          <a:bodyPr/>
          <a:lstStyle/>
          <a:p>
            <a:r>
              <a:rPr lang="en-GB" altLang="en-US" dirty="0">
                <a:solidFill>
                  <a:srgbClr val="92D050"/>
                </a:solidFill>
              </a:rPr>
              <a:t>Thank you! </a:t>
            </a:r>
          </a:p>
        </p:txBody>
      </p:sp>
      <p:sp>
        <p:nvSpPr>
          <p:cNvPr id="24579" name="Content Placeholder 2"/>
          <p:cNvSpPr>
            <a:spLocks noGrp="1"/>
          </p:cNvSpPr>
          <p:nvPr>
            <p:ph idx="1"/>
          </p:nvPr>
        </p:nvSpPr>
        <p:spPr>
          <a:xfrm>
            <a:off x="323850" y="1484313"/>
            <a:ext cx="8229600" cy="4032250"/>
          </a:xfrm>
        </p:spPr>
        <p:txBody>
          <a:bodyPr/>
          <a:lstStyle/>
          <a:p>
            <a:pPr marL="0" indent="0" algn="ctr">
              <a:buFont typeface="Arial" pitchFamily="34" charset="0"/>
              <a:buNone/>
            </a:pPr>
            <a:endParaRPr lang="en-US" altLang="en-US" dirty="0"/>
          </a:p>
          <a:p>
            <a:pPr marL="0" indent="0" algn="ctr">
              <a:buNone/>
            </a:pPr>
            <a:endParaRPr lang="en-US" altLang="en-US" dirty="0"/>
          </a:p>
          <a:p>
            <a:pPr marL="0" indent="0" algn="ctr">
              <a:buFont typeface="Arial" pitchFamily="34" charset="0"/>
              <a:buNone/>
            </a:pPr>
            <a:endParaRPr lang="en-US" altLang="en-US" dirty="0"/>
          </a:p>
          <a:p>
            <a:pPr marL="0" indent="0" algn="ctr">
              <a:buFont typeface="Arial" pitchFamily="34" charset="0"/>
              <a:buNone/>
            </a:pPr>
            <a:r>
              <a:rPr lang="en-US" altLang="en-US" sz="4000" dirty="0">
                <a:solidFill>
                  <a:srgbClr val="FF0000"/>
                </a:solidFill>
              </a:rPr>
              <a:t>Any Question? </a:t>
            </a:r>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F9BD9932-A557-429D-8E76-A17DC0EA07FA}"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11/04/2021</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4702</TotalTime>
  <Words>925</Words>
  <Application>Microsoft Macintosh PowerPoint</Application>
  <PresentationFormat>On-screen Show (4:3)</PresentationFormat>
  <Paragraphs>73</Paragraphs>
  <Slides>19</Slides>
  <Notes>1</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19</vt:i4>
      </vt:variant>
    </vt:vector>
  </HeadingPairs>
  <TitlesOfParts>
    <vt:vector size="24" baseType="lpstr">
      <vt:lpstr>Arial</vt:lpstr>
      <vt:lpstr>Calibri</vt:lpstr>
      <vt:lpstr>Myriad Pro</vt:lpstr>
      <vt:lpstr>SftWP July 15</vt:lpstr>
      <vt:lpstr>20140311PresentationUWTSDTemplate</vt:lpstr>
      <vt:lpstr>Strategy and Structure of a Presentation</vt:lpstr>
      <vt:lpstr>What you need to know!</vt:lpstr>
      <vt:lpstr>3 Key Parts of Business Presentation</vt:lpstr>
      <vt:lpstr>Introduction </vt:lpstr>
      <vt:lpstr>Introduction Cont’d</vt:lpstr>
      <vt:lpstr>Main Section of the Business Plan</vt:lpstr>
      <vt:lpstr>Main Section of the Business Plan</vt:lpstr>
      <vt:lpstr>Verbal and Non Verbal Transition use. </vt:lpstr>
      <vt:lpstr>Use Transitional Statements.</vt:lpstr>
      <vt:lpstr>Examples of Transitional Statements. </vt:lpstr>
      <vt:lpstr>Non Verbal Transitions</vt:lpstr>
      <vt:lpstr>Direct Transition</vt:lpstr>
      <vt:lpstr>Rhetorical Transitional Question</vt:lpstr>
      <vt:lpstr>Transition to another Speaker</vt:lpstr>
      <vt:lpstr>Transition to a demonstration</vt:lpstr>
      <vt:lpstr>Conclusion</vt:lpstr>
      <vt:lpstr>Video</vt:lpstr>
      <vt:lpstr>Sources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Afzal Munna</cp:lastModifiedBy>
  <cp:revision>43</cp:revision>
  <dcterms:created xsi:type="dcterms:W3CDTF">2015-10-27T10:51:31Z</dcterms:created>
  <dcterms:modified xsi:type="dcterms:W3CDTF">2021-04-11T14:15:07Z</dcterms:modified>
</cp:coreProperties>
</file>