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8" r:id="rId5"/>
    <p:sldId id="259" r:id="rId6"/>
    <p:sldId id="260"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A5CB46-7921-8A5E-C1B8-C54BF0E2B267}" v="602" dt="2022-10-30T21:50:37.210"/>
    <p1510:client id="{80FA9F25-260C-4CE0-8855-D7E80F8EF2BB}" v="792" dt="2022-10-12T18:26:53.569"/>
    <p1510:client id="{E51ED982-E093-1C9B-830A-6DB0907CF846}" v="1" dt="2022-10-24T10:25:41.079"/>
    <p1510:client id="{ECC048C2-5F2F-6800-923E-83FD64DC0308}" v="2" dt="2022-10-30T13:04:32.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ilitaru (2128312)" userId="S::2128312@student.uwtsd.ac.uk::9e10addc-dc37-4da7-a650-73fee7b582c6" providerId="AD" clId="Web-{43A5CB46-7921-8A5E-C1B8-C54BF0E2B267}"/>
    <pc:docChg chg="addSld modSld sldOrd">
      <pc:chgData name="Ionut Militaru (2128312)" userId="S::2128312@student.uwtsd.ac.uk::9e10addc-dc37-4da7-a650-73fee7b582c6" providerId="AD" clId="Web-{43A5CB46-7921-8A5E-C1B8-C54BF0E2B267}" dt="2022-10-30T21:50:37.210" v="630" actId="20577"/>
      <pc:docMkLst>
        <pc:docMk/>
      </pc:docMkLst>
      <pc:sldChg chg="addSp delSp modSp">
        <pc:chgData name="Ionut Militaru (2128312)" userId="S::2128312@student.uwtsd.ac.uk::9e10addc-dc37-4da7-a650-73fee7b582c6" providerId="AD" clId="Web-{43A5CB46-7921-8A5E-C1B8-C54BF0E2B267}" dt="2022-10-30T20:38:12.496" v="0"/>
        <pc:sldMkLst>
          <pc:docMk/>
          <pc:sldMk cId="109857222" sldId="256"/>
        </pc:sldMkLst>
        <pc:spChg chg="mod">
          <ac:chgData name="Ionut Militaru (2128312)" userId="S::2128312@student.uwtsd.ac.uk::9e10addc-dc37-4da7-a650-73fee7b582c6" providerId="AD" clId="Web-{43A5CB46-7921-8A5E-C1B8-C54BF0E2B267}" dt="2022-10-30T20:38:12.496" v="0"/>
          <ac:spMkLst>
            <pc:docMk/>
            <pc:sldMk cId="109857222" sldId="256"/>
            <ac:spMk id="2" creationId="{00000000-0000-0000-0000-000000000000}"/>
          </ac:spMkLst>
        </pc:spChg>
        <pc:spChg chg="del">
          <ac:chgData name="Ionut Militaru (2128312)" userId="S::2128312@student.uwtsd.ac.uk::9e10addc-dc37-4da7-a650-73fee7b582c6" providerId="AD" clId="Web-{43A5CB46-7921-8A5E-C1B8-C54BF0E2B267}" dt="2022-10-30T20:38:12.496" v="0"/>
          <ac:spMkLst>
            <pc:docMk/>
            <pc:sldMk cId="109857222" sldId="256"/>
            <ac:spMk id="52" creationId="{5964CBE2-084A-47DF-A704-CF5F6217B569}"/>
          </ac:spMkLst>
        </pc:spChg>
        <pc:spChg chg="del">
          <ac:chgData name="Ionut Militaru (2128312)" userId="S::2128312@student.uwtsd.ac.uk::9e10addc-dc37-4da7-a650-73fee7b582c6" providerId="AD" clId="Web-{43A5CB46-7921-8A5E-C1B8-C54BF0E2B267}" dt="2022-10-30T20:38:12.496" v="0"/>
          <ac:spMkLst>
            <pc:docMk/>
            <pc:sldMk cId="109857222" sldId="256"/>
            <ac:spMk id="53" creationId="{686A5CBB-E03B-4019-8BCD-78975D39E48C}"/>
          </ac:spMkLst>
        </pc:spChg>
        <pc:spChg chg="del">
          <ac:chgData name="Ionut Militaru (2128312)" userId="S::2128312@student.uwtsd.ac.uk::9e10addc-dc37-4da7-a650-73fee7b582c6" providerId="AD" clId="Web-{43A5CB46-7921-8A5E-C1B8-C54BF0E2B267}" dt="2022-10-30T20:38:12.496" v="0"/>
          <ac:spMkLst>
            <pc:docMk/>
            <pc:sldMk cId="109857222" sldId="256"/>
            <ac:spMk id="54" creationId="{94993204-9792-4E61-A83C-73D4379E2B1C}"/>
          </ac:spMkLst>
        </pc:spChg>
        <pc:spChg chg="add">
          <ac:chgData name="Ionut Militaru (2128312)" userId="S::2128312@student.uwtsd.ac.uk::9e10addc-dc37-4da7-a650-73fee7b582c6" providerId="AD" clId="Web-{43A5CB46-7921-8A5E-C1B8-C54BF0E2B267}" dt="2022-10-30T20:38:12.496" v="0"/>
          <ac:spMkLst>
            <pc:docMk/>
            <pc:sldMk cId="109857222" sldId="256"/>
            <ac:spMk id="59" creationId="{4845A0EE-C4C8-4AE1-B3C6-1261368AC036}"/>
          </ac:spMkLst>
        </pc:spChg>
        <pc:picChg chg="mod">
          <ac:chgData name="Ionut Militaru (2128312)" userId="S::2128312@student.uwtsd.ac.uk::9e10addc-dc37-4da7-a650-73fee7b582c6" providerId="AD" clId="Web-{43A5CB46-7921-8A5E-C1B8-C54BF0E2B267}" dt="2022-10-30T20:38:12.496" v="0"/>
          <ac:picMkLst>
            <pc:docMk/>
            <pc:sldMk cId="109857222" sldId="256"/>
            <ac:picMk id="4" creationId="{75B55168-9846-C24C-FEDA-E826DFE18578}"/>
          </ac:picMkLst>
        </pc:picChg>
      </pc:sldChg>
      <pc:sldChg chg="addSp delSp modSp">
        <pc:chgData name="Ionut Militaru (2128312)" userId="S::2128312@student.uwtsd.ac.uk::9e10addc-dc37-4da7-a650-73fee7b582c6" providerId="AD" clId="Web-{43A5CB46-7921-8A5E-C1B8-C54BF0E2B267}" dt="2022-10-30T20:38:38.763" v="3"/>
        <pc:sldMkLst>
          <pc:docMk/>
          <pc:sldMk cId="3747638881" sldId="257"/>
        </pc:sldMkLst>
        <pc:spChg chg="mod ord">
          <ac:chgData name="Ionut Militaru (2128312)" userId="S::2128312@student.uwtsd.ac.uk::9e10addc-dc37-4da7-a650-73fee7b582c6" providerId="AD" clId="Web-{43A5CB46-7921-8A5E-C1B8-C54BF0E2B267}" dt="2022-10-30T20:38:38.763" v="3"/>
          <ac:spMkLst>
            <pc:docMk/>
            <pc:sldMk cId="3747638881" sldId="257"/>
            <ac:spMk id="2" creationId="{60437EDE-5533-790E-E308-1A3CB62460D6}"/>
          </ac:spMkLst>
        </pc:spChg>
        <pc:spChg chg="mod ord">
          <ac:chgData name="Ionut Militaru (2128312)" userId="S::2128312@student.uwtsd.ac.uk::9e10addc-dc37-4da7-a650-73fee7b582c6" providerId="AD" clId="Web-{43A5CB46-7921-8A5E-C1B8-C54BF0E2B267}" dt="2022-10-30T20:38:38.763" v="3"/>
          <ac:spMkLst>
            <pc:docMk/>
            <pc:sldMk cId="3747638881" sldId="257"/>
            <ac:spMk id="3" creationId="{4894F4CB-8B2A-F7FD-D0DF-5CA4D5FC4656}"/>
          </ac:spMkLst>
        </pc:spChg>
        <pc:spChg chg="add del">
          <ac:chgData name="Ionut Militaru (2128312)" userId="S::2128312@student.uwtsd.ac.uk::9e10addc-dc37-4da7-a650-73fee7b582c6" providerId="AD" clId="Web-{43A5CB46-7921-8A5E-C1B8-C54BF0E2B267}" dt="2022-10-30T20:38:38.763" v="3"/>
          <ac:spMkLst>
            <pc:docMk/>
            <pc:sldMk cId="3747638881" sldId="257"/>
            <ac:spMk id="50" creationId="{A7AE9375-4664-4DB2-922D-2782A6E439AC}"/>
          </ac:spMkLst>
        </pc:spChg>
        <pc:spChg chg="add del">
          <ac:chgData name="Ionut Militaru (2128312)" userId="S::2128312@student.uwtsd.ac.uk::9e10addc-dc37-4da7-a650-73fee7b582c6" providerId="AD" clId="Web-{43A5CB46-7921-8A5E-C1B8-C54BF0E2B267}" dt="2022-10-30T20:38:38.763" v="3"/>
          <ac:spMkLst>
            <pc:docMk/>
            <pc:sldMk cId="3747638881" sldId="257"/>
            <ac:spMk id="52" creationId="{C87417AF-190E-4D6E-AFA6-7D3E84B0B430}"/>
          </ac:spMkLst>
        </pc:spChg>
        <pc:spChg chg="add del">
          <ac:chgData name="Ionut Militaru (2128312)" userId="S::2128312@student.uwtsd.ac.uk::9e10addc-dc37-4da7-a650-73fee7b582c6" providerId="AD" clId="Web-{43A5CB46-7921-8A5E-C1B8-C54BF0E2B267}" dt="2022-10-30T20:38:38.763" v="3"/>
          <ac:spMkLst>
            <pc:docMk/>
            <pc:sldMk cId="3747638881" sldId="257"/>
            <ac:spMk id="53" creationId="{80B30ED8-273E-4C07-8568-2FE5CC5C483D}"/>
          </ac:spMkLst>
        </pc:spChg>
        <pc:spChg chg="add del">
          <ac:chgData name="Ionut Militaru (2128312)" userId="S::2128312@student.uwtsd.ac.uk::9e10addc-dc37-4da7-a650-73fee7b582c6" providerId="AD" clId="Web-{43A5CB46-7921-8A5E-C1B8-C54BF0E2B267}" dt="2022-10-30T20:38:38.747" v="2"/>
          <ac:spMkLst>
            <pc:docMk/>
            <pc:sldMk cId="3747638881" sldId="257"/>
            <ac:spMk id="58" creationId="{913AE63C-D5B4-45D1-ACFC-648CFFCF9805}"/>
          </ac:spMkLst>
        </pc:spChg>
        <pc:spChg chg="add del">
          <ac:chgData name="Ionut Militaru (2128312)" userId="S::2128312@student.uwtsd.ac.uk::9e10addc-dc37-4da7-a650-73fee7b582c6" providerId="AD" clId="Web-{43A5CB46-7921-8A5E-C1B8-C54BF0E2B267}" dt="2022-10-30T20:38:38.747" v="2"/>
          <ac:spMkLst>
            <pc:docMk/>
            <pc:sldMk cId="3747638881" sldId="257"/>
            <ac:spMk id="60" creationId="{34DE9D20-D6C2-4834-9EE9-EC583F3FE571}"/>
          </ac:spMkLst>
        </pc:spChg>
        <pc:spChg chg="add">
          <ac:chgData name="Ionut Militaru (2128312)" userId="S::2128312@student.uwtsd.ac.uk::9e10addc-dc37-4da7-a650-73fee7b582c6" providerId="AD" clId="Web-{43A5CB46-7921-8A5E-C1B8-C54BF0E2B267}" dt="2022-10-30T20:38:38.763" v="3"/>
          <ac:spMkLst>
            <pc:docMk/>
            <pc:sldMk cId="3747638881" sldId="257"/>
            <ac:spMk id="75" creationId="{D2B783EE-0239-4717-BBEA-8C9EAC61C824}"/>
          </ac:spMkLst>
        </pc:spChg>
        <pc:spChg chg="add">
          <ac:chgData name="Ionut Militaru (2128312)" userId="S::2128312@student.uwtsd.ac.uk::9e10addc-dc37-4da7-a650-73fee7b582c6" providerId="AD" clId="Web-{43A5CB46-7921-8A5E-C1B8-C54BF0E2B267}" dt="2022-10-30T20:38:38.763" v="3"/>
          <ac:spMkLst>
            <pc:docMk/>
            <pc:sldMk cId="3747638881" sldId="257"/>
            <ac:spMk id="76" creationId="{A7B99495-F43F-4D80-A44F-2CB4764EB90B}"/>
          </ac:spMkLst>
        </pc:spChg>
        <pc:spChg chg="add">
          <ac:chgData name="Ionut Militaru (2128312)" userId="S::2128312@student.uwtsd.ac.uk::9e10addc-dc37-4da7-a650-73fee7b582c6" providerId="AD" clId="Web-{43A5CB46-7921-8A5E-C1B8-C54BF0E2B267}" dt="2022-10-30T20:38:38.763" v="3"/>
          <ac:spMkLst>
            <pc:docMk/>
            <pc:sldMk cId="3747638881" sldId="257"/>
            <ac:spMk id="77" creationId="{70BEB1E7-2F88-40BC-B73D-42E5B6F80BFC}"/>
          </ac:spMkLst>
        </pc:spChg>
        <pc:grpChg chg="add del">
          <ac:chgData name="Ionut Militaru (2128312)" userId="S::2128312@student.uwtsd.ac.uk::9e10addc-dc37-4da7-a650-73fee7b582c6" providerId="AD" clId="Web-{43A5CB46-7921-8A5E-C1B8-C54BF0E2B267}" dt="2022-10-30T20:38:38.747" v="2"/>
          <ac:grpSpMkLst>
            <pc:docMk/>
            <pc:sldMk cId="3747638881" sldId="257"/>
            <ac:grpSpMk id="62" creationId="{81ECFC71-4503-4F75-92FF-AF8211FFD6F2}"/>
          </ac:grpSpMkLst>
        </pc:grpChg>
        <pc:grpChg chg="add del">
          <ac:chgData name="Ionut Militaru (2128312)" userId="S::2128312@student.uwtsd.ac.uk::9e10addc-dc37-4da7-a650-73fee7b582c6" providerId="AD" clId="Web-{43A5CB46-7921-8A5E-C1B8-C54BF0E2B267}" dt="2022-10-30T20:38:38.747" v="2"/>
          <ac:grpSpMkLst>
            <pc:docMk/>
            <pc:sldMk cId="3747638881" sldId="257"/>
            <ac:grpSpMk id="66" creationId="{E27AF472-EAE3-4572-AB69-B92BD10DBC6D}"/>
          </ac:grpSpMkLst>
        </pc:grpChg>
        <pc:picChg chg="mod ord">
          <ac:chgData name="Ionut Militaru (2128312)" userId="S::2128312@student.uwtsd.ac.uk::9e10addc-dc37-4da7-a650-73fee7b582c6" providerId="AD" clId="Web-{43A5CB46-7921-8A5E-C1B8-C54BF0E2B267}" dt="2022-10-30T20:38:38.763" v="3"/>
          <ac:picMkLst>
            <pc:docMk/>
            <pc:sldMk cId="3747638881" sldId="257"/>
            <ac:picMk id="4" creationId="{9785C48C-BA9B-963C-EA74-3DBFA44A70D1}"/>
          </ac:picMkLst>
        </pc:picChg>
        <pc:picChg chg="mod">
          <ac:chgData name="Ionut Militaru (2128312)" userId="S::2128312@student.uwtsd.ac.uk::9e10addc-dc37-4da7-a650-73fee7b582c6" providerId="AD" clId="Web-{43A5CB46-7921-8A5E-C1B8-C54BF0E2B267}" dt="2022-10-30T20:38:38.763" v="3"/>
          <ac:picMkLst>
            <pc:docMk/>
            <pc:sldMk cId="3747638881" sldId="257"/>
            <ac:picMk id="5" creationId="{2F1E3E9E-931D-690D-622F-A2400AE996DB}"/>
          </ac:picMkLst>
        </pc:picChg>
        <pc:cxnChg chg="add del">
          <ac:chgData name="Ionut Militaru (2128312)" userId="S::2128312@student.uwtsd.ac.uk::9e10addc-dc37-4da7-a650-73fee7b582c6" providerId="AD" clId="Web-{43A5CB46-7921-8A5E-C1B8-C54BF0E2B267}" dt="2022-10-30T20:38:38.763" v="3"/>
          <ac:cxnSpMkLst>
            <pc:docMk/>
            <pc:sldMk cId="3747638881" sldId="257"/>
            <ac:cxnSpMk id="51" creationId="{EE504C98-6397-41C1-A8D8-2D9C4ED307E0}"/>
          </ac:cxnSpMkLst>
        </pc:cxnChg>
      </pc:sldChg>
      <pc:sldChg chg="addSp delSp modSp">
        <pc:chgData name="Ionut Militaru (2128312)" userId="S::2128312@student.uwtsd.ac.uk::9e10addc-dc37-4da7-a650-73fee7b582c6" providerId="AD" clId="Web-{43A5CB46-7921-8A5E-C1B8-C54BF0E2B267}" dt="2022-10-30T20:38:53.920" v="6"/>
        <pc:sldMkLst>
          <pc:docMk/>
          <pc:sldMk cId="2386681771" sldId="258"/>
        </pc:sldMkLst>
        <pc:spChg chg="mod">
          <ac:chgData name="Ionut Militaru (2128312)" userId="S::2128312@student.uwtsd.ac.uk::9e10addc-dc37-4da7-a650-73fee7b582c6" providerId="AD" clId="Web-{43A5CB46-7921-8A5E-C1B8-C54BF0E2B267}" dt="2022-10-30T20:38:53.920" v="6"/>
          <ac:spMkLst>
            <pc:docMk/>
            <pc:sldMk cId="2386681771" sldId="258"/>
            <ac:spMk id="2" creationId="{FF14AFAC-7525-DD33-981A-55627D4AC613}"/>
          </ac:spMkLst>
        </pc:spChg>
        <pc:spChg chg="mod">
          <ac:chgData name="Ionut Militaru (2128312)" userId="S::2128312@student.uwtsd.ac.uk::9e10addc-dc37-4da7-a650-73fee7b582c6" providerId="AD" clId="Web-{43A5CB46-7921-8A5E-C1B8-C54BF0E2B267}" dt="2022-10-30T20:38:53.920" v="6"/>
          <ac:spMkLst>
            <pc:docMk/>
            <pc:sldMk cId="2386681771" sldId="258"/>
            <ac:spMk id="3" creationId="{C44A729F-56AE-61E6-1E41-CE9CF6AD583F}"/>
          </ac:spMkLst>
        </pc:spChg>
        <pc:spChg chg="add del">
          <ac:chgData name="Ionut Militaru (2128312)" userId="S::2128312@student.uwtsd.ac.uk::9e10addc-dc37-4da7-a650-73fee7b582c6" providerId="AD" clId="Web-{43A5CB46-7921-8A5E-C1B8-C54BF0E2B267}" dt="2022-10-30T20:38:53.920" v="6"/>
          <ac:spMkLst>
            <pc:docMk/>
            <pc:sldMk cId="2386681771" sldId="258"/>
            <ac:spMk id="10" creationId="{A7AE9375-4664-4DB2-922D-2782A6E439AC}"/>
          </ac:spMkLst>
        </pc:spChg>
        <pc:spChg chg="add del">
          <ac:chgData name="Ionut Militaru (2128312)" userId="S::2128312@student.uwtsd.ac.uk::9e10addc-dc37-4da7-a650-73fee7b582c6" providerId="AD" clId="Web-{43A5CB46-7921-8A5E-C1B8-C54BF0E2B267}" dt="2022-10-30T20:38:53.920" v="6"/>
          <ac:spMkLst>
            <pc:docMk/>
            <pc:sldMk cId="2386681771" sldId="258"/>
            <ac:spMk id="14" creationId="{C87417AF-190E-4D6E-AFA6-7D3E84B0B430}"/>
          </ac:spMkLst>
        </pc:spChg>
        <pc:spChg chg="add del">
          <ac:chgData name="Ionut Militaru (2128312)" userId="S::2128312@student.uwtsd.ac.uk::9e10addc-dc37-4da7-a650-73fee7b582c6" providerId="AD" clId="Web-{43A5CB46-7921-8A5E-C1B8-C54BF0E2B267}" dt="2022-10-30T20:38:53.920" v="6"/>
          <ac:spMkLst>
            <pc:docMk/>
            <pc:sldMk cId="2386681771" sldId="258"/>
            <ac:spMk id="16" creationId="{80B30ED8-273E-4C07-8568-2FE5CC5C483D}"/>
          </ac:spMkLst>
        </pc:spChg>
        <pc:spChg chg="add del">
          <ac:chgData name="Ionut Militaru (2128312)" userId="S::2128312@student.uwtsd.ac.uk::9e10addc-dc37-4da7-a650-73fee7b582c6" providerId="AD" clId="Web-{43A5CB46-7921-8A5E-C1B8-C54BF0E2B267}" dt="2022-10-30T20:38:53.904" v="5"/>
          <ac:spMkLst>
            <pc:docMk/>
            <pc:sldMk cId="2386681771" sldId="258"/>
            <ac:spMk id="21" creationId="{1A1F4363-ED34-490E-81D7-49B1643CE2F2}"/>
          </ac:spMkLst>
        </pc:spChg>
        <pc:spChg chg="add del">
          <ac:chgData name="Ionut Militaru (2128312)" userId="S::2128312@student.uwtsd.ac.uk::9e10addc-dc37-4da7-a650-73fee7b582c6" providerId="AD" clId="Web-{43A5CB46-7921-8A5E-C1B8-C54BF0E2B267}" dt="2022-10-30T20:38:53.904" v="5"/>
          <ac:spMkLst>
            <pc:docMk/>
            <pc:sldMk cId="2386681771" sldId="258"/>
            <ac:spMk id="23" creationId="{3CD1EA40-7116-4FCB-9369-70F29FAA91EC}"/>
          </ac:spMkLst>
        </pc:spChg>
        <pc:spChg chg="add del">
          <ac:chgData name="Ionut Militaru (2128312)" userId="S::2128312@student.uwtsd.ac.uk::9e10addc-dc37-4da7-a650-73fee7b582c6" providerId="AD" clId="Web-{43A5CB46-7921-8A5E-C1B8-C54BF0E2B267}" dt="2022-10-30T20:38:53.904" v="5"/>
          <ac:spMkLst>
            <pc:docMk/>
            <pc:sldMk cId="2386681771" sldId="258"/>
            <ac:spMk id="25" creationId="{BF647E38-F93D-4661-8D77-CE13EEB65B5A}"/>
          </ac:spMkLst>
        </pc:spChg>
        <pc:spChg chg="add del">
          <ac:chgData name="Ionut Militaru (2128312)" userId="S::2128312@student.uwtsd.ac.uk::9e10addc-dc37-4da7-a650-73fee7b582c6" providerId="AD" clId="Web-{43A5CB46-7921-8A5E-C1B8-C54BF0E2B267}" dt="2022-10-30T20:38:53.904" v="5"/>
          <ac:spMkLst>
            <pc:docMk/>
            <pc:sldMk cId="2386681771" sldId="258"/>
            <ac:spMk id="49" creationId="{D6C80E47-971C-437F-B030-191115B01D68}"/>
          </ac:spMkLst>
        </pc:spChg>
        <pc:spChg chg="add">
          <ac:chgData name="Ionut Militaru (2128312)" userId="S::2128312@student.uwtsd.ac.uk::9e10addc-dc37-4da7-a650-73fee7b582c6" providerId="AD" clId="Web-{43A5CB46-7921-8A5E-C1B8-C54BF0E2B267}" dt="2022-10-30T20:38:53.920" v="6"/>
          <ac:spMkLst>
            <pc:docMk/>
            <pc:sldMk cId="2386681771" sldId="258"/>
            <ac:spMk id="51" creationId="{D2B783EE-0239-4717-BBEA-8C9EAC61C824}"/>
          </ac:spMkLst>
        </pc:spChg>
        <pc:spChg chg="add">
          <ac:chgData name="Ionut Militaru (2128312)" userId="S::2128312@student.uwtsd.ac.uk::9e10addc-dc37-4da7-a650-73fee7b582c6" providerId="AD" clId="Web-{43A5CB46-7921-8A5E-C1B8-C54BF0E2B267}" dt="2022-10-30T20:38:53.920" v="6"/>
          <ac:spMkLst>
            <pc:docMk/>
            <pc:sldMk cId="2386681771" sldId="258"/>
            <ac:spMk id="52" creationId="{A7B99495-F43F-4D80-A44F-2CB4764EB90B}"/>
          </ac:spMkLst>
        </pc:spChg>
        <pc:spChg chg="add">
          <ac:chgData name="Ionut Militaru (2128312)" userId="S::2128312@student.uwtsd.ac.uk::9e10addc-dc37-4da7-a650-73fee7b582c6" providerId="AD" clId="Web-{43A5CB46-7921-8A5E-C1B8-C54BF0E2B267}" dt="2022-10-30T20:38:53.920" v="6"/>
          <ac:spMkLst>
            <pc:docMk/>
            <pc:sldMk cId="2386681771" sldId="258"/>
            <ac:spMk id="53" creationId="{70BEB1E7-2F88-40BC-B73D-42E5B6F80BFC}"/>
          </ac:spMkLst>
        </pc:spChg>
        <pc:grpChg chg="add del">
          <ac:chgData name="Ionut Militaru (2128312)" userId="S::2128312@student.uwtsd.ac.uk::9e10addc-dc37-4da7-a650-73fee7b582c6" providerId="AD" clId="Web-{43A5CB46-7921-8A5E-C1B8-C54BF0E2B267}" dt="2022-10-30T20:38:53.904" v="5"/>
          <ac:grpSpMkLst>
            <pc:docMk/>
            <pc:sldMk cId="2386681771" sldId="258"/>
            <ac:grpSpMk id="27" creationId="{6E00B104-DE00-42AE-B339-80E3E78871D2}"/>
          </ac:grpSpMkLst>
        </pc:grpChg>
        <pc:picChg chg="mod">
          <ac:chgData name="Ionut Militaru (2128312)" userId="S::2128312@student.uwtsd.ac.uk::9e10addc-dc37-4da7-a650-73fee7b582c6" providerId="AD" clId="Web-{43A5CB46-7921-8A5E-C1B8-C54BF0E2B267}" dt="2022-10-30T20:38:53.920" v="6"/>
          <ac:picMkLst>
            <pc:docMk/>
            <pc:sldMk cId="2386681771" sldId="258"/>
            <ac:picMk id="4" creationId="{6A588F28-ABF9-C11B-E237-B6E884CCCEE5}"/>
          </ac:picMkLst>
        </pc:picChg>
        <pc:picChg chg="mod ord">
          <ac:chgData name="Ionut Militaru (2128312)" userId="S::2128312@student.uwtsd.ac.uk::9e10addc-dc37-4da7-a650-73fee7b582c6" providerId="AD" clId="Web-{43A5CB46-7921-8A5E-C1B8-C54BF0E2B267}" dt="2022-10-30T20:38:53.920" v="6"/>
          <ac:picMkLst>
            <pc:docMk/>
            <pc:sldMk cId="2386681771" sldId="258"/>
            <ac:picMk id="5" creationId="{BC20C043-C4CE-A58D-9DE9-DCFA4AD0BEA2}"/>
          </ac:picMkLst>
        </pc:picChg>
        <pc:cxnChg chg="add del">
          <ac:chgData name="Ionut Militaru (2128312)" userId="S::2128312@student.uwtsd.ac.uk::9e10addc-dc37-4da7-a650-73fee7b582c6" providerId="AD" clId="Web-{43A5CB46-7921-8A5E-C1B8-C54BF0E2B267}" dt="2022-10-30T20:38:53.920" v="6"/>
          <ac:cxnSpMkLst>
            <pc:docMk/>
            <pc:sldMk cId="2386681771" sldId="258"/>
            <ac:cxnSpMk id="12" creationId="{EE504C98-6397-41C1-A8D8-2D9C4ED307E0}"/>
          </ac:cxnSpMkLst>
        </pc:cxnChg>
      </pc:sldChg>
      <pc:sldChg chg="addSp delSp modSp">
        <pc:chgData name="Ionut Militaru (2128312)" userId="S::2128312@student.uwtsd.ac.uk::9e10addc-dc37-4da7-a650-73fee7b582c6" providerId="AD" clId="Web-{43A5CB46-7921-8A5E-C1B8-C54BF0E2B267}" dt="2022-10-30T21:15:50.777" v="393"/>
        <pc:sldMkLst>
          <pc:docMk/>
          <pc:sldMk cId="2175523815" sldId="259"/>
        </pc:sldMkLst>
        <pc:spChg chg="mod">
          <ac:chgData name="Ionut Militaru (2128312)" userId="S::2128312@student.uwtsd.ac.uk::9e10addc-dc37-4da7-a650-73fee7b582c6" providerId="AD" clId="Web-{43A5CB46-7921-8A5E-C1B8-C54BF0E2B267}" dt="2022-10-30T21:15:50.777" v="393"/>
          <ac:spMkLst>
            <pc:docMk/>
            <pc:sldMk cId="2175523815" sldId="259"/>
            <ac:spMk id="2" creationId="{BAC58938-CDFB-348B-2178-E186FD5C5DDE}"/>
          </ac:spMkLst>
        </pc:spChg>
        <pc:spChg chg="mod">
          <ac:chgData name="Ionut Militaru (2128312)" userId="S::2128312@student.uwtsd.ac.uk::9e10addc-dc37-4da7-a650-73fee7b582c6" providerId="AD" clId="Web-{43A5CB46-7921-8A5E-C1B8-C54BF0E2B267}" dt="2022-10-30T21:15:50.777" v="393"/>
          <ac:spMkLst>
            <pc:docMk/>
            <pc:sldMk cId="2175523815" sldId="259"/>
            <ac:spMk id="3" creationId="{E992B76B-75DA-7887-1E70-A54D9C3C31D9}"/>
          </ac:spMkLst>
        </pc:spChg>
        <pc:spChg chg="del">
          <ac:chgData name="Ionut Militaru (2128312)" userId="S::2128312@student.uwtsd.ac.uk::9e10addc-dc37-4da7-a650-73fee7b582c6" providerId="AD" clId="Web-{43A5CB46-7921-8A5E-C1B8-C54BF0E2B267}" dt="2022-10-30T21:15:50.777" v="393"/>
          <ac:spMkLst>
            <pc:docMk/>
            <pc:sldMk cId="2175523815" sldId="259"/>
            <ac:spMk id="10" creationId="{A7AE9375-4664-4DB2-922D-2782A6E439AC}"/>
          </ac:spMkLst>
        </pc:spChg>
        <pc:spChg chg="del">
          <ac:chgData name="Ionut Militaru (2128312)" userId="S::2128312@student.uwtsd.ac.uk::9e10addc-dc37-4da7-a650-73fee7b582c6" providerId="AD" clId="Web-{43A5CB46-7921-8A5E-C1B8-C54BF0E2B267}" dt="2022-10-30T21:15:50.777" v="393"/>
          <ac:spMkLst>
            <pc:docMk/>
            <pc:sldMk cId="2175523815" sldId="259"/>
            <ac:spMk id="14" creationId="{C87417AF-190E-4D6E-AFA6-7D3E84B0B430}"/>
          </ac:spMkLst>
        </pc:spChg>
        <pc:spChg chg="del">
          <ac:chgData name="Ionut Militaru (2128312)" userId="S::2128312@student.uwtsd.ac.uk::9e10addc-dc37-4da7-a650-73fee7b582c6" providerId="AD" clId="Web-{43A5CB46-7921-8A5E-C1B8-C54BF0E2B267}" dt="2022-10-30T21:15:50.777" v="393"/>
          <ac:spMkLst>
            <pc:docMk/>
            <pc:sldMk cId="2175523815" sldId="259"/>
            <ac:spMk id="16" creationId="{80B30ED8-273E-4C07-8568-2FE5CC5C483D}"/>
          </ac:spMkLst>
        </pc:spChg>
        <pc:spChg chg="add">
          <ac:chgData name="Ionut Militaru (2128312)" userId="S::2128312@student.uwtsd.ac.uk::9e10addc-dc37-4da7-a650-73fee7b582c6" providerId="AD" clId="Web-{43A5CB46-7921-8A5E-C1B8-C54BF0E2B267}" dt="2022-10-30T21:15:50.777" v="393"/>
          <ac:spMkLst>
            <pc:docMk/>
            <pc:sldMk cId="2175523815" sldId="259"/>
            <ac:spMk id="21" creationId="{D2B783EE-0239-4717-BBEA-8C9EAC61C824}"/>
          </ac:spMkLst>
        </pc:spChg>
        <pc:spChg chg="add">
          <ac:chgData name="Ionut Militaru (2128312)" userId="S::2128312@student.uwtsd.ac.uk::9e10addc-dc37-4da7-a650-73fee7b582c6" providerId="AD" clId="Web-{43A5CB46-7921-8A5E-C1B8-C54BF0E2B267}" dt="2022-10-30T21:15:50.777" v="393"/>
          <ac:spMkLst>
            <pc:docMk/>
            <pc:sldMk cId="2175523815" sldId="259"/>
            <ac:spMk id="23" creationId="{A7B99495-F43F-4D80-A44F-2CB4764EB90B}"/>
          </ac:spMkLst>
        </pc:spChg>
        <pc:spChg chg="add">
          <ac:chgData name="Ionut Militaru (2128312)" userId="S::2128312@student.uwtsd.ac.uk::9e10addc-dc37-4da7-a650-73fee7b582c6" providerId="AD" clId="Web-{43A5CB46-7921-8A5E-C1B8-C54BF0E2B267}" dt="2022-10-30T21:15:50.777" v="393"/>
          <ac:spMkLst>
            <pc:docMk/>
            <pc:sldMk cId="2175523815" sldId="259"/>
            <ac:spMk id="25" creationId="{70BEB1E7-2F88-40BC-B73D-42E5B6F80BFC}"/>
          </ac:spMkLst>
        </pc:spChg>
        <pc:picChg chg="mod">
          <ac:chgData name="Ionut Militaru (2128312)" userId="S::2128312@student.uwtsd.ac.uk::9e10addc-dc37-4da7-a650-73fee7b582c6" providerId="AD" clId="Web-{43A5CB46-7921-8A5E-C1B8-C54BF0E2B267}" dt="2022-10-30T21:15:50.777" v="393"/>
          <ac:picMkLst>
            <pc:docMk/>
            <pc:sldMk cId="2175523815" sldId="259"/>
            <ac:picMk id="4" creationId="{AEA563E6-302F-6B8B-37D8-31ECF8B9DBB2}"/>
          </ac:picMkLst>
        </pc:picChg>
        <pc:picChg chg="mod">
          <ac:chgData name="Ionut Militaru (2128312)" userId="S::2128312@student.uwtsd.ac.uk::9e10addc-dc37-4da7-a650-73fee7b582c6" providerId="AD" clId="Web-{43A5CB46-7921-8A5E-C1B8-C54BF0E2B267}" dt="2022-10-30T21:15:50.777" v="393"/>
          <ac:picMkLst>
            <pc:docMk/>
            <pc:sldMk cId="2175523815" sldId="259"/>
            <ac:picMk id="5" creationId="{BD7190B6-7B18-1C62-581C-0C74DDEA37BE}"/>
          </ac:picMkLst>
        </pc:picChg>
        <pc:cxnChg chg="del">
          <ac:chgData name="Ionut Militaru (2128312)" userId="S::2128312@student.uwtsd.ac.uk::9e10addc-dc37-4da7-a650-73fee7b582c6" providerId="AD" clId="Web-{43A5CB46-7921-8A5E-C1B8-C54BF0E2B267}" dt="2022-10-30T21:15:50.777" v="393"/>
          <ac:cxnSpMkLst>
            <pc:docMk/>
            <pc:sldMk cId="2175523815" sldId="259"/>
            <ac:cxnSpMk id="12" creationId="{EE504C98-6397-41C1-A8D8-2D9C4ED307E0}"/>
          </ac:cxnSpMkLst>
        </pc:cxnChg>
      </pc:sldChg>
      <pc:sldChg chg="addSp delSp modSp">
        <pc:chgData name="Ionut Militaru (2128312)" userId="S::2128312@student.uwtsd.ac.uk::9e10addc-dc37-4da7-a650-73fee7b582c6" providerId="AD" clId="Web-{43A5CB46-7921-8A5E-C1B8-C54BF0E2B267}" dt="2022-10-30T21:16:01.762" v="394"/>
        <pc:sldMkLst>
          <pc:docMk/>
          <pc:sldMk cId="1285088179" sldId="260"/>
        </pc:sldMkLst>
        <pc:spChg chg="mod ord">
          <ac:chgData name="Ionut Militaru (2128312)" userId="S::2128312@student.uwtsd.ac.uk::9e10addc-dc37-4da7-a650-73fee7b582c6" providerId="AD" clId="Web-{43A5CB46-7921-8A5E-C1B8-C54BF0E2B267}" dt="2022-10-30T21:16:01.762" v="394"/>
          <ac:spMkLst>
            <pc:docMk/>
            <pc:sldMk cId="1285088179" sldId="260"/>
            <ac:spMk id="2" creationId="{5C994BE3-6560-1D58-BC60-CAAEBD0F4083}"/>
          </ac:spMkLst>
        </pc:spChg>
        <pc:spChg chg="mod ord">
          <ac:chgData name="Ionut Militaru (2128312)" userId="S::2128312@student.uwtsd.ac.uk::9e10addc-dc37-4da7-a650-73fee7b582c6" providerId="AD" clId="Web-{43A5CB46-7921-8A5E-C1B8-C54BF0E2B267}" dt="2022-10-30T21:16:01.762" v="394"/>
          <ac:spMkLst>
            <pc:docMk/>
            <pc:sldMk cId="1285088179" sldId="260"/>
            <ac:spMk id="3" creationId="{11ABD010-C60E-1F88-B6F7-DFE5CFEFD1D4}"/>
          </ac:spMkLst>
        </pc:spChg>
        <pc:spChg chg="del">
          <ac:chgData name="Ionut Militaru (2128312)" userId="S::2128312@student.uwtsd.ac.uk::9e10addc-dc37-4da7-a650-73fee7b582c6" providerId="AD" clId="Web-{43A5CB46-7921-8A5E-C1B8-C54BF0E2B267}" dt="2022-10-30T21:16:01.762" v="394"/>
          <ac:spMkLst>
            <pc:docMk/>
            <pc:sldMk cId="1285088179" sldId="260"/>
            <ac:spMk id="12" creationId="{A7AE9375-4664-4DB2-922D-2782A6E439AC}"/>
          </ac:spMkLst>
        </pc:spChg>
        <pc:spChg chg="del">
          <ac:chgData name="Ionut Militaru (2128312)" userId="S::2128312@student.uwtsd.ac.uk::9e10addc-dc37-4da7-a650-73fee7b582c6" providerId="AD" clId="Web-{43A5CB46-7921-8A5E-C1B8-C54BF0E2B267}" dt="2022-10-30T21:16:01.762" v="394"/>
          <ac:spMkLst>
            <pc:docMk/>
            <pc:sldMk cId="1285088179" sldId="260"/>
            <ac:spMk id="16" creationId="{C87417AF-190E-4D6E-AFA6-7D3E84B0B430}"/>
          </ac:spMkLst>
        </pc:spChg>
        <pc:spChg chg="del">
          <ac:chgData name="Ionut Militaru (2128312)" userId="S::2128312@student.uwtsd.ac.uk::9e10addc-dc37-4da7-a650-73fee7b582c6" providerId="AD" clId="Web-{43A5CB46-7921-8A5E-C1B8-C54BF0E2B267}" dt="2022-10-30T21:16:01.762" v="394"/>
          <ac:spMkLst>
            <pc:docMk/>
            <pc:sldMk cId="1285088179" sldId="260"/>
            <ac:spMk id="18" creationId="{80B30ED8-273E-4C07-8568-2FE5CC5C483D}"/>
          </ac:spMkLst>
        </pc:spChg>
        <pc:spChg chg="add">
          <ac:chgData name="Ionut Militaru (2128312)" userId="S::2128312@student.uwtsd.ac.uk::9e10addc-dc37-4da7-a650-73fee7b582c6" providerId="AD" clId="Web-{43A5CB46-7921-8A5E-C1B8-C54BF0E2B267}" dt="2022-10-30T21:16:01.762" v="394"/>
          <ac:spMkLst>
            <pc:docMk/>
            <pc:sldMk cId="1285088179" sldId="260"/>
            <ac:spMk id="23" creationId="{231BF440-39FA-4087-84CC-2EEC0BBDAF29}"/>
          </ac:spMkLst>
        </pc:spChg>
        <pc:spChg chg="add">
          <ac:chgData name="Ionut Militaru (2128312)" userId="S::2128312@student.uwtsd.ac.uk::9e10addc-dc37-4da7-a650-73fee7b582c6" providerId="AD" clId="Web-{43A5CB46-7921-8A5E-C1B8-C54BF0E2B267}" dt="2022-10-30T21:16:01.762" v="394"/>
          <ac:spMkLst>
            <pc:docMk/>
            <pc:sldMk cId="1285088179" sldId="260"/>
            <ac:spMk id="25" creationId="{F04E4CBA-303B-48BD-8451-C2701CB0EEBF}"/>
          </ac:spMkLst>
        </pc:spChg>
        <pc:spChg chg="add">
          <ac:chgData name="Ionut Militaru (2128312)" userId="S::2128312@student.uwtsd.ac.uk::9e10addc-dc37-4da7-a650-73fee7b582c6" providerId="AD" clId="Web-{43A5CB46-7921-8A5E-C1B8-C54BF0E2B267}" dt="2022-10-30T21:16:01.762" v="394"/>
          <ac:spMkLst>
            <pc:docMk/>
            <pc:sldMk cId="1285088179" sldId="260"/>
            <ac:spMk id="27" creationId="{F6CA58B3-AFCC-4A40-9882-50D5080879B0}"/>
          </ac:spMkLst>
        </pc:spChg>
        <pc:spChg chg="add">
          <ac:chgData name="Ionut Militaru (2128312)" userId="S::2128312@student.uwtsd.ac.uk::9e10addc-dc37-4da7-a650-73fee7b582c6" providerId="AD" clId="Web-{43A5CB46-7921-8A5E-C1B8-C54BF0E2B267}" dt="2022-10-30T21:16:01.762" v="394"/>
          <ac:spMkLst>
            <pc:docMk/>
            <pc:sldMk cId="1285088179" sldId="260"/>
            <ac:spMk id="29" creationId="{75C56826-D4E5-42ED-8529-079651CB3005}"/>
          </ac:spMkLst>
        </pc:spChg>
        <pc:spChg chg="add">
          <ac:chgData name="Ionut Militaru (2128312)" userId="S::2128312@student.uwtsd.ac.uk::9e10addc-dc37-4da7-a650-73fee7b582c6" providerId="AD" clId="Web-{43A5CB46-7921-8A5E-C1B8-C54BF0E2B267}" dt="2022-10-30T21:16:01.762" v="394"/>
          <ac:spMkLst>
            <pc:docMk/>
            <pc:sldMk cId="1285088179" sldId="260"/>
            <ac:spMk id="31" creationId="{82095FCE-EF05-4443-B97A-85DEE3A5CA17}"/>
          </ac:spMkLst>
        </pc:spChg>
        <pc:spChg chg="add">
          <ac:chgData name="Ionut Militaru (2128312)" userId="S::2128312@student.uwtsd.ac.uk::9e10addc-dc37-4da7-a650-73fee7b582c6" providerId="AD" clId="Web-{43A5CB46-7921-8A5E-C1B8-C54BF0E2B267}" dt="2022-10-30T21:16:01.762" v="394"/>
          <ac:spMkLst>
            <pc:docMk/>
            <pc:sldMk cId="1285088179" sldId="260"/>
            <ac:spMk id="33" creationId="{CA00AE6B-AA30-4CF8-BA6F-339B780AD76C}"/>
          </ac:spMkLst>
        </pc:spChg>
        <pc:picChg chg="mod">
          <ac:chgData name="Ionut Militaru (2128312)" userId="S::2128312@student.uwtsd.ac.uk::9e10addc-dc37-4da7-a650-73fee7b582c6" providerId="AD" clId="Web-{43A5CB46-7921-8A5E-C1B8-C54BF0E2B267}" dt="2022-10-30T21:16:01.762" v="394"/>
          <ac:picMkLst>
            <pc:docMk/>
            <pc:sldMk cId="1285088179" sldId="260"/>
            <ac:picMk id="4" creationId="{3FB0A9E4-FE4F-6B4B-6DD3-BB7449557376}"/>
          </ac:picMkLst>
        </pc:picChg>
        <pc:picChg chg="mod">
          <ac:chgData name="Ionut Militaru (2128312)" userId="S::2128312@student.uwtsd.ac.uk::9e10addc-dc37-4da7-a650-73fee7b582c6" providerId="AD" clId="Web-{43A5CB46-7921-8A5E-C1B8-C54BF0E2B267}" dt="2022-10-30T21:16:01.762" v="394"/>
          <ac:picMkLst>
            <pc:docMk/>
            <pc:sldMk cId="1285088179" sldId="260"/>
            <ac:picMk id="7" creationId="{82C30FD2-763B-7496-45B3-8E028DA0D944}"/>
          </ac:picMkLst>
        </pc:picChg>
        <pc:cxnChg chg="del">
          <ac:chgData name="Ionut Militaru (2128312)" userId="S::2128312@student.uwtsd.ac.uk::9e10addc-dc37-4da7-a650-73fee7b582c6" providerId="AD" clId="Web-{43A5CB46-7921-8A5E-C1B8-C54BF0E2B267}" dt="2022-10-30T21:16:01.762" v="394"/>
          <ac:cxnSpMkLst>
            <pc:docMk/>
            <pc:sldMk cId="1285088179" sldId="260"/>
            <ac:cxnSpMk id="14" creationId="{EE504C98-6397-41C1-A8D8-2D9C4ED307E0}"/>
          </ac:cxnSpMkLst>
        </pc:cxnChg>
      </pc:sldChg>
      <pc:sldChg chg="addSp delSp modSp">
        <pc:chgData name="Ionut Militaru (2128312)" userId="S::2128312@student.uwtsd.ac.uk::9e10addc-dc37-4da7-a650-73fee7b582c6" providerId="AD" clId="Web-{43A5CB46-7921-8A5E-C1B8-C54BF0E2B267}" dt="2022-10-30T21:16:16.918" v="397"/>
        <pc:sldMkLst>
          <pc:docMk/>
          <pc:sldMk cId="3162001766" sldId="261"/>
        </pc:sldMkLst>
        <pc:spChg chg="mod">
          <ac:chgData name="Ionut Militaru (2128312)" userId="S::2128312@student.uwtsd.ac.uk::9e10addc-dc37-4da7-a650-73fee7b582c6" providerId="AD" clId="Web-{43A5CB46-7921-8A5E-C1B8-C54BF0E2B267}" dt="2022-10-30T21:16:16.918" v="397"/>
          <ac:spMkLst>
            <pc:docMk/>
            <pc:sldMk cId="3162001766" sldId="261"/>
            <ac:spMk id="2" creationId="{AA410B4F-6F07-DEC8-DCDD-D1A78B5FC1A0}"/>
          </ac:spMkLst>
        </pc:spChg>
        <pc:spChg chg="mod">
          <ac:chgData name="Ionut Militaru (2128312)" userId="S::2128312@student.uwtsd.ac.uk::9e10addc-dc37-4da7-a650-73fee7b582c6" providerId="AD" clId="Web-{43A5CB46-7921-8A5E-C1B8-C54BF0E2B267}" dt="2022-10-30T21:16:16.918" v="397"/>
          <ac:spMkLst>
            <pc:docMk/>
            <pc:sldMk cId="3162001766" sldId="261"/>
            <ac:spMk id="3" creationId="{3F2F88F0-18C9-5AAB-89C2-6B8A65A0D3B1}"/>
          </ac:spMkLst>
        </pc:spChg>
        <pc:spChg chg="add del">
          <ac:chgData name="Ionut Militaru (2128312)" userId="S::2128312@student.uwtsd.ac.uk::9e10addc-dc37-4da7-a650-73fee7b582c6" providerId="AD" clId="Web-{43A5CB46-7921-8A5E-C1B8-C54BF0E2B267}" dt="2022-10-30T21:16:16.918" v="397"/>
          <ac:spMkLst>
            <pc:docMk/>
            <pc:sldMk cId="3162001766" sldId="261"/>
            <ac:spMk id="10" creationId="{A7AE9375-4664-4DB2-922D-2782A6E439AC}"/>
          </ac:spMkLst>
        </pc:spChg>
        <pc:spChg chg="add del">
          <ac:chgData name="Ionut Militaru (2128312)" userId="S::2128312@student.uwtsd.ac.uk::9e10addc-dc37-4da7-a650-73fee7b582c6" providerId="AD" clId="Web-{43A5CB46-7921-8A5E-C1B8-C54BF0E2B267}" dt="2022-10-30T21:16:16.918" v="397"/>
          <ac:spMkLst>
            <pc:docMk/>
            <pc:sldMk cId="3162001766" sldId="261"/>
            <ac:spMk id="14" creationId="{C87417AF-190E-4D6E-AFA6-7D3E84B0B430}"/>
          </ac:spMkLst>
        </pc:spChg>
        <pc:spChg chg="add del">
          <ac:chgData name="Ionut Militaru (2128312)" userId="S::2128312@student.uwtsd.ac.uk::9e10addc-dc37-4da7-a650-73fee7b582c6" providerId="AD" clId="Web-{43A5CB46-7921-8A5E-C1B8-C54BF0E2B267}" dt="2022-10-30T21:16:16.918" v="397"/>
          <ac:spMkLst>
            <pc:docMk/>
            <pc:sldMk cId="3162001766" sldId="261"/>
            <ac:spMk id="16" creationId="{80B30ED8-273E-4C07-8568-2FE5CC5C483D}"/>
          </ac:spMkLst>
        </pc:spChg>
        <pc:spChg chg="add del">
          <ac:chgData name="Ionut Militaru (2128312)" userId="S::2128312@student.uwtsd.ac.uk::9e10addc-dc37-4da7-a650-73fee7b582c6" providerId="AD" clId="Web-{43A5CB46-7921-8A5E-C1B8-C54BF0E2B267}" dt="2022-10-30T21:16:16.903" v="396"/>
          <ac:spMkLst>
            <pc:docMk/>
            <pc:sldMk cId="3162001766" sldId="261"/>
            <ac:spMk id="21" creationId="{231BF440-39FA-4087-84CC-2EEC0BBDAF29}"/>
          </ac:spMkLst>
        </pc:spChg>
        <pc:spChg chg="add del">
          <ac:chgData name="Ionut Militaru (2128312)" userId="S::2128312@student.uwtsd.ac.uk::9e10addc-dc37-4da7-a650-73fee7b582c6" providerId="AD" clId="Web-{43A5CB46-7921-8A5E-C1B8-C54BF0E2B267}" dt="2022-10-30T21:16:16.903" v="396"/>
          <ac:spMkLst>
            <pc:docMk/>
            <pc:sldMk cId="3162001766" sldId="261"/>
            <ac:spMk id="23" creationId="{F04E4CBA-303B-48BD-8451-C2701CB0EEBF}"/>
          </ac:spMkLst>
        </pc:spChg>
        <pc:spChg chg="add del">
          <ac:chgData name="Ionut Militaru (2128312)" userId="S::2128312@student.uwtsd.ac.uk::9e10addc-dc37-4da7-a650-73fee7b582c6" providerId="AD" clId="Web-{43A5CB46-7921-8A5E-C1B8-C54BF0E2B267}" dt="2022-10-30T21:16:16.903" v="396"/>
          <ac:spMkLst>
            <pc:docMk/>
            <pc:sldMk cId="3162001766" sldId="261"/>
            <ac:spMk id="25" creationId="{F6CA58B3-AFCC-4A40-9882-50D5080879B0}"/>
          </ac:spMkLst>
        </pc:spChg>
        <pc:spChg chg="add del">
          <ac:chgData name="Ionut Militaru (2128312)" userId="S::2128312@student.uwtsd.ac.uk::9e10addc-dc37-4da7-a650-73fee7b582c6" providerId="AD" clId="Web-{43A5CB46-7921-8A5E-C1B8-C54BF0E2B267}" dt="2022-10-30T21:16:16.903" v="396"/>
          <ac:spMkLst>
            <pc:docMk/>
            <pc:sldMk cId="3162001766" sldId="261"/>
            <ac:spMk id="27" creationId="{75C56826-D4E5-42ED-8529-079651CB3005}"/>
          </ac:spMkLst>
        </pc:spChg>
        <pc:spChg chg="add del">
          <ac:chgData name="Ionut Militaru (2128312)" userId="S::2128312@student.uwtsd.ac.uk::9e10addc-dc37-4da7-a650-73fee7b582c6" providerId="AD" clId="Web-{43A5CB46-7921-8A5E-C1B8-C54BF0E2B267}" dt="2022-10-30T21:16:16.903" v="396"/>
          <ac:spMkLst>
            <pc:docMk/>
            <pc:sldMk cId="3162001766" sldId="261"/>
            <ac:spMk id="29" creationId="{82095FCE-EF05-4443-B97A-85DEE3A5CA17}"/>
          </ac:spMkLst>
        </pc:spChg>
        <pc:spChg chg="add del">
          <ac:chgData name="Ionut Militaru (2128312)" userId="S::2128312@student.uwtsd.ac.uk::9e10addc-dc37-4da7-a650-73fee7b582c6" providerId="AD" clId="Web-{43A5CB46-7921-8A5E-C1B8-C54BF0E2B267}" dt="2022-10-30T21:16:16.903" v="396"/>
          <ac:spMkLst>
            <pc:docMk/>
            <pc:sldMk cId="3162001766" sldId="261"/>
            <ac:spMk id="31" creationId="{CA00AE6B-AA30-4CF8-BA6F-339B780AD76C}"/>
          </ac:spMkLst>
        </pc:spChg>
        <pc:spChg chg="add">
          <ac:chgData name="Ionut Militaru (2128312)" userId="S::2128312@student.uwtsd.ac.uk::9e10addc-dc37-4da7-a650-73fee7b582c6" providerId="AD" clId="Web-{43A5CB46-7921-8A5E-C1B8-C54BF0E2B267}" dt="2022-10-30T21:16:16.918" v="397"/>
          <ac:spMkLst>
            <pc:docMk/>
            <pc:sldMk cId="3162001766" sldId="261"/>
            <ac:spMk id="33" creationId="{99F1FFA9-D672-408C-9220-ADEEC6ABDD09}"/>
          </ac:spMkLst>
        </pc:spChg>
        <pc:picChg chg="mod ord">
          <ac:chgData name="Ionut Militaru (2128312)" userId="S::2128312@student.uwtsd.ac.uk::9e10addc-dc37-4da7-a650-73fee7b582c6" providerId="AD" clId="Web-{43A5CB46-7921-8A5E-C1B8-C54BF0E2B267}" dt="2022-10-30T21:16:16.918" v="397"/>
          <ac:picMkLst>
            <pc:docMk/>
            <pc:sldMk cId="3162001766" sldId="261"/>
            <ac:picMk id="4" creationId="{2C844530-0E55-A4D1-CC3C-67F33EFE66A2}"/>
          </ac:picMkLst>
        </pc:picChg>
        <pc:picChg chg="mod ord">
          <ac:chgData name="Ionut Militaru (2128312)" userId="S::2128312@student.uwtsd.ac.uk::9e10addc-dc37-4da7-a650-73fee7b582c6" providerId="AD" clId="Web-{43A5CB46-7921-8A5E-C1B8-C54BF0E2B267}" dt="2022-10-30T21:16:16.918" v="397"/>
          <ac:picMkLst>
            <pc:docMk/>
            <pc:sldMk cId="3162001766" sldId="261"/>
            <ac:picMk id="5" creationId="{903B1C6F-9BDD-9B9D-25EE-E76E97A86A95}"/>
          </ac:picMkLst>
        </pc:picChg>
        <pc:cxnChg chg="add del">
          <ac:chgData name="Ionut Militaru (2128312)" userId="S::2128312@student.uwtsd.ac.uk::9e10addc-dc37-4da7-a650-73fee7b582c6" providerId="AD" clId="Web-{43A5CB46-7921-8A5E-C1B8-C54BF0E2B267}" dt="2022-10-30T21:16:16.918" v="397"/>
          <ac:cxnSpMkLst>
            <pc:docMk/>
            <pc:sldMk cId="3162001766" sldId="261"/>
            <ac:cxnSpMk id="12" creationId="{EE504C98-6397-41C1-A8D8-2D9C4ED307E0}"/>
          </ac:cxnSpMkLst>
        </pc:cxnChg>
      </pc:sldChg>
      <pc:sldChg chg="addSp delSp modSp new mod ord setBg">
        <pc:chgData name="Ionut Militaru (2128312)" userId="S::2128312@student.uwtsd.ac.uk::9e10addc-dc37-4da7-a650-73fee7b582c6" providerId="AD" clId="Web-{43A5CB46-7921-8A5E-C1B8-C54BF0E2B267}" dt="2022-10-30T20:50:42.084" v="186"/>
        <pc:sldMkLst>
          <pc:docMk/>
          <pc:sldMk cId="1893698956" sldId="262"/>
        </pc:sldMkLst>
        <pc:spChg chg="mod">
          <ac:chgData name="Ionut Militaru (2128312)" userId="S::2128312@student.uwtsd.ac.uk::9e10addc-dc37-4da7-a650-73fee7b582c6" providerId="AD" clId="Web-{43A5CB46-7921-8A5E-C1B8-C54BF0E2B267}" dt="2022-10-30T20:50:42.084" v="186"/>
          <ac:spMkLst>
            <pc:docMk/>
            <pc:sldMk cId="1893698956" sldId="262"/>
            <ac:spMk id="2" creationId="{89486696-37FA-B669-8297-86D30BB25185}"/>
          </ac:spMkLst>
        </pc:spChg>
        <pc:spChg chg="mod">
          <ac:chgData name="Ionut Militaru (2128312)" userId="S::2128312@student.uwtsd.ac.uk::9e10addc-dc37-4da7-a650-73fee7b582c6" providerId="AD" clId="Web-{43A5CB46-7921-8A5E-C1B8-C54BF0E2B267}" dt="2022-10-30T20:50:42.084" v="186"/>
          <ac:spMkLst>
            <pc:docMk/>
            <pc:sldMk cId="1893698956" sldId="262"/>
            <ac:spMk id="3" creationId="{0C03F395-D822-9AD3-A8E7-09B5FCDEF62C}"/>
          </ac:spMkLst>
        </pc:spChg>
        <pc:spChg chg="add del">
          <ac:chgData name="Ionut Militaru (2128312)" userId="S::2128312@student.uwtsd.ac.uk::9e10addc-dc37-4da7-a650-73fee7b582c6" providerId="AD" clId="Web-{43A5CB46-7921-8A5E-C1B8-C54BF0E2B267}" dt="2022-10-30T20:50:42.084" v="185"/>
          <ac:spMkLst>
            <pc:docMk/>
            <pc:sldMk cId="1893698956" sldId="262"/>
            <ac:spMk id="8" creationId="{C3896A03-3945-419A-B66B-4EE266EDD152}"/>
          </ac:spMkLst>
        </pc:spChg>
        <pc:spChg chg="add del">
          <ac:chgData name="Ionut Militaru (2128312)" userId="S::2128312@student.uwtsd.ac.uk::9e10addc-dc37-4da7-a650-73fee7b582c6" providerId="AD" clId="Web-{43A5CB46-7921-8A5E-C1B8-C54BF0E2B267}" dt="2022-10-30T20:50:42.084" v="185"/>
          <ac:spMkLst>
            <pc:docMk/>
            <pc:sldMk cId="1893698956" sldId="262"/>
            <ac:spMk id="10" creationId="{B34F5AD2-EDBD-4BBD-A55C-EAFFD0C7097A}"/>
          </ac:spMkLst>
        </pc:spChg>
        <pc:spChg chg="add">
          <ac:chgData name="Ionut Militaru (2128312)" userId="S::2128312@student.uwtsd.ac.uk::9e10addc-dc37-4da7-a650-73fee7b582c6" providerId="AD" clId="Web-{43A5CB46-7921-8A5E-C1B8-C54BF0E2B267}" dt="2022-10-30T20:50:42.084" v="186"/>
          <ac:spMkLst>
            <pc:docMk/>
            <pc:sldMk cId="1893698956" sldId="262"/>
            <ac:spMk id="13" creationId="{D5B339F4-93B9-4E04-9721-143AD6782EA9}"/>
          </ac:spMkLst>
        </pc:spChg>
        <pc:spChg chg="add">
          <ac:chgData name="Ionut Militaru (2128312)" userId="S::2128312@student.uwtsd.ac.uk::9e10addc-dc37-4da7-a650-73fee7b582c6" providerId="AD" clId="Web-{43A5CB46-7921-8A5E-C1B8-C54BF0E2B267}" dt="2022-10-30T20:50:42.084" v="186"/>
          <ac:spMkLst>
            <pc:docMk/>
            <pc:sldMk cId="1893698956" sldId="262"/>
            <ac:spMk id="14" creationId="{871AEA07-1E14-44B4-8E55-64EF049CD66F}"/>
          </ac:spMkLst>
        </pc:spChg>
        <pc:grpChg chg="add">
          <ac:chgData name="Ionut Militaru (2128312)" userId="S::2128312@student.uwtsd.ac.uk::9e10addc-dc37-4da7-a650-73fee7b582c6" providerId="AD" clId="Web-{43A5CB46-7921-8A5E-C1B8-C54BF0E2B267}" dt="2022-10-30T20:50:42.084" v="186"/>
          <ac:grpSpMkLst>
            <pc:docMk/>
            <pc:sldMk cId="1893698956" sldId="262"/>
            <ac:grpSpMk id="15" creationId="{8734DDD3-F723-4DD3-8ABE-EC0B2AC87D74}"/>
          </ac:grpSpMkLst>
        </pc:grpChg>
      </pc:sldChg>
      <pc:sldChg chg="addSp modSp new ord">
        <pc:chgData name="Ionut Militaru (2128312)" userId="S::2128312@student.uwtsd.ac.uk::9e10addc-dc37-4da7-a650-73fee7b582c6" providerId="AD" clId="Web-{43A5CB46-7921-8A5E-C1B8-C54BF0E2B267}" dt="2022-10-30T21:30:30.559" v="489" actId="20577"/>
        <pc:sldMkLst>
          <pc:docMk/>
          <pc:sldMk cId="1454324053" sldId="263"/>
        </pc:sldMkLst>
        <pc:spChg chg="mod">
          <ac:chgData name="Ionut Militaru (2128312)" userId="S::2128312@student.uwtsd.ac.uk::9e10addc-dc37-4da7-a650-73fee7b582c6" providerId="AD" clId="Web-{43A5CB46-7921-8A5E-C1B8-C54BF0E2B267}" dt="2022-10-30T20:51:31.679" v="198" actId="1076"/>
          <ac:spMkLst>
            <pc:docMk/>
            <pc:sldMk cId="1454324053" sldId="263"/>
            <ac:spMk id="2" creationId="{2836BB06-97F8-217E-B7CD-F2E7B3185A8F}"/>
          </ac:spMkLst>
        </pc:spChg>
        <pc:spChg chg="mod">
          <ac:chgData name="Ionut Militaru (2128312)" userId="S::2128312@student.uwtsd.ac.uk::9e10addc-dc37-4da7-a650-73fee7b582c6" providerId="AD" clId="Web-{43A5CB46-7921-8A5E-C1B8-C54BF0E2B267}" dt="2022-10-30T21:30:30.559" v="489" actId="20577"/>
          <ac:spMkLst>
            <pc:docMk/>
            <pc:sldMk cId="1454324053" sldId="263"/>
            <ac:spMk id="3" creationId="{5241C848-D951-6CC4-9CBB-EE7B62B57A5F}"/>
          </ac:spMkLst>
        </pc:spChg>
        <pc:spChg chg="add mod">
          <ac:chgData name="Ionut Militaru (2128312)" userId="S::2128312@student.uwtsd.ac.uk::9e10addc-dc37-4da7-a650-73fee7b582c6" providerId="AD" clId="Web-{43A5CB46-7921-8A5E-C1B8-C54BF0E2B267}" dt="2022-10-30T20:53:18.229" v="203" actId="14100"/>
          <ac:spMkLst>
            <pc:docMk/>
            <pc:sldMk cId="1454324053" sldId="263"/>
            <ac:spMk id="4" creationId="{B56068AF-79F4-DBF9-72BC-5E7AEB4563C1}"/>
          </ac:spMkLst>
        </pc:spChg>
        <pc:cxnChg chg="add mod">
          <ac:chgData name="Ionut Militaru (2128312)" userId="S::2128312@student.uwtsd.ac.uk::9e10addc-dc37-4da7-a650-73fee7b582c6" providerId="AD" clId="Web-{43A5CB46-7921-8A5E-C1B8-C54BF0E2B267}" dt="2022-10-30T20:53:35.668" v="206" actId="14100"/>
          <ac:cxnSpMkLst>
            <pc:docMk/>
            <pc:sldMk cId="1454324053" sldId="263"/>
            <ac:cxnSpMk id="5" creationId="{0E824CD6-C015-67A6-8450-D6C2D31B784C}"/>
          </ac:cxnSpMkLst>
        </pc:cxnChg>
        <pc:cxnChg chg="add mod">
          <ac:chgData name="Ionut Militaru (2128312)" userId="S::2128312@student.uwtsd.ac.uk::9e10addc-dc37-4da7-a650-73fee7b582c6" providerId="AD" clId="Web-{43A5CB46-7921-8A5E-C1B8-C54BF0E2B267}" dt="2022-10-30T20:53:47.496" v="209" actId="14100"/>
          <ac:cxnSpMkLst>
            <pc:docMk/>
            <pc:sldMk cId="1454324053" sldId="263"/>
            <ac:cxnSpMk id="6" creationId="{905B8EA6-B74B-A7B5-A8D4-354A99F3B297}"/>
          </ac:cxnSpMkLst>
        </pc:cxnChg>
        <pc:cxnChg chg="add mod">
          <ac:chgData name="Ionut Militaru (2128312)" userId="S::2128312@student.uwtsd.ac.uk::9e10addc-dc37-4da7-a650-73fee7b582c6" providerId="AD" clId="Web-{43A5CB46-7921-8A5E-C1B8-C54BF0E2B267}" dt="2022-10-30T20:54:01.887" v="212" actId="14100"/>
          <ac:cxnSpMkLst>
            <pc:docMk/>
            <pc:sldMk cId="1454324053" sldId="263"/>
            <ac:cxnSpMk id="7" creationId="{CB79F6A8-6E20-4ED6-6103-60BA05754B14}"/>
          </ac:cxnSpMkLst>
        </pc:cxnChg>
        <pc:cxnChg chg="add mod">
          <ac:chgData name="Ionut Militaru (2128312)" userId="S::2128312@student.uwtsd.ac.uk::9e10addc-dc37-4da7-a650-73fee7b582c6" providerId="AD" clId="Web-{43A5CB46-7921-8A5E-C1B8-C54BF0E2B267}" dt="2022-10-30T20:54:28.482" v="218" actId="1076"/>
          <ac:cxnSpMkLst>
            <pc:docMk/>
            <pc:sldMk cId="1454324053" sldId="263"/>
            <ac:cxnSpMk id="8" creationId="{A43042F2-7361-4E54-0971-2D21BBD7836D}"/>
          </ac:cxnSpMkLst>
        </pc:cxnChg>
        <pc:cxnChg chg="add mod">
          <ac:chgData name="Ionut Militaru (2128312)" userId="S::2128312@student.uwtsd.ac.uk::9e10addc-dc37-4da7-a650-73fee7b582c6" providerId="AD" clId="Web-{43A5CB46-7921-8A5E-C1B8-C54BF0E2B267}" dt="2022-10-30T20:54:42.920" v="221" actId="1076"/>
          <ac:cxnSpMkLst>
            <pc:docMk/>
            <pc:sldMk cId="1454324053" sldId="263"/>
            <ac:cxnSpMk id="9" creationId="{BD9FA3CA-05AD-2BA1-3E54-C39E0DDF4419}"/>
          </ac:cxnSpMkLst>
        </pc:cxnChg>
        <pc:cxnChg chg="add mod">
          <ac:chgData name="Ionut Militaru (2128312)" userId="S::2128312@student.uwtsd.ac.uk::9e10addc-dc37-4da7-a650-73fee7b582c6" providerId="AD" clId="Web-{43A5CB46-7921-8A5E-C1B8-C54BF0E2B267}" dt="2022-10-30T20:54:56.311" v="224" actId="1076"/>
          <ac:cxnSpMkLst>
            <pc:docMk/>
            <pc:sldMk cId="1454324053" sldId="263"/>
            <ac:cxnSpMk id="10" creationId="{654B2C14-FC46-EC95-593E-1A991E3F6005}"/>
          </ac:cxnSpMkLst>
        </pc:cxnChg>
      </pc:sldChg>
      <pc:sldChg chg="addSp modSp new mod setBg">
        <pc:chgData name="Ionut Militaru (2128312)" userId="S::2128312@student.uwtsd.ac.uk::9e10addc-dc37-4da7-a650-73fee7b582c6" providerId="AD" clId="Web-{43A5CB46-7921-8A5E-C1B8-C54BF0E2B267}" dt="2022-10-30T21:34:25.349" v="528"/>
        <pc:sldMkLst>
          <pc:docMk/>
          <pc:sldMk cId="1417809071" sldId="264"/>
        </pc:sldMkLst>
        <pc:spChg chg="mod">
          <ac:chgData name="Ionut Militaru (2128312)" userId="S::2128312@student.uwtsd.ac.uk::9e10addc-dc37-4da7-a650-73fee7b582c6" providerId="AD" clId="Web-{43A5CB46-7921-8A5E-C1B8-C54BF0E2B267}" dt="2022-10-30T21:34:25.349" v="528"/>
          <ac:spMkLst>
            <pc:docMk/>
            <pc:sldMk cId="1417809071" sldId="264"/>
            <ac:spMk id="2" creationId="{10989CE4-66F0-F1D8-AD00-270B35EA63A7}"/>
          </ac:spMkLst>
        </pc:spChg>
        <pc:spChg chg="mod">
          <ac:chgData name="Ionut Militaru (2128312)" userId="S::2128312@student.uwtsd.ac.uk::9e10addc-dc37-4da7-a650-73fee7b582c6" providerId="AD" clId="Web-{43A5CB46-7921-8A5E-C1B8-C54BF0E2B267}" dt="2022-10-30T21:34:25.349" v="528"/>
          <ac:spMkLst>
            <pc:docMk/>
            <pc:sldMk cId="1417809071" sldId="264"/>
            <ac:spMk id="3" creationId="{F0A82663-CDDF-E1B4-A5DB-118605B5AE90}"/>
          </ac:spMkLst>
        </pc:spChg>
        <pc:spChg chg="add">
          <ac:chgData name="Ionut Militaru (2128312)" userId="S::2128312@student.uwtsd.ac.uk::9e10addc-dc37-4da7-a650-73fee7b582c6" providerId="AD" clId="Web-{43A5CB46-7921-8A5E-C1B8-C54BF0E2B267}" dt="2022-10-30T21:34:25.349" v="528"/>
          <ac:spMkLst>
            <pc:docMk/>
            <pc:sldMk cId="1417809071" sldId="264"/>
            <ac:spMk id="8" creationId="{100EDD19-6802-4EC3-95CE-CFFAB042CFD6}"/>
          </ac:spMkLst>
        </pc:spChg>
        <pc:spChg chg="add">
          <ac:chgData name="Ionut Militaru (2128312)" userId="S::2128312@student.uwtsd.ac.uk::9e10addc-dc37-4da7-a650-73fee7b582c6" providerId="AD" clId="Web-{43A5CB46-7921-8A5E-C1B8-C54BF0E2B267}" dt="2022-10-30T21:34:25.349" v="528"/>
          <ac:spMkLst>
            <pc:docMk/>
            <pc:sldMk cId="1417809071" sldId="264"/>
            <ac:spMk id="10" creationId="{DB17E863-922E-4C26-BD64-E8FD41D28661}"/>
          </ac:spMkLst>
        </pc:spChg>
      </pc:sldChg>
      <pc:sldChg chg="addSp modSp new mod setBg">
        <pc:chgData name="Ionut Militaru (2128312)" userId="S::2128312@student.uwtsd.ac.uk::9e10addc-dc37-4da7-a650-73fee7b582c6" providerId="AD" clId="Web-{43A5CB46-7921-8A5E-C1B8-C54BF0E2B267}" dt="2022-10-30T21:50:37.210" v="630" actId="20577"/>
        <pc:sldMkLst>
          <pc:docMk/>
          <pc:sldMk cId="2116217585" sldId="265"/>
        </pc:sldMkLst>
        <pc:spChg chg="mod">
          <ac:chgData name="Ionut Militaru (2128312)" userId="S::2128312@student.uwtsd.ac.uk::9e10addc-dc37-4da7-a650-73fee7b582c6" providerId="AD" clId="Web-{43A5CB46-7921-8A5E-C1B8-C54BF0E2B267}" dt="2022-10-30T21:50:10.413" v="615"/>
          <ac:spMkLst>
            <pc:docMk/>
            <pc:sldMk cId="2116217585" sldId="265"/>
            <ac:spMk id="2" creationId="{094B5F48-DBE5-278C-DB78-5F48302E5B7C}"/>
          </ac:spMkLst>
        </pc:spChg>
        <pc:spChg chg="mod">
          <ac:chgData name="Ionut Militaru (2128312)" userId="S::2128312@student.uwtsd.ac.uk::9e10addc-dc37-4da7-a650-73fee7b582c6" providerId="AD" clId="Web-{43A5CB46-7921-8A5E-C1B8-C54BF0E2B267}" dt="2022-10-30T21:50:37.210" v="630" actId="20577"/>
          <ac:spMkLst>
            <pc:docMk/>
            <pc:sldMk cId="2116217585" sldId="265"/>
            <ac:spMk id="3" creationId="{CACB8B9F-7D05-6579-BAA1-6610299E02A4}"/>
          </ac:spMkLst>
        </pc:spChg>
        <pc:spChg chg="add">
          <ac:chgData name="Ionut Militaru (2128312)" userId="S::2128312@student.uwtsd.ac.uk::9e10addc-dc37-4da7-a650-73fee7b582c6" providerId="AD" clId="Web-{43A5CB46-7921-8A5E-C1B8-C54BF0E2B267}" dt="2022-10-30T21:50:10.413" v="615"/>
          <ac:spMkLst>
            <pc:docMk/>
            <pc:sldMk cId="2116217585" sldId="265"/>
            <ac:spMk id="8" creationId="{2B566528-1B12-4246-9431-5C2D7D081168}"/>
          </ac:spMkLst>
        </pc:spChg>
        <pc:spChg chg="add">
          <ac:chgData name="Ionut Militaru (2128312)" userId="S::2128312@student.uwtsd.ac.uk::9e10addc-dc37-4da7-a650-73fee7b582c6" providerId="AD" clId="Web-{43A5CB46-7921-8A5E-C1B8-C54BF0E2B267}" dt="2022-10-30T21:50:10.413" v="615"/>
          <ac:spMkLst>
            <pc:docMk/>
            <pc:sldMk cId="2116217585" sldId="265"/>
            <ac:spMk id="10" creationId="{2E80C965-DB6D-4F81-9E9E-B027384D0BD6}"/>
          </ac:spMkLst>
        </pc:spChg>
        <pc:spChg chg="add">
          <ac:chgData name="Ionut Militaru (2128312)" userId="S::2128312@student.uwtsd.ac.uk::9e10addc-dc37-4da7-a650-73fee7b582c6" providerId="AD" clId="Web-{43A5CB46-7921-8A5E-C1B8-C54BF0E2B267}" dt="2022-10-30T21:50:10.413" v="615"/>
          <ac:spMkLst>
            <pc:docMk/>
            <pc:sldMk cId="2116217585" sldId="265"/>
            <ac:spMk id="12" creationId="{A580F890-B085-4E95-96AA-55AEBEC5CE6E}"/>
          </ac:spMkLst>
        </pc:spChg>
        <pc:spChg chg="add">
          <ac:chgData name="Ionut Militaru (2128312)" userId="S::2128312@student.uwtsd.ac.uk::9e10addc-dc37-4da7-a650-73fee7b582c6" providerId="AD" clId="Web-{43A5CB46-7921-8A5E-C1B8-C54BF0E2B267}" dt="2022-10-30T21:50:10.413" v="615"/>
          <ac:spMkLst>
            <pc:docMk/>
            <pc:sldMk cId="2116217585" sldId="265"/>
            <ac:spMk id="14" creationId="{D3F51FEB-38FB-4F6C-9F7B-2F2AFAB65463}"/>
          </ac:spMkLst>
        </pc:spChg>
        <pc:spChg chg="add">
          <ac:chgData name="Ionut Militaru (2128312)" userId="S::2128312@student.uwtsd.ac.uk::9e10addc-dc37-4da7-a650-73fee7b582c6" providerId="AD" clId="Web-{43A5CB46-7921-8A5E-C1B8-C54BF0E2B267}" dt="2022-10-30T21:50:10.413" v="615"/>
          <ac:spMkLst>
            <pc:docMk/>
            <pc:sldMk cId="2116217585" sldId="265"/>
            <ac:spMk id="16" creationId="{1E547BA6-BAE0-43BB-A7CA-60F69CE252F0}"/>
          </ac:spMkLst>
        </pc:spChg>
      </pc:sldChg>
    </pc:docChg>
  </pc:docChgLst>
  <pc:docChgLst>
    <pc:chgData name="Ionut Militaru (2128312)" userId="S::2128312@student.uwtsd.ac.uk::9e10addc-dc37-4da7-a650-73fee7b582c6" providerId="AD" clId="Web-{80FA9F25-260C-4CE0-8855-D7E80F8EF2BB}"/>
    <pc:docChg chg="addSld modSld">
      <pc:chgData name="Ionut Militaru (2128312)" userId="S::2128312@student.uwtsd.ac.uk::9e10addc-dc37-4da7-a650-73fee7b582c6" providerId="AD" clId="Web-{80FA9F25-260C-4CE0-8855-D7E80F8EF2BB}" dt="2022-10-12T18:26:53.569" v="813" actId="20577"/>
      <pc:docMkLst>
        <pc:docMk/>
      </pc:docMkLst>
      <pc:sldChg chg="addSp delSp modSp mod setBg modClrScheme addAnim delAnim setClrOvrMap chgLayout">
        <pc:chgData name="Ionut Militaru (2128312)" userId="S::2128312@student.uwtsd.ac.uk::9e10addc-dc37-4da7-a650-73fee7b582c6" providerId="AD" clId="Web-{80FA9F25-260C-4CE0-8855-D7E80F8EF2BB}" dt="2022-10-12T16:54:34.121" v="224"/>
        <pc:sldMkLst>
          <pc:docMk/>
          <pc:sldMk cId="109857222" sldId="256"/>
        </pc:sldMkLst>
        <pc:spChg chg="mod ord">
          <ac:chgData name="Ionut Militaru (2128312)" userId="S::2128312@student.uwtsd.ac.uk::9e10addc-dc37-4da7-a650-73fee7b582c6" providerId="AD" clId="Web-{80FA9F25-260C-4CE0-8855-D7E80F8EF2BB}" dt="2022-10-12T16:54:34.090" v="222"/>
          <ac:spMkLst>
            <pc:docMk/>
            <pc:sldMk cId="109857222" sldId="256"/>
            <ac:spMk id="2" creationId="{00000000-0000-0000-0000-000000000000}"/>
          </ac:spMkLst>
        </pc:spChg>
        <pc:spChg chg="del">
          <ac:chgData name="Ionut Militaru (2128312)" userId="S::2128312@student.uwtsd.ac.uk::9e10addc-dc37-4da7-a650-73fee7b582c6" providerId="AD" clId="Web-{80FA9F25-260C-4CE0-8855-D7E80F8EF2BB}" dt="2022-10-12T16:20:22.569" v="1"/>
          <ac:spMkLst>
            <pc:docMk/>
            <pc:sldMk cId="109857222" sldId="256"/>
            <ac:spMk id="3" creationId="{00000000-0000-0000-0000-000000000000}"/>
          </ac:spMkLst>
        </pc:spChg>
        <pc:spChg chg="add del mod">
          <ac:chgData name="Ionut Militaru (2128312)" userId="S::2128312@student.uwtsd.ac.uk::9e10addc-dc37-4da7-a650-73fee7b582c6" providerId="AD" clId="Web-{80FA9F25-260C-4CE0-8855-D7E80F8EF2BB}" dt="2022-10-12T16:51:17.359" v="205"/>
          <ac:spMkLst>
            <pc:docMk/>
            <pc:sldMk cId="109857222" sldId="256"/>
            <ac:spMk id="6" creationId="{2C13D503-8E03-7641-04B9-C5111CE143CF}"/>
          </ac:spMkLst>
        </pc:spChg>
        <pc:spChg chg="add del">
          <ac:chgData name="Ionut Militaru (2128312)" userId="S::2128312@student.uwtsd.ac.uk::9e10addc-dc37-4da7-a650-73fee7b582c6" providerId="AD" clId="Web-{80FA9F25-260C-4CE0-8855-D7E80F8EF2BB}" dt="2022-10-12T16:27:14.502" v="66"/>
          <ac:spMkLst>
            <pc:docMk/>
            <pc:sldMk cId="109857222" sldId="256"/>
            <ac:spMk id="9" creationId="{E91DC736-0EF8-4F87-9146-EBF1D2EE4D3D}"/>
          </ac:spMkLst>
        </pc:spChg>
        <pc:spChg chg="add del">
          <ac:chgData name="Ionut Militaru (2128312)" userId="S::2128312@student.uwtsd.ac.uk::9e10addc-dc37-4da7-a650-73fee7b582c6" providerId="AD" clId="Web-{80FA9F25-260C-4CE0-8855-D7E80F8EF2BB}" dt="2022-10-12T16:27:14.502" v="66"/>
          <ac:spMkLst>
            <pc:docMk/>
            <pc:sldMk cId="109857222" sldId="256"/>
            <ac:spMk id="11" creationId="{097CD68E-23E3-4007-8847-CD0944C4F7BE}"/>
          </ac:spMkLst>
        </pc:spChg>
        <pc:spChg chg="add del">
          <ac:chgData name="Ionut Militaru (2128312)" userId="S::2128312@student.uwtsd.ac.uk::9e10addc-dc37-4da7-a650-73fee7b582c6" providerId="AD" clId="Web-{80FA9F25-260C-4CE0-8855-D7E80F8EF2BB}" dt="2022-10-12T16:27:14.502" v="66"/>
          <ac:spMkLst>
            <pc:docMk/>
            <pc:sldMk cId="109857222" sldId="256"/>
            <ac:spMk id="13" creationId="{AF2F604E-43BE-4DC3-B983-E071523364F8}"/>
          </ac:spMkLst>
        </pc:spChg>
        <pc:spChg chg="add del">
          <ac:chgData name="Ionut Militaru (2128312)" userId="S::2128312@student.uwtsd.ac.uk::9e10addc-dc37-4da7-a650-73fee7b582c6" providerId="AD" clId="Web-{80FA9F25-260C-4CE0-8855-D7E80F8EF2BB}" dt="2022-10-12T16:27:14.502" v="66"/>
          <ac:spMkLst>
            <pc:docMk/>
            <pc:sldMk cId="109857222" sldId="256"/>
            <ac:spMk id="15" creationId="{08C9B587-E65E-4B52-B37C-ABEBB6E87928}"/>
          </ac:spMkLst>
        </pc:spChg>
        <pc:spChg chg="add del">
          <ac:chgData name="Ionut Militaru (2128312)" userId="S::2128312@student.uwtsd.ac.uk::9e10addc-dc37-4da7-a650-73fee7b582c6" providerId="AD" clId="Web-{80FA9F25-260C-4CE0-8855-D7E80F8EF2BB}" dt="2022-10-12T16:27:22.987" v="68"/>
          <ac:spMkLst>
            <pc:docMk/>
            <pc:sldMk cId="109857222" sldId="256"/>
            <ac:spMk id="17" creationId="{06DA9DF9-31F7-4056-B42E-878CC92417B8}"/>
          </ac:spMkLst>
        </pc:spChg>
        <pc:spChg chg="add del">
          <ac:chgData name="Ionut Militaru (2128312)" userId="S::2128312@student.uwtsd.ac.uk::9e10addc-dc37-4da7-a650-73fee7b582c6" providerId="AD" clId="Web-{80FA9F25-260C-4CE0-8855-D7E80F8EF2BB}" dt="2022-10-12T16:50:18.339" v="200"/>
          <ac:spMkLst>
            <pc:docMk/>
            <pc:sldMk cId="109857222" sldId="256"/>
            <ac:spMk id="19" creationId="{ECC07320-C2CA-4E29-8481-9D9E143C7788}"/>
          </ac:spMkLst>
        </pc:spChg>
        <pc:spChg chg="add del">
          <ac:chgData name="Ionut Militaru (2128312)" userId="S::2128312@student.uwtsd.ac.uk::9e10addc-dc37-4da7-a650-73fee7b582c6" providerId="AD" clId="Web-{80FA9F25-260C-4CE0-8855-D7E80F8EF2BB}" dt="2022-10-12T16:50:18.339" v="200"/>
          <ac:spMkLst>
            <pc:docMk/>
            <pc:sldMk cId="109857222" sldId="256"/>
            <ac:spMk id="20" creationId="{178FB36B-5BFE-42CA-BC60-1115E0D95EEC}"/>
          </ac:spMkLst>
        </pc:spChg>
        <pc:spChg chg="add del">
          <ac:chgData name="Ionut Militaru (2128312)" userId="S::2128312@student.uwtsd.ac.uk::9e10addc-dc37-4da7-a650-73fee7b582c6" providerId="AD" clId="Web-{80FA9F25-260C-4CE0-8855-D7E80F8EF2BB}" dt="2022-10-12T16:51:45.985" v="210"/>
          <ac:spMkLst>
            <pc:docMk/>
            <pc:sldMk cId="109857222" sldId="256"/>
            <ac:spMk id="25" creationId="{D4771268-CB57-404A-9271-370EB28F6090}"/>
          </ac:spMkLst>
        </pc:spChg>
        <pc:spChg chg="add del">
          <ac:chgData name="Ionut Militaru (2128312)" userId="S::2128312@student.uwtsd.ac.uk::9e10addc-dc37-4da7-a650-73fee7b582c6" providerId="AD" clId="Web-{80FA9F25-260C-4CE0-8855-D7E80F8EF2BB}" dt="2022-10-12T16:51:45.954" v="209"/>
          <ac:spMkLst>
            <pc:docMk/>
            <pc:sldMk cId="109857222" sldId="256"/>
            <ac:spMk id="30" creationId="{ECC07320-C2CA-4E29-8481-9D9E143C7788}"/>
          </ac:spMkLst>
        </pc:spChg>
        <pc:spChg chg="add del">
          <ac:chgData name="Ionut Militaru (2128312)" userId="S::2128312@student.uwtsd.ac.uk::9e10addc-dc37-4da7-a650-73fee7b582c6" providerId="AD" clId="Web-{80FA9F25-260C-4CE0-8855-D7E80F8EF2BB}" dt="2022-10-12T16:51:45.954" v="209"/>
          <ac:spMkLst>
            <pc:docMk/>
            <pc:sldMk cId="109857222" sldId="256"/>
            <ac:spMk id="32" creationId="{178FB36B-5BFE-42CA-BC60-1115E0D95EEC}"/>
          </ac:spMkLst>
        </pc:spChg>
        <pc:spChg chg="add del">
          <ac:chgData name="Ionut Militaru (2128312)" userId="S::2128312@student.uwtsd.ac.uk::9e10addc-dc37-4da7-a650-73fee7b582c6" providerId="AD" clId="Web-{80FA9F25-260C-4CE0-8855-D7E80F8EF2BB}" dt="2022-10-12T16:54:34.105" v="223"/>
          <ac:spMkLst>
            <pc:docMk/>
            <pc:sldMk cId="109857222" sldId="256"/>
            <ac:spMk id="34" creationId="{94993204-9792-4E61-A83C-73D4379E2B1C}"/>
          </ac:spMkLst>
        </pc:spChg>
        <pc:spChg chg="add del">
          <ac:chgData name="Ionut Militaru (2128312)" userId="S::2128312@student.uwtsd.ac.uk::9e10addc-dc37-4da7-a650-73fee7b582c6" providerId="AD" clId="Web-{80FA9F25-260C-4CE0-8855-D7E80F8EF2BB}" dt="2022-10-12T16:54:34.105" v="223"/>
          <ac:spMkLst>
            <pc:docMk/>
            <pc:sldMk cId="109857222" sldId="256"/>
            <ac:spMk id="35" creationId="{5964CBE2-084A-47DF-A704-CF5F6217B569}"/>
          </ac:spMkLst>
        </pc:spChg>
        <pc:spChg chg="add del">
          <ac:chgData name="Ionut Militaru (2128312)" userId="S::2128312@student.uwtsd.ac.uk::9e10addc-dc37-4da7-a650-73fee7b582c6" providerId="AD" clId="Web-{80FA9F25-260C-4CE0-8855-D7E80F8EF2BB}" dt="2022-10-12T16:54:34.105" v="223"/>
          <ac:spMkLst>
            <pc:docMk/>
            <pc:sldMk cId="109857222" sldId="256"/>
            <ac:spMk id="36" creationId="{686A5CBB-E03B-4019-8BCD-78975D39E48C}"/>
          </ac:spMkLst>
        </pc:spChg>
        <pc:spChg chg="add del">
          <ac:chgData name="Ionut Militaru (2128312)" userId="S::2128312@student.uwtsd.ac.uk::9e10addc-dc37-4da7-a650-73fee7b582c6" providerId="AD" clId="Web-{80FA9F25-260C-4CE0-8855-D7E80F8EF2BB}" dt="2022-10-12T16:53:02.631" v="220"/>
          <ac:spMkLst>
            <pc:docMk/>
            <pc:sldMk cId="109857222" sldId="256"/>
            <ac:spMk id="41" creationId="{5964CBE2-084A-47DF-A704-CF5F6217B569}"/>
          </ac:spMkLst>
        </pc:spChg>
        <pc:spChg chg="add del">
          <ac:chgData name="Ionut Militaru (2128312)" userId="S::2128312@student.uwtsd.ac.uk::9e10addc-dc37-4da7-a650-73fee7b582c6" providerId="AD" clId="Web-{80FA9F25-260C-4CE0-8855-D7E80F8EF2BB}" dt="2022-10-12T16:53:02.631" v="220"/>
          <ac:spMkLst>
            <pc:docMk/>
            <pc:sldMk cId="109857222" sldId="256"/>
            <ac:spMk id="43" creationId="{686A5CBB-E03B-4019-8BCD-78975D39E48C}"/>
          </ac:spMkLst>
        </pc:spChg>
        <pc:spChg chg="add del">
          <ac:chgData name="Ionut Militaru (2128312)" userId="S::2128312@student.uwtsd.ac.uk::9e10addc-dc37-4da7-a650-73fee7b582c6" providerId="AD" clId="Web-{80FA9F25-260C-4CE0-8855-D7E80F8EF2BB}" dt="2022-10-12T16:53:02.631" v="220"/>
          <ac:spMkLst>
            <pc:docMk/>
            <pc:sldMk cId="109857222" sldId="256"/>
            <ac:spMk id="45" creationId="{94993204-9792-4E61-A83C-73D4379E2B1C}"/>
          </ac:spMkLst>
        </pc:spChg>
        <pc:spChg chg="add del">
          <ac:chgData name="Ionut Militaru (2128312)" userId="S::2128312@student.uwtsd.ac.uk::9e10addc-dc37-4da7-a650-73fee7b582c6" providerId="AD" clId="Web-{80FA9F25-260C-4CE0-8855-D7E80F8EF2BB}" dt="2022-10-12T16:54:34.090" v="222"/>
          <ac:spMkLst>
            <pc:docMk/>
            <pc:sldMk cId="109857222" sldId="256"/>
            <ac:spMk id="47" creationId="{08C9B587-E65E-4B52-B37C-ABEBB6E87928}"/>
          </ac:spMkLst>
        </pc:spChg>
        <pc:spChg chg="add del">
          <ac:chgData name="Ionut Militaru (2128312)" userId="S::2128312@student.uwtsd.ac.uk::9e10addc-dc37-4da7-a650-73fee7b582c6" providerId="AD" clId="Web-{80FA9F25-260C-4CE0-8855-D7E80F8EF2BB}" dt="2022-10-12T16:54:34.090" v="222"/>
          <ac:spMkLst>
            <pc:docMk/>
            <pc:sldMk cId="109857222" sldId="256"/>
            <ac:spMk id="48" creationId="{0671A8AE-40A1-4631-A6B8-581AFF065482}"/>
          </ac:spMkLst>
        </pc:spChg>
        <pc:spChg chg="add del">
          <ac:chgData name="Ionut Militaru (2128312)" userId="S::2128312@student.uwtsd.ac.uk::9e10addc-dc37-4da7-a650-73fee7b582c6" providerId="AD" clId="Web-{80FA9F25-260C-4CE0-8855-D7E80F8EF2BB}" dt="2022-10-12T16:54:34.090" v="222"/>
          <ac:spMkLst>
            <pc:docMk/>
            <pc:sldMk cId="109857222" sldId="256"/>
            <ac:spMk id="49" creationId="{AB58EF07-17C2-48CF-ABB0-EEF1F17CB8F0}"/>
          </ac:spMkLst>
        </pc:spChg>
        <pc:spChg chg="add del">
          <ac:chgData name="Ionut Militaru (2128312)" userId="S::2128312@student.uwtsd.ac.uk::9e10addc-dc37-4da7-a650-73fee7b582c6" providerId="AD" clId="Web-{80FA9F25-260C-4CE0-8855-D7E80F8EF2BB}" dt="2022-10-12T16:54:34.090" v="222"/>
          <ac:spMkLst>
            <pc:docMk/>
            <pc:sldMk cId="109857222" sldId="256"/>
            <ac:spMk id="50" creationId="{AF2F604E-43BE-4DC3-B983-E071523364F8}"/>
          </ac:spMkLst>
        </pc:spChg>
        <pc:spChg chg="add">
          <ac:chgData name="Ionut Militaru (2128312)" userId="S::2128312@student.uwtsd.ac.uk::9e10addc-dc37-4da7-a650-73fee7b582c6" providerId="AD" clId="Web-{80FA9F25-260C-4CE0-8855-D7E80F8EF2BB}" dt="2022-10-12T16:54:34.105" v="223"/>
          <ac:spMkLst>
            <pc:docMk/>
            <pc:sldMk cId="109857222" sldId="256"/>
            <ac:spMk id="52" creationId="{5964CBE2-084A-47DF-A704-CF5F6217B569}"/>
          </ac:spMkLst>
        </pc:spChg>
        <pc:spChg chg="add">
          <ac:chgData name="Ionut Militaru (2128312)" userId="S::2128312@student.uwtsd.ac.uk::9e10addc-dc37-4da7-a650-73fee7b582c6" providerId="AD" clId="Web-{80FA9F25-260C-4CE0-8855-D7E80F8EF2BB}" dt="2022-10-12T16:54:34.105" v="223"/>
          <ac:spMkLst>
            <pc:docMk/>
            <pc:sldMk cId="109857222" sldId="256"/>
            <ac:spMk id="53" creationId="{686A5CBB-E03B-4019-8BCD-78975D39E48C}"/>
          </ac:spMkLst>
        </pc:spChg>
        <pc:spChg chg="add">
          <ac:chgData name="Ionut Militaru (2128312)" userId="S::2128312@student.uwtsd.ac.uk::9e10addc-dc37-4da7-a650-73fee7b582c6" providerId="AD" clId="Web-{80FA9F25-260C-4CE0-8855-D7E80F8EF2BB}" dt="2022-10-12T16:54:34.105" v="223"/>
          <ac:spMkLst>
            <pc:docMk/>
            <pc:sldMk cId="109857222" sldId="256"/>
            <ac:spMk id="54" creationId="{94993204-9792-4E61-A83C-73D4379E2B1C}"/>
          </ac:spMkLst>
        </pc:spChg>
        <pc:picChg chg="add mod ord">
          <ac:chgData name="Ionut Militaru (2128312)" userId="S::2128312@student.uwtsd.ac.uk::9e10addc-dc37-4da7-a650-73fee7b582c6" providerId="AD" clId="Web-{80FA9F25-260C-4CE0-8855-D7E80F8EF2BB}" dt="2022-10-12T16:54:34.105" v="223"/>
          <ac:picMkLst>
            <pc:docMk/>
            <pc:sldMk cId="109857222" sldId="256"/>
            <ac:picMk id="4" creationId="{75B55168-9846-C24C-FEDA-E826DFE18578}"/>
          </ac:picMkLst>
        </pc:picChg>
        <pc:picChg chg="add del mod">
          <ac:chgData name="Ionut Militaru (2128312)" userId="S::2128312@student.uwtsd.ac.uk::9e10addc-dc37-4da7-a650-73fee7b582c6" providerId="AD" clId="Web-{80FA9F25-260C-4CE0-8855-D7E80F8EF2BB}" dt="2022-10-12T16:51:17.359" v="205"/>
          <ac:picMkLst>
            <pc:docMk/>
            <pc:sldMk cId="109857222" sldId="256"/>
            <ac:picMk id="5" creationId="{8844B89C-D8D6-2175-0DA1-CB26A2EC6F22}"/>
          </ac:picMkLst>
        </pc:picChg>
      </pc:sldChg>
      <pc:sldChg chg="addSp delSp modSp new mod setBg setClrOvrMap">
        <pc:chgData name="Ionut Militaru (2128312)" userId="S::2128312@student.uwtsd.ac.uk::9e10addc-dc37-4da7-a650-73fee7b582c6" providerId="AD" clId="Web-{80FA9F25-260C-4CE0-8855-D7E80F8EF2BB}" dt="2022-10-12T16:49:35.196" v="199"/>
        <pc:sldMkLst>
          <pc:docMk/>
          <pc:sldMk cId="3747638881" sldId="257"/>
        </pc:sldMkLst>
        <pc:spChg chg="mod ord">
          <ac:chgData name="Ionut Militaru (2128312)" userId="S::2128312@student.uwtsd.ac.uk::9e10addc-dc37-4da7-a650-73fee7b582c6" providerId="AD" clId="Web-{80FA9F25-260C-4CE0-8855-D7E80F8EF2BB}" dt="2022-10-12T16:48:43.568" v="194"/>
          <ac:spMkLst>
            <pc:docMk/>
            <pc:sldMk cId="3747638881" sldId="257"/>
            <ac:spMk id="2" creationId="{60437EDE-5533-790E-E308-1A3CB62460D6}"/>
          </ac:spMkLst>
        </pc:spChg>
        <pc:spChg chg="mod ord">
          <ac:chgData name="Ionut Militaru (2128312)" userId="S::2128312@student.uwtsd.ac.uk::9e10addc-dc37-4da7-a650-73fee7b582c6" providerId="AD" clId="Web-{80FA9F25-260C-4CE0-8855-D7E80F8EF2BB}" dt="2022-10-12T16:48:43.568" v="194"/>
          <ac:spMkLst>
            <pc:docMk/>
            <pc:sldMk cId="3747638881" sldId="257"/>
            <ac:spMk id="3" creationId="{4894F4CB-8B2A-F7FD-D0DF-5CA4D5FC4656}"/>
          </ac:spMkLst>
        </pc:spChg>
        <pc:spChg chg="add del">
          <ac:chgData name="Ionut Militaru (2128312)" userId="S::2128312@student.uwtsd.ac.uk::9e10addc-dc37-4da7-a650-73fee7b582c6" providerId="AD" clId="Web-{80FA9F25-260C-4CE0-8855-D7E80F8EF2BB}" dt="2022-10-12T16:47:16.671" v="179"/>
          <ac:spMkLst>
            <pc:docMk/>
            <pc:sldMk cId="3747638881" sldId="257"/>
            <ac:spMk id="10" creationId="{231BF440-39FA-4087-84CC-2EEC0BBDAF29}"/>
          </ac:spMkLst>
        </pc:spChg>
        <pc:spChg chg="add del">
          <ac:chgData name="Ionut Militaru (2128312)" userId="S::2128312@student.uwtsd.ac.uk::9e10addc-dc37-4da7-a650-73fee7b582c6" providerId="AD" clId="Web-{80FA9F25-260C-4CE0-8855-D7E80F8EF2BB}" dt="2022-10-12T16:47:16.671" v="179"/>
          <ac:spMkLst>
            <pc:docMk/>
            <pc:sldMk cId="3747638881" sldId="257"/>
            <ac:spMk id="12" creationId="{F04E4CBA-303B-48BD-8451-C2701CB0EEBF}"/>
          </ac:spMkLst>
        </pc:spChg>
        <pc:spChg chg="add del">
          <ac:chgData name="Ionut Militaru (2128312)" userId="S::2128312@student.uwtsd.ac.uk::9e10addc-dc37-4da7-a650-73fee7b582c6" providerId="AD" clId="Web-{80FA9F25-260C-4CE0-8855-D7E80F8EF2BB}" dt="2022-10-12T16:47:16.671" v="179"/>
          <ac:spMkLst>
            <pc:docMk/>
            <pc:sldMk cId="3747638881" sldId="257"/>
            <ac:spMk id="14" creationId="{F6CA58B3-AFCC-4A40-9882-50D5080879B0}"/>
          </ac:spMkLst>
        </pc:spChg>
        <pc:spChg chg="add del">
          <ac:chgData name="Ionut Militaru (2128312)" userId="S::2128312@student.uwtsd.ac.uk::9e10addc-dc37-4da7-a650-73fee7b582c6" providerId="AD" clId="Web-{80FA9F25-260C-4CE0-8855-D7E80F8EF2BB}" dt="2022-10-12T16:47:16.671" v="179"/>
          <ac:spMkLst>
            <pc:docMk/>
            <pc:sldMk cId="3747638881" sldId="257"/>
            <ac:spMk id="16" creationId="{75C56826-D4E5-42ED-8529-079651CB3005}"/>
          </ac:spMkLst>
        </pc:spChg>
        <pc:spChg chg="add del">
          <ac:chgData name="Ionut Militaru (2128312)" userId="S::2128312@student.uwtsd.ac.uk::9e10addc-dc37-4da7-a650-73fee7b582c6" providerId="AD" clId="Web-{80FA9F25-260C-4CE0-8855-D7E80F8EF2BB}" dt="2022-10-12T16:47:16.671" v="179"/>
          <ac:spMkLst>
            <pc:docMk/>
            <pc:sldMk cId="3747638881" sldId="257"/>
            <ac:spMk id="18" creationId="{82095FCE-EF05-4443-B97A-85DEE3A5CA17}"/>
          </ac:spMkLst>
        </pc:spChg>
        <pc:spChg chg="add del">
          <ac:chgData name="Ionut Militaru (2128312)" userId="S::2128312@student.uwtsd.ac.uk::9e10addc-dc37-4da7-a650-73fee7b582c6" providerId="AD" clId="Web-{80FA9F25-260C-4CE0-8855-D7E80F8EF2BB}" dt="2022-10-12T16:47:16.671" v="179"/>
          <ac:spMkLst>
            <pc:docMk/>
            <pc:sldMk cId="3747638881" sldId="257"/>
            <ac:spMk id="20" creationId="{CA00AE6B-AA30-4CF8-BA6F-339B780AD76C}"/>
          </ac:spMkLst>
        </pc:spChg>
        <pc:spChg chg="add del">
          <ac:chgData name="Ionut Militaru (2128312)" userId="S::2128312@student.uwtsd.ac.uk::9e10addc-dc37-4da7-a650-73fee7b582c6" providerId="AD" clId="Web-{80FA9F25-260C-4CE0-8855-D7E80F8EF2BB}" dt="2022-10-12T16:47:23.703" v="181"/>
          <ac:spMkLst>
            <pc:docMk/>
            <pc:sldMk cId="3747638881" sldId="257"/>
            <ac:spMk id="22" creationId="{8F23F8A3-8FD7-4779-8323-FDC26BE99889}"/>
          </ac:spMkLst>
        </pc:spChg>
        <pc:spChg chg="add del">
          <ac:chgData name="Ionut Militaru (2128312)" userId="S::2128312@student.uwtsd.ac.uk::9e10addc-dc37-4da7-a650-73fee7b582c6" providerId="AD" clId="Web-{80FA9F25-260C-4CE0-8855-D7E80F8EF2BB}" dt="2022-10-12T16:47:23.703" v="181"/>
          <ac:spMkLst>
            <pc:docMk/>
            <pc:sldMk cId="3747638881" sldId="257"/>
            <ac:spMk id="23" creationId="{F605C4CC-A25C-416F-8333-7CB7DC97D870}"/>
          </ac:spMkLst>
        </pc:spChg>
        <pc:spChg chg="add del">
          <ac:chgData name="Ionut Militaru (2128312)" userId="S::2128312@student.uwtsd.ac.uk::9e10addc-dc37-4da7-a650-73fee7b582c6" providerId="AD" clId="Web-{80FA9F25-260C-4CE0-8855-D7E80F8EF2BB}" dt="2022-10-12T16:48:24.457" v="183"/>
          <ac:spMkLst>
            <pc:docMk/>
            <pc:sldMk cId="3747638881" sldId="257"/>
            <ac:spMk id="25" creationId="{35C956CA-A8FB-4F91-A258-FBE459CD99FC}"/>
          </ac:spMkLst>
        </pc:spChg>
        <pc:spChg chg="add del">
          <ac:chgData name="Ionut Militaru (2128312)" userId="S::2128312@student.uwtsd.ac.uk::9e10addc-dc37-4da7-a650-73fee7b582c6" providerId="AD" clId="Web-{80FA9F25-260C-4CE0-8855-D7E80F8EF2BB}" dt="2022-10-12T16:48:24.457" v="183"/>
          <ac:spMkLst>
            <pc:docMk/>
            <pc:sldMk cId="3747638881" sldId="257"/>
            <ac:spMk id="26" creationId="{70A48D59-8581-41F7-B529-F4617FE07A9A}"/>
          </ac:spMkLst>
        </pc:spChg>
        <pc:spChg chg="add del">
          <ac:chgData name="Ionut Militaru (2128312)" userId="S::2128312@student.uwtsd.ac.uk::9e10addc-dc37-4da7-a650-73fee7b582c6" providerId="AD" clId="Web-{80FA9F25-260C-4CE0-8855-D7E80F8EF2BB}" dt="2022-10-12T16:48:29.801" v="185"/>
          <ac:spMkLst>
            <pc:docMk/>
            <pc:sldMk cId="3747638881" sldId="257"/>
            <ac:spMk id="29" creationId="{8F23F8A3-8FD7-4779-8323-FDC26BE99889}"/>
          </ac:spMkLst>
        </pc:spChg>
        <pc:spChg chg="add del">
          <ac:chgData name="Ionut Militaru (2128312)" userId="S::2128312@student.uwtsd.ac.uk::9e10addc-dc37-4da7-a650-73fee7b582c6" providerId="AD" clId="Web-{80FA9F25-260C-4CE0-8855-D7E80F8EF2BB}" dt="2022-10-12T16:48:29.801" v="185"/>
          <ac:spMkLst>
            <pc:docMk/>
            <pc:sldMk cId="3747638881" sldId="257"/>
            <ac:spMk id="30" creationId="{F605C4CC-A25C-416F-8333-7CB7DC97D870}"/>
          </ac:spMkLst>
        </pc:spChg>
        <pc:spChg chg="add del">
          <ac:chgData name="Ionut Militaru (2128312)" userId="S::2128312@student.uwtsd.ac.uk::9e10addc-dc37-4da7-a650-73fee7b582c6" providerId="AD" clId="Web-{80FA9F25-260C-4CE0-8855-D7E80F8EF2BB}" dt="2022-10-12T16:48:32.770" v="187"/>
          <ac:spMkLst>
            <pc:docMk/>
            <pc:sldMk cId="3747638881" sldId="257"/>
            <ac:spMk id="32" creationId="{D2B783EE-0239-4717-BBEA-8C9EAC61C824}"/>
          </ac:spMkLst>
        </pc:spChg>
        <pc:spChg chg="add del">
          <ac:chgData name="Ionut Militaru (2128312)" userId="S::2128312@student.uwtsd.ac.uk::9e10addc-dc37-4da7-a650-73fee7b582c6" providerId="AD" clId="Web-{80FA9F25-260C-4CE0-8855-D7E80F8EF2BB}" dt="2022-10-12T16:48:32.770" v="187"/>
          <ac:spMkLst>
            <pc:docMk/>
            <pc:sldMk cId="3747638881" sldId="257"/>
            <ac:spMk id="33" creationId="{A7B99495-F43F-4D80-A44F-2CB4764EB90B}"/>
          </ac:spMkLst>
        </pc:spChg>
        <pc:spChg chg="add del">
          <ac:chgData name="Ionut Militaru (2128312)" userId="S::2128312@student.uwtsd.ac.uk::9e10addc-dc37-4da7-a650-73fee7b582c6" providerId="AD" clId="Web-{80FA9F25-260C-4CE0-8855-D7E80F8EF2BB}" dt="2022-10-12T16:48:32.770" v="187"/>
          <ac:spMkLst>
            <pc:docMk/>
            <pc:sldMk cId="3747638881" sldId="257"/>
            <ac:spMk id="34" creationId="{70BEB1E7-2F88-40BC-B73D-42E5B6F80BFC}"/>
          </ac:spMkLst>
        </pc:spChg>
        <pc:spChg chg="add del">
          <ac:chgData name="Ionut Militaru (2128312)" userId="S::2128312@student.uwtsd.ac.uk::9e10addc-dc37-4da7-a650-73fee7b582c6" providerId="AD" clId="Web-{80FA9F25-260C-4CE0-8855-D7E80F8EF2BB}" dt="2022-10-12T16:48:38.817" v="189"/>
          <ac:spMkLst>
            <pc:docMk/>
            <pc:sldMk cId="3747638881" sldId="257"/>
            <ac:spMk id="36" creationId="{231BF440-39FA-4087-84CC-2EEC0BBDAF29}"/>
          </ac:spMkLst>
        </pc:spChg>
        <pc:spChg chg="add del">
          <ac:chgData name="Ionut Militaru (2128312)" userId="S::2128312@student.uwtsd.ac.uk::9e10addc-dc37-4da7-a650-73fee7b582c6" providerId="AD" clId="Web-{80FA9F25-260C-4CE0-8855-D7E80F8EF2BB}" dt="2022-10-12T16:48:38.817" v="189"/>
          <ac:spMkLst>
            <pc:docMk/>
            <pc:sldMk cId="3747638881" sldId="257"/>
            <ac:spMk id="37" creationId="{F04E4CBA-303B-48BD-8451-C2701CB0EEBF}"/>
          </ac:spMkLst>
        </pc:spChg>
        <pc:spChg chg="add del">
          <ac:chgData name="Ionut Militaru (2128312)" userId="S::2128312@student.uwtsd.ac.uk::9e10addc-dc37-4da7-a650-73fee7b582c6" providerId="AD" clId="Web-{80FA9F25-260C-4CE0-8855-D7E80F8EF2BB}" dt="2022-10-12T16:48:38.817" v="189"/>
          <ac:spMkLst>
            <pc:docMk/>
            <pc:sldMk cId="3747638881" sldId="257"/>
            <ac:spMk id="38" creationId="{F6CA58B3-AFCC-4A40-9882-50D5080879B0}"/>
          </ac:spMkLst>
        </pc:spChg>
        <pc:spChg chg="add del">
          <ac:chgData name="Ionut Militaru (2128312)" userId="S::2128312@student.uwtsd.ac.uk::9e10addc-dc37-4da7-a650-73fee7b582c6" providerId="AD" clId="Web-{80FA9F25-260C-4CE0-8855-D7E80F8EF2BB}" dt="2022-10-12T16:48:38.817" v="189"/>
          <ac:spMkLst>
            <pc:docMk/>
            <pc:sldMk cId="3747638881" sldId="257"/>
            <ac:spMk id="39" creationId="{75C56826-D4E5-42ED-8529-079651CB3005}"/>
          </ac:spMkLst>
        </pc:spChg>
        <pc:spChg chg="add del">
          <ac:chgData name="Ionut Militaru (2128312)" userId="S::2128312@student.uwtsd.ac.uk::9e10addc-dc37-4da7-a650-73fee7b582c6" providerId="AD" clId="Web-{80FA9F25-260C-4CE0-8855-D7E80F8EF2BB}" dt="2022-10-12T16:48:38.817" v="189"/>
          <ac:spMkLst>
            <pc:docMk/>
            <pc:sldMk cId="3747638881" sldId="257"/>
            <ac:spMk id="40" creationId="{82095FCE-EF05-4443-B97A-85DEE3A5CA17}"/>
          </ac:spMkLst>
        </pc:spChg>
        <pc:spChg chg="add del">
          <ac:chgData name="Ionut Militaru (2128312)" userId="S::2128312@student.uwtsd.ac.uk::9e10addc-dc37-4da7-a650-73fee7b582c6" providerId="AD" clId="Web-{80FA9F25-260C-4CE0-8855-D7E80F8EF2BB}" dt="2022-10-12T16:48:38.817" v="189"/>
          <ac:spMkLst>
            <pc:docMk/>
            <pc:sldMk cId="3747638881" sldId="257"/>
            <ac:spMk id="41" creationId="{CA00AE6B-AA30-4CF8-BA6F-339B780AD76C}"/>
          </ac:spMkLst>
        </pc:spChg>
        <pc:spChg chg="add del">
          <ac:chgData name="Ionut Militaru (2128312)" userId="S::2128312@student.uwtsd.ac.uk::9e10addc-dc37-4da7-a650-73fee7b582c6" providerId="AD" clId="Web-{80FA9F25-260C-4CE0-8855-D7E80F8EF2BB}" dt="2022-10-12T16:48:41.224" v="191"/>
          <ac:spMkLst>
            <pc:docMk/>
            <pc:sldMk cId="3747638881" sldId="257"/>
            <ac:spMk id="43" creationId="{35C956CA-A8FB-4F91-A258-FBE459CD99FC}"/>
          </ac:spMkLst>
        </pc:spChg>
        <pc:spChg chg="add del">
          <ac:chgData name="Ionut Militaru (2128312)" userId="S::2128312@student.uwtsd.ac.uk::9e10addc-dc37-4da7-a650-73fee7b582c6" providerId="AD" clId="Web-{80FA9F25-260C-4CE0-8855-D7E80F8EF2BB}" dt="2022-10-12T16:48:41.224" v="191"/>
          <ac:spMkLst>
            <pc:docMk/>
            <pc:sldMk cId="3747638881" sldId="257"/>
            <ac:spMk id="44" creationId="{70A48D59-8581-41F7-B529-F4617FE07A9A}"/>
          </ac:spMkLst>
        </pc:spChg>
        <pc:spChg chg="add del">
          <ac:chgData name="Ionut Militaru (2128312)" userId="S::2128312@student.uwtsd.ac.uk::9e10addc-dc37-4da7-a650-73fee7b582c6" providerId="AD" clId="Web-{80FA9F25-260C-4CE0-8855-D7E80F8EF2BB}" dt="2022-10-12T16:48:43.552" v="193"/>
          <ac:spMkLst>
            <pc:docMk/>
            <pc:sldMk cId="3747638881" sldId="257"/>
            <ac:spMk id="47" creationId="{B5809B1F-0726-44C0-B0A1-7FCE2A129E20}"/>
          </ac:spMkLst>
        </pc:spChg>
        <pc:spChg chg="add del">
          <ac:chgData name="Ionut Militaru (2128312)" userId="S::2128312@student.uwtsd.ac.uk::9e10addc-dc37-4da7-a650-73fee7b582c6" providerId="AD" clId="Web-{80FA9F25-260C-4CE0-8855-D7E80F8EF2BB}" dt="2022-10-12T16:48:43.552" v="193"/>
          <ac:spMkLst>
            <pc:docMk/>
            <pc:sldMk cId="3747638881" sldId="257"/>
            <ac:spMk id="48" creationId="{26EE9A0B-C601-4E3F-8541-29CA20DE1186}"/>
          </ac:spMkLst>
        </pc:spChg>
        <pc:spChg chg="add">
          <ac:chgData name="Ionut Militaru (2128312)" userId="S::2128312@student.uwtsd.ac.uk::9e10addc-dc37-4da7-a650-73fee7b582c6" providerId="AD" clId="Web-{80FA9F25-260C-4CE0-8855-D7E80F8EF2BB}" dt="2022-10-12T16:48:43.568" v="194"/>
          <ac:spMkLst>
            <pc:docMk/>
            <pc:sldMk cId="3747638881" sldId="257"/>
            <ac:spMk id="50" creationId="{A7AE9375-4664-4DB2-922D-2782A6E439AC}"/>
          </ac:spMkLst>
        </pc:spChg>
        <pc:spChg chg="add">
          <ac:chgData name="Ionut Militaru (2128312)" userId="S::2128312@student.uwtsd.ac.uk::9e10addc-dc37-4da7-a650-73fee7b582c6" providerId="AD" clId="Web-{80FA9F25-260C-4CE0-8855-D7E80F8EF2BB}" dt="2022-10-12T16:48:43.568" v="194"/>
          <ac:spMkLst>
            <pc:docMk/>
            <pc:sldMk cId="3747638881" sldId="257"/>
            <ac:spMk id="52" creationId="{C87417AF-190E-4D6E-AFA6-7D3E84B0B430}"/>
          </ac:spMkLst>
        </pc:spChg>
        <pc:spChg chg="add">
          <ac:chgData name="Ionut Militaru (2128312)" userId="S::2128312@student.uwtsd.ac.uk::9e10addc-dc37-4da7-a650-73fee7b582c6" providerId="AD" clId="Web-{80FA9F25-260C-4CE0-8855-D7E80F8EF2BB}" dt="2022-10-12T16:48:43.568" v="194"/>
          <ac:spMkLst>
            <pc:docMk/>
            <pc:sldMk cId="3747638881" sldId="257"/>
            <ac:spMk id="53" creationId="{80B30ED8-273E-4C07-8568-2FE5CC5C483D}"/>
          </ac:spMkLst>
        </pc:spChg>
        <pc:picChg chg="add mod ord">
          <ac:chgData name="Ionut Militaru (2128312)" userId="S::2128312@student.uwtsd.ac.uk::9e10addc-dc37-4da7-a650-73fee7b582c6" providerId="AD" clId="Web-{80FA9F25-260C-4CE0-8855-D7E80F8EF2BB}" dt="2022-10-12T16:49:17.945" v="196"/>
          <ac:picMkLst>
            <pc:docMk/>
            <pc:sldMk cId="3747638881" sldId="257"/>
            <ac:picMk id="4" creationId="{9785C48C-BA9B-963C-EA74-3DBFA44A70D1}"/>
          </ac:picMkLst>
        </pc:picChg>
        <pc:picChg chg="add mod ord">
          <ac:chgData name="Ionut Militaru (2128312)" userId="S::2128312@student.uwtsd.ac.uk::9e10addc-dc37-4da7-a650-73fee7b582c6" providerId="AD" clId="Web-{80FA9F25-260C-4CE0-8855-D7E80F8EF2BB}" dt="2022-10-12T16:49:35.196" v="199"/>
          <ac:picMkLst>
            <pc:docMk/>
            <pc:sldMk cId="3747638881" sldId="257"/>
            <ac:picMk id="5" creationId="{2F1E3E9E-931D-690D-622F-A2400AE996DB}"/>
          </ac:picMkLst>
        </pc:picChg>
        <pc:cxnChg chg="add del">
          <ac:chgData name="Ionut Militaru (2128312)" userId="S::2128312@student.uwtsd.ac.uk::9e10addc-dc37-4da7-a650-73fee7b582c6" providerId="AD" clId="Web-{80FA9F25-260C-4CE0-8855-D7E80F8EF2BB}" dt="2022-10-12T16:48:24.457" v="183"/>
          <ac:cxnSpMkLst>
            <pc:docMk/>
            <pc:sldMk cId="3747638881" sldId="257"/>
            <ac:cxnSpMk id="27" creationId="{967F2066-0253-4771-A5F6-68111E1FE832}"/>
          </ac:cxnSpMkLst>
        </pc:cxnChg>
        <pc:cxnChg chg="add del">
          <ac:chgData name="Ionut Militaru (2128312)" userId="S::2128312@student.uwtsd.ac.uk::9e10addc-dc37-4da7-a650-73fee7b582c6" providerId="AD" clId="Web-{80FA9F25-260C-4CE0-8855-D7E80F8EF2BB}" dt="2022-10-12T16:48:41.224" v="191"/>
          <ac:cxnSpMkLst>
            <pc:docMk/>
            <pc:sldMk cId="3747638881" sldId="257"/>
            <ac:cxnSpMk id="45" creationId="{967F2066-0253-4771-A5F6-68111E1FE832}"/>
          </ac:cxnSpMkLst>
        </pc:cxnChg>
        <pc:cxnChg chg="add">
          <ac:chgData name="Ionut Militaru (2128312)" userId="S::2128312@student.uwtsd.ac.uk::9e10addc-dc37-4da7-a650-73fee7b582c6" providerId="AD" clId="Web-{80FA9F25-260C-4CE0-8855-D7E80F8EF2BB}" dt="2022-10-12T16:48:43.568" v="194"/>
          <ac:cxnSpMkLst>
            <pc:docMk/>
            <pc:sldMk cId="3747638881" sldId="257"/>
            <ac:cxnSpMk id="51" creationId="{EE504C98-6397-41C1-A8D8-2D9C4ED307E0}"/>
          </ac:cxnSpMkLst>
        </pc:cxnChg>
      </pc:sldChg>
      <pc:sldChg chg="addSp modSp new mod setBg">
        <pc:chgData name="Ionut Militaru (2128312)" userId="S::2128312@student.uwtsd.ac.uk::9e10addc-dc37-4da7-a650-73fee7b582c6" providerId="AD" clId="Web-{80FA9F25-260C-4CE0-8855-D7E80F8EF2BB}" dt="2022-10-12T17:16:08.140" v="334"/>
        <pc:sldMkLst>
          <pc:docMk/>
          <pc:sldMk cId="2386681771" sldId="258"/>
        </pc:sldMkLst>
        <pc:spChg chg="mod">
          <ac:chgData name="Ionut Militaru (2128312)" userId="S::2128312@student.uwtsd.ac.uk::9e10addc-dc37-4da7-a650-73fee7b582c6" providerId="AD" clId="Web-{80FA9F25-260C-4CE0-8855-D7E80F8EF2BB}" dt="2022-10-12T17:16:08.140" v="334"/>
          <ac:spMkLst>
            <pc:docMk/>
            <pc:sldMk cId="2386681771" sldId="258"/>
            <ac:spMk id="2" creationId="{FF14AFAC-7525-DD33-981A-55627D4AC613}"/>
          </ac:spMkLst>
        </pc:spChg>
        <pc:spChg chg="mod">
          <ac:chgData name="Ionut Militaru (2128312)" userId="S::2128312@student.uwtsd.ac.uk::9e10addc-dc37-4da7-a650-73fee7b582c6" providerId="AD" clId="Web-{80FA9F25-260C-4CE0-8855-D7E80F8EF2BB}" dt="2022-10-12T17:16:08.140" v="334"/>
          <ac:spMkLst>
            <pc:docMk/>
            <pc:sldMk cId="2386681771" sldId="258"/>
            <ac:spMk id="3" creationId="{C44A729F-56AE-61E6-1E41-CE9CF6AD583F}"/>
          </ac:spMkLst>
        </pc:spChg>
        <pc:spChg chg="add">
          <ac:chgData name="Ionut Militaru (2128312)" userId="S::2128312@student.uwtsd.ac.uk::9e10addc-dc37-4da7-a650-73fee7b582c6" providerId="AD" clId="Web-{80FA9F25-260C-4CE0-8855-D7E80F8EF2BB}" dt="2022-10-12T17:16:08.140" v="334"/>
          <ac:spMkLst>
            <pc:docMk/>
            <pc:sldMk cId="2386681771" sldId="258"/>
            <ac:spMk id="10" creationId="{A7AE9375-4664-4DB2-922D-2782A6E439AC}"/>
          </ac:spMkLst>
        </pc:spChg>
        <pc:spChg chg="add">
          <ac:chgData name="Ionut Militaru (2128312)" userId="S::2128312@student.uwtsd.ac.uk::9e10addc-dc37-4da7-a650-73fee7b582c6" providerId="AD" clId="Web-{80FA9F25-260C-4CE0-8855-D7E80F8EF2BB}" dt="2022-10-12T17:16:08.140" v="334"/>
          <ac:spMkLst>
            <pc:docMk/>
            <pc:sldMk cId="2386681771" sldId="258"/>
            <ac:spMk id="14" creationId="{C87417AF-190E-4D6E-AFA6-7D3E84B0B430}"/>
          </ac:spMkLst>
        </pc:spChg>
        <pc:spChg chg="add">
          <ac:chgData name="Ionut Militaru (2128312)" userId="S::2128312@student.uwtsd.ac.uk::9e10addc-dc37-4da7-a650-73fee7b582c6" providerId="AD" clId="Web-{80FA9F25-260C-4CE0-8855-D7E80F8EF2BB}" dt="2022-10-12T17:16:08.140" v="334"/>
          <ac:spMkLst>
            <pc:docMk/>
            <pc:sldMk cId="2386681771" sldId="258"/>
            <ac:spMk id="16" creationId="{80B30ED8-273E-4C07-8568-2FE5CC5C483D}"/>
          </ac:spMkLst>
        </pc:spChg>
        <pc:picChg chg="add mod">
          <ac:chgData name="Ionut Militaru (2128312)" userId="S::2128312@student.uwtsd.ac.uk::9e10addc-dc37-4da7-a650-73fee7b582c6" providerId="AD" clId="Web-{80FA9F25-260C-4CE0-8855-D7E80F8EF2BB}" dt="2022-10-12T17:16:08.140" v="334"/>
          <ac:picMkLst>
            <pc:docMk/>
            <pc:sldMk cId="2386681771" sldId="258"/>
            <ac:picMk id="4" creationId="{6A588F28-ABF9-C11B-E237-B6E884CCCEE5}"/>
          </ac:picMkLst>
        </pc:picChg>
        <pc:picChg chg="add mod">
          <ac:chgData name="Ionut Militaru (2128312)" userId="S::2128312@student.uwtsd.ac.uk::9e10addc-dc37-4da7-a650-73fee7b582c6" providerId="AD" clId="Web-{80FA9F25-260C-4CE0-8855-D7E80F8EF2BB}" dt="2022-10-12T17:16:08.140" v="334"/>
          <ac:picMkLst>
            <pc:docMk/>
            <pc:sldMk cId="2386681771" sldId="258"/>
            <ac:picMk id="5" creationId="{BC20C043-C4CE-A58D-9DE9-DCFA4AD0BEA2}"/>
          </ac:picMkLst>
        </pc:picChg>
        <pc:cxnChg chg="add">
          <ac:chgData name="Ionut Militaru (2128312)" userId="S::2128312@student.uwtsd.ac.uk::9e10addc-dc37-4da7-a650-73fee7b582c6" providerId="AD" clId="Web-{80FA9F25-260C-4CE0-8855-D7E80F8EF2BB}" dt="2022-10-12T17:16:08.140" v="334"/>
          <ac:cxnSpMkLst>
            <pc:docMk/>
            <pc:sldMk cId="2386681771" sldId="258"/>
            <ac:cxnSpMk id="12" creationId="{EE504C98-6397-41C1-A8D8-2D9C4ED307E0}"/>
          </ac:cxnSpMkLst>
        </pc:cxnChg>
      </pc:sldChg>
      <pc:sldChg chg="addSp modSp new mod setBg">
        <pc:chgData name="Ionut Militaru (2128312)" userId="S::2128312@student.uwtsd.ac.uk::9e10addc-dc37-4da7-a650-73fee7b582c6" providerId="AD" clId="Web-{80FA9F25-260C-4CE0-8855-D7E80F8EF2BB}" dt="2022-10-12T17:30:22.131" v="466"/>
        <pc:sldMkLst>
          <pc:docMk/>
          <pc:sldMk cId="2175523815" sldId="259"/>
        </pc:sldMkLst>
        <pc:spChg chg="mod">
          <ac:chgData name="Ionut Militaru (2128312)" userId="S::2128312@student.uwtsd.ac.uk::9e10addc-dc37-4da7-a650-73fee7b582c6" providerId="AD" clId="Web-{80FA9F25-260C-4CE0-8855-D7E80F8EF2BB}" dt="2022-10-12T17:30:22.131" v="466"/>
          <ac:spMkLst>
            <pc:docMk/>
            <pc:sldMk cId="2175523815" sldId="259"/>
            <ac:spMk id="2" creationId="{BAC58938-CDFB-348B-2178-E186FD5C5DDE}"/>
          </ac:spMkLst>
        </pc:spChg>
        <pc:spChg chg="mod">
          <ac:chgData name="Ionut Militaru (2128312)" userId="S::2128312@student.uwtsd.ac.uk::9e10addc-dc37-4da7-a650-73fee7b582c6" providerId="AD" clId="Web-{80FA9F25-260C-4CE0-8855-D7E80F8EF2BB}" dt="2022-10-12T17:30:22.131" v="466"/>
          <ac:spMkLst>
            <pc:docMk/>
            <pc:sldMk cId="2175523815" sldId="259"/>
            <ac:spMk id="3" creationId="{E992B76B-75DA-7887-1E70-A54D9C3C31D9}"/>
          </ac:spMkLst>
        </pc:spChg>
        <pc:spChg chg="add">
          <ac:chgData name="Ionut Militaru (2128312)" userId="S::2128312@student.uwtsd.ac.uk::9e10addc-dc37-4da7-a650-73fee7b582c6" providerId="AD" clId="Web-{80FA9F25-260C-4CE0-8855-D7E80F8EF2BB}" dt="2022-10-12T17:30:22.131" v="466"/>
          <ac:spMkLst>
            <pc:docMk/>
            <pc:sldMk cId="2175523815" sldId="259"/>
            <ac:spMk id="10" creationId="{A7AE9375-4664-4DB2-922D-2782A6E439AC}"/>
          </ac:spMkLst>
        </pc:spChg>
        <pc:spChg chg="add">
          <ac:chgData name="Ionut Militaru (2128312)" userId="S::2128312@student.uwtsd.ac.uk::9e10addc-dc37-4da7-a650-73fee7b582c6" providerId="AD" clId="Web-{80FA9F25-260C-4CE0-8855-D7E80F8EF2BB}" dt="2022-10-12T17:30:22.131" v="466"/>
          <ac:spMkLst>
            <pc:docMk/>
            <pc:sldMk cId="2175523815" sldId="259"/>
            <ac:spMk id="14" creationId="{C87417AF-190E-4D6E-AFA6-7D3E84B0B430}"/>
          </ac:spMkLst>
        </pc:spChg>
        <pc:spChg chg="add">
          <ac:chgData name="Ionut Militaru (2128312)" userId="S::2128312@student.uwtsd.ac.uk::9e10addc-dc37-4da7-a650-73fee7b582c6" providerId="AD" clId="Web-{80FA9F25-260C-4CE0-8855-D7E80F8EF2BB}" dt="2022-10-12T17:30:22.131" v="466"/>
          <ac:spMkLst>
            <pc:docMk/>
            <pc:sldMk cId="2175523815" sldId="259"/>
            <ac:spMk id="16" creationId="{80B30ED8-273E-4C07-8568-2FE5CC5C483D}"/>
          </ac:spMkLst>
        </pc:spChg>
        <pc:picChg chg="add mod ord">
          <ac:chgData name="Ionut Militaru (2128312)" userId="S::2128312@student.uwtsd.ac.uk::9e10addc-dc37-4da7-a650-73fee7b582c6" providerId="AD" clId="Web-{80FA9F25-260C-4CE0-8855-D7E80F8EF2BB}" dt="2022-10-12T17:30:22.131" v="466"/>
          <ac:picMkLst>
            <pc:docMk/>
            <pc:sldMk cId="2175523815" sldId="259"/>
            <ac:picMk id="4" creationId="{AEA563E6-302F-6B8B-37D8-31ECF8B9DBB2}"/>
          </ac:picMkLst>
        </pc:picChg>
        <pc:picChg chg="add mod">
          <ac:chgData name="Ionut Militaru (2128312)" userId="S::2128312@student.uwtsd.ac.uk::9e10addc-dc37-4da7-a650-73fee7b582c6" providerId="AD" clId="Web-{80FA9F25-260C-4CE0-8855-D7E80F8EF2BB}" dt="2022-10-12T17:30:22.131" v="466"/>
          <ac:picMkLst>
            <pc:docMk/>
            <pc:sldMk cId="2175523815" sldId="259"/>
            <ac:picMk id="5" creationId="{BD7190B6-7B18-1C62-581C-0C74DDEA37BE}"/>
          </ac:picMkLst>
        </pc:picChg>
        <pc:cxnChg chg="add">
          <ac:chgData name="Ionut Militaru (2128312)" userId="S::2128312@student.uwtsd.ac.uk::9e10addc-dc37-4da7-a650-73fee7b582c6" providerId="AD" clId="Web-{80FA9F25-260C-4CE0-8855-D7E80F8EF2BB}" dt="2022-10-12T17:30:22.131" v="466"/>
          <ac:cxnSpMkLst>
            <pc:docMk/>
            <pc:sldMk cId="2175523815" sldId="259"/>
            <ac:cxnSpMk id="12" creationId="{EE504C98-6397-41C1-A8D8-2D9C4ED307E0}"/>
          </ac:cxnSpMkLst>
        </pc:cxnChg>
      </pc:sldChg>
      <pc:sldChg chg="addSp delSp modSp new mod setBg">
        <pc:chgData name="Ionut Militaru (2128312)" userId="S::2128312@student.uwtsd.ac.uk::9e10addc-dc37-4da7-a650-73fee7b582c6" providerId="AD" clId="Web-{80FA9F25-260C-4CE0-8855-D7E80F8EF2BB}" dt="2022-10-12T17:56:31.029" v="604"/>
        <pc:sldMkLst>
          <pc:docMk/>
          <pc:sldMk cId="1285088179" sldId="260"/>
        </pc:sldMkLst>
        <pc:spChg chg="mod">
          <ac:chgData name="Ionut Militaru (2128312)" userId="S::2128312@student.uwtsd.ac.uk::9e10addc-dc37-4da7-a650-73fee7b582c6" providerId="AD" clId="Web-{80FA9F25-260C-4CE0-8855-D7E80F8EF2BB}" dt="2022-10-12T17:56:31.029" v="604"/>
          <ac:spMkLst>
            <pc:docMk/>
            <pc:sldMk cId="1285088179" sldId="260"/>
            <ac:spMk id="2" creationId="{5C994BE3-6560-1D58-BC60-CAAEBD0F4083}"/>
          </ac:spMkLst>
        </pc:spChg>
        <pc:spChg chg="mod">
          <ac:chgData name="Ionut Militaru (2128312)" userId="S::2128312@student.uwtsd.ac.uk::9e10addc-dc37-4da7-a650-73fee7b582c6" providerId="AD" clId="Web-{80FA9F25-260C-4CE0-8855-D7E80F8EF2BB}" dt="2022-10-12T17:56:31.029" v="604"/>
          <ac:spMkLst>
            <pc:docMk/>
            <pc:sldMk cId="1285088179" sldId="260"/>
            <ac:spMk id="3" creationId="{11ABD010-C60E-1F88-B6F7-DFE5CFEFD1D4}"/>
          </ac:spMkLst>
        </pc:spChg>
        <pc:spChg chg="add">
          <ac:chgData name="Ionut Militaru (2128312)" userId="S::2128312@student.uwtsd.ac.uk::9e10addc-dc37-4da7-a650-73fee7b582c6" providerId="AD" clId="Web-{80FA9F25-260C-4CE0-8855-D7E80F8EF2BB}" dt="2022-10-12T17:56:31.029" v="604"/>
          <ac:spMkLst>
            <pc:docMk/>
            <pc:sldMk cId="1285088179" sldId="260"/>
            <ac:spMk id="12" creationId="{A7AE9375-4664-4DB2-922D-2782A6E439AC}"/>
          </ac:spMkLst>
        </pc:spChg>
        <pc:spChg chg="add">
          <ac:chgData name="Ionut Militaru (2128312)" userId="S::2128312@student.uwtsd.ac.uk::9e10addc-dc37-4da7-a650-73fee7b582c6" providerId="AD" clId="Web-{80FA9F25-260C-4CE0-8855-D7E80F8EF2BB}" dt="2022-10-12T17:56:31.029" v="604"/>
          <ac:spMkLst>
            <pc:docMk/>
            <pc:sldMk cId="1285088179" sldId="260"/>
            <ac:spMk id="16" creationId="{C87417AF-190E-4D6E-AFA6-7D3E84B0B430}"/>
          </ac:spMkLst>
        </pc:spChg>
        <pc:spChg chg="add">
          <ac:chgData name="Ionut Militaru (2128312)" userId="S::2128312@student.uwtsd.ac.uk::9e10addc-dc37-4da7-a650-73fee7b582c6" providerId="AD" clId="Web-{80FA9F25-260C-4CE0-8855-D7E80F8EF2BB}" dt="2022-10-12T17:56:31.029" v="604"/>
          <ac:spMkLst>
            <pc:docMk/>
            <pc:sldMk cId="1285088179" sldId="260"/>
            <ac:spMk id="18" creationId="{80B30ED8-273E-4C07-8568-2FE5CC5C483D}"/>
          </ac:spMkLst>
        </pc:spChg>
        <pc:picChg chg="add mod">
          <ac:chgData name="Ionut Militaru (2128312)" userId="S::2128312@student.uwtsd.ac.uk::9e10addc-dc37-4da7-a650-73fee7b582c6" providerId="AD" clId="Web-{80FA9F25-260C-4CE0-8855-D7E80F8EF2BB}" dt="2022-10-12T17:56:31.029" v="604"/>
          <ac:picMkLst>
            <pc:docMk/>
            <pc:sldMk cId="1285088179" sldId="260"/>
            <ac:picMk id="4" creationId="{3FB0A9E4-FE4F-6B4B-6DD3-BB7449557376}"/>
          </ac:picMkLst>
        </pc:picChg>
        <pc:picChg chg="add del mod">
          <ac:chgData name="Ionut Militaru (2128312)" userId="S::2128312@student.uwtsd.ac.uk::9e10addc-dc37-4da7-a650-73fee7b582c6" providerId="AD" clId="Web-{80FA9F25-260C-4CE0-8855-D7E80F8EF2BB}" dt="2022-10-12T17:55:14.180" v="594"/>
          <ac:picMkLst>
            <pc:docMk/>
            <pc:sldMk cId="1285088179" sldId="260"/>
            <ac:picMk id="5" creationId="{B37F0F00-07D1-7CC3-6C97-0C0F35335F00}"/>
          </ac:picMkLst>
        </pc:picChg>
        <pc:picChg chg="add del mod">
          <ac:chgData name="Ionut Militaru (2128312)" userId="S::2128312@student.uwtsd.ac.uk::9e10addc-dc37-4da7-a650-73fee7b582c6" providerId="AD" clId="Web-{80FA9F25-260C-4CE0-8855-D7E80F8EF2BB}" dt="2022-10-12T17:55:10.133" v="593"/>
          <ac:picMkLst>
            <pc:docMk/>
            <pc:sldMk cId="1285088179" sldId="260"/>
            <ac:picMk id="6" creationId="{8E44B04B-F68B-8A05-9BAB-90A1330B5865}"/>
          </ac:picMkLst>
        </pc:picChg>
        <pc:picChg chg="add mod">
          <ac:chgData name="Ionut Militaru (2128312)" userId="S::2128312@student.uwtsd.ac.uk::9e10addc-dc37-4da7-a650-73fee7b582c6" providerId="AD" clId="Web-{80FA9F25-260C-4CE0-8855-D7E80F8EF2BB}" dt="2022-10-12T17:56:31.029" v="604"/>
          <ac:picMkLst>
            <pc:docMk/>
            <pc:sldMk cId="1285088179" sldId="260"/>
            <ac:picMk id="7" creationId="{82C30FD2-763B-7496-45B3-8E028DA0D944}"/>
          </ac:picMkLst>
        </pc:picChg>
        <pc:cxnChg chg="add">
          <ac:chgData name="Ionut Militaru (2128312)" userId="S::2128312@student.uwtsd.ac.uk::9e10addc-dc37-4da7-a650-73fee7b582c6" providerId="AD" clId="Web-{80FA9F25-260C-4CE0-8855-D7E80F8EF2BB}" dt="2022-10-12T17:56:31.029" v="604"/>
          <ac:cxnSpMkLst>
            <pc:docMk/>
            <pc:sldMk cId="1285088179" sldId="260"/>
            <ac:cxnSpMk id="14" creationId="{EE504C98-6397-41C1-A8D8-2D9C4ED307E0}"/>
          </ac:cxnSpMkLst>
        </pc:cxnChg>
      </pc:sldChg>
      <pc:sldChg chg="addSp modSp new mod setBg">
        <pc:chgData name="Ionut Militaru (2128312)" userId="S::2128312@student.uwtsd.ac.uk::9e10addc-dc37-4da7-a650-73fee7b582c6" providerId="AD" clId="Web-{80FA9F25-260C-4CE0-8855-D7E80F8EF2BB}" dt="2022-10-12T18:08:33.248" v="726" actId="20577"/>
        <pc:sldMkLst>
          <pc:docMk/>
          <pc:sldMk cId="3162001766" sldId="261"/>
        </pc:sldMkLst>
        <pc:spChg chg="mod">
          <ac:chgData name="Ionut Militaru (2128312)" userId="S::2128312@student.uwtsd.ac.uk::9e10addc-dc37-4da7-a650-73fee7b582c6" providerId="AD" clId="Web-{80FA9F25-260C-4CE0-8855-D7E80F8EF2BB}" dt="2022-10-12T18:08:20.528" v="724"/>
          <ac:spMkLst>
            <pc:docMk/>
            <pc:sldMk cId="3162001766" sldId="261"/>
            <ac:spMk id="2" creationId="{AA410B4F-6F07-DEC8-DCDD-D1A78B5FC1A0}"/>
          </ac:spMkLst>
        </pc:spChg>
        <pc:spChg chg="mod">
          <ac:chgData name="Ionut Militaru (2128312)" userId="S::2128312@student.uwtsd.ac.uk::9e10addc-dc37-4da7-a650-73fee7b582c6" providerId="AD" clId="Web-{80FA9F25-260C-4CE0-8855-D7E80F8EF2BB}" dt="2022-10-12T18:08:33.248" v="726" actId="20577"/>
          <ac:spMkLst>
            <pc:docMk/>
            <pc:sldMk cId="3162001766" sldId="261"/>
            <ac:spMk id="3" creationId="{3F2F88F0-18C9-5AAB-89C2-6B8A65A0D3B1}"/>
          </ac:spMkLst>
        </pc:spChg>
        <pc:spChg chg="add">
          <ac:chgData name="Ionut Militaru (2128312)" userId="S::2128312@student.uwtsd.ac.uk::9e10addc-dc37-4da7-a650-73fee7b582c6" providerId="AD" clId="Web-{80FA9F25-260C-4CE0-8855-D7E80F8EF2BB}" dt="2022-10-12T18:08:20.528" v="724"/>
          <ac:spMkLst>
            <pc:docMk/>
            <pc:sldMk cId="3162001766" sldId="261"/>
            <ac:spMk id="10" creationId="{A7AE9375-4664-4DB2-922D-2782A6E439AC}"/>
          </ac:spMkLst>
        </pc:spChg>
        <pc:spChg chg="add">
          <ac:chgData name="Ionut Militaru (2128312)" userId="S::2128312@student.uwtsd.ac.uk::9e10addc-dc37-4da7-a650-73fee7b582c6" providerId="AD" clId="Web-{80FA9F25-260C-4CE0-8855-D7E80F8EF2BB}" dt="2022-10-12T18:08:20.528" v="724"/>
          <ac:spMkLst>
            <pc:docMk/>
            <pc:sldMk cId="3162001766" sldId="261"/>
            <ac:spMk id="14" creationId="{C87417AF-190E-4D6E-AFA6-7D3E84B0B430}"/>
          </ac:spMkLst>
        </pc:spChg>
        <pc:spChg chg="add">
          <ac:chgData name="Ionut Militaru (2128312)" userId="S::2128312@student.uwtsd.ac.uk::9e10addc-dc37-4da7-a650-73fee7b582c6" providerId="AD" clId="Web-{80FA9F25-260C-4CE0-8855-D7E80F8EF2BB}" dt="2022-10-12T18:08:20.528" v="724"/>
          <ac:spMkLst>
            <pc:docMk/>
            <pc:sldMk cId="3162001766" sldId="261"/>
            <ac:spMk id="16" creationId="{80B30ED8-273E-4C07-8568-2FE5CC5C483D}"/>
          </ac:spMkLst>
        </pc:spChg>
        <pc:picChg chg="add mod">
          <ac:chgData name="Ionut Militaru (2128312)" userId="S::2128312@student.uwtsd.ac.uk::9e10addc-dc37-4da7-a650-73fee7b582c6" providerId="AD" clId="Web-{80FA9F25-260C-4CE0-8855-D7E80F8EF2BB}" dt="2022-10-12T18:08:20.528" v="724"/>
          <ac:picMkLst>
            <pc:docMk/>
            <pc:sldMk cId="3162001766" sldId="261"/>
            <ac:picMk id="4" creationId="{2C844530-0E55-A4D1-CC3C-67F33EFE66A2}"/>
          </ac:picMkLst>
        </pc:picChg>
        <pc:picChg chg="add mod">
          <ac:chgData name="Ionut Militaru (2128312)" userId="S::2128312@student.uwtsd.ac.uk::9e10addc-dc37-4da7-a650-73fee7b582c6" providerId="AD" clId="Web-{80FA9F25-260C-4CE0-8855-D7E80F8EF2BB}" dt="2022-10-12T18:08:20.528" v="724"/>
          <ac:picMkLst>
            <pc:docMk/>
            <pc:sldMk cId="3162001766" sldId="261"/>
            <ac:picMk id="5" creationId="{903B1C6F-9BDD-9B9D-25EE-E76E97A86A95}"/>
          </ac:picMkLst>
        </pc:picChg>
        <pc:cxnChg chg="add">
          <ac:chgData name="Ionut Militaru (2128312)" userId="S::2128312@student.uwtsd.ac.uk::9e10addc-dc37-4da7-a650-73fee7b582c6" providerId="AD" clId="Web-{80FA9F25-260C-4CE0-8855-D7E80F8EF2BB}" dt="2022-10-12T18:08:20.528" v="724"/>
          <ac:cxnSpMkLst>
            <pc:docMk/>
            <pc:sldMk cId="3162001766" sldId="261"/>
            <ac:cxnSpMk id="12" creationId="{EE504C98-6397-41C1-A8D8-2D9C4ED307E0}"/>
          </ac:cxnSpMkLst>
        </pc:cxnChg>
      </pc:sldChg>
      <pc:sldChg chg="modSp new">
        <pc:chgData name="Ionut Militaru (2128312)" userId="S::2128312@student.uwtsd.ac.uk::9e10addc-dc37-4da7-a650-73fee7b582c6" providerId="AD" clId="Web-{80FA9F25-260C-4CE0-8855-D7E80F8EF2BB}" dt="2022-10-12T18:24:35.920" v="752" actId="20577"/>
        <pc:sldMkLst>
          <pc:docMk/>
          <pc:sldMk cId="2754372203" sldId="262"/>
        </pc:sldMkLst>
        <pc:spChg chg="mod">
          <ac:chgData name="Ionut Militaru (2128312)" userId="S::2128312@student.uwtsd.ac.uk::9e10addc-dc37-4da7-a650-73fee7b582c6" providerId="AD" clId="Web-{80FA9F25-260C-4CE0-8855-D7E80F8EF2BB}" dt="2022-10-12T18:23:55.995" v="731" actId="20577"/>
          <ac:spMkLst>
            <pc:docMk/>
            <pc:sldMk cId="2754372203" sldId="262"/>
            <ac:spMk id="2" creationId="{3C6D1F75-5B5E-5DAE-62D5-85135D26F868}"/>
          </ac:spMkLst>
        </pc:spChg>
        <pc:spChg chg="mod">
          <ac:chgData name="Ionut Militaru (2128312)" userId="S::2128312@student.uwtsd.ac.uk::9e10addc-dc37-4da7-a650-73fee7b582c6" providerId="AD" clId="Web-{80FA9F25-260C-4CE0-8855-D7E80F8EF2BB}" dt="2022-10-12T18:24:35.920" v="752" actId="20577"/>
          <ac:spMkLst>
            <pc:docMk/>
            <pc:sldMk cId="2754372203" sldId="262"/>
            <ac:spMk id="3" creationId="{44A3020B-EF39-1D0E-962A-FC16775C72E4}"/>
          </ac:spMkLst>
        </pc:spChg>
      </pc:sldChg>
      <pc:sldChg chg="modSp new">
        <pc:chgData name="Ionut Militaru (2128312)" userId="S::2128312@student.uwtsd.ac.uk::9e10addc-dc37-4da7-a650-73fee7b582c6" providerId="AD" clId="Web-{80FA9F25-260C-4CE0-8855-D7E80F8EF2BB}" dt="2022-10-12T18:25:40.643" v="784" actId="20577"/>
        <pc:sldMkLst>
          <pc:docMk/>
          <pc:sldMk cId="3717267321" sldId="263"/>
        </pc:sldMkLst>
        <pc:spChg chg="mod">
          <ac:chgData name="Ionut Militaru (2128312)" userId="S::2128312@student.uwtsd.ac.uk::9e10addc-dc37-4da7-a650-73fee7b582c6" providerId="AD" clId="Web-{80FA9F25-260C-4CE0-8855-D7E80F8EF2BB}" dt="2022-10-12T18:24:42.467" v="759" actId="20577"/>
          <ac:spMkLst>
            <pc:docMk/>
            <pc:sldMk cId="3717267321" sldId="263"/>
            <ac:spMk id="2" creationId="{077F74A9-7677-CCDB-E5A2-4EA9F9305E6B}"/>
          </ac:spMkLst>
        </pc:spChg>
        <pc:spChg chg="mod">
          <ac:chgData name="Ionut Militaru (2128312)" userId="S::2128312@student.uwtsd.ac.uk::9e10addc-dc37-4da7-a650-73fee7b582c6" providerId="AD" clId="Web-{80FA9F25-260C-4CE0-8855-D7E80F8EF2BB}" dt="2022-10-12T18:25:40.643" v="784" actId="20577"/>
          <ac:spMkLst>
            <pc:docMk/>
            <pc:sldMk cId="3717267321" sldId="263"/>
            <ac:spMk id="3" creationId="{2242F5F0-C27B-8F91-776B-1D8488DD147B}"/>
          </ac:spMkLst>
        </pc:spChg>
      </pc:sldChg>
      <pc:sldChg chg="modSp new">
        <pc:chgData name="Ionut Militaru (2128312)" userId="S::2128312@student.uwtsd.ac.uk::9e10addc-dc37-4da7-a650-73fee7b582c6" providerId="AD" clId="Web-{80FA9F25-260C-4CE0-8855-D7E80F8EF2BB}" dt="2022-10-12T18:26:53.569" v="813" actId="20577"/>
        <pc:sldMkLst>
          <pc:docMk/>
          <pc:sldMk cId="251149427" sldId="264"/>
        </pc:sldMkLst>
        <pc:spChg chg="mod">
          <ac:chgData name="Ionut Militaru (2128312)" userId="S::2128312@student.uwtsd.ac.uk::9e10addc-dc37-4da7-a650-73fee7b582c6" providerId="AD" clId="Web-{80FA9F25-260C-4CE0-8855-D7E80F8EF2BB}" dt="2022-10-12T18:25:51.409" v="791" actId="20577"/>
          <ac:spMkLst>
            <pc:docMk/>
            <pc:sldMk cId="251149427" sldId="264"/>
            <ac:spMk id="2" creationId="{7400EBBF-CDD6-2180-4012-23D0BFF41F18}"/>
          </ac:spMkLst>
        </pc:spChg>
        <pc:spChg chg="mod">
          <ac:chgData name="Ionut Militaru (2128312)" userId="S::2128312@student.uwtsd.ac.uk::9e10addc-dc37-4da7-a650-73fee7b582c6" providerId="AD" clId="Web-{80FA9F25-260C-4CE0-8855-D7E80F8EF2BB}" dt="2022-10-12T18:26:53.569" v="813" actId="20577"/>
          <ac:spMkLst>
            <pc:docMk/>
            <pc:sldMk cId="251149427" sldId="264"/>
            <ac:spMk id="3" creationId="{10212402-0698-68FD-83E4-0E8F26B7F5ED}"/>
          </ac:spMkLst>
        </pc:spChg>
      </pc:sldChg>
    </pc:docChg>
  </pc:docChgLst>
  <pc:docChgLst>
    <pc:chgData name="Ionut Militaru (2128312)" userId="S::2128312@student.uwtsd.ac.uk::9e10addc-dc37-4da7-a650-73fee7b582c6" providerId="AD" clId="Web-{ECC048C2-5F2F-6800-923E-83FD64DC0308}"/>
    <pc:docChg chg="delSld">
      <pc:chgData name="Ionut Militaru (2128312)" userId="S::2128312@student.uwtsd.ac.uk::9e10addc-dc37-4da7-a650-73fee7b582c6" providerId="AD" clId="Web-{ECC048C2-5F2F-6800-923E-83FD64DC0308}" dt="2022-10-30T13:04:32.298" v="1"/>
      <pc:docMkLst>
        <pc:docMk/>
      </pc:docMkLst>
      <pc:sldChg chg="del">
        <pc:chgData name="Ionut Militaru (2128312)" userId="S::2128312@student.uwtsd.ac.uk::9e10addc-dc37-4da7-a650-73fee7b582c6" providerId="AD" clId="Web-{ECC048C2-5F2F-6800-923E-83FD64DC0308}" dt="2022-10-30T13:04:27.782" v="0"/>
        <pc:sldMkLst>
          <pc:docMk/>
          <pc:sldMk cId="2754372203" sldId="262"/>
        </pc:sldMkLst>
      </pc:sldChg>
      <pc:sldChg chg="del">
        <pc:chgData name="Ionut Militaru (2128312)" userId="S::2128312@student.uwtsd.ac.uk::9e10addc-dc37-4da7-a650-73fee7b582c6" providerId="AD" clId="Web-{ECC048C2-5F2F-6800-923E-83FD64DC0308}" dt="2022-10-30T13:04:32.298" v="1"/>
        <pc:sldMkLst>
          <pc:docMk/>
          <pc:sldMk cId="3717267321" sldId="263"/>
        </pc:sldMkLst>
      </pc:sldChg>
    </pc:docChg>
  </pc:docChgLst>
  <pc:docChgLst>
    <pc:chgData name="Ionut Militaru (2128312)" userId="S::2128312@student.uwtsd.ac.uk::9e10addc-dc37-4da7-a650-73fee7b582c6" providerId="AD" clId="Web-{E51ED982-E093-1C9B-830A-6DB0907CF846}"/>
    <pc:docChg chg="delSld">
      <pc:chgData name="Ionut Militaru (2128312)" userId="S::2128312@student.uwtsd.ac.uk::9e10addc-dc37-4da7-a650-73fee7b582c6" providerId="AD" clId="Web-{E51ED982-E093-1C9B-830A-6DB0907CF846}" dt="2022-10-24T10:25:41.079" v="0"/>
      <pc:docMkLst>
        <pc:docMk/>
      </pc:docMkLst>
      <pc:sldChg chg="del">
        <pc:chgData name="Ionut Militaru (2128312)" userId="S::2128312@student.uwtsd.ac.uk::9e10addc-dc37-4da7-a650-73fee7b582c6" providerId="AD" clId="Web-{E51ED982-E093-1C9B-830A-6DB0907CF846}" dt="2022-10-24T10:25:41.079" v="0"/>
        <pc:sldMkLst>
          <pc:docMk/>
          <pc:sldMk cId="251149427"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10/30/2022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165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1629" y="640080"/>
            <a:ext cx="4225290" cy="5578816"/>
          </a:xfrm>
        </p:spPr>
        <p:txBody>
          <a:bodyPr vert="horz" lIns="91440" tIns="45720" rIns="91440" bIns="45720" rtlCol="0">
            <a:normAutofit/>
          </a:bodyPr>
          <a:lstStyle/>
          <a:p>
            <a:pPr algn="ctr"/>
            <a:r>
              <a:rPr lang="en-US" sz="3400" b="1" u="sng">
                <a:solidFill>
                  <a:srgbClr val="FFFFFF"/>
                </a:solidFill>
              </a:rPr>
              <a:t>Name</a:t>
            </a:r>
            <a:r>
              <a:rPr lang="en-US" sz="3400">
                <a:solidFill>
                  <a:srgbClr val="FFFFFF"/>
                </a:solidFill>
              </a:rPr>
              <a:t>: Militaru Ionut Stefan</a:t>
            </a:r>
            <a:br>
              <a:rPr lang="en-US" sz="3400">
                <a:solidFill>
                  <a:srgbClr val="FFFFFF"/>
                </a:solidFill>
              </a:rPr>
            </a:br>
            <a:br>
              <a:rPr lang="en-US" sz="3400">
                <a:solidFill>
                  <a:srgbClr val="FFFFFF"/>
                </a:solidFill>
              </a:rPr>
            </a:br>
            <a:r>
              <a:rPr lang="en-US" sz="3400" b="1" u="sng">
                <a:solidFill>
                  <a:srgbClr val="FFFFFF"/>
                </a:solidFill>
              </a:rPr>
              <a:t>Student ID</a:t>
            </a:r>
            <a:r>
              <a:rPr lang="en-US" sz="3400">
                <a:solidFill>
                  <a:srgbClr val="FFFFFF"/>
                </a:solidFill>
              </a:rPr>
              <a:t>: 2128312</a:t>
            </a:r>
            <a:br>
              <a:rPr lang="en-US" sz="3400">
                <a:solidFill>
                  <a:srgbClr val="FFFFFF"/>
                </a:solidFill>
              </a:rPr>
            </a:br>
            <a:br>
              <a:rPr lang="en-US" sz="3400">
                <a:solidFill>
                  <a:srgbClr val="FFFFFF"/>
                </a:solidFill>
              </a:rPr>
            </a:br>
            <a:r>
              <a:rPr lang="en-US" sz="3400" b="1" u="sng">
                <a:solidFill>
                  <a:srgbClr val="FFFFFF"/>
                </a:solidFill>
              </a:rPr>
              <a:t>Module</a:t>
            </a:r>
            <a:r>
              <a:rPr lang="en-US" sz="3400">
                <a:solidFill>
                  <a:srgbClr val="FFFFFF"/>
                </a:solidFill>
              </a:rPr>
              <a:t>: BMSW4004</a:t>
            </a:r>
            <a:br>
              <a:rPr lang="en-US" sz="3400">
                <a:solidFill>
                  <a:srgbClr val="FFFFFF"/>
                </a:solidFill>
              </a:rPr>
            </a:br>
            <a:br>
              <a:rPr lang="en-US" sz="3400">
                <a:solidFill>
                  <a:srgbClr val="FFFFFF"/>
                </a:solidFill>
              </a:rPr>
            </a:br>
            <a:r>
              <a:rPr lang="en-US" sz="3400" b="1" u="sng">
                <a:solidFill>
                  <a:srgbClr val="FFFFFF"/>
                </a:solidFill>
              </a:rPr>
              <a:t>Lectured Name</a:t>
            </a:r>
            <a:r>
              <a:rPr lang="en-US" sz="3400">
                <a:solidFill>
                  <a:srgbClr val="FFFFFF"/>
                </a:solidFill>
              </a:rPr>
              <a:t>: Muhammad Islam</a:t>
            </a:r>
            <a:br>
              <a:rPr lang="en-US" sz="3400">
                <a:solidFill>
                  <a:srgbClr val="FFFFFF"/>
                </a:solidFill>
              </a:rPr>
            </a:br>
            <a:br>
              <a:rPr lang="en-US" sz="3400">
                <a:solidFill>
                  <a:srgbClr val="FFFFFF"/>
                </a:solidFill>
              </a:rPr>
            </a:br>
            <a:endParaRPr lang="en-US" sz="3400">
              <a:solidFill>
                <a:srgbClr val="FFFFFF"/>
              </a:solidFill>
            </a:endParaRPr>
          </a:p>
        </p:txBody>
      </p:sp>
      <p:pic>
        <p:nvPicPr>
          <p:cNvPr id="4" name="Picture 4" descr="Logo&#10;&#10;Description automatically generated">
            <a:extLst>
              <a:ext uri="{FF2B5EF4-FFF2-40B4-BE49-F238E27FC236}">
                <a16:creationId xmlns:a16="http://schemas.microsoft.com/office/drawing/2014/main" id="{75B55168-9846-C24C-FEDA-E826DFE18578}"/>
              </a:ext>
            </a:extLst>
          </p:cNvPr>
          <p:cNvPicPr>
            <a:picLocks noChangeAspect="1"/>
          </p:cNvPicPr>
          <p:nvPr/>
        </p:nvPicPr>
        <p:blipFill rotWithShape="1">
          <a:blip r:embed="rId2"/>
          <a:srcRect l="20697" r="4705" b="-2"/>
          <a:stretch/>
        </p:blipFill>
        <p:spPr>
          <a:xfrm>
            <a:off x="6096000" y="986884"/>
            <a:ext cx="5459470" cy="4885208"/>
          </a:xfrm>
          <a:prstGeom prst="rect">
            <a:avLst/>
          </a:prstGeom>
          <a:solidFill>
            <a:srgbClr val="FFFFFF"/>
          </a:solidFill>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D5B339F4-93B9-4E04-9721-143AD6782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0"/>
            <a:ext cx="7147352" cy="5777808"/>
            <a:chOff x="329184" y="1"/>
            <a:chExt cx="524256" cy="5777808"/>
          </a:xfrm>
        </p:grpSpPr>
        <p:cxnSp>
          <p:nvCxnSpPr>
            <p:cNvPr id="11" name="Straight Connector 1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86696-37FA-B669-8297-86D30BB25185}"/>
              </a:ext>
            </a:extLst>
          </p:cNvPr>
          <p:cNvSpPr>
            <a:spLocks noGrp="1"/>
          </p:cNvSpPr>
          <p:nvPr>
            <p:ph type="ctrTitle"/>
          </p:nvPr>
        </p:nvSpPr>
        <p:spPr>
          <a:xfrm>
            <a:off x="1524000" y="1231961"/>
            <a:ext cx="9144000" cy="2387600"/>
          </a:xfrm>
        </p:spPr>
        <p:txBody>
          <a:bodyPr>
            <a:normAutofit/>
          </a:bodyPr>
          <a:lstStyle/>
          <a:p>
            <a:r>
              <a:rPr lang="en-US" dirty="0">
                <a:cs typeface="Calibri Light"/>
              </a:rPr>
              <a:t>Introduction</a:t>
            </a:r>
            <a:endParaRPr lang="en-US" dirty="0"/>
          </a:p>
        </p:txBody>
      </p:sp>
      <p:sp>
        <p:nvSpPr>
          <p:cNvPr id="3" name="Subtitle 2">
            <a:extLst>
              <a:ext uri="{FF2B5EF4-FFF2-40B4-BE49-F238E27FC236}">
                <a16:creationId xmlns:a16="http://schemas.microsoft.com/office/drawing/2014/main" id="{0C03F395-D822-9AD3-A8E7-09B5FCDEF62C}"/>
              </a:ext>
            </a:extLst>
          </p:cNvPr>
          <p:cNvSpPr>
            <a:spLocks noGrp="1"/>
          </p:cNvSpPr>
          <p:nvPr>
            <p:ph type="subTitle" idx="1"/>
          </p:nvPr>
        </p:nvSpPr>
        <p:spPr>
          <a:xfrm>
            <a:off x="1524000" y="3803712"/>
            <a:ext cx="9144000" cy="1563686"/>
          </a:xfrm>
        </p:spPr>
        <p:txBody>
          <a:bodyPr vert="horz" lIns="91440" tIns="45720" rIns="91440" bIns="45720" rtlCol="0">
            <a:normAutofit/>
          </a:bodyPr>
          <a:lstStyle/>
          <a:p>
            <a:pPr marL="342900" indent="-342900">
              <a:buFont typeface="Wingdings" panose="020B0604020202020204" pitchFamily="34" charset="0"/>
              <a:buChar char="§"/>
            </a:pPr>
            <a:r>
              <a:rPr lang="en" sz="2000">
                <a:latin typeface="Calibri"/>
                <a:cs typeface="Calibri"/>
              </a:rPr>
              <a:t>There are resources and methods available to improve them decision making.</a:t>
            </a:r>
          </a:p>
          <a:p>
            <a:pPr marL="342900" indent="-342900">
              <a:buFont typeface="Wingdings" panose="020B0604020202020204" pitchFamily="34" charset="0"/>
              <a:buChar char="§"/>
            </a:pPr>
            <a:r>
              <a:rPr lang="en" sz="2000">
                <a:latin typeface="Calibri"/>
                <a:cs typeface="Calibri"/>
              </a:rPr>
              <a:t>Will face the pressure of inflation, supply chain and current cost of living are tight that affect spending the consumer and automatically will inevitably affect the profit of the organization </a:t>
            </a:r>
          </a:p>
        </p:txBody>
      </p:sp>
    </p:spTree>
    <p:extLst>
      <p:ext uri="{BB962C8B-B14F-4D97-AF65-F5344CB8AC3E}">
        <p14:creationId xmlns:p14="http://schemas.microsoft.com/office/powerpoint/2010/main" val="189369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5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37EDE-5533-790E-E308-1A3CB62460D6}"/>
              </a:ext>
            </a:extLst>
          </p:cNvPr>
          <p:cNvSpPr>
            <a:spLocks noGrp="1"/>
          </p:cNvSpPr>
          <p:nvPr>
            <p:ph type="title"/>
          </p:nvPr>
        </p:nvSpPr>
        <p:spPr>
          <a:xfrm>
            <a:off x="838201" y="345810"/>
            <a:ext cx="5120561" cy="1325563"/>
          </a:xfrm>
        </p:spPr>
        <p:txBody>
          <a:bodyPr>
            <a:normAutofit/>
          </a:bodyPr>
          <a:lstStyle/>
          <a:p>
            <a:r>
              <a:rPr lang="en-US">
                <a:cs typeface="Calibri Light"/>
              </a:rPr>
              <a:t>Pestel 1</a:t>
            </a:r>
            <a:endParaRPr lang="en-US"/>
          </a:p>
        </p:txBody>
      </p:sp>
      <p:sp>
        <p:nvSpPr>
          <p:cNvPr id="3" name="Content Placeholder 2">
            <a:extLst>
              <a:ext uri="{FF2B5EF4-FFF2-40B4-BE49-F238E27FC236}">
                <a16:creationId xmlns:a16="http://schemas.microsoft.com/office/drawing/2014/main" id="{4894F4CB-8B2A-F7FD-D0DF-5CA4D5FC4656}"/>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2600">
                <a:cs typeface="Calibri" panose="020F0502020204030204"/>
              </a:rPr>
              <a:t>Politic:</a:t>
            </a:r>
          </a:p>
          <a:p>
            <a:pPr marL="0" indent="0">
              <a:buNone/>
            </a:pPr>
            <a:r>
              <a:rPr lang="en-US" sz="2600">
                <a:cs typeface="Calibri" panose="020F0502020204030204"/>
              </a:rPr>
              <a:t>- infrastructure</a:t>
            </a:r>
          </a:p>
          <a:p>
            <a:pPr marL="0" indent="0">
              <a:buNone/>
            </a:pPr>
            <a:r>
              <a:rPr lang="en-US" sz="2600">
                <a:cs typeface="Calibri" panose="020F0502020204030204"/>
              </a:rPr>
              <a:t>- regulation</a:t>
            </a:r>
          </a:p>
          <a:p>
            <a:pPr marL="0" indent="0">
              <a:buNone/>
            </a:pPr>
            <a:r>
              <a:rPr lang="en-US" sz="2600">
                <a:cs typeface="Calibri" panose="020F0502020204030204"/>
              </a:rPr>
              <a:t>- tax policy</a:t>
            </a:r>
          </a:p>
          <a:p>
            <a:pPr marL="0" indent="0">
              <a:buNone/>
            </a:pPr>
            <a:endParaRPr lang="en-US" sz="2600">
              <a:cs typeface="Calibri" panose="020F0502020204030204"/>
            </a:endParaRPr>
          </a:p>
          <a:p>
            <a:pPr marL="0" indent="0">
              <a:buNone/>
            </a:pPr>
            <a:r>
              <a:rPr lang="en-US" sz="2600">
                <a:cs typeface="Calibri" panose="020F0502020204030204"/>
              </a:rPr>
              <a:t>Economical:</a:t>
            </a:r>
          </a:p>
          <a:p>
            <a:pPr marL="0" indent="0">
              <a:buNone/>
            </a:pPr>
            <a:r>
              <a:rPr lang="en-US" sz="2600">
                <a:cs typeface="Calibri" panose="020F0502020204030204"/>
              </a:rPr>
              <a:t>- growth rate</a:t>
            </a:r>
          </a:p>
          <a:p>
            <a:pPr marL="0" indent="0">
              <a:buNone/>
            </a:pPr>
            <a:r>
              <a:rPr lang="en-US" sz="2600">
                <a:cs typeface="Calibri" panose="020F0502020204030204"/>
              </a:rPr>
              <a:t>- inflation</a:t>
            </a:r>
          </a:p>
          <a:p>
            <a:pPr marL="0" indent="0">
              <a:buNone/>
            </a:pPr>
            <a:r>
              <a:rPr lang="en-US" sz="2600">
                <a:cs typeface="Calibri" panose="020F0502020204030204"/>
              </a:rPr>
              <a:t>- percentage of unemployment</a:t>
            </a:r>
          </a:p>
        </p:txBody>
      </p:sp>
      <p:sp>
        <p:nvSpPr>
          <p:cNvPr id="76" name="Oval 5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5" descr="Chart&#10;&#10;Description automatically generated">
            <a:extLst>
              <a:ext uri="{FF2B5EF4-FFF2-40B4-BE49-F238E27FC236}">
                <a16:creationId xmlns:a16="http://schemas.microsoft.com/office/drawing/2014/main" id="{2F1E3E9E-931D-690D-622F-A2400AE996DB}"/>
              </a:ext>
            </a:extLst>
          </p:cNvPr>
          <p:cNvPicPr>
            <a:picLocks noChangeAspect="1"/>
          </p:cNvPicPr>
          <p:nvPr/>
        </p:nvPicPr>
        <p:blipFill rotWithShape="1">
          <a:blip r:embed="rId2"/>
          <a:srcRect l="31743" r="1"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cene3d>
            <a:camera prst="orthographicFront"/>
            <a:lightRig rig="contrasting" dir="t">
              <a:rot lat="0" lon="0" rev="4200000"/>
            </a:lightRig>
          </a:scene3d>
          <a:sp3d prstMaterial="plastic">
            <a:bevelT w="381000" h="114300" prst="relaxedInset"/>
            <a:contourClr>
              <a:srgbClr val="969696"/>
            </a:contourClr>
          </a:sp3d>
        </p:spPr>
      </p:pic>
      <p:sp>
        <p:nvSpPr>
          <p:cNvPr id="77" name="Arc 6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A picture containing text, sign&#10;&#10;Description automatically generated">
            <a:extLst>
              <a:ext uri="{FF2B5EF4-FFF2-40B4-BE49-F238E27FC236}">
                <a16:creationId xmlns:a16="http://schemas.microsoft.com/office/drawing/2014/main" id="{9785C48C-BA9B-963C-EA74-3DBFA44A70D1}"/>
              </a:ext>
            </a:extLst>
          </p:cNvPr>
          <p:cNvPicPr>
            <a:picLocks noChangeAspect="1"/>
          </p:cNvPicPr>
          <p:nvPr/>
        </p:nvPicPr>
        <p:blipFill rotWithShape="1">
          <a:blip r:embed="rId3"/>
          <a:srcRect l="12682" r="601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74763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2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4AFAC-7525-DD33-981A-55627D4AC613}"/>
              </a:ext>
            </a:extLst>
          </p:cNvPr>
          <p:cNvSpPr>
            <a:spLocks noGrp="1"/>
          </p:cNvSpPr>
          <p:nvPr>
            <p:ph type="title"/>
          </p:nvPr>
        </p:nvSpPr>
        <p:spPr>
          <a:xfrm>
            <a:off x="838201" y="345810"/>
            <a:ext cx="5120561" cy="1325563"/>
          </a:xfrm>
        </p:spPr>
        <p:txBody>
          <a:bodyPr>
            <a:normAutofit/>
          </a:bodyPr>
          <a:lstStyle/>
          <a:p>
            <a:r>
              <a:rPr lang="en-US">
                <a:cs typeface="Calibri Light"/>
              </a:rPr>
              <a:t>Pestel 2</a:t>
            </a:r>
            <a:endParaRPr lang="en-US"/>
          </a:p>
        </p:txBody>
      </p:sp>
      <p:sp>
        <p:nvSpPr>
          <p:cNvPr id="3" name="Content Placeholder 2">
            <a:extLst>
              <a:ext uri="{FF2B5EF4-FFF2-40B4-BE49-F238E27FC236}">
                <a16:creationId xmlns:a16="http://schemas.microsoft.com/office/drawing/2014/main" id="{C44A729F-56AE-61E6-1E41-CE9CF6AD583F}"/>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2600">
                <a:cs typeface="Calibri" panose="020F0502020204030204"/>
              </a:rPr>
              <a:t>Social:</a:t>
            </a:r>
          </a:p>
          <a:p>
            <a:pPr marL="0" indent="0">
              <a:buNone/>
            </a:pPr>
            <a:r>
              <a:rPr lang="en-US" sz="2600">
                <a:cs typeface="Calibri" panose="020F0502020204030204"/>
              </a:rPr>
              <a:t>- population growth</a:t>
            </a:r>
          </a:p>
          <a:p>
            <a:pPr marL="0" indent="0">
              <a:buNone/>
            </a:pPr>
            <a:r>
              <a:rPr lang="en-US" sz="2600">
                <a:cs typeface="Calibri" panose="020F0502020204030204"/>
              </a:rPr>
              <a:t>- digital relationships</a:t>
            </a:r>
          </a:p>
          <a:p>
            <a:pPr marL="0" indent="0">
              <a:buNone/>
            </a:pPr>
            <a:r>
              <a:rPr lang="en-US" sz="2600">
                <a:cs typeface="Calibri" panose="020F0502020204030204"/>
              </a:rPr>
              <a:t>- age distribution</a:t>
            </a:r>
          </a:p>
          <a:p>
            <a:pPr marL="0" indent="0">
              <a:buNone/>
            </a:pPr>
            <a:endParaRPr lang="en-US" sz="2600">
              <a:cs typeface="Calibri" panose="020F0502020204030204"/>
            </a:endParaRPr>
          </a:p>
          <a:p>
            <a:pPr marL="0" indent="0">
              <a:buNone/>
            </a:pPr>
            <a:r>
              <a:rPr lang="en-US" sz="2600">
                <a:cs typeface="Calibri" panose="020F0502020204030204"/>
              </a:rPr>
              <a:t>Technological:</a:t>
            </a:r>
          </a:p>
          <a:p>
            <a:pPr marL="0" indent="0">
              <a:buNone/>
            </a:pPr>
            <a:r>
              <a:rPr lang="en-US" sz="2600">
                <a:cs typeface="Calibri" panose="020F0502020204030204"/>
              </a:rPr>
              <a:t>- emerging technologies</a:t>
            </a:r>
          </a:p>
          <a:p>
            <a:pPr marL="0" indent="0">
              <a:buNone/>
            </a:pPr>
            <a:r>
              <a:rPr lang="en-US" sz="2600">
                <a:cs typeface="Calibri" panose="020F0502020204030204"/>
              </a:rPr>
              <a:t>- research and investment</a:t>
            </a:r>
          </a:p>
          <a:p>
            <a:pPr marL="0" indent="0">
              <a:buNone/>
            </a:pPr>
            <a:r>
              <a:rPr lang="en-US" sz="2600">
                <a:cs typeface="Calibri" panose="020F0502020204030204"/>
              </a:rPr>
              <a:t>- innovation</a:t>
            </a:r>
          </a:p>
        </p:txBody>
      </p:sp>
      <p:sp>
        <p:nvSpPr>
          <p:cNvPr id="52"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shape&#10;&#10;Description automatically generated">
            <a:extLst>
              <a:ext uri="{FF2B5EF4-FFF2-40B4-BE49-F238E27FC236}">
                <a16:creationId xmlns:a16="http://schemas.microsoft.com/office/drawing/2014/main" id="{6A588F28-ABF9-C11B-E237-B6E884CCCEE5}"/>
              </a:ext>
            </a:extLst>
          </p:cNvPr>
          <p:cNvPicPr>
            <a:picLocks noChangeAspect="1"/>
          </p:cNvPicPr>
          <p:nvPr/>
        </p:nvPicPr>
        <p:blipFill rotWithShape="1">
          <a:blip r:embed="rId2"/>
          <a:srcRect l="14862" r="1949"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53" name="Arc 2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5" descr="Diagram&#10;&#10;Description automatically generated">
            <a:extLst>
              <a:ext uri="{FF2B5EF4-FFF2-40B4-BE49-F238E27FC236}">
                <a16:creationId xmlns:a16="http://schemas.microsoft.com/office/drawing/2014/main" id="{BC20C043-C4CE-A58D-9DE9-DCFA4AD0BEA2}"/>
              </a:ext>
            </a:extLst>
          </p:cNvPr>
          <p:cNvPicPr>
            <a:picLocks noChangeAspect="1"/>
          </p:cNvPicPr>
          <p:nvPr/>
        </p:nvPicPr>
        <p:blipFill rotWithShape="1">
          <a:blip r:embed="rId3"/>
          <a:srcRect l="29799" r="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386681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58938-CDFB-348B-2178-E186FD5C5DDE}"/>
              </a:ext>
            </a:extLst>
          </p:cNvPr>
          <p:cNvSpPr>
            <a:spLocks noGrp="1"/>
          </p:cNvSpPr>
          <p:nvPr>
            <p:ph type="title"/>
          </p:nvPr>
        </p:nvSpPr>
        <p:spPr>
          <a:xfrm>
            <a:off x="838201" y="345810"/>
            <a:ext cx="5120561" cy="1325563"/>
          </a:xfrm>
        </p:spPr>
        <p:txBody>
          <a:bodyPr>
            <a:normAutofit/>
          </a:bodyPr>
          <a:lstStyle/>
          <a:p>
            <a:r>
              <a:rPr lang="en-US">
                <a:cs typeface="Calibri Light"/>
              </a:rPr>
              <a:t>Pestel 3</a:t>
            </a:r>
            <a:endParaRPr lang="en-US"/>
          </a:p>
        </p:txBody>
      </p:sp>
      <p:sp>
        <p:nvSpPr>
          <p:cNvPr id="3" name="Content Placeholder 2">
            <a:extLst>
              <a:ext uri="{FF2B5EF4-FFF2-40B4-BE49-F238E27FC236}">
                <a16:creationId xmlns:a16="http://schemas.microsoft.com/office/drawing/2014/main" id="{E992B76B-75DA-7887-1E70-A54D9C3C31D9}"/>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2400">
                <a:cs typeface="Calibri" panose="020F0502020204030204"/>
              </a:rPr>
              <a:t>Environmental:</a:t>
            </a:r>
            <a:endParaRPr lang="en-US" sz="2400"/>
          </a:p>
          <a:p>
            <a:pPr marL="0" indent="0">
              <a:buNone/>
            </a:pPr>
            <a:r>
              <a:rPr lang="en-US" sz="2400">
                <a:cs typeface="Calibri" panose="020F0502020204030204"/>
              </a:rPr>
              <a:t>- regulation</a:t>
            </a:r>
          </a:p>
          <a:p>
            <a:pPr marL="0" indent="0">
              <a:buNone/>
            </a:pPr>
            <a:r>
              <a:rPr lang="en-US" sz="2400">
                <a:cs typeface="Calibri" panose="020F0502020204030204"/>
              </a:rPr>
              <a:t>- constitutional support</a:t>
            </a:r>
          </a:p>
          <a:p>
            <a:pPr marL="0" indent="0">
              <a:buNone/>
            </a:pPr>
            <a:r>
              <a:rPr lang="en-US" sz="2400">
                <a:cs typeface="Calibri" panose="020F0502020204030204"/>
              </a:rPr>
              <a:t>- energy consumption</a:t>
            </a:r>
          </a:p>
          <a:p>
            <a:pPr marL="0" indent="0">
              <a:buNone/>
            </a:pPr>
            <a:endParaRPr lang="en-US" sz="2400">
              <a:cs typeface="Calibri" panose="020F0502020204030204"/>
            </a:endParaRPr>
          </a:p>
          <a:p>
            <a:pPr marL="0" indent="0">
              <a:buNone/>
            </a:pPr>
            <a:r>
              <a:rPr lang="en-US" sz="2400">
                <a:cs typeface="Calibri" panose="020F0502020204030204"/>
              </a:rPr>
              <a:t>Legal:</a:t>
            </a:r>
          </a:p>
          <a:p>
            <a:pPr marL="0" indent="0">
              <a:buNone/>
            </a:pPr>
            <a:r>
              <a:rPr lang="en-US" sz="2400">
                <a:cs typeface="Calibri" panose="020F0502020204030204"/>
              </a:rPr>
              <a:t>- social and solidarity economic system </a:t>
            </a:r>
          </a:p>
          <a:p>
            <a:pPr marL="0" indent="0">
              <a:buNone/>
            </a:pPr>
            <a:r>
              <a:rPr lang="en-US" sz="2400">
                <a:cs typeface="Calibri" panose="020F0502020204030204"/>
              </a:rPr>
              <a:t>- property rights with restrictions</a:t>
            </a:r>
          </a:p>
          <a:p>
            <a:pPr marL="0" indent="0">
              <a:buNone/>
            </a:pPr>
            <a:r>
              <a:rPr lang="en-US" sz="2400">
                <a:cs typeface="Calibri" panose="020F0502020204030204"/>
              </a:rPr>
              <a:t>- employment law</a:t>
            </a:r>
          </a:p>
        </p:txBody>
      </p:sp>
      <p:sp>
        <p:nvSpPr>
          <p:cNvPr id="23"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5" descr="A picture containing text, clipart&#10;&#10;Description automatically generated">
            <a:extLst>
              <a:ext uri="{FF2B5EF4-FFF2-40B4-BE49-F238E27FC236}">
                <a16:creationId xmlns:a16="http://schemas.microsoft.com/office/drawing/2014/main" id="{BD7190B6-7B18-1C62-581C-0C74DDEA37BE}"/>
              </a:ext>
            </a:extLst>
          </p:cNvPr>
          <p:cNvPicPr>
            <a:picLocks noChangeAspect="1"/>
          </p:cNvPicPr>
          <p:nvPr/>
        </p:nvPicPr>
        <p:blipFill rotWithShape="1">
          <a:blip r:embed="rId2"/>
          <a:srcRect t="2657" r="2" b="3205"/>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5" name="Arc 2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Text&#10;&#10;Description automatically generated">
            <a:extLst>
              <a:ext uri="{FF2B5EF4-FFF2-40B4-BE49-F238E27FC236}">
                <a16:creationId xmlns:a16="http://schemas.microsoft.com/office/drawing/2014/main" id="{AEA563E6-302F-6B8B-37D8-31ECF8B9DBB2}"/>
              </a:ext>
            </a:extLst>
          </p:cNvPr>
          <p:cNvPicPr>
            <a:picLocks noChangeAspect="1"/>
          </p:cNvPicPr>
          <p:nvPr/>
        </p:nvPicPr>
        <p:blipFill rotWithShape="1">
          <a:blip r:embed="rId3"/>
          <a:srcRect l="383" r="18280"/>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175523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3FB0A9E4-FE4F-6B4B-6DD3-BB7449557376}"/>
              </a:ext>
            </a:extLst>
          </p:cNvPr>
          <p:cNvPicPr>
            <a:picLocks noChangeAspect="1"/>
          </p:cNvPicPr>
          <p:nvPr/>
        </p:nvPicPr>
        <p:blipFill rotWithShape="1">
          <a:blip r:embed="rId2"/>
          <a:srcRect t="18143" r="-1" b="1416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7" descr="Graphical user interface&#10;&#10;Description automatically generated">
            <a:extLst>
              <a:ext uri="{FF2B5EF4-FFF2-40B4-BE49-F238E27FC236}">
                <a16:creationId xmlns:a16="http://schemas.microsoft.com/office/drawing/2014/main" id="{82C30FD2-763B-7496-45B3-8E028DA0D944}"/>
              </a:ext>
            </a:extLst>
          </p:cNvPr>
          <p:cNvPicPr>
            <a:picLocks noChangeAspect="1"/>
          </p:cNvPicPr>
          <p:nvPr/>
        </p:nvPicPr>
        <p:blipFill rotWithShape="1">
          <a:blip r:embed="rId3"/>
          <a:srcRect t="14866" r="-2" b="597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5" name="Freeform: Shape 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C994BE3-6560-1D58-BC60-CAAEBD0F4083}"/>
              </a:ext>
            </a:extLst>
          </p:cNvPr>
          <p:cNvSpPr>
            <a:spLocks noGrp="1"/>
          </p:cNvSpPr>
          <p:nvPr>
            <p:ph type="title"/>
          </p:nvPr>
        </p:nvSpPr>
        <p:spPr>
          <a:xfrm>
            <a:off x="448056" y="859536"/>
            <a:ext cx="4832802" cy="1243584"/>
          </a:xfrm>
        </p:spPr>
        <p:txBody>
          <a:bodyPr>
            <a:normAutofit/>
          </a:bodyPr>
          <a:lstStyle/>
          <a:p>
            <a:r>
              <a:rPr lang="en-US" sz="3400">
                <a:cs typeface="Calibri Light"/>
              </a:rPr>
              <a:t>Swot 1</a:t>
            </a:r>
            <a:endParaRPr lang="en-US" sz="3400"/>
          </a:p>
        </p:txBody>
      </p:sp>
      <p:sp>
        <p:nvSpPr>
          <p:cNvPr id="29" name="Rectangle 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1ABD010-C60E-1F88-B6F7-DFE5CFEFD1D4}"/>
              </a:ext>
            </a:extLst>
          </p:cNvPr>
          <p:cNvSpPr>
            <a:spLocks noGrp="1"/>
          </p:cNvSpPr>
          <p:nvPr>
            <p:ph idx="1"/>
          </p:nvPr>
        </p:nvSpPr>
        <p:spPr>
          <a:xfrm>
            <a:off x="448056" y="2512611"/>
            <a:ext cx="4832803" cy="3664351"/>
          </a:xfrm>
        </p:spPr>
        <p:txBody>
          <a:bodyPr vert="horz" lIns="91440" tIns="45720" rIns="91440" bIns="45720" rtlCol="0">
            <a:normAutofit/>
          </a:bodyPr>
          <a:lstStyle/>
          <a:p>
            <a:pPr marL="0" indent="0">
              <a:buNone/>
            </a:pPr>
            <a:r>
              <a:rPr lang="en-US" sz="2000">
                <a:cs typeface="Calibri" panose="020F0502020204030204"/>
              </a:rPr>
              <a:t>Strengths:</a:t>
            </a:r>
          </a:p>
          <a:p>
            <a:pPr marL="0" indent="0">
              <a:buNone/>
            </a:pPr>
            <a:r>
              <a:rPr lang="en-US" sz="2000">
                <a:cs typeface="Calibri" panose="020F0502020204030204"/>
              </a:rPr>
              <a:t>- blogging</a:t>
            </a:r>
          </a:p>
          <a:p>
            <a:pPr marL="0" indent="0">
              <a:buNone/>
            </a:pPr>
            <a:r>
              <a:rPr lang="en-US" sz="2000">
                <a:cs typeface="Calibri" panose="020F0502020204030204"/>
              </a:rPr>
              <a:t>- control writing</a:t>
            </a:r>
          </a:p>
          <a:p>
            <a:pPr marL="0" indent="0">
              <a:buNone/>
            </a:pPr>
            <a:r>
              <a:rPr lang="en-US" sz="2000">
                <a:cs typeface="Calibri" panose="020F0502020204030204"/>
              </a:rPr>
              <a:t>- search engine optimization</a:t>
            </a:r>
          </a:p>
          <a:p>
            <a:pPr marL="0" indent="0">
              <a:buNone/>
            </a:pPr>
            <a:endParaRPr lang="en-US" sz="2000">
              <a:cs typeface="Calibri" panose="020F0502020204030204"/>
            </a:endParaRPr>
          </a:p>
          <a:p>
            <a:pPr marL="0" indent="0">
              <a:buNone/>
            </a:pPr>
            <a:r>
              <a:rPr lang="en-US" sz="2000">
                <a:cs typeface="Calibri" panose="020F0502020204030204"/>
              </a:rPr>
              <a:t>Weaknesses:</a:t>
            </a:r>
          </a:p>
          <a:p>
            <a:pPr marL="0" indent="0">
              <a:buNone/>
            </a:pPr>
            <a:r>
              <a:rPr lang="en-US" sz="2000">
                <a:cs typeface="Calibri" panose="020F0502020204030204"/>
              </a:rPr>
              <a:t>- lack of initiative in learning new software</a:t>
            </a:r>
          </a:p>
          <a:p>
            <a:pPr marL="0" indent="0">
              <a:buNone/>
            </a:pPr>
            <a:r>
              <a:rPr lang="en-US" sz="2000">
                <a:cs typeface="Calibri" panose="020F0502020204030204"/>
              </a:rPr>
              <a:t>- high prices</a:t>
            </a:r>
          </a:p>
          <a:p>
            <a:pPr marL="0" indent="0">
              <a:buNone/>
            </a:pPr>
            <a:r>
              <a:rPr lang="en-US" sz="2000">
                <a:cs typeface="Calibri" panose="020F0502020204030204"/>
              </a:rPr>
              <a:t>- customer retention</a:t>
            </a:r>
          </a:p>
          <a:p>
            <a:pPr marL="0" indent="0">
              <a:buNone/>
            </a:pPr>
            <a:endParaRPr lang="en-US" sz="2000">
              <a:cs typeface="Calibri" panose="020F0502020204030204"/>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1285088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10B4F-6F07-DEC8-DCDD-D1A78B5FC1A0}"/>
              </a:ext>
            </a:extLst>
          </p:cNvPr>
          <p:cNvSpPr>
            <a:spLocks noGrp="1"/>
          </p:cNvSpPr>
          <p:nvPr>
            <p:ph type="title"/>
          </p:nvPr>
        </p:nvSpPr>
        <p:spPr>
          <a:xfrm>
            <a:off x="838201" y="365125"/>
            <a:ext cx="3816095" cy="1938076"/>
          </a:xfrm>
        </p:spPr>
        <p:txBody>
          <a:bodyPr>
            <a:normAutofit/>
          </a:bodyPr>
          <a:lstStyle/>
          <a:p>
            <a:r>
              <a:rPr lang="en-US">
                <a:cs typeface="Calibri Light"/>
              </a:rPr>
              <a:t>Swot 2</a:t>
            </a:r>
            <a:endParaRPr lang="en-US"/>
          </a:p>
        </p:txBody>
      </p:sp>
      <p:sp>
        <p:nvSpPr>
          <p:cNvPr id="3" name="Content Placeholder 2">
            <a:extLst>
              <a:ext uri="{FF2B5EF4-FFF2-40B4-BE49-F238E27FC236}">
                <a16:creationId xmlns:a16="http://schemas.microsoft.com/office/drawing/2014/main" id="{3F2F88F0-18C9-5AAB-89C2-6B8A65A0D3B1}"/>
              </a:ext>
            </a:extLst>
          </p:cNvPr>
          <p:cNvSpPr>
            <a:spLocks noGrp="1"/>
          </p:cNvSpPr>
          <p:nvPr>
            <p:ph idx="1"/>
          </p:nvPr>
        </p:nvSpPr>
        <p:spPr>
          <a:xfrm>
            <a:off x="838201" y="2482589"/>
            <a:ext cx="3816096" cy="3694373"/>
          </a:xfrm>
        </p:spPr>
        <p:txBody>
          <a:bodyPr vert="horz" lIns="91440" tIns="45720" rIns="91440" bIns="45720" rtlCol="0">
            <a:normAutofit/>
          </a:bodyPr>
          <a:lstStyle/>
          <a:p>
            <a:pPr marL="0" indent="0">
              <a:buNone/>
            </a:pPr>
            <a:r>
              <a:rPr lang="en-US" sz="1700">
                <a:cs typeface="Calibri"/>
              </a:rPr>
              <a:t>Opportunities:</a:t>
            </a:r>
          </a:p>
          <a:p>
            <a:pPr marL="0" indent="0">
              <a:buNone/>
            </a:pPr>
            <a:r>
              <a:rPr lang="en-US" sz="1700">
                <a:cs typeface="Calibri"/>
              </a:rPr>
              <a:t>- increase demand for high-quality content</a:t>
            </a:r>
          </a:p>
          <a:p>
            <a:pPr marL="0" indent="0">
              <a:buNone/>
            </a:pPr>
            <a:r>
              <a:rPr lang="en-US" sz="1700">
                <a:cs typeface="Calibri"/>
              </a:rPr>
              <a:t>- recruit more staff</a:t>
            </a:r>
          </a:p>
          <a:p>
            <a:pPr marL="0" indent="0">
              <a:buNone/>
            </a:pPr>
            <a:r>
              <a:rPr lang="en-US" sz="1700">
                <a:cs typeface="Calibri"/>
              </a:rPr>
              <a:t>- inefficient operation</a:t>
            </a:r>
          </a:p>
          <a:p>
            <a:pPr marL="0" indent="0">
              <a:buNone/>
            </a:pPr>
            <a:endParaRPr lang="en-US" sz="1700">
              <a:cs typeface="Calibri"/>
            </a:endParaRPr>
          </a:p>
          <a:p>
            <a:pPr marL="0" indent="0">
              <a:buNone/>
            </a:pPr>
            <a:r>
              <a:rPr lang="en-US" sz="1700">
                <a:cs typeface="Calibri"/>
              </a:rPr>
              <a:t>Threats:</a:t>
            </a:r>
            <a:endParaRPr lang="en-US" sz="1700"/>
          </a:p>
          <a:p>
            <a:pPr marL="0" indent="0">
              <a:buNone/>
            </a:pPr>
            <a:r>
              <a:rPr lang="en-US" sz="1700">
                <a:cs typeface="Calibri"/>
              </a:rPr>
              <a:t>- new competitors</a:t>
            </a:r>
          </a:p>
          <a:p>
            <a:pPr marL="0" indent="0">
              <a:buNone/>
            </a:pPr>
            <a:r>
              <a:rPr lang="en-US" sz="1700">
                <a:cs typeface="Calibri"/>
              </a:rPr>
              <a:t>- competitive pressure</a:t>
            </a:r>
          </a:p>
          <a:p>
            <a:pPr marL="0" indent="0">
              <a:buNone/>
            </a:pPr>
            <a:r>
              <a:rPr lang="en-US" sz="1700">
                <a:cs typeface="Calibri"/>
              </a:rPr>
              <a:t>- high inflation</a:t>
            </a:r>
          </a:p>
        </p:txBody>
      </p:sp>
      <p:pic>
        <p:nvPicPr>
          <p:cNvPr id="5" name="Picture 5" descr="Graphical user interface, application&#10;&#10;Description automatically generated">
            <a:extLst>
              <a:ext uri="{FF2B5EF4-FFF2-40B4-BE49-F238E27FC236}">
                <a16:creationId xmlns:a16="http://schemas.microsoft.com/office/drawing/2014/main" id="{903B1C6F-9BDD-9B9D-25EE-E76E97A86A95}"/>
              </a:ext>
            </a:extLst>
          </p:cNvPr>
          <p:cNvPicPr>
            <a:picLocks noChangeAspect="1"/>
          </p:cNvPicPr>
          <p:nvPr/>
        </p:nvPicPr>
        <p:blipFill rotWithShape="1">
          <a:blip r:embed="rId2"/>
          <a:srcRect r="1" b="23822"/>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descr="A picture containing text&#10;&#10;Description automatically generated">
            <a:extLst>
              <a:ext uri="{FF2B5EF4-FFF2-40B4-BE49-F238E27FC236}">
                <a16:creationId xmlns:a16="http://schemas.microsoft.com/office/drawing/2014/main" id="{2C844530-0E55-A4D1-CC3C-67F33EFE66A2}"/>
              </a:ext>
            </a:extLst>
          </p:cNvPr>
          <p:cNvPicPr>
            <a:picLocks noChangeAspect="1"/>
          </p:cNvPicPr>
          <p:nvPr/>
        </p:nvPicPr>
        <p:blipFill rotWithShape="1">
          <a:blip r:embed="rId3"/>
          <a:srcRect t="20286" r="-1" b="28659"/>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162001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6BB06-97F8-217E-B7CD-F2E7B3185A8F}"/>
              </a:ext>
            </a:extLst>
          </p:cNvPr>
          <p:cNvSpPr>
            <a:spLocks noGrp="1"/>
          </p:cNvSpPr>
          <p:nvPr>
            <p:ph type="title"/>
          </p:nvPr>
        </p:nvSpPr>
        <p:spPr>
          <a:xfrm>
            <a:off x="709047" y="-216061"/>
            <a:ext cx="10515600" cy="1325563"/>
          </a:xfrm>
        </p:spPr>
        <p:txBody>
          <a:bodyPr/>
          <a:lstStyle/>
          <a:p>
            <a:r>
              <a:rPr lang="en-US" dirty="0">
                <a:cs typeface="Calibri Light"/>
              </a:rPr>
              <a:t>                              Fishbone</a:t>
            </a:r>
            <a:endParaRPr lang="en-US" dirty="0"/>
          </a:p>
        </p:txBody>
      </p:sp>
      <p:sp>
        <p:nvSpPr>
          <p:cNvPr id="3" name="Content Placeholder 2">
            <a:extLst>
              <a:ext uri="{FF2B5EF4-FFF2-40B4-BE49-F238E27FC236}">
                <a16:creationId xmlns:a16="http://schemas.microsoft.com/office/drawing/2014/main" id="{5241C848-D951-6CC4-9CBB-EE7B62B57A5F}"/>
              </a:ext>
            </a:extLst>
          </p:cNvPr>
          <p:cNvSpPr>
            <a:spLocks noGrp="1"/>
          </p:cNvSpPr>
          <p:nvPr>
            <p:ph idx="1"/>
          </p:nvPr>
        </p:nvSpPr>
        <p:spPr>
          <a:xfrm>
            <a:off x="11624" y="1192778"/>
            <a:ext cx="11342176" cy="5604117"/>
          </a:xfrm>
        </p:spPr>
        <p:txBody>
          <a:bodyPr vert="horz" lIns="91440" tIns="45720" rIns="91440" bIns="45720" rtlCol="0" anchor="t">
            <a:normAutofit fontScale="70000" lnSpcReduction="20000"/>
          </a:bodyPr>
          <a:lstStyle/>
          <a:p>
            <a:pPr marL="0" indent="0">
              <a:buNone/>
            </a:pPr>
            <a:r>
              <a:rPr lang="en-US" u="sng" dirty="0">
                <a:cs typeface="Calibri" panose="020F0502020204030204"/>
              </a:rPr>
              <a:t>MATERIAL </a:t>
            </a:r>
            <a:r>
              <a:rPr lang="en-US" dirty="0">
                <a:cs typeface="Calibri" panose="020F0502020204030204"/>
              </a:rPr>
              <a:t>                 </a:t>
            </a:r>
            <a:r>
              <a:rPr lang="en-US" u="sng" dirty="0">
                <a:cs typeface="Calibri" panose="020F0502020204030204"/>
              </a:rPr>
              <a:t>EMPLOYEE</a:t>
            </a:r>
            <a:r>
              <a:rPr lang="en-US" dirty="0">
                <a:cs typeface="Calibri" panose="020F0502020204030204"/>
              </a:rPr>
              <a:t>                  </a:t>
            </a:r>
            <a:r>
              <a:rPr lang="en-US" u="sng" dirty="0">
                <a:cs typeface="Calibri" panose="020F0502020204030204"/>
              </a:rPr>
              <a:t> MEASUREMENTS</a:t>
            </a:r>
          </a:p>
          <a:p>
            <a:pPr marL="0" indent="0">
              <a:buNone/>
            </a:pPr>
            <a:endParaRPr lang="en-US" dirty="0">
              <a:cs typeface="Calibri" panose="020F0502020204030204"/>
            </a:endParaRPr>
          </a:p>
          <a:p>
            <a:pPr marL="0" indent="0">
              <a:buNone/>
            </a:pPr>
            <a:r>
              <a:rPr lang="en-US" dirty="0">
                <a:cs typeface="Calibri" panose="020F0502020204030204"/>
              </a:rPr>
              <a:t>                               </a:t>
            </a:r>
          </a:p>
          <a:p>
            <a:pPr marL="0" indent="0">
              <a:buNone/>
            </a:pPr>
            <a:r>
              <a:rPr lang="en-US" dirty="0">
                <a:cs typeface="Calibri" panose="020F0502020204030204"/>
              </a:rPr>
              <a:t>Suppliers                   Qualified staff                         Limited resources</a:t>
            </a:r>
          </a:p>
          <a:p>
            <a:pPr marL="0" indent="0">
              <a:buNone/>
            </a:pPr>
            <a:r>
              <a:rPr lang="en-US" dirty="0">
                <a:cs typeface="Calibri" panose="020F0502020204030204"/>
              </a:rPr>
              <a:t>         </a:t>
            </a:r>
          </a:p>
          <a:p>
            <a:pPr marL="0" indent="0">
              <a:buNone/>
            </a:pPr>
            <a:r>
              <a:rPr lang="en-US" dirty="0">
                <a:cs typeface="Calibri" panose="020F0502020204030204"/>
              </a:rPr>
              <a:t>Price grow up                        Dissatisfaction of staff         Inspectors</a:t>
            </a:r>
          </a:p>
          <a:p>
            <a:pPr marL="0" indent="0">
              <a:buNone/>
            </a:pPr>
            <a:endParaRPr lang="en-US" dirty="0">
              <a:cs typeface="Calibri" panose="020F0502020204030204"/>
            </a:endParaRPr>
          </a:p>
          <a:p>
            <a:pPr marL="0" indent="0">
              <a:buNone/>
            </a:pPr>
            <a:endParaRPr lang="en-US" dirty="0">
              <a:cs typeface="Calibri" panose="020F0502020204030204"/>
            </a:endParaRPr>
          </a:p>
          <a:p>
            <a:pPr marL="0" indent="0">
              <a:buNone/>
            </a:pPr>
            <a:endParaRPr lang="en-US" dirty="0">
              <a:cs typeface="Calibri" panose="020F0502020204030204"/>
            </a:endParaRPr>
          </a:p>
          <a:p>
            <a:pPr marL="0" indent="0">
              <a:buNone/>
            </a:pPr>
            <a:endParaRPr lang="en-US" dirty="0">
              <a:cs typeface="Calibri" panose="020F0502020204030204"/>
            </a:endParaRPr>
          </a:p>
          <a:p>
            <a:pPr marL="0" indent="0">
              <a:buNone/>
            </a:pPr>
            <a:endParaRPr lang="en-US" dirty="0">
              <a:cs typeface="Calibri" panose="020F0502020204030204"/>
            </a:endParaRPr>
          </a:p>
          <a:p>
            <a:pPr marL="0" indent="0">
              <a:buNone/>
            </a:pPr>
            <a:r>
              <a:rPr lang="en-US" dirty="0">
                <a:cs typeface="Calibri" panose="020F0502020204030204"/>
              </a:rPr>
              <a:t>Lack of  maintenance                 Cost of living                               Inflation</a:t>
            </a:r>
          </a:p>
          <a:p>
            <a:pPr marL="0" indent="0">
              <a:buNone/>
            </a:pPr>
            <a:endParaRPr lang="en-US" dirty="0">
              <a:cs typeface="Calibri" panose="020F0502020204030204"/>
            </a:endParaRPr>
          </a:p>
          <a:p>
            <a:pPr marL="0" indent="0">
              <a:buNone/>
            </a:pPr>
            <a:r>
              <a:rPr lang="en-US" dirty="0">
                <a:cs typeface="Calibri" panose="020F0502020204030204"/>
              </a:rPr>
              <a:t>                                                                                                    Lock down</a:t>
            </a:r>
          </a:p>
          <a:p>
            <a:pPr marL="0" indent="0">
              <a:buNone/>
            </a:pPr>
            <a:endParaRPr lang="en-US" dirty="0">
              <a:cs typeface="Calibri" panose="020F0502020204030204"/>
            </a:endParaRPr>
          </a:p>
          <a:p>
            <a:pPr marL="0" indent="0">
              <a:buNone/>
            </a:pPr>
            <a:r>
              <a:rPr lang="en-US" u="sng" dirty="0">
                <a:cs typeface="Calibri" panose="020F0502020204030204"/>
              </a:rPr>
              <a:t>MACHINE</a:t>
            </a:r>
            <a:r>
              <a:rPr lang="en-US" dirty="0">
                <a:cs typeface="Calibri" panose="020F0502020204030204"/>
              </a:rPr>
              <a:t>                      </a:t>
            </a:r>
            <a:r>
              <a:rPr lang="en-US" u="sng" dirty="0">
                <a:cs typeface="Calibri" panose="020F0502020204030204"/>
              </a:rPr>
              <a:t>METHOD</a:t>
            </a:r>
            <a:r>
              <a:rPr lang="en-US" dirty="0">
                <a:cs typeface="Calibri" panose="020F0502020204030204"/>
              </a:rPr>
              <a:t>                      </a:t>
            </a:r>
            <a:r>
              <a:rPr lang="en-US" u="sng" dirty="0">
                <a:cs typeface="Calibri" panose="020F0502020204030204"/>
              </a:rPr>
              <a:t>ENVIRONMENT</a:t>
            </a:r>
          </a:p>
        </p:txBody>
      </p:sp>
      <p:sp>
        <p:nvSpPr>
          <p:cNvPr id="4" name="Arrow: Right 3">
            <a:extLst>
              <a:ext uri="{FF2B5EF4-FFF2-40B4-BE49-F238E27FC236}">
                <a16:creationId xmlns:a16="http://schemas.microsoft.com/office/drawing/2014/main" id="{B56068AF-79F4-DBF9-72BC-5E7AEB4563C1}"/>
              </a:ext>
            </a:extLst>
          </p:cNvPr>
          <p:cNvSpPr/>
          <p:nvPr/>
        </p:nvSpPr>
        <p:spPr>
          <a:xfrm>
            <a:off x="841067" y="3186683"/>
            <a:ext cx="9970575" cy="17952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Arrow Connector 4">
            <a:extLst>
              <a:ext uri="{FF2B5EF4-FFF2-40B4-BE49-F238E27FC236}">
                <a16:creationId xmlns:a16="http://schemas.microsoft.com/office/drawing/2014/main" id="{0E824CD6-C015-67A6-8450-D6C2D31B784C}"/>
              </a:ext>
            </a:extLst>
          </p:cNvPr>
          <p:cNvCxnSpPr/>
          <p:nvPr/>
        </p:nvCxnSpPr>
        <p:spPr>
          <a:xfrm>
            <a:off x="7215268" y="1526098"/>
            <a:ext cx="2079355" cy="204061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905B8EA6-B74B-A7B5-A8D4-354A99F3B297}"/>
              </a:ext>
            </a:extLst>
          </p:cNvPr>
          <p:cNvCxnSpPr/>
          <p:nvPr/>
        </p:nvCxnSpPr>
        <p:spPr>
          <a:xfrm>
            <a:off x="4155160" y="1759380"/>
            <a:ext cx="1769389" cy="180813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B79F6A8-6E20-4ED6-6103-60BA05754B14}"/>
              </a:ext>
            </a:extLst>
          </p:cNvPr>
          <p:cNvCxnSpPr/>
          <p:nvPr/>
        </p:nvCxnSpPr>
        <p:spPr>
          <a:xfrm>
            <a:off x="1430849" y="1863509"/>
            <a:ext cx="1575660" cy="170481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43042F2-7361-4E54-0971-2D21BBD7836D}"/>
              </a:ext>
            </a:extLst>
          </p:cNvPr>
          <p:cNvCxnSpPr/>
          <p:nvPr/>
        </p:nvCxnSpPr>
        <p:spPr>
          <a:xfrm flipV="1">
            <a:off x="1767452" y="4796078"/>
            <a:ext cx="1459423" cy="167898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D9FA3CA-05AD-2BA1-3E54-C39E0DDF4419}"/>
              </a:ext>
            </a:extLst>
          </p:cNvPr>
          <p:cNvCxnSpPr/>
          <p:nvPr/>
        </p:nvCxnSpPr>
        <p:spPr>
          <a:xfrm flipV="1">
            <a:off x="4493378" y="4796886"/>
            <a:ext cx="1846881" cy="164023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54B2C14-FC46-EC95-593E-1A991E3F6005}"/>
              </a:ext>
            </a:extLst>
          </p:cNvPr>
          <p:cNvCxnSpPr/>
          <p:nvPr/>
        </p:nvCxnSpPr>
        <p:spPr>
          <a:xfrm flipV="1">
            <a:off x="7748830" y="4733117"/>
            <a:ext cx="1627321" cy="1549830"/>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4324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9CE4-66F0-F1D8-AD00-270B35EA63A7}"/>
              </a:ext>
            </a:extLst>
          </p:cNvPr>
          <p:cNvSpPr>
            <a:spLocks noGrp="1"/>
          </p:cNvSpPr>
          <p:nvPr>
            <p:ph type="title"/>
          </p:nvPr>
        </p:nvSpPr>
        <p:spPr>
          <a:xfrm>
            <a:off x="838200" y="365125"/>
            <a:ext cx="10515600" cy="1325563"/>
          </a:xfrm>
        </p:spPr>
        <p:txBody>
          <a:bodyPr>
            <a:normAutofit/>
          </a:bodyPr>
          <a:lstStyle/>
          <a:p>
            <a:r>
              <a:rPr lang="en-US" sz="5400">
                <a:cs typeface="Calibri Light"/>
              </a:rPr>
              <a:t>Alternative solution </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A82663-CDDF-E1B4-A5DB-118605B5AE90}"/>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When company’s supply chain costs increased, Torque purchased a high-performing catalyst which will form high yield.</a:t>
            </a:r>
            <a:endParaRPr lang="en-US" sz="2200">
              <a:cs typeface="Calibri"/>
            </a:endParaRPr>
          </a:p>
          <a:p>
            <a:r>
              <a:rPr lang="en-US" sz="2200">
                <a:ea typeface="+mn-lt"/>
                <a:cs typeface="+mn-lt"/>
              </a:rPr>
              <a:t>Even though, organization was giving more for its equipment, high harvest was larger adequate that entire earnings actually increased.</a:t>
            </a:r>
            <a:endParaRPr lang="en-US" sz="2200">
              <a:cs typeface="Calibri"/>
            </a:endParaRPr>
          </a:p>
          <a:p>
            <a:r>
              <a:rPr lang="en-US" sz="2200">
                <a:ea typeface="+mn-lt"/>
                <a:cs typeface="+mn-lt"/>
              </a:rPr>
              <a:t>When costs reduced, it transferred back towards resources that formed slightly low yields however at substantial low cost. Organizations can also convey risk externally through cooperating with other enterprises in search for mutual targets.</a:t>
            </a:r>
            <a:endParaRPr lang="en-US" sz="2200">
              <a:cs typeface="Calibri"/>
            </a:endParaRPr>
          </a:p>
          <a:p>
            <a:endParaRPr lang="en-US" sz="2200">
              <a:cs typeface="Calibri"/>
            </a:endParaRPr>
          </a:p>
          <a:p>
            <a:endParaRPr lang="en-US" sz="2200">
              <a:cs typeface="Calibri"/>
            </a:endParaRPr>
          </a:p>
          <a:p>
            <a:endParaRPr lang="en-US" sz="2200">
              <a:cs typeface="Calibri"/>
            </a:endParaRPr>
          </a:p>
        </p:txBody>
      </p:sp>
    </p:spTree>
    <p:extLst>
      <p:ext uri="{BB962C8B-B14F-4D97-AF65-F5344CB8AC3E}">
        <p14:creationId xmlns:p14="http://schemas.microsoft.com/office/powerpoint/2010/main" val="1417809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4B5F48-DBE5-278C-DB78-5F48302E5B7C}"/>
              </a:ext>
            </a:extLst>
          </p:cNvPr>
          <p:cNvSpPr>
            <a:spLocks noGrp="1"/>
          </p:cNvSpPr>
          <p:nvPr>
            <p:ph type="ctrTitle"/>
          </p:nvPr>
        </p:nvSpPr>
        <p:spPr>
          <a:xfrm>
            <a:off x="643467" y="321734"/>
            <a:ext cx="10905066" cy="1135737"/>
          </a:xfrm>
        </p:spPr>
        <p:txBody>
          <a:bodyPr vert="horz" lIns="91440" tIns="45720" rIns="91440" bIns="45720" rtlCol="0" anchor="ctr">
            <a:normAutofit/>
          </a:bodyPr>
          <a:lstStyle/>
          <a:p>
            <a:pPr algn="l"/>
            <a:r>
              <a:rPr lang="en-US" sz="3600" kern="1200">
                <a:solidFill>
                  <a:schemeClr val="tx1"/>
                </a:solidFill>
                <a:latin typeface="+mj-lt"/>
                <a:ea typeface="+mj-ea"/>
                <a:cs typeface="+mj-cs"/>
              </a:rPr>
              <a:t>Conclusion</a:t>
            </a:r>
          </a:p>
        </p:txBody>
      </p:sp>
      <p:sp>
        <p:nvSpPr>
          <p:cNvPr id="3" name="Subtitle 2">
            <a:extLst>
              <a:ext uri="{FF2B5EF4-FFF2-40B4-BE49-F238E27FC236}">
                <a16:creationId xmlns:a16="http://schemas.microsoft.com/office/drawing/2014/main" id="{CACB8B9F-7D05-6579-BAA1-6610299E02A4}"/>
              </a:ext>
            </a:extLst>
          </p:cNvPr>
          <p:cNvSpPr>
            <a:spLocks noGrp="1"/>
          </p:cNvSpPr>
          <p:nvPr>
            <p:ph type="subTitle" idx="1"/>
          </p:nvPr>
        </p:nvSpPr>
        <p:spPr>
          <a:xfrm>
            <a:off x="643467" y="1782981"/>
            <a:ext cx="10905066" cy="4393982"/>
          </a:xfrm>
        </p:spPr>
        <p:txBody>
          <a:bodyPr vert="horz" lIns="91440" tIns="45720" rIns="91440" bIns="45720" rtlCol="0" anchor="t">
            <a:normAutofit/>
          </a:bodyPr>
          <a:lstStyle/>
          <a:p>
            <a:pPr marL="342900" indent="-228600" algn="l">
              <a:buFont typeface="Arial" panose="020B0604020202020204" pitchFamily="34" charset="0"/>
              <a:buChar char="•"/>
            </a:pPr>
            <a:r>
              <a:rPr lang="en-US" sz="2000"/>
              <a:t>Ensure employee well-being.</a:t>
            </a:r>
          </a:p>
          <a:p>
            <a:pPr marL="342900" indent="-228600" algn="l">
              <a:buFont typeface="Arial" panose="020B0604020202020204" pitchFamily="34" charset="0"/>
              <a:buChar char="•"/>
            </a:pPr>
            <a:r>
              <a:rPr lang="en-US" sz="2000"/>
              <a:t>Conduct risk assessment and scenario planning.</a:t>
            </a:r>
          </a:p>
          <a:p>
            <a:pPr marL="342900" indent="-228600" algn="l">
              <a:buFont typeface="Arial" panose="020B0604020202020204" pitchFamily="34" charset="0"/>
              <a:buChar char="•"/>
            </a:pPr>
            <a:r>
              <a:rPr lang="en-US" sz="2000"/>
              <a:t>Ensure prompt and open communication.</a:t>
            </a:r>
          </a:p>
          <a:p>
            <a:pPr marL="342900" indent="-228600" algn="l">
              <a:buFont typeface="Arial" panose="020B0604020202020204" pitchFamily="34" charset="0"/>
              <a:buChar char="•"/>
            </a:pPr>
            <a:r>
              <a:rPr lang="en-US" sz="2000" dirty="0"/>
              <a:t>Improve social media.</a:t>
            </a:r>
            <a:endParaRPr lang="en-US" sz="2000" dirty="0">
              <a:cs typeface="Calibri"/>
            </a:endParaRPr>
          </a:p>
          <a:p>
            <a:pPr marL="342900" indent="-228600" algn="l">
              <a:buFont typeface="Arial" panose="020B0604020202020204" pitchFamily="34" charset="0"/>
              <a:buChar char="•"/>
            </a:pPr>
            <a:r>
              <a:rPr lang="en-US" sz="2000" dirty="0">
                <a:cs typeface="Calibri"/>
              </a:rPr>
              <a:t>Make </a:t>
            </a:r>
            <a:r>
              <a:rPr lang="en-US" sz="2000">
                <a:cs typeface="Calibri"/>
              </a:rPr>
              <a:t>discount.</a:t>
            </a:r>
            <a:endParaRPr lang="en-US" sz="2000" dirty="0">
              <a:cs typeface="Calibri"/>
            </a:endParaRPr>
          </a:p>
          <a:p>
            <a:pPr marL="342900" indent="-228600" algn="l">
              <a:buFont typeface="Arial" panose="020B0604020202020204" pitchFamily="34" charset="0"/>
              <a:buChar char="•"/>
            </a:pPr>
            <a:r>
              <a:rPr lang="en-US" sz="2000" dirty="0">
                <a:cs typeface="Calibri" panose="020F0502020204030204"/>
              </a:rPr>
              <a:t>Free </a:t>
            </a:r>
            <a:r>
              <a:rPr lang="en-US" sz="2000">
                <a:cs typeface="Calibri" panose="020F0502020204030204"/>
              </a:rPr>
              <a:t>delivery,</a:t>
            </a:r>
            <a:endParaRPr lang="en-US" sz="2000" dirty="0">
              <a:cs typeface="Calibri" panose="020F0502020204030204"/>
            </a:endParaRPr>
          </a:p>
          <a:p>
            <a:pPr indent="-228600" algn="l">
              <a:buFont typeface="Arial" panose="020B0604020202020204" pitchFamily="34" charset="0"/>
              <a:buChar char="•"/>
            </a:pPr>
            <a:endParaRPr lang="en-US" sz="20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162175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Name: Militaru Ionut Stefan  Student ID: 2128312  Module: BMSW4004  Lectured Name: Muhammad Islam  </vt:lpstr>
      <vt:lpstr>Introduction</vt:lpstr>
      <vt:lpstr>Pestel 1</vt:lpstr>
      <vt:lpstr>Pestel 2</vt:lpstr>
      <vt:lpstr>Pestel 3</vt:lpstr>
      <vt:lpstr>Swot 1</vt:lpstr>
      <vt:lpstr>Swot 2</vt:lpstr>
      <vt:lpstr>                              Fishbone</vt:lpstr>
      <vt:lpstr>Alternative solution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553</cp:revision>
  <dcterms:created xsi:type="dcterms:W3CDTF">2022-10-12T16:19:29Z</dcterms:created>
  <dcterms:modified xsi:type="dcterms:W3CDTF">2022-10-30T21:50:40Z</dcterms:modified>
</cp:coreProperties>
</file>