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?>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93DEE9-DF58-42D2-89A9-F3B5B2D2C7CC}" v="6" dt="2021-07-12T15:59:13.3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?>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Ranson" userId="bd674e60-c8d2-451e-a4e7-303541e3934a" providerId="ADAL" clId="{4893DEE9-DF58-42D2-89A9-F3B5B2D2C7CC}"/>
    <pc:docChg chg="undo redo custSel addSld modSld">
      <pc:chgData name="Paul Ranson" userId="bd674e60-c8d2-451e-a4e7-303541e3934a" providerId="ADAL" clId="{4893DEE9-DF58-42D2-89A9-F3B5B2D2C7CC}" dt="2021-07-12T15:59:31.788" v="455"/>
      <pc:docMkLst>
        <pc:docMk/>
      </pc:docMkLst>
      <pc:sldChg chg="addSp modSp mod">
        <pc:chgData name="Paul Ranson" userId="bd674e60-c8d2-451e-a4e7-303541e3934a" providerId="ADAL" clId="{4893DEE9-DF58-42D2-89A9-F3B5B2D2C7CC}" dt="2021-07-12T15:57:02.181" v="392" actId="1076"/>
        <pc:sldMkLst>
          <pc:docMk/>
          <pc:sldMk cId="1876998125" sldId="256"/>
        </pc:sldMkLst>
        <pc:spChg chg="mod">
          <ac:chgData name="Paul Ranson" userId="bd674e60-c8d2-451e-a4e7-303541e3934a" providerId="ADAL" clId="{4893DEE9-DF58-42D2-89A9-F3B5B2D2C7CC}" dt="2021-07-12T15:57:02.181" v="392" actId="1076"/>
          <ac:spMkLst>
            <pc:docMk/>
            <pc:sldMk cId="1876998125" sldId="256"/>
            <ac:spMk id="2" creationId="{1D9CD990-D739-44EF-88D2-CD8066AE9789}"/>
          </ac:spMkLst>
        </pc:spChg>
        <pc:spChg chg="add mod">
          <ac:chgData name="Paul Ranson" userId="bd674e60-c8d2-451e-a4e7-303541e3934a" providerId="ADAL" clId="{4893DEE9-DF58-42D2-89A9-F3B5B2D2C7CC}" dt="2021-07-12T15:57:00.438" v="391" actId="20577"/>
          <ac:spMkLst>
            <pc:docMk/>
            <pc:sldMk cId="1876998125" sldId="256"/>
            <ac:spMk id="4" creationId="{DC549404-5BA2-4186-8B65-EC6D96B88334}"/>
          </ac:spMkLst>
        </pc:spChg>
      </pc:sldChg>
      <pc:sldChg chg="addSp modSp new mod">
        <pc:chgData name="Paul Ranson" userId="bd674e60-c8d2-451e-a4e7-303541e3934a" providerId="ADAL" clId="{4893DEE9-DF58-42D2-89A9-F3B5B2D2C7CC}" dt="2021-07-12T15:57:09.399" v="395" actId="20577"/>
        <pc:sldMkLst>
          <pc:docMk/>
          <pc:sldMk cId="2993229003" sldId="259"/>
        </pc:sldMkLst>
        <pc:spChg chg="mod">
          <ac:chgData name="Paul Ranson" userId="bd674e60-c8d2-451e-a4e7-303541e3934a" providerId="ADAL" clId="{4893DEE9-DF58-42D2-89A9-F3B5B2D2C7CC}" dt="2021-07-12T15:54:11.699" v="26" actId="20577"/>
          <ac:spMkLst>
            <pc:docMk/>
            <pc:sldMk cId="2993229003" sldId="259"/>
            <ac:spMk id="2" creationId="{4FFDD5A8-103C-4F16-BA14-0EF25087EDB0}"/>
          </ac:spMkLst>
        </pc:spChg>
        <pc:spChg chg="mod">
          <ac:chgData name="Paul Ranson" userId="bd674e60-c8d2-451e-a4e7-303541e3934a" providerId="ADAL" clId="{4893DEE9-DF58-42D2-89A9-F3B5B2D2C7CC}" dt="2021-07-12T15:55:46.168" v="371" actId="20577"/>
          <ac:spMkLst>
            <pc:docMk/>
            <pc:sldMk cId="2993229003" sldId="259"/>
            <ac:spMk id="3" creationId="{4D68A624-6A51-4CFA-AFFD-E84E65838F35}"/>
          </ac:spMkLst>
        </pc:spChg>
        <pc:spChg chg="add mod">
          <ac:chgData name="Paul Ranson" userId="bd674e60-c8d2-451e-a4e7-303541e3934a" providerId="ADAL" clId="{4893DEE9-DF58-42D2-89A9-F3B5B2D2C7CC}" dt="2021-07-12T15:55:09.376" v="216" actId="20577"/>
          <ac:spMkLst>
            <pc:docMk/>
            <pc:sldMk cId="2993229003" sldId="259"/>
            <ac:spMk id="4" creationId="{38F6609B-8292-4C9D-99D6-49DF739A12AA}"/>
          </ac:spMkLst>
        </pc:spChg>
        <pc:spChg chg="add mod">
          <ac:chgData name="Paul Ranson" userId="bd674e60-c8d2-451e-a4e7-303541e3934a" providerId="ADAL" clId="{4893DEE9-DF58-42D2-89A9-F3B5B2D2C7CC}" dt="2021-07-12T15:57:09.399" v="395" actId="20577"/>
          <ac:spMkLst>
            <pc:docMk/>
            <pc:sldMk cId="2993229003" sldId="259"/>
            <ac:spMk id="5" creationId="{42465A3E-C9E5-466E-B036-F00777C69875}"/>
          </ac:spMkLst>
        </pc:spChg>
      </pc:sldChg>
      <pc:sldChg chg="addSp delSp modSp new mod">
        <pc:chgData name="Paul Ranson" userId="bd674e60-c8d2-451e-a4e7-303541e3934a" providerId="ADAL" clId="{4893DEE9-DF58-42D2-89A9-F3B5B2D2C7CC}" dt="2021-07-12T15:59:31.788" v="455"/>
        <pc:sldMkLst>
          <pc:docMk/>
          <pc:sldMk cId="4077069813" sldId="260"/>
        </pc:sldMkLst>
        <pc:spChg chg="mod">
          <ac:chgData name="Paul Ranson" userId="bd674e60-c8d2-451e-a4e7-303541e3934a" providerId="ADAL" clId="{4893DEE9-DF58-42D2-89A9-F3B5B2D2C7CC}" dt="2021-07-12T15:58:51.394" v="418" actId="20577"/>
          <ac:spMkLst>
            <pc:docMk/>
            <pc:sldMk cId="4077069813" sldId="260"/>
            <ac:spMk id="2" creationId="{3B64A59D-11F8-45E5-B93D-DC576D71FEAF}"/>
          </ac:spMkLst>
        </pc:spChg>
        <pc:spChg chg="mod">
          <ac:chgData name="Paul Ranson" userId="bd674e60-c8d2-451e-a4e7-303541e3934a" providerId="ADAL" clId="{4893DEE9-DF58-42D2-89A9-F3B5B2D2C7CC}" dt="2021-07-12T15:59:31.788" v="455"/>
          <ac:spMkLst>
            <pc:docMk/>
            <pc:sldMk cId="4077069813" sldId="260"/>
            <ac:spMk id="3" creationId="{11A3069C-0E53-49CB-800B-B3A89838317F}"/>
          </ac:spMkLst>
        </pc:spChg>
        <pc:spChg chg="add mod">
          <ac:chgData name="Paul Ranson" userId="bd674e60-c8d2-451e-a4e7-303541e3934a" providerId="ADAL" clId="{4893DEE9-DF58-42D2-89A9-F3B5B2D2C7CC}" dt="2021-07-12T15:58:36.365" v="397"/>
          <ac:spMkLst>
            <pc:docMk/>
            <pc:sldMk cId="4077069813" sldId="260"/>
            <ac:spMk id="4" creationId="{91C4456C-6BDD-43FF-98D0-59845CF61704}"/>
          </ac:spMkLst>
        </pc:spChg>
        <pc:spChg chg="add del mod">
          <ac:chgData name="Paul Ranson" userId="bd674e60-c8d2-451e-a4e7-303541e3934a" providerId="ADAL" clId="{4893DEE9-DF58-42D2-89A9-F3B5B2D2C7CC}" dt="2021-07-12T15:59:13.314" v="441"/>
          <ac:spMkLst>
            <pc:docMk/>
            <pc:sldMk cId="4077069813" sldId="260"/>
            <ac:spMk id="5" creationId="{3E03C5C5-9CDB-4753-94B6-D2DB4B6D907E}"/>
          </ac:spMkLst>
        </pc:spChg>
      </pc:sldChg>
    </pc:docChg>
  </pc:docChgLst>
</pc:chgInfo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16B1C-C55D-4251-BEA5-5F98CB0AE1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CE1D9C-5488-4DB8-8A0A-9FB1332C81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D2291-76E0-4F15-86C9-20F885C6E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B9AA3-A3BB-494E-A601-193075EBD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1BCEC7-A2F6-4187-A9C9-B85D5D6C5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019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6D6EB-9EEF-4696-A8D7-42885CB5D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F33A2-3425-4EFA-83BE-41E6527A07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9385F-95DF-4003-A796-01594C437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1EB01-BD82-4594-9FD4-7B2924534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9FC54-DDD7-40AE-A9AE-164ADB0F0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51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E5199-11D0-46EA-B2DD-711A9A11A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8AD6F-6174-4E61-8715-6FC96A2F6A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7B4F6-A8D1-4EB5-9451-8D183DFAB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C1AB4-2FA2-41DB-A41D-045253A64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31249-3ACB-4F16-831D-EE5E496C1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44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5FD54-C5DF-4F89-A09C-B96DE5783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F4A43-D36D-4F0A-925F-B1F27DF5B3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8739A5-DCBB-4E57-95F2-BC03A4417A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29E82E-8458-42A7-B7E0-9B48F3089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46BCCA-AB2B-4B6C-A268-FB7BE1651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50C001-983A-46E5-87EA-1DDC022E8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264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8E6E6-EDA2-444D-9173-559CA735B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ADD7F-BEF4-4970-B7F7-3D18C1FF53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C40558-ABBD-49A4-845F-2F3049A2C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44F72-6874-4505-9F6C-C84C47EEF8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78B26E-D245-42ED-A8DC-0E501E0ED9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337F8F-FFFD-4FBA-869C-D66127EF4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518F33-6CAC-4DDD-9E32-B86E3A33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33F019-D68B-47D4-BC6D-7BC6FD3A5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029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C4FC9-742B-414C-92DE-381100E13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0784CB-B7ED-4DD3-82E5-42CB8F94B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298EC6-0ADF-45E2-A458-C64767A9E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88980F-235C-4812-BEB7-5CF0BBE48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82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107685-A87B-42B7-A1F0-0BB4D14B1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E4C872-3E7F-4278-8D1E-B02D72678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9043BE-D2BB-4639-8397-D8D0FE374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0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BA6F1-E7A0-4262-89B1-1AF0F8075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27184-A2D5-4D28-B3A5-B271F148F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E46468-DF24-4C19-ACBE-F5344B3F9E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FE67A6-BC18-46FF-97D5-FFFEB20B8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F176C1-E320-4D93-8008-1BC1FD118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C9106E-1781-4318-AAB8-BE92F9D76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781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F8BB6-DB3E-41FA-A4DE-8E2C5AEDF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8728F7-0CA8-4022-9711-9C7744D8B9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4317E9-CFE4-48E6-9C18-2B19807B98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FB7526-278E-4162-8817-F2D789651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4EDB2-E32E-4CC4-99B4-15485571E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21C81-D30D-41D1-80E9-46CB5EF47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90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E5506-00C2-4F32-B570-80046B04A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AA2CAE-2DE5-40F5-9E8C-4FBA47812C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6A5E6D-FAA2-48D8-B48B-136562522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1D4EB-793F-4557-B7C0-8F531B5C6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86572-608B-4D2B-9EC7-A15C42AC7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966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53EC58-9A8B-49F7-8B08-1C8BA65550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6FE2D8-863E-4B84-8563-41C2B43517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29E63-93FE-4526-938F-E2391706D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AE0426-D317-4FCB-8552-76EBFA166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793DC-E6B8-4BF7-8F6D-D0ECAAF51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061604"/>
      </p:ext>
    </p:extLst>
  </p:cSld>
  <p:clrMapOvr>
    <a:masterClrMapping/>
  </p:clrMapOvr>
</p:sldLayout>
</file>

<file path=ppt/slideMasters/_rels/slideMaster1.xml.rels><?xml version="1.0" encoding="utf-8"?>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6905A3-DD5A-4F7A-8868-3ADFD2D18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7630B-D77E-48DF-94E1-5032573917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72E2BC-F83F-4A77-9084-54C0566686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CE465-3445-4BC9-9BC2-552816F2A3DB}" type="datetimeFigureOut">
              <a:rPr lang="en-GB" smtClean="0"/>
              <a:t>12/07/2021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0ECEF-1FF2-4FDD-81BA-E41E124125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2BC00-2E16-4031-967B-462887E3D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577C5-095A-421D-BF67-BF32D51B8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551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?>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?>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CD990-D739-44EF-88D2-CD8066AE97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14438"/>
            <a:ext cx="9144000" cy="2387600"/>
          </a:xfrm>
        </p:spPr>
        <p:txBody>
          <a:bodyPr/>
          <a:lstStyle/>
          <a:p>
            <a:pPr rtl="0"/>
            <a:r>
              <a:rPr lang="cy-GB"/>
              <a:t>Cwblhewch y disgrifiadau graffigol</a:t>
            </a:r>
            <a:br>
              <a:rPr lang="en-GB" dirty="0"/>
            </a:br>
            <a:r>
              <a:rPr lang="cy-GB"/>
              <a:t>canlynol 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60080B-A82E-4D13-A474-76331D7C00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rtl="0"/>
            <a:r>
              <a:rPr lang="cy-GB"/>
              <a:t>Meddwl dargyfeiriol a chydgyfeiriol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549404-5BA2-4186-8B65-EC6D96B88334}"/>
              </a:ext>
            </a:extLst>
          </p:cNvPr>
          <p:cNvSpPr txBox="1"/>
          <p:nvPr/>
        </p:nvSpPr>
        <p:spPr>
          <a:xfrm>
            <a:off x="584200" y="381000"/>
            <a:ext cx="278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Is-adran 1</a:t>
            </a:r>
          </a:p>
        </p:txBody>
      </p:sp>
    </p:spTree>
    <p:extLst>
      <p:ext uri="{BB962C8B-B14F-4D97-AF65-F5344CB8AC3E}">
        <p14:creationId xmlns:p14="http://schemas.microsoft.com/office/powerpoint/2010/main" val="1876998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54F5585-DFC0-4279-B2FA-2C8534D408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1420" y="643466"/>
            <a:ext cx="8409159" cy="55710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FEF48C-A6E7-4148-BCEB-024C759AA002}"/>
              </a:ext>
            </a:extLst>
          </p:cNvPr>
          <p:cNvSpPr txBox="1"/>
          <p:nvPr/>
        </p:nvSpPr>
        <p:spPr>
          <a:xfrm>
            <a:off x="8412480" y="300446"/>
            <a:ext cx="3187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Meddwl ___________</a:t>
            </a:r>
          </a:p>
        </p:txBody>
      </p:sp>
    </p:spTree>
    <p:extLst>
      <p:ext uri="{BB962C8B-B14F-4D97-AF65-F5344CB8AC3E}">
        <p14:creationId xmlns:p14="http://schemas.microsoft.com/office/powerpoint/2010/main" val="3013224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AFEF48C-A6E7-4148-BCEB-024C759AA002}"/>
              </a:ext>
            </a:extLst>
          </p:cNvPr>
          <p:cNvSpPr txBox="1"/>
          <p:nvPr/>
        </p:nvSpPr>
        <p:spPr>
          <a:xfrm>
            <a:off x="8412480" y="300446"/>
            <a:ext cx="3187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Meddwl ___________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08B54F-C752-46DF-8BDF-0C234B1093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2441" y="369332"/>
            <a:ext cx="5084819" cy="6074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5457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4A59D-11F8-45E5-B93D-DC576D71F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cy-GB"/>
              <a:t>Techneg SCAMPER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3069C-0E53-49CB-800B-B3A8983831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rtl="0"/>
            <a:r>
              <a:rPr lang="cy-GB"/>
              <a:t>S. _______________________________________________ 	</a:t>
            </a:r>
          </a:p>
          <a:p>
            <a:pPr rtl="0"/>
            <a:r>
              <a:rPr lang="cy-GB"/>
              <a:t>C. _______________________________________________</a:t>
            </a:r>
          </a:p>
          <a:p>
            <a:pPr rtl="0"/>
            <a:r>
              <a:rPr lang="cy-GB"/>
              <a:t>A. _______________________________________________</a:t>
            </a:r>
          </a:p>
          <a:p>
            <a:pPr rtl="0"/>
            <a:r>
              <a:rPr lang="cy-GB"/>
              <a:t>M. _______________________________________________</a:t>
            </a:r>
          </a:p>
          <a:p>
            <a:pPr rtl="0"/>
            <a:r>
              <a:rPr lang="cy-GB"/>
              <a:t>P. _______________________________________________</a:t>
            </a:r>
          </a:p>
          <a:p>
            <a:pPr rtl="0"/>
            <a:r>
              <a:rPr lang="cy-GB"/>
              <a:t>E. _______________________________________________</a:t>
            </a:r>
          </a:p>
          <a:p>
            <a:pPr rtl="0"/>
            <a:r>
              <a:rPr lang="cy-GB"/>
              <a:t>R. 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C4456C-6BDD-43FF-98D0-59845CF61704}"/>
              </a:ext>
            </a:extLst>
          </p:cNvPr>
          <p:cNvSpPr txBox="1"/>
          <p:nvPr/>
        </p:nvSpPr>
        <p:spPr>
          <a:xfrm>
            <a:off x="584200" y="381000"/>
            <a:ext cx="278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Is-adran 2</a:t>
            </a:r>
          </a:p>
        </p:txBody>
      </p:sp>
    </p:spTree>
    <p:extLst>
      <p:ext uri="{BB962C8B-B14F-4D97-AF65-F5344CB8AC3E}">
        <p14:creationId xmlns:p14="http://schemas.microsoft.com/office/powerpoint/2010/main" val="4077069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c="http://schemas.openxmlformats.org/drawingml/2006/chart" xmlns:c15="http://schemas.microsoft.com/office/drawing/2012/chart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DD5A8-103C-4F16-BA14-0EF25087E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cy-GB"/>
              <a:t>Y 4W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8A624-6A51-4CFA-AFFD-E84E65838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632075"/>
          </a:xfrm>
        </p:spPr>
        <p:txBody>
          <a:bodyPr/>
          <a:lstStyle/>
          <a:p>
            <a:pPr rtl="0"/>
            <a:r>
              <a:rPr lang="cy-GB"/>
              <a:t>Pwy _______________________________________________</a:t>
            </a:r>
          </a:p>
          <a:p>
            <a:pPr rtl="0"/>
            <a:r>
              <a:rPr lang="cy-GB"/>
              <a:t>Beth _______________________________________________</a:t>
            </a:r>
          </a:p>
          <a:p>
            <a:pPr rtl="0"/>
            <a:r>
              <a:rPr lang="cy-GB"/>
              <a:t>Ble _______________________________________________</a:t>
            </a:r>
          </a:p>
          <a:p>
            <a:pPr rtl="0"/>
            <a:r>
              <a:rPr lang="cy-GB"/>
              <a:t>Pryd _______________________________________________</a:t>
            </a:r>
          </a:p>
          <a:p>
            <a:pPr rtl="0"/>
            <a:r>
              <a:rPr lang="cy-GB"/>
              <a:t>Pam _______________________________________________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F6609B-8292-4C9D-99D6-49DF739A12AA}"/>
              </a:ext>
            </a:extLst>
          </p:cNvPr>
          <p:cNvSpPr txBox="1"/>
          <p:nvPr/>
        </p:nvSpPr>
        <p:spPr>
          <a:xfrm>
            <a:off x="838200" y="5080000"/>
            <a:ext cx="10515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Mae datganiad problem yn cymryd y rhain ac yn cael ei ffurfio fel a ganlyn:</a:t>
            </a:r>
          </a:p>
          <a:p>
            <a:endParaRPr lang="en-GB" dirty="0"/>
          </a:p>
          <a:p>
            <a:pPr rtl="0"/>
            <a:r>
              <a:rPr lang="cy-GB"/>
              <a:t>__________________________________________________________________________________________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465A3E-C9E5-466E-B036-F00777C69875}"/>
              </a:ext>
            </a:extLst>
          </p:cNvPr>
          <p:cNvSpPr txBox="1"/>
          <p:nvPr/>
        </p:nvSpPr>
        <p:spPr>
          <a:xfrm>
            <a:off x="584200" y="381000"/>
            <a:ext cx="2781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rtl="0"/>
            <a:r>
              <a:rPr lang="cy-GB"/>
              <a:t>Is-adran 2</a:t>
            </a:r>
          </a:p>
        </p:txBody>
      </p:sp>
    </p:spTree>
    <p:extLst>
      <p:ext uri="{BB962C8B-B14F-4D97-AF65-F5344CB8AC3E}">
        <p14:creationId xmlns:p14="http://schemas.microsoft.com/office/powerpoint/2010/main" val="2993229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88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Complete the following graphical descriptions of </vt:lpstr>
      <vt:lpstr>PowerPoint Presentation</vt:lpstr>
      <vt:lpstr>PowerPoint Presentation</vt:lpstr>
      <vt:lpstr>The SCAMPER Technique</vt:lpstr>
      <vt:lpstr>The 4W’s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Complete the following graphical descriptions of </dc:title>
  <dc:creator>Paul Ranson</dc:creator>
  <cp:lastModifiedBy>Paul Ranson</cp:lastModifiedBy>
  <cp:revision>1</cp:revision>
  <dcterms:created xsi:type="dcterms:W3CDTF">2021-07-12T14:13:31Z</dcterms:created>
  <dcterms:modified xsi:type="dcterms:W3CDTF">2021-07-12T15:59:52Z</dcterms:modified>
</cp:coreProperties>
</file>