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57" r:id="rId3"/>
    <p:sldId id="258" r:id="rId4"/>
    <p:sldId id="261" r:id="rId5"/>
    <p:sldId id="260" r:id="rId6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E4EF85-20F8-434F-96CB-46F79A913804}" v="423" dt="2023-10-09T13:15:18.9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7AF7A56-0E50-47A6-A328-8C580A1EDBF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68EDA2-72E2-4574-96D0-12A27C2922E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66F5-374D-49A7-99F5-1063ECBDD81B}" type="datetime1">
              <a:rPr lang="en-GB" smtClean="0"/>
              <a:t>09/10/2023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A5B68D-D5C6-4567-954C-23ADF456E9A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572477-4579-4CF8-A964-C749A53F901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038CEB-EDD1-480C-ACF9-58A0CE538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32369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83149-8796-4615-B2BE-34BF74D18C9D}" type="datetime1">
              <a:rPr lang="en-GB" smtClean="0"/>
              <a:pPr/>
              <a:t>09/10/2023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939E46-51A4-488F-821E-39D21C32669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7237847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39E46-51A4-488F-821E-39D21C3266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337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rtlCol="0"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 rtlCol="0"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rtl="0"/>
            <a:fld id="{03E1876A-C34A-4C87-92BE-D07C074DF6C1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 rtlCol="0"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53EA5FA-A288-4274-A4C4-836962168AFC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rtlCol="0"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765025" y="4216328"/>
            <a:ext cx="9612971" cy="1143324"/>
          </a:xfrm>
        </p:spPr>
        <p:txBody>
          <a:bodyPr rtlCol="0"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4AB7A3E6-C561-42EF-BD24-5100F72104DF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 rtlCol="0"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371600" y="2285999"/>
            <a:ext cx="4447786" cy="3581401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525403" y="2285999"/>
            <a:ext cx="4447786" cy="3581401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581F60A-7A6C-47A5-A240-EF594737F0A6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371600" y="2340864"/>
            <a:ext cx="4443984" cy="823912"/>
          </a:xfrm>
        </p:spPr>
        <p:txBody>
          <a:bodyPr rtlCol="0"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371600" y="3305207"/>
            <a:ext cx="4443984" cy="2562193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525014" y="2340864"/>
            <a:ext cx="4443984" cy="823912"/>
          </a:xfrm>
        </p:spPr>
        <p:txBody>
          <a:bodyPr rtlCol="0"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525014" y="3305207"/>
            <a:ext cx="4443984" cy="2562193"/>
          </a:xfrm>
        </p:spPr>
        <p:txBody>
          <a:bodyPr rtlCol="0"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DC2AC-E685-4712-9293-CA8070ED9286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6C4C4E-80F9-463A-915B-DB91C591AC0C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8579684-94BB-4B0C-AF4A-CB9E7E5BFAA8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rtlCol="0"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256020" y="685801"/>
            <a:ext cx="5212080" cy="517525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23900" y="2856344"/>
            <a:ext cx="3855720" cy="3011056"/>
          </a:xfrm>
        </p:spPr>
        <p:txBody>
          <a:bodyPr rtlCol="0"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F7EE774B-D0B7-47A9-A0CF-6C99222D750A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rtlCol="0"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rtlCol="0"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23900" y="2855968"/>
            <a:ext cx="3855720" cy="3011432"/>
          </a:xfrm>
        </p:spPr>
        <p:txBody>
          <a:bodyPr rtlCol="0"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0EE89071-3C6F-48C6-8277-BF2D583A33FB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371600" y="2295525"/>
            <a:ext cx="9601200" cy="3571875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A34B235-AB0A-4BDA-9C30-6C7DC52F1685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371600" y="624156"/>
            <a:ext cx="8179641" cy="5243244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66E80-9F66-4B23-9F13-DB8B5CCC3213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9E57DC2-970A-4B3E-BB1C-7A09969E49DF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pPr rtl="0"/>
            <a:fld id="{D2BFD511-F9D9-4C65-A972-7F7DD0F95A00}" type="datetime1">
              <a:rPr lang="en-GB" noProof="0" smtClean="0"/>
              <a:t>09/10/2023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pPr rtl="0"/>
            <a:fld id="{69E57DC2-970A-4B3E-BB1C-7A09969E49DF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B73C468-D875-4A8E-A540-E43BF8232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11885" y="634028"/>
            <a:ext cx="4798243" cy="3732835"/>
          </a:xfrm>
        </p:spPr>
        <p:txBody>
          <a:bodyPr rtlCol="0">
            <a:normAutofit/>
          </a:bodyPr>
          <a:lstStyle/>
          <a:p>
            <a:r>
              <a:rPr lang="en-GB" dirty="0"/>
              <a:t>Louisa</a:t>
            </a:r>
            <a:br>
              <a:rPr lang="en-GB" dirty="0"/>
            </a:br>
            <a:r>
              <a:rPr lang="en-GB" dirty="0" err="1"/>
              <a:t>o'Neill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11885" y="4436462"/>
            <a:ext cx="4798243" cy="1794656"/>
          </a:xfrm>
        </p:spPr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28" name="Freeform 6">
            <a:extLst>
              <a:ext uri="{FF2B5EF4-FFF2-40B4-BE49-F238E27FC236}">
                <a16:creationId xmlns:a16="http://schemas.microsoft.com/office/drawing/2014/main" id="{B4734F2F-19FC-4D35-9BDE-5CEAD57D9B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27878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9" name="Freeform 6">
            <a:extLst>
              <a:ext uri="{FF2B5EF4-FFF2-40B4-BE49-F238E27FC236}">
                <a16:creationId xmlns:a16="http://schemas.microsoft.com/office/drawing/2014/main" id="{D97A8A26-FD96-4968-A34A-727382AC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DD7676EC-356B-3800-56DE-CD33475F17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403" y="2592802"/>
            <a:ext cx="4207669" cy="1872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08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159B63-C56D-4E4E-8B07-40A1346DC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B2B498-5FD0-816D-652E-C92BE1991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02" y="1194180"/>
            <a:ext cx="3523938" cy="5020353"/>
          </a:xfrm>
        </p:spPr>
        <p:txBody>
          <a:bodyPr>
            <a:normAutofit/>
          </a:bodyPr>
          <a:lstStyle/>
          <a:p>
            <a:r>
              <a:rPr lang="en-US" dirty="0"/>
              <a:t>Why have I chosen to come to university?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DEF201-077E-444A-A3F0-66E142535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B7EF6C1-E08C-7B5B-C6F5-0D84446D5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6541" y="1194179"/>
            <a:ext cx="6114847" cy="50203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US" dirty="0"/>
              <a:t>I want to increase my knowledge</a:t>
            </a:r>
          </a:p>
          <a:p>
            <a:pPr marL="383540" indent="-383540"/>
            <a:endParaRPr lang="en-US" dirty="0"/>
          </a:p>
          <a:p>
            <a:pPr marL="383540" indent="-383540"/>
            <a:r>
              <a:rPr lang="en-US" dirty="0"/>
              <a:t>Gain a qualification</a:t>
            </a:r>
          </a:p>
          <a:p>
            <a:pPr marL="383540" indent="-383540"/>
            <a:endParaRPr lang="en-US" dirty="0"/>
          </a:p>
          <a:p>
            <a:pPr marL="383540" indent="-383540"/>
            <a:r>
              <a:rPr lang="en-US" dirty="0"/>
              <a:t>Develop essential skills (Communication, Time Management)</a:t>
            </a:r>
          </a:p>
          <a:p>
            <a:pPr marL="383540" indent="-383540"/>
            <a:endParaRPr lang="en-US" dirty="0"/>
          </a:p>
          <a:p>
            <a:pPr marL="383540" indent="-383540"/>
            <a:r>
              <a:rPr lang="en-US" dirty="0"/>
              <a:t>Meet new people</a:t>
            </a:r>
          </a:p>
        </p:txBody>
      </p:sp>
    </p:spTree>
    <p:extLst>
      <p:ext uri="{BB962C8B-B14F-4D97-AF65-F5344CB8AC3E}">
        <p14:creationId xmlns:p14="http://schemas.microsoft.com/office/powerpoint/2010/main" val="6354609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0A5A4-2790-68E5-F23B-4EEB0771A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have I chosen this course?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0D0E5-89D2-45D2-C10E-8ABB6BE09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US" dirty="0"/>
              <a:t>I've always had an interest in a career within the Police</a:t>
            </a:r>
          </a:p>
          <a:p>
            <a:pPr marL="383540" indent="-383540"/>
            <a:endParaRPr lang="en-US" dirty="0"/>
          </a:p>
          <a:p>
            <a:pPr marL="383540" indent="-383540"/>
            <a:r>
              <a:rPr lang="en-US" dirty="0"/>
              <a:t>Want more knowledge on Professional Policing</a:t>
            </a:r>
          </a:p>
          <a:p>
            <a:pPr marL="383540" indent="-383540"/>
            <a:endParaRPr lang="en-US" dirty="0"/>
          </a:p>
          <a:p>
            <a:pPr marL="383540" indent="-383540"/>
            <a:r>
              <a:rPr lang="en-US" dirty="0"/>
              <a:t>Gain experience and insight while studying this course</a:t>
            </a:r>
          </a:p>
          <a:p>
            <a:pPr marL="383540" indent="-383540"/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296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17264-E009-E148-97E7-6D1B880AF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benefits to obtaining this qualification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ED20B-C0A3-8DF2-8CCF-7F0BB152D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US" dirty="0"/>
              <a:t>I can progress onto the next year and learn more</a:t>
            </a:r>
          </a:p>
          <a:p>
            <a:pPr marL="383540" indent="-383540"/>
            <a:endParaRPr lang="en-US" dirty="0"/>
          </a:p>
          <a:p>
            <a:pPr marL="383540" indent="-383540"/>
            <a:r>
              <a:rPr lang="en-US" dirty="0"/>
              <a:t>Be more confident in my knowledge I've obtained</a:t>
            </a:r>
          </a:p>
          <a:p>
            <a:pPr marL="383540" indent="-383540"/>
            <a:endParaRPr lang="en-US" dirty="0"/>
          </a:p>
          <a:p>
            <a:pPr marL="383540" indent="-383540"/>
            <a:r>
              <a:rPr lang="en-US" dirty="0"/>
              <a:t>Strengthen my CV with an updated professional qualification</a:t>
            </a:r>
          </a:p>
          <a:p>
            <a:pPr marL="383540" indent="-383540"/>
            <a:endParaRPr lang="en-US" dirty="0"/>
          </a:p>
          <a:p>
            <a:pPr marL="383540" indent="-38354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911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59CDF-FF2A-B23A-BCFA-D2DF65A88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 hope to achieve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F12C1-53B8-E2B3-362E-ACD922C7AC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US" dirty="0"/>
              <a:t>I hope to achieve gaining a qualification at the end of the year</a:t>
            </a:r>
          </a:p>
          <a:p>
            <a:pPr marL="383540" indent="-383540"/>
            <a:endParaRPr lang="en-US" dirty="0"/>
          </a:p>
          <a:p>
            <a:pPr marL="383540" indent="-383540"/>
            <a:r>
              <a:rPr lang="en-US" dirty="0"/>
              <a:t>I want to progress onto the next year if successful</a:t>
            </a:r>
          </a:p>
          <a:p>
            <a:pPr marL="383540" indent="-383540"/>
            <a:endParaRPr lang="en-US" dirty="0"/>
          </a:p>
          <a:p>
            <a:pPr marL="383540" indent="-383540"/>
            <a:r>
              <a:rPr lang="en-US" dirty="0"/>
              <a:t>I want to study hard, learn and aim for a degree</a:t>
            </a:r>
          </a:p>
          <a:p>
            <a:pPr marL="383540" indent="-38354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520785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TF00001241</Template>
  <TotalTime>0</TotalTime>
  <Words>1</Words>
  <Application>Microsoft Office PowerPoint</Application>
  <PresentationFormat>Widescreen</PresentationFormat>
  <Paragraphs>1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Crop</vt:lpstr>
      <vt:lpstr>Louisa o'Neill</vt:lpstr>
      <vt:lpstr>Why have I chosen to come to university?</vt:lpstr>
      <vt:lpstr>Why have I chosen this course? </vt:lpstr>
      <vt:lpstr>The benefits to obtaining this qualification</vt:lpstr>
      <vt:lpstr>What I hope to achieve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108</cp:revision>
  <dcterms:created xsi:type="dcterms:W3CDTF">2023-10-09T12:43:42Z</dcterms:created>
  <dcterms:modified xsi:type="dcterms:W3CDTF">2023-10-09T13:18:16Z</dcterms:modified>
</cp:coreProperties>
</file>