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73" r:id="rId4"/>
    <p:sldId id="271" r:id="rId5"/>
    <p:sldId id="269" r:id="rId6"/>
    <p:sldId id="258" r:id="rId7"/>
    <p:sldId id="259" r:id="rId8"/>
    <p:sldId id="260" r:id="rId9"/>
    <p:sldId id="263" r:id="rId10"/>
    <p:sldId id="270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3997"/>
  </p:normalViewPr>
  <p:slideViewPr>
    <p:cSldViewPr snapToGrid="0" snapToObjects="1">
      <p:cViewPr varScale="1">
        <p:scale>
          <a:sx n="102" d="100"/>
          <a:sy n="102" d="100"/>
        </p:scale>
        <p:origin x="952" y="184"/>
      </p:cViewPr>
      <p:guideLst/>
    </p:cSldViewPr>
  </p:slideViewPr>
  <p:notesTextViewPr>
    <p:cViewPr>
      <p:scale>
        <a:sx n="80" d="100"/>
        <a:sy n="8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E235A-6992-7648-AD70-6491FC33DE4E}" type="datetimeFigureOut">
              <a:rPr lang="en-US" smtClean="0"/>
              <a:t>1/17/19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28B23-F013-3943-98B5-77048299002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243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28B23-F013-3943-98B5-77048299002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181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28B23-F013-3943-98B5-77048299002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28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28B23-F013-3943-98B5-77048299002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229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28B23-F013-3943-98B5-77048299002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502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28B23-F013-3943-98B5-77048299002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858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1/17/19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tiff"/><Relationship Id="rId4" Type="http://schemas.openxmlformats.org/officeDocument/2006/relationships/image" Target="../media/image15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maven.io/indiancountrytoday/archive/terrible-statistics-15-native-tribes-with-unemployment-rates-over-80-percent-iAV-3u_770-C6fEcCc3lfA/" TargetMode="External"/><Relationship Id="rId13" Type="http://schemas.openxmlformats.org/officeDocument/2006/relationships/hyperlink" Target="https://anthropology.net/2009/07/21/otzi-icemans-tattoos-were-born-in-fire/" TargetMode="External"/><Relationship Id="rId18" Type="http://schemas.openxmlformats.org/officeDocument/2006/relationships/hyperlink" Target="https://www.tattoodo.com/a/2016/11/brazilian-man-turns-himself-into-a-walking-corpse/" TargetMode="External"/><Relationship Id="rId3" Type="http://schemas.openxmlformats.org/officeDocument/2006/relationships/hyperlink" Target="https://improb.com/best-wing-tattoos-for-men/" TargetMode="External"/><Relationship Id="rId7" Type="http://schemas.openxmlformats.org/officeDocument/2006/relationships/hyperlink" Target="https://www.dailymail.co.uk/news/article-2648646/A-tattooed-spiderweb-two-stars-Thats-time-jail-two-murders-according-experts-use-inking-criminal-evidence.html" TargetMode="External"/><Relationship Id="rId12" Type="http://schemas.openxmlformats.org/officeDocument/2006/relationships/hyperlink" Target="https://www.mnn.com/lifestyle/arts-culture/blogs/11-things-you-dont-know-about-otzi" TargetMode="External"/><Relationship Id="rId17" Type="http://schemas.openxmlformats.org/officeDocument/2006/relationships/hyperlink" Target="https://www.boredpanda.com/glow-in-dark-tattoos-uv-black-light/?utm_source=google&amp;utm_medium=organic&amp;utm_campaign=organic" TargetMode="External"/><Relationship Id="rId2" Type="http://schemas.openxmlformats.org/officeDocument/2006/relationships/notesSlide" Target="../notesSlides/notesSlide5.xml"/><Relationship Id="rId16" Type="http://schemas.openxmlformats.org/officeDocument/2006/relationships/hyperlink" Target="http://whatculture.com/film/20-famous-movie-tattoos-and-what-they-actually-me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agram.com/p/BClM5PZKbAY/" TargetMode="External"/><Relationship Id="rId11" Type="http://schemas.openxmlformats.org/officeDocument/2006/relationships/hyperlink" Target="https://theplanetd.com/bamboo-tattoos-unique-tattooing-techniques/" TargetMode="External"/><Relationship Id="rId5" Type="http://schemas.openxmlformats.org/officeDocument/2006/relationships/hyperlink" Target="https://www.tattoodo.com/a/2018/01/best-tattoos-tattoo-of-the-day/" TargetMode="External"/><Relationship Id="rId15" Type="http://schemas.openxmlformats.org/officeDocument/2006/relationships/hyperlink" Target="https://counselingrx.com/2018/10/08/antisocial-personality-disorder/" TargetMode="External"/><Relationship Id="rId10" Type="http://schemas.openxmlformats.org/officeDocument/2006/relationships/hyperlink" Target="https://www.lifehack.org/591441/how-to-avoid-regrets-after-making-decisions" TargetMode="External"/><Relationship Id="rId19" Type="http://schemas.openxmlformats.org/officeDocument/2006/relationships/hyperlink" Target="https://skinmotion.com/soundwave-tattoos/" TargetMode="External"/><Relationship Id="rId4" Type="http://schemas.openxmlformats.org/officeDocument/2006/relationships/hyperlink" Target="http://www.cuded.com/2014/03/55-awesome-forearm-tattoos/" TargetMode="External"/><Relationship Id="rId9" Type="http://schemas.openxmlformats.org/officeDocument/2006/relationships/hyperlink" Target="https://wordpandit.com/spontaneous/" TargetMode="External"/><Relationship Id="rId14" Type="http://schemas.openxmlformats.org/officeDocument/2006/relationships/hyperlink" Target="https://www.cbsnews.com/news/this-egyptian-mummy-has-some-surprising-tattoo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lure.com/story/black-light-tattoo-safety" TargetMode="External"/><Relationship Id="rId3" Type="http://schemas.openxmlformats.org/officeDocument/2006/relationships/hyperlink" Target="https://en.oxforddictionaries.com/definition/subculture" TargetMode="External"/><Relationship Id="rId7" Type="http://schemas.openxmlformats.org/officeDocument/2006/relationships/hyperlink" Target="http://whatculture.com/film/20-famous-movie-tattoos-and-what-they-actually-mean" TargetMode="External"/><Relationship Id="rId2" Type="http://schemas.openxmlformats.org/officeDocument/2006/relationships/hyperlink" Target="http://www.historyoftattoos.n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attoos.lovetoknow.com/Tattoos_and_Social_Status" TargetMode="External"/><Relationship Id="rId5" Type="http://schemas.openxmlformats.org/officeDocument/2006/relationships/hyperlink" Target="https://www.bustle.com/articles/65632-9-misconceptions-about-people-with-tattoos-because-were-not-all-artistically-inclined-ex-cons-with-loads-of" TargetMode="External"/><Relationship Id="rId10" Type="http://schemas.openxmlformats.org/officeDocument/2006/relationships/hyperlink" Target="https://www.wattpad.com/12508757-poems-of-my-darker-side-piercings-and-tattoos" TargetMode="External"/><Relationship Id="rId4" Type="http://schemas.openxmlformats.org/officeDocument/2006/relationships/hyperlink" Target="https://www.psychologytoday.com/us/blog/contemporary-psychoanalysis-in-action/201311/what-do-tattoos-mean" TargetMode="External"/><Relationship Id="rId9" Type="http://schemas.openxmlformats.org/officeDocument/2006/relationships/hyperlink" Target="https://www.dailymail.co.uk/news/article-5092859/Tattoo-trend-sees-customers-asking-scars-instea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C9AB544-F2A6-4847-9D83-6428ABF9A79E}"/>
              </a:ext>
            </a:extLst>
          </p:cNvPr>
          <p:cNvSpPr/>
          <p:nvPr/>
        </p:nvSpPr>
        <p:spPr>
          <a:xfrm>
            <a:off x="2157786" y="2967335"/>
            <a:ext cx="82750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</a:rPr>
              <a:t>Tattoos as a Sub-Culture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445EBE-FB32-1943-9F16-F72EEFB4F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90" y="111368"/>
            <a:ext cx="3901527" cy="27021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A3AD06-A094-CD43-9EB3-5A5127B54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3283" y="111368"/>
            <a:ext cx="3901527" cy="27021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E580C4-A399-E148-B13A-A5737EA94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189" y="4044463"/>
            <a:ext cx="3901527" cy="27021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85DCE1-BF27-E641-BC8A-A72EF45530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2375" y="4044463"/>
            <a:ext cx="3901527" cy="270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74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E31C86-1622-8C42-AAF5-059C80621085}"/>
              </a:ext>
            </a:extLst>
          </p:cNvPr>
          <p:cNvSpPr/>
          <p:nvPr/>
        </p:nvSpPr>
        <p:spPr>
          <a:xfrm>
            <a:off x="3905351" y="796865"/>
            <a:ext cx="4378122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What are Tattoos?</a:t>
            </a:r>
            <a:endParaRPr lang="en-US" sz="3800" b="1" cap="none" spc="0" dirty="0">
              <a:ln>
                <a:solidFill>
                  <a:schemeClr val="accent5"/>
                </a:solidFill>
              </a:ln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FB1696-B651-1142-B276-3DEF477E240C}"/>
              </a:ext>
            </a:extLst>
          </p:cNvPr>
          <p:cNvSpPr txBox="1"/>
          <p:nvPr/>
        </p:nvSpPr>
        <p:spPr>
          <a:xfrm>
            <a:off x="947981" y="1920893"/>
            <a:ext cx="10292862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</a:rPr>
              <a:t>Tattooing is an art form and form of Body Modification where a pigment is inserted into a skin to change its colour permanently. It is a very old tradition and today is more popular and socially acceptable than ever. (History of Tattoos, 2019). </a:t>
            </a:r>
          </a:p>
        </p:txBody>
      </p:sp>
    </p:spTree>
    <p:extLst>
      <p:ext uri="{BB962C8B-B14F-4D97-AF65-F5344CB8AC3E}">
        <p14:creationId xmlns:p14="http://schemas.microsoft.com/office/powerpoint/2010/main" val="1880497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8334E46-DD97-4C41-B9B9-5EA2C49914A7}"/>
              </a:ext>
            </a:extLst>
          </p:cNvPr>
          <p:cNvSpPr txBox="1"/>
          <p:nvPr/>
        </p:nvSpPr>
        <p:spPr>
          <a:xfrm>
            <a:off x="1073943" y="1781756"/>
            <a:ext cx="10044109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/>
              <a:t>Tattoos are a Sub-Culture as they are ‘</a:t>
            </a:r>
            <a:r>
              <a:rPr lang="en-GB" sz="3200" dirty="0"/>
              <a:t>A cultural group within a larger culture, often having beliefs or interests at variance with those of the larger culture.’ </a:t>
            </a:r>
            <a:r>
              <a:rPr lang="en-US" sz="3200" dirty="0"/>
              <a:t>(English Oxford Living Dictionaries, 2019).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5CB82A-F345-E843-B7F2-04A75A32A259}"/>
              </a:ext>
            </a:extLst>
          </p:cNvPr>
          <p:cNvSpPr/>
          <p:nvPr/>
        </p:nvSpPr>
        <p:spPr>
          <a:xfrm>
            <a:off x="2240616" y="496510"/>
            <a:ext cx="7710765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How are Tattoos a Sub-Culture? </a:t>
            </a:r>
            <a:endParaRPr lang="en-US" sz="3800" b="1" cap="none" spc="0" dirty="0">
              <a:ln>
                <a:solidFill>
                  <a:schemeClr val="accent5"/>
                </a:solidFill>
              </a:ln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1019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9A796A-4481-1443-88F0-F1CBD8C9220D}"/>
              </a:ext>
            </a:extLst>
          </p:cNvPr>
          <p:cNvSpPr/>
          <p:nvPr/>
        </p:nvSpPr>
        <p:spPr>
          <a:xfrm>
            <a:off x="245695" y="177243"/>
            <a:ext cx="116974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Different places around the World use different techniques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D076C-F2E8-6C44-8084-EC99CD457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95" y="857432"/>
            <a:ext cx="3497385" cy="23345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DA1C0C-5529-E846-B049-D41ECD7F90B7}"/>
              </a:ext>
            </a:extLst>
          </p:cNvPr>
          <p:cNvSpPr txBox="1"/>
          <p:nvPr/>
        </p:nvSpPr>
        <p:spPr>
          <a:xfrm>
            <a:off x="615643" y="3204601"/>
            <a:ext cx="2757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Bamboo Technique- Japan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01AB66-AE58-7843-B82B-001BF9EEA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717" y="857432"/>
            <a:ext cx="3497385" cy="23345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8DF5F5B-E5E2-284D-86AB-928837A3D77E}"/>
              </a:ext>
            </a:extLst>
          </p:cNvPr>
          <p:cNvSpPr txBox="1"/>
          <p:nvPr/>
        </p:nvSpPr>
        <p:spPr>
          <a:xfrm>
            <a:off x="4044399" y="3161363"/>
            <a:ext cx="4100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Rake and Striking Stick Technique- Fiji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083493-DD0B-EF47-A571-1F70E6BA82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4626" y="857432"/>
            <a:ext cx="3497385" cy="23345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2FD9F6-3617-5B4E-8668-6B72E8A75BBE}"/>
              </a:ext>
            </a:extLst>
          </p:cNvPr>
          <p:cNvSpPr txBox="1"/>
          <p:nvPr/>
        </p:nvSpPr>
        <p:spPr>
          <a:xfrm>
            <a:off x="8690282" y="3191936"/>
            <a:ext cx="288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Metal Tube Technique- Thailand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8E1C85E-3DBE-8B4F-AD6E-CE6474C708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716" y="3967905"/>
            <a:ext cx="3497385" cy="27128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646B7E2-F167-9544-9CD0-A33D243EBC2B}"/>
              </a:ext>
            </a:extLst>
          </p:cNvPr>
          <p:cNvSpPr txBox="1"/>
          <p:nvPr/>
        </p:nvSpPr>
        <p:spPr>
          <a:xfrm>
            <a:off x="8144421" y="4849536"/>
            <a:ext cx="3737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Tattoo Machine- Western Technique</a:t>
            </a:r>
          </a:p>
        </p:txBody>
      </p:sp>
    </p:spTree>
    <p:extLst>
      <p:ext uri="{BB962C8B-B14F-4D97-AF65-F5344CB8AC3E}">
        <p14:creationId xmlns:p14="http://schemas.microsoft.com/office/powerpoint/2010/main" val="180492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EFD8F5D-01D6-E441-AE16-78F86F53C476}"/>
              </a:ext>
            </a:extLst>
          </p:cNvPr>
          <p:cNvSpPr/>
          <p:nvPr/>
        </p:nvSpPr>
        <p:spPr>
          <a:xfrm>
            <a:off x="2806163" y="187546"/>
            <a:ext cx="5990744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Ideologies a</a:t>
            </a:r>
            <a:r>
              <a:rPr lang="en-US" sz="38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bout Tattoos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8E44E-DA1E-0444-8348-1B38EC5FEB2A}"/>
              </a:ext>
            </a:extLst>
          </p:cNvPr>
          <p:cNvSpPr txBox="1"/>
          <p:nvPr/>
        </p:nvSpPr>
        <p:spPr>
          <a:xfrm>
            <a:off x="189903" y="1294147"/>
            <a:ext cx="4866468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u="sng" dirty="0"/>
              <a:t>Representation of Tattoos</a:t>
            </a:r>
          </a:p>
          <a:p>
            <a:endParaRPr lang="en-US" dirty="0"/>
          </a:p>
          <a:p>
            <a:r>
              <a:rPr lang="en-US" dirty="0"/>
              <a:t>Many tattoos can represent a certain meaning, memory and emotion although, sometimes they do not fit within a category. What one persons tattoo means to them could mean or signify something different to another person.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EF5AD3-CC78-004C-835A-420BE10E03D0}"/>
              </a:ext>
            </a:extLst>
          </p:cNvPr>
          <p:cNvSpPr txBox="1"/>
          <p:nvPr/>
        </p:nvSpPr>
        <p:spPr>
          <a:xfrm>
            <a:off x="5224865" y="1017148"/>
            <a:ext cx="6809731" cy="313932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Misconceptions about people </a:t>
            </a:r>
          </a:p>
          <a:p>
            <a:pPr algn="ctr"/>
            <a:r>
              <a:rPr lang="en-US" b="1" u="sng" dirty="0"/>
              <a:t>with Tattoos</a:t>
            </a:r>
          </a:p>
          <a:p>
            <a:pPr algn="ctr"/>
            <a:endParaRPr lang="en-US" b="1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Face and knuckle tattoos= Criminals.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Visible Tattoos= Unemployed or will not get a job.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Thought to make spontaneous decisions.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That you will one day regret your tattoo.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That people who have tattoos love pain.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Unconventional lifestyle.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They want attention.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Experienced an hard upbringing.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65399D-DF53-E14E-ACD1-86C9ECDB9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4551" y="4370518"/>
            <a:ext cx="3019711" cy="23631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67F9E2-406A-AB44-AEA9-5A2745747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8234" y="4370518"/>
            <a:ext cx="3019711" cy="23631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712DAB-D227-8841-B368-810EA802E8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1917" y="4370518"/>
            <a:ext cx="3019711" cy="23631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2AFAF4-BF29-3A42-A144-AC53BE4087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80" y="4370517"/>
            <a:ext cx="2777031" cy="2363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44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4D71E3-86EC-234E-AEE7-125E6C1BF96F}"/>
              </a:ext>
            </a:extLst>
          </p:cNvPr>
          <p:cNvSpPr/>
          <p:nvPr/>
        </p:nvSpPr>
        <p:spPr>
          <a:xfrm>
            <a:off x="3560687" y="183298"/>
            <a:ext cx="5070620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The History of Tattoos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251F10-8777-9C4F-95CC-D65CE2A65D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88" y="1032155"/>
            <a:ext cx="3930650" cy="24510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2966D9-9B9E-5F4F-A006-25EFEE358C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388" y="4226953"/>
            <a:ext cx="3930650" cy="2451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EE22D0A-2712-0E45-8DF2-D592EE0C37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912" y="1728189"/>
            <a:ext cx="6362700" cy="364331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340E41-0A0F-E94D-8FC8-597DD11D9DB8}"/>
              </a:ext>
            </a:extLst>
          </p:cNvPr>
          <p:cNvSpPr txBox="1"/>
          <p:nvPr/>
        </p:nvSpPr>
        <p:spPr>
          <a:xfrm>
            <a:off x="440388" y="3549845"/>
            <a:ext cx="3930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cs typeface="Calibri" panose="020F0502020204030204" pitchFamily="34" charset="0"/>
              </a:rPr>
              <a:t>Ötzi remains with tattoos on them.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D26843-DBB0-5648-9379-4F2965311BD4}"/>
              </a:ext>
            </a:extLst>
          </p:cNvPr>
          <p:cNvSpPr txBox="1"/>
          <p:nvPr/>
        </p:nvSpPr>
        <p:spPr>
          <a:xfrm>
            <a:off x="6069949" y="5592953"/>
            <a:ext cx="5000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Ancient Egyptian mummies remains with tattoos on them. </a:t>
            </a:r>
          </a:p>
        </p:txBody>
      </p:sp>
    </p:spTree>
    <p:extLst>
      <p:ext uri="{BB962C8B-B14F-4D97-AF65-F5344CB8AC3E}">
        <p14:creationId xmlns:p14="http://schemas.microsoft.com/office/powerpoint/2010/main" val="3163556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E2C6CF-0398-8546-A421-960B4682A746}"/>
              </a:ext>
            </a:extLst>
          </p:cNvPr>
          <p:cNvSpPr/>
          <p:nvPr/>
        </p:nvSpPr>
        <p:spPr>
          <a:xfrm>
            <a:off x="2758407" y="227766"/>
            <a:ext cx="6672019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Social Relevance of Tattoos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D32F40-B468-9343-B07A-64C0ADA4D989}"/>
              </a:ext>
            </a:extLst>
          </p:cNvPr>
          <p:cNvSpPr txBox="1"/>
          <p:nvPr/>
        </p:nvSpPr>
        <p:spPr>
          <a:xfrm>
            <a:off x="171448" y="1114414"/>
            <a:ext cx="6272215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Tattoos in the 1960s, were seen to only be on people who were anti-social and on those who where not in a mainstream culture within the United States and other Western countries.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58B589-A52F-3940-BA77-67CBAE830343}"/>
              </a:ext>
            </a:extLst>
          </p:cNvPr>
          <p:cNvSpPr txBox="1"/>
          <p:nvPr/>
        </p:nvSpPr>
        <p:spPr>
          <a:xfrm>
            <a:off x="171448" y="2734865"/>
            <a:ext cx="6272215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With the social stigma around tattoos, people who have them are thought to have difficulty with being employed or if they do have a job they are seen to never get promoted. However, this stigma is slowly declining.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90B1AA-529F-9542-A248-799B3C012558}"/>
              </a:ext>
            </a:extLst>
          </p:cNvPr>
          <p:cNvSpPr txBox="1"/>
          <p:nvPr/>
        </p:nvSpPr>
        <p:spPr>
          <a:xfrm>
            <a:off x="171450" y="4552623"/>
            <a:ext cx="6272213" cy="203132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People tend to not have tattoos as they do not want to be seen apart of: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Drug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Have an assumption on them that they have been in Prison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That their apart of a Gang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 they are not adhering to societies expectations.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63704A-6BAD-0846-B4EA-F55AE0593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574" y="1351835"/>
            <a:ext cx="4814888" cy="463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67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131E061-D471-E541-80CE-B221A5C4A558}"/>
              </a:ext>
            </a:extLst>
          </p:cNvPr>
          <p:cNvSpPr/>
          <p:nvPr/>
        </p:nvSpPr>
        <p:spPr>
          <a:xfrm>
            <a:off x="2687869" y="211435"/>
            <a:ext cx="6813083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Protagonists withi</a:t>
            </a:r>
            <a:r>
              <a:rPr lang="en-US" sz="3800" b="1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n Tattooing</a:t>
            </a:r>
            <a:endParaRPr lang="en-US" sz="3800" b="1" cap="none" spc="0" dirty="0">
              <a:ln>
                <a:solidFill>
                  <a:schemeClr val="accent5"/>
                </a:solidFill>
              </a:ln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2FB85D-E944-E24F-BA81-94E501488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547" y="888543"/>
            <a:ext cx="3759007" cy="2194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4E78A1-079B-E847-A056-5DC191DEB35B}"/>
              </a:ext>
            </a:extLst>
          </p:cNvPr>
          <p:cNvSpPr txBox="1"/>
          <p:nvPr/>
        </p:nvSpPr>
        <p:spPr>
          <a:xfrm>
            <a:off x="138547" y="3105834"/>
            <a:ext cx="31172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Movie: Hitman (2007)</a:t>
            </a:r>
          </a:p>
          <a:p>
            <a:r>
              <a:rPr lang="en-US" dirty="0"/>
              <a:t>Actor: Timothy Olyphant</a:t>
            </a:r>
          </a:p>
          <a:p>
            <a:r>
              <a:rPr lang="en-US" dirty="0"/>
              <a:t>Character: Agent 47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C3FB36-0474-D442-8ED9-6272563685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4906" y="3161390"/>
            <a:ext cx="3759007" cy="21947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382FBE-20C4-2B47-89F6-9AEA8E6C1820}"/>
              </a:ext>
            </a:extLst>
          </p:cNvPr>
          <p:cNvSpPr txBox="1"/>
          <p:nvPr/>
        </p:nvSpPr>
        <p:spPr>
          <a:xfrm>
            <a:off x="4214906" y="5446236"/>
            <a:ext cx="41242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Movie: Harry Potter and the Prisoner of Azkaban (2004)</a:t>
            </a:r>
          </a:p>
          <a:p>
            <a:r>
              <a:rPr lang="en-US" dirty="0"/>
              <a:t>Actor: Gary Oldman</a:t>
            </a:r>
          </a:p>
          <a:p>
            <a:r>
              <a:rPr lang="en-US" dirty="0"/>
              <a:t>Character: Sirius Black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722DCB-A2BA-A14A-B201-3AF5553BB3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1267" y="879425"/>
            <a:ext cx="3759007" cy="21947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95793FB-C5CD-374C-BC94-3100BFDD399D}"/>
              </a:ext>
            </a:extLst>
          </p:cNvPr>
          <p:cNvSpPr txBox="1"/>
          <p:nvPr/>
        </p:nvSpPr>
        <p:spPr>
          <a:xfrm>
            <a:off x="8291266" y="3161390"/>
            <a:ext cx="37590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Movie: Pirates of the Caribbean: The Curse of the Black Pearl (2003)</a:t>
            </a:r>
          </a:p>
          <a:p>
            <a:r>
              <a:rPr lang="en-US" dirty="0"/>
              <a:t>Actor: Johnny Depp</a:t>
            </a:r>
          </a:p>
          <a:p>
            <a:r>
              <a:rPr lang="en-US" dirty="0"/>
              <a:t>Character: Jack Sparrow</a:t>
            </a:r>
          </a:p>
        </p:txBody>
      </p:sp>
    </p:spTree>
    <p:extLst>
      <p:ext uri="{BB962C8B-B14F-4D97-AF65-F5344CB8AC3E}">
        <p14:creationId xmlns:p14="http://schemas.microsoft.com/office/powerpoint/2010/main" val="4283003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44D5D7B-6F69-0040-8838-B49E63893108}"/>
              </a:ext>
            </a:extLst>
          </p:cNvPr>
          <p:cNvSpPr/>
          <p:nvPr/>
        </p:nvSpPr>
        <p:spPr>
          <a:xfrm>
            <a:off x="3215243" y="64502"/>
            <a:ext cx="5761513" cy="6771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8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New Trends with Tattoos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287CE-D47E-384D-B325-C82DBEDBF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656" y="741610"/>
            <a:ext cx="3754778" cy="60518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28C588-1139-0744-996A-87C203AAC5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1311" y="741610"/>
            <a:ext cx="7752620" cy="2819738"/>
          </a:xfrm>
          <a:prstGeom prst="rect">
            <a:avLst/>
          </a:prstGeom>
        </p:spPr>
      </p:pic>
      <p:pic>
        <p:nvPicPr>
          <p:cNvPr id="10" name="Picture 9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D4E3CF13-DF9D-7D48-B765-E9ED105F8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9621" y="3733682"/>
            <a:ext cx="6095999" cy="3059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689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7553E0-003A-F24C-9305-928E74F4B3AD}"/>
              </a:ext>
            </a:extLst>
          </p:cNvPr>
          <p:cNvSpPr/>
          <p:nvPr/>
        </p:nvSpPr>
        <p:spPr>
          <a:xfrm>
            <a:off x="0" y="0"/>
            <a:ext cx="32512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Bibliography- Photos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47795E-69FA-5743-9BB5-895187F3B038}"/>
              </a:ext>
            </a:extLst>
          </p:cNvPr>
          <p:cNvSpPr/>
          <p:nvPr/>
        </p:nvSpPr>
        <p:spPr>
          <a:xfrm>
            <a:off x="127978" y="478192"/>
            <a:ext cx="11936043" cy="61555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Improb. (2018)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109 Best Wing Tattoos for Men.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https://improb.com/best-wing-tattoos-for-men/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Cuded Design and Inspiration. (2014)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110+ Awesome Forearm Tattoos.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http://www.cuded.com/2014/03/55-awesome-forearm-tattoos/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 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Tattoodo. (2018)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Tattoos: Tattoo of the Day.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https://www.tattoodo.com/a/2018/01/best-tattoos-tattoo-of-the-day/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 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Blackroots Tattoo. (2016)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Ollo Tattoo.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https://www.instagram.com/p/BClM5PZKbAY/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 </a:t>
            </a:r>
          </a:p>
          <a:p>
            <a:pPr>
              <a:spcAft>
                <a:spcPts val="0"/>
              </a:spcAft>
            </a:pP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Mail Online. (2014)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A tattooed spiderweb and two stars? That's time in jail for two murders - according to the experts who use inking as criminal evidence.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https://www.dailymail.co.uk/news/article-2648646/A-tattooed-spiderweb-two-stars-Thats-time-jail-two-murders-according-experts-use-inking-criminal-evidence.html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05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Indianan Country Today. (2013)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Terrible Statistics: 15 Native tribes with unemployment rates over 80 percent.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https://newsmaven.io/indiancountrytoday/archive/terrible-statistics-15-native-tribes-with-unemployment-rates-over-80-percent-iAV-3u_770-C6fEcCc3lfA/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  <a:endParaRPr lang="en-GB" sz="105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Wordpandit. (2018)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Spontaneous.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https://wordpandit.com/spontaneous/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 Hack. (2019)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to Avoid Regret After Making Decisions.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https://www.lifehack.org/591441/how-to-avoid-regrets-after-making-decisions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Planet D. (N/A)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Bamboo Tattoos and other unique techniques from around the world.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https://theplanetd.com/bamboo-tattoos-unique-tattooing-techniques/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Mother Nature Network. (2018)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 things you may not know about Ötzi the Iceman.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https://www.mnn.com/lifestyle/arts-culture/blogs/11-things-you-dont-know-about-otzi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Anthropology.Net. (2009)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Ötzi: Iceman’s Tattoos were born in fire.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https://anthropology.net/2009/07/21/otzi-icemans-tattoos-were-born-in-fire/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CBS News. (2016)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Ancient Egyptian mummy has some surprising tattoos.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https://www.cbsnews.com/news/this-egyptian-mummy-has-some-surprising-tattoos/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 </a:t>
            </a:r>
          </a:p>
          <a:p>
            <a:pPr>
              <a:spcAft>
                <a:spcPts val="0"/>
              </a:spcAft>
            </a:pP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CounselingRx. (2018)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Antisocial Personality Disorder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050" u="sng" dirty="0">
                <a:latin typeface="Calibri" panose="020F0502020204030204" pitchFamily="34" charset="0"/>
                <a:cs typeface="Calibri" panose="020F0502020204030204" pitchFamily="34" charset="0"/>
                <a:hlinkClick r:id="rId15"/>
              </a:rPr>
              <a:t>https://counselingrx.com/2018/10/08/antisocial-personality-disorder/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 </a:t>
            </a:r>
          </a:p>
          <a:p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What Culture. (2019)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20 Famous Movie Tattoos (And What They Actually Mean).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16"/>
              </a:rPr>
              <a:t>http://whatculture.com/film/20-famous-movie-tattoos-and-what-they-actually-mean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Bored Panda. (2019)</a:t>
            </a:r>
            <a:r>
              <a:rPr lang="en-GB" sz="1600" b="1" dirty="0"/>
              <a:t>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49 Awesome Glow In The Dark Tattoos Visible Under Black Light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17"/>
              </a:rPr>
              <a:t>https://www.boredpanda.com/glow-in-dark-tattoos-uv-black-light/?utm_source=google&amp;utm_medium=organic&amp;utm_campaign=organic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Tattoodo. (2018)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Extreme Body Art: Scarification &amp; Healed Scars From Tribal To Modern.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18"/>
              </a:rPr>
              <a:t>https://www.tattoodo.com/a/2016/11/brazilian-man-turns-himself-into-a-walking-corpse/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05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Skin Motion. (2018) </a:t>
            </a:r>
            <a:r>
              <a:rPr lang="en-GB" sz="1050" i="1" dirty="0">
                <a:latin typeface="Calibri" panose="020F0502020204030204" pitchFamily="34" charset="0"/>
                <a:cs typeface="Calibri" panose="020F0502020204030204" pitchFamily="34" charset="0"/>
              </a:rPr>
              <a:t>Soundwave Tattoos play back with the Skin Motion app.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19"/>
              </a:rPr>
              <a:t>https://skinmotion.com/soundwave-tattoos/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</p:txBody>
      </p:sp>
    </p:spTree>
    <p:extLst>
      <p:ext uri="{BB962C8B-B14F-4D97-AF65-F5344CB8AC3E}">
        <p14:creationId xmlns:p14="http://schemas.microsoft.com/office/powerpoint/2010/main" val="3708636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C0DEFFC-06F4-3141-ACCF-30533EF87099}"/>
              </a:ext>
            </a:extLst>
          </p:cNvPr>
          <p:cNvSpPr/>
          <p:nvPr/>
        </p:nvSpPr>
        <p:spPr>
          <a:xfrm>
            <a:off x="152308" y="166984"/>
            <a:ext cx="52293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>
                  <a:solidFill>
                    <a:schemeClr val="accent5"/>
                  </a:solidFill>
                </a:ln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Bibliography- Information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05ADE0-2A4C-5247-B52D-FDC3A6DEAAAC}"/>
              </a:ext>
            </a:extLst>
          </p:cNvPr>
          <p:cNvSpPr/>
          <p:nvPr/>
        </p:nvSpPr>
        <p:spPr>
          <a:xfrm>
            <a:off x="135685" y="751759"/>
            <a:ext cx="11920630" cy="364715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Tattoos (2019)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Tattoos- Meaning and Origin. 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http://www.historyoftattoos.net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 January 2019).</a:t>
            </a:r>
          </a:p>
          <a:p>
            <a:pPr>
              <a:spcAft>
                <a:spcPts val="0"/>
              </a:spcAft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English Oxford Living Dictionaries (2019)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subculture in English. 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https://en.oxforddictionaries.com/definition/subculture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15 January 2019).</a:t>
            </a:r>
          </a:p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Today (2013)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Tattoos mean? 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https://www.psychologytoday.com/us/blog/contemporary-psychoanalysis-in-action/201311/what-do-tattoos-mean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 </a:t>
            </a:r>
          </a:p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100" dirty="0">
                <a:latin typeface="Calibri" panose="020F0502020204030204" pitchFamily="34" charset="0"/>
                <a:ea typeface="Times New Roman" panose="02020603050405020304" pitchFamily="18" charset="0"/>
              </a:rPr>
              <a:t>Bustle (2015) </a:t>
            </a:r>
            <a:r>
              <a:rPr lang="en-GB" sz="1100" i="1" dirty="0">
                <a:latin typeface="Calibri" panose="020F0502020204030204" pitchFamily="34" charset="0"/>
                <a:ea typeface="Times New Roman" panose="02020603050405020304" pitchFamily="18" charset="0"/>
              </a:rPr>
              <a:t>9 Misconceptions about people with tattoos because were not all </a:t>
            </a:r>
            <a:r>
              <a:rPr lang="en-GB" sz="110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artistically inclined ex-cons with loads of regrets. </a:t>
            </a:r>
            <a:r>
              <a:rPr lang="en-GB" sz="11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Available at:</a:t>
            </a:r>
            <a:endParaRPr lang="en-GB" sz="11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1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https://www.bustle.com/articles/65632-9-misconceptions-about-people-with-tattoos-because-were-not-all-artistically-inclined-ex-cons-with-loads-of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January 2019).</a:t>
            </a:r>
          </a:p>
          <a:p>
            <a:pPr>
              <a:spcAft>
                <a:spcPts val="0"/>
              </a:spcAft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Love to Know (2019) </a:t>
            </a:r>
            <a:r>
              <a:rPr lang="en-GB" sz="1100" i="1" dirty="0">
                <a:latin typeface="Calibri" panose="020F0502020204030204" pitchFamily="34" charset="0"/>
                <a:cs typeface="Calibri" panose="020F0502020204030204" pitchFamily="34" charset="0"/>
              </a:rPr>
              <a:t>Tattoos and Social Status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https://tattoos.lovetoknow.com/Tattoos_and_Social_Status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What Culture (2019) </a:t>
            </a:r>
            <a:r>
              <a:rPr lang="en-GB" sz="1100" i="1" dirty="0">
                <a:latin typeface="Calibri" panose="020F0502020204030204" pitchFamily="34" charset="0"/>
                <a:cs typeface="Calibri" panose="020F0502020204030204" pitchFamily="34" charset="0"/>
              </a:rPr>
              <a:t>20 Famous Movie Tattoos (And What They Actually Mean).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http://whatculture.com/film/20-famous-movie-tattoos-and-what-they-actually-mean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Allure (2016) </a:t>
            </a:r>
            <a:r>
              <a:rPr lang="en-GB" sz="1100" i="1" dirty="0">
                <a:latin typeface="Calibri" panose="020F0502020204030204" pitchFamily="34" charset="0"/>
                <a:cs typeface="Calibri" panose="020F0502020204030204" pitchFamily="34" charset="0"/>
              </a:rPr>
              <a:t>Are Black Light Tattoos Safe?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https://www.allure.com/story/black-light-tattoo-safety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Mail Online (2017) </a:t>
            </a:r>
            <a:r>
              <a:rPr lang="en-GB" sz="1100" i="1" dirty="0">
                <a:latin typeface="Calibri" panose="020F0502020204030204" pitchFamily="34" charset="0"/>
                <a:cs typeface="Calibri" panose="020F0502020204030204" pitchFamily="34" charset="0"/>
              </a:rPr>
              <a:t>The scars that hurt less than a tattoo and last longer : Artists peel people's skin off to create a new form of body art. Available at: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https://www.dailymail.co.uk/news/article-5092859/Tattoo-trend-sees-customers-asking-scars-instead.html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(Accessed: 1 January 2019).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WattPad (2019) </a:t>
            </a:r>
            <a:r>
              <a:rPr lang="en-GB" sz="1100" i="1" dirty="0">
                <a:latin typeface="Calibri" panose="020F0502020204030204" pitchFamily="34" charset="0"/>
                <a:cs typeface="Calibri" panose="020F0502020204030204" pitchFamily="34" charset="0"/>
              </a:rPr>
              <a:t>Poems of my darker side.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https://www.wattpad.com/12508757-poems-of-my-darker-side-piercings-and-tattoos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(Accessed: 13 January 2019).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0714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</TotalTime>
  <Words>544</Words>
  <Application>Microsoft Macintosh PowerPoint</Application>
  <PresentationFormat>Widescreen</PresentationFormat>
  <Paragraphs>105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Kiara Sullivan (1701519)</dc:creator>
  <cp:lastModifiedBy>Kiara Sullivan (1701519)</cp:lastModifiedBy>
  <cp:revision>41</cp:revision>
  <dcterms:created xsi:type="dcterms:W3CDTF">2019-01-02T16:49:45Z</dcterms:created>
  <dcterms:modified xsi:type="dcterms:W3CDTF">2019-01-17T17:19:43Z</dcterms:modified>
</cp:coreProperties>
</file>