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66" r:id="rId3"/>
    <p:sldId id="267" r:id="rId4"/>
    <p:sldId id="257" r:id="rId5"/>
    <p:sldId id="258" r:id="rId6"/>
    <p:sldId id="265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8586EF-06C7-7AF6-11F8-7B2D3B24C723}" v="206" dt="2022-11-02T12:56:42.372"/>
    <p1510:client id="{E2ACA4FF-C466-DC64-1660-F79108610EE8}" v="268" dt="2022-11-04T14:52:55.303"/>
    <p1510:client id="{E618AD58-F24D-414C-816C-135F08F0D97B}" v="59" dt="2022-11-02T09:59:29.9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E618AD58-F24D-414C-816C-135F08F0D97B}"/>
    <pc:docChg chg="addSld delSld modSld addMainMaster delMainMaster">
      <pc:chgData name="Zita Draper" userId="S::z.draper@uwtsd.ac.uk::b063123c-f51f-481b-b99c-f574606c9ace" providerId="AD" clId="Web-{E618AD58-F24D-414C-816C-135F08F0D97B}" dt="2022-11-02T09:59:29.950" v="57"/>
      <pc:docMkLst>
        <pc:docMk/>
      </pc:docMkLst>
      <pc:sldChg chg="addSp delSp modSp mod setBg modClrScheme chgLayout">
        <pc:chgData name="Zita Draper" userId="S::z.draper@uwtsd.ac.uk::b063123c-f51f-481b-b99c-f574606c9ace" providerId="AD" clId="Web-{E618AD58-F24D-414C-816C-135F08F0D97B}" dt="2022-11-02T09:59:03.246" v="32" actId="2057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E618AD58-F24D-414C-816C-135F08F0D97B}" dt="2022-11-02T09:59:03.246" v="3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E618AD58-F24D-414C-816C-135F08F0D97B}" dt="2022-11-02T09:58:55.340" v="29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9" creationId="{26B4480E-B7FF-4481-890E-043A69AE6FE2}"/>
          </ac:spMkLst>
        </pc:spChg>
        <pc:spChg chg="add del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11" creationId="{64C13BAB-7C00-4D21-A857-E3D41C0A2A66}"/>
          </ac:spMkLst>
        </pc:spChg>
        <pc:spChg chg="add del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13" creationId="{1F1FF39A-AC3C-4066-9D4C-519AA22812EA}"/>
          </ac:spMkLst>
        </pc:spChg>
        <pc:spChg chg="add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18" creationId="{DF0CAD46-2E46-44EB-A063-C05881768CE6}"/>
          </ac:spMkLst>
        </pc:spChg>
        <pc:spChg chg="add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20" creationId="{0FDFF237-4369-41A3-9CE4-CD1A68139E16}"/>
          </ac:spMkLst>
        </pc:spChg>
        <pc:grpChg chg="add">
          <ac:chgData name="Zita Draper" userId="S::z.draper@uwtsd.ac.uk::b063123c-f51f-481b-b99c-f574606c9ace" providerId="AD" clId="Web-{E618AD58-F24D-414C-816C-135F08F0D97B}" dt="2022-11-02T09:58:36.277" v="15"/>
          <ac:grpSpMkLst>
            <pc:docMk/>
            <pc:sldMk cId="109857222" sldId="256"/>
            <ac:grpSpMk id="22" creationId="{C3E45FAB-3768-4529-B0E8-A0E9BE5E382B}"/>
          </ac:grpSpMkLst>
        </pc:grpChg>
        <pc:picChg chg="add mod">
          <ac:chgData name="Zita Draper" userId="S::z.draper@uwtsd.ac.uk::b063123c-f51f-481b-b99c-f574606c9ace" providerId="AD" clId="Web-{E618AD58-F24D-414C-816C-135F08F0D97B}" dt="2022-11-02T09:58:36.277" v="15"/>
          <ac:picMkLst>
            <pc:docMk/>
            <pc:sldMk cId="109857222" sldId="256"/>
            <ac:picMk id="4" creationId="{BE4C7208-62BA-DE48-1A58-1DA74F10DC84}"/>
          </ac:picMkLst>
        </pc:picChg>
      </pc:sldChg>
      <pc:sldChg chg="new">
        <pc:chgData name="Zita Draper" userId="S::z.draper@uwtsd.ac.uk::b063123c-f51f-481b-b99c-f574606c9ace" providerId="AD" clId="Web-{E618AD58-F24D-414C-816C-135F08F0D97B}" dt="2022-11-02T09:59:06.387" v="33"/>
        <pc:sldMkLst>
          <pc:docMk/>
          <pc:sldMk cId="1531867120" sldId="257"/>
        </pc:sldMkLst>
      </pc:sldChg>
      <pc:sldChg chg="new">
        <pc:chgData name="Zita Draper" userId="S::z.draper@uwtsd.ac.uk::b063123c-f51f-481b-b99c-f574606c9ace" providerId="AD" clId="Web-{E618AD58-F24D-414C-816C-135F08F0D97B}" dt="2022-11-02T09:59:07.387" v="34"/>
        <pc:sldMkLst>
          <pc:docMk/>
          <pc:sldMk cId="1050056369" sldId="258"/>
        </pc:sldMkLst>
      </pc:sldChg>
      <pc:sldChg chg="new">
        <pc:chgData name="Zita Draper" userId="S::z.draper@uwtsd.ac.uk::b063123c-f51f-481b-b99c-f574606c9ace" providerId="AD" clId="Web-{E618AD58-F24D-414C-816C-135F08F0D97B}" dt="2022-11-02T09:59:08.059" v="35"/>
        <pc:sldMkLst>
          <pc:docMk/>
          <pc:sldMk cId="215423926" sldId="259"/>
        </pc:sldMkLst>
      </pc:sldChg>
      <pc:sldChg chg="new">
        <pc:chgData name="Zita Draper" userId="S::z.draper@uwtsd.ac.uk::b063123c-f51f-481b-b99c-f574606c9ace" providerId="AD" clId="Web-{E618AD58-F24D-414C-816C-135F08F0D97B}" dt="2022-11-02T09:59:08.622" v="36"/>
        <pc:sldMkLst>
          <pc:docMk/>
          <pc:sldMk cId="2827138750" sldId="260"/>
        </pc:sldMkLst>
      </pc:sldChg>
      <pc:sldChg chg="new">
        <pc:chgData name="Zita Draper" userId="S::z.draper@uwtsd.ac.uk::b063123c-f51f-481b-b99c-f574606c9ace" providerId="AD" clId="Web-{E618AD58-F24D-414C-816C-135F08F0D97B}" dt="2022-11-02T09:59:09.184" v="37"/>
        <pc:sldMkLst>
          <pc:docMk/>
          <pc:sldMk cId="3355984503" sldId="261"/>
        </pc:sldMkLst>
      </pc:sldChg>
      <pc:sldChg chg="new">
        <pc:chgData name="Zita Draper" userId="S::z.draper@uwtsd.ac.uk::b063123c-f51f-481b-b99c-f574606c9ace" providerId="AD" clId="Web-{E618AD58-F24D-414C-816C-135F08F0D97B}" dt="2022-11-02T09:59:09.747" v="38"/>
        <pc:sldMkLst>
          <pc:docMk/>
          <pc:sldMk cId="2479688194" sldId="262"/>
        </pc:sldMkLst>
      </pc:sldChg>
      <pc:sldChg chg="new">
        <pc:chgData name="Zita Draper" userId="S::z.draper@uwtsd.ac.uk::b063123c-f51f-481b-b99c-f574606c9ace" providerId="AD" clId="Web-{E618AD58-F24D-414C-816C-135F08F0D97B}" dt="2022-11-02T09:59:10.247" v="39"/>
        <pc:sldMkLst>
          <pc:docMk/>
          <pc:sldMk cId="685077441" sldId="263"/>
        </pc:sldMkLst>
      </pc:sldChg>
      <pc:sldChg chg="new">
        <pc:chgData name="Zita Draper" userId="S::z.draper@uwtsd.ac.uk::b063123c-f51f-481b-b99c-f574606c9ace" providerId="AD" clId="Web-{E618AD58-F24D-414C-816C-135F08F0D97B}" dt="2022-11-02T09:59:10.778" v="40"/>
        <pc:sldMkLst>
          <pc:docMk/>
          <pc:sldMk cId="3786104364" sldId="264"/>
        </pc:sldMkLst>
      </pc:sldChg>
      <pc:sldChg chg="new">
        <pc:chgData name="Zita Draper" userId="S::z.draper@uwtsd.ac.uk::b063123c-f51f-481b-b99c-f574606c9ace" providerId="AD" clId="Web-{E618AD58-F24D-414C-816C-135F08F0D97B}" dt="2022-11-02T09:59:11.340" v="41"/>
        <pc:sldMkLst>
          <pc:docMk/>
          <pc:sldMk cId="1506525986" sldId="265"/>
        </pc:sldMkLst>
      </pc:sldChg>
      <pc:sldChg chg="new del">
        <pc:chgData name="Zita Draper" userId="S::z.draper@uwtsd.ac.uk::b063123c-f51f-481b-b99c-f574606c9ace" providerId="AD" clId="Web-{E618AD58-F24D-414C-816C-135F08F0D97B}" dt="2022-11-02T09:59:29.950" v="57"/>
        <pc:sldMkLst>
          <pc:docMk/>
          <pc:sldMk cId="2271232368" sldId="266"/>
        </pc:sldMkLst>
      </pc:sldChg>
      <pc:sldChg chg="new del">
        <pc:chgData name="Zita Draper" userId="S::z.draper@uwtsd.ac.uk::b063123c-f51f-481b-b99c-f574606c9ace" providerId="AD" clId="Web-{E618AD58-F24D-414C-816C-135F08F0D97B}" dt="2022-11-02T09:59:29.107" v="56"/>
        <pc:sldMkLst>
          <pc:docMk/>
          <pc:sldMk cId="469149402" sldId="267"/>
        </pc:sldMkLst>
      </pc:sldChg>
      <pc:sldChg chg="new del">
        <pc:chgData name="Zita Draper" userId="S::z.draper@uwtsd.ac.uk::b063123c-f51f-481b-b99c-f574606c9ace" providerId="AD" clId="Web-{E618AD58-F24D-414C-816C-135F08F0D97B}" dt="2022-11-02T09:59:28.216" v="55"/>
        <pc:sldMkLst>
          <pc:docMk/>
          <pc:sldMk cId="746252684" sldId="268"/>
        </pc:sldMkLst>
      </pc:sldChg>
      <pc:sldChg chg="new del">
        <pc:chgData name="Zita Draper" userId="S::z.draper@uwtsd.ac.uk::b063123c-f51f-481b-b99c-f574606c9ace" providerId="AD" clId="Web-{E618AD58-F24D-414C-816C-135F08F0D97B}" dt="2022-11-02T09:59:24.622" v="54"/>
        <pc:sldMkLst>
          <pc:docMk/>
          <pc:sldMk cId="3892427004" sldId="269"/>
        </pc:sldMkLst>
      </pc:sldChg>
      <pc:sldChg chg="new del">
        <pc:chgData name="Zita Draper" userId="S::z.draper@uwtsd.ac.uk::b063123c-f51f-481b-b99c-f574606c9ace" providerId="AD" clId="Web-{E618AD58-F24D-414C-816C-135F08F0D97B}" dt="2022-11-02T09:59:23.794" v="53"/>
        <pc:sldMkLst>
          <pc:docMk/>
          <pc:sldMk cId="3086529340" sldId="270"/>
        </pc:sldMkLst>
      </pc:sldChg>
      <pc:sldChg chg="new del">
        <pc:chgData name="Zita Draper" userId="S::z.draper@uwtsd.ac.uk::b063123c-f51f-481b-b99c-f574606c9ace" providerId="AD" clId="Web-{E618AD58-F24D-414C-816C-135F08F0D97B}" dt="2022-11-02T09:59:23.169" v="52"/>
        <pc:sldMkLst>
          <pc:docMk/>
          <pc:sldMk cId="709900151" sldId="271"/>
        </pc:sldMkLst>
      </pc:sldChg>
      <pc:sldChg chg="new del">
        <pc:chgData name="Zita Draper" userId="S::z.draper@uwtsd.ac.uk::b063123c-f51f-481b-b99c-f574606c9ace" providerId="AD" clId="Web-{E618AD58-F24D-414C-816C-135F08F0D97B}" dt="2022-11-02T09:59:22.169" v="51"/>
        <pc:sldMkLst>
          <pc:docMk/>
          <pc:sldMk cId="172865241" sldId="272"/>
        </pc:sldMkLst>
      </pc:sldChg>
      <pc:sldChg chg="new del">
        <pc:chgData name="Zita Draper" userId="S::z.draper@uwtsd.ac.uk::b063123c-f51f-481b-b99c-f574606c9ace" providerId="AD" clId="Web-{E618AD58-F24D-414C-816C-135F08F0D97B}" dt="2022-11-02T09:59:20.950" v="50"/>
        <pc:sldMkLst>
          <pc:docMk/>
          <pc:sldMk cId="2676633499" sldId="273"/>
        </pc:sldMkLst>
      </pc:sldChg>
      <pc:sldMasterChg chg="del delSldLayout">
        <pc:chgData name="Zita Draper" userId="S::z.draper@uwtsd.ac.uk::b063123c-f51f-481b-b99c-f574606c9ace" providerId="AD" clId="Web-{E618AD58-F24D-414C-816C-135F08F0D97B}" dt="2022-11-02T09:57:58.291" v="0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Zita Draper" userId="S::z.draper@uwtsd.ac.uk::b063123c-f51f-481b-b99c-f574606c9ace" providerId="AD" clId="Web-{E618AD58-F24D-414C-816C-135F08F0D97B}" dt="2022-11-02T09:58:36.277" v="15"/>
        <pc:sldMasterMkLst>
          <pc:docMk/>
          <pc:sldMasterMk cId="884652713" sldId="2147483672"/>
        </pc:sldMasterMkLst>
        <pc:sldLayoutChg chg="add del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109717413" sldId="2147483673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1355991421" sldId="2147483674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2634996" sldId="2147483675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957678710" sldId="2147483676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341783959" sldId="2147483677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739414852" sldId="2147483678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077249255" sldId="2147483679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833195581" sldId="2147483680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455540252" sldId="2147483681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466167968" sldId="2147483682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721162321" sldId="2147483683"/>
          </pc:sldLayoutMkLst>
        </pc:sldLayoutChg>
      </pc:sldMasterChg>
      <pc:sldMasterChg chg="add addSldLayout">
        <pc:chgData name="Zita Draper" userId="S::z.draper@uwtsd.ac.uk::b063123c-f51f-481b-b99c-f574606c9ace" providerId="AD" clId="Web-{E618AD58-F24D-414C-816C-135F08F0D97B}" dt="2022-11-02T09:58:36.277" v="15"/>
        <pc:sldMasterMkLst>
          <pc:docMk/>
          <pc:sldMasterMk cId="1222680423" sldId="2147483733"/>
        </pc:sldMasterMkLst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919915012" sldId="2147483722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2757462458" sldId="2147483723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553154038" sldId="2147483724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35007162" sldId="2147483725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3805895995" sldId="2147483726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1558856706" sldId="2147483727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4130440059" sldId="2147483728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3797230992" sldId="2147483729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429482966" sldId="2147483730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2745475262" sldId="2147483731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595330830" sldId="2147483732"/>
          </pc:sldLayoutMkLst>
        </pc:sldLayoutChg>
      </pc:sldMasterChg>
    </pc:docChg>
  </pc:docChgLst>
  <pc:docChgLst>
    <pc:chgData name="Zita Draper" userId="S::z.draper@uwtsd.ac.uk::b063123c-f51f-481b-b99c-f574606c9ace" providerId="AD" clId="Web-{E2ACA4FF-C466-DC64-1660-F79108610EE8}"/>
    <pc:docChg chg="addSld delSld modSld">
      <pc:chgData name="Zita Draper" userId="S::z.draper@uwtsd.ac.uk::b063123c-f51f-481b-b99c-f574606c9ace" providerId="AD" clId="Web-{E2ACA4FF-C466-DC64-1660-F79108610EE8}" dt="2022-11-04T14:52:55.303" v="270"/>
      <pc:docMkLst>
        <pc:docMk/>
      </pc:docMkLst>
      <pc:sldChg chg="addSp delSp modSp new mod setBg">
        <pc:chgData name="Zita Draper" userId="S::z.draper@uwtsd.ac.uk::b063123c-f51f-481b-b99c-f574606c9ace" providerId="AD" clId="Web-{E2ACA4FF-C466-DC64-1660-F79108610EE8}" dt="2022-11-04T14:52:30.084" v="266" actId="20577"/>
        <pc:sldMkLst>
          <pc:docMk/>
          <pc:sldMk cId="2846671149" sldId="266"/>
        </pc:sldMkLst>
        <pc:spChg chg="mod">
          <ac:chgData name="Zita Draper" userId="S::z.draper@uwtsd.ac.uk::b063123c-f51f-481b-b99c-f574606c9ace" providerId="AD" clId="Web-{E2ACA4FF-C466-DC64-1660-F79108610EE8}" dt="2022-11-04T14:52:30.084" v="266" actId="20577"/>
          <ac:spMkLst>
            <pc:docMk/>
            <pc:sldMk cId="2846671149" sldId="266"/>
            <ac:spMk id="2" creationId="{0F271B9A-1B50-7A70-582E-7766E17E050F}"/>
          </ac:spMkLst>
        </pc:spChg>
        <pc:spChg chg="mod">
          <ac:chgData name="Zita Draper" userId="S::z.draper@uwtsd.ac.uk::b063123c-f51f-481b-b99c-f574606c9ace" providerId="AD" clId="Web-{E2ACA4FF-C466-DC64-1660-F79108610EE8}" dt="2022-11-04T14:52:15.583" v="257"/>
          <ac:spMkLst>
            <pc:docMk/>
            <pc:sldMk cId="2846671149" sldId="266"/>
            <ac:spMk id="3" creationId="{CA1C42CE-649E-ECBA-2BF9-42C5BC0056DA}"/>
          </ac:spMkLst>
        </pc:spChg>
        <pc:spChg chg="add del">
          <ac:chgData name="Zita Draper" userId="S::z.draper@uwtsd.ac.uk::b063123c-f51f-481b-b99c-f574606c9ace" providerId="AD" clId="Web-{E2ACA4FF-C466-DC64-1660-F79108610EE8}" dt="2022-11-04T14:52:15.568" v="256"/>
          <ac:spMkLst>
            <pc:docMk/>
            <pc:sldMk cId="2846671149" sldId="266"/>
            <ac:spMk id="9" creationId="{158E38A4-F699-490C-8D1F-E8AD332D9B45}"/>
          </ac:spMkLst>
        </pc:spChg>
        <pc:spChg chg="add del">
          <ac:chgData name="Zita Draper" userId="S::z.draper@uwtsd.ac.uk::b063123c-f51f-481b-b99c-f574606c9ace" providerId="AD" clId="Web-{E2ACA4FF-C466-DC64-1660-F79108610EE8}" dt="2022-11-04T14:52:15.568" v="256"/>
          <ac:spMkLst>
            <pc:docMk/>
            <pc:sldMk cId="2846671149" sldId="266"/>
            <ac:spMk id="11" creationId="{939C6AAB-48AC-41A3-95C2-6BF83715DF62}"/>
          </ac:spMkLst>
        </pc:spChg>
        <pc:spChg chg="add del">
          <ac:chgData name="Zita Draper" userId="S::z.draper@uwtsd.ac.uk::b063123c-f51f-481b-b99c-f574606c9ace" providerId="AD" clId="Web-{E2ACA4FF-C466-DC64-1660-F79108610EE8}" dt="2022-11-04T14:52:15.568" v="256"/>
          <ac:spMkLst>
            <pc:docMk/>
            <pc:sldMk cId="2846671149" sldId="266"/>
            <ac:spMk id="13" creationId="{F6EE861B-7D2F-4B7C-A6E3-5937E81B8025}"/>
          </ac:spMkLst>
        </pc:spChg>
        <pc:spChg chg="add">
          <ac:chgData name="Zita Draper" userId="S::z.draper@uwtsd.ac.uk::b063123c-f51f-481b-b99c-f574606c9ace" providerId="AD" clId="Web-{E2ACA4FF-C466-DC64-1660-F79108610EE8}" dt="2022-11-04T14:52:15.583" v="257"/>
          <ac:spMkLst>
            <pc:docMk/>
            <pc:sldMk cId="2846671149" sldId="266"/>
            <ac:spMk id="20" creationId="{23076A4E-38BA-4BCB-BE40-AD144E24ED8C}"/>
          </ac:spMkLst>
        </pc:spChg>
        <pc:spChg chg="add">
          <ac:chgData name="Zita Draper" userId="S::z.draper@uwtsd.ac.uk::b063123c-f51f-481b-b99c-f574606c9ace" providerId="AD" clId="Web-{E2ACA4FF-C466-DC64-1660-F79108610EE8}" dt="2022-11-04T14:52:15.583" v="257"/>
          <ac:spMkLst>
            <pc:docMk/>
            <pc:sldMk cId="2846671149" sldId="266"/>
            <ac:spMk id="21" creationId="{6D7753FE-7408-46D8-999A-0B0C34EA8C09}"/>
          </ac:spMkLst>
        </pc:spChg>
        <pc:grpChg chg="add del">
          <ac:chgData name="Zita Draper" userId="S::z.draper@uwtsd.ac.uk::b063123c-f51f-481b-b99c-f574606c9ace" providerId="AD" clId="Web-{E2ACA4FF-C466-DC64-1660-F79108610EE8}" dt="2022-11-04T14:52:15.568" v="256"/>
          <ac:grpSpMkLst>
            <pc:docMk/>
            <pc:sldMk cId="2846671149" sldId="266"/>
            <ac:grpSpMk id="15" creationId="{073091F1-AA5A-47C6-9502-D5870A72D50C}"/>
          </ac:grpSpMkLst>
        </pc:grpChg>
        <pc:grpChg chg="add">
          <ac:chgData name="Zita Draper" userId="S::z.draper@uwtsd.ac.uk::b063123c-f51f-481b-b99c-f574606c9ace" providerId="AD" clId="Web-{E2ACA4FF-C466-DC64-1660-F79108610EE8}" dt="2022-11-04T14:52:15.583" v="257"/>
          <ac:grpSpMkLst>
            <pc:docMk/>
            <pc:sldMk cId="2846671149" sldId="266"/>
            <ac:grpSpMk id="22" creationId="{E30DE9CB-4267-487A-915E-5665607E9F36}"/>
          </ac:grpSpMkLst>
        </pc:grpChg>
        <pc:picChg chg="add mod">
          <ac:chgData name="Zita Draper" userId="S::z.draper@uwtsd.ac.uk::b063123c-f51f-481b-b99c-f574606c9ace" providerId="AD" clId="Web-{E2ACA4FF-C466-DC64-1660-F79108610EE8}" dt="2022-11-04T14:52:15.583" v="257"/>
          <ac:picMkLst>
            <pc:docMk/>
            <pc:sldMk cId="2846671149" sldId="266"/>
            <ac:picMk id="4" creationId="{0A7772C7-68EB-CB2D-C998-AFB9F537A07F}"/>
          </ac:picMkLst>
        </pc:picChg>
      </pc:sldChg>
      <pc:sldChg chg="modSp new">
        <pc:chgData name="Zita Draper" userId="S::z.draper@uwtsd.ac.uk::b063123c-f51f-481b-b99c-f574606c9ace" providerId="AD" clId="Web-{E2ACA4FF-C466-DC64-1660-F79108610EE8}" dt="2022-11-04T14:13:29.466" v="140" actId="20577"/>
        <pc:sldMkLst>
          <pc:docMk/>
          <pc:sldMk cId="728271158" sldId="267"/>
        </pc:sldMkLst>
        <pc:spChg chg="mod">
          <ac:chgData name="Zita Draper" userId="S::z.draper@uwtsd.ac.uk::b063123c-f51f-481b-b99c-f574606c9ace" providerId="AD" clId="Web-{E2ACA4FF-C466-DC64-1660-F79108610EE8}" dt="2022-11-04T14:13:29.466" v="140" actId="20577"/>
          <ac:spMkLst>
            <pc:docMk/>
            <pc:sldMk cId="728271158" sldId="267"/>
            <ac:spMk id="2" creationId="{F1425843-D8C6-6CF6-CEF0-53EB57AD2CAB}"/>
          </ac:spMkLst>
        </pc:spChg>
        <pc:spChg chg="mod">
          <ac:chgData name="Zita Draper" userId="S::z.draper@uwtsd.ac.uk::b063123c-f51f-481b-b99c-f574606c9ace" providerId="AD" clId="Web-{E2ACA4FF-C466-DC64-1660-F79108610EE8}" dt="2022-11-04T14:13:11.200" v="134" actId="20577"/>
          <ac:spMkLst>
            <pc:docMk/>
            <pc:sldMk cId="728271158" sldId="267"/>
            <ac:spMk id="3" creationId="{AACC5401-0442-912D-C38C-36A791A89EF8}"/>
          </ac:spMkLst>
        </pc:spChg>
      </pc:sldChg>
      <pc:sldChg chg="new del">
        <pc:chgData name="Zita Draper" userId="S::z.draper@uwtsd.ac.uk::b063123c-f51f-481b-b99c-f574606c9ace" providerId="AD" clId="Web-{E2ACA4FF-C466-DC64-1660-F79108610EE8}" dt="2022-11-04T14:52:53.725" v="268"/>
        <pc:sldMkLst>
          <pc:docMk/>
          <pc:sldMk cId="2659803680" sldId="268"/>
        </pc:sldMkLst>
      </pc:sldChg>
      <pc:sldChg chg="new del">
        <pc:chgData name="Zita Draper" userId="S::z.draper@uwtsd.ac.uk::b063123c-f51f-481b-b99c-f574606c9ace" providerId="AD" clId="Web-{E2ACA4FF-C466-DC64-1660-F79108610EE8}" dt="2022-11-04T14:52:55.303" v="270"/>
        <pc:sldMkLst>
          <pc:docMk/>
          <pc:sldMk cId="3704437166" sldId="268"/>
        </pc:sldMkLst>
      </pc:sldChg>
    </pc:docChg>
  </pc:docChgLst>
  <pc:docChgLst>
    <pc:chgData name="Zita Draper" userId="S::z.draper@uwtsd.ac.uk::b063123c-f51f-481b-b99c-f574606c9ace" providerId="AD" clId="Web-{AC8586EF-06C7-7AF6-11F8-7B2D3B24C723}"/>
    <pc:docChg chg="delSld modSld">
      <pc:chgData name="Zita Draper" userId="S::z.draper@uwtsd.ac.uk::b063123c-f51f-481b-b99c-f574606c9ace" providerId="AD" clId="Web-{AC8586EF-06C7-7AF6-11F8-7B2D3B24C723}" dt="2022-11-02T12:56:42.372" v="205"/>
      <pc:docMkLst>
        <pc:docMk/>
      </pc:docMkLst>
      <pc:sldChg chg="addSp modSp mod setBg">
        <pc:chgData name="Zita Draper" userId="S::z.draper@uwtsd.ac.uk::b063123c-f51f-481b-b99c-f574606c9ace" providerId="AD" clId="Web-{AC8586EF-06C7-7AF6-11F8-7B2D3B24C723}" dt="2022-11-02T12:56:31.090" v="204" actId="20577"/>
        <pc:sldMkLst>
          <pc:docMk/>
          <pc:sldMk cId="1531867120" sldId="257"/>
        </pc:sldMkLst>
        <pc:spChg chg="mod">
          <ac:chgData name="Zita Draper" userId="S::z.draper@uwtsd.ac.uk::b063123c-f51f-481b-b99c-f574606c9ace" providerId="AD" clId="Web-{AC8586EF-06C7-7AF6-11F8-7B2D3B24C723}" dt="2022-11-02T12:56:31.090" v="204" actId="20577"/>
          <ac:spMkLst>
            <pc:docMk/>
            <pc:sldMk cId="1531867120" sldId="257"/>
            <ac:spMk id="2" creationId="{790325A0-1071-1A4D-905E-713F74937D00}"/>
          </ac:spMkLst>
        </pc:spChg>
        <pc:spChg chg="mod">
          <ac:chgData name="Zita Draper" userId="S::z.draper@uwtsd.ac.uk::b063123c-f51f-481b-b99c-f574606c9ace" providerId="AD" clId="Web-{AC8586EF-06C7-7AF6-11F8-7B2D3B24C723}" dt="2022-11-02T12:56:25.558" v="199"/>
          <ac:spMkLst>
            <pc:docMk/>
            <pc:sldMk cId="1531867120" sldId="257"/>
            <ac:spMk id="3" creationId="{B454610F-20A0-0100-45C7-CEB3885731C4}"/>
          </ac:spMkLst>
        </pc:spChg>
        <pc:spChg chg="add">
          <ac:chgData name="Zita Draper" userId="S::z.draper@uwtsd.ac.uk::b063123c-f51f-481b-b99c-f574606c9ace" providerId="AD" clId="Web-{AC8586EF-06C7-7AF6-11F8-7B2D3B24C723}" dt="2022-11-02T12:56:25.558" v="199"/>
          <ac:spMkLst>
            <pc:docMk/>
            <pc:sldMk cId="1531867120" sldId="257"/>
            <ac:spMk id="8" creationId="{7B22176A-41DB-4D9A-9B6F-F2296F1ED173}"/>
          </ac:spMkLst>
        </pc:spChg>
        <pc:spChg chg="add">
          <ac:chgData name="Zita Draper" userId="S::z.draper@uwtsd.ac.uk::b063123c-f51f-481b-b99c-f574606c9ace" providerId="AD" clId="Web-{AC8586EF-06C7-7AF6-11F8-7B2D3B24C723}" dt="2022-11-02T12:56:25.558" v="199"/>
          <ac:spMkLst>
            <pc:docMk/>
            <pc:sldMk cId="1531867120" sldId="257"/>
            <ac:spMk id="10" creationId="{774A8DF5-445E-49C5-B10A-8DF5FEFBCC46}"/>
          </ac:spMkLst>
        </pc:spChg>
        <pc:spChg chg="add">
          <ac:chgData name="Zita Draper" userId="S::z.draper@uwtsd.ac.uk::b063123c-f51f-481b-b99c-f574606c9ace" providerId="AD" clId="Web-{AC8586EF-06C7-7AF6-11F8-7B2D3B24C723}" dt="2022-11-02T12:56:25.558" v="199"/>
          <ac:spMkLst>
            <pc:docMk/>
            <pc:sldMk cId="1531867120" sldId="257"/>
            <ac:spMk id="12" creationId="{9A4E38D9-EFB8-40B5-B42B-514FBF180360}"/>
          </ac:spMkLst>
        </pc:spChg>
        <pc:grpChg chg="add">
          <ac:chgData name="Zita Draper" userId="S::z.draper@uwtsd.ac.uk::b063123c-f51f-481b-b99c-f574606c9ace" providerId="AD" clId="Web-{AC8586EF-06C7-7AF6-11F8-7B2D3B24C723}" dt="2022-11-02T12:56:25.558" v="199"/>
          <ac:grpSpMkLst>
            <pc:docMk/>
            <pc:sldMk cId="1531867120" sldId="257"/>
            <ac:grpSpMk id="14" creationId="{1148C992-36DE-4449-B92D-49AE04B5DE20}"/>
          </ac:grpSpMkLst>
        </pc:grpChg>
      </pc:sldChg>
      <pc:sldChg chg="addSp delSp modSp">
        <pc:chgData name="Zita Draper" userId="S::z.draper@uwtsd.ac.uk::b063123c-f51f-481b-b99c-f574606c9ace" providerId="AD" clId="Web-{AC8586EF-06C7-7AF6-11F8-7B2D3B24C723}" dt="2022-11-02T12:56:42.372" v="205"/>
        <pc:sldMkLst>
          <pc:docMk/>
          <pc:sldMk cId="1050056369" sldId="258"/>
        </pc:sldMkLst>
        <pc:spChg chg="del">
          <ac:chgData name="Zita Draper" userId="S::z.draper@uwtsd.ac.uk::b063123c-f51f-481b-b99c-f574606c9ace" providerId="AD" clId="Web-{AC8586EF-06C7-7AF6-11F8-7B2D3B24C723}" dt="2022-11-02T12:51:14.366" v="93"/>
          <ac:spMkLst>
            <pc:docMk/>
            <pc:sldMk cId="1050056369" sldId="258"/>
            <ac:spMk id="2" creationId="{725CC2EA-DE36-3DE5-A01D-264161571DD7}"/>
          </ac:spMkLst>
        </pc:spChg>
        <pc:spChg chg="del mod">
          <ac:chgData name="Zita Draper" userId="S::z.draper@uwtsd.ac.uk::b063123c-f51f-481b-b99c-f574606c9ace" providerId="AD" clId="Web-{AC8586EF-06C7-7AF6-11F8-7B2D3B24C723}" dt="2022-11-02T12:56:42.372" v="205"/>
          <ac:spMkLst>
            <pc:docMk/>
            <pc:sldMk cId="1050056369" sldId="258"/>
            <ac:spMk id="3" creationId="{231BB0F1-54CE-AEC2-5ADC-0F98FE384E14}"/>
          </ac:spMkLst>
        </pc:spChg>
        <pc:graphicFrameChg chg="add">
          <ac:chgData name="Zita Draper" userId="S::z.draper@uwtsd.ac.uk::b063123c-f51f-481b-b99c-f574606c9ace" providerId="AD" clId="Web-{AC8586EF-06C7-7AF6-11F8-7B2D3B24C723}" dt="2022-11-02T12:56:42.372" v="205"/>
          <ac:graphicFrameMkLst>
            <pc:docMk/>
            <pc:sldMk cId="1050056369" sldId="258"/>
            <ac:graphicFrameMk id="5" creationId="{A49DBF40-ACF6-DA5E-5F2E-598D621D0E6C}"/>
          </ac:graphicFrameMkLst>
        </pc:graphicFrameChg>
      </pc:sldChg>
      <pc:sldChg chg="del">
        <pc:chgData name="Zita Draper" userId="S::z.draper@uwtsd.ac.uk::b063123c-f51f-481b-b99c-f574606c9ace" providerId="AD" clId="Web-{AC8586EF-06C7-7AF6-11F8-7B2D3B24C723}" dt="2022-11-02T12:55:01.537" v="159"/>
        <pc:sldMkLst>
          <pc:docMk/>
          <pc:sldMk cId="215423926" sldId="259"/>
        </pc:sldMkLst>
      </pc:sldChg>
      <pc:sldChg chg="del">
        <pc:chgData name="Zita Draper" userId="S::z.draper@uwtsd.ac.uk::b063123c-f51f-481b-b99c-f574606c9ace" providerId="AD" clId="Web-{AC8586EF-06C7-7AF6-11F8-7B2D3B24C723}" dt="2022-11-02T12:55:02.240" v="160"/>
        <pc:sldMkLst>
          <pc:docMk/>
          <pc:sldMk cId="2827138750" sldId="260"/>
        </pc:sldMkLst>
      </pc:sldChg>
      <pc:sldChg chg="del">
        <pc:chgData name="Zita Draper" userId="S::z.draper@uwtsd.ac.uk::b063123c-f51f-481b-b99c-f574606c9ace" providerId="AD" clId="Web-{AC8586EF-06C7-7AF6-11F8-7B2D3B24C723}" dt="2022-11-02T12:55:02.865" v="161"/>
        <pc:sldMkLst>
          <pc:docMk/>
          <pc:sldMk cId="3355984503" sldId="261"/>
        </pc:sldMkLst>
      </pc:sldChg>
      <pc:sldChg chg="del">
        <pc:chgData name="Zita Draper" userId="S::z.draper@uwtsd.ac.uk::b063123c-f51f-481b-b99c-f574606c9ace" providerId="AD" clId="Web-{AC8586EF-06C7-7AF6-11F8-7B2D3B24C723}" dt="2022-11-02T12:55:04.193" v="162"/>
        <pc:sldMkLst>
          <pc:docMk/>
          <pc:sldMk cId="2479688194" sldId="262"/>
        </pc:sldMkLst>
      </pc:sldChg>
      <pc:sldChg chg="del">
        <pc:chgData name="Zita Draper" userId="S::z.draper@uwtsd.ac.uk::b063123c-f51f-481b-b99c-f574606c9ace" providerId="AD" clId="Web-{AC8586EF-06C7-7AF6-11F8-7B2D3B24C723}" dt="2022-11-02T12:55:04.740" v="163"/>
        <pc:sldMkLst>
          <pc:docMk/>
          <pc:sldMk cId="685077441" sldId="263"/>
        </pc:sldMkLst>
      </pc:sldChg>
      <pc:sldChg chg="del">
        <pc:chgData name="Zita Draper" userId="S::z.draper@uwtsd.ac.uk::b063123c-f51f-481b-b99c-f574606c9ace" providerId="AD" clId="Web-{AC8586EF-06C7-7AF6-11F8-7B2D3B24C723}" dt="2022-11-02T12:55:05.475" v="164"/>
        <pc:sldMkLst>
          <pc:docMk/>
          <pc:sldMk cId="3786104364" sldId="264"/>
        </pc:sldMkLst>
      </pc:sldChg>
      <pc:sldChg chg="addSp delSp modSp mod setBg modClrScheme addAnim chgLayout">
        <pc:chgData name="Zita Draper" userId="S::z.draper@uwtsd.ac.uk::b063123c-f51f-481b-b99c-f574606c9ace" providerId="AD" clId="Web-{AC8586EF-06C7-7AF6-11F8-7B2D3B24C723}" dt="2022-11-02T12:56:16.823" v="198"/>
        <pc:sldMkLst>
          <pc:docMk/>
          <pc:sldMk cId="1506525986" sldId="265"/>
        </pc:sldMkLst>
        <pc:spChg chg="mod ord">
          <ac:chgData name="Zita Draper" userId="S::z.draper@uwtsd.ac.uk::b063123c-f51f-481b-b99c-f574606c9ace" providerId="AD" clId="Web-{AC8586EF-06C7-7AF6-11F8-7B2D3B24C723}" dt="2022-11-02T12:56:16.823" v="196"/>
          <ac:spMkLst>
            <pc:docMk/>
            <pc:sldMk cId="1506525986" sldId="265"/>
            <ac:spMk id="2" creationId="{5B37082F-7248-092E-3DD2-E74271C9BA7D}"/>
          </ac:spMkLst>
        </pc:spChg>
        <pc:spChg chg="mod ord">
          <ac:chgData name="Zita Draper" userId="S::z.draper@uwtsd.ac.uk::b063123c-f51f-481b-b99c-f574606c9ace" providerId="AD" clId="Web-{AC8586EF-06C7-7AF6-11F8-7B2D3B24C723}" dt="2022-11-02T12:56:16.823" v="196"/>
          <ac:spMkLst>
            <pc:docMk/>
            <pc:sldMk cId="1506525986" sldId="265"/>
            <ac:spMk id="3" creationId="{5052BC9F-2EA9-139C-9002-9158DF6B8E75}"/>
          </ac:spMkLst>
        </pc:spChg>
        <pc:spChg chg="add">
          <ac:chgData name="Zita Draper" userId="S::z.draper@uwtsd.ac.uk::b063123c-f51f-481b-b99c-f574606c9ace" providerId="AD" clId="Web-{AC8586EF-06C7-7AF6-11F8-7B2D3B24C723}" dt="2022-11-02T12:56:16.823" v="196"/>
          <ac:spMkLst>
            <pc:docMk/>
            <pc:sldMk cId="1506525986" sldId="265"/>
            <ac:spMk id="9" creationId="{DD8EACB7-D372-470B-B76E-A829D00310CD}"/>
          </ac:spMkLst>
        </pc:spChg>
        <pc:spChg chg="add del">
          <ac:chgData name="Zita Draper" userId="S::z.draper@uwtsd.ac.uk::b063123c-f51f-481b-b99c-f574606c9ace" providerId="AD" clId="Web-{AC8586EF-06C7-7AF6-11F8-7B2D3B24C723}" dt="2022-11-02T12:56:16.792" v="195"/>
          <ac:spMkLst>
            <pc:docMk/>
            <pc:sldMk cId="1506525986" sldId="265"/>
            <ac:spMk id="10" creationId="{DD8EACB7-D372-470B-B76E-A829D00310CD}"/>
          </ac:spMkLst>
        </pc:spChg>
        <pc:spChg chg="add">
          <ac:chgData name="Zita Draper" userId="S::z.draper@uwtsd.ac.uk::b063123c-f51f-481b-b99c-f574606c9ace" providerId="AD" clId="Web-{AC8586EF-06C7-7AF6-11F8-7B2D3B24C723}" dt="2022-11-02T12:56:16.823" v="196"/>
          <ac:spMkLst>
            <pc:docMk/>
            <pc:sldMk cId="1506525986" sldId="265"/>
            <ac:spMk id="11" creationId="{C7EA4B13-46D3-41EE-95DA-7B2100DE940B}"/>
          </ac:spMkLst>
        </pc:spChg>
        <pc:spChg chg="add del">
          <ac:chgData name="Zita Draper" userId="S::z.draper@uwtsd.ac.uk::b063123c-f51f-481b-b99c-f574606c9ace" providerId="AD" clId="Web-{AC8586EF-06C7-7AF6-11F8-7B2D3B24C723}" dt="2022-11-02T12:56:16.792" v="195"/>
          <ac:spMkLst>
            <pc:docMk/>
            <pc:sldMk cId="1506525986" sldId="265"/>
            <ac:spMk id="12" creationId="{FBE11A49-02A1-4D4C-9A49-CDF496B1094F}"/>
          </ac:spMkLst>
        </pc:spChg>
        <pc:grpChg chg="add">
          <ac:chgData name="Zita Draper" userId="S::z.draper@uwtsd.ac.uk::b063123c-f51f-481b-b99c-f574606c9ace" providerId="AD" clId="Web-{AC8586EF-06C7-7AF6-11F8-7B2D3B24C723}" dt="2022-11-02T12:56:16.823" v="196"/>
          <ac:grpSpMkLst>
            <pc:docMk/>
            <pc:sldMk cId="1506525986" sldId="265"/>
            <ac:grpSpMk id="13" creationId="{DCEEEBE1-DC7B-4168-90C6-DB88876E30DD}"/>
          </ac:grpSpMkLst>
        </pc:grpChg>
        <pc:grpChg chg="add del">
          <ac:chgData name="Zita Draper" userId="S::z.draper@uwtsd.ac.uk::b063123c-f51f-481b-b99c-f574606c9ace" providerId="AD" clId="Web-{AC8586EF-06C7-7AF6-11F8-7B2D3B24C723}" dt="2022-11-02T12:56:16.792" v="195"/>
          <ac:grpSpMkLst>
            <pc:docMk/>
            <pc:sldMk cId="1506525986" sldId="265"/>
            <ac:grpSpMk id="14" creationId="{F1732D3A-CFF0-45BE-AD79-F83D0272C6C6}"/>
          </ac:grpSpMkLst>
        </pc:grpChg>
        <pc:picChg chg="add">
          <ac:chgData name="Zita Draper" userId="S::z.draper@uwtsd.ac.uk::b063123c-f51f-481b-b99c-f574606c9ace" providerId="AD" clId="Web-{AC8586EF-06C7-7AF6-11F8-7B2D3B24C723}" dt="2022-11-02T12:56:16.823" v="196"/>
          <ac:picMkLst>
            <pc:docMk/>
            <pc:sldMk cId="1506525986" sldId="265"/>
            <ac:picMk id="5" creationId="{C57BFAEF-9DE2-8F7D-F326-4AC49D7259F1}"/>
          </ac:picMkLst>
        </pc:picChg>
        <pc:picChg chg="add del">
          <ac:chgData name="Zita Draper" userId="S::z.draper@uwtsd.ac.uk::b063123c-f51f-481b-b99c-f574606c9ace" providerId="AD" clId="Web-{AC8586EF-06C7-7AF6-11F8-7B2D3B24C723}" dt="2022-11-02T12:56:16.792" v="195"/>
          <ac:picMkLst>
            <pc:docMk/>
            <pc:sldMk cId="1506525986" sldId="265"/>
            <ac:picMk id="7" creationId="{43FB2A4C-B7C7-34C4-9DAF-BE4F2053789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sv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hyperlink" Target="https://www.linkedin.com/pulse/bortons-model-reflection-paul-templar" TargetMode="Externa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5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4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hyperlink" Target="https://www.linkedin.com/pulse/bortons-model-reflection-paul-templar" TargetMode="External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56E8BE-BEB8-4163-93BA-879D8065617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20BE25-6946-40EC-AA89-97626028B7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Action plan- </a:t>
          </a:r>
          <a:endParaRPr lang="en-US"/>
        </a:p>
      </dgm:t>
    </dgm:pt>
    <dgm:pt modelId="{E3BB211D-3632-4714-8F2B-E335D61824E7}" type="parTrans" cxnId="{D2865065-6E8D-48D1-B06F-E932134BFB75}">
      <dgm:prSet/>
      <dgm:spPr/>
      <dgm:t>
        <a:bodyPr/>
        <a:lstStyle/>
        <a:p>
          <a:endParaRPr lang="en-US"/>
        </a:p>
      </dgm:t>
    </dgm:pt>
    <dgm:pt modelId="{02A46ACE-E387-4D0E-B817-E9CD6C35E89B}" type="sibTrans" cxnId="{D2865065-6E8D-48D1-B06F-E932134BFB75}">
      <dgm:prSet/>
      <dgm:spPr/>
      <dgm:t>
        <a:bodyPr/>
        <a:lstStyle/>
        <a:p>
          <a:endParaRPr lang="en-US"/>
        </a:p>
      </dgm:t>
    </dgm:pt>
    <dgm:pt modelId="{1895C037-53F1-40D1-A6E8-5E326C7037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So, what do I do next?</a:t>
          </a:r>
          <a:endParaRPr lang="en-US"/>
        </a:p>
      </dgm:t>
    </dgm:pt>
    <dgm:pt modelId="{2C8B0525-F96F-4161-9555-B3341EFEF6AB}" type="parTrans" cxnId="{539C5475-69DE-4917-86C5-150EB67E1926}">
      <dgm:prSet/>
      <dgm:spPr/>
      <dgm:t>
        <a:bodyPr/>
        <a:lstStyle/>
        <a:p>
          <a:endParaRPr lang="en-US"/>
        </a:p>
      </dgm:t>
    </dgm:pt>
    <dgm:pt modelId="{ED55BC39-D0CB-4391-B58F-3D86F1D7488A}" type="sibTrans" cxnId="{539C5475-69DE-4917-86C5-150EB67E1926}">
      <dgm:prSet/>
      <dgm:spPr/>
      <dgm:t>
        <a:bodyPr/>
        <a:lstStyle/>
        <a:p>
          <a:endParaRPr lang="en-US"/>
        </a:p>
      </dgm:t>
    </dgm:pt>
    <dgm:pt modelId="{1EDE118B-FFBD-4FC0-B658-8774DB8E48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So, how do I start? </a:t>
          </a:r>
          <a:endParaRPr lang="en-US"/>
        </a:p>
      </dgm:t>
    </dgm:pt>
    <dgm:pt modelId="{2F58A797-F795-49B3-89AE-EDB7A15574AC}" type="parTrans" cxnId="{732F2FA1-5480-45E0-85FA-6EA93609A953}">
      <dgm:prSet/>
      <dgm:spPr/>
      <dgm:t>
        <a:bodyPr/>
        <a:lstStyle/>
        <a:p>
          <a:endParaRPr lang="en-US"/>
        </a:p>
      </dgm:t>
    </dgm:pt>
    <dgm:pt modelId="{E2511430-2A80-4785-AAAD-50DC824126C4}" type="sibTrans" cxnId="{732F2FA1-5480-45E0-85FA-6EA93609A953}">
      <dgm:prSet/>
      <dgm:spPr/>
      <dgm:t>
        <a:bodyPr/>
        <a:lstStyle/>
        <a:p>
          <a:endParaRPr lang="en-US"/>
        </a:p>
      </dgm:t>
    </dgm:pt>
    <dgm:pt modelId="{73F73B34-8E8E-4411-960D-9D4DAE5D57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What impact will this have?</a:t>
          </a:r>
          <a:endParaRPr lang="en-US"/>
        </a:p>
      </dgm:t>
    </dgm:pt>
    <dgm:pt modelId="{FD88503C-6F91-4D04-A87D-17B66F6A521B}" type="parTrans" cxnId="{3E5E23DF-52F6-49FD-8852-67D3EF6F152F}">
      <dgm:prSet/>
      <dgm:spPr/>
      <dgm:t>
        <a:bodyPr/>
        <a:lstStyle/>
        <a:p>
          <a:endParaRPr lang="en-US"/>
        </a:p>
      </dgm:t>
    </dgm:pt>
    <dgm:pt modelId="{8175F485-BFCC-48CC-993B-BDFA005403DB}" type="sibTrans" cxnId="{3E5E23DF-52F6-49FD-8852-67D3EF6F152F}">
      <dgm:prSet/>
      <dgm:spPr/>
      <dgm:t>
        <a:bodyPr/>
        <a:lstStyle/>
        <a:p>
          <a:endParaRPr lang="en-US"/>
        </a:p>
      </dgm:t>
    </dgm:pt>
    <dgm:pt modelId="{D89DCA10-13A1-465E-BFD5-27EA9159E2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See also; </a:t>
          </a:r>
          <a:r>
            <a:rPr lang="en-GB">
              <a:hlinkClick xmlns:r="http://schemas.openxmlformats.org/officeDocument/2006/relationships" r:id="rId1"/>
            </a:rPr>
            <a:t>Borton’s Model Of Reflection (linkedin.com) -</a:t>
          </a:r>
          <a:endParaRPr lang="en-US"/>
        </a:p>
      </dgm:t>
    </dgm:pt>
    <dgm:pt modelId="{469F9B3F-EDB5-47E2-B9D4-5E83EDC474B6}" type="parTrans" cxnId="{5167F08D-1C6F-4A43-BF05-D385EB12ECD5}">
      <dgm:prSet/>
      <dgm:spPr/>
      <dgm:t>
        <a:bodyPr/>
        <a:lstStyle/>
        <a:p>
          <a:endParaRPr lang="en-US"/>
        </a:p>
      </dgm:t>
    </dgm:pt>
    <dgm:pt modelId="{992AB24E-0D7E-4DF8-BA15-861A5D999A47}" type="sibTrans" cxnId="{5167F08D-1C6F-4A43-BF05-D385EB12ECD5}">
      <dgm:prSet/>
      <dgm:spPr/>
      <dgm:t>
        <a:bodyPr/>
        <a:lstStyle/>
        <a:p>
          <a:endParaRPr lang="en-US"/>
        </a:p>
      </dgm:t>
    </dgm:pt>
    <dgm:pt modelId="{C422B1B0-8858-40FA-8E8C-D1FE7EC4BB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Please note that you will need to reference the above website within your assignment.</a:t>
          </a:r>
          <a:endParaRPr lang="en-US"/>
        </a:p>
      </dgm:t>
    </dgm:pt>
    <dgm:pt modelId="{AC5877D4-9CDB-4062-9AFA-89840264E436}" type="parTrans" cxnId="{1BB5A71A-74D7-4EB8-B0AA-4D8B857ACE03}">
      <dgm:prSet/>
      <dgm:spPr/>
      <dgm:t>
        <a:bodyPr/>
        <a:lstStyle/>
        <a:p>
          <a:endParaRPr lang="en-US"/>
        </a:p>
      </dgm:t>
    </dgm:pt>
    <dgm:pt modelId="{4A04C1B9-C71F-4AD0-93F7-919AA1346502}" type="sibTrans" cxnId="{1BB5A71A-74D7-4EB8-B0AA-4D8B857ACE03}">
      <dgm:prSet/>
      <dgm:spPr/>
      <dgm:t>
        <a:bodyPr/>
        <a:lstStyle/>
        <a:p>
          <a:endParaRPr lang="en-US"/>
        </a:p>
      </dgm:t>
    </dgm:pt>
    <dgm:pt modelId="{5824D7D2-EDEA-426B-8B8D-9FEEC482C0B2}" type="pres">
      <dgm:prSet presAssocID="{1256E8BE-BEB8-4163-93BA-879D80656173}" presName="root" presStyleCnt="0">
        <dgm:presLayoutVars>
          <dgm:dir/>
          <dgm:resizeHandles val="exact"/>
        </dgm:presLayoutVars>
      </dgm:prSet>
      <dgm:spPr/>
    </dgm:pt>
    <dgm:pt modelId="{D5D93EC3-F2EA-44A9-9100-A80644652B96}" type="pres">
      <dgm:prSet presAssocID="{B920BE25-6946-40EC-AA89-97626028B751}" presName="compNode" presStyleCnt="0"/>
      <dgm:spPr/>
    </dgm:pt>
    <dgm:pt modelId="{2D75C54C-002B-45D7-86BA-FA5F9A9B1584}" type="pres">
      <dgm:prSet presAssocID="{B920BE25-6946-40EC-AA89-97626028B751}" presName="bgRect" presStyleLbl="bgShp" presStyleIdx="0" presStyleCnt="6"/>
      <dgm:spPr/>
    </dgm:pt>
    <dgm:pt modelId="{0E2A4782-DFF8-40BB-AF09-39C0D79DB5EF}" type="pres">
      <dgm:prSet presAssocID="{B920BE25-6946-40EC-AA89-97626028B751}" presName="iconRect" presStyleLbl="node1" presStyleIdx="0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93C8C4E4-7FB5-461B-9B25-1B979682BA31}" type="pres">
      <dgm:prSet presAssocID="{B920BE25-6946-40EC-AA89-97626028B751}" presName="spaceRect" presStyleCnt="0"/>
      <dgm:spPr/>
    </dgm:pt>
    <dgm:pt modelId="{8DE9BBE0-6930-4667-AC32-8DC9525735C8}" type="pres">
      <dgm:prSet presAssocID="{B920BE25-6946-40EC-AA89-97626028B751}" presName="parTx" presStyleLbl="revTx" presStyleIdx="0" presStyleCnt="6">
        <dgm:presLayoutVars>
          <dgm:chMax val="0"/>
          <dgm:chPref val="0"/>
        </dgm:presLayoutVars>
      </dgm:prSet>
      <dgm:spPr/>
    </dgm:pt>
    <dgm:pt modelId="{963A4C19-6474-406A-BD66-B04547570D81}" type="pres">
      <dgm:prSet presAssocID="{02A46ACE-E387-4D0E-B817-E9CD6C35E89B}" presName="sibTrans" presStyleCnt="0"/>
      <dgm:spPr/>
    </dgm:pt>
    <dgm:pt modelId="{41B0D78F-A83F-4C16-B078-97D55E4475D8}" type="pres">
      <dgm:prSet presAssocID="{1895C037-53F1-40D1-A6E8-5E326C703730}" presName="compNode" presStyleCnt="0"/>
      <dgm:spPr/>
    </dgm:pt>
    <dgm:pt modelId="{77A71452-8594-4175-8BA1-5095B55C1D02}" type="pres">
      <dgm:prSet presAssocID="{1895C037-53F1-40D1-A6E8-5E326C703730}" presName="bgRect" presStyleLbl="bgShp" presStyleIdx="1" presStyleCnt="6"/>
      <dgm:spPr/>
    </dgm:pt>
    <dgm:pt modelId="{619E025C-E81C-4818-B360-C5B75EBD71E2}" type="pres">
      <dgm:prSet presAssocID="{1895C037-53F1-40D1-A6E8-5E326C703730}" presName="iconRect" presStyleLbl="node1" presStyleIdx="1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9EFB3A2-2612-49B7-9736-11E5C5195668}" type="pres">
      <dgm:prSet presAssocID="{1895C037-53F1-40D1-A6E8-5E326C703730}" presName="spaceRect" presStyleCnt="0"/>
      <dgm:spPr/>
    </dgm:pt>
    <dgm:pt modelId="{C960263C-2E16-4FE8-A577-710A015BB25C}" type="pres">
      <dgm:prSet presAssocID="{1895C037-53F1-40D1-A6E8-5E326C703730}" presName="parTx" presStyleLbl="revTx" presStyleIdx="1" presStyleCnt="6">
        <dgm:presLayoutVars>
          <dgm:chMax val="0"/>
          <dgm:chPref val="0"/>
        </dgm:presLayoutVars>
      </dgm:prSet>
      <dgm:spPr/>
    </dgm:pt>
    <dgm:pt modelId="{E291CAB7-74BA-47F9-AFA3-CDF3264E4B47}" type="pres">
      <dgm:prSet presAssocID="{ED55BC39-D0CB-4391-B58F-3D86F1D7488A}" presName="sibTrans" presStyleCnt="0"/>
      <dgm:spPr/>
    </dgm:pt>
    <dgm:pt modelId="{CBCABCE8-43D1-4A8C-93D9-C72398F6946D}" type="pres">
      <dgm:prSet presAssocID="{1EDE118B-FFBD-4FC0-B658-8774DB8E48D9}" presName="compNode" presStyleCnt="0"/>
      <dgm:spPr/>
    </dgm:pt>
    <dgm:pt modelId="{A69FAB23-133C-41EC-90D3-9D8D11B39CED}" type="pres">
      <dgm:prSet presAssocID="{1EDE118B-FFBD-4FC0-B658-8774DB8E48D9}" presName="bgRect" presStyleLbl="bgShp" presStyleIdx="2" presStyleCnt="6"/>
      <dgm:spPr/>
    </dgm:pt>
    <dgm:pt modelId="{307FBEF6-D271-4D5E-929C-4272ED0D475D}" type="pres">
      <dgm:prSet presAssocID="{1EDE118B-FFBD-4FC0-B658-8774DB8E48D9}" presName="iconRect" presStyleLbl="node1" presStyleIdx="2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DCDCACC-ACF9-412F-BF22-40FAB0712106}" type="pres">
      <dgm:prSet presAssocID="{1EDE118B-FFBD-4FC0-B658-8774DB8E48D9}" presName="spaceRect" presStyleCnt="0"/>
      <dgm:spPr/>
    </dgm:pt>
    <dgm:pt modelId="{D39DE8E3-FCA2-4B14-9AC8-520FEBCD3A12}" type="pres">
      <dgm:prSet presAssocID="{1EDE118B-FFBD-4FC0-B658-8774DB8E48D9}" presName="parTx" presStyleLbl="revTx" presStyleIdx="2" presStyleCnt="6">
        <dgm:presLayoutVars>
          <dgm:chMax val="0"/>
          <dgm:chPref val="0"/>
        </dgm:presLayoutVars>
      </dgm:prSet>
      <dgm:spPr/>
    </dgm:pt>
    <dgm:pt modelId="{EEE762A8-3AC8-4B81-8BE9-1F4B81CF26ED}" type="pres">
      <dgm:prSet presAssocID="{E2511430-2A80-4785-AAAD-50DC824126C4}" presName="sibTrans" presStyleCnt="0"/>
      <dgm:spPr/>
    </dgm:pt>
    <dgm:pt modelId="{4AA327F7-14AB-42BB-9C31-2BF44A172C2F}" type="pres">
      <dgm:prSet presAssocID="{73F73B34-8E8E-4411-960D-9D4DAE5D5701}" presName="compNode" presStyleCnt="0"/>
      <dgm:spPr/>
    </dgm:pt>
    <dgm:pt modelId="{E1BBF4EA-1A59-45EC-AE20-E182EA1100A9}" type="pres">
      <dgm:prSet presAssocID="{73F73B34-8E8E-4411-960D-9D4DAE5D5701}" presName="bgRect" presStyleLbl="bgShp" presStyleIdx="3" presStyleCnt="6"/>
      <dgm:spPr/>
    </dgm:pt>
    <dgm:pt modelId="{CBC79271-B21C-41E6-ADC9-877F9E9414DE}" type="pres">
      <dgm:prSet presAssocID="{73F73B34-8E8E-4411-960D-9D4DAE5D5701}" presName="iconRect" presStyleLbl="node1" presStyleIdx="3" presStyleCnt="6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124558DF-7257-4ECD-868B-DBEF1EF46763}" type="pres">
      <dgm:prSet presAssocID="{73F73B34-8E8E-4411-960D-9D4DAE5D5701}" presName="spaceRect" presStyleCnt="0"/>
      <dgm:spPr/>
    </dgm:pt>
    <dgm:pt modelId="{8E3FD59F-E106-4BE0-BA8C-9A45AF181846}" type="pres">
      <dgm:prSet presAssocID="{73F73B34-8E8E-4411-960D-9D4DAE5D5701}" presName="parTx" presStyleLbl="revTx" presStyleIdx="3" presStyleCnt="6">
        <dgm:presLayoutVars>
          <dgm:chMax val="0"/>
          <dgm:chPref val="0"/>
        </dgm:presLayoutVars>
      </dgm:prSet>
      <dgm:spPr/>
    </dgm:pt>
    <dgm:pt modelId="{633172DE-6869-4004-B578-7D06B0DF0042}" type="pres">
      <dgm:prSet presAssocID="{8175F485-BFCC-48CC-993B-BDFA005403DB}" presName="sibTrans" presStyleCnt="0"/>
      <dgm:spPr/>
    </dgm:pt>
    <dgm:pt modelId="{549F49D5-4788-4FB9-BA6A-2CBEDE02D78A}" type="pres">
      <dgm:prSet presAssocID="{D89DCA10-13A1-465E-BFD5-27EA9159E28D}" presName="compNode" presStyleCnt="0"/>
      <dgm:spPr/>
    </dgm:pt>
    <dgm:pt modelId="{49D4060F-1E98-41FB-864A-276687F1CCCD}" type="pres">
      <dgm:prSet presAssocID="{D89DCA10-13A1-465E-BFD5-27EA9159E28D}" presName="bgRect" presStyleLbl="bgShp" presStyleIdx="4" presStyleCnt="6"/>
      <dgm:spPr/>
    </dgm:pt>
    <dgm:pt modelId="{986A90E3-169B-411F-933B-F5DF5F09D71A}" type="pres">
      <dgm:prSet presAssocID="{D89DCA10-13A1-465E-BFD5-27EA9159E28D}" presName="iconRect" presStyleLbl="node1" presStyleIdx="4" presStyleCnt="6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2825160A-8C8E-4D79-973D-E7F83C69D166}" type="pres">
      <dgm:prSet presAssocID="{D89DCA10-13A1-465E-BFD5-27EA9159E28D}" presName="spaceRect" presStyleCnt="0"/>
      <dgm:spPr/>
    </dgm:pt>
    <dgm:pt modelId="{347C2B70-EA6C-43DC-8036-D269C85DFC2C}" type="pres">
      <dgm:prSet presAssocID="{D89DCA10-13A1-465E-BFD5-27EA9159E28D}" presName="parTx" presStyleLbl="revTx" presStyleIdx="4" presStyleCnt="6">
        <dgm:presLayoutVars>
          <dgm:chMax val="0"/>
          <dgm:chPref val="0"/>
        </dgm:presLayoutVars>
      </dgm:prSet>
      <dgm:spPr/>
    </dgm:pt>
    <dgm:pt modelId="{5D98802C-6857-4EA1-A0F3-14B489FB1551}" type="pres">
      <dgm:prSet presAssocID="{992AB24E-0D7E-4DF8-BA15-861A5D999A47}" presName="sibTrans" presStyleCnt="0"/>
      <dgm:spPr/>
    </dgm:pt>
    <dgm:pt modelId="{E6F19435-3976-4F47-B4FB-4B0303FF0D31}" type="pres">
      <dgm:prSet presAssocID="{C422B1B0-8858-40FA-8E8C-D1FE7EC4BB29}" presName="compNode" presStyleCnt="0"/>
      <dgm:spPr/>
    </dgm:pt>
    <dgm:pt modelId="{A3EF9CB0-B80B-4435-8C07-1BCE5029368E}" type="pres">
      <dgm:prSet presAssocID="{C422B1B0-8858-40FA-8E8C-D1FE7EC4BB29}" presName="bgRect" presStyleLbl="bgShp" presStyleIdx="5" presStyleCnt="6"/>
      <dgm:spPr/>
    </dgm:pt>
    <dgm:pt modelId="{99C7404D-4F0A-46DF-A738-3541B14EEF7E}" type="pres">
      <dgm:prSet presAssocID="{C422B1B0-8858-40FA-8E8C-D1FE7EC4BB29}" presName="iconRect" presStyleLbl="node1" presStyleIdx="5" presStyleCnt="6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374302FA-B69E-4E20-808F-EDC8A0E47AD4}" type="pres">
      <dgm:prSet presAssocID="{C422B1B0-8858-40FA-8E8C-D1FE7EC4BB29}" presName="spaceRect" presStyleCnt="0"/>
      <dgm:spPr/>
    </dgm:pt>
    <dgm:pt modelId="{0EABF9A6-FCC9-4553-81CE-AF701C36F611}" type="pres">
      <dgm:prSet presAssocID="{C422B1B0-8858-40FA-8E8C-D1FE7EC4BB2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BB5A71A-74D7-4EB8-B0AA-4D8B857ACE03}" srcId="{1256E8BE-BEB8-4163-93BA-879D80656173}" destId="{C422B1B0-8858-40FA-8E8C-D1FE7EC4BB29}" srcOrd="5" destOrd="0" parTransId="{AC5877D4-9CDB-4062-9AFA-89840264E436}" sibTransId="{4A04C1B9-C71F-4AD0-93F7-919AA1346502}"/>
    <dgm:cxn modelId="{94DD8834-B83C-4A56-9B0D-7F2261675B7B}" type="presOf" srcId="{C422B1B0-8858-40FA-8E8C-D1FE7EC4BB29}" destId="{0EABF9A6-FCC9-4553-81CE-AF701C36F611}" srcOrd="0" destOrd="0" presId="urn:microsoft.com/office/officeart/2018/2/layout/IconVerticalSolidList"/>
    <dgm:cxn modelId="{D2865065-6E8D-48D1-B06F-E932134BFB75}" srcId="{1256E8BE-BEB8-4163-93BA-879D80656173}" destId="{B920BE25-6946-40EC-AA89-97626028B751}" srcOrd="0" destOrd="0" parTransId="{E3BB211D-3632-4714-8F2B-E335D61824E7}" sibTransId="{02A46ACE-E387-4D0E-B817-E9CD6C35E89B}"/>
    <dgm:cxn modelId="{8DBF6466-5A87-4594-A580-95F567B97AE8}" type="presOf" srcId="{1256E8BE-BEB8-4163-93BA-879D80656173}" destId="{5824D7D2-EDEA-426B-8B8D-9FEEC482C0B2}" srcOrd="0" destOrd="0" presId="urn:microsoft.com/office/officeart/2018/2/layout/IconVerticalSolidList"/>
    <dgm:cxn modelId="{539C5475-69DE-4917-86C5-150EB67E1926}" srcId="{1256E8BE-BEB8-4163-93BA-879D80656173}" destId="{1895C037-53F1-40D1-A6E8-5E326C703730}" srcOrd="1" destOrd="0" parTransId="{2C8B0525-F96F-4161-9555-B3341EFEF6AB}" sibTransId="{ED55BC39-D0CB-4391-B58F-3D86F1D7488A}"/>
    <dgm:cxn modelId="{BB57B976-6038-49A6-BEB2-D7F0E8559338}" type="presOf" srcId="{1895C037-53F1-40D1-A6E8-5E326C703730}" destId="{C960263C-2E16-4FE8-A577-710A015BB25C}" srcOrd="0" destOrd="0" presId="urn:microsoft.com/office/officeart/2018/2/layout/IconVerticalSolidList"/>
    <dgm:cxn modelId="{5167F08D-1C6F-4A43-BF05-D385EB12ECD5}" srcId="{1256E8BE-BEB8-4163-93BA-879D80656173}" destId="{D89DCA10-13A1-465E-BFD5-27EA9159E28D}" srcOrd="4" destOrd="0" parTransId="{469F9B3F-EDB5-47E2-B9D4-5E83EDC474B6}" sibTransId="{992AB24E-0D7E-4DF8-BA15-861A5D999A47}"/>
    <dgm:cxn modelId="{732F2FA1-5480-45E0-85FA-6EA93609A953}" srcId="{1256E8BE-BEB8-4163-93BA-879D80656173}" destId="{1EDE118B-FFBD-4FC0-B658-8774DB8E48D9}" srcOrd="2" destOrd="0" parTransId="{2F58A797-F795-49B3-89AE-EDB7A15574AC}" sibTransId="{E2511430-2A80-4785-AAAD-50DC824126C4}"/>
    <dgm:cxn modelId="{9758EAA1-258C-4806-B0AE-4C8FA539652E}" type="presOf" srcId="{B920BE25-6946-40EC-AA89-97626028B751}" destId="{8DE9BBE0-6930-4667-AC32-8DC9525735C8}" srcOrd="0" destOrd="0" presId="urn:microsoft.com/office/officeart/2018/2/layout/IconVerticalSolidList"/>
    <dgm:cxn modelId="{377F0FB3-3446-4B62-A806-371B62A7F75B}" type="presOf" srcId="{73F73B34-8E8E-4411-960D-9D4DAE5D5701}" destId="{8E3FD59F-E106-4BE0-BA8C-9A45AF181846}" srcOrd="0" destOrd="0" presId="urn:microsoft.com/office/officeart/2018/2/layout/IconVerticalSolidList"/>
    <dgm:cxn modelId="{7B8D9BB5-36E2-4560-A0B2-1886718F1385}" type="presOf" srcId="{1EDE118B-FFBD-4FC0-B658-8774DB8E48D9}" destId="{D39DE8E3-FCA2-4B14-9AC8-520FEBCD3A12}" srcOrd="0" destOrd="0" presId="urn:microsoft.com/office/officeart/2018/2/layout/IconVerticalSolidList"/>
    <dgm:cxn modelId="{B92293BD-6A2A-4E8C-B4F0-D824F0B69D79}" type="presOf" srcId="{D89DCA10-13A1-465E-BFD5-27EA9159E28D}" destId="{347C2B70-EA6C-43DC-8036-D269C85DFC2C}" srcOrd="0" destOrd="0" presId="urn:microsoft.com/office/officeart/2018/2/layout/IconVerticalSolidList"/>
    <dgm:cxn modelId="{3E5E23DF-52F6-49FD-8852-67D3EF6F152F}" srcId="{1256E8BE-BEB8-4163-93BA-879D80656173}" destId="{73F73B34-8E8E-4411-960D-9D4DAE5D5701}" srcOrd="3" destOrd="0" parTransId="{FD88503C-6F91-4D04-A87D-17B66F6A521B}" sibTransId="{8175F485-BFCC-48CC-993B-BDFA005403DB}"/>
    <dgm:cxn modelId="{B044D9EB-1B37-4EAB-91DA-8661B00B0492}" type="presParOf" srcId="{5824D7D2-EDEA-426B-8B8D-9FEEC482C0B2}" destId="{D5D93EC3-F2EA-44A9-9100-A80644652B96}" srcOrd="0" destOrd="0" presId="urn:microsoft.com/office/officeart/2018/2/layout/IconVerticalSolidList"/>
    <dgm:cxn modelId="{EB0FCF4F-308E-48E8-9807-7625D63AD187}" type="presParOf" srcId="{D5D93EC3-F2EA-44A9-9100-A80644652B96}" destId="{2D75C54C-002B-45D7-86BA-FA5F9A9B1584}" srcOrd="0" destOrd="0" presId="urn:microsoft.com/office/officeart/2018/2/layout/IconVerticalSolidList"/>
    <dgm:cxn modelId="{35FF169F-761D-4672-A498-826C561BCB3C}" type="presParOf" srcId="{D5D93EC3-F2EA-44A9-9100-A80644652B96}" destId="{0E2A4782-DFF8-40BB-AF09-39C0D79DB5EF}" srcOrd="1" destOrd="0" presId="urn:microsoft.com/office/officeart/2018/2/layout/IconVerticalSolidList"/>
    <dgm:cxn modelId="{2524DC0E-AF70-49BC-A886-CD0BF93120F3}" type="presParOf" srcId="{D5D93EC3-F2EA-44A9-9100-A80644652B96}" destId="{93C8C4E4-7FB5-461B-9B25-1B979682BA31}" srcOrd="2" destOrd="0" presId="urn:microsoft.com/office/officeart/2018/2/layout/IconVerticalSolidList"/>
    <dgm:cxn modelId="{6F484F80-17D0-4F4C-89DB-441BECDFA1D2}" type="presParOf" srcId="{D5D93EC3-F2EA-44A9-9100-A80644652B96}" destId="{8DE9BBE0-6930-4667-AC32-8DC9525735C8}" srcOrd="3" destOrd="0" presId="urn:microsoft.com/office/officeart/2018/2/layout/IconVerticalSolidList"/>
    <dgm:cxn modelId="{49ABE05A-6704-4EFA-9D4D-4A48E0F7A3DF}" type="presParOf" srcId="{5824D7D2-EDEA-426B-8B8D-9FEEC482C0B2}" destId="{963A4C19-6474-406A-BD66-B04547570D81}" srcOrd="1" destOrd="0" presId="urn:microsoft.com/office/officeart/2018/2/layout/IconVerticalSolidList"/>
    <dgm:cxn modelId="{C426035E-A642-441E-B859-29DD3CCB59DA}" type="presParOf" srcId="{5824D7D2-EDEA-426B-8B8D-9FEEC482C0B2}" destId="{41B0D78F-A83F-4C16-B078-97D55E4475D8}" srcOrd="2" destOrd="0" presId="urn:microsoft.com/office/officeart/2018/2/layout/IconVerticalSolidList"/>
    <dgm:cxn modelId="{8E50BBC9-653E-499D-84CB-D203B3A30A8C}" type="presParOf" srcId="{41B0D78F-A83F-4C16-B078-97D55E4475D8}" destId="{77A71452-8594-4175-8BA1-5095B55C1D02}" srcOrd="0" destOrd="0" presId="urn:microsoft.com/office/officeart/2018/2/layout/IconVerticalSolidList"/>
    <dgm:cxn modelId="{55DA04CF-509D-4A61-AA88-3B84CFB54B2E}" type="presParOf" srcId="{41B0D78F-A83F-4C16-B078-97D55E4475D8}" destId="{619E025C-E81C-4818-B360-C5B75EBD71E2}" srcOrd="1" destOrd="0" presId="urn:microsoft.com/office/officeart/2018/2/layout/IconVerticalSolidList"/>
    <dgm:cxn modelId="{72C7C3B4-2168-4C45-BAB4-D78454115927}" type="presParOf" srcId="{41B0D78F-A83F-4C16-B078-97D55E4475D8}" destId="{39EFB3A2-2612-49B7-9736-11E5C5195668}" srcOrd="2" destOrd="0" presId="urn:microsoft.com/office/officeart/2018/2/layout/IconVerticalSolidList"/>
    <dgm:cxn modelId="{127BA8A6-7088-4FB6-A41C-2F540AA0E6B8}" type="presParOf" srcId="{41B0D78F-A83F-4C16-B078-97D55E4475D8}" destId="{C960263C-2E16-4FE8-A577-710A015BB25C}" srcOrd="3" destOrd="0" presId="urn:microsoft.com/office/officeart/2018/2/layout/IconVerticalSolidList"/>
    <dgm:cxn modelId="{3C1E887D-E92A-4BD1-BA44-417C5CDB0029}" type="presParOf" srcId="{5824D7D2-EDEA-426B-8B8D-9FEEC482C0B2}" destId="{E291CAB7-74BA-47F9-AFA3-CDF3264E4B47}" srcOrd="3" destOrd="0" presId="urn:microsoft.com/office/officeart/2018/2/layout/IconVerticalSolidList"/>
    <dgm:cxn modelId="{6D5F05FF-FB80-49B6-B770-A32C0C24FBD4}" type="presParOf" srcId="{5824D7D2-EDEA-426B-8B8D-9FEEC482C0B2}" destId="{CBCABCE8-43D1-4A8C-93D9-C72398F6946D}" srcOrd="4" destOrd="0" presId="urn:microsoft.com/office/officeart/2018/2/layout/IconVerticalSolidList"/>
    <dgm:cxn modelId="{25EA7F09-4FA1-4A79-B923-D9793885A6CB}" type="presParOf" srcId="{CBCABCE8-43D1-4A8C-93D9-C72398F6946D}" destId="{A69FAB23-133C-41EC-90D3-9D8D11B39CED}" srcOrd="0" destOrd="0" presId="urn:microsoft.com/office/officeart/2018/2/layout/IconVerticalSolidList"/>
    <dgm:cxn modelId="{66F92211-5CA2-48AE-BA4A-24DAB81C49CE}" type="presParOf" srcId="{CBCABCE8-43D1-4A8C-93D9-C72398F6946D}" destId="{307FBEF6-D271-4D5E-929C-4272ED0D475D}" srcOrd="1" destOrd="0" presId="urn:microsoft.com/office/officeart/2018/2/layout/IconVerticalSolidList"/>
    <dgm:cxn modelId="{6213B8B3-26FE-4F58-A0C4-7465E2EA9FAC}" type="presParOf" srcId="{CBCABCE8-43D1-4A8C-93D9-C72398F6946D}" destId="{7DCDCACC-ACF9-412F-BF22-40FAB0712106}" srcOrd="2" destOrd="0" presId="urn:microsoft.com/office/officeart/2018/2/layout/IconVerticalSolidList"/>
    <dgm:cxn modelId="{397323C3-6548-4C0D-A157-046E04439210}" type="presParOf" srcId="{CBCABCE8-43D1-4A8C-93D9-C72398F6946D}" destId="{D39DE8E3-FCA2-4B14-9AC8-520FEBCD3A12}" srcOrd="3" destOrd="0" presId="urn:microsoft.com/office/officeart/2018/2/layout/IconVerticalSolidList"/>
    <dgm:cxn modelId="{90CDDF72-3FD7-4A19-8BA4-7DC25F5CE407}" type="presParOf" srcId="{5824D7D2-EDEA-426B-8B8D-9FEEC482C0B2}" destId="{EEE762A8-3AC8-4B81-8BE9-1F4B81CF26ED}" srcOrd="5" destOrd="0" presId="urn:microsoft.com/office/officeart/2018/2/layout/IconVerticalSolidList"/>
    <dgm:cxn modelId="{B88D1D06-E660-4ACA-95C3-DEFD99DFB4DF}" type="presParOf" srcId="{5824D7D2-EDEA-426B-8B8D-9FEEC482C0B2}" destId="{4AA327F7-14AB-42BB-9C31-2BF44A172C2F}" srcOrd="6" destOrd="0" presId="urn:microsoft.com/office/officeart/2018/2/layout/IconVerticalSolidList"/>
    <dgm:cxn modelId="{CCE7AA5B-C9B7-439F-AB3B-EC7E28E9802A}" type="presParOf" srcId="{4AA327F7-14AB-42BB-9C31-2BF44A172C2F}" destId="{E1BBF4EA-1A59-45EC-AE20-E182EA1100A9}" srcOrd="0" destOrd="0" presId="urn:microsoft.com/office/officeart/2018/2/layout/IconVerticalSolidList"/>
    <dgm:cxn modelId="{76D99825-A7E1-4C11-8850-BDCC091D5ED5}" type="presParOf" srcId="{4AA327F7-14AB-42BB-9C31-2BF44A172C2F}" destId="{CBC79271-B21C-41E6-ADC9-877F9E9414DE}" srcOrd="1" destOrd="0" presId="urn:microsoft.com/office/officeart/2018/2/layout/IconVerticalSolidList"/>
    <dgm:cxn modelId="{3A427146-E747-4B30-9B65-3C100A7F5DC0}" type="presParOf" srcId="{4AA327F7-14AB-42BB-9C31-2BF44A172C2F}" destId="{124558DF-7257-4ECD-868B-DBEF1EF46763}" srcOrd="2" destOrd="0" presId="urn:microsoft.com/office/officeart/2018/2/layout/IconVerticalSolidList"/>
    <dgm:cxn modelId="{7D85CDCE-2188-4320-95E3-06B0F7B7F926}" type="presParOf" srcId="{4AA327F7-14AB-42BB-9C31-2BF44A172C2F}" destId="{8E3FD59F-E106-4BE0-BA8C-9A45AF181846}" srcOrd="3" destOrd="0" presId="urn:microsoft.com/office/officeart/2018/2/layout/IconVerticalSolidList"/>
    <dgm:cxn modelId="{F5CE146D-6E8A-4A9F-87F6-6E2CFC9B19F7}" type="presParOf" srcId="{5824D7D2-EDEA-426B-8B8D-9FEEC482C0B2}" destId="{633172DE-6869-4004-B578-7D06B0DF0042}" srcOrd="7" destOrd="0" presId="urn:microsoft.com/office/officeart/2018/2/layout/IconVerticalSolidList"/>
    <dgm:cxn modelId="{7E659370-3C4D-456D-AAE5-33DD85FF0AF2}" type="presParOf" srcId="{5824D7D2-EDEA-426B-8B8D-9FEEC482C0B2}" destId="{549F49D5-4788-4FB9-BA6A-2CBEDE02D78A}" srcOrd="8" destOrd="0" presId="urn:microsoft.com/office/officeart/2018/2/layout/IconVerticalSolidList"/>
    <dgm:cxn modelId="{0A565DF6-F6F3-4EA4-A19B-B6DDF50B708B}" type="presParOf" srcId="{549F49D5-4788-4FB9-BA6A-2CBEDE02D78A}" destId="{49D4060F-1E98-41FB-864A-276687F1CCCD}" srcOrd="0" destOrd="0" presId="urn:microsoft.com/office/officeart/2018/2/layout/IconVerticalSolidList"/>
    <dgm:cxn modelId="{7FF8C0BA-6B98-4DE6-8E11-EE75ABB6BAD1}" type="presParOf" srcId="{549F49D5-4788-4FB9-BA6A-2CBEDE02D78A}" destId="{986A90E3-169B-411F-933B-F5DF5F09D71A}" srcOrd="1" destOrd="0" presId="urn:microsoft.com/office/officeart/2018/2/layout/IconVerticalSolidList"/>
    <dgm:cxn modelId="{F97FAF4F-E0D1-478A-8A9D-0D2F6913CF6A}" type="presParOf" srcId="{549F49D5-4788-4FB9-BA6A-2CBEDE02D78A}" destId="{2825160A-8C8E-4D79-973D-E7F83C69D166}" srcOrd="2" destOrd="0" presId="urn:microsoft.com/office/officeart/2018/2/layout/IconVerticalSolidList"/>
    <dgm:cxn modelId="{9283165D-32BD-43F6-B1E6-6910BF9BA2D7}" type="presParOf" srcId="{549F49D5-4788-4FB9-BA6A-2CBEDE02D78A}" destId="{347C2B70-EA6C-43DC-8036-D269C85DFC2C}" srcOrd="3" destOrd="0" presId="urn:microsoft.com/office/officeart/2018/2/layout/IconVerticalSolidList"/>
    <dgm:cxn modelId="{C753E01A-14E8-45D9-A1DD-AEBE62B9576E}" type="presParOf" srcId="{5824D7D2-EDEA-426B-8B8D-9FEEC482C0B2}" destId="{5D98802C-6857-4EA1-A0F3-14B489FB1551}" srcOrd="9" destOrd="0" presId="urn:microsoft.com/office/officeart/2018/2/layout/IconVerticalSolidList"/>
    <dgm:cxn modelId="{B8ED1980-FCC8-4AD8-806A-0F1C161DDC5C}" type="presParOf" srcId="{5824D7D2-EDEA-426B-8B8D-9FEEC482C0B2}" destId="{E6F19435-3976-4F47-B4FB-4B0303FF0D31}" srcOrd="10" destOrd="0" presId="urn:microsoft.com/office/officeart/2018/2/layout/IconVerticalSolidList"/>
    <dgm:cxn modelId="{C1472BE4-CC77-4272-8C4D-EB9498F66894}" type="presParOf" srcId="{E6F19435-3976-4F47-B4FB-4B0303FF0D31}" destId="{A3EF9CB0-B80B-4435-8C07-1BCE5029368E}" srcOrd="0" destOrd="0" presId="urn:microsoft.com/office/officeart/2018/2/layout/IconVerticalSolidList"/>
    <dgm:cxn modelId="{E0FEE37F-703B-4764-9DE4-6EEB62584E02}" type="presParOf" srcId="{E6F19435-3976-4F47-B4FB-4B0303FF0D31}" destId="{99C7404D-4F0A-46DF-A738-3541B14EEF7E}" srcOrd="1" destOrd="0" presId="urn:microsoft.com/office/officeart/2018/2/layout/IconVerticalSolidList"/>
    <dgm:cxn modelId="{863D9F00-EEC0-40B1-A4EB-1C9C8EB96197}" type="presParOf" srcId="{E6F19435-3976-4F47-B4FB-4B0303FF0D31}" destId="{374302FA-B69E-4E20-808F-EDC8A0E47AD4}" srcOrd="2" destOrd="0" presId="urn:microsoft.com/office/officeart/2018/2/layout/IconVerticalSolidList"/>
    <dgm:cxn modelId="{905052B8-8953-47FB-B97D-2589BBBA01E6}" type="presParOf" srcId="{E6F19435-3976-4F47-B4FB-4B0303FF0D31}" destId="{0EABF9A6-FCC9-4553-81CE-AF701C36F6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5C54C-002B-45D7-86BA-FA5F9A9B1584}">
      <dsp:nvSpPr>
        <dsp:cNvPr id="0" name=""/>
        <dsp:cNvSpPr/>
      </dsp:nvSpPr>
      <dsp:spPr>
        <a:xfrm>
          <a:off x="0" y="1904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2A4782-DFF8-40BB-AF09-39C0D79DB5EF}">
      <dsp:nvSpPr>
        <dsp:cNvPr id="0" name=""/>
        <dsp:cNvSpPr/>
      </dsp:nvSpPr>
      <dsp:spPr>
        <a:xfrm>
          <a:off x="245503" y="184510"/>
          <a:ext cx="446370" cy="4463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9BBE0-6930-4667-AC32-8DC9525735C8}">
      <dsp:nvSpPr>
        <dsp:cNvPr id="0" name=""/>
        <dsp:cNvSpPr/>
      </dsp:nvSpPr>
      <dsp:spPr>
        <a:xfrm>
          <a:off x="937378" y="1904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Action plan- </a:t>
          </a:r>
          <a:endParaRPr lang="en-US" sz="1900" kern="1200"/>
        </a:p>
      </dsp:txBody>
      <dsp:txXfrm>
        <a:off x="937378" y="1904"/>
        <a:ext cx="10335738" cy="811583"/>
      </dsp:txXfrm>
    </dsp:sp>
    <dsp:sp modelId="{77A71452-8594-4175-8BA1-5095B55C1D02}">
      <dsp:nvSpPr>
        <dsp:cNvPr id="0" name=""/>
        <dsp:cNvSpPr/>
      </dsp:nvSpPr>
      <dsp:spPr>
        <a:xfrm>
          <a:off x="0" y="1016383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E025C-E81C-4818-B360-C5B75EBD71E2}">
      <dsp:nvSpPr>
        <dsp:cNvPr id="0" name=""/>
        <dsp:cNvSpPr/>
      </dsp:nvSpPr>
      <dsp:spPr>
        <a:xfrm>
          <a:off x="245503" y="1198989"/>
          <a:ext cx="446370" cy="4463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0263C-2E16-4FE8-A577-710A015BB25C}">
      <dsp:nvSpPr>
        <dsp:cNvPr id="0" name=""/>
        <dsp:cNvSpPr/>
      </dsp:nvSpPr>
      <dsp:spPr>
        <a:xfrm>
          <a:off x="937378" y="1016383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So, what do I do next?</a:t>
          </a:r>
          <a:endParaRPr lang="en-US" sz="1900" kern="1200"/>
        </a:p>
      </dsp:txBody>
      <dsp:txXfrm>
        <a:off x="937378" y="1016383"/>
        <a:ext cx="10335738" cy="811583"/>
      </dsp:txXfrm>
    </dsp:sp>
    <dsp:sp modelId="{A69FAB23-133C-41EC-90D3-9D8D11B39CED}">
      <dsp:nvSpPr>
        <dsp:cNvPr id="0" name=""/>
        <dsp:cNvSpPr/>
      </dsp:nvSpPr>
      <dsp:spPr>
        <a:xfrm>
          <a:off x="0" y="2030862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7FBEF6-D271-4D5E-929C-4272ED0D475D}">
      <dsp:nvSpPr>
        <dsp:cNvPr id="0" name=""/>
        <dsp:cNvSpPr/>
      </dsp:nvSpPr>
      <dsp:spPr>
        <a:xfrm>
          <a:off x="245503" y="2213469"/>
          <a:ext cx="446370" cy="4463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DE8E3-FCA2-4B14-9AC8-520FEBCD3A12}">
      <dsp:nvSpPr>
        <dsp:cNvPr id="0" name=""/>
        <dsp:cNvSpPr/>
      </dsp:nvSpPr>
      <dsp:spPr>
        <a:xfrm>
          <a:off x="937378" y="2030862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So, how do I start? </a:t>
          </a:r>
          <a:endParaRPr lang="en-US" sz="1900" kern="1200"/>
        </a:p>
      </dsp:txBody>
      <dsp:txXfrm>
        <a:off x="937378" y="2030862"/>
        <a:ext cx="10335738" cy="811583"/>
      </dsp:txXfrm>
    </dsp:sp>
    <dsp:sp modelId="{E1BBF4EA-1A59-45EC-AE20-E182EA1100A9}">
      <dsp:nvSpPr>
        <dsp:cNvPr id="0" name=""/>
        <dsp:cNvSpPr/>
      </dsp:nvSpPr>
      <dsp:spPr>
        <a:xfrm>
          <a:off x="0" y="3045341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79271-B21C-41E6-ADC9-877F9E9414DE}">
      <dsp:nvSpPr>
        <dsp:cNvPr id="0" name=""/>
        <dsp:cNvSpPr/>
      </dsp:nvSpPr>
      <dsp:spPr>
        <a:xfrm>
          <a:off x="245503" y="3227948"/>
          <a:ext cx="446370" cy="4463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FD59F-E106-4BE0-BA8C-9A45AF181846}">
      <dsp:nvSpPr>
        <dsp:cNvPr id="0" name=""/>
        <dsp:cNvSpPr/>
      </dsp:nvSpPr>
      <dsp:spPr>
        <a:xfrm>
          <a:off x="937378" y="3045341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What impact will this have?</a:t>
          </a:r>
          <a:endParaRPr lang="en-US" sz="1900" kern="1200"/>
        </a:p>
      </dsp:txBody>
      <dsp:txXfrm>
        <a:off x="937378" y="3045341"/>
        <a:ext cx="10335738" cy="811583"/>
      </dsp:txXfrm>
    </dsp:sp>
    <dsp:sp modelId="{49D4060F-1E98-41FB-864A-276687F1CCCD}">
      <dsp:nvSpPr>
        <dsp:cNvPr id="0" name=""/>
        <dsp:cNvSpPr/>
      </dsp:nvSpPr>
      <dsp:spPr>
        <a:xfrm>
          <a:off x="0" y="4059821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A90E3-169B-411F-933B-F5DF5F09D71A}">
      <dsp:nvSpPr>
        <dsp:cNvPr id="0" name=""/>
        <dsp:cNvSpPr/>
      </dsp:nvSpPr>
      <dsp:spPr>
        <a:xfrm>
          <a:off x="245503" y="4242427"/>
          <a:ext cx="446370" cy="4463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C2B70-EA6C-43DC-8036-D269C85DFC2C}">
      <dsp:nvSpPr>
        <dsp:cNvPr id="0" name=""/>
        <dsp:cNvSpPr/>
      </dsp:nvSpPr>
      <dsp:spPr>
        <a:xfrm>
          <a:off x="937378" y="4059821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See also; </a:t>
          </a:r>
          <a:r>
            <a:rPr lang="en-GB" sz="1900" kern="1200">
              <a:hlinkClick xmlns:r="http://schemas.openxmlformats.org/officeDocument/2006/relationships" r:id="rId11"/>
            </a:rPr>
            <a:t>Borton’s Model Of Reflection (linkedin.com) -</a:t>
          </a:r>
          <a:endParaRPr lang="en-US" sz="1900" kern="1200"/>
        </a:p>
      </dsp:txBody>
      <dsp:txXfrm>
        <a:off x="937378" y="4059821"/>
        <a:ext cx="10335738" cy="811583"/>
      </dsp:txXfrm>
    </dsp:sp>
    <dsp:sp modelId="{A3EF9CB0-B80B-4435-8C07-1BCE5029368E}">
      <dsp:nvSpPr>
        <dsp:cNvPr id="0" name=""/>
        <dsp:cNvSpPr/>
      </dsp:nvSpPr>
      <dsp:spPr>
        <a:xfrm>
          <a:off x="0" y="5074300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C7404D-4F0A-46DF-A738-3541B14EEF7E}">
      <dsp:nvSpPr>
        <dsp:cNvPr id="0" name=""/>
        <dsp:cNvSpPr/>
      </dsp:nvSpPr>
      <dsp:spPr>
        <a:xfrm>
          <a:off x="245503" y="5256906"/>
          <a:ext cx="446370" cy="446370"/>
        </a:xfrm>
        <a:prstGeom prst="rect">
          <a:avLst/>
        </a:prstGeom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BF9A6-FCC9-4553-81CE-AF701C36F611}">
      <dsp:nvSpPr>
        <dsp:cNvPr id="0" name=""/>
        <dsp:cNvSpPr/>
      </dsp:nvSpPr>
      <dsp:spPr>
        <a:xfrm>
          <a:off x="937378" y="5074300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Please note that you will need to reference the above website within your assignment.</a:t>
          </a:r>
          <a:endParaRPr lang="en-US" sz="1900" kern="1200"/>
        </a:p>
      </dsp:txBody>
      <dsp:txXfrm>
        <a:off x="937378" y="5074300"/>
        <a:ext cx="10335738" cy="811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30440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230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9482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475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330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895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915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462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54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7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856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680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26" r:id="rId6"/>
    <p:sldLayoutId id="2147483722" r:id="rId7"/>
    <p:sldLayoutId id="2147483723" r:id="rId8"/>
    <p:sldLayoutId id="2147483724" r:id="rId9"/>
    <p:sldLayoutId id="2147483725" r:id="rId10"/>
    <p:sldLayoutId id="2147483727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F0CAD46-2E46-44EB-A063-C05881768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Vector background of vibrant colours splashing">
            <a:extLst>
              <a:ext uri="{FF2B5EF4-FFF2-40B4-BE49-F238E27FC236}">
                <a16:creationId xmlns:a16="http://schemas.microsoft.com/office/drawing/2014/main" id="{BE4C7208-62BA-DE48-1A58-1DA74F10DC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FDFF237-4369-41A3-9CE4-CD1A68139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49553"/>
            <a:ext cx="12191999" cy="532005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7000">
                <a:srgbClr val="000000">
                  <a:alpha val="41000"/>
                </a:srgbClr>
              </a:gs>
              <a:gs pos="81000">
                <a:srgbClr val="000000">
                  <a:alpha val="56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76091" y="2633933"/>
            <a:ext cx="8039818" cy="1643572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rgbClr val="FFFFFF"/>
                </a:solidFill>
              </a:rPr>
              <a:t>REFLECTING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57556" y="5272809"/>
            <a:ext cx="8442384" cy="72501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 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3E45FAB-3768-4529-B0E8-A0E9BE5E3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739509"/>
            <a:ext cx="867485" cy="115439"/>
            <a:chOff x="8910933" y="1861308"/>
            <a:chExt cx="867485" cy="115439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FF68CFF-0675-43D9-8EF2-EAC1F19D2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1414FA8-D7DF-4B14-AD83-846AB289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38B88A0-A01D-4106-8E09-1AEB09B0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23076A4E-38BA-4BCB-BE40-AD144E24E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5">
            <a:extLst>
              <a:ext uri="{FF2B5EF4-FFF2-40B4-BE49-F238E27FC236}">
                <a16:creationId xmlns:a16="http://schemas.microsoft.com/office/drawing/2014/main" id="{6D7753FE-7408-46D8-999A-0B0C34EA8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271B9A-1B50-7A70-582E-7766E17E0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4940" y="1653542"/>
            <a:ext cx="3246119" cy="2608006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i="1" u="sng" dirty="0"/>
              <a:t>Content </a:t>
            </a:r>
            <a:endParaRPr lang="en-US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C42CE-649E-ECBA-2BF9-42C5BC005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135086"/>
            <a:ext cx="5067300" cy="27107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700"/>
              <a:t>- Aims and Learning Objectives </a:t>
            </a:r>
            <a:endParaRPr lang="en-US" sz="1700"/>
          </a:p>
          <a:p>
            <a:pPr algn="ctr">
              <a:lnSpc>
                <a:spcPct val="100000"/>
              </a:lnSpc>
            </a:pPr>
            <a:r>
              <a:rPr lang="en-GB" sz="1700"/>
              <a:t>- Borton's Reflective tool </a:t>
            </a:r>
          </a:p>
          <a:p>
            <a:pPr algn="ctr">
              <a:lnSpc>
                <a:spcPct val="100000"/>
              </a:lnSpc>
            </a:pPr>
            <a:r>
              <a:rPr lang="en-GB" sz="1700"/>
              <a:t>- Activity </a:t>
            </a:r>
          </a:p>
          <a:p>
            <a:pPr algn="ctr">
              <a:lnSpc>
                <a:spcPct val="100000"/>
              </a:lnSpc>
            </a:pPr>
            <a:r>
              <a:rPr lang="en-GB" sz="1700"/>
              <a:t>- How to embed a link?</a:t>
            </a:r>
          </a:p>
          <a:p>
            <a:pPr algn="ctr">
              <a:lnSpc>
                <a:spcPct val="100000"/>
              </a:lnSpc>
            </a:pPr>
            <a:r>
              <a:rPr lang="en-GB" sz="1700"/>
              <a:t>- Drop-in session. </a:t>
            </a:r>
          </a:p>
          <a:p>
            <a:pPr algn="ctr">
              <a:lnSpc>
                <a:spcPct val="100000"/>
              </a:lnSpc>
            </a:pPr>
            <a:r>
              <a:rPr lang="en-GB" sz="1700"/>
              <a:t>- Summary </a:t>
            </a:r>
          </a:p>
          <a:p>
            <a:pPr algn="ctr">
              <a:lnSpc>
                <a:spcPct val="100000"/>
              </a:lnSpc>
            </a:pPr>
            <a:r>
              <a:rPr lang="en-GB" sz="1700"/>
              <a:t>- Thank you, any questions?</a:t>
            </a:r>
          </a:p>
          <a:p>
            <a:pPr algn="ctr">
              <a:lnSpc>
                <a:spcPct val="100000"/>
              </a:lnSpc>
            </a:pPr>
            <a:endParaRPr lang="en-GB" sz="1700"/>
          </a:p>
        </p:txBody>
      </p:sp>
      <p:pic>
        <p:nvPicPr>
          <p:cNvPr id="4" name="Graphic 4" descr="Books on shelf with solid fill">
            <a:extLst>
              <a:ext uri="{FF2B5EF4-FFF2-40B4-BE49-F238E27FC236}">
                <a16:creationId xmlns:a16="http://schemas.microsoft.com/office/drawing/2014/main" id="{0A7772C7-68EB-CB2D-C998-AFB9F537A07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82116" y="1001480"/>
            <a:ext cx="1895067" cy="1895067"/>
          </a:xfrm>
          <a:prstGeom prst="rect">
            <a:avLst/>
          </a:prstGeom>
        </p:spPr>
      </p:pic>
      <p:grpSp>
        <p:nvGrpSpPr>
          <p:cNvPr id="22" name="Group 12">
            <a:extLst>
              <a:ext uri="{FF2B5EF4-FFF2-40B4-BE49-F238E27FC236}">
                <a16:creationId xmlns:a16="http://schemas.microsoft.com/office/drawing/2014/main" id="{E30DE9CB-4267-487A-915E-5665607E9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14258" y="4550150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237361B-A61F-4EEA-8554-10DEFF0AB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3" name="Straight Connector 14">
              <a:extLst>
                <a:ext uri="{FF2B5EF4-FFF2-40B4-BE49-F238E27FC236}">
                  <a16:creationId xmlns:a16="http://schemas.microsoft.com/office/drawing/2014/main" id="{BBBC8A6A-A883-4F9C-82BA-607223F36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234343E-05EC-4327-BA72-FD68FF049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6671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25843-D8C6-6CF6-CEF0-53EB57AD2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Aims and Learning Objectives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C5401-0442-912D-C38C-36A791A89E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- The aim of today's lesson is recapping the reflective tool. </a:t>
            </a:r>
            <a:endParaRPr lang="en-US" dirty="0"/>
          </a:p>
          <a:p>
            <a:endParaRPr lang="en-GB" dirty="0"/>
          </a:p>
          <a:p>
            <a:r>
              <a:rPr lang="en-GB" dirty="0"/>
              <a:t>- By the end of today's session students should understand how to upload a video to </a:t>
            </a:r>
            <a:r>
              <a:rPr lang="en-GB" dirty="0" err="1"/>
              <a:t>youtube</a:t>
            </a:r>
            <a:r>
              <a:rPr lang="en-GB" dirty="0"/>
              <a:t> and then embed the link. </a:t>
            </a:r>
          </a:p>
        </p:txBody>
      </p:sp>
    </p:spTree>
    <p:extLst>
      <p:ext uri="{BB962C8B-B14F-4D97-AF65-F5344CB8AC3E}">
        <p14:creationId xmlns:p14="http://schemas.microsoft.com/office/powerpoint/2010/main" val="728271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22176A-41DB-4D9A-9B6F-F2296F1ED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74A8DF5-445E-49C5-B10A-8DF5FEFBC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4E38D9-EFB8-40B5-B42B-514FBF180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325A0-1071-1A4D-905E-713F74937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8124" y="723901"/>
            <a:ext cx="8815754" cy="1286648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i="1" u="sng" dirty="0"/>
              <a:t>Borton's reflective theory</a:t>
            </a: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4610F-20A0-0100-45C7-CEB388573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5078" y="2682052"/>
            <a:ext cx="6221845" cy="3452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dirty="0"/>
              <a:t>1. What; 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What happened? 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Emotions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Why are you reflecting?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2. What was the outcome?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What were the positives of the outcome and task?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What were the negative of the outcome and task?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So how do I feel about this now?</a:t>
            </a:r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48C992-36DE-4449-B92D-49AE04B5D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2345189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765B2C1-DF41-437F-9F2D-C33E46FA2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6AA37ED-ED19-4857-9B2C-777E8F707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45F6E87-86FB-440C-9EB4-A48D11C72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31867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9DBF40-ACF6-DA5E-5F2E-598D621D0E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4959" y="494468"/>
          <a:ext cx="11273117" cy="5887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0056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7BFAEF-9DE2-8F7D-F326-4AC49D7259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26" r="-2" b="17930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Rectangle 5">
            <a:extLst>
              <a:ext uri="{FF2B5EF4-FFF2-40B4-BE49-F238E27FC236}">
                <a16:creationId xmlns:a16="http://schemas.microsoft.com/office/drawing/2014/main" id="{C7EA4B13-46D3-41EE-95DA-7B2100DE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1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CEEEBE1-DC7B-4168-90C6-DB88876E3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45191" y="4550150"/>
            <a:ext cx="867485" cy="115439"/>
            <a:chOff x="8910933" y="1861308"/>
            <a:chExt cx="867485" cy="115439"/>
          </a:xfrm>
        </p:grpSpPr>
        <p:sp>
          <p:nvSpPr>
            <p:cNvPr id="19" name="Rectangle 13">
              <a:extLst>
                <a:ext uri="{FF2B5EF4-FFF2-40B4-BE49-F238E27FC236}">
                  <a16:creationId xmlns:a16="http://schemas.microsoft.com/office/drawing/2014/main" id="{43418E74-781F-419C-8C63-91C14AF8D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B0F0D1C-98D5-4C46-961A-0E36168C3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3E9C99B-47BB-461B-AEDE-0B227C5B2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37082F-7248-092E-3DD2-E74271C9BA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7857" y="1398850"/>
            <a:ext cx="3282152" cy="2030150"/>
          </a:xfrm>
        </p:spPr>
        <p:txBody>
          <a:bodyPr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2BC9F-2EA9-139C-9002-9158DF6B8E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4469" y="3712101"/>
            <a:ext cx="3148928" cy="73254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If you have any questions, please email me at z.draper@uwtsd.ac.uk</a:t>
            </a: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50652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dornVTI">
  <a:themeElements>
    <a:clrScheme name="GC1">
      <a:dk1>
        <a:sysClr val="windowText" lastClr="000000"/>
      </a:dk1>
      <a:lt1>
        <a:sysClr val="window" lastClr="FFFFFF"/>
      </a:lt1>
      <a:dk2>
        <a:srgbClr val="2C2830"/>
      </a:dk2>
      <a:lt2>
        <a:srgbClr val="E0DCE1"/>
      </a:lt2>
      <a:accent1>
        <a:srgbClr val="908193"/>
      </a:accent1>
      <a:accent2>
        <a:srgbClr val="A08889"/>
      </a:accent2>
      <a:accent3>
        <a:srgbClr val="B48C7E"/>
      </a:accent3>
      <a:accent4>
        <a:srgbClr val="809C9B"/>
      </a:accent4>
      <a:accent5>
        <a:srgbClr val="899F91"/>
      </a:accent5>
      <a:accent6>
        <a:srgbClr val="728274"/>
      </a:accent6>
      <a:hlink>
        <a:srgbClr val="837585"/>
      </a:hlink>
      <a:folHlink>
        <a:srgbClr val="677E83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AdornVTI</vt:lpstr>
      <vt:lpstr>REFLECTING</vt:lpstr>
      <vt:lpstr>Content </vt:lpstr>
      <vt:lpstr>Aims and Learning Objectives </vt:lpstr>
      <vt:lpstr>Borton's reflective theory</vt:lpstr>
      <vt:lpstr>PowerPoint Presentation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109</cp:revision>
  <dcterms:created xsi:type="dcterms:W3CDTF">2022-11-02T09:57:42Z</dcterms:created>
  <dcterms:modified xsi:type="dcterms:W3CDTF">2022-11-04T14:52:56Z</dcterms:modified>
</cp:coreProperties>
</file>