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2"/>
  </p:normalViewPr>
  <p:slideViewPr>
    <p:cSldViewPr snapToGrid="0">
      <p:cViewPr varScale="1">
        <p:scale>
          <a:sx n="106" d="100"/>
          <a:sy n="106" d="100"/>
        </p:scale>
        <p:origin x="6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A386C8-D4D8-784F-82EB-96E0AD44C77E}" type="datetimeFigureOut">
              <a:rPr lang="en-US" smtClean="0"/>
              <a:t>3/2/26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41EF7-0544-FA4D-BA36-DE9F34BDE0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279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741EF7-0544-FA4D-BA36-DE9F34BDE0C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199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26B7F-A352-FACE-AA42-9DA68289D87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Potential Negative Effects of Outdoor Adventurous Activities: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AC1C2-4B5F-352A-10F3-AA4FD00E8A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Psychology of Personal Adventure</a:t>
            </a:r>
          </a:p>
        </p:txBody>
      </p:sp>
    </p:spTree>
    <p:extLst>
      <p:ext uri="{BB962C8B-B14F-4D97-AF65-F5344CB8AC3E}">
        <p14:creationId xmlns:p14="http://schemas.microsoft.com/office/powerpoint/2010/main" val="18563575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57881-029F-A0B2-B651-B4AF0204B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Acute and  Post-Incident Effects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0404E-12C7-5D9A-A92D-5052E70DB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Heightened Anxiety and Fear Responses: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Somatic and cognitive anxiety spikes pre-activity, impairing judgment.</a:t>
            </a:r>
          </a:p>
          <a:p>
            <a:endParaRPr lang="en-GB" b="1" dirty="0"/>
          </a:p>
          <a:p>
            <a:pPr lvl="0"/>
            <a:r>
              <a:rPr lang="en-GB" b="1" dirty="0"/>
              <a:t>Post-Traumatic Stress Disorder (PTSD)-like Symptoms:</a:t>
            </a:r>
          </a:p>
          <a:p>
            <a:pPr marL="0" lvl="0" indent="0">
              <a:buNone/>
            </a:pPr>
            <a:r>
              <a:rPr lang="en-GB" dirty="0"/>
              <a:t>Flashbacks/hypervigilance after near-misses or injuries.</a:t>
            </a:r>
            <a:br>
              <a:rPr lang="en-GB" dirty="0"/>
            </a:br>
            <a:endParaRPr lang="en-GB" dirty="0"/>
          </a:p>
          <a:p>
            <a:pPr lvl="0"/>
            <a:r>
              <a:rPr lang="en-GB" b="1" dirty="0"/>
              <a:t>Phobias and Avoidance Behaviours:</a:t>
            </a: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Specific fears leading to OAA dropout.</a:t>
            </a:r>
            <a:br>
              <a:rPr lang="en-GB" dirty="0"/>
            </a:b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212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2D663-80BC-8DCE-647F-9BC195C58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Chronic/Long-Term Effects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FE835-0B75-B37A-05A8-6850CA609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Adrenaline Dependence/Addiction:</a:t>
            </a: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Compulsive escalation for thrill, with withdrawal symptoms.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b="1" dirty="0"/>
              <a:t>Burnout and Emotional Exhaustion:</a:t>
            </a:r>
          </a:p>
          <a:p>
            <a:pPr marL="0" lvl="0" indent="0">
              <a:buNone/>
            </a:pPr>
            <a:r>
              <a:rPr lang="en-GB" dirty="0"/>
              <a:t>Chronic fatigue from overcommitment.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b="1" dirty="0"/>
              <a:t>Depression and Low Mood:</a:t>
            </a:r>
          </a:p>
          <a:p>
            <a:pPr marL="0" lvl="0" indent="0">
              <a:buNone/>
            </a:pPr>
            <a:r>
              <a:rPr lang="en-GB" dirty="0"/>
              <a:t>Post-event or failure-induced helplessness.</a:t>
            </a:r>
            <a:br>
              <a:rPr lang="en-GB" dirty="0"/>
            </a:br>
            <a:endParaRPr lang="en-GB" dirty="0"/>
          </a:p>
          <a:p>
            <a:pPr lvl="0"/>
            <a:r>
              <a:rPr lang="en-GB" b="1" dirty="0"/>
              <a:t>Reduced Self-Confidence/Self-Efficacy:</a:t>
            </a: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Erosion from failures or criticism.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166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5DFE8-14B7-BAE5-CC20-896CFBAB1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Socially Mediated Effects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BB235-A0E0-8ECF-4607-A1227D1A24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Social Anxiety and Isolation:</a:t>
            </a: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Exclusion or pressure in groups heightens interpersonal fear.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lvl="0"/>
            <a:r>
              <a:rPr lang="en-GB" b="1" dirty="0"/>
              <a:t>Self esteem / loneliness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014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F9D47-58B7-1834-F0C7-D9DE848C7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F7845-75E2-6361-6910-855BF2CC20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See Folder of resources on Moodle </a:t>
            </a:r>
          </a:p>
        </p:txBody>
      </p:sp>
    </p:spTree>
    <p:extLst>
      <p:ext uri="{BB962C8B-B14F-4D97-AF65-F5344CB8AC3E}">
        <p14:creationId xmlns:p14="http://schemas.microsoft.com/office/powerpoint/2010/main" val="129872271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53</TotalTime>
  <Words>148</Words>
  <Application>Microsoft Macintosh PowerPoint</Application>
  <PresentationFormat>Widescreen</PresentationFormat>
  <Paragraphs>28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Corbel</vt:lpstr>
      <vt:lpstr>Wingdings 2</vt:lpstr>
      <vt:lpstr>Frame</vt:lpstr>
      <vt:lpstr>Potential Negative Effects of Outdoor Adventurous Activities: </vt:lpstr>
      <vt:lpstr>Acute and  Post-Incident Effects </vt:lpstr>
      <vt:lpstr>Chronic/Long-Term Effects </vt:lpstr>
      <vt:lpstr>Socially Mediated Effects </vt:lpstr>
      <vt:lpstr>Resources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Connaughton</dc:creator>
  <cp:lastModifiedBy>Alison Connaughton</cp:lastModifiedBy>
  <cp:revision>2</cp:revision>
  <dcterms:created xsi:type="dcterms:W3CDTF">2026-03-01T14:34:03Z</dcterms:created>
  <dcterms:modified xsi:type="dcterms:W3CDTF">2026-03-02T12:02:22Z</dcterms:modified>
</cp:coreProperties>
</file>