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4" r:id="rId4"/>
    <p:sldId id="268" r:id="rId5"/>
    <p:sldId id="259" r:id="rId6"/>
    <p:sldId id="260" r:id="rId7"/>
    <p:sldId id="261" r:id="rId8"/>
    <p:sldId id="272" r:id="rId9"/>
    <p:sldId id="262" r:id="rId10"/>
    <p:sldId id="269" r:id="rId11"/>
    <p:sldId id="266" r:id="rId12"/>
    <p:sldId id="270" r:id="rId13"/>
    <p:sldId id="271"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9CF743-C998-474E-B2F8-35448A0048C2}" v="58" dt="2026-07-17T12:36:10.7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94660"/>
  </p:normalViewPr>
  <p:slideViewPr>
    <p:cSldViewPr snapToGrid="0">
      <p:cViewPr>
        <p:scale>
          <a:sx n="65" d="100"/>
          <a:sy n="65" d="100"/>
        </p:scale>
        <p:origin x="608"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eille Bangu" userId="7e598a864cf05809" providerId="LiveId" clId="{5471BBC2-F681-479E-AEB4-C82B7F546604}"/>
    <pc:docChg chg="undo redo custSel addSld delSld modSld sldOrd">
      <pc:chgData name="mireille Bangu" userId="7e598a864cf05809" providerId="LiveId" clId="{5471BBC2-F681-479E-AEB4-C82B7F546604}" dt="2026-07-17T12:36:10.702" v="922"/>
      <pc:docMkLst>
        <pc:docMk/>
      </pc:docMkLst>
      <pc:sldChg chg="modSp mod">
        <pc:chgData name="mireille Bangu" userId="7e598a864cf05809" providerId="LiveId" clId="{5471BBC2-F681-479E-AEB4-C82B7F546604}" dt="2026-07-17T09:01:05.357" v="805" actId="6549"/>
        <pc:sldMkLst>
          <pc:docMk/>
          <pc:sldMk cId="2183058601" sldId="256"/>
        </pc:sldMkLst>
        <pc:spChg chg="mod">
          <ac:chgData name="mireille Bangu" userId="7e598a864cf05809" providerId="LiveId" clId="{5471BBC2-F681-479E-AEB4-C82B7F546604}" dt="2026-07-15T16:45:37.846" v="777" actId="20577"/>
          <ac:spMkLst>
            <pc:docMk/>
            <pc:sldMk cId="2183058601" sldId="256"/>
            <ac:spMk id="2" creationId="{5971CC9A-5726-7DFF-B58C-BF16EFF5EC3B}"/>
          </ac:spMkLst>
        </pc:spChg>
        <pc:spChg chg="mod">
          <ac:chgData name="mireille Bangu" userId="7e598a864cf05809" providerId="LiveId" clId="{5471BBC2-F681-479E-AEB4-C82B7F546604}" dt="2026-07-17T09:01:05.357" v="805" actId="6549"/>
          <ac:spMkLst>
            <pc:docMk/>
            <pc:sldMk cId="2183058601" sldId="256"/>
            <ac:spMk id="3" creationId="{9DBAC529-FF9F-0CB8-5C2F-FA4288AA51A4}"/>
          </ac:spMkLst>
        </pc:spChg>
        <pc:picChg chg="mod">
          <ac:chgData name="mireille Bangu" userId="7e598a864cf05809" providerId="LiveId" clId="{5471BBC2-F681-479E-AEB4-C82B7F546604}" dt="2026-07-15T10:25:39.444" v="59" actId="1036"/>
          <ac:picMkLst>
            <pc:docMk/>
            <pc:sldMk cId="2183058601" sldId="256"/>
            <ac:picMk id="5" creationId="{CAA451D0-BA67-AB33-447A-F4BADD17E59F}"/>
          </ac:picMkLst>
        </pc:picChg>
      </pc:sldChg>
      <pc:sldChg chg="addSp delSp modSp mod modTransition delAnim">
        <pc:chgData name="mireille Bangu" userId="7e598a864cf05809" providerId="LiveId" clId="{5471BBC2-F681-479E-AEB4-C82B7F546604}" dt="2026-07-17T09:23:16.662" v="834"/>
        <pc:sldMkLst>
          <pc:docMk/>
          <pc:sldMk cId="51843943" sldId="257"/>
        </pc:sldMkLst>
        <pc:spChg chg="mod">
          <ac:chgData name="mireille Bangu" userId="7e598a864cf05809" providerId="LiveId" clId="{5471BBC2-F681-479E-AEB4-C82B7F546604}" dt="2026-07-15T15:49:41.099" v="468" actId="120"/>
          <ac:spMkLst>
            <pc:docMk/>
            <pc:sldMk cId="51843943" sldId="257"/>
            <ac:spMk id="2" creationId="{6A59AF56-D458-154C-AC56-F11205576901}"/>
          </ac:spMkLst>
        </pc:spChg>
        <pc:spChg chg="add mod">
          <ac:chgData name="mireille Bangu" userId="7e598a864cf05809" providerId="LiveId" clId="{5471BBC2-F681-479E-AEB4-C82B7F546604}" dt="2026-07-17T09:03:51.589" v="810" actId="20577"/>
          <ac:spMkLst>
            <pc:docMk/>
            <pc:sldMk cId="51843943" sldId="257"/>
            <ac:spMk id="50" creationId="{557F176D-987F-A00D-3273-637D7072B3D7}"/>
          </ac:spMkLst>
        </pc:spChg>
        <pc:spChg chg="add">
          <ac:chgData name="mireille Bangu" userId="7e598a864cf05809" providerId="LiveId" clId="{5471BBC2-F681-479E-AEB4-C82B7F546604}" dt="2026-07-15T15:49:15.005" v="465" actId="26606"/>
          <ac:spMkLst>
            <pc:docMk/>
            <pc:sldMk cId="51843943" sldId="257"/>
            <ac:spMk id="65" creationId="{A09989E4-EFDC-4A90-A633-E0525FB4139E}"/>
          </ac:spMkLst>
        </pc:spChg>
        <pc:spChg chg="add">
          <ac:chgData name="mireille Bangu" userId="7e598a864cf05809" providerId="LiveId" clId="{5471BBC2-F681-479E-AEB4-C82B7F546604}" dt="2026-07-15T15:49:15.005" v="465" actId="26606"/>
          <ac:spMkLst>
            <pc:docMk/>
            <pc:sldMk cId="51843943" sldId="257"/>
            <ac:spMk id="66" creationId="{DEE2AD96-B495-4E06-9291-B71706F728CB}"/>
          </ac:spMkLst>
        </pc:spChg>
        <pc:spChg chg="add">
          <ac:chgData name="mireille Bangu" userId="7e598a864cf05809" providerId="LiveId" clId="{5471BBC2-F681-479E-AEB4-C82B7F546604}" dt="2026-07-15T15:49:15.005" v="465" actId="26606"/>
          <ac:spMkLst>
            <pc:docMk/>
            <pc:sldMk cId="51843943" sldId="257"/>
            <ac:spMk id="67" creationId="{53CF6D67-C5A8-4ADD-9E8E-1E38CA1D3166}"/>
          </ac:spMkLst>
        </pc:spChg>
        <pc:spChg chg="add">
          <ac:chgData name="mireille Bangu" userId="7e598a864cf05809" providerId="LiveId" clId="{5471BBC2-F681-479E-AEB4-C82B7F546604}" dt="2026-07-15T15:49:15.005" v="465" actId="26606"/>
          <ac:spMkLst>
            <pc:docMk/>
            <pc:sldMk cId="51843943" sldId="257"/>
            <ac:spMk id="68" creationId="{86909FA0-B515-4681-B7A8-FA281D133B94}"/>
          </ac:spMkLst>
        </pc:spChg>
        <pc:spChg chg="add">
          <ac:chgData name="mireille Bangu" userId="7e598a864cf05809" providerId="LiveId" clId="{5471BBC2-F681-479E-AEB4-C82B7F546604}" dt="2026-07-15T15:49:15.005" v="465" actId="26606"/>
          <ac:spMkLst>
            <pc:docMk/>
            <pc:sldMk cId="51843943" sldId="257"/>
            <ac:spMk id="69" creationId="{21C9FE86-FCC3-4A31-AA1C-C882262B7FE7}"/>
          </ac:spMkLst>
        </pc:spChg>
        <pc:spChg chg="add">
          <ac:chgData name="mireille Bangu" userId="7e598a864cf05809" providerId="LiveId" clId="{5471BBC2-F681-479E-AEB4-C82B7F546604}" dt="2026-07-15T15:49:15.005" v="465" actId="26606"/>
          <ac:spMkLst>
            <pc:docMk/>
            <pc:sldMk cId="51843943" sldId="257"/>
            <ac:spMk id="70" creationId="{7D96243B-ECED-4B71-8E06-AE9A285EAD20}"/>
          </ac:spMkLst>
        </pc:spChg>
        <pc:picChg chg="del">
          <ac:chgData name="mireille Bangu" userId="7e598a864cf05809" providerId="LiveId" clId="{5471BBC2-F681-479E-AEB4-C82B7F546604}" dt="2026-07-17T09:06:23.825" v="811" actId="478"/>
          <ac:picMkLst>
            <pc:docMk/>
            <pc:sldMk cId="51843943" sldId="257"/>
            <ac:picMk id="6" creationId="{78C1AD9B-EBF7-1664-4671-5697033DDD0F}"/>
          </ac:picMkLst>
        </pc:picChg>
        <pc:picChg chg="add del mod">
          <ac:chgData name="mireille Bangu" userId="7e598a864cf05809" providerId="LiveId" clId="{5471BBC2-F681-479E-AEB4-C82B7F546604}" dt="2026-07-17T09:08:12.421" v="814"/>
          <ac:picMkLst>
            <pc:docMk/>
            <pc:sldMk cId="51843943" sldId="257"/>
            <ac:picMk id="13" creationId="{F5BE2F00-1822-984A-B66D-097E47F2B94F}"/>
          </ac:picMkLst>
        </pc:picChg>
        <pc:picChg chg="add del mod">
          <ac:chgData name="mireille Bangu" userId="7e598a864cf05809" providerId="LiveId" clId="{5471BBC2-F681-479E-AEB4-C82B7F546604}" dt="2026-07-17T09:08:36.086" v="815" actId="478"/>
          <ac:picMkLst>
            <pc:docMk/>
            <pc:sldMk cId="51843943" sldId="257"/>
            <ac:picMk id="14" creationId="{D35B20F0-5EE1-C7E0-4AC2-C38AC8DC6262}"/>
          </ac:picMkLst>
        </pc:picChg>
        <pc:picChg chg="add del mod">
          <ac:chgData name="mireille Bangu" userId="7e598a864cf05809" providerId="LiveId" clId="{5471BBC2-F681-479E-AEB4-C82B7F546604}" dt="2026-07-17T09:10:50.109" v="818"/>
          <ac:picMkLst>
            <pc:docMk/>
            <pc:sldMk cId="51843943" sldId="257"/>
            <ac:picMk id="16" creationId="{6BAD7596-C8EE-A0B8-9E9D-03CB2050FC3C}"/>
          </ac:picMkLst>
        </pc:picChg>
        <pc:picChg chg="add del mod">
          <ac:chgData name="mireille Bangu" userId="7e598a864cf05809" providerId="LiveId" clId="{5471BBC2-F681-479E-AEB4-C82B7F546604}" dt="2026-07-17T09:12:39.082" v="819" actId="478"/>
          <ac:picMkLst>
            <pc:docMk/>
            <pc:sldMk cId="51843943" sldId="257"/>
            <ac:picMk id="17" creationId="{35E9D1A7-C5C3-D446-A731-55EF5F661A8A}"/>
          </ac:picMkLst>
        </pc:picChg>
        <pc:picChg chg="add del mod">
          <ac:chgData name="mireille Bangu" userId="7e598a864cf05809" providerId="LiveId" clId="{5471BBC2-F681-479E-AEB4-C82B7F546604}" dt="2026-07-17T09:16:28.142" v="822"/>
          <ac:picMkLst>
            <pc:docMk/>
            <pc:sldMk cId="51843943" sldId="257"/>
            <ac:picMk id="19" creationId="{98175A82-1D4C-A628-720E-45A530762DBF}"/>
          </ac:picMkLst>
        </pc:picChg>
        <pc:picChg chg="add del mod">
          <ac:chgData name="mireille Bangu" userId="7e598a864cf05809" providerId="LiveId" clId="{5471BBC2-F681-479E-AEB4-C82B7F546604}" dt="2026-07-17T09:18:38.505" v="823" actId="478"/>
          <ac:picMkLst>
            <pc:docMk/>
            <pc:sldMk cId="51843943" sldId="257"/>
            <ac:picMk id="20" creationId="{959BE3BA-1BC5-351C-591F-59C8FB01FCFF}"/>
          </ac:picMkLst>
        </pc:picChg>
        <pc:picChg chg="add del mod">
          <ac:chgData name="mireille Bangu" userId="7e598a864cf05809" providerId="LiveId" clId="{5471BBC2-F681-479E-AEB4-C82B7F546604}" dt="2026-07-17T09:19:46.274" v="826"/>
          <ac:picMkLst>
            <pc:docMk/>
            <pc:sldMk cId="51843943" sldId="257"/>
            <ac:picMk id="22" creationId="{610FAA11-7A1A-F437-4036-F40FBFC31420}"/>
          </ac:picMkLst>
        </pc:picChg>
        <pc:picChg chg="add del mod">
          <ac:chgData name="mireille Bangu" userId="7e598a864cf05809" providerId="LiveId" clId="{5471BBC2-F681-479E-AEB4-C82B7F546604}" dt="2026-07-17T09:20:13.179" v="827" actId="478"/>
          <ac:picMkLst>
            <pc:docMk/>
            <pc:sldMk cId="51843943" sldId="257"/>
            <ac:picMk id="23" creationId="{4F529BB7-EB38-1541-7F1A-0D7816A45AE1}"/>
          </ac:picMkLst>
        </pc:picChg>
        <pc:picChg chg="add del mod">
          <ac:chgData name="mireille Bangu" userId="7e598a864cf05809" providerId="LiveId" clId="{5471BBC2-F681-479E-AEB4-C82B7F546604}" dt="2026-07-17T09:21:05.767" v="830"/>
          <ac:picMkLst>
            <pc:docMk/>
            <pc:sldMk cId="51843943" sldId="257"/>
            <ac:picMk id="25" creationId="{4E468088-3C4D-2456-1022-E2E10821425D}"/>
          </ac:picMkLst>
        </pc:picChg>
        <pc:picChg chg="add del mod">
          <ac:chgData name="mireille Bangu" userId="7e598a864cf05809" providerId="LiveId" clId="{5471BBC2-F681-479E-AEB4-C82B7F546604}" dt="2026-07-17T09:21:24.824" v="831" actId="478"/>
          <ac:picMkLst>
            <pc:docMk/>
            <pc:sldMk cId="51843943" sldId="257"/>
            <ac:picMk id="26" creationId="{ADD27A21-2727-DC39-E5FB-2CB1BEDA21D3}"/>
          </ac:picMkLst>
        </pc:picChg>
        <pc:picChg chg="add del mod">
          <ac:chgData name="mireille Bangu" userId="7e598a864cf05809" providerId="LiveId" clId="{5471BBC2-F681-479E-AEB4-C82B7F546604}" dt="2026-07-17T09:23:16.662" v="834"/>
          <ac:picMkLst>
            <pc:docMk/>
            <pc:sldMk cId="51843943" sldId="257"/>
            <ac:picMk id="28" creationId="{AAE17765-FAD9-9795-A389-888774B2150D}"/>
          </ac:picMkLst>
        </pc:picChg>
        <pc:picChg chg="add mod">
          <ac:chgData name="mireille Bangu" userId="7e598a864cf05809" providerId="LiveId" clId="{5471BBC2-F681-479E-AEB4-C82B7F546604}" dt="2026-07-17T09:23:16.662" v="834"/>
          <ac:picMkLst>
            <pc:docMk/>
            <pc:sldMk cId="51843943" sldId="257"/>
            <ac:picMk id="29" creationId="{8603A2BD-844E-2C49-DF97-DEEA2DD02312}"/>
          </ac:picMkLst>
        </pc:picChg>
      </pc:sldChg>
      <pc:sldChg chg="addSp delSp modSp mod ord modTransition modAnim">
        <pc:chgData name="mireille Bangu" userId="7e598a864cf05809" providerId="LiveId" clId="{5471BBC2-F681-479E-AEB4-C82B7F546604}" dt="2026-07-17T10:13:45.832" v="862"/>
        <pc:sldMkLst>
          <pc:docMk/>
          <pc:sldMk cId="1340788358" sldId="259"/>
        </pc:sldMkLst>
        <pc:picChg chg="add del mod">
          <ac:chgData name="mireille Bangu" userId="7e598a864cf05809" providerId="LiveId" clId="{5471BBC2-F681-479E-AEB4-C82B7F546604}" dt="2026-07-17T10:12:24.623" v="861"/>
          <ac:picMkLst>
            <pc:docMk/>
            <pc:sldMk cId="1340788358" sldId="259"/>
            <ac:picMk id="14" creationId="{F47EE97E-FB3D-5ED4-6EAF-C0F61912834B}"/>
          </ac:picMkLst>
        </pc:picChg>
        <pc:picChg chg="add del mod ord">
          <ac:chgData name="mireille Bangu" userId="7e598a864cf05809" providerId="LiveId" clId="{5471BBC2-F681-479E-AEB4-C82B7F546604}" dt="2026-07-17T10:13:45.832" v="862"/>
          <ac:picMkLst>
            <pc:docMk/>
            <pc:sldMk cId="1340788358" sldId="259"/>
            <ac:picMk id="16" creationId="{DEFC8065-71FB-9BF6-A60D-5F58EF5EACC4}"/>
          </ac:picMkLst>
        </pc:picChg>
        <pc:picChg chg="add mod">
          <ac:chgData name="mireille Bangu" userId="7e598a864cf05809" providerId="LiveId" clId="{5471BBC2-F681-479E-AEB4-C82B7F546604}" dt="2026-07-17T10:13:45.832" v="862"/>
          <ac:picMkLst>
            <pc:docMk/>
            <pc:sldMk cId="1340788358" sldId="259"/>
            <ac:picMk id="17" creationId="{0E44BAB9-C41D-E66C-E867-CB1A9202B6D3}"/>
          </ac:picMkLst>
        </pc:picChg>
      </pc:sldChg>
      <pc:sldChg chg="addSp delSp modSp mod">
        <pc:chgData name="mireille Bangu" userId="7e598a864cf05809" providerId="LiveId" clId="{5471BBC2-F681-479E-AEB4-C82B7F546604}" dt="2026-07-17T10:18:01.855" v="863"/>
        <pc:sldMkLst>
          <pc:docMk/>
          <pc:sldMk cId="3074558044" sldId="260"/>
        </pc:sldMkLst>
        <pc:picChg chg="add mod">
          <ac:chgData name="mireille Bangu" userId="7e598a864cf05809" providerId="LiveId" clId="{5471BBC2-F681-479E-AEB4-C82B7F546604}" dt="2026-07-15T10:33:44.613" v="100" actId="14100"/>
          <ac:picMkLst>
            <pc:docMk/>
            <pc:sldMk cId="3074558044" sldId="260"/>
            <ac:picMk id="4" creationId="{F9F59F05-17AE-FE68-D077-9AECBCC7E2DE}"/>
          </ac:picMkLst>
        </pc:picChg>
        <pc:picChg chg="add mod">
          <ac:chgData name="mireille Bangu" userId="7e598a864cf05809" providerId="LiveId" clId="{5471BBC2-F681-479E-AEB4-C82B7F546604}" dt="2026-07-17T10:18:01.855" v="863"/>
          <ac:picMkLst>
            <pc:docMk/>
            <pc:sldMk cId="3074558044" sldId="260"/>
            <ac:picMk id="11" creationId="{19970786-92DC-E02C-783A-A2ACCB11F8F9}"/>
          </ac:picMkLst>
        </pc:picChg>
      </pc:sldChg>
      <pc:sldChg chg="addSp modSp">
        <pc:chgData name="mireille Bangu" userId="7e598a864cf05809" providerId="LiveId" clId="{5471BBC2-F681-479E-AEB4-C82B7F546604}" dt="2026-07-17T10:21:30.570" v="864"/>
        <pc:sldMkLst>
          <pc:docMk/>
          <pc:sldMk cId="1185660674" sldId="261"/>
        </pc:sldMkLst>
        <pc:picChg chg="add mod">
          <ac:chgData name="mireille Bangu" userId="7e598a864cf05809" providerId="LiveId" clId="{5471BBC2-F681-479E-AEB4-C82B7F546604}" dt="2026-07-17T10:21:30.570" v="864"/>
          <ac:picMkLst>
            <pc:docMk/>
            <pc:sldMk cId="1185660674" sldId="261"/>
            <ac:picMk id="8" creationId="{FE177836-1EC9-1B10-8CE2-CFB0DE1ACA91}"/>
          </ac:picMkLst>
        </pc:picChg>
      </pc:sldChg>
      <pc:sldChg chg="addSp delSp modSp mod ord modTransition delAnim">
        <pc:chgData name="mireille Bangu" userId="7e598a864cf05809" providerId="LiveId" clId="{5471BBC2-F681-479E-AEB4-C82B7F546604}" dt="2026-07-17T10:32:54.089" v="870"/>
        <pc:sldMkLst>
          <pc:docMk/>
          <pc:sldMk cId="1380087689" sldId="262"/>
        </pc:sldMkLst>
        <pc:picChg chg="add del mod">
          <ac:chgData name="mireille Bangu" userId="7e598a864cf05809" providerId="LiveId" clId="{5471BBC2-F681-479E-AEB4-C82B7F546604}" dt="2026-07-17T10:31:59.184" v="867" actId="478"/>
          <ac:picMkLst>
            <pc:docMk/>
            <pc:sldMk cId="1380087689" sldId="262"/>
            <ac:picMk id="7" creationId="{01E1CA47-ACF1-451F-9861-D47CF692DBE7}"/>
          </ac:picMkLst>
        </pc:picChg>
        <pc:picChg chg="add del mod">
          <ac:chgData name="mireille Bangu" userId="7e598a864cf05809" providerId="LiveId" clId="{5471BBC2-F681-479E-AEB4-C82B7F546604}" dt="2026-07-17T10:32:54.089" v="870"/>
          <ac:picMkLst>
            <pc:docMk/>
            <pc:sldMk cId="1380087689" sldId="262"/>
            <ac:picMk id="11" creationId="{19815408-5BF3-79D2-AC05-254E216683F0}"/>
          </ac:picMkLst>
        </pc:picChg>
        <pc:picChg chg="add mod">
          <ac:chgData name="mireille Bangu" userId="7e598a864cf05809" providerId="LiveId" clId="{5471BBC2-F681-479E-AEB4-C82B7F546604}" dt="2026-07-17T10:32:54.089" v="870"/>
          <ac:picMkLst>
            <pc:docMk/>
            <pc:sldMk cId="1380087689" sldId="262"/>
            <ac:picMk id="13" creationId="{5124B0CB-37B4-CAE4-847A-DCABCB735752}"/>
          </ac:picMkLst>
        </pc:picChg>
      </pc:sldChg>
      <pc:sldChg chg="addSp delSp modSp mod ord modTransition delAnim">
        <pc:chgData name="mireille Bangu" userId="7e598a864cf05809" providerId="LiveId" clId="{5471BBC2-F681-479E-AEB4-C82B7F546604}" dt="2026-07-17T09:51:33.147" v="849"/>
        <pc:sldMkLst>
          <pc:docMk/>
          <pc:sldMk cId="1744615048" sldId="264"/>
        </pc:sldMkLst>
        <pc:spChg chg="mod">
          <ac:chgData name="mireille Bangu" userId="7e598a864cf05809" providerId="LiveId" clId="{5471BBC2-F681-479E-AEB4-C82B7F546604}" dt="2026-07-15T16:23:46.494" v="596" actId="26606"/>
          <ac:spMkLst>
            <pc:docMk/>
            <pc:sldMk cId="1744615048" sldId="264"/>
            <ac:spMk id="2" creationId="{7356D506-8DFA-E5A0-C466-B12E11F30F13}"/>
          </ac:spMkLst>
        </pc:spChg>
        <pc:spChg chg="mod">
          <ac:chgData name="mireille Bangu" userId="7e598a864cf05809" providerId="LiveId" clId="{5471BBC2-F681-479E-AEB4-C82B7F546604}" dt="2026-07-15T16:23:46.494" v="596" actId="26606"/>
          <ac:spMkLst>
            <pc:docMk/>
            <pc:sldMk cId="1744615048" sldId="264"/>
            <ac:spMk id="3" creationId="{B3194886-85AD-E9D6-1B11-FDA623F6BD74}"/>
          </ac:spMkLst>
        </pc:spChg>
        <pc:spChg chg="add">
          <ac:chgData name="mireille Bangu" userId="7e598a864cf05809" providerId="LiveId" clId="{5471BBC2-F681-479E-AEB4-C82B7F546604}" dt="2026-07-15T16:23:46.494" v="596" actId="26606"/>
          <ac:spMkLst>
            <pc:docMk/>
            <pc:sldMk cId="1744615048" sldId="264"/>
            <ac:spMk id="17" creationId="{45D37F4E-DDB4-456B-97E0-9937730A039F}"/>
          </ac:spMkLst>
        </pc:spChg>
        <pc:spChg chg="add">
          <ac:chgData name="mireille Bangu" userId="7e598a864cf05809" providerId="LiveId" clId="{5471BBC2-F681-479E-AEB4-C82B7F546604}" dt="2026-07-15T16:23:46.494" v="596" actId="26606"/>
          <ac:spMkLst>
            <pc:docMk/>
            <pc:sldMk cId="1744615048" sldId="264"/>
            <ac:spMk id="19" creationId="{B2DD41CD-8F47-4F56-AD12-4E2FF7696987}"/>
          </ac:spMkLst>
        </pc:spChg>
        <pc:picChg chg="add mod">
          <ac:chgData name="mireille Bangu" userId="7e598a864cf05809" providerId="LiveId" clId="{5471BBC2-F681-479E-AEB4-C82B7F546604}" dt="2026-07-15T16:23:46.494" v="596" actId="26606"/>
          <ac:picMkLst>
            <pc:docMk/>
            <pc:sldMk cId="1744615048" sldId="264"/>
            <ac:picMk id="8" creationId="{26726ADC-99B8-4999-01E6-213BC29DFC74}"/>
          </ac:picMkLst>
        </pc:picChg>
        <pc:picChg chg="add del mod">
          <ac:chgData name="mireille Bangu" userId="7e598a864cf05809" providerId="LiveId" clId="{5471BBC2-F681-479E-AEB4-C82B7F546604}" dt="2026-07-17T09:39:32.626" v="837"/>
          <ac:picMkLst>
            <pc:docMk/>
            <pc:sldMk cId="1744615048" sldId="264"/>
            <ac:picMk id="13" creationId="{75537BA9-2935-A9DD-40C8-74FEDF5E6863}"/>
          </ac:picMkLst>
        </pc:picChg>
        <pc:picChg chg="add del mod">
          <ac:chgData name="mireille Bangu" userId="7e598a864cf05809" providerId="LiveId" clId="{5471BBC2-F681-479E-AEB4-C82B7F546604}" dt="2026-07-17T09:39:37.146" v="838" actId="478"/>
          <ac:picMkLst>
            <pc:docMk/>
            <pc:sldMk cId="1744615048" sldId="264"/>
            <ac:picMk id="14" creationId="{48C813A5-8F11-5A91-AB90-28F762585D6E}"/>
          </ac:picMkLst>
        </pc:picChg>
        <pc:picChg chg="add del mod">
          <ac:chgData name="mireille Bangu" userId="7e598a864cf05809" providerId="LiveId" clId="{5471BBC2-F681-479E-AEB4-C82B7F546604}" dt="2026-07-17T09:41:50.801" v="841"/>
          <ac:picMkLst>
            <pc:docMk/>
            <pc:sldMk cId="1744615048" sldId="264"/>
            <ac:picMk id="16" creationId="{9488605C-98D7-71A0-22F4-6D187379222D}"/>
          </ac:picMkLst>
        </pc:picChg>
        <pc:picChg chg="add del mod">
          <ac:chgData name="mireille Bangu" userId="7e598a864cf05809" providerId="LiveId" clId="{5471BBC2-F681-479E-AEB4-C82B7F546604}" dt="2026-07-17T09:43:18.420" v="842" actId="478"/>
          <ac:picMkLst>
            <pc:docMk/>
            <pc:sldMk cId="1744615048" sldId="264"/>
            <ac:picMk id="18" creationId="{8964308C-1074-9654-3081-CC22A1FF43A8}"/>
          </ac:picMkLst>
        </pc:picChg>
        <pc:picChg chg="add del mod">
          <ac:chgData name="mireille Bangu" userId="7e598a864cf05809" providerId="LiveId" clId="{5471BBC2-F681-479E-AEB4-C82B7F546604}" dt="2026-07-17T09:49:04.345" v="845"/>
          <ac:picMkLst>
            <pc:docMk/>
            <pc:sldMk cId="1744615048" sldId="264"/>
            <ac:picMk id="21" creationId="{BEADBBB7-115B-F707-B23D-B3E36E19307E}"/>
          </ac:picMkLst>
        </pc:picChg>
        <pc:picChg chg="add del mod">
          <ac:chgData name="mireille Bangu" userId="7e598a864cf05809" providerId="LiveId" clId="{5471BBC2-F681-479E-AEB4-C82B7F546604}" dt="2026-07-17T09:49:09.870" v="846" actId="478"/>
          <ac:picMkLst>
            <pc:docMk/>
            <pc:sldMk cId="1744615048" sldId="264"/>
            <ac:picMk id="22" creationId="{FED5FA62-3E7D-5EBA-83F3-EC2DB909F8D2}"/>
          </ac:picMkLst>
        </pc:picChg>
        <pc:picChg chg="add del mod">
          <ac:chgData name="mireille Bangu" userId="7e598a864cf05809" providerId="LiveId" clId="{5471BBC2-F681-479E-AEB4-C82B7F546604}" dt="2026-07-17T09:51:33.147" v="849"/>
          <ac:picMkLst>
            <pc:docMk/>
            <pc:sldMk cId="1744615048" sldId="264"/>
            <ac:picMk id="24" creationId="{9955BC08-AF36-3134-766C-64961ACD636F}"/>
          </ac:picMkLst>
        </pc:picChg>
        <pc:picChg chg="add mod">
          <ac:chgData name="mireille Bangu" userId="7e598a864cf05809" providerId="LiveId" clId="{5471BBC2-F681-479E-AEB4-C82B7F546604}" dt="2026-07-17T09:51:33.147" v="849"/>
          <ac:picMkLst>
            <pc:docMk/>
            <pc:sldMk cId="1744615048" sldId="264"/>
            <ac:picMk id="25" creationId="{E6BC78E0-399D-71BE-D2C2-7950CFC0DA95}"/>
          </ac:picMkLst>
        </pc:picChg>
      </pc:sldChg>
      <pc:sldChg chg="addSp modSp ord">
        <pc:chgData name="mireille Bangu" userId="7e598a864cf05809" providerId="LiveId" clId="{5471BBC2-F681-479E-AEB4-C82B7F546604}" dt="2026-07-17T10:49:31.375" v="892"/>
        <pc:sldMkLst>
          <pc:docMk/>
          <pc:sldMk cId="3678100128" sldId="266"/>
        </pc:sldMkLst>
        <pc:picChg chg="add mod">
          <ac:chgData name="mireille Bangu" userId="7e598a864cf05809" providerId="LiveId" clId="{5471BBC2-F681-479E-AEB4-C82B7F546604}" dt="2026-07-17T10:49:31.375" v="892"/>
          <ac:picMkLst>
            <pc:docMk/>
            <pc:sldMk cId="3678100128" sldId="266"/>
            <ac:picMk id="14" creationId="{1D44AA53-BBFD-6A8A-9663-79109F2300A1}"/>
          </ac:picMkLst>
        </pc:picChg>
      </pc:sldChg>
      <pc:sldChg chg="addSp delSp modSp new mod modTransition setBg delAnim">
        <pc:chgData name="mireille Bangu" userId="7e598a864cf05809" providerId="LiveId" clId="{5471BBC2-F681-479E-AEB4-C82B7F546604}" dt="2026-07-17T10:05:51.033" v="858"/>
        <pc:sldMkLst>
          <pc:docMk/>
          <pc:sldMk cId="1440540933" sldId="268"/>
        </pc:sldMkLst>
        <pc:spChg chg="mod">
          <ac:chgData name="mireille Bangu" userId="7e598a864cf05809" providerId="LiveId" clId="{5471BBC2-F681-479E-AEB4-C82B7F546604}" dt="2026-07-15T16:05:34.246" v="553" actId="2711"/>
          <ac:spMkLst>
            <pc:docMk/>
            <pc:sldMk cId="1440540933" sldId="268"/>
            <ac:spMk id="2" creationId="{B65263DF-2BB6-60B2-C4D1-D870AB074A83}"/>
          </ac:spMkLst>
        </pc:spChg>
        <pc:spChg chg="add del mod ord">
          <ac:chgData name="mireille Bangu" userId="7e598a864cf05809" providerId="LiveId" clId="{5471BBC2-F681-479E-AEB4-C82B7F546604}" dt="2026-07-15T16:06:02.070" v="561" actId="6549"/>
          <ac:spMkLst>
            <pc:docMk/>
            <pc:sldMk cId="1440540933" sldId="268"/>
            <ac:spMk id="3" creationId="{70D55E36-C747-D707-47EC-67AAC0CBABAD}"/>
          </ac:spMkLst>
        </pc:spChg>
        <pc:spChg chg="add del">
          <ac:chgData name="mireille Bangu" userId="7e598a864cf05809" providerId="LiveId" clId="{5471BBC2-F681-479E-AEB4-C82B7F546604}" dt="2026-07-15T16:05:18.366" v="552" actId="26606"/>
          <ac:spMkLst>
            <pc:docMk/>
            <pc:sldMk cId="1440540933" sldId="268"/>
            <ac:spMk id="23" creationId="{3346177D-ADC4-4968-B747-5CFCD390B5B9}"/>
          </ac:spMkLst>
        </pc:spChg>
        <pc:spChg chg="add del">
          <ac:chgData name="mireille Bangu" userId="7e598a864cf05809" providerId="LiveId" clId="{5471BBC2-F681-479E-AEB4-C82B7F546604}" dt="2026-07-15T16:05:18.366" v="552" actId="26606"/>
          <ac:spMkLst>
            <pc:docMk/>
            <pc:sldMk cId="1440540933" sldId="268"/>
            <ac:spMk id="25" creationId="{0844A943-BF79-4FEA-ABB1-3BD54D236606}"/>
          </ac:spMkLst>
        </pc:spChg>
        <pc:spChg chg="add del">
          <ac:chgData name="mireille Bangu" userId="7e598a864cf05809" providerId="LiveId" clId="{5471BBC2-F681-479E-AEB4-C82B7F546604}" dt="2026-07-15T16:05:18.366" v="552" actId="26606"/>
          <ac:spMkLst>
            <pc:docMk/>
            <pc:sldMk cId="1440540933" sldId="268"/>
            <ac:spMk id="27" creationId="{6437CC72-F4A8-4DC3-AFAB-D22C482C8100}"/>
          </ac:spMkLst>
        </pc:spChg>
        <pc:picChg chg="add mod">
          <ac:chgData name="mireille Bangu" userId="7e598a864cf05809" providerId="LiveId" clId="{5471BBC2-F681-479E-AEB4-C82B7F546604}" dt="2026-07-15T16:02:56.810" v="535" actId="14100"/>
          <ac:picMkLst>
            <pc:docMk/>
            <pc:sldMk cId="1440540933" sldId="268"/>
            <ac:picMk id="7" creationId="{644960A9-4C46-6C90-C476-D7716C2D01BA}"/>
          </ac:picMkLst>
        </pc:picChg>
        <pc:picChg chg="add del mod">
          <ac:chgData name="mireille Bangu" userId="7e598a864cf05809" providerId="LiveId" clId="{5471BBC2-F681-479E-AEB4-C82B7F546604}" dt="2026-07-17T10:00:35.323" v="851" actId="478"/>
          <ac:picMkLst>
            <pc:docMk/>
            <pc:sldMk cId="1440540933" sldId="268"/>
            <ac:picMk id="15" creationId="{5682BE95-BA18-C6E1-98D6-27B1576A3883}"/>
          </ac:picMkLst>
        </pc:picChg>
        <pc:picChg chg="add del mod">
          <ac:chgData name="mireille Bangu" userId="7e598a864cf05809" providerId="LiveId" clId="{5471BBC2-F681-479E-AEB4-C82B7F546604}" dt="2026-07-17T10:04:15.703" v="854"/>
          <ac:picMkLst>
            <pc:docMk/>
            <pc:sldMk cId="1440540933" sldId="268"/>
            <ac:picMk id="17" creationId="{4963ABD8-5C65-CF59-6FB8-81166E95DA0A}"/>
          </ac:picMkLst>
        </pc:picChg>
        <pc:picChg chg="add del mod">
          <ac:chgData name="mireille Bangu" userId="7e598a864cf05809" providerId="LiveId" clId="{5471BBC2-F681-479E-AEB4-C82B7F546604}" dt="2026-07-17T10:04:19.014" v="855" actId="478"/>
          <ac:picMkLst>
            <pc:docMk/>
            <pc:sldMk cId="1440540933" sldId="268"/>
            <ac:picMk id="18" creationId="{5FB3A2F5-C59C-6F67-0698-80050B35DD8E}"/>
          </ac:picMkLst>
        </pc:picChg>
        <pc:picChg chg="add del mod">
          <ac:chgData name="mireille Bangu" userId="7e598a864cf05809" providerId="LiveId" clId="{5471BBC2-F681-479E-AEB4-C82B7F546604}" dt="2026-07-17T10:05:51.033" v="858"/>
          <ac:picMkLst>
            <pc:docMk/>
            <pc:sldMk cId="1440540933" sldId="268"/>
            <ac:picMk id="20" creationId="{5A1221D7-32C8-1480-D3DD-53A923AAEBBA}"/>
          </ac:picMkLst>
        </pc:picChg>
        <pc:picChg chg="add mod">
          <ac:chgData name="mireille Bangu" userId="7e598a864cf05809" providerId="LiveId" clId="{5471BBC2-F681-479E-AEB4-C82B7F546604}" dt="2026-07-17T10:05:51.033" v="858"/>
          <ac:picMkLst>
            <pc:docMk/>
            <pc:sldMk cId="1440540933" sldId="268"/>
            <ac:picMk id="21" creationId="{0E715961-1FC0-8832-C287-C4E70D29FA0B}"/>
          </ac:picMkLst>
        </pc:picChg>
      </pc:sldChg>
      <pc:sldChg chg="addSp delSp modSp new mod modTransition setBg delAnim">
        <pc:chgData name="mireille Bangu" userId="7e598a864cf05809" providerId="LiveId" clId="{5471BBC2-F681-479E-AEB4-C82B7F546604}" dt="2026-07-17T10:43:20.694" v="891"/>
        <pc:sldMkLst>
          <pc:docMk/>
          <pc:sldMk cId="3151391800" sldId="269"/>
        </pc:sldMkLst>
        <pc:spChg chg="mod">
          <ac:chgData name="mireille Bangu" userId="7e598a864cf05809" providerId="LiveId" clId="{5471BBC2-F681-479E-AEB4-C82B7F546604}" dt="2026-07-15T16:13:56.235" v="576" actId="1076"/>
          <ac:spMkLst>
            <pc:docMk/>
            <pc:sldMk cId="3151391800" sldId="269"/>
            <ac:spMk id="2" creationId="{631C5F68-B2DD-5BC4-2D33-65B54977D87E}"/>
          </ac:spMkLst>
        </pc:spChg>
        <pc:spChg chg="mod">
          <ac:chgData name="mireille Bangu" userId="7e598a864cf05809" providerId="LiveId" clId="{5471BBC2-F681-479E-AEB4-C82B7F546604}" dt="2026-07-15T16:13:35.926" v="575" actId="26606"/>
          <ac:spMkLst>
            <pc:docMk/>
            <pc:sldMk cId="3151391800" sldId="269"/>
            <ac:spMk id="3" creationId="{44E1E0D7-1B5A-526C-8F86-3BCFB4EE85A9}"/>
          </ac:spMkLst>
        </pc:spChg>
        <pc:spChg chg="add">
          <ac:chgData name="mireille Bangu" userId="7e598a864cf05809" providerId="LiveId" clId="{5471BBC2-F681-479E-AEB4-C82B7F546604}" dt="2026-07-15T16:13:35.926" v="575" actId="26606"/>
          <ac:spMkLst>
            <pc:docMk/>
            <pc:sldMk cId="3151391800" sldId="269"/>
            <ac:spMk id="8" creationId="{907EF6B7-1338-4443-8C46-6A318D952DFD}"/>
          </ac:spMkLst>
        </pc:spChg>
        <pc:spChg chg="add">
          <ac:chgData name="mireille Bangu" userId="7e598a864cf05809" providerId="LiveId" clId="{5471BBC2-F681-479E-AEB4-C82B7F546604}" dt="2026-07-15T16:13:35.926" v="575" actId="26606"/>
          <ac:spMkLst>
            <pc:docMk/>
            <pc:sldMk cId="3151391800" sldId="269"/>
            <ac:spMk id="10" creationId="{DAAE4CDD-124C-4DCF-9584-B6033B545DD5}"/>
          </ac:spMkLst>
        </pc:spChg>
        <pc:spChg chg="add">
          <ac:chgData name="mireille Bangu" userId="7e598a864cf05809" providerId="LiveId" clId="{5471BBC2-F681-479E-AEB4-C82B7F546604}" dt="2026-07-15T16:13:35.926" v="575" actId="26606"/>
          <ac:spMkLst>
            <pc:docMk/>
            <pc:sldMk cId="3151391800" sldId="269"/>
            <ac:spMk id="12" creationId="{081E4A58-353D-44AE-B2FC-2A74E2E400F7}"/>
          </ac:spMkLst>
        </pc:spChg>
        <pc:picChg chg="add del mod">
          <ac:chgData name="mireille Bangu" userId="7e598a864cf05809" providerId="LiveId" clId="{5471BBC2-F681-479E-AEB4-C82B7F546604}" dt="2026-07-17T10:38:52.962" v="872" actId="478"/>
          <ac:picMkLst>
            <pc:docMk/>
            <pc:sldMk cId="3151391800" sldId="269"/>
            <ac:picMk id="11" creationId="{184A1D30-C983-4295-E973-4C55F549E626}"/>
          </ac:picMkLst>
        </pc:picChg>
        <pc:picChg chg="add del mod">
          <ac:chgData name="mireille Bangu" userId="7e598a864cf05809" providerId="LiveId" clId="{5471BBC2-F681-479E-AEB4-C82B7F546604}" dt="2026-07-17T10:39:36.678" v="875"/>
          <ac:picMkLst>
            <pc:docMk/>
            <pc:sldMk cId="3151391800" sldId="269"/>
            <ac:picMk id="14" creationId="{1A5D3C25-44B7-B671-B264-0686D6DF2047}"/>
          </ac:picMkLst>
        </pc:picChg>
        <pc:picChg chg="add del mod">
          <ac:chgData name="mireille Bangu" userId="7e598a864cf05809" providerId="LiveId" clId="{5471BBC2-F681-479E-AEB4-C82B7F546604}" dt="2026-07-17T10:39:41.415" v="876" actId="478"/>
          <ac:picMkLst>
            <pc:docMk/>
            <pc:sldMk cId="3151391800" sldId="269"/>
            <ac:picMk id="15" creationId="{654BD554-EA45-9634-5B11-A17AB74B40AE}"/>
          </ac:picMkLst>
        </pc:picChg>
        <pc:picChg chg="add del mod">
          <ac:chgData name="mireille Bangu" userId="7e598a864cf05809" providerId="LiveId" clId="{5471BBC2-F681-479E-AEB4-C82B7F546604}" dt="2026-07-17T10:40:03.753" v="879"/>
          <ac:picMkLst>
            <pc:docMk/>
            <pc:sldMk cId="3151391800" sldId="269"/>
            <ac:picMk id="17" creationId="{4AB2D56C-3E11-0884-A6FA-E884D912EC2B}"/>
          </ac:picMkLst>
        </pc:picChg>
        <pc:picChg chg="add del mod">
          <ac:chgData name="mireille Bangu" userId="7e598a864cf05809" providerId="LiveId" clId="{5471BBC2-F681-479E-AEB4-C82B7F546604}" dt="2026-07-17T10:40:07.630" v="880" actId="478"/>
          <ac:picMkLst>
            <pc:docMk/>
            <pc:sldMk cId="3151391800" sldId="269"/>
            <ac:picMk id="18" creationId="{2420064E-0A7E-6D6B-E7A7-04FDC1A824E3}"/>
          </ac:picMkLst>
        </pc:picChg>
        <pc:picChg chg="add del mod">
          <ac:chgData name="mireille Bangu" userId="7e598a864cf05809" providerId="LiveId" clId="{5471BBC2-F681-479E-AEB4-C82B7F546604}" dt="2026-07-17T10:40:55.508" v="883"/>
          <ac:picMkLst>
            <pc:docMk/>
            <pc:sldMk cId="3151391800" sldId="269"/>
            <ac:picMk id="20" creationId="{B0A4C3FF-AEC7-A9C8-C4D1-46305D8D949F}"/>
          </ac:picMkLst>
        </pc:picChg>
        <pc:picChg chg="add del mod">
          <ac:chgData name="mireille Bangu" userId="7e598a864cf05809" providerId="LiveId" clId="{5471BBC2-F681-479E-AEB4-C82B7F546604}" dt="2026-07-17T10:40:58.360" v="884" actId="478"/>
          <ac:picMkLst>
            <pc:docMk/>
            <pc:sldMk cId="3151391800" sldId="269"/>
            <ac:picMk id="21" creationId="{8E6E4206-24E7-DF62-15EC-730448A5EDDF}"/>
          </ac:picMkLst>
        </pc:picChg>
        <pc:picChg chg="add del mod">
          <ac:chgData name="mireille Bangu" userId="7e598a864cf05809" providerId="LiveId" clId="{5471BBC2-F681-479E-AEB4-C82B7F546604}" dt="2026-07-17T10:42:16.900" v="887"/>
          <ac:picMkLst>
            <pc:docMk/>
            <pc:sldMk cId="3151391800" sldId="269"/>
            <ac:picMk id="23" creationId="{65C0D5C7-C704-D8E7-AEA6-AD712B7CBBF6}"/>
          </ac:picMkLst>
        </pc:picChg>
        <pc:picChg chg="add del mod">
          <ac:chgData name="mireille Bangu" userId="7e598a864cf05809" providerId="LiveId" clId="{5471BBC2-F681-479E-AEB4-C82B7F546604}" dt="2026-07-17T10:42:20.102" v="888" actId="478"/>
          <ac:picMkLst>
            <pc:docMk/>
            <pc:sldMk cId="3151391800" sldId="269"/>
            <ac:picMk id="24" creationId="{5000630D-F2A5-EABF-14BA-E415FEB9CDA2}"/>
          </ac:picMkLst>
        </pc:picChg>
        <pc:picChg chg="add del mod">
          <ac:chgData name="mireille Bangu" userId="7e598a864cf05809" providerId="LiveId" clId="{5471BBC2-F681-479E-AEB4-C82B7F546604}" dt="2026-07-17T10:43:20.694" v="891"/>
          <ac:picMkLst>
            <pc:docMk/>
            <pc:sldMk cId="3151391800" sldId="269"/>
            <ac:picMk id="26" creationId="{5ADD7E65-77B8-9688-8719-B2B234358030}"/>
          </ac:picMkLst>
        </pc:picChg>
        <pc:picChg chg="add mod">
          <ac:chgData name="mireille Bangu" userId="7e598a864cf05809" providerId="LiveId" clId="{5471BBC2-F681-479E-AEB4-C82B7F546604}" dt="2026-07-17T10:43:20.694" v="891"/>
          <ac:picMkLst>
            <pc:docMk/>
            <pc:sldMk cId="3151391800" sldId="269"/>
            <ac:picMk id="27" creationId="{DC4A1D6F-7809-10AF-FF13-CCACCCA42F8A}"/>
          </ac:picMkLst>
        </pc:picChg>
      </pc:sldChg>
      <pc:sldChg chg="addSp delSp modSp new mod setBg">
        <pc:chgData name="mireille Bangu" userId="7e598a864cf05809" providerId="LiveId" clId="{5471BBC2-F681-479E-AEB4-C82B7F546604}" dt="2026-07-17T11:46:52.897" v="893"/>
        <pc:sldMkLst>
          <pc:docMk/>
          <pc:sldMk cId="119840735" sldId="270"/>
        </pc:sldMkLst>
        <pc:spChg chg="mod">
          <ac:chgData name="mireille Bangu" userId="7e598a864cf05809" providerId="LiveId" clId="{5471BBC2-F681-479E-AEB4-C82B7F546604}" dt="2026-07-15T16:33:05.659" v="629" actId="26606"/>
          <ac:spMkLst>
            <pc:docMk/>
            <pc:sldMk cId="119840735" sldId="270"/>
            <ac:spMk id="2" creationId="{FDD882B1-E768-7C21-F5C4-291A2A66BE7A}"/>
          </ac:spMkLst>
        </pc:spChg>
        <pc:spChg chg="add">
          <ac:chgData name="mireille Bangu" userId="7e598a864cf05809" providerId="LiveId" clId="{5471BBC2-F681-479E-AEB4-C82B7F546604}" dt="2026-07-15T16:33:05.659" v="629" actId="26606"/>
          <ac:spMkLst>
            <pc:docMk/>
            <pc:sldMk cId="119840735" sldId="270"/>
            <ac:spMk id="9" creationId="{BACC6370-2D7E-4714-9D71-7542949D7D5D}"/>
          </ac:spMkLst>
        </pc:spChg>
        <pc:spChg chg="add">
          <ac:chgData name="mireille Bangu" userId="7e598a864cf05809" providerId="LiveId" clId="{5471BBC2-F681-479E-AEB4-C82B7F546604}" dt="2026-07-15T16:33:05.659" v="629" actId="26606"/>
          <ac:spMkLst>
            <pc:docMk/>
            <pc:sldMk cId="119840735" sldId="270"/>
            <ac:spMk id="11" creationId="{256B2C21-A230-48C0-8DF1-C46611373C44}"/>
          </ac:spMkLst>
        </pc:spChg>
        <pc:spChg chg="add">
          <ac:chgData name="mireille Bangu" userId="7e598a864cf05809" providerId="LiveId" clId="{5471BBC2-F681-479E-AEB4-C82B7F546604}" dt="2026-07-15T16:33:05.659" v="629" actId="26606"/>
          <ac:spMkLst>
            <pc:docMk/>
            <pc:sldMk cId="119840735" sldId="270"/>
            <ac:spMk id="13" creationId="{3847E18C-932D-4C95-AABA-FEC7C9499AD7}"/>
          </ac:spMkLst>
        </pc:spChg>
        <pc:spChg chg="add">
          <ac:chgData name="mireille Bangu" userId="7e598a864cf05809" providerId="LiveId" clId="{5471BBC2-F681-479E-AEB4-C82B7F546604}" dt="2026-07-15T16:33:05.659" v="629" actId="26606"/>
          <ac:spMkLst>
            <pc:docMk/>
            <pc:sldMk cId="119840735" sldId="270"/>
            <ac:spMk id="15" creationId="{3150CB11-0C61-439E-910F-5787759E72A0}"/>
          </ac:spMkLst>
        </pc:spChg>
        <pc:spChg chg="add">
          <ac:chgData name="mireille Bangu" userId="7e598a864cf05809" providerId="LiveId" clId="{5471BBC2-F681-479E-AEB4-C82B7F546604}" dt="2026-07-15T16:33:05.659" v="629" actId="26606"/>
          <ac:spMkLst>
            <pc:docMk/>
            <pc:sldMk cId="119840735" sldId="270"/>
            <ac:spMk id="17" creationId="{43F8A58B-5155-44CE-A5FF-7647B47D0A7A}"/>
          </ac:spMkLst>
        </pc:spChg>
        <pc:spChg chg="add">
          <ac:chgData name="mireille Bangu" userId="7e598a864cf05809" providerId="LiveId" clId="{5471BBC2-F681-479E-AEB4-C82B7F546604}" dt="2026-07-15T16:33:05.659" v="629" actId="26606"/>
          <ac:spMkLst>
            <pc:docMk/>
            <pc:sldMk cId="119840735" sldId="270"/>
            <ac:spMk id="19" creationId="{443F2ACA-E6D6-4028-82DD-F03C262D5DE6}"/>
          </ac:spMkLst>
        </pc:spChg>
        <pc:graphicFrameChg chg="add">
          <ac:chgData name="mireille Bangu" userId="7e598a864cf05809" providerId="LiveId" clId="{5471BBC2-F681-479E-AEB4-C82B7F546604}" dt="2026-07-15T16:33:05.659" v="629" actId="26606"/>
          <ac:graphicFrameMkLst>
            <pc:docMk/>
            <pc:sldMk cId="119840735" sldId="270"/>
            <ac:graphicFrameMk id="5" creationId="{76262AA6-CC04-FB8D-52D3-BE3EE12B038B}"/>
          </ac:graphicFrameMkLst>
        </pc:graphicFrameChg>
        <pc:picChg chg="add mod">
          <ac:chgData name="mireille Bangu" userId="7e598a864cf05809" providerId="LiveId" clId="{5471BBC2-F681-479E-AEB4-C82B7F546604}" dt="2026-07-17T11:46:52.897" v="893"/>
          <ac:picMkLst>
            <pc:docMk/>
            <pc:sldMk cId="119840735" sldId="270"/>
            <ac:picMk id="7" creationId="{7FB54CD0-7E0B-B0B4-7A7F-63079619B259}"/>
          </ac:picMkLst>
        </pc:picChg>
      </pc:sldChg>
      <pc:sldChg chg="addSp modSp new mod setBg">
        <pc:chgData name="mireille Bangu" userId="7e598a864cf05809" providerId="LiveId" clId="{5471BBC2-F681-479E-AEB4-C82B7F546604}" dt="2026-07-17T12:36:10.702" v="922"/>
        <pc:sldMkLst>
          <pc:docMk/>
          <pc:sldMk cId="2944742118" sldId="271"/>
        </pc:sldMkLst>
        <pc:spChg chg="mod">
          <ac:chgData name="mireille Bangu" userId="7e598a864cf05809" providerId="LiveId" clId="{5471BBC2-F681-479E-AEB4-C82B7F546604}" dt="2026-07-15T16:44:46.292" v="776" actId="26606"/>
          <ac:spMkLst>
            <pc:docMk/>
            <pc:sldMk cId="2944742118" sldId="271"/>
            <ac:spMk id="2" creationId="{66F8601F-E51F-EFDB-345E-53ECAF5C068C}"/>
          </ac:spMkLst>
        </pc:spChg>
        <pc:spChg chg="mod">
          <ac:chgData name="mireille Bangu" userId="7e598a864cf05809" providerId="LiveId" clId="{5471BBC2-F681-479E-AEB4-C82B7F546604}" dt="2026-07-17T11:57:50.701" v="921" actId="20577"/>
          <ac:spMkLst>
            <pc:docMk/>
            <pc:sldMk cId="2944742118" sldId="271"/>
            <ac:spMk id="3" creationId="{DF84048C-D290-6E99-6F6F-F4C46DBB2BD4}"/>
          </ac:spMkLst>
        </pc:spChg>
        <pc:spChg chg="add">
          <ac:chgData name="mireille Bangu" userId="7e598a864cf05809" providerId="LiveId" clId="{5471BBC2-F681-479E-AEB4-C82B7F546604}" dt="2026-07-15T16:44:46.292" v="776" actId="26606"/>
          <ac:spMkLst>
            <pc:docMk/>
            <pc:sldMk cId="2944742118" sldId="271"/>
            <ac:spMk id="8" creationId="{907EF6B7-1338-4443-8C46-6A318D952DFD}"/>
          </ac:spMkLst>
        </pc:spChg>
        <pc:spChg chg="add">
          <ac:chgData name="mireille Bangu" userId="7e598a864cf05809" providerId="LiveId" clId="{5471BBC2-F681-479E-AEB4-C82B7F546604}" dt="2026-07-15T16:44:46.292" v="776" actId="26606"/>
          <ac:spMkLst>
            <pc:docMk/>
            <pc:sldMk cId="2944742118" sldId="271"/>
            <ac:spMk id="10" creationId="{DAAE4CDD-124C-4DCF-9584-B6033B545DD5}"/>
          </ac:spMkLst>
        </pc:spChg>
        <pc:spChg chg="add">
          <ac:chgData name="mireille Bangu" userId="7e598a864cf05809" providerId="LiveId" clId="{5471BBC2-F681-479E-AEB4-C82B7F546604}" dt="2026-07-15T16:44:46.292" v="776" actId="26606"/>
          <ac:spMkLst>
            <pc:docMk/>
            <pc:sldMk cId="2944742118" sldId="271"/>
            <ac:spMk id="12" creationId="{081E4A58-353D-44AE-B2FC-2A74E2E400F7}"/>
          </ac:spMkLst>
        </pc:spChg>
        <pc:picChg chg="add mod">
          <ac:chgData name="mireille Bangu" userId="7e598a864cf05809" providerId="LiveId" clId="{5471BBC2-F681-479E-AEB4-C82B7F546604}" dt="2026-07-17T12:36:10.702" v="922"/>
          <ac:picMkLst>
            <pc:docMk/>
            <pc:sldMk cId="2944742118" sldId="271"/>
            <ac:picMk id="7" creationId="{7674DD6A-C916-98CA-1DCF-18CB71909AB2}"/>
          </ac:picMkLst>
        </pc:picChg>
      </pc:sldChg>
      <pc:sldChg chg="addSp modSp add">
        <pc:chgData name="mireille Bangu" userId="7e598a864cf05809" providerId="LiveId" clId="{5471BBC2-F681-479E-AEB4-C82B7F546604}" dt="2026-07-17T10:23:48.982" v="865"/>
        <pc:sldMkLst>
          <pc:docMk/>
          <pc:sldMk cId="2775180005" sldId="272"/>
        </pc:sldMkLst>
        <pc:picChg chg="add mod">
          <ac:chgData name="mireille Bangu" userId="7e598a864cf05809" providerId="LiveId" clId="{5471BBC2-F681-479E-AEB4-C82B7F546604}" dt="2026-07-17T10:23:48.982" v="865"/>
          <ac:picMkLst>
            <pc:docMk/>
            <pc:sldMk cId="2775180005" sldId="272"/>
            <ac:picMk id="8" creationId="{E8DE03BF-58F4-B4B0-E63F-D515025FA9BE}"/>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4498D0-AA7A-4A33-8A70-A6FD8189EE4D}" type="doc">
      <dgm:prSet loTypeId="urn:microsoft.com/office/officeart/2005/8/layout/process5" loCatId="process" qsTypeId="urn:microsoft.com/office/officeart/2005/8/quickstyle/simple4" qsCatId="simple" csTypeId="urn:microsoft.com/office/officeart/2005/8/colors/colorful2" csCatId="colorful" phldr="1"/>
      <dgm:spPr/>
      <dgm:t>
        <a:bodyPr/>
        <a:lstStyle/>
        <a:p>
          <a:endParaRPr lang="en-US"/>
        </a:p>
      </dgm:t>
    </dgm:pt>
    <dgm:pt modelId="{38027A20-A4A1-4E76-9B8B-7E8004F54604}">
      <dgm:prSet/>
      <dgm:spPr/>
      <dgm:t>
        <a:bodyPr/>
        <a:lstStyle/>
        <a:p>
          <a:r>
            <a:rPr lang="en-GB" dirty="0"/>
            <a:t>Pain assessment: immediate therapeutic management to relieve pain and protect the myocardium.  </a:t>
          </a:r>
          <a:endParaRPr lang="en-US" dirty="0"/>
        </a:p>
      </dgm:t>
    </dgm:pt>
    <dgm:pt modelId="{841B0E54-2542-4CF3-A4FC-B523D81EE8FF}" type="parTrans" cxnId="{5938E180-F376-4AB4-92D4-D9D057A4A060}">
      <dgm:prSet/>
      <dgm:spPr/>
      <dgm:t>
        <a:bodyPr/>
        <a:lstStyle/>
        <a:p>
          <a:endParaRPr lang="en-US"/>
        </a:p>
      </dgm:t>
    </dgm:pt>
    <dgm:pt modelId="{912033DD-916F-4EF0-AECB-620070F9BC84}" type="sibTrans" cxnId="{5938E180-F376-4AB4-92D4-D9D057A4A060}">
      <dgm:prSet/>
      <dgm:spPr/>
      <dgm:t>
        <a:bodyPr/>
        <a:lstStyle/>
        <a:p>
          <a:endParaRPr lang="en-US"/>
        </a:p>
      </dgm:t>
    </dgm:pt>
    <dgm:pt modelId="{BE76E2F5-FDC1-427C-BE32-7750BFEFF629}">
      <dgm:prSet/>
      <dgm:spPr/>
      <dgm:t>
        <a:bodyPr/>
        <a:lstStyle/>
        <a:p>
          <a:r>
            <a:rPr lang="en-GB"/>
            <a:t>Administration of analgesia: give an aspirin 300mg  by mouth, except in cases of allergy.  </a:t>
          </a:r>
          <a:endParaRPr lang="en-US"/>
        </a:p>
      </dgm:t>
    </dgm:pt>
    <dgm:pt modelId="{4EEC5F29-2A5C-4B78-8E3E-1F7D37A132BA}" type="parTrans" cxnId="{48ACA8B3-417D-426E-952E-01DA1B5504F0}">
      <dgm:prSet/>
      <dgm:spPr/>
      <dgm:t>
        <a:bodyPr/>
        <a:lstStyle/>
        <a:p>
          <a:endParaRPr lang="en-US"/>
        </a:p>
      </dgm:t>
    </dgm:pt>
    <dgm:pt modelId="{3D6E8A3B-45BB-42C4-89CB-C0F6279870EE}" type="sibTrans" cxnId="{48ACA8B3-417D-426E-952E-01DA1B5504F0}">
      <dgm:prSet/>
      <dgm:spPr/>
      <dgm:t>
        <a:bodyPr/>
        <a:lstStyle/>
        <a:p>
          <a:endParaRPr lang="en-US"/>
        </a:p>
      </dgm:t>
    </dgm:pt>
    <dgm:pt modelId="{1453D1B2-87C1-4359-98D0-5DC02F2277B9}">
      <dgm:prSet/>
      <dgm:spPr/>
      <dgm:t>
        <a:bodyPr/>
        <a:lstStyle/>
        <a:p>
          <a:r>
            <a:rPr lang="en-GB"/>
            <a:t>Give trinitrine (GTN) sublingually or orally.  </a:t>
          </a:r>
          <a:endParaRPr lang="en-US"/>
        </a:p>
      </dgm:t>
    </dgm:pt>
    <dgm:pt modelId="{DCE3DEC1-D92B-4A56-B17B-6340C04BFBF9}" type="parTrans" cxnId="{49E143DD-95DF-4994-AD3A-AE5C5B58EF7E}">
      <dgm:prSet/>
      <dgm:spPr/>
      <dgm:t>
        <a:bodyPr/>
        <a:lstStyle/>
        <a:p>
          <a:endParaRPr lang="en-US"/>
        </a:p>
      </dgm:t>
    </dgm:pt>
    <dgm:pt modelId="{6239EED9-3D73-44A2-ADFB-8E4DF87F56ED}" type="sibTrans" cxnId="{49E143DD-95DF-4994-AD3A-AE5C5B58EF7E}">
      <dgm:prSet/>
      <dgm:spPr/>
      <dgm:t>
        <a:bodyPr/>
        <a:lstStyle/>
        <a:p>
          <a:endParaRPr lang="en-US"/>
        </a:p>
      </dgm:t>
    </dgm:pt>
    <dgm:pt modelId="{75EC97B2-B467-4A8A-BE16-DC23F2E02392}">
      <dgm:prSet/>
      <dgm:spPr/>
      <dgm:t>
        <a:bodyPr/>
        <a:lstStyle/>
        <a:p>
          <a:r>
            <a:rPr lang="en-GB"/>
            <a:t>Check oxygen saturation by oximetry, with a target between 94% and 98%.  </a:t>
          </a:r>
          <a:endParaRPr lang="en-US"/>
        </a:p>
      </dgm:t>
    </dgm:pt>
    <dgm:pt modelId="{4712BD94-5660-42BF-857E-D084B1C6CCCD}" type="parTrans" cxnId="{DA0AC013-7533-4B3F-8589-9ADF84868E3B}">
      <dgm:prSet/>
      <dgm:spPr/>
      <dgm:t>
        <a:bodyPr/>
        <a:lstStyle/>
        <a:p>
          <a:endParaRPr lang="en-US"/>
        </a:p>
      </dgm:t>
    </dgm:pt>
    <dgm:pt modelId="{4C6BF185-2BD7-4E8E-A7A6-113079843000}" type="sibTrans" cxnId="{DA0AC013-7533-4B3F-8589-9ADF84868E3B}">
      <dgm:prSet/>
      <dgm:spPr/>
      <dgm:t>
        <a:bodyPr/>
        <a:lstStyle/>
        <a:p>
          <a:endParaRPr lang="en-US"/>
        </a:p>
      </dgm:t>
    </dgm:pt>
    <dgm:pt modelId="{E3D8B4CD-A840-41ED-A9C3-BA8A2B562766}">
      <dgm:prSet/>
      <dgm:spPr/>
      <dgm:t>
        <a:bodyPr/>
        <a:lstStyle/>
        <a:p>
          <a:r>
            <a:rPr lang="en-GB"/>
            <a:t>Perform a blood test and Monitor blood sugar.   </a:t>
          </a:r>
          <a:endParaRPr lang="en-US"/>
        </a:p>
      </dgm:t>
    </dgm:pt>
    <dgm:pt modelId="{BDBD79FF-E95A-462D-B060-459BE4EF36CC}" type="parTrans" cxnId="{943056F6-EAF6-40DF-8B33-FBDFE0562D89}">
      <dgm:prSet/>
      <dgm:spPr/>
      <dgm:t>
        <a:bodyPr/>
        <a:lstStyle/>
        <a:p>
          <a:endParaRPr lang="en-US"/>
        </a:p>
      </dgm:t>
    </dgm:pt>
    <dgm:pt modelId="{C7D2A004-F1DB-49F2-BC1D-8B101DBD3DBF}" type="sibTrans" cxnId="{943056F6-EAF6-40DF-8B33-FBDFE0562D89}">
      <dgm:prSet/>
      <dgm:spPr/>
      <dgm:t>
        <a:bodyPr/>
        <a:lstStyle/>
        <a:p>
          <a:endParaRPr lang="en-US"/>
        </a:p>
      </dgm:t>
    </dgm:pt>
    <dgm:pt modelId="{78F8DB59-BEF8-492C-8A39-3A5B58B1345C}">
      <dgm:prSet/>
      <dgm:spPr/>
      <dgm:t>
        <a:bodyPr/>
        <a:lstStyle/>
        <a:p>
          <a:r>
            <a:rPr lang="en-GB"/>
            <a:t>Perform an electrocardiogram (12-lead ECG) within 10 minutes of arriving in the emergency department.  </a:t>
          </a:r>
          <a:endParaRPr lang="en-US"/>
        </a:p>
      </dgm:t>
    </dgm:pt>
    <dgm:pt modelId="{2FB70C13-7FD9-4FB5-A1F5-310D79B41DB7}" type="parTrans" cxnId="{C0C31970-E1E4-4A4F-8278-77A972BDD336}">
      <dgm:prSet/>
      <dgm:spPr/>
      <dgm:t>
        <a:bodyPr/>
        <a:lstStyle/>
        <a:p>
          <a:endParaRPr lang="en-US"/>
        </a:p>
      </dgm:t>
    </dgm:pt>
    <dgm:pt modelId="{244DDCCC-4D91-4A32-93CB-AA9C3BB1967F}" type="sibTrans" cxnId="{C0C31970-E1E4-4A4F-8278-77A972BDD336}">
      <dgm:prSet/>
      <dgm:spPr/>
      <dgm:t>
        <a:bodyPr/>
        <a:lstStyle/>
        <a:p>
          <a:endParaRPr lang="en-US"/>
        </a:p>
      </dgm:t>
    </dgm:pt>
    <dgm:pt modelId="{6D9746C7-E92D-44E3-A64D-71C4B2D55E45}">
      <dgm:prSet/>
      <dgm:spPr/>
      <dgm:t>
        <a:bodyPr/>
        <a:lstStyle/>
        <a:p>
          <a:r>
            <a:rPr lang="en-GB"/>
            <a:t>In case of STEMI, activate the emergency reperfusion protocol.  </a:t>
          </a:r>
          <a:endParaRPr lang="en-US"/>
        </a:p>
      </dgm:t>
    </dgm:pt>
    <dgm:pt modelId="{07B42195-5CB0-461C-9C6C-71D3433520D5}" type="parTrans" cxnId="{E350569D-78A2-4C93-9B56-C2A757FC8DB4}">
      <dgm:prSet/>
      <dgm:spPr/>
      <dgm:t>
        <a:bodyPr/>
        <a:lstStyle/>
        <a:p>
          <a:endParaRPr lang="en-US"/>
        </a:p>
      </dgm:t>
    </dgm:pt>
    <dgm:pt modelId="{BF6706E7-75EC-4CF2-AD6B-B2D5183D13B9}" type="sibTrans" cxnId="{E350569D-78A2-4C93-9B56-C2A757FC8DB4}">
      <dgm:prSet/>
      <dgm:spPr/>
      <dgm:t>
        <a:bodyPr/>
        <a:lstStyle/>
        <a:p>
          <a:endParaRPr lang="en-US"/>
        </a:p>
      </dgm:t>
    </dgm:pt>
    <dgm:pt modelId="{F257C46B-C776-499E-9FA4-F221E7D59F83}">
      <dgm:prSet/>
      <dgm:spPr/>
      <dgm:t>
        <a:bodyPr/>
        <a:lstStyle/>
        <a:p>
          <a:r>
            <a:rPr lang="en-GB"/>
            <a:t>In case of NSTEMI or unstable angina, give a second antiplatelet and an anticoagulant.  </a:t>
          </a:r>
          <a:endParaRPr lang="en-US"/>
        </a:p>
      </dgm:t>
    </dgm:pt>
    <dgm:pt modelId="{B2B4A2AB-1E07-4F9D-BB86-FB3048BE5C34}" type="parTrans" cxnId="{1E26E4EF-781F-4AE7-BA45-9788E3F9476E}">
      <dgm:prSet/>
      <dgm:spPr/>
      <dgm:t>
        <a:bodyPr/>
        <a:lstStyle/>
        <a:p>
          <a:endParaRPr lang="en-US"/>
        </a:p>
      </dgm:t>
    </dgm:pt>
    <dgm:pt modelId="{33B9D39A-0E81-4DD8-9A7A-EDFC6CFB918B}" type="sibTrans" cxnId="{1E26E4EF-781F-4AE7-BA45-9788E3F9476E}">
      <dgm:prSet/>
      <dgm:spPr/>
      <dgm:t>
        <a:bodyPr/>
        <a:lstStyle/>
        <a:p>
          <a:endParaRPr lang="en-US"/>
        </a:p>
      </dgm:t>
    </dgm:pt>
    <dgm:pt modelId="{7803B28C-7339-4E75-9713-C8F396F60D39}">
      <dgm:prSet/>
      <dgm:spPr/>
      <dgm:t>
        <a:bodyPr/>
        <a:lstStyle/>
        <a:p>
          <a:r>
            <a:rPr lang="en-GB"/>
            <a:t>Perform a chest X-ray if the ECG is negative.  </a:t>
          </a:r>
          <a:endParaRPr lang="en-US"/>
        </a:p>
      </dgm:t>
    </dgm:pt>
    <dgm:pt modelId="{244AE99C-751C-46CB-9616-35AFE05E45BC}" type="parTrans" cxnId="{A5EE5454-36A9-41F7-9503-3732C728E50A}">
      <dgm:prSet/>
      <dgm:spPr/>
      <dgm:t>
        <a:bodyPr/>
        <a:lstStyle/>
        <a:p>
          <a:endParaRPr lang="en-US"/>
        </a:p>
      </dgm:t>
    </dgm:pt>
    <dgm:pt modelId="{8856DE0C-3AB9-4F2F-AD95-1ABB8452FCB3}" type="sibTrans" cxnId="{A5EE5454-36A9-41F7-9503-3732C728E50A}">
      <dgm:prSet/>
      <dgm:spPr/>
      <dgm:t>
        <a:bodyPr/>
        <a:lstStyle/>
        <a:p>
          <a:endParaRPr lang="en-US"/>
        </a:p>
      </dgm:t>
    </dgm:pt>
    <dgm:pt modelId="{2B6B63DE-7067-4117-BF7B-597AF17F154D}">
      <dgm:prSet/>
      <dgm:spPr/>
      <dgm:t>
        <a:bodyPr/>
        <a:lstStyle/>
        <a:p>
          <a:r>
            <a:rPr lang="en-GB"/>
            <a:t>Ensure continuous pain reassessment throughout the patient’s journey.  </a:t>
          </a:r>
          <a:endParaRPr lang="en-US"/>
        </a:p>
      </dgm:t>
    </dgm:pt>
    <dgm:pt modelId="{CADF60DD-2A2F-4F8E-94CC-C151322D8A8A}" type="parTrans" cxnId="{D917538E-87A8-442E-8561-EE7F05EAF37B}">
      <dgm:prSet/>
      <dgm:spPr/>
      <dgm:t>
        <a:bodyPr/>
        <a:lstStyle/>
        <a:p>
          <a:endParaRPr lang="en-US"/>
        </a:p>
      </dgm:t>
    </dgm:pt>
    <dgm:pt modelId="{069188CA-2802-410C-9207-35E68F0C4163}" type="sibTrans" cxnId="{D917538E-87A8-442E-8561-EE7F05EAF37B}">
      <dgm:prSet/>
      <dgm:spPr/>
      <dgm:t>
        <a:bodyPr/>
        <a:lstStyle/>
        <a:p>
          <a:endParaRPr lang="en-US"/>
        </a:p>
      </dgm:t>
    </dgm:pt>
    <dgm:pt modelId="{42C7385B-1DB1-489E-8804-807E8D5A16AB}">
      <dgm:prSet/>
      <dgm:spPr/>
      <dgm:t>
        <a:bodyPr/>
        <a:lstStyle/>
        <a:p>
          <a:r>
            <a:rPr lang="en-GB"/>
            <a:t>Provide a calm environment for staff and patients.  </a:t>
          </a:r>
          <a:endParaRPr lang="en-US"/>
        </a:p>
      </dgm:t>
    </dgm:pt>
    <dgm:pt modelId="{A4734F54-344B-494F-A2F9-D2E023818879}" type="parTrans" cxnId="{99BC036F-FC34-4D40-BE60-3AC27A5919BE}">
      <dgm:prSet/>
      <dgm:spPr/>
      <dgm:t>
        <a:bodyPr/>
        <a:lstStyle/>
        <a:p>
          <a:endParaRPr lang="en-US"/>
        </a:p>
      </dgm:t>
    </dgm:pt>
    <dgm:pt modelId="{1F9CC2F7-E0E4-4603-B8F5-7DD0B324B69A}" type="sibTrans" cxnId="{99BC036F-FC34-4D40-BE60-3AC27A5919BE}">
      <dgm:prSet/>
      <dgm:spPr/>
      <dgm:t>
        <a:bodyPr/>
        <a:lstStyle/>
        <a:p>
          <a:endParaRPr lang="en-US"/>
        </a:p>
      </dgm:t>
    </dgm:pt>
    <dgm:pt modelId="{EE8899B4-5172-4AA2-9F20-74C51F628D7E}">
      <dgm:prSet/>
      <dgm:spPr/>
      <dgm:t>
        <a:bodyPr/>
        <a:lstStyle/>
        <a:p>
          <a:r>
            <a:rPr lang="en-GB"/>
            <a:t>Referral: transfer to a cardiology intensive care unit if the ECG confirms an acute coronary syndrome. </a:t>
          </a:r>
          <a:endParaRPr lang="en-US"/>
        </a:p>
      </dgm:t>
    </dgm:pt>
    <dgm:pt modelId="{578399B5-7946-4A70-875C-0704270EB082}" type="parTrans" cxnId="{EE7A1E72-DD5B-4048-B7E0-DDB1430400C9}">
      <dgm:prSet/>
      <dgm:spPr/>
      <dgm:t>
        <a:bodyPr/>
        <a:lstStyle/>
        <a:p>
          <a:endParaRPr lang="en-US"/>
        </a:p>
      </dgm:t>
    </dgm:pt>
    <dgm:pt modelId="{857CBFDD-BBF5-46EE-8DD9-30851A8822B3}" type="sibTrans" cxnId="{EE7A1E72-DD5B-4048-B7E0-DDB1430400C9}">
      <dgm:prSet/>
      <dgm:spPr/>
      <dgm:t>
        <a:bodyPr/>
        <a:lstStyle/>
        <a:p>
          <a:endParaRPr lang="en-US"/>
        </a:p>
      </dgm:t>
    </dgm:pt>
    <dgm:pt modelId="{BE1745CF-DB4B-4E6F-8911-21D4ADD5D5FB}" type="pres">
      <dgm:prSet presAssocID="{964498D0-AA7A-4A33-8A70-A6FD8189EE4D}" presName="diagram" presStyleCnt="0">
        <dgm:presLayoutVars>
          <dgm:dir/>
          <dgm:resizeHandles val="exact"/>
        </dgm:presLayoutVars>
      </dgm:prSet>
      <dgm:spPr/>
    </dgm:pt>
    <dgm:pt modelId="{43FC6084-94D5-4330-832C-0E4E68B4336C}" type="pres">
      <dgm:prSet presAssocID="{38027A20-A4A1-4E76-9B8B-7E8004F54604}" presName="node" presStyleLbl="node1" presStyleIdx="0" presStyleCnt="12">
        <dgm:presLayoutVars>
          <dgm:bulletEnabled val="1"/>
        </dgm:presLayoutVars>
      </dgm:prSet>
      <dgm:spPr/>
    </dgm:pt>
    <dgm:pt modelId="{92CE4495-8712-48AA-BB47-D1E3CBF97038}" type="pres">
      <dgm:prSet presAssocID="{912033DD-916F-4EF0-AECB-620070F9BC84}" presName="sibTrans" presStyleLbl="sibTrans2D1" presStyleIdx="0" presStyleCnt="11"/>
      <dgm:spPr/>
    </dgm:pt>
    <dgm:pt modelId="{6C255794-CB69-4A76-BDD9-0F2011DC0E0E}" type="pres">
      <dgm:prSet presAssocID="{912033DD-916F-4EF0-AECB-620070F9BC84}" presName="connectorText" presStyleLbl="sibTrans2D1" presStyleIdx="0" presStyleCnt="11"/>
      <dgm:spPr/>
    </dgm:pt>
    <dgm:pt modelId="{A226183B-6A6F-4C6B-ADF3-133457F3E120}" type="pres">
      <dgm:prSet presAssocID="{BE76E2F5-FDC1-427C-BE32-7750BFEFF629}" presName="node" presStyleLbl="node1" presStyleIdx="1" presStyleCnt="12">
        <dgm:presLayoutVars>
          <dgm:bulletEnabled val="1"/>
        </dgm:presLayoutVars>
      </dgm:prSet>
      <dgm:spPr/>
    </dgm:pt>
    <dgm:pt modelId="{5165C1A9-0653-4244-97DC-F6CB8AC6365B}" type="pres">
      <dgm:prSet presAssocID="{3D6E8A3B-45BB-42C4-89CB-C0F6279870EE}" presName="sibTrans" presStyleLbl="sibTrans2D1" presStyleIdx="1" presStyleCnt="11"/>
      <dgm:spPr/>
    </dgm:pt>
    <dgm:pt modelId="{CB6523F6-B577-4F99-9F21-0FD90EE5C987}" type="pres">
      <dgm:prSet presAssocID="{3D6E8A3B-45BB-42C4-89CB-C0F6279870EE}" presName="connectorText" presStyleLbl="sibTrans2D1" presStyleIdx="1" presStyleCnt="11"/>
      <dgm:spPr/>
    </dgm:pt>
    <dgm:pt modelId="{1B6D9A76-F54E-4A99-B0A8-08AD5D1BCEC5}" type="pres">
      <dgm:prSet presAssocID="{1453D1B2-87C1-4359-98D0-5DC02F2277B9}" presName="node" presStyleLbl="node1" presStyleIdx="2" presStyleCnt="12">
        <dgm:presLayoutVars>
          <dgm:bulletEnabled val="1"/>
        </dgm:presLayoutVars>
      </dgm:prSet>
      <dgm:spPr/>
    </dgm:pt>
    <dgm:pt modelId="{322EC244-2C1A-45FD-B5FA-D28922E35CC2}" type="pres">
      <dgm:prSet presAssocID="{6239EED9-3D73-44A2-ADFB-8E4DF87F56ED}" presName="sibTrans" presStyleLbl="sibTrans2D1" presStyleIdx="2" presStyleCnt="11"/>
      <dgm:spPr/>
    </dgm:pt>
    <dgm:pt modelId="{79C1732C-1043-4BEA-A222-14FD833B1F7B}" type="pres">
      <dgm:prSet presAssocID="{6239EED9-3D73-44A2-ADFB-8E4DF87F56ED}" presName="connectorText" presStyleLbl="sibTrans2D1" presStyleIdx="2" presStyleCnt="11"/>
      <dgm:spPr/>
    </dgm:pt>
    <dgm:pt modelId="{A8890690-0292-4381-A1F8-6686B0EEA564}" type="pres">
      <dgm:prSet presAssocID="{75EC97B2-B467-4A8A-BE16-DC23F2E02392}" presName="node" presStyleLbl="node1" presStyleIdx="3" presStyleCnt="12">
        <dgm:presLayoutVars>
          <dgm:bulletEnabled val="1"/>
        </dgm:presLayoutVars>
      </dgm:prSet>
      <dgm:spPr/>
    </dgm:pt>
    <dgm:pt modelId="{0CE52C5A-EE29-4481-BE04-A12E1B516217}" type="pres">
      <dgm:prSet presAssocID="{4C6BF185-2BD7-4E8E-A7A6-113079843000}" presName="sibTrans" presStyleLbl="sibTrans2D1" presStyleIdx="3" presStyleCnt="11"/>
      <dgm:spPr/>
    </dgm:pt>
    <dgm:pt modelId="{27C12814-2B20-417F-91F2-9B7D2CABD94F}" type="pres">
      <dgm:prSet presAssocID="{4C6BF185-2BD7-4E8E-A7A6-113079843000}" presName="connectorText" presStyleLbl="sibTrans2D1" presStyleIdx="3" presStyleCnt="11"/>
      <dgm:spPr/>
    </dgm:pt>
    <dgm:pt modelId="{55AD2F4C-3673-4A5B-902C-CD463FDE8DB3}" type="pres">
      <dgm:prSet presAssocID="{E3D8B4CD-A840-41ED-A9C3-BA8A2B562766}" presName="node" presStyleLbl="node1" presStyleIdx="4" presStyleCnt="12">
        <dgm:presLayoutVars>
          <dgm:bulletEnabled val="1"/>
        </dgm:presLayoutVars>
      </dgm:prSet>
      <dgm:spPr/>
    </dgm:pt>
    <dgm:pt modelId="{094A2AB8-0EDA-4381-8B97-B8EE921585BA}" type="pres">
      <dgm:prSet presAssocID="{C7D2A004-F1DB-49F2-BC1D-8B101DBD3DBF}" presName="sibTrans" presStyleLbl="sibTrans2D1" presStyleIdx="4" presStyleCnt="11"/>
      <dgm:spPr/>
    </dgm:pt>
    <dgm:pt modelId="{5971FDA7-71B3-4845-9681-32ACF8D53CC2}" type="pres">
      <dgm:prSet presAssocID="{C7D2A004-F1DB-49F2-BC1D-8B101DBD3DBF}" presName="connectorText" presStyleLbl="sibTrans2D1" presStyleIdx="4" presStyleCnt="11"/>
      <dgm:spPr/>
    </dgm:pt>
    <dgm:pt modelId="{D4AB0CBF-0EEC-4E26-B247-950B04F1BCCD}" type="pres">
      <dgm:prSet presAssocID="{78F8DB59-BEF8-492C-8A39-3A5B58B1345C}" presName="node" presStyleLbl="node1" presStyleIdx="5" presStyleCnt="12">
        <dgm:presLayoutVars>
          <dgm:bulletEnabled val="1"/>
        </dgm:presLayoutVars>
      </dgm:prSet>
      <dgm:spPr/>
    </dgm:pt>
    <dgm:pt modelId="{905A5F8A-D404-447B-A1A9-053AF7F5356E}" type="pres">
      <dgm:prSet presAssocID="{244DDCCC-4D91-4A32-93CB-AA9C3BB1967F}" presName="sibTrans" presStyleLbl="sibTrans2D1" presStyleIdx="5" presStyleCnt="11"/>
      <dgm:spPr/>
    </dgm:pt>
    <dgm:pt modelId="{4604FA34-27C4-49C9-BF9D-CFD89327499E}" type="pres">
      <dgm:prSet presAssocID="{244DDCCC-4D91-4A32-93CB-AA9C3BB1967F}" presName="connectorText" presStyleLbl="sibTrans2D1" presStyleIdx="5" presStyleCnt="11"/>
      <dgm:spPr/>
    </dgm:pt>
    <dgm:pt modelId="{FB26ED53-656B-4DD2-B6E8-27202565F2BB}" type="pres">
      <dgm:prSet presAssocID="{6D9746C7-E92D-44E3-A64D-71C4B2D55E45}" presName="node" presStyleLbl="node1" presStyleIdx="6" presStyleCnt="12">
        <dgm:presLayoutVars>
          <dgm:bulletEnabled val="1"/>
        </dgm:presLayoutVars>
      </dgm:prSet>
      <dgm:spPr/>
    </dgm:pt>
    <dgm:pt modelId="{7E1C9674-FD0B-412B-8B23-67BF8EB874AC}" type="pres">
      <dgm:prSet presAssocID="{BF6706E7-75EC-4CF2-AD6B-B2D5183D13B9}" presName="sibTrans" presStyleLbl="sibTrans2D1" presStyleIdx="6" presStyleCnt="11"/>
      <dgm:spPr/>
    </dgm:pt>
    <dgm:pt modelId="{4481F7F6-EDB8-4619-A4DE-AC499821091B}" type="pres">
      <dgm:prSet presAssocID="{BF6706E7-75EC-4CF2-AD6B-B2D5183D13B9}" presName="connectorText" presStyleLbl="sibTrans2D1" presStyleIdx="6" presStyleCnt="11"/>
      <dgm:spPr/>
    </dgm:pt>
    <dgm:pt modelId="{44A651CC-B486-43EB-80F6-3964083F249E}" type="pres">
      <dgm:prSet presAssocID="{F257C46B-C776-499E-9FA4-F221E7D59F83}" presName="node" presStyleLbl="node1" presStyleIdx="7" presStyleCnt="12">
        <dgm:presLayoutVars>
          <dgm:bulletEnabled val="1"/>
        </dgm:presLayoutVars>
      </dgm:prSet>
      <dgm:spPr/>
    </dgm:pt>
    <dgm:pt modelId="{8D215D2B-A2C1-4FF7-9B19-6B38EB843F5F}" type="pres">
      <dgm:prSet presAssocID="{33B9D39A-0E81-4DD8-9A7A-EDFC6CFB918B}" presName="sibTrans" presStyleLbl="sibTrans2D1" presStyleIdx="7" presStyleCnt="11"/>
      <dgm:spPr/>
    </dgm:pt>
    <dgm:pt modelId="{8EABC5B4-1C2C-4E0C-AC7A-DD85341A3798}" type="pres">
      <dgm:prSet presAssocID="{33B9D39A-0E81-4DD8-9A7A-EDFC6CFB918B}" presName="connectorText" presStyleLbl="sibTrans2D1" presStyleIdx="7" presStyleCnt="11"/>
      <dgm:spPr/>
    </dgm:pt>
    <dgm:pt modelId="{7C09D282-B77A-4889-9EDB-2947BE59E000}" type="pres">
      <dgm:prSet presAssocID="{7803B28C-7339-4E75-9713-C8F396F60D39}" presName="node" presStyleLbl="node1" presStyleIdx="8" presStyleCnt="12">
        <dgm:presLayoutVars>
          <dgm:bulletEnabled val="1"/>
        </dgm:presLayoutVars>
      </dgm:prSet>
      <dgm:spPr/>
    </dgm:pt>
    <dgm:pt modelId="{E6F4AA5E-1050-41B8-8A3C-DEA7488FC69B}" type="pres">
      <dgm:prSet presAssocID="{8856DE0C-3AB9-4F2F-AD95-1ABB8452FCB3}" presName="sibTrans" presStyleLbl="sibTrans2D1" presStyleIdx="8" presStyleCnt="11"/>
      <dgm:spPr/>
    </dgm:pt>
    <dgm:pt modelId="{7B2AA1E4-7F84-497B-A85E-D0F31FA8923D}" type="pres">
      <dgm:prSet presAssocID="{8856DE0C-3AB9-4F2F-AD95-1ABB8452FCB3}" presName="connectorText" presStyleLbl="sibTrans2D1" presStyleIdx="8" presStyleCnt="11"/>
      <dgm:spPr/>
    </dgm:pt>
    <dgm:pt modelId="{0B9925FF-A519-4589-A776-938189797E1C}" type="pres">
      <dgm:prSet presAssocID="{2B6B63DE-7067-4117-BF7B-597AF17F154D}" presName="node" presStyleLbl="node1" presStyleIdx="9" presStyleCnt="12">
        <dgm:presLayoutVars>
          <dgm:bulletEnabled val="1"/>
        </dgm:presLayoutVars>
      </dgm:prSet>
      <dgm:spPr/>
    </dgm:pt>
    <dgm:pt modelId="{EC002DB6-02E3-4677-A8EF-3DFB513218E6}" type="pres">
      <dgm:prSet presAssocID="{069188CA-2802-410C-9207-35E68F0C4163}" presName="sibTrans" presStyleLbl="sibTrans2D1" presStyleIdx="9" presStyleCnt="11"/>
      <dgm:spPr/>
    </dgm:pt>
    <dgm:pt modelId="{3EEB3A70-3130-450A-833C-5BC13B9DF179}" type="pres">
      <dgm:prSet presAssocID="{069188CA-2802-410C-9207-35E68F0C4163}" presName="connectorText" presStyleLbl="sibTrans2D1" presStyleIdx="9" presStyleCnt="11"/>
      <dgm:spPr/>
    </dgm:pt>
    <dgm:pt modelId="{A1BAC01A-6FE3-4204-849A-A3D8CF81F3BD}" type="pres">
      <dgm:prSet presAssocID="{42C7385B-1DB1-489E-8804-807E8D5A16AB}" presName="node" presStyleLbl="node1" presStyleIdx="10" presStyleCnt="12">
        <dgm:presLayoutVars>
          <dgm:bulletEnabled val="1"/>
        </dgm:presLayoutVars>
      </dgm:prSet>
      <dgm:spPr/>
    </dgm:pt>
    <dgm:pt modelId="{1E5B646E-F677-4195-8787-B17B93EBCAB9}" type="pres">
      <dgm:prSet presAssocID="{1F9CC2F7-E0E4-4603-B8F5-7DD0B324B69A}" presName="sibTrans" presStyleLbl="sibTrans2D1" presStyleIdx="10" presStyleCnt="11"/>
      <dgm:spPr/>
    </dgm:pt>
    <dgm:pt modelId="{7FB3CB44-C72D-447B-8DB9-11C3754B4D6A}" type="pres">
      <dgm:prSet presAssocID="{1F9CC2F7-E0E4-4603-B8F5-7DD0B324B69A}" presName="connectorText" presStyleLbl="sibTrans2D1" presStyleIdx="10" presStyleCnt="11"/>
      <dgm:spPr/>
    </dgm:pt>
    <dgm:pt modelId="{50AC16C8-2C67-470D-8A9D-4B26D308C5C4}" type="pres">
      <dgm:prSet presAssocID="{EE8899B4-5172-4AA2-9F20-74C51F628D7E}" presName="node" presStyleLbl="node1" presStyleIdx="11" presStyleCnt="12">
        <dgm:presLayoutVars>
          <dgm:bulletEnabled val="1"/>
        </dgm:presLayoutVars>
      </dgm:prSet>
      <dgm:spPr/>
    </dgm:pt>
  </dgm:ptLst>
  <dgm:cxnLst>
    <dgm:cxn modelId="{38772F05-506C-4C68-BD0C-2DD1409605B7}" type="presOf" srcId="{6239EED9-3D73-44A2-ADFB-8E4DF87F56ED}" destId="{79C1732C-1043-4BEA-A222-14FD833B1F7B}" srcOrd="1" destOrd="0" presId="urn:microsoft.com/office/officeart/2005/8/layout/process5"/>
    <dgm:cxn modelId="{95384505-DFEA-4F21-A01F-6E3180F2ED7B}" type="presOf" srcId="{C7D2A004-F1DB-49F2-BC1D-8B101DBD3DBF}" destId="{094A2AB8-0EDA-4381-8B97-B8EE921585BA}" srcOrd="0" destOrd="0" presId="urn:microsoft.com/office/officeart/2005/8/layout/process5"/>
    <dgm:cxn modelId="{5BF6910D-3524-4A24-AF89-A956B9BF7AAC}" type="presOf" srcId="{912033DD-916F-4EF0-AECB-620070F9BC84}" destId="{92CE4495-8712-48AA-BB47-D1E3CBF97038}" srcOrd="0" destOrd="0" presId="urn:microsoft.com/office/officeart/2005/8/layout/process5"/>
    <dgm:cxn modelId="{DA0AC013-7533-4B3F-8589-9ADF84868E3B}" srcId="{964498D0-AA7A-4A33-8A70-A6FD8189EE4D}" destId="{75EC97B2-B467-4A8A-BE16-DC23F2E02392}" srcOrd="3" destOrd="0" parTransId="{4712BD94-5660-42BF-857E-D084B1C6CCCD}" sibTransId="{4C6BF185-2BD7-4E8E-A7A6-113079843000}"/>
    <dgm:cxn modelId="{5143FA15-E05B-457D-8AE2-03E123514CCA}" type="presOf" srcId="{78F8DB59-BEF8-492C-8A39-3A5B58B1345C}" destId="{D4AB0CBF-0EEC-4E26-B247-950B04F1BCCD}" srcOrd="0" destOrd="0" presId="urn:microsoft.com/office/officeart/2005/8/layout/process5"/>
    <dgm:cxn modelId="{68457E25-E8CE-42B5-9811-FE0FCE3C6F4B}" type="presOf" srcId="{75EC97B2-B467-4A8A-BE16-DC23F2E02392}" destId="{A8890690-0292-4381-A1F8-6686B0EEA564}" srcOrd="0" destOrd="0" presId="urn:microsoft.com/office/officeart/2005/8/layout/process5"/>
    <dgm:cxn modelId="{64998C2B-5C7C-4BD5-8D91-9F242AA4E30D}" type="presOf" srcId="{3D6E8A3B-45BB-42C4-89CB-C0F6279870EE}" destId="{CB6523F6-B577-4F99-9F21-0FD90EE5C987}" srcOrd="1" destOrd="0" presId="urn:microsoft.com/office/officeart/2005/8/layout/process5"/>
    <dgm:cxn modelId="{851DAB34-FB65-4904-8745-9E1909BDA902}" type="presOf" srcId="{E3D8B4CD-A840-41ED-A9C3-BA8A2B562766}" destId="{55AD2F4C-3673-4A5B-902C-CD463FDE8DB3}" srcOrd="0" destOrd="0" presId="urn:microsoft.com/office/officeart/2005/8/layout/process5"/>
    <dgm:cxn modelId="{71A3C337-8E04-4BDD-AEAC-A72E0D1751D1}" type="presOf" srcId="{244DDCCC-4D91-4A32-93CB-AA9C3BB1967F}" destId="{905A5F8A-D404-447B-A1A9-053AF7F5356E}" srcOrd="0" destOrd="0" presId="urn:microsoft.com/office/officeart/2005/8/layout/process5"/>
    <dgm:cxn modelId="{2E7A6A3B-388D-4B2E-BCE6-D24B7E0AB7FB}" type="presOf" srcId="{4C6BF185-2BD7-4E8E-A7A6-113079843000}" destId="{27C12814-2B20-417F-91F2-9B7D2CABD94F}" srcOrd="1" destOrd="0" presId="urn:microsoft.com/office/officeart/2005/8/layout/process5"/>
    <dgm:cxn modelId="{1335DD3D-818C-4F8E-851E-456A8EA11847}" type="presOf" srcId="{3D6E8A3B-45BB-42C4-89CB-C0F6279870EE}" destId="{5165C1A9-0653-4244-97DC-F6CB8AC6365B}" srcOrd="0" destOrd="0" presId="urn:microsoft.com/office/officeart/2005/8/layout/process5"/>
    <dgm:cxn modelId="{2AD44161-5372-4227-BD85-C05DED566D67}" type="presOf" srcId="{BF6706E7-75EC-4CF2-AD6B-B2D5183D13B9}" destId="{4481F7F6-EDB8-4619-A4DE-AC499821091B}" srcOrd="1" destOrd="0" presId="urn:microsoft.com/office/officeart/2005/8/layout/process5"/>
    <dgm:cxn modelId="{A27BC061-A57E-4A80-BEF6-CCDFDB10CA71}" type="presOf" srcId="{2B6B63DE-7067-4117-BF7B-597AF17F154D}" destId="{0B9925FF-A519-4589-A776-938189797E1C}" srcOrd="0" destOrd="0" presId="urn:microsoft.com/office/officeart/2005/8/layout/process5"/>
    <dgm:cxn modelId="{D8AC8866-712D-4D00-B5E6-4DC7E3BF881C}" type="presOf" srcId="{912033DD-916F-4EF0-AECB-620070F9BC84}" destId="{6C255794-CB69-4A76-BDD9-0F2011DC0E0E}" srcOrd="1" destOrd="0" presId="urn:microsoft.com/office/officeart/2005/8/layout/process5"/>
    <dgm:cxn modelId="{02E44647-6BC9-4EDD-A4FD-5457E407C9D7}" type="presOf" srcId="{069188CA-2802-410C-9207-35E68F0C4163}" destId="{3EEB3A70-3130-450A-833C-5BC13B9DF179}" srcOrd="1" destOrd="0" presId="urn:microsoft.com/office/officeart/2005/8/layout/process5"/>
    <dgm:cxn modelId="{09519367-2FA2-46FD-8A51-D0EE16A1EDF8}" type="presOf" srcId="{33B9D39A-0E81-4DD8-9A7A-EDFC6CFB918B}" destId="{8EABC5B4-1C2C-4E0C-AC7A-DD85341A3798}" srcOrd="1" destOrd="0" presId="urn:microsoft.com/office/officeart/2005/8/layout/process5"/>
    <dgm:cxn modelId="{577B134B-2FB1-40F4-8256-7D607CB713DD}" type="presOf" srcId="{C7D2A004-F1DB-49F2-BC1D-8B101DBD3DBF}" destId="{5971FDA7-71B3-4845-9681-32ACF8D53CC2}" srcOrd="1" destOrd="0" presId="urn:microsoft.com/office/officeart/2005/8/layout/process5"/>
    <dgm:cxn modelId="{99BC036F-FC34-4D40-BE60-3AC27A5919BE}" srcId="{964498D0-AA7A-4A33-8A70-A6FD8189EE4D}" destId="{42C7385B-1DB1-489E-8804-807E8D5A16AB}" srcOrd="10" destOrd="0" parTransId="{A4734F54-344B-494F-A2F9-D2E023818879}" sibTransId="{1F9CC2F7-E0E4-4603-B8F5-7DD0B324B69A}"/>
    <dgm:cxn modelId="{721BB64F-634A-4926-A6B4-819E4320FB27}" type="presOf" srcId="{F257C46B-C776-499E-9FA4-F221E7D59F83}" destId="{44A651CC-B486-43EB-80F6-3964083F249E}" srcOrd="0" destOrd="0" presId="urn:microsoft.com/office/officeart/2005/8/layout/process5"/>
    <dgm:cxn modelId="{C0C31970-E1E4-4A4F-8278-77A972BDD336}" srcId="{964498D0-AA7A-4A33-8A70-A6FD8189EE4D}" destId="{78F8DB59-BEF8-492C-8A39-3A5B58B1345C}" srcOrd="5" destOrd="0" parTransId="{2FB70C13-7FD9-4FB5-A1F5-310D79B41DB7}" sibTransId="{244DDCCC-4D91-4A32-93CB-AA9C3BB1967F}"/>
    <dgm:cxn modelId="{EE7A1E72-DD5B-4048-B7E0-DDB1430400C9}" srcId="{964498D0-AA7A-4A33-8A70-A6FD8189EE4D}" destId="{EE8899B4-5172-4AA2-9F20-74C51F628D7E}" srcOrd="11" destOrd="0" parTransId="{578399B5-7946-4A70-875C-0704270EB082}" sibTransId="{857CBFDD-BBF5-46EE-8DD9-30851A8822B3}"/>
    <dgm:cxn modelId="{A5EE5454-36A9-41F7-9503-3732C728E50A}" srcId="{964498D0-AA7A-4A33-8A70-A6FD8189EE4D}" destId="{7803B28C-7339-4E75-9713-C8F396F60D39}" srcOrd="8" destOrd="0" parTransId="{244AE99C-751C-46CB-9616-35AFE05E45BC}" sibTransId="{8856DE0C-3AB9-4F2F-AD95-1ABB8452FCB3}"/>
    <dgm:cxn modelId="{8C454175-A709-49E3-8A37-A9613E357C45}" type="presOf" srcId="{6D9746C7-E92D-44E3-A64D-71C4B2D55E45}" destId="{FB26ED53-656B-4DD2-B6E8-27202565F2BB}" srcOrd="0" destOrd="0" presId="urn:microsoft.com/office/officeart/2005/8/layout/process5"/>
    <dgm:cxn modelId="{9C74457B-A5F6-4FCF-A41C-B4AEA4CE6C90}" type="presOf" srcId="{38027A20-A4A1-4E76-9B8B-7E8004F54604}" destId="{43FC6084-94D5-4330-832C-0E4E68B4336C}" srcOrd="0" destOrd="0" presId="urn:microsoft.com/office/officeart/2005/8/layout/process5"/>
    <dgm:cxn modelId="{5938E180-F376-4AB4-92D4-D9D057A4A060}" srcId="{964498D0-AA7A-4A33-8A70-A6FD8189EE4D}" destId="{38027A20-A4A1-4E76-9B8B-7E8004F54604}" srcOrd="0" destOrd="0" parTransId="{841B0E54-2542-4CF3-A4FC-B523D81EE8FF}" sibTransId="{912033DD-916F-4EF0-AECB-620070F9BC84}"/>
    <dgm:cxn modelId="{FED7D783-8B18-4AE4-B518-A609EE8451B3}" type="presOf" srcId="{EE8899B4-5172-4AA2-9F20-74C51F628D7E}" destId="{50AC16C8-2C67-470D-8A9D-4B26D308C5C4}" srcOrd="0" destOrd="0" presId="urn:microsoft.com/office/officeart/2005/8/layout/process5"/>
    <dgm:cxn modelId="{5EAC7D84-D39E-45C1-AE08-9FDB9D0335D4}" type="presOf" srcId="{8856DE0C-3AB9-4F2F-AD95-1ABB8452FCB3}" destId="{7B2AA1E4-7F84-497B-A85E-D0F31FA8923D}" srcOrd="1" destOrd="0" presId="urn:microsoft.com/office/officeart/2005/8/layout/process5"/>
    <dgm:cxn modelId="{21D4EF8A-5F54-4081-AA7F-81D350D1F2F0}" type="presOf" srcId="{4C6BF185-2BD7-4E8E-A7A6-113079843000}" destId="{0CE52C5A-EE29-4481-BE04-A12E1B516217}" srcOrd="0" destOrd="0" presId="urn:microsoft.com/office/officeart/2005/8/layout/process5"/>
    <dgm:cxn modelId="{D917538E-87A8-442E-8561-EE7F05EAF37B}" srcId="{964498D0-AA7A-4A33-8A70-A6FD8189EE4D}" destId="{2B6B63DE-7067-4117-BF7B-597AF17F154D}" srcOrd="9" destOrd="0" parTransId="{CADF60DD-2A2F-4F8E-94CC-C151322D8A8A}" sibTransId="{069188CA-2802-410C-9207-35E68F0C4163}"/>
    <dgm:cxn modelId="{B3ECEE93-05CE-435C-9C66-052FE91DA762}" type="presOf" srcId="{1F9CC2F7-E0E4-4603-B8F5-7DD0B324B69A}" destId="{7FB3CB44-C72D-447B-8DB9-11C3754B4D6A}" srcOrd="1" destOrd="0" presId="urn:microsoft.com/office/officeart/2005/8/layout/process5"/>
    <dgm:cxn modelId="{E350569D-78A2-4C93-9B56-C2A757FC8DB4}" srcId="{964498D0-AA7A-4A33-8A70-A6FD8189EE4D}" destId="{6D9746C7-E92D-44E3-A64D-71C4B2D55E45}" srcOrd="6" destOrd="0" parTransId="{07B42195-5CB0-461C-9C6C-71D3433520D5}" sibTransId="{BF6706E7-75EC-4CF2-AD6B-B2D5183D13B9}"/>
    <dgm:cxn modelId="{6697E29E-70C6-4623-8F70-48663841F309}" type="presOf" srcId="{8856DE0C-3AB9-4F2F-AD95-1ABB8452FCB3}" destId="{E6F4AA5E-1050-41B8-8A3C-DEA7488FC69B}" srcOrd="0" destOrd="0" presId="urn:microsoft.com/office/officeart/2005/8/layout/process5"/>
    <dgm:cxn modelId="{E2F02DA4-444A-4768-8BE1-9E0CC026DE06}" type="presOf" srcId="{069188CA-2802-410C-9207-35E68F0C4163}" destId="{EC002DB6-02E3-4677-A8EF-3DFB513218E6}" srcOrd="0" destOrd="0" presId="urn:microsoft.com/office/officeart/2005/8/layout/process5"/>
    <dgm:cxn modelId="{48ACA8B3-417D-426E-952E-01DA1B5504F0}" srcId="{964498D0-AA7A-4A33-8A70-A6FD8189EE4D}" destId="{BE76E2F5-FDC1-427C-BE32-7750BFEFF629}" srcOrd="1" destOrd="0" parTransId="{4EEC5F29-2A5C-4B78-8E3E-1F7D37A132BA}" sibTransId="{3D6E8A3B-45BB-42C4-89CB-C0F6279870EE}"/>
    <dgm:cxn modelId="{DF25C6B3-4ACA-49ED-9E63-1EA75EE6F911}" type="presOf" srcId="{964498D0-AA7A-4A33-8A70-A6FD8189EE4D}" destId="{BE1745CF-DB4B-4E6F-8911-21D4ADD5D5FB}" srcOrd="0" destOrd="0" presId="urn:microsoft.com/office/officeart/2005/8/layout/process5"/>
    <dgm:cxn modelId="{B09A6CB6-203E-40E3-8D6A-9153D89BFD53}" type="presOf" srcId="{7803B28C-7339-4E75-9713-C8F396F60D39}" destId="{7C09D282-B77A-4889-9EDB-2947BE59E000}" srcOrd="0" destOrd="0" presId="urn:microsoft.com/office/officeart/2005/8/layout/process5"/>
    <dgm:cxn modelId="{B2986FB9-D547-4F9B-9A7D-70FC4FE86B25}" type="presOf" srcId="{6239EED9-3D73-44A2-ADFB-8E4DF87F56ED}" destId="{322EC244-2C1A-45FD-B5FA-D28922E35CC2}" srcOrd="0" destOrd="0" presId="urn:microsoft.com/office/officeart/2005/8/layout/process5"/>
    <dgm:cxn modelId="{D69E75C5-90C8-4070-97CE-97FE4F60D750}" type="presOf" srcId="{33B9D39A-0E81-4DD8-9A7A-EDFC6CFB918B}" destId="{8D215D2B-A2C1-4FF7-9B19-6B38EB843F5F}" srcOrd="0" destOrd="0" presId="urn:microsoft.com/office/officeart/2005/8/layout/process5"/>
    <dgm:cxn modelId="{B4C745D3-DAFF-49D3-B289-891410D617EF}" type="presOf" srcId="{42C7385B-1DB1-489E-8804-807E8D5A16AB}" destId="{A1BAC01A-6FE3-4204-849A-A3D8CF81F3BD}" srcOrd="0" destOrd="0" presId="urn:microsoft.com/office/officeart/2005/8/layout/process5"/>
    <dgm:cxn modelId="{97A590D3-70ED-4D86-AD05-A5D945954E5C}" type="presOf" srcId="{1F9CC2F7-E0E4-4603-B8F5-7DD0B324B69A}" destId="{1E5B646E-F677-4195-8787-B17B93EBCAB9}" srcOrd="0" destOrd="0" presId="urn:microsoft.com/office/officeart/2005/8/layout/process5"/>
    <dgm:cxn modelId="{D226E0D3-360B-4B9B-B8B5-FD2A8AFF23FB}" type="presOf" srcId="{BE76E2F5-FDC1-427C-BE32-7750BFEFF629}" destId="{A226183B-6A6F-4C6B-ADF3-133457F3E120}" srcOrd="0" destOrd="0" presId="urn:microsoft.com/office/officeart/2005/8/layout/process5"/>
    <dgm:cxn modelId="{49E143DD-95DF-4994-AD3A-AE5C5B58EF7E}" srcId="{964498D0-AA7A-4A33-8A70-A6FD8189EE4D}" destId="{1453D1B2-87C1-4359-98D0-5DC02F2277B9}" srcOrd="2" destOrd="0" parTransId="{DCE3DEC1-D92B-4A56-B17B-6340C04BFBF9}" sibTransId="{6239EED9-3D73-44A2-ADFB-8E4DF87F56ED}"/>
    <dgm:cxn modelId="{1E26E4EF-781F-4AE7-BA45-9788E3F9476E}" srcId="{964498D0-AA7A-4A33-8A70-A6FD8189EE4D}" destId="{F257C46B-C776-499E-9FA4-F221E7D59F83}" srcOrd="7" destOrd="0" parTransId="{B2B4A2AB-1E07-4F9D-BB86-FB3048BE5C34}" sibTransId="{33B9D39A-0E81-4DD8-9A7A-EDFC6CFB918B}"/>
    <dgm:cxn modelId="{91E34BF6-3D79-4013-841B-C3B0E6D98BB0}" type="presOf" srcId="{BF6706E7-75EC-4CF2-AD6B-B2D5183D13B9}" destId="{7E1C9674-FD0B-412B-8B23-67BF8EB874AC}" srcOrd="0" destOrd="0" presId="urn:microsoft.com/office/officeart/2005/8/layout/process5"/>
    <dgm:cxn modelId="{943056F6-EAF6-40DF-8B33-FBDFE0562D89}" srcId="{964498D0-AA7A-4A33-8A70-A6FD8189EE4D}" destId="{E3D8B4CD-A840-41ED-A9C3-BA8A2B562766}" srcOrd="4" destOrd="0" parTransId="{BDBD79FF-E95A-462D-B060-459BE4EF36CC}" sibTransId="{C7D2A004-F1DB-49F2-BC1D-8B101DBD3DBF}"/>
    <dgm:cxn modelId="{44BD9EFF-E155-40CD-8117-951C7B46E028}" type="presOf" srcId="{244DDCCC-4D91-4A32-93CB-AA9C3BB1967F}" destId="{4604FA34-27C4-49C9-BF9D-CFD89327499E}" srcOrd="1" destOrd="0" presId="urn:microsoft.com/office/officeart/2005/8/layout/process5"/>
    <dgm:cxn modelId="{AD59EFFF-4374-4A48-BD6F-7CCA6AB3FA7D}" type="presOf" srcId="{1453D1B2-87C1-4359-98D0-5DC02F2277B9}" destId="{1B6D9A76-F54E-4A99-B0A8-08AD5D1BCEC5}" srcOrd="0" destOrd="0" presId="urn:microsoft.com/office/officeart/2005/8/layout/process5"/>
    <dgm:cxn modelId="{FB87A32C-C4AD-4A6E-B153-49742ACE8BDA}" type="presParOf" srcId="{BE1745CF-DB4B-4E6F-8911-21D4ADD5D5FB}" destId="{43FC6084-94D5-4330-832C-0E4E68B4336C}" srcOrd="0" destOrd="0" presId="urn:microsoft.com/office/officeart/2005/8/layout/process5"/>
    <dgm:cxn modelId="{F8640762-4572-494D-ABB7-E089E82342DF}" type="presParOf" srcId="{BE1745CF-DB4B-4E6F-8911-21D4ADD5D5FB}" destId="{92CE4495-8712-48AA-BB47-D1E3CBF97038}" srcOrd="1" destOrd="0" presId="urn:microsoft.com/office/officeart/2005/8/layout/process5"/>
    <dgm:cxn modelId="{F19BD2E7-B04B-42FB-80DD-258675241D71}" type="presParOf" srcId="{92CE4495-8712-48AA-BB47-D1E3CBF97038}" destId="{6C255794-CB69-4A76-BDD9-0F2011DC0E0E}" srcOrd="0" destOrd="0" presId="urn:microsoft.com/office/officeart/2005/8/layout/process5"/>
    <dgm:cxn modelId="{E045A4AE-8580-4351-9878-8CBA86DB1AD9}" type="presParOf" srcId="{BE1745CF-DB4B-4E6F-8911-21D4ADD5D5FB}" destId="{A226183B-6A6F-4C6B-ADF3-133457F3E120}" srcOrd="2" destOrd="0" presId="urn:microsoft.com/office/officeart/2005/8/layout/process5"/>
    <dgm:cxn modelId="{352A3E1D-79B4-4897-9623-46D12EAC8D89}" type="presParOf" srcId="{BE1745CF-DB4B-4E6F-8911-21D4ADD5D5FB}" destId="{5165C1A9-0653-4244-97DC-F6CB8AC6365B}" srcOrd="3" destOrd="0" presId="urn:microsoft.com/office/officeart/2005/8/layout/process5"/>
    <dgm:cxn modelId="{5F8AFF94-E1DE-44A1-859E-9DD02BCEE357}" type="presParOf" srcId="{5165C1A9-0653-4244-97DC-F6CB8AC6365B}" destId="{CB6523F6-B577-4F99-9F21-0FD90EE5C987}" srcOrd="0" destOrd="0" presId="urn:microsoft.com/office/officeart/2005/8/layout/process5"/>
    <dgm:cxn modelId="{E32AF44A-C574-4767-A6FB-BD252EA10EE9}" type="presParOf" srcId="{BE1745CF-DB4B-4E6F-8911-21D4ADD5D5FB}" destId="{1B6D9A76-F54E-4A99-B0A8-08AD5D1BCEC5}" srcOrd="4" destOrd="0" presId="urn:microsoft.com/office/officeart/2005/8/layout/process5"/>
    <dgm:cxn modelId="{90C748BD-9681-4F99-B7B9-D7741DF1CF04}" type="presParOf" srcId="{BE1745CF-DB4B-4E6F-8911-21D4ADD5D5FB}" destId="{322EC244-2C1A-45FD-B5FA-D28922E35CC2}" srcOrd="5" destOrd="0" presId="urn:microsoft.com/office/officeart/2005/8/layout/process5"/>
    <dgm:cxn modelId="{8DAD6F0A-3167-4537-A2AD-2D42389DE286}" type="presParOf" srcId="{322EC244-2C1A-45FD-B5FA-D28922E35CC2}" destId="{79C1732C-1043-4BEA-A222-14FD833B1F7B}" srcOrd="0" destOrd="0" presId="urn:microsoft.com/office/officeart/2005/8/layout/process5"/>
    <dgm:cxn modelId="{AB1A5F00-230E-4AA0-9158-AB9BF4A737CC}" type="presParOf" srcId="{BE1745CF-DB4B-4E6F-8911-21D4ADD5D5FB}" destId="{A8890690-0292-4381-A1F8-6686B0EEA564}" srcOrd="6" destOrd="0" presId="urn:microsoft.com/office/officeart/2005/8/layout/process5"/>
    <dgm:cxn modelId="{1BA38F57-95DF-4288-AD41-ADE95167F88D}" type="presParOf" srcId="{BE1745CF-DB4B-4E6F-8911-21D4ADD5D5FB}" destId="{0CE52C5A-EE29-4481-BE04-A12E1B516217}" srcOrd="7" destOrd="0" presId="urn:microsoft.com/office/officeart/2005/8/layout/process5"/>
    <dgm:cxn modelId="{B1FECAE4-2FE4-47FD-8AE7-6932BB9C206F}" type="presParOf" srcId="{0CE52C5A-EE29-4481-BE04-A12E1B516217}" destId="{27C12814-2B20-417F-91F2-9B7D2CABD94F}" srcOrd="0" destOrd="0" presId="urn:microsoft.com/office/officeart/2005/8/layout/process5"/>
    <dgm:cxn modelId="{1A06266C-E83C-43BC-B5F4-FF625EA86D5D}" type="presParOf" srcId="{BE1745CF-DB4B-4E6F-8911-21D4ADD5D5FB}" destId="{55AD2F4C-3673-4A5B-902C-CD463FDE8DB3}" srcOrd="8" destOrd="0" presId="urn:microsoft.com/office/officeart/2005/8/layout/process5"/>
    <dgm:cxn modelId="{BF945BE9-D5F1-4EA1-8E99-A9753A6D6050}" type="presParOf" srcId="{BE1745CF-DB4B-4E6F-8911-21D4ADD5D5FB}" destId="{094A2AB8-0EDA-4381-8B97-B8EE921585BA}" srcOrd="9" destOrd="0" presId="urn:microsoft.com/office/officeart/2005/8/layout/process5"/>
    <dgm:cxn modelId="{ADD59BE7-8A53-4C56-8F75-D80F2DD562B5}" type="presParOf" srcId="{094A2AB8-0EDA-4381-8B97-B8EE921585BA}" destId="{5971FDA7-71B3-4845-9681-32ACF8D53CC2}" srcOrd="0" destOrd="0" presId="urn:microsoft.com/office/officeart/2005/8/layout/process5"/>
    <dgm:cxn modelId="{092A8EE4-DCE6-4E0D-A510-A5C1D69DE507}" type="presParOf" srcId="{BE1745CF-DB4B-4E6F-8911-21D4ADD5D5FB}" destId="{D4AB0CBF-0EEC-4E26-B247-950B04F1BCCD}" srcOrd="10" destOrd="0" presId="urn:microsoft.com/office/officeart/2005/8/layout/process5"/>
    <dgm:cxn modelId="{DF3723CD-25B8-42C8-A8DC-27DE5991F694}" type="presParOf" srcId="{BE1745CF-DB4B-4E6F-8911-21D4ADD5D5FB}" destId="{905A5F8A-D404-447B-A1A9-053AF7F5356E}" srcOrd="11" destOrd="0" presId="urn:microsoft.com/office/officeart/2005/8/layout/process5"/>
    <dgm:cxn modelId="{2F67FABD-899A-4F1E-9CC2-1492CCB67CA6}" type="presParOf" srcId="{905A5F8A-D404-447B-A1A9-053AF7F5356E}" destId="{4604FA34-27C4-49C9-BF9D-CFD89327499E}" srcOrd="0" destOrd="0" presId="urn:microsoft.com/office/officeart/2005/8/layout/process5"/>
    <dgm:cxn modelId="{37273FCD-3BC2-4D23-B8BC-CF36C5FE79EB}" type="presParOf" srcId="{BE1745CF-DB4B-4E6F-8911-21D4ADD5D5FB}" destId="{FB26ED53-656B-4DD2-B6E8-27202565F2BB}" srcOrd="12" destOrd="0" presId="urn:microsoft.com/office/officeart/2005/8/layout/process5"/>
    <dgm:cxn modelId="{E60D5827-7F52-4451-9478-2D270E6D9E41}" type="presParOf" srcId="{BE1745CF-DB4B-4E6F-8911-21D4ADD5D5FB}" destId="{7E1C9674-FD0B-412B-8B23-67BF8EB874AC}" srcOrd="13" destOrd="0" presId="urn:microsoft.com/office/officeart/2005/8/layout/process5"/>
    <dgm:cxn modelId="{00917992-E58D-4F8A-B86B-DAD51BED3536}" type="presParOf" srcId="{7E1C9674-FD0B-412B-8B23-67BF8EB874AC}" destId="{4481F7F6-EDB8-4619-A4DE-AC499821091B}" srcOrd="0" destOrd="0" presId="urn:microsoft.com/office/officeart/2005/8/layout/process5"/>
    <dgm:cxn modelId="{6DA10A87-7666-4785-BD12-EB2D17A00CD7}" type="presParOf" srcId="{BE1745CF-DB4B-4E6F-8911-21D4ADD5D5FB}" destId="{44A651CC-B486-43EB-80F6-3964083F249E}" srcOrd="14" destOrd="0" presId="urn:microsoft.com/office/officeart/2005/8/layout/process5"/>
    <dgm:cxn modelId="{08A4AADA-0663-40C0-A5FA-EBDC6AA211D9}" type="presParOf" srcId="{BE1745CF-DB4B-4E6F-8911-21D4ADD5D5FB}" destId="{8D215D2B-A2C1-4FF7-9B19-6B38EB843F5F}" srcOrd="15" destOrd="0" presId="urn:microsoft.com/office/officeart/2005/8/layout/process5"/>
    <dgm:cxn modelId="{E089803C-5842-427A-9753-E50F8AC5A941}" type="presParOf" srcId="{8D215D2B-A2C1-4FF7-9B19-6B38EB843F5F}" destId="{8EABC5B4-1C2C-4E0C-AC7A-DD85341A3798}" srcOrd="0" destOrd="0" presId="urn:microsoft.com/office/officeart/2005/8/layout/process5"/>
    <dgm:cxn modelId="{6A2AB3AC-06A1-437C-8C74-E4AF7186CCA7}" type="presParOf" srcId="{BE1745CF-DB4B-4E6F-8911-21D4ADD5D5FB}" destId="{7C09D282-B77A-4889-9EDB-2947BE59E000}" srcOrd="16" destOrd="0" presId="urn:microsoft.com/office/officeart/2005/8/layout/process5"/>
    <dgm:cxn modelId="{0B61A107-18F8-4CDB-A732-C38A33797551}" type="presParOf" srcId="{BE1745CF-DB4B-4E6F-8911-21D4ADD5D5FB}" destId="{E6F4AA5E-1050-41B8-8A3C-DEA7488FC69B}" srcOrd="17" destOrd="0" presId="urn:microsoft.com/office/officeart/2005/8/layout/process5"/>
    <dgm:cxn modelId="{26178AE4-9626-4D47-A322-E22F89F292F0}" type="presParOf" srcId="{E6F4AA5E-1050-41B8-8A3C-DEA7488FC69B}" destId="{7B2AA1E4-7F84-497B-A85E-D0F31FA8923D}" srcOrd="0" destOrd="0" presId="urn:microsoft.com/office/officeart/2005/8/layout/process5"/>
    <dgm:cxn modelId="{26385DE9-8615-491F-BC51-7F2514BD9683}" type="presParOf" srcId="{BE1745CF-DB4B-4E6F-8911-21D4ADD5D5FB}" destId="{0B9925FF-A519-4589-A776-938189797E1C}" srcOrd="18" destOrd="0" presId="urn:microsoft.com/office/officeart/2005/8/layout/process5"/>
    <dgm:cxn modelId="{DDD53525-04A1-4C76-A278-AA1831C15D9A}" type="presParOf" srcId="{BE1745CF-DB4B-4E6F-8911-21D4ADD5D5FB}" destId="{EC002DB6-02E3-4677-A8EF-3DFB513218E6}" srcOrd="19" destOrd="0" presId="urn:microsoft.com/office/officeart/2005/8/layout/process5"/>
    <dgm:cxn modelId="{0E36E85E-2D50-43A0-BC6E-8AAD21E673C5}" type="presParOf" srcId="{EC002DB6-02E3-4677-A8EF-3DFB513218E6}" destId="{3EEB3A70-3130-450A-833C-5BC13B9DF179}" srcOrd="0" destOrd="0" presId="urn:microsoft.com/office/officeart/2005/8/layout/process5"/>
    <dgm:cxn modelId="{C59901AE-AA0D-4B10-BB4E-3CD7940E5668}" type="presParOf" srcId="{BE1745CF-DB4B-4E6F-8911-21D4ADD5D5FB}" destId="{A1BAC01A-6FE3-4204-849A-A3D8CF81F3BD}" srcOrd="20" destOrd="0" presId="urn:microsoft.com/office/officeart/2005/8/layout/process5"/>
    <dgm:cxn modelId="{F33D374B-B2A4-45AF-B2F4-27986C2F6DAF}" type="presParOf" srcId="{BE1745CF-DB4B-4E6F-8911-21D4ADD5D5FB}" destId="{1E5B646E-F677-4195-8787-B17B93EBCAB9}" srcOrd="21" destOrd="0" presId="urn:microsoft.com/office/officeart/2005/8/layout/process5"/>
    <dgm:cxn modelId="{93CADC27-A033-447A-BE14-ACA15B2C39B4}" type="presParOf" srcId="{1E5B646E-F677-4195-8787-B17B93EBCAB9}" destId="{7FB3CB44-C72D-447B-8DB9-11C3754B4D6A}" srcOrd="0" destOrd="0" presId="urn:microsoft.com/office/officeart/2005/8/layout/process5"/>
    <dgm:cxn modelId="{A1F6FF0C-E1D8-44D3-8CFC-4B34858346A8}" type="presParOf" srcId="{BE1745CF-DB4B-4E6F-8911-21D4ADD5D5FB}" destId="{50AC16C8-2C67-470D-8A9D-4B26D308C5C4}" srcOrd="22"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E7229C-967A-4D7F-90A8-699A42F8A8E5}" type="doc">
      <dgm:prSet loTypeId="urn:microsoft.com/office/officeart/2005/8/layout/matrix3" loCatId="matrix" qsTypeId="urn:microsoft.com/office/officeart/2005/8/quickstyle/simple4" qsCatId="simple" csTypeId="urn:microsoft.com/office/officeart/2005/8/colors/colorful1" csCatId="colorful"/>
      <dgm:spPr/>
      <dgm:t>
        <a:bodyPr/>
        <a:lstStyle/>
        <a:p>
          <a:endParaRPr lang="en-US"/>
        </a:p>
      </dgm:t>
    </dgm:pt>
    <dgm:pt modelId="{3876B5C1-FA75-4574-8F85-2D4E3A770475}">
      <dgm:prSet/>
      <dgm:spPr/>
      <dgm:t>
        <a:bodyPr/>
        <a:lstStyle/>
        <a:p>
          <a:r>
            <a:rPr lang="en-GB"/>
            <a:t>Mandatory referral to structured cardiac rehabilitation.</a:t>
          </a:r>
          <a:endParaRPr lang="en-US"/>
        </a:p>
      </dgm:t>
    </dgm:pt>
    <dgm:pt modelId="{BBF5D343-3522-4EF2-9788-15DB57204E9E}" type="parTrans" cxnId="{50544786-77B7-4645-B195-BB5BEBF76545}">
      <dgm:prSet/>
      <dgm:spPr/>
      <dgm:t>
        <a:bodyPr/>
        <a:lstStyle/>
        <a:p>
          <a:endParaRPr lang="en-US"/>
        </a:p>
      </dgm:t>
    </dgm:pt>
    <dgm:pt modelId="{47A74DED-99F9-41EA-9D14-8F7C15878F48}" type="sibTrans" cxnId="{50544786-77B7-4645-B195-BB5BEBF76545}">
      <dgm:prSet/>
      <dgm:spPr/>
      <dgm:t>
        <a:bodyPr/>
        <a:lstStyle/>
        <a:p>
          <a:endParaRPr lang="en-US"/>
        </a:p>
      </dgm:t>
    </dgm:pt>
    <dgm:pt modelId="{39CDADF1-B474-40AC-B5F4-9B24A3EFAF49}">
      <dgm:prSet/>
      <dgm:spPr/>
      <dgm:t>
        <a:bodyPr/>
        <a:lstStyle/>
        <a:p>
          <a:r>
            <a:rPr lang="en-GB"/>
            <a:t>Smoking: Urgent smoking cessation with drug support (patches or varenicline).</a:t>
          </a:r>
          <a:endParaRPr lang="en-US"/>
        </a:p>
      </dgm:t>
    </dgm:pt>
    <dgm:pt modelId="{5D75277E-A783-4C7D-A902-40F0C757F007}" type="parTrans" cxnId="{6A741F67-1210-4374-AA8F-C0DA1402FE14}">
      <dgm:prSet/>
      <dgm:spPr/>
      <dgm:t>
        <a:bodyPr/>
        <a:lstStyle/>
        <a:p>
          <a:endParaRPr lang="en-US"/>
        </a:p>
      </dgm:t>
    </dgm:pt>
    <dgm:pt modelId="{89F1E75D-7CDC-4CBE-A7F6-A268E9774E83}" type="sibTrans" cxnId="{6A741F67-1210-4374-AA8F-C0DA1402FE14}">
      <dgm:prSet/>
      <dgm:spPr/>
      <dgm:t>
        <a:bodyPr/>
        <a:lstStyle/>
        <a:p>
          <a:endParaRPr lang="en-US"/>
        </a:p>
      </dgm:t>
    </dgm:pt>
    <dgm:pt modelId="{621BD890-B772-408D-B261-AE89E96DDD3C}">
      <dgm:prSet/>
      <dgm:spPr/>
      <dgm:t>
        <a:bodyPr/>
        <a:lstStyle/>
        <a:p>
          <a:r>
            <a:rPr lang="en-GB"/>
            <a:t>Activity: Gradual return to physical work (construction) after checking ejection fraction.</a:t>
          </a:r>
          <a:endParaRPr lang="en-US"/>
        </a:p>
      </dgm:t>
    </dgm:pt>
    <dgm:pt modelId="{8205B6A6-6AE3-4228-9F41-3A088B244A2A}" type="parTrans" cxnId="{E2114F19-C8F7-44E5-8DEF-8E4E7816CFD3}">
      <dgm:prSet/>
      <dgm:spPr/>
      <dgm:t>
        <a:bodyPr/>
        <a:lstStyle/>
        <a:p>
          <a:endParaRPr lang="en-US"/>
        </a:p>
      </dgm:t>
    </dgm:pt>
    <dgm:pt modelId="{E1C1A1D5-DA5B-4AC2-847F-83F302DB21B8}" type="sibTrans" cxnId="{E2114F19-C8F7-44E5-8DEF-8E4E7816CFD3}">
      <dgm:prSet/>
      <dgm:spPr/>
      <dgm:t>
        <a:bodyPr/>
        <a:lstStyle/>
        <a:p>
          <a:endParaRPr lang="en-US"/>
        </a:p>
      </dgm:t>
    </dgm:pt>
    <dgm:pt modelId="{705F477B-169C-4D04-9EE4-95EFF6AAFB82}">
      <dgm:prSet/>
      <dgm:spPr/>
      <dgm:t>
        <a:bodyPr/>
        <a:lstStyle/>
        <a:p>
          <a:r>
            <a:rPr lang="en-GB"/>
            <a:t>Screening: Close blood sugar monitoring (HbA1c) given family history of type 2 diabetes.</a:t>
          </a:r>
          <a:endParaRPr lang="en-US"/>
        </a:p>
      </dgm:t>
    </dgm:pt>
    <dgm:pt modelId="{CEF4ED74-6B14-4443-BB5D-DC2333A455D0}" type="parTrans" cxnId="{E881CFB8-0691-420E-BF90-92CCD78735D1}">
      <dgm:prSet/>
      <dgm:spPr/>
      <dgm:t>
        <a:bodyPr/>
        <a:lstStyle/>
        <a:p>
          <a:endParaRPr lang="en-US"/>
        </a:p>
      </dgm:t>
    </dgm:pt>
    <dgm:pt modelId="{B9BE20D9-FCCE-488C-BF3C-E8C60C33DEA1}" type="sibTrans" cxnId="{E881CFB8-0691-420E-BF90-92CCD78735D1}">
      <dgm:prSet/>
      <dgm:spPr/>
      <dgm:t>
        <a:bodyPr/>
        <a:lstStyle/>
        <a:p>
          <a:endParaRPr lang="en-US"/>
        </a:p>
      </dgm:t>
    </dgm:pt>
    <dgm:pt modelId="{ED7FB118-3BBB-4723-91B6-AEDADC9AFD20}" type="pres">
      <dgm:prSet presAssocID="{16E7229C-967A-4D7F-90A8-699A42F8A8E5}" presName="matrix" presStyleCnt="0">
        <dgm:presLayoutVars>
          <dgm:chMax val="1"/>
          <dgm:dir/>
          <dgm:resizeHandles val="exact"/>
        </dgm:presLayoutVars>
      </dgm:prSet>
      <dgm:spPr/>
    </dgm:pt>
    <dgm:pt modelId="{DABE0204-03DE-46D6-8E90-C9FEE7C2E9C9}" type="pres">
      <dgm:prSet presAssocID="{16E7229C-967A-4D7F-90A8-699A42F8A8E5}" presName="diamond" presStyleLbl="bgShp" presStyleIdx="0" presStyleCnt="1"/>
      <dgm:spPr/>
    </dgm:pt>
    <dgm:pt modelId="{B1C9B7FC-0FF3-47F0-8C17-901A6D051E8F}" type="pres">
      <dgm:prSet presAssocID="{16E7229C-967A-4D7F-90A8-699A42F8A8E5}" presName="quad1" presStyleLbl="node1" presStyleIdx="0" presStyleCnt="4">
        <dgm:presLayoutVars>
          <dgm:chMax val="0"/>
          <dgm:chPref val="0"/>
          <dgm:bulletEnabled val="1"/>
        </dgm:presLayoutVars>
      </dgm:prSet>
      <dgm:spPr/>
    </dgm:pt>
    <dgm:pt modelId="{F3A5CD40-60E3-4F7C-A2C7-D285A71AF2E8}" type="pres">
      <dgm:prSet presAssocID="{16E7229C-967A-4D7F-90A8-699A42F8A8E5}" presName="quad2" presStyleLbl="node1" presStyleIdx="1" presStyleCnt="4">
        <dgm:presLayoutVars>
          <dgm:chMax val="0"/>
          <dgm:chPref val="0"/>
          <dgm:bulletEnabled val="1"/>
        </dgm:presLayoutVars>
      </dgm:prSet>
      <dgm:spPr/>
    </dgm:pt>
    <dgm:pt modelId="{B9215A1D-CD2B-489A-9D7C-F5557C0C8468}" type="pres">
      <dgm:prSet presAssocID="{16E7229C-967A-4D7F-90A8-699A42F8A8E5}" presName="quad3" presStyleLbl="node1" presStyleIdx="2" presStyleCnt="4">
        <dgm:presLayoutVars>
          <dgm:chMax val="0"/>
          <dgm:chPref val="0"/>
          <dgm:bulletEnabled val="1"/>
        </dgm:presLayoutVars>
      </dgm:prSet>
      <dgm:spPr/>
    </dgm:pt>
    <dgm:pt modelId="{DF959A3F-33C7-4F16-B018-388A33F34503}" type="pres">
      <dgm:prSet presAssocID="{16E7229C-967A-4D7F-90A8-699A42F8A8E5}" presName="quad4" presStyleLbl="node1" presStyleIdx="3" presStyleCnt="4">
        <dgm:presLayoutVars>
          <dgm:chMax val="0"/>
          <dgm:chPref val="0"/>
          <dgm:bulletEnabled val="1"/>
        </dgm:presLayoutVars>
      </dgm:prSet>
      <dgm:spPr/>
    </dgm:pt>
  </dgm:ptLst>
  <dgm:cxnLst>
    <dgm:cxn modelId="{E2114F19-C8F7-44E5-8DEF-8E4E7816CFD3}" srcId="{16E7229C-967A-4D7F-90A8-699A42F8A8E5}" destId="{621BD890-B772-408D-B261-AE89E96DDD3C}" srcOrd="2" destOrd="0" parTransId="{8205B6A6-6AE3-4228-9F41-3A088B244A2A}" sibTransId="{E1C1A1D5-DA5B-4AC2-847F-83F302DB21B8}"/>
    <dgm:cxn modelId="{ADC8AE29-CBF6-43DD-BB3C-04D404238F01}" type="presOf" srcId="{39CDADF1-B474-40AC-B5F4-9B24A3EFAF49}" destId="{F3A5CD40-60E3-4F7C-A2C7-D285A71AF2E8}" srcOrd="0" destOrd="0" presId="urn:microsoft.com/office/officeart/2005/8/layout/matrix3"/>
    <dgm:cxn modelId="{6A741F67-1210-4374-AA8F-C0DA1402FE14}" srcId="{16E7229C-967A-4D7F-90A8-699A42F8A8E5}" destId="{39CDADF1-B474-40AC-B5F4-9B24A3EFAF49}" srcOrd="1" destOrd="0" parTransId="{5D75277E-A783-4C7D-A902-40F0C757F007}" sibTransId="{89F1E75D-7CDC-4CBE-A7F6-A268E9774E83}"/>
    <dgm:cxn modelId="{1CBE8447-420C-4DEC-94EA-AA6ED06A4DDB}" type="presOf" srcId="{705F477B-169C-4D04-9EE4-95EFF6AAFB82}" destId="{DF959A3F-33C7-4F16-B018-388A33F34503}" srcOrd="0" destOrd="0" presId="urn:microsoft.com/office/officeart/2005/8/layout/matrix3"/>
    <dgm:cxn modelId="{514FF269-9AC1-4C4F-91E3-38FA0CB00989}" type="presOf" srcId="{16E7229C-967A-4D7F-90A8-699A42F8A8E5}" destId="{ED7FB118-3BBB-4723-91B6-AEDADC9AFD20}" srcOrd="0" destOrd="0" presId="urn:microsoft.com/office/officeart/2005/8/layout/matrix3"/>
    <dgm:cxn modelId="{31808B51-F63F-4EFA-9152-3AD54FF54D7A}" type="presOf" srcId="{621BD890-B772-408D-B261-AE89E96DDD3C}" destId="{B9215A1D-CD2B-489A-9D7C-F5557C0C8468}" srcOrd="0" destOrd="0" presId="urn:microsoft.com/office/officeart/2005/8/layout/matrix3"/>
    <dgm:cxn modelId="{50544786-77B7-4645-B195-BB5BEBF76545}" srcId="{16E7229C-967A-4D7F-90A8-699A42F8A8E5}" destId="{3876B5C1-FA75-4574-8F85-2D4E3A770475}" srcOrd="0" destOrd="0" parTransId="{BBF5D343-3522-4EF2-9788-15DB57204E9E}" sibTransId="{47A74DED-99F9-41EA-9D14-8F7C15878F48}"/>
    <dgm:cxn modelId="{E881CFB8-0691-420E-BF90-92CCD78735D1}" srcId="{16E7229C-967A-4D7F-90A8-699A42F8A8E5}" destId="{705F477B-169C-4D04-9EE4-95EFF6AAFB82}" srcOrd="3" destOrd="0" parTransId="{CEF4ED74-6B14-4443-BB5D-DC2333A455D0}" sibTransId="{B9BE20D9-FCCE-488C-BF3C-E8C60C33DEA1}"/>
    <dgm:cxn modelId="{9BCFC0C4-5DBC-41A4-8457-F616C49CB7D8}" type="presOf" srcId="{3876B5C1-FA75-4574-8F85-2D4E3A770475}" destId="{B1C9B7FC-0FF3-47F0-8C17-901A6D051E8F}" srcOrd="0" destOrd="0" presId="urn:microsoft.com/office/officeart/2005/8/layout/matrix3"/>
    <dgm:cxn modelId="{7F551DBA-33DD-4248-ABBA-362C42E9E934}" type="presParOf" srcId="{ED7FB118-3BBB-4723-91B6-AEDADC9AFD20}" destId="{DABE0204-03DE-46D6-8E90-C9FEE7C2E9C9}" srcOrd="0" destOrd="0" presId="urn:microsoft.com/office/officeart/2005/8/layout/matrix3"/>
    <dgm:cxn modelId="{D4C1786F-6A7E-423D-8ECC-F9E2FA73F637}" type="presParOf" srcId="{ED7FB118-3BBB-4723-91B6-AEDADC9AFD20}" destId="{B1C9B7FC-0FF3-47F0-8C17-901A6D051E8F}" srcOrd="1" destOrd="0" presId="urn:microsoft.com/office/officeart/2005/8/layout/matrix3"/>
    <dgm:cxn modelId="{20E6A581-7A24-4C6A-A497-22D6A2B10458}" type="presParOf" srcId="{ED7FB118-3BBB-4723-91B6-AEDADC9AFD20}" destId="{F3A5CD40-60E3-4F7C-A2C7-D285A71AF2E8}" srcOrd="2" destOrd="0" presId="urn:microsoft.com/office/officeart/2005/8/layout/matrix3"/>
    <dgm:cxn modelId="{D46D18C2-1A4A-41F1-8595-B7FB5CB543B2}" type="presParOf" srcId="{ED7FB118-3BBB-4723-91B6-AEDADC9AFD20}" destId="{B9215A1D-CD2B-489A-9D7C-F5557C0C8468}" srcOrd="3" destOrd="0" presId="urn:microsoft.com/office/officeart/2005/8/layout/matrix3"/>
    <dgm:cxn modelId="{73E936C4-8887-409B-A27F-5F57F3586694}" type="presParOf" srcId="{ED7FB118-3BBB-4723-91B6-AEDADC9AFD20}" destId="{DF959A3F-33C7-4F16-B018-388A33F34503}"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FC6084-94D5-4330-832C-0E4E68B4336C}">
      <dsp:nvSpPr>
        <dsp:cNvPr id="0" name=""/>
        <dsp:cNvSpPr/>
      </dsp:nvSpPr>
      <dsp:spPr>
        <a:xfrm>
          <a:off x="4621" y="23552"/>
          <a:ext cx="2020453" cy="1212272"/>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Pain assessment: immediate therapeutic management to relieve pain and protect the myocardium.  </a:t>
          </a:r>
          <a:endParaRPr lang="en-US" sz="1300" kern="1200" dirty="0"/>
        </a:p>
      </dsp:txBody>
      <dsp:txXfrm>
        <a:off x="40127" y="59058"/>
        <a:ext cx="1949441" cy="1141260"/>
      </dsp:txXfrm>
    </dsp:sp>
    <dsp:sp modelId="{92CE4495-8712-48AA-BB47-D1E3CBF97038}">
      <dsp:nvSpPr>
        <dsp:cNvPr id="0" name=""/>
        <dsp:cNvSpPr/>
      </dsp:nvSpPr>
      <dsp:spPr>
        <a:xfrm>
          <a:off x="2202874" y="379151"/>
          <a:ext cx="428336" cy="501072"/>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202874" y="479365"/>
        <a:ext cx="299835" cy="300644"/>
      </dsp:txXfrm>
    </dsp:sp>
    <dsp:sp modelId="{A226183B-6A6F-4C6B-ADF3-133457F3E120}">
      <dsp:nvSpPr>
        <dsp:cNvPr id="0" name=""/>
        <dsp:cNvSpPr/>
      </dsp:nvSpPr>
      <dsp:spPr>
        <a:xfrm>
          <a:off x="2833255" y="23552"/>
          <a:ext cx="2020453" cy="1212272"/>
        </a:xfrm>
        <a:prstGeom prst="roundRect">
          <a:avLst>
            <a:gd name="adj" fmla="val 10000"/>
          </a:avLst>
        </a:prstGeom>
        <a:gradFill rotWithShape="0">
          <a:gsLst>
            <a:gs pos="0">
              <a:schemeClr val="accent2">
                <a:hueOff val="585783"/>
                <a:satOff val="-1681"/>
                <a:lumOff val="-2692"/>
                <a:alphaOff val="0"/>
                <a:satMod val="103000"/>
                <a:lumMod val="102000"/>
                <a:tint val="94000"/>
              </a:schemeClr>
            </a:gs>
            <a:gs pos="50000">
              <a:schemeClr val="accent2">
                <a:hueOff val="585783"/>
                <a:satOff val="-1681"/>
                <a:lumOff val="-2692"/>
                <a:alphaOff val="0"/>
                <a:satMod val="110000"/>
                <a:lumMod val="100000"/>
                <a:shade val="100000"/>
              </a:schemeClr>
            </a:gs>
            <a:gs pos="100000">
              <a:schemeClr val="accent2">
                <a:hueOff val="585783"/>
                <a:satOff val="-1681"/>
                <a:lumOff val="-26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Administration of analgesia: give an aspirin 300mg  by mouth, except in cases of allergy.  </a:t>
          </a:r>
          <a:endParaRPr lang="en-US" sz="1300" kern="1200"/>
        </a:p>
      </dsp:txBody>
      <dsp:txXfrm>
        <a:off x="2868761" y="59058"/>
        <a:ext cx="1949441" cy="1141260"/>
      </dsp:txXfrm>
    </dsp:sp>
    <dsp:sp modelId="{5165C1A9-0653-4244-97DC-F6CB8AC6365B}">
      <dsp:nvSpPr>
        <dsp:cNvPr id="0" name=""/>
        <dsp:cNvSpPr/>
      </dsp:nvSpPr>
      <dsp:spPr>
        <a:xfrm>
          <a:off x="5031509" y="379151"/>
          <a:ext cx="428336" cy="501072"/>
        </a:xfrm>
        <a:prstGeom prst="rightArrow">
          <a:avLst>
            <a:gd name="adj1" fmla="val 60000"/>
            <a:gd name="adj2" fmla="val 50000"/>
          </a:avLst>
        </a:prstGeom>
        <a:gradFill rotWithShape="0">
          <a:gsLst>
            <a:gs pos="0">
              <a:schemeClr val="accent2">
                <a:hueOff val="644361"/>
                <a:satOff val="-1849"/>
                <a:lumOff val="-2961"/>
                <a:alphaOff val="0"/>
                <a:satMod val="103000"/>
                <a:lumMod val="102000"/>
                <a:tint val="94000"/>
              </a:schemeClr>
            </a:gs>
            <a:gs pos="50000">
              <a:schemeClr val="accent2">
                <a:hueOff val="644361"/>
                <a:satOff val="-1849"/>
                <a:lumOff val="-2961"/>
                <a:alphaOff val="0"/>
                <a:satMod val="110000"/>
                <a:lumMod val="100000"/>
                <a:shade val="100000"/>
              </a:schemeClr>
            </a:gs>
            <a:gs pos="100000">
              <a:schemeClr val="accent2">
                <a:hueOff val="644361"/>
                <a:satOff val="-1849"/>
                <a:lumOff val="-2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031509" y="479365"/>
        <a:ext cx="299835" cy="300644"/>
      </dsp:txXfrm>
    </dsp:sp>
    <dsp:sp modelId="{1B6D9A76-F54E-4A99-B0A8-08AD5D1BCEC5}">
      <dsp:nvSpPr>
        <dsp:cNvPr id="0" name=""/>
        <dsp:cNvSpPr/>
      </dsp:nvSpPr>
      <dsp:spPr>
        <a:xfrm>
          <a:off x="5661890" y="23552"/>
          <a:ext cx="2020453" cy="1212272"/>
        </a:xfrm>
        <a:prstGeom prst="roundRect">
          <a:avLst>
            <a:gd name="adj" fmla="val 10000"/>
          </a:avLst>
        </a:prstGeom>
        <a:gradFill rotWithShape="0">
          <a:gsLst>
            <a:gs pos="0">
              <a:schemeClr val="accent2">
                <a:hueOff val="1171566"/>
                <a:satOff val="-3362"/>
                <a:lumOff val="-5383"/>
                <a:alphaOff val="0"/>
                <a:satMod val="103000"/>
                <a:lumMod val="102000"/>
                <a:tint val="94000"/>
              </a:schemeClr>
            </a:gs>
            <a:gs pos="50000">
              <a:schemeClr val="accent2">
                <a:hueOff val="1171566"/>
                <a:satOff val="-3362"/>
                <a:lumOff val="-5383"/>
                <a:alphaOff val="0"/>
                <a:satMod val="110000"/>
                <a:lumMod val="100000"/>
                <a:shade val="100000"/>
              </a:schemeClr>
            </a:gs>
            <a:gs pos="100000">
              <a:schemeClr val="accent2">
                <a:hueOff val="1171566"/>
                <a:satOff val="-3362"/>
                <a:lumOff val="-53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Give trinitrine (GTN) sublingually or orally.  </a:t>
          </a:r>
          <a:endParaRPr lang="en-US" sz="1300" kern="1200"/>
        </a:p>
      </dsp:txBody>
      <dsp:txXfrm>
        <a:off x="5697396" y="59058"/>
        <a:ext cx="1949441" cy="1141260"/>
      </dsp:txXfrm>
    </dsp:sp>
    <dsp:sp modelId="{322EC244-2C1A-45FD-B5FA-D28922E35CC2}">
      <dsp:nvSpPr>
        <dsp:cNvPr id="0" name=""/>
        <dsp:cNvSpPr/>
      </dsp:nvSpPr>
      <dsp:spPr>
        <a:xfrm>
          <a:off x="7860144" y="379151"/>
          <a:ext cx="428336" cy="501072"/>
        </a:xfrm>
        <a:prstGeom prst="rightArrow">
          <a:avLst>
            <a:gd name="adj1" fmla="val 60000"/>
            <a:gd name="adj2" fmla="val 50000"/>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860144" y="479365"/>
        <a:ext cx="299835" cy="300644"/>
      </dsp:txXfrm>
    </dsp:sp>
    <dsp:sp modelId="{A8890690-0292-4381-A1F8-6686B0EEA564}">
      <dsp:nvSpPr>
        <dsp:cNvPr id="0" name=""/>
        <dsp:cNvSpPr/>
      </dsp:nvSpPr>
      <dsp:spPr>
        <a:xfrm>
          <a:off x="8490525" y="23552"/>
          <a:ext cx="2020453" cy="1212272"/>
        </a:xfrm>
        <a:prstGeom prst="roundRect">
          <a:avLst>
            <a:gd name="adj" fmla="val 10000"/>
          </a:avLst>
        </a:prstGeom>
        <a:gradFill rotWithShape="0">
          <a:gsLst>
            <a:gs pos="0">
              <a:schemeClr val="accent2">
                <a:hueOff val="1757349"/>
                <a:satOff val="-5044"/>
                <a:lumOff val="-8075"/>
                <a:alphaOff val="0"/>
                <a:satMod val="103000"/>
                <a:lumMod val="102000"/>
                <a:tint val="94000"/>
              </a:schemeClr>
            </a:gs>
            <a:gs pos="50000">
              <a:schemeClr val="accent2">
                <a:hueOff val="1757349"/>
                <a:satOff val="-5044"/>
                <a:lumOff val="-8075"/>
                <a:alphaOff val="0"/>
                <a:satMod val="110000"/>
                <a:lumMod val="100000"/>
                <a:shade val="100000"/>
              </a:schemeClr>
            </a:gs>
            <a:gs pos="100000">
              <a:schemeClr val="accent2">
                <a:hueOff val="1757349"/>
                <a:satOff val="-5044"/>
                <a:lumOff val="-807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Check oxygen saturation by oximetry, with a target between 94% and 98%.  </a:t>
          </a:r>
          <a:endParaRPr lang="en-US" sz="1300" kern="1200"/>
        </a:p>
      </dsp:txBody>
      <dsp:txXfrm>
        <a:off x="8526031" y="59058"/>
        <a:ext cx="1949441" cy="1141260"/>
      </dsp:txXfrm>
    </dsp:sp>
    <dsp:sp modelId="{0CE52C5A-EE29-4481-BE04-A12E1B516217}">
      <dsp:nvSpPr>
        <dsp:cNvPr id="0" name=""/>
        <dsp:cNvSpPr/>
      </dsp:nvSpPr>
      <dsp:spPr>
        <a:xfrm rot="5400000">
          <a:off x="9286584" y="1377255"/>
          <a:ext cx="428336" cy="501072"/>
        </a:xfrm>
        <a:prstGeom prst="rightArrow">
          <a:avLst>
            <a:gd name="adj1" fmla="val 60000"/>
            <a:gd name="adj2" fmla="val 50000"/>
          </a:avLst>
        </a:prstGeom>
        <a:gradFill rotWithShape="0">
          <a:gsLst>
            <a:gs pos="0">
              <a:schemeClr val="accent2">
                <a:hueOff val="1933084"/>
                <a:satOff val="-5548"/>
                <a:lumOff val="-8883"/>
                <a:alphaOff val="0"/>
                <a:satMod val="103000"/>
                <a:lumMod val="102000"/>
                <a:tint val="94000"/>
              </a:schemeClr>
            </a:gs>
            <a:gs pos="50000">
              <a:schemeClr val="accent2">
                <a:hueOff val="1933084"/>
                <a:satOff val="-5548"/>
                <a:lumOff val="-8883"/>
                <a:alphaOff val="0"/>
                <a:satMod val="110000"/>
                <a:lumMod val="100000"/>
                <a:shade val="100000"/>
              </a:schemeClr>
            </a:gs>
            <a:gs pos="100000">
              <a:schemeClr val="accent2">
                <a:hueOff val="1933084"/>
                <a:satOff val="-5548"/>
                <a:lumOff val="-8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9350431" y="1413623"/>
        <a:ext cx="300644" cy="299835"/>
      </dsp:txXfrm>
    </dsp:sp>
    <dsp:sp modelId="{55AD2F4C-3673-4A5B-902C-CD463FDE8DB3}">
      <dsp:nvSpPr>
        <dsp:cNvPr id="0" name=""/>
        <dsp:cNvSpPr/>
      </dsp:nvSpPr>
      <dsp:spPr>
        <a:xfrm>
          <a:off x="8490525" y="2044005"/>
          <a:ext cx="2020453" cy="1212272"/>
        </a:xfrm>
        <a:prstGeom prst="roundRect">
          <a:avLst>
            <a:gd name="adj" fmla="val 10000"/>
          </a:avLst>
        </a:prstGeom>
        <a:gradFill rotWithShape="0">
          <a:gsLst>
            <a:gs pos="0">
              <a:schemeClr val="accent2">
                <a:hueOff val="2343132"/>
                <a:satOff val="-6725"/>
                <a:lumOff val="-10767"/>
                <a:alphaOff val="0"/>
                <a:satMod val="103000"/>
                <a:lumMod val="102000"/>
                <a:tint val="94000"/>
              </a:schemeClr>
            </a:gs>
            <a:gs pos="50000">
              <a:schemeClr val="accent2">
                <a:hueOff val="2343132"/>
                <a:satOff val="-6725"/>
                <a:lumOff val="-10767"/>
                <a:alphaOff val="0"/>
                <a:satMod val="110000"/>
                <a:lumMod val="100000"/>
                <a:shade val="100000"/>
              </a:schemeClr>
            </a:gs>
            <a:gs pos="100000">
              <a:schemeClr val="accent2">
                <a:hueOff val="2343132"/>
                <a:satOff val="-6725"/>
                <a:lumOff val="-1076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Perform a blood test and Monitor blood sugar.   </a:t>
          </a:r>
          <a:endParaRPr lang="en-US" sz="1300" kern="1200"/>
        </a:p>
      </dsp:txBody>
      <dsp:txXfrm>
        <a:off x="8526031" y="2079511"/>
        <a:ext cx="1949441" cy="1141260"/>
      </dsp:txXfrm>
    </dsp:sp>
    <dsp:sp modelId="{094A2AB8-0EDA-4381-8B97-B8EE921585BA}">
      <dsp:nvSpPr>
        <dsp:cNvPr id="0" name=""/>
        <dsp:cNvSpPr/>
      </dsp:nvSpPr>
      <dsp:spPr>
        <a:xfrm rot="10800000">
          <a:off x="7884389" y="2399605"/>
          <a:ext cx="428336" cy="501072"/>
        </a:xfrm>
        <a:prstGeom prst="rightArrow">
          <a:avLst>
            <a:gd name="adj1" fmla="val 60000"/>
            <a:gd name="adj2" fmla="val 50000"/>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8012890" y="2499819"/>
        <a:ext cx="299835" cy="300644"/>
      </dsp:txXfrm>
    </dsp:sp>
    <dsp:sp modelId="{D4AB0CBF-0EEC-4E26-B247-950B04F1BCCD}">
      <dsp:nvSpPr>
        <dsp:cNvPr id="0" name=""/>
        <dsp:cNvSpPr/>
      </dsp:nvSpPr>
      <dsp:spPr>
        <a:xfrm>
          <a:off x="5661890" y="2044005"/>
          <a:ext cx="2020453" cy="1212272"/>
        </a:xfrm>
        <a:prstGeom prst="roundRect">
          <a:avLst>
            <a:gd name="adj" fmla="val 10000"/>
          </a:avLst>
        </a:prstGeom>
        <a:gradFill rotWithShape="0">
          <a:gsLst>
            <a:gs pos="0">
              <a:schemeClr val="accent2">
                <a:hueOff val="2928915"/>
                <a:satOff val="-8406"/>
                <a:lumOff val="-13459"/>
                <a:alphaOff val="0"/>
                <a:satMod val="103000"/>
                <a:lumMod val="102000"/>
                <a:tint val="94000"/>
              </a:schemeClr>
            </a:gs>
            <a:gs pos="50000">
              <a:schemeClr val="accent2">
                <a:hueOff val="2928915"/>
                <a:satOff val="-8406"/>
                <a:lumOff val="-13459"/>
                <a:alphaOff val="0"/>
                <a:satMod val="110000"/>
                <a:lumMod val="100000"/>
                <a:shade val="100000"/>
              </a:schemeClr>
            </a:gs>
            <a:gs pos="100000">
              <a:schemeClr val="accent2">
                <a:hueOff val="2928915"/>
                <a:satOff val="-8406"/>
                <a:lumOff val="-134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Perform an electrocardiogram (12-lead ECG) within 10 minutes of arriving in the emergency department.  </a:t>
          </a:r>
          <a:endParaRPr lang="en-US" sz="1300" kern="1200"/>
        </a:p>
      </dsp:txBody>
      <dsp:txXfrm>
        <a:off x="5697396" y="2079511"/>
        <a:ext cx="1949441" cy="1141260"/>
      </dsp:txXfrm>
    </dsp:sp>
    <dsp:sp modelId="{905A5F8A-D404-447B-A1A9-053AF7F5356E}">
      <dsp:nvSpPr>
        <dsp:cNvPr id="0" name=""/>
        <dsp:cNvSpPr/>
      </dsp:nvSpPr>
      <dsp:spPr>
        <a:xfrm rot="10800000">
          <a:off x="5055754" y="2399605"/>
          <a:ext cx="428336" cy="501072"/>
        </a:xfrm>
        <a:prstGeom prst="rightArrow">
          <a:avLst>
            <a:gd name="adj1" fmla="val 60000"/>
            <a:gd name="adj2" fmla="val 50000"/>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5184255" y="2499819"/>
        <a:ext cx="299835" cy="300644"/>
      </dsp:txXfrm>
    </dsp:sp>
    <dsp:sp modelId="{FB26ED53-656B-4DD2-B6E8-27202565F2BB}">
      <dsp:nvSpPr>
        <dsp:cNvPr id="0" name=""/>
        <dsp:cNvSpPr/>
      </dsp:nvSpPr>
      <dsp:spPr>
        <a:xfrm>
          <a:off x="2833255" y="2044005"/>
          <a:ext cx="2020453" cy="1212272"/>
        </a:xfrm>
        <a:prstGeom prst="roundRect">
          <a:avLst>
            <a:gd name="adj" fmla="val 10000"/>
          </a:avLst>
        </a:prstGeom>
        <a:gradFill rotWithShape="0">
          <a:gsLst>
            <a:gs pos="0">
              <a:schemeClr val="accent2">
                <a:hueOff val="3514698"/>
                <a:satOff val="-10087"/>
                <a:lumOff val="-16150"/>
                <a:alphaOff val="0"/>
                <a:satMod val="103000"/>
                <a:lumMod val="102000"/>
                <a:tint val="94000"/>
              </a:schemeClr>
            </a:gs>
            <a:gs pos="50000">
              <a:schemeClr val="accent2">
                <a:hueOff val="3514698"/>
                <a:satOff val="-10087"/>
                <a:lumOff val="-16150"/>
                <a:alphaOff val="0"/>
                <a:satMod val="110000"/>
                <a:lumMod val="100000"/>
                <a:shade val="100000"/>
              </a:schemeClr>
            </a:gs>
            <a:gs pos="100000">
              <a:schemeClr val="accent2">
                <a:hueOff val="3514698"/>
                <a:satOff val="-10087"/>
                <a:lumOff val="-1615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In case of STEMI, activate the emergency reperfusion protocol.  </a:t>
          </a:r>
          <a:endParaRPr lang="en-US" sz="1300" kern="1200"/>
        </a:p>
      </dsp:txBody>
      <dsp:txXfrm>
        <a:off x="2868761" y="2079511"/>
        <a:ext cx="1949441" cy="1141260"/>
      </dsp:txXfrm>
    </dsp:sp>
    <dsp:sp modelId="{7E1C9674-FD0B-412B-8B23-67BF8EB874AC}">
      <dsp:nvSpPr>
        <dsp:cNvPr id="0" name=""/>
        <dsp:cNvSpPr/>
      </dsp:nvSpPr>
      <dsp:spPr>
        <a:xfrm rot="10800000">
          <a:off x="2227119" y="2399605"/>
          <a:ext cx="428336" cy="501072"/>
        </a:xfrm>
        <a:prstGeom prst="rightArrow">
          <a:avLst>
            <a:gd name="adj1" fmla="val 60000"/>
            <a:gd name="adj2" fmla="val 50000"/>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2355620" y="2499819"/>
        <a:ext cx="299835" cy="300644"/>
      </dsp:txXfrm>
    </dsp:sp>
    <dsp:sp modelId="{44A651CC-B486-43EB-80F6-3964083F249E}">
      <dsp:nvSpPr>
        <dsp:cNvPr id="0" name=""/>
        <dsp:cNvSpPr/>
      </dsp:nvSpPr>
      <dsp:spPr>
        <a:xfrm>
          <a:off x="4621" y="2044005"/>
          <a:ext cx="2020453" cy="1212272"/>
        </a:xfrm>
        <a:prstGeom prst="roundRect">
          <a:avLst>
            <a:gd name="adj" fmla="val 10000"/>
          </a:avLst>
        </a:prstGeom>
        <a:gradFill rotWithShape="0">
          <a:gsLst>
            <a:gs pos="0">
              <a:schemeClr val="accent2">
                <a:hueOff val="4100481"/>
                <a:satOff val="-11768"/>
                <a:lumOff val="-18842"/>
                <a:alphaOff val="0"/>
                <a:satMod val="103000"/>
                <a:lumMod val="102000"/>
                <a:tint val="94000"/>
              </a:schemeClr>
            </a:gs>
            <a:gs pos="50000">
              <a:schemeClr val="accent2">
                <a:hueOff val="4100481"/>
                <a:satOff val="-11768"/>
                <a:lumOff val="-18842"/>
                <a:alphaOff val="0"/>
                <a:satMod val="110000"/>
                <a:lumMod val="100000"/>
                <a:shade val="100000"/>
              </a:schemeClr>
            </a:gs>
            <a:gs pos="100000">
              <a:schemeClr val="accent2">
                <a:hueOff val="4100481"/>
                <a:satOff val="-11768"/>
                <a:lumOff val="-1884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In case of NSTEMI or unstable angina, give a second antiplatelet and an anticoagulant.  </a:t>
          </a:r>
          <a:endParaRPr lang="en-US" sz="1300" kern="1200"/>
        </a:p>
      </dsp:txBody>
      <dsp:txXfrm>
        <a:off x="40127" y="2079511"/>
        <a:ext cx="1949441" cy="1141260"/>
      </dsp:txXfrm>
    </dsp:sp>
    <dsp:sp modelId="{8D215D2B-A2C1-4FF7-9B19-6B38EB843F5F}">
      <dsp:nvSpPr>
        <dsp:cNvPr id="0" name=""/>
        <dsp:cNvSpPr/>
      </dsp:nvSpPr>
      <dsp:spPr>
        <a:xfrm rot="5400000">
          <a:off x="800679" y="3397709"/>
          <a:ext cx="428336" cy="501072"/>
        </a:xfrm>
        <a:prstGeom prst="rightArrow">
          <a:avLst>
            <a:gd name="adj1" fmla="val 60000"/>
            <a:gd name="adj2" fmla="val 50000"/>
          </a:avLst>
        </a:prstGeom>
        <a:gradFill rotWithShape="0">
          <a:gsLst>
            <a:gs pos="0">
              <a:schemeClr val="accent2">
                <a:hueOff val="4510529"/>
                <a:satOff val="-12945"/>
                <a:lumOff val="-20726"/>
                <a:alphaOff val="0"/>
                <a:satMod val="103000"/>
                <a:lumMod val="102000"/>
                <a:tint val="94000"/>
              </a:schemeClr>
            </a:gs>
            <a:gs pos="50000">
              <a:schemeClr val="accent2">
                <a:hueOff val="4510529"/>
                <a:satOff val="-12945"/>
                <a:lumOff val="-20726"/>
                <a:alphaOff val="0"/>
                <a:satMod val="110000"/>
                <a:lumMod val="100000"/>
                <a:shade val="100000"/>
              </a:schemeClr>
            </a:gs>
            <a:gs pos="100000">
              <a:schemeClr val="accent2">
                <a:hueOff val="4510529"/>
                <a:satOff val="-12945"/>
                <a:lumOff val="-20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864526" y="3434077"/>
        <a:ext cx="300644" cy="299835"/>
      </dsp:txXfrm>
    </dsp:sp>
    <dsp:sp modelId="{7C09D282-B77A-4889-9EDB-2947BE59E000}">
      <dsp:nvSpPr>
        <dsp:cNvPr id="0" name=""/>
        <dsp:cNvSpPr/>
      </dsp:nvSpPr>
      <dsp:spPr>
        <a:xfrm>
          <a:off x="4621" y="4064458"/>
          <a:ext cx="2020453" cy="1212272"/>
        </a:xfrm>
        <a:prstGeom prst="roundRect">
          <a:avLst>
            <a:gd name="adj" fmla="val 10000"/>
          </a:avLst>
        </a:prstGeom>
        <a:gradFill rotWithShape="0">
          <a:gsLst>
            <a:gs pos="0">
              <a:schemeClr val="accent2">
                <a:hueOff val="4686264"/>
                <a:satOff val="-13449"/>
                <a:lumOff val="-21534"/>
                <a:alphaOff val="0"/>
                <a:satMod val="103000"/>
                <a:lumMod val="102000"/>
                <a:tint val="94000"/>
              </a:schemeClr>
            </a:gs>
            <a:gs pos="50000">
              <a:schemeClr val="accent2">
                <a:hueOff val="4686264"/>
                <a:satOff val="-13449"/>
                <a:lumOff val="-21534"/>
                <a:alphaOff val="0"/>
                <a:satMod val="110000"/>
                <a:lumMod val="100000"/>
                <a:shade val="100000"/>
              </a:schemeClr>
            </a:gs>
            <a:gs pos="100000">
              <a:schemeClr val="accent2">
                <a:hueOff val="4686264"/>
                <a:satOff val="-13449"/>
                <a:lumOff val="-2153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Perform a chest X-ray if the ECG is negative.  </a:t>
          </a:r>
          <a:endParaRPr lang="en-US" sz="1300" kern="1200"/>
        </a:p>
      </dsp:txBody>
      <dsp:txXfrm>
        <a:off x="40127" y="4099964"/>
        <a:ext cx="1949441" cy="1141260"/>
      </dsp:txXfrm>
    </dsp:sp>
    <dsp:sp modelId="{E6F4AA5E-1050-41B8-8A3C-DEA7488FC69B}">
      <dsp:nvSpPr>
        <dsp:cNvPr id="0" name=""/>
        <dsp:cNvSpPr/>
      </dsp:nvSpPr>
      <dsp:spPr>
        <a:xfrm>
          <a:off x="2202874" y="4420058"/>
          <a:ext cx="428336" cy="501072"/>
        </a:xfrm>
        <a:prstGeom prst="rightArrow">
          <a:avLst>
            <a:gd name="adj1" fmla="val 60000"/>
            <a:gd name="adj2" fmla="val 50000"/>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202874" y="4520272"/>
        <a:ext cx="299835" cy="300644"/>
      </dsp:txXfrm>
    </dsp:sp>
    <dsp:sp modelId="{0B9925FF-A519-4589-A776-938189797E1C}">
      <dsp:nvSpPr>
        <dsp:cNvPr id="0" name=""/>
        <dsp:cNvSpPr/>
      </dsp:nvSpPr>
      <dsp:spPr>
        <a:xfrm>
          <a:off x="2833255" y="4064458"/>
          <a:ext cx="2020453" cy="1212272"/>
        </a:xfrm>
        <a:prstGeom prst="roundRect">
          <a:avLst>
            <a:gd name="adj" fmla="val 10000"/>
          </a:avLst>
        </a:prstGeom>
        <a:gradFill rotWithShape="0">
          <a:gsLst>
            <a:gs pos="0">
              <a:schemeClr val="accent2">
                <a:hueOff val="5272048"/>
                <a:satOff val="-15131"/>
                <a:lumOff val="-24226"/>
                <a:alphaOff val="0"/>
                <a:satMod val="103000"/>
                <a:lumMod val="102000"/>
                <a:tint val="94000"/>
              </a:schemeClr>
            </a:gs>
            <a:gs pos="50000">
              <a:schemeClr val="accent2">
                <a:hueOff val="5272048"/>
                <a:satOff val="-15131"/>
                <a:lumOff val="-24226"/>
                <a:alphaOff val="0"/>
                <a:satMod val="110000"/>
                <a:lumMod val="100000"/>
                <a:shade val="100000"/>
              </a:schemeClr>
            </a:gs>
            <a:gs pos="100000">
              <a:schemeClr val="accent2">
                <a:hueOff val="5272048"/>
                <a:satOff val="-15131"/>
                <a:lumOff val="-242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Ensure continuous pain reassessment throughout the patient’s journey.  </a:t>
          </a:r>
          <a:endParaRPr lang="en-US" sz="1300" kern="1200"/>
        </a:p>
      </dsp:txBody>
      <dsp:txXfrm>
        <a:off x="2868761" y="4099964"/>
        <a:ext cx="1949441" cy="1141260"/>
      </dsp:txXfrm>
    </dsp:sp>
    <dsp:sp modelId="{EC002DB6-02E3-4677-A8EF-3DFB513218E6}">
      <dsp:nvSpPr>
        <dsp:cNvPr id="0" name=""/>
        <dsp:cNvSpPr/>
      </dsp:nvSpPr>
      <dsp:spPr>
        <a:xfrm>
          <a:off x="5031509" y="4420058"/>
          <a:ext cx="428336" cy="501072"/>
        </a:xfrm>
        <a:prstGeom prst="rightArrow">
          <a:avLst>
            <a:gd name="adj1" fmla="val 60000"/>
            <a:gd name="adj2" fmla="val 50000"/>
          </a:avLst>
        </a:prstGeom>
        <a:gradFill rotWithShape="0">
          <a:gsLst>
            <a:gs pos="0">
              <a:schemeClr val="accent2">
                <a:hueOff val="5799252"/>
                <a:satOff val="-16644"/>
                <a:lumOff val="-26648"/>
                <a:alphaOff val="0"/>
                <a:satMod val="103000"/>
                <a:lumMod val="102000"/>
                <a:tint val="94000"/>
              </a:schemeClr>
            </a:gs>
            <a:gs pos="50000">
              <a:schemeClr val="accent2">
                <a:hueOff val="5799252"/>
                <a:satOff val="-16644"/>
                <a:lumOff val="-26648"/>
                <a:alphaOff val="0"/>
                <a:satMod val="110000"/>
                <a:lumMod val="100000"/>
                <a:shade val="100000"/>
              </a:schemeClr>
            </a:gs>
            <a:gs pos="100000">
              <a:schemeClr val="accent2">
                <a:hueOff val="5799252"/>
                <a:satOff val="-16644"/>
                <a:lumOff val="-2664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031509" y="4520272"/>
        <a:ext cx="299835" cy="300644"/>
      </dsp:txXfrm>
    </dsp:sp>
    <dsp:sp modelId="{A1BAC01A-6FE3-4204-849A-A3D8CF81F3BD}">
      <dsp:nvSpPr>
        <dsp:cNvPr id="0" name=""/>
        <dsp:cNvSpPr/>
      </dsp:nvSpPr>
      <dsp:spPr>
        <a:xfrm>
          <a:off x="5661890" y="4064458"/>
          <a:ext cx="2020453" cy="1212272"/>
        </a:xfrm>
        <a:prstGeom prst="roundRect">
          <a:avLst>
            <a:gd name="adj" fmla="val 10000"/>
          </a:avLst>
        </a:prstGeom>
        <a:gradFill rotWithShape="0">
          <a:gsLst>
            <a:gs pos="0">
              <a:schemeClr val="accent2">
                <a:hueOff val="5857831"/>
                <a:satOff val="-16812"/>
                <a:lumOff val="-26917"/>
                <a:alphaOff val="0"/>
                <a:satMod val="103000"/>
                <a:lumMod val="102000"/>
                <a:tint val="94000"/>
              </a:schemeClr>
            </a:gs>
            <a:gs pos="50000">
              <a:schemeClr val="accent2">
                <a:hueOff val="5857831"/>
                <a:satOff val="-16812"/>
                <a:lumOff val="-26917"/>
                <a:alphaOff val="0"/>
                <a:satMod val="110000"/>
                <a:lumMod val="100000"/>
                <a:shade val="100000"/>
              </a:schemeClr>
            </a:gs>
            <a:gs pos="100000">
              <a:schemeClr val="accent2">
                <a:hueOff val="5857831"/>
                <a:satOff val="-16812"/>
                <a:lumOff val="-2691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Provide a calm environment for staff and patients.  </a:t>
          </a:r>
          <a:endParaRPr lang="en-US" sz="1300" kern="1200"/>
        </a:p>
      </dsp:txBody>
      <dsp:txXfrm>
        <a:off x="5697396" y="4099964"/>
        <a:ext cx="1949441" cy="1141260"/>
      </dsp:txXfrm>
    </dsp:sp>
    <dsp:sp modelId="{1E5B646E-F677-4195-8787-B17B93EBCAB9}">
      <dsp:nvSpPr>
        <dsp:cNvPr id="0" name=""/>
        <dsp:cNvSpPr/>
      </dsp:nvSpPr>
      <dsp:spPr>
        <a:xfrm>
          <a:off x="7860144" y="4420058"/>
          <a:ext cx="428336" cy="501072"/>
        </a:xfrm>
        <a:prstGeom prst="rightArrow">
          <a:avLst>
            <a:gd name="adj1" fmla="val 60000"/>
            <a:gd name="adj2" fmla="val 50000"/>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860144" y="4520272"/>
        <a:ext cx="299835" cy="300644"/>
      </dsp:txXfrm>
    </dsp:sp>
    <dsp:sp modelId="{50AC16C8-2C67-470D-8A9D-4B26D308C5C4}">
      <dsp:nvSpPr>
        <dsp:cNvPr id="0" name=""/>
        <dsp:cNvSpPr/>
      </dsp:nvSpPr>
      <dsp:spPr>
        <a:xfrm>
          <a:off x="8490525" y="4064458"/>
          <a:ext cx="2020453" cy="1212272"/>
        </a:xfrm>
        <a:prstGeom prst="roundRect">
          <a:avLst>
            <a:gd name="adj" fmla="val 10000"/>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Referral: transfer to a cardiology intensive care unit if the ECG confirms an acute coronary syndrome. </a:t>
          </a:r>
          <a:endParaRPr lang="en-US" sz="1300" kern="1200"/>
        </a:p>
      </dsp:txBody>
      <dsp:txXfrm>
        <a:off x="8526031" y="4099964"/>
        <a:ext cx="1949441" cy="11412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BE0204-03DE-46D6-8E90-C9FEE7C2E9C9}">
      <dsp:nvSpPr>
        <dsp:cNvPr id="0" name=""/>
        <dsp:cNvSpPr/>
      </dsp:nvSpPr>
      <dsp:spPr>
        <a:xfrm>
          <a:off x="606456" y="0"/>
          <a:ext cx="5453920" cy="545392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1C9B7FC-0FF3-47F0-8C17-901A6D051E8F}">
      <dsp:nvSpPr>
        <dsp:cNvPr id="0" name=""/>
        <dsp:cNvSpPr/>
      </dsp:nvSpPr>
      <dsp:spPr>
        <a:xfrm>
          <a:off x="1124578" y="518122"/>
          <a:ext cx="2127028" cy="21270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Mandatory referral to structured cardiac rehabilitation.</a:t>
          </a:r>
          <a:endParaRPr lang="en-US" sz="1900" kern="1200"/>
        </a:p>
      </dsp:txBody>
      <dsp:txXfrm>
        <a:off x="1228411" y="621955"/>
        <a:ext cx="1919362" cy="1919362"/>
      </dsp:txXfrm>
    </dsp:sp>
    <dsp:sp modelId="{F3A5CD40-60E3-4F7C-A2C7-D285A71AF2E8}">
      <dsp:nvSpPr>
        <dsp:cNvPr id="0" name=""/>
        <dsp:cNvSpPr/>
      </dsp:nvSpPr>
      <dsp:spPr>
        <a:xfrm>
          <a:off x="3415225" y="518122"/>
          <a:ext cx="2127028" cy="212702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Smoking: Urgent smoking cessation with drug support (patches or varenicline).</a:t>
          </a:r>
          <a:endParaRPr lang="en-US" sz="1900" kern="1200"/>
        </a:p>
      </dsp:txBody>
      <dsp:txXfrm>
        <a:off x="3519058" y="621955"/>
        <a:ext cx="1919362" cy="1919362"/>
      </dsp:txXfrm>
    </dsp:sp>
    <dsp:sp modelId="{B9215A1D-CD2B-489A-9D7C-F5557C0C8468}">
      <dsp:nvSpPr>
        <dsp:cNvPr id="0" name=""/>
        <dsp:cNvSpPr/>
      </dsp:nvSpPr>
      <dsp:spPr>
        <a:xfrm>
          <a:off x="1124578" y="2808768"/>
          <a:ext cx="2127028" cy="212702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Activity: Gradual return to physical work (construction) after checking ejection fraction.</a:t>
          </a:r>
          <a:endParaRPr lang="en-US" sz="1900" kern="1200"/>
        </a:p>
      </dsp:txBody>
      <dsp:txXfrm>
        <a:off x="1228411" y="2912601"/>
        <a:ext cx="1919362" cy="1919362"/>
      </dsp:txXfrm>
    </dsp:sp>
    <dsp:sp modelId="{DF959A3F-33C7-4F16-B018-388A33F34503}">
      <dsp:nvSpPr>
        <dsp:cNvPr id="0" name=""/>
        <dsp:cNvSpPr/>
      </dsp:nvSpPr>
      <dsp:spPr>
        <a:xfrm>
          <a:off x="3415225" y="2808768"/>
          <a:ext cx="2127028" cy="21270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Screening: Close blood sugar monitoring (HbA1c) given family history of type 2 diabetes.</a:t>
          </a:r>
          <a:endParaRPr lang="en-US" sz="1900" kern="1200"/>
        </a:p>
      </dsp:txBody>
      <dsp:txXfrm>
        <a:off x="3519058" y="2912601"/>
        <a:ext cx="1919362" cy="1919362"/>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1FD8F4E-0C47-CEDB-3DF8-F8B61AE0B37A}"/>
              </a:ext>
            </a:extLst>
          </p:cNvPr>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endParaRPr lang="en-GB"/>
          </a:p>
        </p:txBody>
      </p:sp>
      <p:sp>
        <p:nvSpPr>
          <p:cNvPr id="3" name="Sous-titre 2">
            <a:extLst>
              <a:ext uri="{FF2B5EF4-FFF2-40B4-BE49-F238E27FC236}">
                <a16:creationId xmlns:a16="http://schemas.microsoft.com/office/drawing/2014/main" id="{52270303-6BAC-FF0B-4CF3-6DA5FC8790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GB"/>
          </a:p>
        </p:txBody>
      </p:sp>
      <p:sp>
        <p:nvSpPr>
          <p:cNvPr id="4" name="Espace réservé de la date 3">
            <a:extLst>
              <a:ext uri="{FF2B5EF4-FFF2-40B4-BE49-F238E27FC236}">
                <a16:creationId xmlns:a16="http://schemas.microsoft.com/office/drawing/2014/main" id="{3CE136AE-B180-FDA0-B871-B93B89D0D627}"/>
              </a:ext>
            </a:extLst>
          </p:cNvPr>
          <p:cNvSpPr>
            <a:spLocks noGrp="1"/>
          </p:cNvSpPr>
          <p:nvPr>
            <p:ph type="dt" sz="half" idx="10"/>
          </p:nvPr>
        </p:nvSpPr>
        <p:spPr/>
        <p:txBody>
          <a:bodyPr/>
          <a:lstStyle/>
          <a:p>
            <a:fld id="{8046F9B5-A509-456C-AD65-BFAA76A58116}" type="datetimeFigureOut">
              <a:rPr lang="en-GB" smtClean="0"/>
              <a:t>17/07/2026</a:t>
            </a:fld>
            <a:endParaRPr lang="en-GB"/>
          </a:p>
        </p:txBody>
      </p:sp>
      <p:sp>
        <p:nvSpPr>
          <p:cNvPr id="5" name="Espace réservé du pied de page 4">
            <a:extLst>
              <a:ext uri="{FF2B5EF4-FFF2-40B4-BE49-F238E27FC236}">
                <a16:creationId xmlns:a16="http://schemas.microsoft.com/office/drawing/2014/main" id="{0C0D158C-D321-F447-B704-B08F02F01B6E}"/>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EFF02430-4CCB-AA7B-F4AA-8F8609C59DAD}"/>
              </a:ext>
            </a:extLst>
          </p:cNvPr>
          <p:cNvSpPr>
            <a:spLocks noGrp="1"/>
          </p:cNvSpPr>
          <p:nvPr>
            <p:ph type="sldNum" sz="quarter" idx="12"/>
          </p:nvPr>
        </p:nvSpPr>
        <p:spPr/>
        <p:txBody>
          <a:bodyPr/>
          <a:lstStyle/>
          <a:p>
            <a:fld id="{F075D5DA-9DD5-4727-93EB-B483EB5EEF69}" type="slidenum">
              <a:rPr lang="en-GB" smtClean="0"/>
              <a:t>‹N°›</a:t>
            </a:fld>
            <a:endParaRPr lang="en-GB"/>
          </a:p>
        </p:txBody>
      </p:sp>
    </p:spTree>
    <p:extLst>
      <p:ext uri="{BB962C8B-B14F-4D97-AF65-F5344CB8AC3E}">
        <p14:creationId xmlns:p14="http://schemas.microsoft.com/office/powerpoint/2010/main" val="1512532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8848C0D-A2D8-3F02-1973-9A70C9D951AA}"/>
              </a:ext>
            </a:extLst>
          </p:cNvPr>
          <p:cNvSpPr>
            <a:spLocks noGrp="1"/>
          </p:cNvSpPr>
          <p:nvPr>
            <p:ph type="title"/>
          </p:nvPr>
        </p:nvSpPr>
        <p:spPr/>
        <p:txBody>
          <a:bodyPr/>
          <a:lstStyle/>
          <a:p>
            <a:r>
              <a:rPr lang="fr-FR"/>
              <a:t>Modifiez le style du titre</a:t>
            </a:r>
            <a:endParaRPr lang="en-GB"/>
          </a:p>
        </p:txBody>
      </p:sp>
      <p:sp>
        <p:nvSpPr>
          <p:cNvPr id="3" name="Espace réservé du contenu 2">
            <a:extLst>
              <a:ext uri="{FF2B5EF4-FFF2-40B4-BE49-F238E27FC236}">
                <a16:creationId xmlns:a16="http://schemas.microsoft.com/office/drawing/2014/main" id="{ECEA462B-BAD2-717F-BFED-04DACE9A840F}"/>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e la date 3">
            <a:extLst>
              <a:ext uri="{FF2B5EF4-FFF2-40B4-BE49-F238E27FC236}">
                <a16:creationId xmlns:a16="http://schemas.microsoft.com/office/drawing/2014/main" id="{491EBA3F-525D-B090-AB82-D2E81504EBCB}"/>
              </a:ext>
            </a:extLst>
          </p:cNvPr>
          <p:cNvSpPr>
            <a:spLocks noGrp="1"/>
          </p:cNvSpPr>
          <p:nvPr>
            <p:ph type="dt" sz="half" idx="10"/>
          </p:nvPr>
        </p:nvSpPr>
        <p:spPr/>
        <p:txBody>
          <a:bodyPr/>
          <a:lstStyle/>
          <a:p>
            <a:fld id="{8046F9B5-A509-456C-AD65-BFAA76A58116}" type="datetimeFigureOut">
              <a:rPr lang="en-GB" smtClean="0"/>
              <a:t>17/07/2026</a:t>
            </a:fld>
            <a:endParaRPr lang="en-GB"/>
          </a:p>
        </p:txBody>
      </p:sp>
      <p:sp>
        <p:nvSpPr>
          <p:cNvPr id="5" name="Espace réservé du pied de page 4">
            <a:extLst>
              <a:ext uri="{FF2B5EF4-FFF2-40B4-BE49-F238E27FC236}">
                <a16:creationId xmlns:a16="http://schemas.microsoft.com/office/drawing/2014/main" id="{8F21D53C-574D-2563-E65A-2EE441F7AB71}"/>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5222FF83-AF83-108C-C85A-A38A9FBF01A7}"/>
              </a:ext>
            </a:extLst>
          </p:cNvPr>
          <p:cNvSpPr>
            <a:spLocks noGrp="1"/>
          </p:cNvSpPr>
          <p:nvPr>
            <p:ph type="sldNum" sz="quarter" idx="12"/>
          </p:nvPr>
        </p:nvSpPr>
        <p:spPr/>
        <p:txBody>
          <a:bodyPr/>
          <a:lstStyle/>
          <a:p>
            <a:fld id="{F075D5DA-9DD5-4727-93EB-B483EB5EEF69}" type="slidenum">
              <a:rPr lang="en-GB" smtClean="0"/>
              <a:t>‹N°›</a:t>
            </a:fld>
            <a:endParaRPr lang="en-GB"/>
          </a:p>
        </p:txBody>
      </p:sp>
    </p:spTree>
    <p:extLst>
      <p:ext uri="{BB962C8B-B14F-4D97-AF65-F5344CB8AC3E}">
        <p14:creationId xmlns:p14="http://schemas.microsoft.com/office/powerpoint/2010/main" val="3568871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91FF631-7562-C329-DDA1-63906C6BFC05}"/>
              </a:ext>
            </a:extLst>
          </p:cNvPr>
          <p:cNvSpPr>
            <a:spLocks noGrp="1"/>
          </p:cNvSpPr>
          <p:nvPr>
            <p:ph type="title"/>
          </p:nvPr>
        </p:nvSpPr>
        <p:spPr>
          <a:xfrm>
            <a:off x="831850" y="1709738"/>
            <a:ext cx="10515600" cy="2852737"/>
          </a:xfrm>
        </p:spPr>
        <p:txBody>
          <a:bodyPr anchor="b"/>
          <a:lstStyle>
            <a:lvl1pPr>
              <a:defRPr sz="6000"/>
            </a:lvl1pPr>
          </a:lstStyle>
          <a:p>
            <a:r>
              <a:rPr lang="fr-FR"/>
              <a:t>Modifiez le style du titre</a:t>
            </a:r>
            <a:endParaRPr lang="en-GB"/>
          </a:p>
        </p:txBody>
      </p:sp>
      <p:sp>
        <p:nvSpPr>
          <p:cNvPr id="3" name="Espace réservé du texte 2">
            <a:extLst>
              <a:ext uri="{FF2B5EF4-FFF2-40B4-BE49-F238E27FC236}">
                <a16:creationId xmlns:a16="http://schemas.microsoft.com/office/drawing/2014/main" id="{1279029F-D2D6-EC3B-8698-EF3F06DC14D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4203B649-BD50-1231-8B46-A7E1571E16B3}"/>
              </a:ext>
            </a:extLst>
          </p:cNvPr>
          <p:cNvSpPr>
            <a:spLocks noGrp="1"/>
          </p:cNvSpPr>
          <p:nvPr>
            <p:ph type="dt" sz="half" idx="10"/>
          </p:nvPr>
        </p:nvSpPr>
        <p:spPr/>
        <p:txBody>
          <a:bodyPr/>
          <a:lstStyle/>
          <a:p>
            <a:fld id="{8046F9B5-A509-456C-AD65-BFAA76A58116}" type="datetimeFigureOut">
              <a:rPr lang="en-GB" smtClean="0"/>
              <a:t>17/07/2026</a:t>
            </a:fld>
            <a:endParaRPr lang="en-GB"/>
          </a:p>
        </p:txBody>
      </p:sp>
      <p:sp>
        <p:nvSpPr>
          <p:cNvPr id="5" name="Espace réservé du pied de page 4">
            <a:extLst>
              <a:ext uri="{FF2B5EF4-FFF2-40B4-BE49-F238E27FC236}">
                <a16:creationId xmlns:a16="http://schemas.microsoft.com/office/drawing/2014/main" id="{C4432ED2-00D3-5023-45E9-3F074FCD497E}"/>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17E1D3C9-1EB8-4306-9B86-2D89D41311CF}"/>
              </a:ext>
            </a:extLst>
          </p:cNvPr>
          <p:cNvSpPr>
            <a:spLocks noGrp="1"/>
          </p:cNvSpPr>
          <p:nvPr>
            <p:ph type="sldNum" sz="quarter" idx="12"/>
          </p:nvPr>
        </p:nvSpPr>
        <p:spPr/>
        <p:txBody>
          <a:bodyPr/>
          <a:lstStyle/>
          <a:p>
            <a:fld id="{F075D5DA-9DD5-4727-93EB-B483EB5EEF69}" type="slidenum">
              <a:rPr lang="en-GB" smtClean="0"/>
              <a:t>‹N°›</a:t>
            </a:fld>
            <a:endParaRPr lang="en-GB"/>
          </a:p>
        </p:txBody>
      </p:sp>
    </p:spTree>
    <p:extLst>
      <p:ext uri="{BB962C8B-B14F-4D97-AF65-F5344CB8AC3E}">
        <p14:creationId xmlns:p14="http://schemas.microsoft.com/office/powerpoint/2010/main" val="1954309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1EFB947-2597-EFF0-6D29-9810A6A81C9E}"/>
              </a:ext>
            </a:extLst>
          </p:cNvPr>
          <p:cNvSpPr>
            <a:spLocks noGrp="1"/>
          </p:cNvSpPr>
          <p:nvPr>
            <p:ph type="title"/>
          </p:nvPr>
        </p:nvSpPr>
        <p:spPr/>
        <p:txBody>
          <a:bodyPr/>
          <a:lstStyle/>
          <a:p>
            <a:r>
              <a:rPr lang="fr-FR"/>
              <a:t>Modifiez le style du titre</a:t>
            </a:r>
            <a:endParaRPr lang="en-GB"/>
          </a:p>
        </p:txBody>
      </p:sp>
      <p:sp>
        <p:nvSpPr>
          <p:cNvPr id="3" name="Espace réservé du contenu 2">
            <a:extLst>
              <a:ext uri="{FF2B5EF4-FFF2-40B4-BE49-F238E27FC236}">
                <a16:creationId xmlns:a16="http://schemas.microsoft.com/office/drawing/2014/main" id="{5F6FCD51-68B5-A5EF-6889-4ACB6FCADF09}"/>
              </a:ext>
            </a:extLst>
          </p:cNvPr>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u contenu 3">
            <a:extLst>
              <a:ext uri="{FF2B5EF4-FFF2-40B4-BE49-F238E27FC236}">
                <a16:creationId xmlns:a16="http://schemas.microsoft.com/office/drawing/2014/main" id="{54FB33B2-9570-496B-9262-CEB452195479}"/>
              </a:ext>
            </a:extLst>
          </p:cNvPr>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5" name="Espace réservé de la date 4">
            <a:extLst>
              <a:ext uri="{FF2B5EF4-FFF2-40B4-BE49-F238E27FC236}">
                <a16:creationId xmlns:a16="http://schemas.microsoft.com/office/drawing/2014/main" id="{64455D6D-2035-CC18-2DA6-1F3C1BD437B1}"/>
              </a:ext>
            </a:extLst>
          </p:cNvPr>
          <p:cNvSpPr>
            <a:spLocks noGrp="1"/>
          </p:cNvSpPr>
          <p:nvPr>
            <p:ph type="dt" sz="half" idx="10"/>
          </p:nvPr>
        </p:nvSpPr>
        <p:spPr/>
        <p:txBody>
          <a:bodyPr/>
          <a:lstStyle/>
          <a:p>
            <a:fld id="{8046F9B5-A509-456C-AD65-BFAA76A58116}" type="datetimeFigureOut">
              <a:rPr lang="en-GB" smtClean="0"/>
              <a:t>17/07/2026</a:t>
            </a:fld>
            <a:endParaRPr lang="en-GB"/>
          </a:p>
        </p:txBody>
      </p:sp>
      <p:sp>
        <p:nvSpPr>
          <p:cNvPr id="6" name="Espace réservé du pied de page 5">
            <a:extLst>
              <a:ext uri="{FF2B5EF4-FFF2-40B4-BE49-F238E27FC236}">
                <a16:creationId xmlns:a16="http://schemas.microsoft.com/office/drawing/2014/main" id="{FD7B5781-5734-F434-93E4-708922543306}"/>
              </a:ext>
            </a:extLst>
          </p:cNvPr>
          <p:cNvSpPr>
            <a:spLocks noGrp="1"/>
          </p:cNvSpPr>
          <p:nvPr>
            <p:ph type="ftr" sz="quarter" idx="11"/>
          </p:nvPr>
        </p:nvSpPr>
        <p:spPr/>
        <p:txBody>
          <a:bodyPr/>
          <a:lstStyle/>
          <a:p>
            <a:endParaRPr lang="en-GB"/>
          </a:p>
        </p:txBody>
      </p:sp>
      <p:sp>
        <p:nvSpPr>
          <p:cNvPr id="7" name="Espace réservé du numéro de diapositive 6">
            <a:extLst>
              <a:ext uri="{FF2B5EF4-FFF2-40B4-BE49-F238E27FC236}">
                <a16:creationId xmlns:a16="http://schemas.microsoft.com/office/drawing/2014/main" id="{31E7A22F-17B1-4CB4-64E0-846FF9B475C0}"/>
              </a:ext>
            </a:extLst>
          </p:cNvPr>
          <p:cNvSpPr>
            <a:spLocks noGrp="1"/>
          </p:cNvSpPr>
          <p:nvPr>
            <p:ph type="sldNum" sz="quarter" idx="12"/>
          </p:nvPr>
        </p:nvSpPr>
        <p:spPr/>
        <p:txBody>
          <a:bodyPr/>
          <a:lstStyle/>
          <a:p>
            <a:fld id="{F075D5DA-9DD5-4727-93EB-B483EB5EEF69}" type="slidenum">
              <a:rPr lang="en-GB" smtClean="0"/>
              <a:t>‹N°›</a:t>
            </a:fld>
            <a:endParaRPr lang="en-GB"/>
          </a:p>
        </p:txBody>
      </p:sp>
    </p:spTree>
    <p:extLst>
      <p:ext uri="{BB962C8B-B14F-4D97-AF65-F5344CB8AC3E}">
        <p14:creationId xmlns:p14="http://schemas.microsoft.com/office/powerpoint/2010/main" val="2944189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EAA2A10-0148-56C1-760C-CA3F81FCCB49}"/>
              </a:ext>
            </a:extLst>
          </p:cNvPr>
          <p:cNvSpPr>
            <a:spLocks noGrp="1"/>
          </p:cNvSpPr>
          <p:nvPr>
            <p:ph type="title"/>
          </p:nvPr>
        </p:nvSpPr>
        <p:spPr>
          <a:xfrm>
            <a:off x="839788" y="365125"/>
            <a:ext cx="10515600" cy="1325563"/>
          </a:xfrm>
        </p:spPr>
        <p:txBody>
          <a:bodyPr/>
          <a:lstStyle/>
          <a:p>
            <a:r>
              <a:rPr lang="fr-FR"/>
              <a:t>Modifiez le style du titre</a:t>
            </a:r>
            <a:endParaRPr lang="en-GB"/>
          </a:p>
        </p:txBody>
      </p:sp>
      <p:sp>
        <p:nvSpPr>
          <p:cNvPr id="3" name="Espace réservé du texte 2">
            <a:extLst>
              <a:ext uri="{FF2B5EF4-FFF2-40B4-BE49-F238E27FC236}">
                <a16:creationId xmlns:a16="http://schemas.microsoft.com/office/drawing/2014/main" id="{F17A6019-883A-7720-7F46-AD2630BFCA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a:extLst>
              <a:ext uri="{FF2B5EF4-FFF2-40B4-BE49-F238E27FC236}">
                <a16:creationId xmlns:a16="http://schemas.microsoft.com/office/drawing/2014/main" id="{575566BD-495F-E9F4-EC60-26684D6817EC}"/>
              </a:ext>
            </a:extLst>
          </p:cNvPr>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5" name="Espace réservé du texte 4">
            <a:extLst>
              <a:ext uri="{FF2B5EF4-FFF2-40B4-BE49-F238E27FC236}">
                <a16:creationId xmlns:a16="http://schemas.microsoft.com/office/drawing/2014/main" id="{2DF44A74-FB9A-5679-7F22-F382CAD8D4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a:extLst>
              <a:ext uri="{FF2B5EF4-FFF2-40B4-BE49-F238E27FC236}">
                <a16:creationId xmlns:a16="http://schemas.microsoft.com/office/drawing/2014/main" id="{ABD199CC-4436-6725-03ED-37E00B5E7FAF}"/>
              </a:ext>
            </a:extLst>
          </p:cNvPr>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7" name="Espace réservé de la date 6">
            <a:extLst>
              <a:ext uri="{FF2B5EF4-FFF2-40B4-BE49-F238E27FC236}">
                <a16:creationId xmlns:a16="http://schemas.microsoft.com/office/drawing/2014/main" id="{09531AC4-1B9C-14B9-906D-46ECE58D0CA4}"/>
              </a:ext>
            </a:extLst>
          </p:cNvPr>
          <p:cNvSpPr>
            <a:spLocks noGrp="1"/>
          </p:cNvSpPr>
          <p:nvPr>
            <p:ph type="dt" sz="half" idx="10"/>
          </p:nvPr>
        </p:nvSpPr>
        <p:spPr/>
        <p:txBody>
          <a:bodyPr/>
          <a:lstStyle/>
          <a:p>
            <a:fld id="{8046F9B5-A509-456C-AD65-BFAA76A58116}" type="datetimeFigureOut">
              <a:rPr lang="en-GB" smtClean="0"/>
              <a:t>17/07/2026</a:t>
            </a:fld>
            <a:endParaRPr lang="en-GB"/>
          </a:p>
        </p:txBody>
      </p:sp>
      <p:sp>
        <p:nvSpPr>
          <p:cNvPr id="8" name="Espace réservé du pied de page 7">
            <a:extLst>
              <a:ext uri="{FF2B5EF4-FFF2-40B4-BE49-F238E27FC236}">
                <a16:creationId xmlns:a16="http://schemas.microsoft.com/office/drawing/2014/main" id="{6F5D936A-2393-6633-6744-6EDA93288412}"/>
              </a:ext>
            </a:extLst>
          </p:cNvPr>
          <p:cNvSpPr>
            <a:spLocks noGrp="1"/>
          </p:cNvSpPr>
          <p:nvPr>
            <p:ph type="ftr" sz="quarter" idx="11"/>
          </p:nvPr>
        </p:nvSpPr>
        <p:spPr/>
        <p:txBody>
          <a:bodyPr/>
          <a:lstStyle/>
          <a:p>
            <a:endParaRPr lang="en-GB"/>
          </a:p>
        </p:txBody>
      </p:sp>
      <p:sp>
        <p:nvSpPr>
          <p:cNvPr id="9" name="Espace réservé du numéro de diapositive 8">
            <a:extLst>
              <a:ext uri="{FF2B5EF4-FFF2-40B4-BE49-F238E27FC236}">
                <a16:creationId xmlns:a16="http://schemas.microsoft.com/office/drawing/2014/main" id="{FAC81E5F-8833-A286-E427-BC683289F6C7}"/>
              </a:ext>
            </a:extLst>
          </p:cNvPr>
          <p:cNvSpPr>
            <a:spLocks noGrp="1"/>
          </p:cNvSpPr>
          <p:nvPr>
            <p:ph type="sldNum" sz="quarter" idx="12"/>
          </p:nvPr>
        </p:nvSpPr>
        <p:spPr/>
        <p:txBody>
          <a:bodyPr/>
          <a:lstStyle/>
          <a:p>
            <a:fld id="{F075D5DA-9DD5-4727-93EB-B483EB5EEF69}" type="slidenum">
              <a:rPr lang="en-GB" smtClean="0"/>
              <a:t>‹N°›</a:t>
            </a:fld>
            <a:endParaRPr lang="en-GB"/>
          </a:p>
        </p:txBody>
      </p:sp>
    </p:spTree>
    <p:extLst>
      <p:ext uri="{BB962C8B-B14F-4D97-AF65-F5344CB8AC3E}">
        <p14:creationId xmlns:p14="http://schemas.microsoft.com/office/powerpoint/2010/main" val="745542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81F11F1-8CB4-E3CA-2BE0-AF7307D0E874}"/>
              </a:ext>
            </a:extLst>
          </p:cNvPr>
          <p:cNvSpPr>
            <a:spLocks noGrp="1"/>
          </p:cNvSpPr>
          <p:nvPr>
            <p:ph type="title"/>
          </p:nvPr>
        </p:nvSpPr>
        <p:spPr/>
        <p:txBody>
          <a:bodyPr/>
          <a:lstStyle/>
          <a:p>
            <a:r>
              <a:rPr lang="fr-FR"/>
              <a:t>Modifiez le style du titre</a:t>
            </a:r>
            <a:endParaRPr lang="en-GB"/>
          </a:p>
        </p:txBody>
      </p:sp>
      <p:sp>
        <p:nvSpPr>
          <p:cNvPr id="3" name="Espace réservé de la date 2">
            <a:extLst>
              <a:ext uri="{FF2B5EF4-FFF2-40B4-BE49-F238E27FC236}">
                <a16:creationId xmlns:a16="http://schemas.microsoft.com/office/drawing/2014/main" id="{F2E86B73-5E15-2E4D-A6F1-51EEB050C40E}"/>
              </a:ext>
            </a:extLst>
          </p:cNvPr>
          <p:cNvSpPr>
            <a:spLocks noGrp="1"/>
          </p:cNvSpPr>
          <p:nvPr>
            <p:ph type="dt" sz="half" idx="10"/>
          </p:nvPr>
        </p:nvSpPr>
        <p:spPr/>
        <p:txBody>
          <a:bodyPr/>
          <a:lstStyle/>
          <a:p>
            <a:fld id="{8046F9B5-A509-456C-AD65-BFAA76A58116}" type="datetimeFigureOut">
              <a:rPr lang="en-GB" smtClean="0"/>
              <a:t>17/07/2026</a:t>
            </a:fld>
            <a:endParaRPr lang="en-GB"/>
          </a:p>
        </p:txBody>
      </p:sp>
      <p:sp>
        <p:nvSpPr>
          <p:cNvPr id="4" name="Espace réservé du pied de page 3">
            <a:extLst>
              <a:ext uri="{FF2B5EF4-FFF2-40B4-BE49-F238E27FC236}">
                <a16:creationId xmlns:a16="http://schemas.microsoft.com/office/drawing/2014/main" id="{C5E613CA-8266-B7E6-6B8F-FAE284A21352}"/>
              </a:ext>
            </a:extLst>
          </p:cNvPr>
          <p:cNvSpPr>
            <a:spLocks noGrp="1"/>
          </p:cNvSpPr>
          <p:nvPr>
            <p:ph type="ftr" sz="quarter" idx="11"/>
          </p:nvPr>
        </p:nvSpPr>
        <p:spPr/>
        <p:txBody>
          <a:bodyPr/>
          <a:lstStyle/>
          <a:p>
            <a:endParaRPr lang="en-GB"/>
          </a:p>
        </p:txBody>
      </p:sp>
      <p:sp>
        <p:nvSpPr>
          <p:cNvPr id="5" name="Espace réservé du numéro de diapositive 4">
            <a:extLst>
              <a:ext uri="{FF2B5EF4-FFF2-40B4-BE49-F238E27FC236}">
                <a16:creationId xmlns:a16="http://schemas.microsoft.com/office/drawing/2014/main" id="{30D0E167-6021-4454-714B-1C4CAF2852B7}"/>
              </a:ext>
            </a:extLst>
          </p:cNvPr>
          <p:cNvSpPr>
            <a:spLocks noGrp="1"/>
          </p:cNvSpPr>
          <p:nvPr>
            <p:ph type="sldNum" sz="quarter" idx="12"/>
          </p:nvPr>
        </p:nvSpPr>
        <p:spPr/>
        <p:txBody>
          <a:bodyPr/>
          <a:lstStyle/>
          <a:p>
            <a:fld id="{F075D5DA-9DD5-4727-93EB-B483EB5EEF69}" type="slidenum">
              <a:rPr lang="en-GB" smtClean="0"/>
              <a:t>‹N°›</a:t>
            </a:fld>
            <a:endParaRPr lang="en-GB"/>
          </a:p>
        </p:txBody>
      </p:sp>
    </p:spTree>
    <p:extLst>
      <p:ext uri="{BB962C8B-B14F-4D97-AF65-F5344CB8AC3E}">
        <p14:creationId xmlns:p14="http://schemas.microsoft.com/office/powerpoint/2010/main" val="2851138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94AD9242-3142-E36D-B55F-88E6A5505828}"/>
              </a:ext>
            </a:extLst>
          </p:cNvPr>
          <p:cNvSpPr>
            <a:spLocks noGrp="1"/>
          </p:cNvSpPr>
          <p:nvPr>
            <p:ph type="dt" sz="half" idx="10"/>
          </p:nvPr>
        </p:nvSpPr>
        <p:spPr/>
        <p:txBody>
          <a:bodyPr/>
          <a:lstStyle/>
          <a:p>
            <a:fld id="{8046F9B5-A509-456C-AD65-BFAA76A58116}" type="datetimeFigureOut">
              <a:rPr lang="en-GB" smtClean="0"/>
              <a:t>17/07/2026</a:t>
            </a:fld>
            <a:endParaRPr lang="en-GB"/>
          </a:p>
        </p:txBody>
      </p:sp>
      <p:sp>
        <p:nvSpPr>
          <p:cNvPr id="3" name="Espace réservé du pied de page 2">
            <a:extLst>
              <a:ext uri="{FF2B5EF4-FFF2-40B4-BE49-F238E27FC236}">
                <a16:creationId xmlns:a16="http://schemas.microsoft.com/office/drawing/2014/main" id="{4C10E9E1-ECB3-E836-2442-1BA02DF1652E}"/>
              </a:ext>
            </a:extLst>
          </p:cNvPr>
          <p:cNvSpPr>
            <a:spLocks noGrp="1"/>
          </p:cNvSpPr>
          <p:nvPr>
            <p:ph type="ftr" sz="quarter" idx="11"/>
          </p:nvPr>
        </p:nvSpPr>
        <p:spPr/>
        <p:txBody>
          <a:bodyPr/>
          <a:lstStyle/>
          <a:p>
            <a:endParaRPr lang="en-GB"/>
          </a:p>
        </p:txBody>
      </p:sp>
      <p:sp>
        <p:nvSpPr>
          <p:cNvPr id="4" name="Espace réservé du numéro de diapositive 3">
            <a:extLst>
              <a:ext uri="{FF2B5EF4-FFF2-40B4-BE49-F238E27FC236}">
                <a16:creationId xmlns:a16="http://schemas.microsoft.com/office/drawing/2014/main" id="{BF94A155-D1FC-FAE1-DA90-679F6A216EAA}"/>
              </a:ext>
            </a:extLst>
          </p:cNvPr>
          <p:cNvSpPr>
            <a:spLocks noGrp="1"/>
          </p:cNvSpPr>
          <p:nvPr>
            <p:ph type="sldNum" sz="quarter" idx="12"/>
          </p:nvPr>
        </p:nvSpPr>
        <p:spPr/>
        <p:txBody>
          <a:bodyPr/>
          <a:lstStyle/>
          <a:p>
            <a:fld id="{F075D5DA-9DD5-4727-93EB-B483EB5EEF69}" type="slidenum">
              <a:rPr lang="en-GB" smtClean="0"/>
              <a:t>‹N°›</a:t>
            </a:fld>
            <a:endParaRPr lang="en-GB"/>
          </a:p>
        </p:txBody>
      </p:sp>
    </p:spTree>
    <p:extLst>
      <p:ext uri="{BB962C8B-B14F-4D97-AF65-F5344CB8AC3E}">
        <p14:creationId xmlns:p14="http://schemas.microsoft.com/office/powerpoint/2010/main" val="2769522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A38815C-88DE-9188-FCA6-311FEA649D4F}"/>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GB"/>
          </a:p>
        </p:txBody>
      </p:sp>
      <p:sp>
        <p:nvSpPr>
          <p:cNvPr id="3" name="Espace réservé du contenu 2">
            <a:extLst>
              <a:ext uri="{FF2B5EF4-FFF2-40B4-BE49-F238E27FC236}">
                <a16:creationId xmlns:a16="http://schemas.microsoft.com/office/drawing/2014/main" id="{C8A98B95-D2EE-1251-6F6A-FB93EFA8D0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u texte 3">
            <a:extLst>
              <a:ext uri="{FF2B5EF4-FFF2-40B4-BE49-F238E27FC236}">
                <a16:creationId xmlns:a16="http://schemas.microsoft.com/office/drawing/2014/main" id="{3994BA1E-DBE1-8F46-8E79-026FC3066C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74D99FCC-F993-1CD1-6A53-7A16326228CD}"/>
              </a:ext>
            </a:extLst>
          </p:cNvPr>
          <p:cNvSpPr>
            <a:spLocks noGrp="1"/>
          </p:cNvSpPr>
          <p:nvPr>
            <p:ph type="dt" sz="half" idx="10"/>
          </p:nvPr>
        </p:nvSpPr>
        <p:spPr/>
        <p:txBody>
          <a:bodyPr/>
          <a:lstStyle/>
          <a:p>
            <a:fld id="{8046F9B5-A509-456C-AD65-BFAA76A58116}" type="datetimeFigureOut">
              <a:rPr lang="en-GB" smtClean="0"/>
              <a:t>17/07/2026</a:t>
            </a:fld>
            <a:endParaRPr lang="en-GB"/>
          </a:p>
        </p:txBody>
      </p:sp>
      <p:sp>
        <p:nvSpPr>
          <p:cNvPr id="6" name="Espace réservé du pied de page 5">
            <a:extLst>
              <a:ext uri="{FF2B5EF4-FFF2-40B4-BE49-F238E27FC236}">
                <a16:creationId xmlns:a16="http://schemas.microsoft.com/office/drawing/2014/main" id="{0B10D672-7941-F7CF-CAEB-67FDEF516F19}"/>
              </a:ext>
            </a:extLst>
          </p:cNvPr>
          <p:cNvSpPr>
            <a:spLocks noGrp="1"/>
          </p:cNvSpPr>
          <p:nvPr>
            <p:ph type="ftr" sz="quarter" idx="11"/>
          </p:nvPr>
        </p:nvSpPr>
        <p:spPr/>
        <p:txBody>
          <a:bodyPr/>
          <a:lstStyle/>
          <a:p>
            <a:endParaRPr lang="en-GB"/>
          </a:p>
        </p:txBody>
      </p:sp>
      <p:sp>
        <p:nvSpPr>
          <p:cNvPr id="7" name="Espace réservé du numéro de diapositive 6">
            <a:extLst>
              <a:ext uri="{FF2B5EF4-FFF2-40B4-BE49-F238E27FC236}">
                <a16:creationId xmlns:a16="http://schemas.microsoft.com/office/drawing/2014/main" id="{5866F268-EFB5-7112-E05E-2B2FFC8135AF}"/>
              </a:ext>
            </a:extLst>
          </p:cNvPr>
          <p:cNvSpPr>
            <a:spLocks noGrp="1"/>
          </p:cNvSpPr>
          <p:nvPr>
            <p:ph type="sldNum" sz="quarter" idx="12"/>
          </p:nvPr>
        </p:nvSpPr>
        <p:spPr/>
        <p:txBody>
          <a:bodyPr/>
          <a:lstStyle/>
          <a:p>
            <a:fld id="{F075D5DA-9DD5-4727-93EB-B483EB5EEF69}" type="slidenum">
              <a:rPr lang="en-GB" smtClean="0"/>
              <a:t>‹N°›</a:t>
            </a:fld>
            <a:endParaRPr lang="en-GB"/>
          </a:p>
        </p:txBody>
      </p:sp>
    </p:spTree>
    <p:extLst>
      <p:ext uri="{BB962C8B-B14F-4D97-AF65-F5344CB8AC3E}">
        <p14:creationId xmlns:p14="http://schemas.microsoft.com/office/powerpoint/2010/main" val="4194069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663CA72-2A89-8293-74A7-57BC46568405}"/>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GB"/>
          </a:p>
        </p:txBody>
      </p:sp>
      <p:sp>
        <p:nvSpPr>
          <p:cNvPr id="3" name="Espace réservé pour une image  2">
            <a:extLst>
              <a:ext uri="{FF2B5EF4-FFF2-40B4-BE49-F238E27FC236}">
                <a16:creationId xmlns:a16="http://schemas.microsoft.com/office/drawing/2014/main" id="{107484AA-2F49-4E79-BEDE-F803076598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Espace réservé du texte 3">
            <a:extLst>
              <a:ext uri="{FF2B5EF4-FFF2-40B4-BE49-F238E27FC236}">
                <a16:creationId xmlns:a16="http://schemas.microsoft.com/office/drawing/2014/main" id="{A08E458D-3C7B-4AEA-0E80-E26A97E3FF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998BBF14-CB8A-9A59-24E1-3C31B2BE7F24}"/>
              </a:ext>
            </a:extLst>
          </p:cNvPr>
          <p:cNvSpPr>
            <a:spLocks noGrp="1"/>
          </p:cNvSpPr>
          <p:nvPr>
            <p:ph type="dt" sz="half" idx="10"/>
          </p:nvPr>
        </p:nvSpPr>
        <p:spPr/>
        <p:txBody>
          <a:bodyPr/>
          <a:lstStyle/>
          <a:p>
            <a:fld id="{8046F9B5-A509-456C-AD65-BFAA76A58116}" type="datetimeFigureOut">
              <a:rPr lang="en-GB" smtClean="0"/>
              <a:t>17/07/2026</a:t>
            </a:fld>
            <a:endParaRPr lang="en-GB"/>
          </a:p>
        </p:txBody>
      </p:sp>
      <p:sp>
        <p:nvSpPr>
          <p:cNvPr id="6" name="Espace réservé du pied de page 5">
            <a:extLst>
              <a:ext uri="{FF2B5EF4-FFF2-40B4-BE49-F238E27FC236}">
                <a16:creationId xmlns:a16="http://schemas.microsoft.com/office/drawing/2014/main" id="{270665E9-5D84-BD47-607B-FCBF28551EA1}"/>
              </a:ext>
            </a:extLst>
          </p:cNvPr>
          <p:cNvSpPr>
            <a:spLocks noGrp="1"/>
          </p:cNvSpPr>
          <p:nvPr>
            <p:ph type="ftr" sz="quarter" idx="11"/>
          </p:nvPr>
        </p:nvSpPr>
        <p:spPr/>
        <p:txBody>
          <a:bodyPr/>
          <a:lstStyle/>
          <a:p>
            <a:endParaRPr lang="en-GB"/>
          </a:p>
        </p:txBody>
      </p:sp>
      <p:sp>
        <p:nvSpPr>
          <p:cNvPr id="7" name="Espace réservé du numéro de diapositive 6">
            <a:extLst>
              <a:ext uri="{FF2B5EF4-FFF2-40B4-BE49-F238E27FC236}">
                <a16:creationId xmlns:a16="http://schemas.microsoft.com/office/drawing/2014/main" id="{644623CE-7EBB-74A2-2027-C6DE498E4FC5}"/>
              </a:ext>
            </a:extLst>
          </p:cNvPr>
          <p:cNvSpPr>
            <a:spLocks noGrp="1"/>
          </p:cNvSpPr>
          <p:nvPr>
            <p:ph type="sldNum" sz="quarter" idx="12"/>
          </p:nvPr>
        </p:nvSpPr>
        <p:spPr/>
        <p:txBody>
          <a:bodyPr/>
          <a:lstStyle/>
          <a:p>
            <a:fld id="{F075D5DA-9DD5-4727-93EB-B483EB5EEF69}" type="slidenum">
              <a:rPr lang="en-GB" smtClean="0"/>
              <a:t>‹N°›</a:t>
            </a:fld>
            <a:endParaRPr lang="en-GB"/>
          </a:p>
        </p:txBody>
      </p:sp>
    </p:spTree>
    <p:extLst>
      <p:ext uri="{BB962C8B-B14F-4D97-AF65-F5344CB8AC3E}">
        <p14:creationId xmlns:p14="http://schemas.microsoft.com/office/powerpoint/2010/main" val="3756648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AD1FC47-DB2D-7E14-96D1-0957C0818B3B}"/>
              </a:ext>
            </a:extLst>
          </p:cNvPr>
          <p:cNvSpPr>
            <a:spLocks noGrp="1"/>
          </p:cNvSpPr>
          <p:nvPr>
            <p:ph type="title"/>
          </p:nvPr>
        </p:nvSpPr>
        <p:spPr/>
        <p:txBody>
          <a:bodyPr/>
          <a:lstStyle/>
          <a:p>
            <a:r>
              <a:rPr lang="fr-FR"/>
              <a:t>Modifiez le style du titre</a:t>
            </a:r>
            <a:endParaRPr lang="en-GB"/>
          </a:p>
        </p:txBody>
      </p:sp>
      <p:sp>
        <p:nvSpPr>
          <p:cNvPr id="3" name="Espace réservé du texte vertical 2">
            <a:extLst>
              <a:ext uri="{FF2B5EF4-FFF2-40B4-BE49-F238E27FC236}">
                <a16:creationId xmlns:a16="http://schemas.microsoft.com/office/drawing/2014/main" id="{040BAEC1-4CE1-0CE2-B836-00F7D0341732}"/>
              </a:ext>
            </a:extLst>
          </p:cNvPr>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e la date 3">
            <a:extLst>
              <a:ext uri="{FF2B5EF4-FFF2-40B4-BE49-F238E27FC236}">
                <a16:creationId xmlns:a16="http://schemas.microsoft.com/office/drawing/2014/main" id="{8C2AC5C1-E95F-5406-568E-9FDC662C10B3}"/>
              </a:ext>
            </a:extLst>
          </p:cNvPr>
          <p:cNvSpPr>
            <a:spLocks noGrp="1"/>
          </p:cNvSpPr>
          <p:nvPr>
            <p:ph type="dt" sz="half" idx="10"/>
          </p:nvPr>
        </p:nvSpPr>
        <p:spPr/>
        <p:txBody>
          <a:bodyPr/>
          <a:lstStyle/>
          <a:p>
            <a:fld id="{8046F9B5-A509-456C-AD65-BFAA76A58116}" type="datetimeFigureOut">
              <a:rPr lang="en-GB" smtClean="0"/>
              <a:t>17/07/2026</a:t>
            </a:fld>
            <a:endParaRPr lang="en-GB"/>
          </a:p>
        </p:txBody>
      </p:sp>
      <p:sp>
        <p:nvSpPr>
          <p:cNvPr id="5" name="Espace réservé du pied de page 4">
            <a:extLst>
              <a:ext uri="{FF2B5EF4-FFF2-40B4-BE49-F238E27FC236}">
                <a16:creationId xmlns:a16="http://schemas.microsoft.com/office/drawing/2014/main" id="{EA8D164E-030B-9ADE-83D2-2CD239587FE0}"/>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7F9C4F1B-A9E6-576A-8603-27EE3A7A626E}"/>
              </a:ext>
            </a:extLst>
          </p:cNvPr>
          <p:cNvSpPr>
            <a:spLocks noGrp="1"/>
          </p:cNvSpPr>
          <p:nvPr>
            <p:ph type="sldNum" sz="quarter" idx="12"/>
          </p:nvPr>
        </p:nvSpPr>
        <p:spPr/>
        <p:txBody>
          <a:bodyPr/>
          <a:lstStyle/>
          <a:p>
            <a:fld id="{F075D5DA-9DD5-4727-93EB-B483EB5EEF69}" type="slidenum">
              <a:rPr lang="en-GB" smtClean="0"/>
              <a:t>‹N°›</a:t>
            </a:fld>
            <a:endParaRPr lang="en-GB"/>
          </a:p>
        </p:txBody>
      </p:sp>
    </p:spTree>
    <p:extLst>
      <p:ext uri="{BB962C8B-B14F-4D97-AF65-F5344CB8AC3E}">
        <p14:creationId xmlns:p14="http://schemas.microsoft.com/office/powerpoint/2010/main" val="2347618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a:extLst>
              <a:ext uri="{FF2B5EF4-FFF2-40B4-BE49-F238E27FC236}">
                <a16:creationId xmlns:a16="http://schemas.microsoft.com/office/drawing/2014/main" id="{91F4FFBC-A6CC-A3C9-D4F2-300BACF0AFB0}"/>
              </a:ext>
            </a:extLst>
          </p:cNvPr>
          <p:cNvSpPr>
            <a:spLocks noGrp="1"/>
          </p:cNvSpPr>
          <p:nvPr>
            <p:ph type="title" orient="vert"/>
          </p:nvPr>
        </p:nvSpPr>
        <p:spPr>
          <a:xfrm>
            <a:off x="8724900" y="365125"/>
            <a:ext cx="2628900" cy="5811838"/>
          </a:xfrm>
        </p:spPr>
        <p:txBody>
          <a:bodyPr vert="eaVert"/>
          <a:lstStyle/>
          <a:p>
            <a:r>
              <a:rPr lang="fr-FR"/>
              <a:t>Modifiez le style du titre</a:t>
            </a:r>
            <a:endParaRPr lang="en-GB"/>
          </a:p>
        </p:txBody>
      </p:sp>
      <p:sp>
        <p:nvSpPr>
          <p:cNvPr id="3" name="Espace réservé du texte vertical 2">
            <a:extLst>
              <a:ext uri="{FF2B5EF4-FFF2-40B4-BE49-F238E27FC236}">
                <a16:creationId xmlns:a16="http://schemas.microsoft.com/office/drawing/2014/main" id="{FAC5E573-9BD3-3102-F904-8F7BBB1869F7}"/>
              </a:ext>
            </a:extLst>
          </p:cNvPr>
          <p:cNvSpPr>
            <a:spLocks noGrp="1"/>
          </p:cNvSpPr>
          <p:nvPr>
            <p:ph type="body" orient="vert" idx="1"/>
          </p:nvPr>
        </p:nvSpPr>
        <p:spPr>
          <a:xfrm>
            <a:off x="838200"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e la date 3">
            <a:extLst>
              <a:ext uri="{FF2B5EF4-FFF2-40B4-BE49-F238E27FC236}">
                <a16:creationId xmlns:a16="http://schemas.microsoft.com/office/drawing/2014/main" id="{D1B38595-1B76-B929-3FAA-17C61FB67B49}"/>
              </a:ext>
            </a:extLst>
          </p:cNvPr>
          <p:cNvSpPr>
            <a:spLocks noGrp="1"/>
          </p:cNvSpPr>
          <p:nvPr>
            <p:ph type="dt" sz="half" idx="10"/>
          </p:nvPr>
        </p:nvSpPr>
        <p:spPr/>
        <p:txBody>
          <a:bodyPr/>
          <a:lstStyle/>
          <a:p>
            <a:fld id="{8046F9B5-A509-456C-AD65-BFAA76A58116}" type="datetimeFigureOut">
              <a:rPr lang="en-GB" smtClean="0"/>
              <a:t>17/07/2026</a:t>
            </a:fld>
            <a:endParaRPr lang="en-GB"/>
          </a:p>
        </p:txBody>
      </p:sp>
      <p:sp>
        <p:nvSpPr>
          <p:cNvPr id="5" name="Espace réservé du pied de page 4">
            <a:extLst>
              <a:ext uri="{FF2B5EF4-FFF2-40B4-BE49-F238E27FC236}">
                <a16:creationId xmlns:a16="http://schemas.microsoft.com/office/drawing/2014/main" id="{89EBFB61-37C4-7BBA-4A03-D4C345CB1883}"/>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42AC8200-92D6-6483-6B3A-0A7FD12653E0}"/>
              </a:ext>
            </a:extLst>
          </p:cNvPr>
          <p:cNvSpPr>
            <a:spLocks noGrp="1"/>
          </p:cNvSpPr>
          <p:nvPr>
            <p:ph type="sldNum" sz="quarter" idx="12"/>
          </p:nvPr>
        </p:nvSpPr>
        <p:spPr/>
        <p:txBody>
          <a:bodyPr/>
          <a:lstStyle/>
          <a:p>
            <a:fld id="{F075D5DA-9DD5-4727-93EB-B483EB5EEF69}" type="slidenum">
              <a:rPr lang="en-GB" smtClean="0"/>
              <a:t>‹N°›</a:t>
            </a:fld>
            <a:endParaRPr lang="en-GB"/>
          </a:p>
        </p:txBody>
      </p:sp>
    </p:spTree>
    <p:extLst>
      <p:ext uri="{BB962C8B-B14F-4D97-AF65-F5344CB8AC3E}">
        <p14:creationId xmlns:p14="http://schemas.microsoft.com/office/powerpoint/2010/main" val="649770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4AD03BF0-833C-7DD3-AEBC-E83AA8DD80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endParaRPr lang="en-GB"/>
          </a:p>
        </p:txBody>
      </p:sp>
      <p:sp>
        <p:nvSpPr>
          <p:cNvPr id="3" name="Espace réservé du texte 2">
            <a:extLst>
              <a:ext uri="{FF2B5EF4-FFF2-40B4-BE49-F238E27FC236}">
                <a16:creationId xmlns:a16="http://schemas.microsoft.com/office/drawing/2014/main" id="{7042D41B-AA46-38FB-781B-EC9CA2274E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e la date 3">
            <a:extLst>
              <a:ext uri="{FF2B5EF4-FFF2-40B4-BE49-F238E27FC236}">
                <a16:creationId xmlns:a16="http://schemas.microsoft.com/office/drawing/2014/main" id="{44CE6DCB-29FD-5EF5-0136-6FC4FF9369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046F9B5-A509-456C-AD65-BFAA76A58116}" type="datetimeFigureOut">
              <a:rPr lang="en-GB" smtClean="0"/>
              <a:t>17/07/2026</a:t>
            </a:fld>
            <a:endParaRPr lang="en-GB"/>
          </a:p>
        </p:txBody>
      </p:sp>
      <p:sp>
        <p:nvSpPr>
          <p:cNvPr id="5" name="Espace réservé du pied de page 4">
            <a:extLst>
              <a:ext uri="{FF2B5EF4-FFF2-40B4-BE49-F238E27FC236}">
                <a16:creationId xmlns:a16="http://schemas.microsoft.com/office/drawing/2014/main" id="{AC0EBE83-C754-B4EA-AD8A-1C38F44730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Espace réservé du numéro de diapositive 5">
            <a:extLst>
              <a:ext uri="{FF2B5EF4-FFF2-40B4-BE49-F238E27FC236}">
                <a16:creationId xmlns:a16="http://schemas.microsoft.com/office/drawing/2014/main" id="{D24D90D9-157C-8262-4051-D5617EE4BB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075D5DA-9DD5-4727-93EB-B483EB5EEF69}" type="slidenum">
              <a:rPr lang="en-GB" smtClean="0"/>
              <a:t>‹N°›</a:t>
            </a:fld>
            <a:endParaRPr lang="en-GB"/>
          </a:p>
        </p:txBody>
      </p:sp>
    </p:spTree>
    <p:extLst>
      <p:ext uri="{BB962C8B-B14F-4D97-AF65-F5344CB8AC3E}">
        <p14:creationId xmlns:p14="http://schemas.microsoft.com/office/powerpoint/2010/main" val="42221376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image" Target="../media/image10.jpeg"/><Relationship Id="rId9" Type="http://schemas.microsoft.com/office/2007/relationships/diagramDrawing" Target="../diagrams/drawing1.xml"/></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hyperlink" Target="https://www.nice.org.uk/search?q=Chest%20pain" TargetMode="External"/><Relationship Id="rId2" Type="http://schemas.openxmlformats.org/officeDocument/2006/relationships/hyperlink" Target="https://www.britishjournalofnursing.com/content/pathophysiology/the-cardiovascular-system-and-associated-disorders" TargetMode="Externa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hyperlink" Target="https://cks.nice.org.uk/topics/chest-pain/management/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Image 4">
            <a:extLst>
              <a:ext uri="{FF2B5EF4-FFF2-40B4-BE49-F238E27FC236}">
                <a16:creationId xmlns:a16="http://schemas.microsoft.com/office/drawing/2014/main" id="{CAA451D0-BA67-AB33-447A-F4BADD17E59F}"/>
              </a:ext>
            </a:extLst>
          </p:cNvPr>
          <p:cNvPicPr>
            <a:picLocks noChangeAspect="1"/>
          </p:cNvPicPr>
          <p:nvPr/>
        </p:nvPicPr>
        <p:blipFill>
          <a:blip r:embed="rId2"/>
          <a:srcRect l="6364" r="14324"/>
          <a:stretch>
            <a:fillRect/>
          </a:stretch>
        </p:blipFill>
        <p:spPr>
          <a:xfrm>
            <a:off x="2522358" y="10896"/>
            <a:ext cx="9669642" cy="6857990"/>
          </a:xfrm>
          <a:prstGeom prst="rect">
            <a:avLst/>
          </a:prstGeom>
        </p:spPr>
      </p:pic>
      <p:sp>
        <p:nvSpPr>
          <p:cNvPr id="35" name="Rectangle 34">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re 1">
            <a:extLst>
              <a:ext uri="{FF2B5EF4-FFF2-40B4-BE49-F238E27FC236}">
                <a16:creationId xmlns:a16="http://schemas.microsoft.com/office/drawing/2014/main" id="{5971CC9A-5726-7DFF-B58C-BF16EFF5EC3B}"/>
              </a:ext>
            </a:extLst>
          </p:cNvPr>
          <p:cNvSpPr>
            <a:spLocks noGrp="1"/>
          </p:cNvSpPr>
          <p:nvPr>
            <p:ph type="ctrTitle"/>
          </p:nvPr>
        </p:nvSpPr>
        <p:spPr>
          <a:xfrm>
            <a:off x="952228" y="743447"/>
            <a:ext cx="5339715" cy="3692028"/>
          </a:xfrm>
          <a:noFill/>
        </p:spPr>
        <p:txBody>
          <a:bodyPr>
            <a:normAutofit/>
          </a:bodyPr>
          <a:lstStyle/>
          <a:p>
            <a:pPr algn="l"/>
            <a:r>
              <a:rPr lang="en-GB" sz="4800" dirty="0"/>
              <a:t>Cardiovascular diseases - Case study : Myocardial infarction (heart attack) </a:t>
            </a:r>
          </a:p>
        </p:txBody>
      </p:sp>
      <p:sp>
        <p:nvSpPr>
          <p:cNvPr id="3" name="Sous-titre 2">
            <a:extLst>
              <a:ext uri="{FF2B5EF4-FFF2-40B4-BE49-F238E27FC236}">
                <a16:creationId xmlns:a16="http://schemas.microsoft.com/office/drawing/2014/main" id="{9DBAC529-FF9F-0CB8-5C2F-FA4288AA51A4}"/>
              </a:ext>
            </a:extLst>
          </p:cNvPr>
          <p:cNvSpPr>
            <a:spLocks noGrp="1"/>
          </p:cNvSpPr>
          <p:nvPr>
            <p:ph type="subTitle" idx="1"/>
          </p:nvPr>
        </p:nvSpPr>
        <p:spPr>
          <a:xfrm>
            <a:off x="952228" y="4629234"/>
            <a:ext cx="4582723" cy="1485319"/>
          </a:xfrm>
          <a:noFill/>
        </p:spPr>
        <p:txBody>
          <a:bodyPr>
            <a:normAutofit fontScale="92500" lnSpcReduction="20000"/>
          </a:bodyPr>
          <a:lstStyle/>
          <a:p>
            <a:pPr algn="l"/>
            <a:r>
              <a:rPr lang="en-GB" dirty="0"/>
              <a:t>By Mireille Matondo Bangu</a:t>
            </a:r>
          </a:p>
          <a:p>
            <a:pPr algn="l"/>
            <a:r>
              <a:rPr lang="en-GB" dirty="0"/>
              <a:t>(2328296)</a:t>
            </a:r>
          </a:p>
          <a:p>
            <a:pPr algn="just"/>
            <a:r>
              <a:rPr lang="en-GB" dirty="0"/>
              <a:t>Lecturers : Gillian Weaver </a:t>
            </a:r>
          </a:p>
          <a:p>
            <a:pPr algn="l"/>
            <a:r>
              <a:rPr lang="en-GB" dirty="0"/>
              <a:t>	       Rizwan Nadim</a:t>
            </a:r>
          </a:p>
        </p:txBody>
      </p:sp>
    </p:spTree>
    <p:extLst>
      <p:ext uri="{BB962C8B-B14F-4D97-AF65-F5344CB8AC3E}">
        <p14:creationId xmlns:p14="http://schemas.microsoft.com/office/powerpoint/2010/main" val="2183058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Rectangle 6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re 1">
            <a:extLst>
              <a:ext uri="{FF2B5EF4-FFF2-40B4-BE49-F238E27FC236}">
                <a16:creationId xmlns:a16="http://schemas.microsoft.com/office/drawing/2014/main" id="{6A59AF56-D458-154C-AC56-F11205576901}"/>
              </a:ext>
            </a:extLst>
          </p:cNvPr>
          <p:cNvSpPr>
            <a:spLocks noGrp="1"/>
          </p:cNvSpPr>
          <p:nvPr>
            <p:ph type="title"/>
          </p:nvPr>
        </p:nvSpPr>
        <p:spPr>
          <a:xfrm>
            <a:off x="826396" y="586855"/>
            <a:ext cx="4230100" cy="3387497"/>
          </a:xfrm>
        </p:spPr>
        <p:txBody>
          <a:bodyPr anchor="b">
            <a:normAutofit/>
          </a:bodyPr>
          <a:lstStyle/>
          <a:p>
            <a:r>
              <a:rPr lang="en-GB" sz="4000" dirty="0">
                <a:solidFill>
                  <a:srgbClr val="FFFFFF"/>
                </a:solidFill>
              </a:rPr>
              <a:t>	</a:t>
            </a:r>
            <a:r>
              <a:rPr lang="en-GB" sz="4000" dirty="0">
                <a:solidFill>
                  <a:srgbClr val="FFFFFF"/>
                </a:solidFill>
                <a:latin typeface="Arial" panose="020B0604020202020204" pitchFamily="34" charset="0"/>
                <a:cs typeface="Arial" panose="020B0604020202020204" pitchFamily="34" charset="0"/>
              </a:rPr>
              <a:t>Introduction</a:t>
            </a:r>
          </a:p>
        </p:txBody>
      </p:sp>
      <p:sp>
        <p:nvSpPr>
          <p:cNvPr id="50" name="Espace réservé du contenu 2">
            <a:extLst>
              <a:ext uri="{FF2B5EF4-FFF2-40B4-BE49-F238E27FC236}">
                <a16:creationId xmlns:a16="http://schemas.microsoft.com/office/drawing/2014/main" id="{557F176D-987F-A00D-3273-637D7072B3D7}"/>
              </a:ext>
            </a:extLst>
          </p:cNvPr>
          <p:cNvSpPr>
            <a:spLocks noGrp="1"/>
          </p:cNvSpPr>
          <p:nvPr>
            <p:ph idx="1"/>
          </p:nvPr>
        </p:nvSpPr>
        <p:spPr>
          <a:xfrm>
            <a:off x="5926619" y="649480"/>
            <a:ext cx="5915975" cy="5546047"/>
          </a:xfrm>
        </p:spPr>
        <p:txBody>
          <a:bodyPr anchor="ctr">
            <a:normAutofit lnSpcReduction="10000"/>
          </a:bodyPr>
          <a:lstStyle/>
          <a:p>
            <a:r>
              <a:rPr lang="en-GB" sz="1800" dirty="0">
                <a:latin typeface="Arial" panose="020B0604020202020204" pitchFamily="34" charset="0"/>
                <a:cs typeface="Arial" panose="020B0604020202020204" pitchFamily="34" charset="0"/>
              </a:rPr>
              <a:t>Cardiovascular disease is now the leading cause of death worldwide. As a matter of fact, they are not isolated pathologies, but they clearly result from a complex network of anatomical and systemic interactions. </a:t>
            </a:r>
          </a:p>
          <a:p>
            <a:r>
              <a:rPr lang="en-GB" sz="1800" dirty="0">
                <a:latin typeface="Arial" panose="020B0604020202020204" pitchFamily="34" charset="0"/>
                <a:cs typeface="Arial" panose="020B0604020202020204" pitchFamily="34" charset="0"/>
              </a:rPr>
              <a:t>My presentation will highlight the Myocardial infarction (heart attack)  as a major cardiovascular disease in the UK.</a:t>
            </a:r>
          </a:p>
          <a:p>
            <a:r>
              <a:rPr lang="en-GB" sz="1800" dirty="0">
                <a:latin typeface="Arial" panose="020B0604020202020204" pitchFamily="34" charset="0"/>
                <a:cs typeface="Arial" panose="020B0604020202020204" pitchFamily="34" charset="0"/>
              </a:rPr>
              <a:t>To support my presentation, I will introduce a  fictive clinical case of M. Diallo  a 57 old African with heart disorders. I will suggest  in M. Diallo assessment, how to structure a care of excellence based on the concept of PCP (Primary Care Provider / Patient Care Process) as well as the NICE guidelines. </a:t>
            </a:r>
          </a:p>
          <a:p>
            <a:r>
              <a:rPr lang="en-GB" sz="1800" dirty="0">
                <a:latin typeface="Arial" panose="020B0604020202020204" pitchFamily="34" charset="0"/>
                <a:cs typeface="Arial" panose="020B0604020202020204" pitchFamily="34" charset="0"/>
              </a:rPr>
              <a:t>I  will expose the heart network by underlying direct links between biological disorders, such as type 2 diabetes, and the failure of body structures.</a:t>
            </a:r>
          </a:p>
          <a:p>
            <a:r>
              <a:rPr lang="en-GB" sz="1800" dirty="0">
                <a:latin typeface="Arial" panose="020B0604020202020204" pitchFamily="34" charset="0"/>
                <a:cs typeface="Arial" panose="020B0604020202020204" pitchFamily="34" charset="0"/>
              </a:rPr>
              <a:t>To support my presentation, I will suggest how to structure a care of excellence based on the concept of PCP (Primary Care Provider / Patient Care Process) as well as the NICE guidelines. </a:t>
            </a:r>
          </a:p>
          <a:p>
            <a:endParaRPr lang="en-GB" sz="1400" dirty="0"/>
          </a:p>
        </p:txBody>
      </p:sp>
      <p:pic>
        <p:nvPicPr>
          <p:cNvPr id="29" name="Audio 28">
            <a:hlinkClick r:id="" action="ppaction://media"/>
            <a:extLst>
              <a:ext uri="{FF2B5EF4-FFF2-40B4-BE49-F238E27FC236}">
                <a16:creationId xmlns:a16="http://schemas.microsoft.com/office/drawing/2014/main" id="{8603A2BD-844E-2C49-DF97-DEEA2DD0231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1843943"/>
      </p:ext>
    </p:extLst>
  </p:cSld>
  <p:clrMapOvr>
    <a:masterClrMapping/>
  </p:clrMapOvr>
  <mc:AlternateContent xmlns:mc="http://schemas.openxmlformats.org/markup-compatibility/2006">
    <mc:Choice xmlns:p14="http://schemas.microsoft.com/office/powerpoint/2010/main" Requires="p14">
      <p:transition spd="slow" p14:dur="2000" advTm="76929"/>
    </mc:Choice>
    <mc:Fallback>
      <p:transition spd="slow" advTm="769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7356D506-8DFA-E5A0-C466-B12E11F30F13}"/>
              </a:ext>
            </a:extLst>
          </p:cNvPr>
          <p:cNvSpPr>
            <a:spLocks noGrp="1"/>
          </p:cNvSpPr>
          <p:nvPr>
            <p:ph type="title"/>
          </p:nvPr>
        </p:nvSpPr>
        <p:spPr>
          <a:xfrm>
            <a:off x="572493" y="238539"/>
            <a:ext cx="11018520" cy="1434415"/>
          </a:xfrm>
        </p:spPr>
        <p:txBody>
          <a:bodyPr anchor="b">
            <a:normAutofit/>
          </a:bodyPr>
          <a:lstStyle/>
          <a:p>
            <a:r>
              <a:rPr lang="en-GB" sz="3000" dirty="0"/>
              <a:t>Patient Profile.</a:t>
            </a:r>
            <a:br>
              <a:rPr lang="en-GB" sz="3000" dirty="0"/>
            </a:br>
            <a:r>
              <a:rPr lang="en-GB" sz="3000" dirty="0"/>
              <a:t>Identity: Mr. Diallo, 57 years old, building worker (structural work) </a:t>
            </a:r>
            <a:br>
              <a:rPr lang="en-GB" sz="3000" dirty="0"/>
            </a:br>
            <a:endParaRPr lang="en-GB" sz="3000" dirty="0"/>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Espace réservé du contenu 2">
            <a:extLst>
              <a:ext uri="{FF2B5EF4-FFF2-40B4-BE49-F238E27FC236}">
                <a16:creationId xmlns:a16="http://schemas.microsoft.com/office/drawing/2014/main" id="{B3194886-85AD-E9D6-1B11-FDA623F6BD74}"/>
              </a:ext>
            </a:extLst>
          </p:cNvPr>
          <p:cNvSpPr>
            <a:spLocks noGrp="1"/>
          </p:cNvSpPr>
          <p:nvPr>
            <p:ph idx="1"/>
          </p:nvPr>
        </p:nvSpPr>
        <p:spPr>
          <a:xfrm>
            <a:off x="572493" y="2071316"/>
            <a:ext cx="6713552" cy="4119172"/>
          </a:xfrm>
        </p:spPr>
        <p:txBody>
          <a:bodyPr anchor="t">
            <a:normAutofit/>
          </a:bodyPr>
          <a:lstStyle/>
          <a:p>
            <a:r>
              <a:rPr lang="en-GB" sz="1500" b="1" dirty="0"/>
              <a:t>Origin: West Africa</a:t>
            </a:r>
          </a:p>
          <a:p>
            <a:r>
              <a:rPr lang="en-GB" sz="1500" b="1" dirty="0"/>
              <a:t>Target condition : Myocardial infarction (heart attack), </a:t>
            </a:r>
            <a:r>
              <a:rPr lang="en-GB" sz="1500" dirty="0"/>
              <a:t>a major cardiovascular disease in the UK</a:t>
            </a:r>
          </a:p>
          <a:p>
            <a:r>
              <a:rPr lang="en-GB" sz="1500" b="1" dirty="0"/>
              <a:t>Cumulative risk factors:</a:t>
            </a:r>
          </a:p>
          <a:p>
            <a:pPr>
              <a:buFont typeface="Wingdings" panose="05000000000000000000" pitchFamily="2" charset="2"/>
              <a:buChar char="q"/>
            </a:pPr>
            <a:r>
              <a:rPr lang="en-GB" sz="1500" dirty="0"/>
              <a:t> Socio-professionals: heat stress, heavy handling, hourly precariousness, nomadic feeding (rich in salt and fats), barrier to access to secondary care.</a:t>
            </a:r>
          </a:p>
          <a:p>
            <a:pPr>
              <a:buFont typeface="Wingdings" panose="05000000000000000000" pitchFamily="2" charset="2"/>
              <a:buChar char="q"/>
            </a:pPr>
            <a:r>
              <a:rPr lang="en-GB" sz="1500" dirty="0"/>
              <a:t>Demographic Profile : Increased risk due to age (57 years) and ethnicity (higher prevalence of hypertension and cardiovascular complications among people of African descent in the UK)</a:t>
            </a:r>
          </a:p>
          <a:p>
            <a:pPr>
              <a:buFont typeface="Wingdings" panose="05000000000000000000" pitchFamily="2" charset="2"/>
              <a:buChar char="q"/>
            </a:pPr>
            <a:r>
              <a:rPr lang="en-GB" sz="1500" dirty="0"/>
              <a:t>Ethnic/genetic: cardiovascular predisposition (arterial hypertension settles earlier and more severe in Afro-descendant populations). Genetic factor of type 2 diabetes, increasing overall metabolic risk.</a:t>
            </a:r>
          </a:p>
          <a:p>
            <a:pPr>
              <a:buFont typeface="Wingdings" panose="05000000000000000000" pitchFamily="2" charset="2"/>
              <a:buChar char="q"/>
            </a:pPr>
            <a:r>
              <a:rPr lang="en-GB" sz="1500" dirty="0"/>
              <a:t>Metabolic: unrecognized type 2 diabetes, active smoking, one pack of cigarettes a day.</a:t>
            </a:r>
          </a:p>
          <a:p>
            <a:endParaRPr lang="en-GB" sz="1500" dirty="0"/>
          </a:p>
        </p:txBody>
      </p:sp>
      <p:pic>
        <p:nvPicPr>
          <p:cNvPr id="8" name="Image 7">
            <a:extLst>
              <a:ext uri="{FF2B5EF4-FFF2-40B4-BE49-F238E27FC236}">
                <a16:creationId xmlns:a16="http://schemas.microsoft.com/office/drawing/2014/main" id="{26726ADC-99B8-4999-01E6-213BC29DFC74}"/>
              </a:ext>
            </a:extLst>
          </p:cNvPr>
          <p:cNvPicPr>
            <a:picLocks noChangeAspect="1"/>
          </p:cNvPicPr>
          <p:nvPr/>
        </p:nvPicPr>
        <p:blipFill>
          <a:blip r:embed="rId4"/>
          <a:srcRect l="23997" r="3" b="3"/>
          <a:stretch>
            <a:fillRect/>
          </a:stretch>
        </p:blipFill>
        <p:spPr>
          <a:xfrm>
            <a:off x="7675658" y="2093976"/>
            <a:ext cx="3941064" cy="4096512"/>
          </a:xfrm>
          <a:prstGeom prst="rect">
            <a:avLst/>
          </a:prstGeom>
        </p:spPr>
      </p:pic>
      <p:pic>
        <p:nvPicPr>
          <p:cNvPr id="25" name="Audio 24">
            <a:hlinkClick r:id="" action="ppaction://media"/>
            <a:extLst>
              <a:ext uri="{FF2B5EF4-FFF2-40B4-BE49-F238E27FC236}">
                <a16:creationId xmlns:a16="http://schemas.microsoft.com/office/drawing/2014/main" id="{E6BC78E0-399D-71BE-D2C2-7950CFC0DA9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44615048"/>
      </p:ext>
    </p:extLst>
  </p:cSld>
  <p:clrMapOvr>
    <a:masterClrMapping/>
  </p:clrMapOvr>
  <mc:AlternateContent xmlns:mc="http://schemas.openxmlformats.org/markup-compatibility/2006">
    <mc:Choice xmlns:p14="http://schemas.microsoft.com/office/powerpoint/2010/main" Requires="p14">
      <p:transition spd="slow" p14:dur="2000" advTm="109614"/>
    </mc:Choice>
    <mc:Fallback>
      <p:transition spd="slow" advTm="1096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B65263DF-2BB6-60B2-C4D1-D870AB074A83}"/>
              </a:ext>
            </a:extLst>
          </p:cNvPr>
          <p:cNvSpPr>
            <a:spLocks noGrp="1"/>
          </p:cNvSpPr>
          <p:nvPr>
            <p:ph type="title"/>
          </p:nvPr>
        </p:nvSpPr>
        <p:spPr>
          <a:xfrm>
            <a:off x="5596501" y="489508"/>
            <a:ext cx="5754896" cy="1667569"/>
          </a:xfrm>
        </p:spPr>
        <p:txBody>
          <a:bodyPr anchor="b">
            <a:normAutofit/>
          </a:bodyPr>
          <a:lstStyle/>
          <a:p>
            <a:r>
              <a:rPr lang="en-GB" sz="4000" dirty="0">
                <a:latin typeface="Arial" panose="020B0604020202020204" pitchFamily="34" charset="0"/>
                <a:cs typeface="Arial" panose="020B0604020202020204" pitchFamily="34" charset="0"/>
              </a:rPr>
              <a:t>Initial Clinical Assessment</a:t>
            </a:r>
          </a:p>
        </p:txBody>
      </p:sp>
      <p:pic>
        <p:nvPicPr>
          <p:cNvPr id="7" name="Graphic 6" descr="Ambulance">
            <a:extLst>
              <a:ext uri="{FF2B5EF4-FFF2-40B4-BE49-F238E27FC236}">
                <a16:creationId xmlns:a16="http://schemas.microsoft.com/office/drawing/2014/main" id="{644960A9-4C46-6C90-C476-D7716C2D01B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8131" y="1806499"/>
            <a:ext cx="2355294" cy="2355294"/>
          </a:xfrm>
          <a:prstGeom prst="rect">
            <a:avLst/>
          </a:prstGeom>
        </p:spPr>
      </p:pic>
      <p:sp>
        <p:nvSpPr>
          <p:cNvPr id="3" name="Espace réservé du contenu 2">
            <a:extLst>
              <a:ext uri="{FF2B5EF4-FFF2-40B4-BE49-F238E27FC236}">
                <a16:creationId xmlns:a16="http://schemas.microsoft.com/office/drawing/2014/main" id="{70D55E36-C747-D707-47EC-67AAC0CBABAD}"/>
              </a:ext>
            </a:extLst>
          </p:cNvPr>
          <p:cNvSpPr>
            <a:spLocks noGrp="1"/>
          </p:cNvSpPr>
          <p:nvPr>
            <p:ph idx="1"/>
          </p:nvPr>
        </p:nvSpPr>
        <p:spPr>
          <a:xfrm>
            <a:off x="3423426" y="2157077"/>
            <a:ext cx="8341112" cy="3775371"/>
          </a:xfrm>
        </p:spPr>
        <p:txBody>
          <a:bodyPr anchor="t">
            <a:normAutofit fontScale="70000" lnSpcReduction="20000"/>
          </a:bodyPr>
          <a:lstStyle/>
          <a:p>
            <a:pPr algn="just"/>
            <a:r>
              <a:rPr lang="en-GB" sz="2600" dirty="0">
                <a:latin typeface="Arial" panose="020B0604020202020204" pitchFamily="34" charset="0"/>
                <a:cs typeface="Arial" panose="020B0604020202020204" pitchFamily="34" charset="0"/>
              </a:rPr>
              <a:t>At his arrival, the patient shows signs of acute cardiopulmonary distress. </a:t>
            </a:r>
          </a:p>
          <a:p>
            <a:pPr algn="just"/>
            <a:r>
              <a:rPr lang="en-GB" sz="2600" dirty="0">
                <a:latin typeface="Arial" panose="020B0604020202020204" pitchFamily="34" charset="0"/>
                <a:cs typeface="Arial" panose="020B0604020202020204" pitchFamily="34" charset="0"/>
              </a:rPr>
              <a:t>The NEWS2 (National Early Warning Score) from the NHS is applied immediately: Respiratory rate: 34 breaths per minute (Severe tachypnoea, sign of tissue hypoxia).</a:t>
            </a:r>
          </a:p>
          <a:p>
            <a:pPr algn="just"/>
            <a:r>
              <a:rPr lang="en-GB" sz="2600" dirty="0">
                <a:latin typeface="Arial" panose="020B0604020202020204" pitchFamily="34" charset="0"/>
                <a:cs typeface="Arial" panose="020B0604020202020204" pitchFamily="34" charset="0"/>
              </a:rPr>
              <a:t>Oxygen saturation: 94% (Moderate hypoxemia).</a:t>
            </a:r>
          </a:p>
          <a:p>
            <a:pPr algn="just"/>
            <a:r>
              <a:rPr lang="en-GB" sz="2600" dirty="0">
                <a:latin typeface="Arial" panose="020B0604020202020204" pitchFamily="34" charset="0"/>
                <a:cs typeface="Arial" panose="020B0604020202020204" pitchFamily="34" charset="0"/>
              </a:rPr>
              <a:t>Blood pressure: 98/60 mmHg (Hypotension, sign of early cardiogenic shock).</a:t>
            </a:r>
          </a:p>
          <a:p>
            <a:pPr algn="just"/>
            <a:r>
              <a:rPr lang="en-GB" sz="2600" dirty="0">
                <a:latin typeface="Arial" panose="020B0604020202020204" pitchFamily="34" charset="0"/>
                <a:cs typeface="Arial" panose="020B0604020202020204" pitchFamily="34" charset="0"/>
              </a:rPr>
              <a:t>Heart rate: 100 beats per minute (Compensatory tachycardia).</a:t>
            </a:r>
          </a:p>
          <a:p>
            <a:pPr algn="just"/>
            <a:r>
              <a:rPr lang="en-GB" sz="2600" dirty="0">
                <a:latin typeface="Arial" panose="020B0604020202020204" pitchFamily="34" charset="0"/>
                <a:cs typeface="Arial" panose="020B0604020202020204" pitchFamily="34" charset="0"/>
              </a:rPr>
              <a:t>Capillary refill time: 3 seconds (Slowness indicating poor peripheral perfusion). </a:t>
            </a:r>
          </a:p>
          <a:p>
            <a:pPr algn="just"/>
            <a:r>
              <a:rPr lang="en-GB" sz="2600" dirty="0">
                <a:latin typeface="Arial" panose="020B0604020202020204" pitchFamily="34" charset="0"/>
                <a:cs typeface="Arial" panose="020B0604020202020204" pitchFamily="34" charset="0"/>
              </a:rPr>
              <a:t>Mr. Diallo shows immediate gravity signs that need immediate attention. When a smoker experiences acute chest pain, the protocol for acute coronary syndrome (ACS) is recommended. However, oxygen saturation is at the lower limit of normal and does not require, at this stage, administration of oxygen.</a:t>
            </a:r>
          </a:p>
          <a:p>
            <a:endParaRPr lang="en-GB" sz="1100" dirty="0"/>
          </a:p>
          <a:p>
            <a:endParaRPr lang="en-GB" sz="1100" dirty="0"/>
          </a:p>
        </p:txBody>
      </p:sp>
      <p:sp>
        <p:nvSpPr>
          <p:cNvPr id="25" name="Rectangle 24">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Audio 20">
            <a:hlinkClick r:id="" action="ppaction://media"/>
            <a:extLst>
              <a:ext uri="{FF2B5EF4-FFF2-40B4-BE49-F238E27FC236}">
                <a16:creationId xmlns:a16="http://schemas.microsoft.com/office/drawing/2014/main" id="{0E715961-1FC0-8832-C287-C4E70D29FA0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0540933"/>
      </p:ext>
    </p:extLst>
  </p:cSld>
  <p:clrMapOvr>
    <a:masterClrMapping/>
  </p:clrMapOvr>
  <mc:AlternateContent xmlns:mc="http://schemas.openxmlformats.org/markup-compatibility/2006">
    <mc:Choice xmlns:p14="http://schemas.microsoft.com/office/powerpoint/2010/main" Requires="p14">
      <p:transition spd="slow" p14:dur="2000" advTm="63134"/>
    </mc:Choice>
    <mc:Fallback>
      <p:transition spd="slow" advTm="631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8C1BE15-6DFF-25C8-2A05-5B3BDF35C811}"/>
              </a:ext>
            </a:extLst>
          </p:cNvPr>
          <p:cNvSpPr>
            <a:spLocks noGrp="1"/>
          </p:cNvSpPr>
          <p:nvPr>
            <p:ph type="title"/>
          </p:nvPr>
        </p:nvSpPr>
        <p:spPr>
          <a:xfrm>
            <a:off x="5868557" y="1138036"/>
            <a:ext cx="5444382" cy="1402470"/>
          </a:xfrm>
        </p:spPr>
        <p:txBody>
          <a:bodyPr anchor="t">
            <a:normAutofit/>
          </a:bodyPr>
          <a:lstStyle/>
          <a:p>
            <a:r>
              <a:rPr lang="en-GB" sz="3200" dirty="0"/>
              <a:t>The cardiovascular system </a:t>
            </a:r>
          </a:p>
        </p:txBody>
      </p:sp>
      <p:pic>
        <p:nvPicPr>
          <p:cNvPr id="5" name="Picture 4" descr="Stéthoscope formé en cœur">
            <a:extLst>
              <a:ext uri="{FF2B5EF4-FFF2-40B4-BE49-F238E27FC236}">
                <a16:creationId xmlns:a16="http://schemas.microsoft.com/office/drawing/2014/main" id="{CEEC0ECD-C866-937F-E809-1E8DA9AF0FC7}"/>
              </a:ext>
            </a:extLst>
          </p:cNvPr>
          <p:cNvPicPr>
            <a:picLocks noChangeAspect="1"/>
          </p:cNvPicPr>
          <p:nvPr/>
        </p:nvPicPr>
        <p:blipFill>
          <a:blip r:embed="rId4"/>
          <a:srcRect l="19378" r="32174" b="-1"/>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Espace réservé du contenu 2">
            <a:extLst>
              <a:ext uri="{FF2B5EF4-FFF2-40B4-BE49-F238E27FC236}">
                <a16:creationId xmlns:a16="http://schemas.microsoft.com/office/drawing/2014/main" id="{9B6DFFF0-27BE-0D6D-962D-B71B2E97093C}"/>
              </a:ext>
            </a:extLst>
          </p:cNvPr>
          <p:cNvSpPr>
            <a:spLocks noGrp="1"/>
          </p:cNvSpPr>
          <p:nvPr>
            <p:ph idx="1"/>
          </p:nvPr>
        </p:nvSpPr>
        <p:spPr>
          <a:xfrm>
            <a:off x="5868557" y="1616928"/>
            <a:ext cx="5884828" cy="4525456"/>
          </a:xfrm>
        </p:spPr>
        <p:txBody>
          <a:bodyPr>
            <a:normAutofit/>
          </a:bodyPr>
          <a:lstStyle/>
          <a:p>
            <a:r>
              <a:rPr lang="en-GB" sz="1700" dirty="0"/>
              <a:t>For a better understanding of heart disease, it is essential to have a good knowledge of its anatomy and function as well as how various disorders can affect it.</a:t>
            </a:r>
          </a:p>
          <a:p>
            <a:r>
              <a:rPr lang="en-GB" sz="1700" dirty="0"/>
              <a:t>The cardiovascular system, which ensures blood circulation in the body, mainly consists of the heart, acting as a pump, and blood vessels, serving as transport routes.</a:t>
            </a:r>
          </a:p>
          <a:p>
            <a:r>
              <a:rPr lang="en-GB" sz="1700" dirty="0"/>
              <a:t>Its main role is to supply oxygen and nutrients to all organs of the body while evacuating waste.</a:t>
            </a:r>
          </a:p>
          <a:p>
            <a:r>
              <a:rPr lang="en-GB" sz="1700" dirty="0"/>
              <a:t>To operate properly, three key organs are needed: the heart, blood vessels and blood.</a:t>
            </a:r>
          </a:p>
          <a:p>
            <a:endParaRPr lang="en-GB" sz="1700" dirty="0"/>
          </a:p>
        </p:txBody>
      </p:sp>
      <p:pic>
        <p:nvPicPr>
          <p:cNvPr id="17" name="Audio 16">
            <a:hlinkClick r:id="" action="ppaction://media"/>
            <a:extLst>
              <a:ext uri="{FF2B5EF4-FFF2-40B4-BE49-F238E27FC236}">
                <a16:creationId xmlns:a16="http://schemas.microsoft.com/office/drawing/2014/main" id="{0E44BAB9-C41D-E66C-E867-CB1A9202B6D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40788358"/>
      </p:ext>
    </p:extLst>
  </p:cSld>
  <p:clrMapOvr>
    <a:masterClrMapping/>
  </p:clrMapOvr>
  <mc:AlternateContent xmlns:mc="http://schemas.openxmlformats.org/markup-compatibility/2006">
    <mc:Choice xmlns:p14="http://schemas.microsoft.com/office/powerpoint/2010/main" Requires="p14">
      <p:transition spd="slow" p14:dur="2000" advTm="42633"/>
    </mc:Choice>
    <mc:Fallback>
      <p:transition spd="slow" advTm="42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90351BEB-9E1D-CB09-459F-B9A056EE99CA}"/>
              </a:ext>
            </a:extLst>
          </p:cNvPr>
          <p:cNvSpPr>
            <a:spLocks noGrp="1"/>
          </p:cNvSpPr>
          <p:nvPr>
            <p:ph type="title"/>
          </p:nvPr>
        </p:nvSpPr>
        <p:spPr>
          <a:xfrm>
            <a:off x="804672" y="802955"/>
            <a:ext cx="4977976" cy="1454051"/>
          </a:xfrm>
        </p:spPr>
        <p:txBody>
          <a:bodyPr>
            <a:normAutofit/>
          </a:bodyPr>
          <a:lstStyle/>
          <a:p>
            <a:r>
              <a:rPr lang="en-GB" sz="3600" dirty="0">
                <a:solidFill>
                  <a:schemeClr val="tx2"/>
                </a:solidFill>
              </a:rPr>
              <a:t>Anatomy of the heart</a:t>
            </a:r>
          </a:p>
        </p:txBody>
      </p:sp>
      <p:sp>
        <p:nvSpPr>
          <p:cNvPr id="3" name="Espace réservé du contenu 2">
            <a:extLst>
              <a:ext uri="{FF2B5EF4-FFF2-40B4-BE49-F238E27FC236}">
                <a16:creationId xmlns:a16="http://schemas.microsoft.com/office/drawing/2014/main" id="{D20F17F9-550D-4CC6-4BD7-2216E7F6E1B1}"/>
              </a:ext>
            </a:extLst>
          </p:cNvPr>
          <p:cNvSpPr>
            <a:spLocks noGrp="1"/>
          </p:cNvSpPr>
          <p:nvPr>
            <p:ph idx="1"/>
          </p:nvPr>
        </p:nvSpPr>
        <p:spPr>
          <a:xfrm>
            <a:off x="804672" y="2421682"/>
            <a:ext cx="4977578" cy="3639289"/>
          </a:xfrm>
        </p:spPr>
        <p:txBody>
          <a:bodyPr anchor="ctr">
            <a:normAutofit/>
          </a:bodyPr>
          <a:lstStyle/>
          <a:p>
            <a:r>
              <a:rPr lang="en-GB" sz="1700" dirty="0">
                <a:solidFill>
                  <a:schemeClr val="tx2"/>
                </a:solidFill>
              </a:rPr>
              <a:t>The heart is the motor and central pump of the system, propelling blood throughout the body. It is divided into two distinct parts: the atrium, located at the top, and the ventricle, located at the bottom. </a:t>
            </a:r>
          </a:p>
          <a:p>
            <a:endParaRPr lang="en-GB" sz="1700" dirty="0">
              <a:solidFill>
                <a:schemeClr val="tx2"/>
              </a:solidFill>
            </a:endParaRPr>
          </a:p>
          <a:p>
            <a:r>
              <a:rPr lang="en-GB" sz="1700" dirty="0">
                <a:solidFill>
                  <a:schemeClr val="tx2"/>
                </a:solidFill>
              </a:rPr>
              <a:t>The atrium is subdivided into right and left atrium, while the ventricle is subdivided into right and left ventricle.</a:t>
            </a:r>
          </a:p>
          <a:p>
            <a:endParaRPr lang="en-GB" sz="1700" dirty="0">
              <a:solidFill>
                <a:schemeClr val="tx2"/>
              </a:solidFill>
            </a:endParaRPr>
          </a:p>
          <a:p>
            <a:r>
              <a:rPr lang="en-GB" sz="1700" dirty="0">
                <a:solidFill>
                  <a:schemeClr val="tx2"/>
                </a:solidFill>
              </a:rPr>
              <a:t>The atrium receives blood flowing into the heart, while the ventricle eject blood from the heart.</a:t>
            </a:r>
          </a:p>
          <a:p>
            <a:endParaRPr lang="en-GB" sz="17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Espace réservé du contenu 4">
            <a:extLst>
              <a:ext uri="{FF2B5EF4-FFF2-40B4-BE49-F238E27FC236}">
                <a16:creationId xmlns:a16="http://schemas.microsoft.com/office/drawing/2014/main" id="{F9F59F05-17AE-FE68-D077-9AECBCC7E2DE}"/>
              </a:ext>
            </a:extLst>
          </p:cNvPr>
          <p:cNvPicPr>
            <a:picLocks noChangeAspect="1"/>
          </p:cNvPicPr>
          <p:nvPr/>
        </p:nvPicPr>
        <p:blipFill>
          <a:blip r:embed="rId4"/>
          <a:stretch>
            <a:fillRect/>
          </a:stretch>
        </p:blipFill>
        <p:spPr>
          <a:xfrm>
            <a:off x="7746982" y="1981200"/>
            <a:ext cx="4404860" cy="3167554"/>
          </a:xfrm>
          <a:prstGeom prst="rect">
            <a:avLst/>
          </a:prstGeom>
        </p:spPr>
      </p:pic>
      <p:pic>
        <p:nvPicPr>
          <p:cNvPr id="11" name="Audio 10">
            <a:hlinkClick r:id="" action="ppaction://media"/>
            <a:extLst>
              <a:ext uri="{FF2B5EF4-FFF2-40B4-BE49-F238E27FC236}">
                <a16:creationId xmlns:a16="http://schemas.microsoft.com/office/drawing/2014/main" id="{19970786-92DC-E02C-783A-A2ACCB11F8F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74558044"/>
      </p:ext>
    </p:extLst>
  </p:cSld>
  <p:clrMapOvr>
    <a:masterClrMapping/>
  </p:clrMapOvr>
  <mc:AlternateContent xmlns:mc="http://schemas.openxmlformats.org/markup-compatibility/2006">
    <mc:Choice xmlns:p14="http://schemas.microsoft.com/office/powerpoint/2010/main" Requires="p14">
      <p:transition spd="slow" p14:dur="2000" advTm="35459"/>
    </mc:Choice>
    <mc:Fallback>
      <p:transition spd="slow" advTm="35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CCA6214E-16D3-23E1-455D-1FFA9A1CD0B3}"/>
              </a:ext>
            </a:extLst>
          </p:cNvPr>
          <p:cNvSpPr>
            <a:spLocks noGrp="1"/>
          </p:cNvSpPr>
          <p:nvPr>
            <p:ph type="title"/>
          </p:nvPr>
        </p:nvSpPr>
        <p:spPr>
          <a:xfrm>
            <a:off x="630936" y="640080"/>
            <a:ext cx="4818888" cy="1481328"/>
          </a:xfrm>
        </p:spPr>
        <p:txBody>
          <a:bodyPr anchor="b">
            <a:normAutofit/>
          </a:bodyPr>
          <a:lstStyle/>
          <a:p>
            <a:r>
              <a:rPr lang="en-GB" sz="5000" dirty="0"/>
              <a:t>The Blood vessels </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Espace réservé du contenu 2">
            <a:extLst>
              <a:ext uri="{FF2B5EF4-FFF2-40B4-BE49-F238E27FC236}">
                <a16:creationId xmlns:a16="http://schemas.microsoft.com/office/drawing/2014/main" id="{7668EB11-E612-15EA-89A8-56DDE38DC823}"/>
              </a:ext>
            </a:extLst>
          </p:cNvPr>
          <p:cNvSpPr>
            <a:spLocks noGrp="1"/>
          </p:cNvSpPr>
          <p:nvPr>
            <p:ph idx="1"/>
          </p:nvPr>
        </p:nvSpPr>
        <p:spPr>
          <a:xfrm>
            <a:off x="630936" y="2660904"/>
            <a:ext cx="4818888" cy="3547872"/>
          </a:xfrm>
        </p:spPr>
        <p:txBody>
          <a:bodyPr anchor="t">
            <a:normAutofit/>
          </a:bodyPr>
          <a:lstStyle/>
          <a:p>
            <a:r>
              <a:rPr lang="en-GB" sz="1200" dirty="0"/>
              <a:t>To ensure blood transport, the system uses three types of vessels: arteries, veins and capillaries. </a:t>
            </a:r>
          </a:p>
          <a:p>
            <a:r>
              <a:rPr lang="en-GB" sz="1200" b="1" u="sng" dirty="0"/>
              <a:t>Arteries</a:t>
            </a:r>
          </a:p>
          <a:p>
            <a:r>
              <a:rPr lang="en-GB" sz="1200" dirty="0"/>
              <a:t>The function of the arteries is to transport oxygen-rich blood from the heart to the organs. </a:t>
            </a:r>
          </a:p>
          <a:p>
            <a:r>
              <a:rPr lang="en-GB" sz="1200" b="1" u="sng" dirty="0"/>
              <a:t>Veins</a:t>
            </a:r>
            <a:r>
              <a:rPr lang="en-GB" sz="1200" dirty="0"/>
              <a:t> </a:t>
            </a:r>
          </a:p>
          <a:p>
            <a:r>
              <a:rPr lang="en-GB" sz="1200" dirty="0"/>
              <a:t>Veins bring used or deoxygenated blood back to the heart.</a:t>
            </a:r>
          </a:p>
          <a:p>
            <a:endParaRPr lang="en-GB" sz="1200" dirty="0"/>
          </a:p>
          <a:p>
            <a:r>
              <a:rPr lang="en-GB" sz="1200" b="1" u="sng" dirty="0"/>
              <a:t>Capillaries</a:t>
            </a:r>
            <a:r>
              <a:rPr lang="en-GB" sz="1200" dirty="0"/>
              <a:t> </a:t>
            </a:r>
          </a:p>
          <a:p>
            <a:r>
              <a:rPr lang="en-GB" sz="1200" dirty="0"/>
              <a:t>Capillaries are very fine vessels. they allow gas exchanges between oxygen and waste, resulting in the absorption of oxygen and the exhalation of carbon dioxide. These exchanges occur at the capillary-alveolar interface in the lungs. The coronary network: left and right coronary arteries, coming from the ascending aorta, providing specific irrigation of cardiac tissue.</a:t>
            </a:r>
          </a:p>
          <a:p>
            <a:endParaRPr lang="en-GB" sz="1200" dirty="0"/>
          </a:p>
        </p:txBody>
      </p:sp>
      <p:pic>
        <p:nvPicPr>
          <p:cNvPr id="5" name="Image 4">
            <a:extLst>
              <a:ext uri="{FF2B5EF4-FFF2-40B4-BE49-F238E27FC236}">
                <a16:creationId xmlns:a16="http://schemas.microsoft.com/office/drawing/2014/main" id="{74EEDAC8-D9B6-5C25-6917-2053924448AA}"/>
              </a:ext>
            </a:extLst>
          </p:cNvPr>
          <p:cNvPicPr>
            <a:picLocks noChangeAspect="1"/>
          </p:cNvPicPr>
          <p:nvPr/>
        </p:nvPicPr>
        <p:blipFill>
          <a:blip r:embed="rId4"/>
          <a:stretch>
            <a:fillRect/>
          </a:stretch>
        </p:blipFill>
        <p:spPr>
          <a:xfrm>
            <a:off x="6835698" y="1579775"/>
            <a:ext cx="4722318" cy="3698450"/>
          </a:xfrm>
          <a:prstGeom prst="rect">
            <a:avLst/>
          </a:prstGeom>
        </p:spPr>
      </p:pic>
      <p:pic>
        <p:nvPicPr>
          <p:cNvPr id="8" name="Audio 7">
            <a:hlinkClick r:id="" action="ppaction://media"/>
            <a:extLst>
              <a:ext uri="{FF2B5EF4-FFF2-40B4-BE49-F238E27FC236}">
                <a16:creationId xmlns:a16="http://schemas.microsoft.com/office/drawing/2014/main" id="{FE177836-1EC9-1B10-8CE2-CFB0DE1ACA9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85660674"/>
      </p:ext>
    </p:extLst>
  </p:cSld>
  <p:clrMapOvr>
    <a:masterClrMapping/>
  </p:clrMapOvr>
  <mc:AlternateContent xmlns:mc="http://schemas.openxmlformats.org/markup-compatibility/2006">
    <mc:Choice xmlns:p14="http://schemas.microsoft.com/office/powerpoint/2010/main" Requires="p14">
      <p:transition spd="slow" p14:dur="2000" advTm="30968"/>
    </mc:Choice>
    <mc:Fallback>
      <p:transition spd="slow" advTm="309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Freeform: Shape 1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Image 4">
            <a:extLst>
              <a:ext uri="{FF2B5EF4-FFF2-40B4-BE49-F238E27FC236}">
                <a16:creationId xmlns:a16="http://schemas.microsoft.com/office/drawing/2014/main" id="{7895DACF-D8A9-B17F-58B8-18FDB1291BC4}"/>
              </a:ext>
            </a:extLst>
          </p:cNvPr>
          <p:cNvPicPr>
            <a:picLocks noChangeAspect="1"/>
          </p:cNvPicPr>
          <p:nvPr/>
        </p:nvPicPr>
        <p:blipFill>
          <a:blip r:embed="rId4"/>
          <a:stretch>
            <a:fillRect/>
          </a:stretch>
        </p:blipFill>
        <p:spPr>
          <a:xfrm>
            <a:off x="6737497" y="13913"/>
            <a:ext cx="4777381" cy="306242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4" name="Arc 1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re 1">
            <a:extLst>
              <a:ext uri="{FF2B5EF4-FFF2-40B4-BE49-F238E27FC236}">
                <a16:creationId xmlns:a16="http://schemas.microsoft.com/office/drawing/2014/main" id="{19148F47-EF76-70EF-88F0-845D1698DD6B}"/>
              </a:ext>
            </a:extLst>
          </p:cNvPr>
          <p:cNvSpPr>
            <a:spLocks noGrp="1"/>
          </p:cNvSpPr>
          <p:nvPr>
            <p:ph type="title"/>
          </p:nvPr>
        </p:nvSpPr>
        <p:spPr>
          <a:xfrm>
            <a:off x="838201" y="479493"/>
            <a:ext cx="5257800" cy="1325563"/>
          </a:xfrm>
        </p:spPr>
        <p:txBody>
          <a:bodyPr>
            <a:normAutofit/>
          </a:bodyPr>
          <a:lstStyle/>
          <a:p>
            <a:r>
              <a:rPr lang="en-GB" dirty="0"/>
              <a:t>The blood</a:t>
            </a:r>
          </a:p>
        </p:txBody>
      </p:sp>
      <p:sp>
        <p:nvSpPr>
          <p:cNvPr id="3" name="Espace réservé du contenu 2">
            <a:extLst>
              <a:ext uri="{FF2B5EF4-FFF2-40B4-BE49-F238E27FC236}">
                <a16:creationId xmlns:a16="http://schemas.microsoft.com/office/drawing/2014/main" id="{D42372DB-B1DC-227A-3DDC-B6F238CD7C68}"/>
              </a:ext>
            </a:extLst>
          </p:cNvPr>
          <p:cNvSpPr>
            <a:spLocks noGrp="1"/>
          </p:cNvSpPr>
          <p:nvPr>
            <p:ph idx="1"/>
          </p:nvPr>
        </p:nvSpPr>
        <p:spPr>
          <a:xfrm>
            <a:off x="838200" y="1438507"/>
            <a:ext cx="5707565" cy="4738456"/>
          </a:xfrm>
        </p:spPr>
        <p:txBody>
          <a:bodyPr>
            <a:normAutofit/>
          </a:bodyPr>
          <a:lstStyle/>
          <a:p>
            <a:r>
              <a:rPr lang="en-GB" dirty="0"/>
              <a:t>Composed of </a:t>
            </a:r>
          </a:p>
          <a:p>
            <a:r>
              <a:rPr lang="en-GB" dirty="0"/>
              <a:t>red blood cells (are there to assure the transport of oxygen), </a:t>
            </a:r>
          </a:p>
          <a:p>
            <a:r>
              <a:rPr lang="en-GB" dirty="0"/>
              <a:t>white blood cells (are there to assure the  </a:t>
            </a:r>
            <a:r>
              <a:rPr lang="en-GB" dirty="0" err="1"/>
              <a:t>defense</a:t>
            </a:r>
            <a:r>
              <a:rPr lang="en-GB" dirty="0"/>
              <a:t> immunity), </a:t>
            </a:r>
          </a:p>
          <a:p>
            <a:r>
              <a:rPr lang="en-GB" dirty="0"/>
              <a:t>platelets help in the formation of blood clots to stop bleeding. </a:t>
            </a:r>
          </a:p>
          <a:p>
            <a:r>
              <a:rPr lang="en-GB" dirty="0"/>
              <a:t>and plasma which carries nutrients, hormones, and waste</a:t>
            </a:r>
          </a:p>
        </p:txBody>
      </p:sp>
      <p:pic>
        <p:nvPicPr>
          <p:cNvPr id="8" name="Audio 7">
            <a:hlinkClick r:id="" action="ppaction://media"/>
            <a:extLst>
              <a:ext uri="{FF2B5EF4-FFF2-40B4-BE49-F238E27FC236}">
                <a16:creationId xmlns:a16="http://schemas.microsoft.com/office/drawing/2014/main" id="{E8DE03BF-58F4-B4B0-E63F-D515025FA9B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5180005"/>
      </p:ext>
    </p:extLst>
  </p:cSld>
  <p:clrMapOvr>
    <a:masterClrMapping/>
  </p:clrMapOvr>
  <mc:AlternateContent xmlns:mc="http://schemas.openxmlformats.org/markup-compatibility/2006">
    <mc:Choice xmlns:p14="http://schemas.microsoft.com/office/powerpoint/2010/main" Requires="p14">
      <p:transition spd="slow" p14:dur="2000" advTm="12823"/>
    </mc:Choice>
    <mc:Fallback>
      <p:transition spd="slow" advTm="12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4A59BF8A-50F5-9BA6-9360-6B3163013886}"/>
              </a:ext>
            </a:extLst>
          </p:cNvPr>
          <p:cNvSpPr>
            <a:spLocks noGrp="1"/>
          </p:cNvSpPr>
          <p:nvPr>
            <p:ph type="title"/>
          </p:nvPr>
        </p:nvSpPr>
        <p:spPr>
          <a:xfrm>
            <a:off x="630936" y="640080"/>
            <a:ext cx="4818888" cy="1481328"/>
          </a:xfrm>
        </p:spPr>
        <p:txBody>
          <a:bodyPr anchor="b">
            <a:normAutofit/>
          </a:bodyPr>
          <a:lstStyle/>
          <a:p>
            <a:r>
              <a:rPr lang="en-GB" sz="5400" dirty="0"/>
              <a:t>Disorders</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Espace réservé du contenu 2">
            <a:extLst>
              <a:ext uri="{FF2B5EF4-FFF2-40B4-BE49-F238E27FC236}">
                <a16:creationId xmlns:a16="http://schemas.microsoft.com/office/drawing/2014/main" id="{C358B6C4-EA7B-40E6-D990-EFE036DF0190}"/>
              </a:ext>
            </a:extLst>
          </p:cNvPr>
          <p:cNvSpPr>
            <a:spLocks noGrp="1"/>
          </p:cNvSpPr>
          <p:nvPr>
            <p:ph idx="1"/>
          </p:nvPr>
        </p:nvSpPr>
        <p:spPr>
          <a:xfrm>
            <a:off x="630936" y="2660904"/>
            <a:ext cx="4818888" cy="3547872"/>
          </a:xfrm>
        </p:spPr>
        <p:txBody>
          <a:bodyPr anchor="t">
            <a:normAutofit/>
          </a:bodyPr>
          <a:lstStyle/>
          <a:p>
            <a:r>
              <a:rPr lang="en-GB" sz="1700" dirty="0"/>
              <a:t>According to BJN (British Journal of Nursing), among the conditions that can affect the cardiovascular system are atherosclerosis, myocardial infarction, endocarditis, rheumatic heart diseases, cardiomyopathy, heart failure (or congestive heart failure), angina pectoris, and cardiogenic shock. </a:t>
            </a:r>
          </a:p>
          <a:p>
            <a:r>
              <a:rPr lang="en-GB" sz="1700" dirty="0"/>
              <a:t>However, coronary heart disease (CHD) is considered the most significant heart disorder due to its high prevalence in both men and women, as well as its economic impact. </a:t>
            </a:r>
          </a:p>
        </p:txBody>
      </p:sp>
      <p:pic>
        <p:nvPicPr>
          <p:cNvPr id="19" name="Image 18">
            <a:extLst>
              <a:ext uri="{FF2B5EF4-FFF2-40B4-BE49-F238E27FC236}">
                <a16:creationId xmlns:a16="http://schemas.microsoft.com/office/drawing/2014/main" id="{1B9A27B4-9F45-34BC-8651-68D156136CF9}"/>
              </a:ext>
            </a:extLst>
          </p:cNvPr>
          <p:cNvPicPr>
            <a:picLocks noChangeAspect="1"/>
          </p:cNvPicPr>
          <p:nvPr/>
        </p:nvPicPr>
        <p:blipFill>
          <a:blip r:embed="rId4"/>
          <a:stretch>
            <a:fillRect/>
          </a:stretch>
        </p:blipFill>
        <p:spPr>
          <a:xfrm>
            <a:off x="5678625" y="1684438"/>
            <a:ext cx="4514850" cy="4327718"/>
          </a:xfrm>
          <a:prstGeom prst="rect">
            <a:avLst/>
          </a:prstGeom>
        </p:spPr>
      </p:pic>
      <p:pic>
        <p:nvPicPr>
          <p:cNvPr id="13" name="Audio 12">
            <a:hlinkClick r:id="" action="ppaction://media"/>
            <a:extLst>
              <a:ext uri="{FF2B5EF4-FFF2-40B4-BE49-F238E27FC236}">
                <a16:creationId xmlns:a16="http://schemas.microsoft.com/office/drawing/2014/main" id="{5124B0CB-37B4-CAE4-847A-DCABCB73575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80087689"/>
      </p:ext>
    </p:extLst>
  </p:cSld>
  <p:clrMapOvr>
    <a:masterClrMapping/>
  </p:clrMapOvr>
  <mc:AlternateContent xmlns:mc="http://schemas.openxmlformats.org/markup-compatibility/2006">
    <mc:Choice xmlns:p14="http://schemas.microsoft.com/office/powerpoint/2010/main" Requires="p14">
      <p:transition spd="slow" p14:dur="2000" advTm="33262"/>
    </mc:Choice>
    <mc:Fallback>
      <p:transition spd="slow" advTm="33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631C5F68-B2DD-5BC4-2D33-65B54977D87E}"/>
              </a:ext>
            </a:extLst>
          </p:cNvPr>
          <p:cNvSpPr>
            <a:spLocks noGrp="1"/>
          </p:cNvSpPr>
          <p:nvPr>
            <p:ph type="title"/>
          </p:nvPr>
        </p:nvSpPr>
        <p:spPr>
          <a:xfrm>
            <a:off x="688743" y="1153571"/>
            <a:ext cx="3200400" cy="4461163"/>
          </a:xfrm>
        </p:spPr>
        <p:txBody>
          <a:bodyPr>
            <a:normAutofit/>
          </a:bodyPr>
          <a:lstStyle/>
          <a:p>
            <a:r>
              <a:rPr lang="en-GB">
                <a:solidFill>
                  <a:srgbClr val="FFFFFF"/>
                </a:solidFill>
              </a:rPr>
              <a:t>Physiological impact of a heart attack</a:t>
            </a:r>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Espace réservé du contenu 2">
            <a:extLst>
              <a:ext uri="{FF2B5EF4-FFF2-40B4-BE49-F238E27FC236}">
                <a16:creationId xmlns:a16="http://schemas.microsoft.com/office/drawing/2014/main" id="{44E1E0D7-1B5A-526C-8F86-3BCFB4EE85A9}"/>
              </a:ext>
            </a:extLst>
          </p:cNvPr>
          <p:cNvSpPr>
            <a:spLocks noGrp="1"/>
          </p:cNvSpPr>
          <p:nvPr>
            <p:ph idx="1"/>
          </p:nvPr>
        </p:nvSpPr>
        <p:spPr>
          <a:xfrm>
            <a:off x="4447308" y="591344"/>
            <a:ext cx="6906491" cy="5585619"/>
          </a:xfrm>
        </p:spPr>
        <p:txBody>
          <a:bodyPr anchor="ctr">
            <a:normAutofit/>
          </a:bodyPr>
          <a:lstStyle/>
          <a:p>
            <a:r>
              <a:rPr lang="en-GB" dirty="0"/>
              <a:t>During a heart attack, a lipid pool ruptures in a coronary artery, leading to acute thrombosis (blockage). </a:t>
            </a:r>
          </a:p>
          <a:p>
            <a:r>
              <a:rPr lang="en-GB" dirty="0"/>
              <a:t>Ischemia: Oxygen deprivation in the downstream heart tissue. Necrosis: Cell death in the muscle if the artery isn’t reopened quickly. </a:t>
            </a:r>
          </a:p>
          <a:p>
            <a:r>
              <a:rPr lang="en-GB" dirty="0"/>
              <a:t>Consequence: Drastic drop in stroke volume. To maintain cardiac output, the body compensates with a fast heart rate (HR = 100 bpm) and peripheral vasoconstriction (slow perfusion at 3s).</a:t>
            </a:r>
          </a:p>
        </p:txBody>
      </p:sp>
      <p:pic>
        <p:nvPicPr>
          <p:cNvPr id="27" name="Audio 26">
            <a:hlinkClick r:id="" action="ppaction://media"/>
            <a:extLst>
              <a:ext uri="{FF2B5EF4-FFF2-40B4-BE49-F238E27FC236}">
                <a16:creationId xmlns:a16="http://schemas.microsoft.com/office/drawing/2014/main" id="{DC4A1D6F-7809-10AF-FF13-CCACCCA42F8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51391800"/>
      </p:ext>
    </p:extLst>
  </p:cSld>
  <p:clrMapOvr>
    <a:masterClrMapping/>
  </p:clrMapOvr>
  <mc:AlternateContent xmlns:mc="http://schemas.openxmlformats.org/markup-compatibility/2006">
    <mc:Choice xmlns:p14="http://schemas.microsoft.com/office/powerpoint/2010/main" Requires="p14">
      <p:transition spd="slow" p14:dur="2000" advTm="32753"/>
    </mc:Choice>
    <mc:Fallback>
      <p:transition spd="slow" advTm="32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AB5A7BC-58EB-1FC3-89D4-1855E6DF71A6}"/>
              </a:ext>
            </a:extLst>
          </p:cNvPr>
          <p:cNvPicPr>
            <a:picLocks noChangeAspect="1"/>
          </p:cNvPicPr>
          <p:nvPr/>
        </p:nvPicPr>
        <p:blipFill>
          <a:blip r:embed="rId4">
            <a:duotone>
              <a:schemeClr val="bg2">
                <a:shade val="45000"/>
                <a:satMod val="135000"/>
              </a:schemeClr>
              <a:prstClr val="white"/>
            </a:duotone>
          </a:blip>
          <a:srcRect t="5833" b="9898"/>
          <a:stretch>
            <a:fillRect/>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5CF38FD9-B6F8-0F40-8E1D-DB1F491051BB}"/>
              </a:ext>
            </a:extLst>
          </p:cNvPr>
          <p:cNvSpPr>
            <a:spLocks noGrp="1"/>
          </p:cNvSpPr>
          <p:nvPr>
            <p:ph type="title"/>
          </p:nvPr>
        </p:nvSpPr>
        <p:spPr>
          <a:xfrm>
            <a:off x="838200" y="365125"/>
            <a:ext cx="10515600" cy="1325563"/>
          </a:xfrm>
        </p:spPr>
        <p:txBody>
          <a:bodyPr>
            <a:normAutofit/>
          </a:bodyPr>
          <a:lstStyle/>
          <a:p>
            <a:r>
              <a:rPr lang="en-GB" dirty="0"/>
              <a:t>Personal Care Plan</a:t>
            </a:r>
          </a:p>
        </p:txBody>
      </p:sp>
      <p:graphicFrame>
        <p:nvGraphicFramePr>
          <p:cNvPr id="5" name="Espace réservé du contenu 2">
            <a:extLst>
              <a:ext uri="{FF2B5EF4-FFF2-40B4-BE49-F238E27FC236}">
                <a16:creationId xmlns:a16="http://schemas.microsoft.com/office/drawing/2014/main" id="{0FBDC12F-898D-AD52-1826-83B3803C3991}"/>
              </a:ext>
            </a:extLst>
          </p:cNvPr>
          <p:cNvGraphicFramePr>
            <a:graphicFrameLocks noGrp="1"/>
          </p:cNvGraphicFramePr>
          <p:nvPr>
            <p:ph idx="1"/>
            <p:extLst>
              <p:ext uri="{D42A27DB-BD31-4B8C-83A1-F6EECF244321}">
                <p14:modId xmlns:p14="http://schemas.microsoft.com/office/powerpoint/2010/main" val="1464386411"/>
              </p:ext>
            </p:extLst>
          </p:nvPr>
        </p:nvGraphicFramePr>
        <p:xfrm>
          <a:off x="838200" y="1270450"/>
          <a:ext cx="10515600" cy="53002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4" name="Audio 13">
            <a:hlinkClick r:id="" action="ppaction://media"/>
            <a:extLst>
              <a:ext uri="{FF2B5EF4-FFF2-40B4-BE49-F238E27FC236}">
                <a16:creationId xmlns:a16="http://schemas.microsoft.com/office/drawing/2014/main" id="{1D44AA53-BBFD-6A8A-9663-79109F2300A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78100128"/>
      </p:ext>
    </p:extLst>
  </p:cSld>
  <p:clrMapOvr>
    <a:masterClrMapping/>
  </p:clrMapOvr>
  <mc:AlternateContent xmlns:mc="http://schemas.openxmlformats.org/markup-compatibility/2006">
    <mc:Choice xmlns:p14="http://schemas.microsoft.com/office/powerpoint/2010/main" Requires="p14">
      <p:transition spd="slow" p14:dur="2000" advTm="46049"/>
    </mc:Choice>
    <mc:Fallback>
      <p:transition spd="slow" advTm="46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FDD882B1-E768-7C21-F5C4-291A2A66BE7A}"/>
              </a:ext>
            </a:extLst>
          </p:cNvPr>
          <p:cNvSpPr>
            <a:spLocks noGrp="1"/>
          </p:cNvSpPr>
          <p:nvPr>
            <p:ph type="title"/>
          </p:nvPr>
        </p:nvSpPr>
        <p:spPr>
          <a:xfrm>
            <a:off x="586478" y="1683756"/>
            <a:ext cx="3115265" cy="2396359"/>
          </a:xfrm>
        </p:spPr>
        <p:txBody>
          <a:bodyPr anchor="b">
            <a:normAutofit/>
          </a:bodyPr>
          <a:lstStyle/>
          <a:p>
            <a:pPr algn="r"/>
            <a:r>
              <a:rPr lang="en-GB" sz="3100">
                <a:solidFill>
                  <a:srgbClr val="FFFFFF"/>
                </a:solidFill>
              </a:rPr>
              <a:t>Rehabilitation and Lifestyle Changes according to NHS Program </a:t>
            </a:r>
          </a:p>
        </p:txBody>
      </p:sp>
      <p:graphicFrame>
        <p:nvGraphicFramePr>
          <p:cNvPr id="5" name="Espace réservé du contenu 2">
            <a:extLst>
              <a:ext uri="{FF2B5EF4-FFF2-40B4-BE49-F238E27FC236}">
                <a16:creationId xmlns:a16="http://schemas.microsoft.com/office/drawing/2014/main" id="{76262AA6-CC04-FB8D-52D3-BE3EE12B038B}"/>
              </a:ext>
            </a:extLst>
          </p:cNvPr>
          <p:cNvGraphicFramePr>
            <a:graphicFrameLocks noGrp="1"/>
          </p:cNvGraphicFramePr>
          <p:nvPr>
            <p:ph idx="1"/>
            <p:extLst>
              <p:ext uri="{D42A27DB-BD31-4B8C-83A1-F6EECF244321}">
                <p14:modId xmlns:p14="http://schemas.microsoft.com/office/powerpoint/2010/main" val="118019433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Audio 6">
            <a:hlinkClick r:id="" action="ppaction://media"/>
            <a:extLst>
              <a:ext uri="{FF2B5EF4-FFF2-40B4-BE49-F238E27FC236}">
                <a16:creationId xmlns:a16="http://schemas.microsoft.com/office/drawing/2014/main" id="{7FB54CD0-7E0B-B0B4-7A7F-63079619B259}"/>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9840735"/>
      </p:ext>
    </p:extLst>
  </p:cSld>
  <p:clrMapOvr>
    <a:masterClrMapping/>
  </p:clrMapOvr>
  <mc:AlternateContent xmlns:mc="http://schemas.openxmlformats.org/markup-compatibility/2006">
    <mc:Choice xmlns:p14="http://schemas.microsoft.com/office/powerpoint/2010/main" Requires="p14">
      <p:transition spd="slow" p14:dur="2000" advTm="32981"/>
    </mc:Choice>
    <mc:Fallback>
      <p:transition spd="slow" advTm="32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66F8601F-E51F-EFDB-345E-53ECAF5C068C}"/>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Espace réservé du contenu 2">
            <a:extLst>
              <a:ext uri="{FF2B5EF4-FFF2-40B4-BE49-F238E27FC236}">
                <a16:creationId xmlns:a16="http://schemas.microsoft.com/office/drawing/2014/main" id="{DF84048C-D290-6E99-6F6F-F4C46DBB2BD4}"/>
              </a:ext>
            </a:extLst>
          </p:cNvPr>
          <p:cNvSpPr>
            <a:spLocks noGrp="1"/>
          </p:cNvSpPr>
          <p:nvPr>
            <p:ph idx="1"/>
          </p:nvPr>
        </p:nvSpPr>
        <p:spPr>
          <a:xfrm>
            <a:off x="4447308" y="591344"/>
            <a:ext cx="7186527" cy="5585619"/>
          </a:xfrm>
        </p:spPr>
        <p:txBody>
          <a:bodyPr anchor="ctr">
            <a:normAutofit/>
          </a:bodyPr>
          <a:lstStyle/>
          <a:p>
            <a:r>
              <a:rPr lang="en-GB" sz="2400" dirty="0"/>
              <a:t>Mr. Diallo's case highlights a cardiovascular emergency on a background of cumulative risks. </a:t>
            </a:r>
          </a:p>
          <a:p>
            <a:r>
              <a:rPr lang="en-GB" sz="2400" dirty="0"/>
              <a:t>The outcome depends on how quickly initial assessment is done and how the patient reacts to the therapy. </a:t>
            </a:r>
          </a:p>
          <a:p>
            <a:r>
              <a:rPr lang="en-GB" sz="2400" dirty="0"/>
              <a:t>Mr. Diallo's care plan shows that a good management according to NICE guidelines, mixing immediate reperfusion and strict control of risk factors, is essential to optimise long-term survival and quality of life after a heart attack.</a:t>
            </a:r>
          </a:p>
          <a:p>
            <a:r>
              <a:rPr lang="en-GB" sz="2400" dirty="0"/>
              <a:t>The NHS integrated model (medical, lifestyle, rehabilitation) is crucial to prevent recurrence. </a:t>
            </a:r>
          </a:p>
          <a:p>
            <a:endParaRPr lang="en-GB" sz="2400" dirty="0"/>
          </a:p>
        </p:txBody>
      </p:sp>
      <p:pic>
        <p:nvPicPr>
          <p:cNvPr id="7" name="Audio 6">
            <a:hlinkClick r:id="" action="ppaction://media"/>
            <a:extLst>
              <a:ext uri="{FF2B5EF4-FFF2-40B4-BE49-F238E27FC236}">
                <a16:creationId xmlns:a16="http://schemas.microsoft.com/office/drawing/2014/main" id="{7674DD6A-C916-98CA-1DCF-18CB71909AB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44742118"/>
      </p:ext>
    </p:extLst>
  </p:cSld>
  <p:clrMapOvr>
    <a:masterClrMapping/>
  </p:clrMapOvr>
  <mc:AlternateContent xmlns:mc="http://schemas.openxmlformats.org/markup-compatibility/2006">
    <mc:Choice xmlns:p14="http://schemas.microsoft.com/office/powerpoint/2010/main" Requires="p14">
      <p:transition spd="slow" p14:dur="2000" advTm="40294"/>
    </mc:Choice>
    <mc:Fallback>
      <p:transition spd="slow" advTm="40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B83DE019-6C43-E181-19F7-C13730E52A7B}"/>
              </a:ext>
            </a:extLst>
          </p:cNvPr>
          <p:cNvSpPr>
            <a:spLocks noGrp="1"/>
          </p:cNvSpPr>
          <p:nvPr>
            <p:ph type="title"/>
          </p:nvPr>
        </p:nvSpPr>
        <p:spPr>
          <a:xfrm>
            <a:off x="572493" y="238539"/>
            <a:ext cx="11018520" cy="1434415"/>
          </a:xfrm>
        </p:spPr>
        <p:txBody>
          <a:bodyPr anchor="b">
            <a:normAutofit/>
          </a:bodyPr>
          <a:lstStyle/>
          <a:p>
            <a:r>
              <a:rPr lang="en-GB" sz="5400" dirty="0"/>
              <a:t>References List </a:t>
            </a:r>
          </a:p>
        </p:txBody>
      </p:sp>
      <p:sp>
        <p:nvSpPr>
          <p:cNvPr id="8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Espace réservé du contenu 2">
            <a:extLst>
              <a:ext uri="{FF2B5EF4-FFF2-40B4-BE49-F238E27FC236}">
                <a16:creationId xmlns:a16="http://schemas.microsoft.com/office/drawing/2014/main" id="{09C0C73B-F13E-2BA5-A495-3CC673FD6398}"/>
              </a:ext>
            </a:extLst>
          </p:cNvPr>
          <p:cNvSpPr>
            <a:spLocks noGrp="1"/>
          </p:cNvSpPr>
          <p:nvPr>
            <p:ph idx="1"/>
          </p:nvPr>
        </p:nvSpPr>
        <p:spPr>
          <a:xfrm>
            <a:off x="572493" y="2071316"/>
            <a:ext cx="6713552" cy="4119172"/>
          </a:xfrm>
        </p:spPr>
        <p:txBody>
          <a:bodyPr anchor="t">
            <a:normAutofit/>
          </a:bodyPr>
          <a:lstStyle/>
          <a:p>
            <a:r>
              <a:rPr lang="en-GB" sz="1200" dirty="0"/>
              <a:t>British Journal of Nursing: Cardiac Nursing</a:t>
            </a:r>
          </a:p>
          <a:p>
            <a:r>
              <a:rPr lang="en-GB" sz="1200" dirty="0"/>
              <a:t>The cardiovascular system and associated disorders, 22 September 2022. Available at: </a:t>
            </a:r>
            <a:r>
              <a:rPr lang="en-GB" sz="1200" dirty="0">
                <a:hlinkClick r:id="rId2"/>
              </a:rPr>
              <a:t>https://www.britishjournalofnursing.com/content/pathophysiology/the-cardiovascular-system-and-associated-disorders</a:t>
            </a:r>
            <a:endParaRPr lang="en-GB" sz="1200" dirty="0"/>
          </a:p>
          <a:p>
            <a:endParaRPr lang="en-GB" sz="1200" dirty="0"/>
          </a:p>
          <a:p>
            <a:r>
              <a:rPr lang="en-GB" sz="1200" dirty="0"/>
              <a:t>National Institute for Health and Care Excellence (NICE): Recent-onset chest pain of suspected cardiac origin: assessment and diagnosis, Clinical guideline, Reference number:CG95</a:t>
            </a:r>
          </a:p>
          <a:p>
            <a:r>
              <a:rPr lang="en-GB" sz="1200" dirty="0"/>
              <a:t>Published: 24 March 2010, Last updated: </a:t>
            </a:r>
          </a:p>
          <a:p>
            <a:r>
              <a:rPr lang="en-GB" sz="1200" dirty="0"/>
              <a:t>30 November 2016, available at: </a:t>
            </a:r>
            <a:r>
              <a:rPr lang="en-GB" sz="1200" dirty="0">
                <a:hlinkClick r:id="rId3"/>
              </a:rPr>
              <a:t>https://www.nice.org.uk/search?q=Chest%20pain</a:t>
            </a:r>
            <a:endParaRPr lang="en-GB" sz="1200" dirty="0"/>
          </a:p>
          <a:p>
            <a:endParaRPr lang="en-GB" sz="1200" dirty="0"/>
          </a:p>
          <a:p>
            <a:r>
              <a:rPr lang="en-GB" sz="1200" dirty="0"/>
              <a:t>National Institute for Health and Care Excellence (NICE): </a:t>
            </a:r>
          </a:p>
          <a:p>
            <a:r>
              <a:rPr lang="en-GB" sz="1200" dirty="0"/>
              <a:t>Chest pain, Scenario: Management</a:t>
            </a:r>
          </a:p>
          <a:p>
            <a:r>
              <a:rPr lang="en-GB" sz="1200" dirty="0"/>
              <a:t>Last revised in March 2026 available at: </a:t>
            </a:r>
          </a:p>
          <a:p>
            <a:r>
              <a:rPr lang="en-GB" sz="1200" dirty="0">
                <a:hlinkClick r:id="rId4"/>
              </a:rPr>
              <a:t>https://cks.nice.org.uk/topics/chest-pain/management/management/</a:t>
            </a:r>
            <a:endParaRPr lang="en-GB" sz="1200" dirty="0"/>
          </a:p>
          <a:p>
            <a:endParaRPr lang="en-GB" sz="1200" dirty="0"/>
          </a:p>
          <a:p>
            <a:endParaRPr lang="en-GB" sz="1200" dirty="0"/>
          </a:p>
        </p:txBody>
      </p:sp>
      <p:pic>
        <p:nvPicPr>
          <p:cNvPr id="12" name="Image 11">
            <a:extLst>
              <a:ext uri="{FF2B5EF4-FFF2-40B4-BE49-F238E27FC236}">
                <a16:creationId xmlns:a16="http://schemas.microsoft.com/office/drawing/2014/main" id="{8A7F6440-0FF9-7D11-4F4C-2CD1E3E6E2F8}"/>
              </a:ext>
            </a:extLst>
          </p:cNvPr>
          <p:cNvPicPr>
            <a:picLocks noChangeAspect="1"/>
          </p:cNvPicPr>
          <p:nvPr/>
        </p:nvPicPr>
        <p:blipFill>
          <a:blip r:embed="rId5"/>
          <a:srcRect l="21782" r="17850"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264629684"/>
      </p:ext>
    </p:extLst>
  </p:cSld>
  <p:clrMapOvr>
    <a:masterClrMapping/>
  </p:clrMapOvr>
</p:sld>
</file>

<file path=ppt/theme/theme1.xml><?xml version="1.0" encoding="utf-8"?>
<a:theme xmlns:a="http://schemas.openxmlformats.org/drawingml/2006/main" name="Thèm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512</TotalTime>
  <Words>1486</Words>
  <Application>Microsoft Office PowerPoint</Application>
  <PresentationFormat>Grand écran</PresentationFormat>
  <Paragraphs>95</Paragraphs>
  <Slides>14</Slides>
  <Notes>0</Notes>
  <HiddenSlides>0</HiddenSlides>
  <MMClips>12</MMClips>
  <ScaleCrop>false</ScaleCrop>
  <HeadingPairs>
    <vt:vector size="6" baseType="variant">
      <vt:variant>
        <vt:lpstr>Polices utilisées</vt:lpstr>
      </vt:variant>
      <vt:variant>
        <vt:i4>5</vt:i4>
      </vt:variant>
      <vt:variant>
        <vt:lpstr>Thème</vt:lpstr>
      </vt:variant>
      <vt:variant>
        <vt:i4>1</vt:i4>
      </vt:variant>
      <vt:variant>
        <vt:lpstr>Titres des diapositives</vt:lpstr>
      </vt:variant>
      <vt:variant>
        <vt:i4>14</vt:i4>
      </vt:variant>
    </vt:vector>
  </HeadingPairs>
  <TitlesOfParts>
    <vt:vector size="20" baseType="lpstr">
      <vt:lpstr>Aptos</vt:lpstr>
      <vt:lpstr>Aptos Display</vt:lpstr>
      <vt:lpstr>Arial</vt:lpstr>
      <vt:lpstr>Calibri</vt:lpstr>
      <vt:lpstr>Wingdings</vt:lpstr>
      <vt:lpstr>Thème Office</vt:lpstr>
      <vt:lpstr>Cardiovascular diseases - Case study : Myocardial infarction (heart attack) </vt:lpstr>
      <vt:lpstr> Introduction</vt:lpstr>
      <vt:lpstr>Patient Profile. Identity: Mr. Diallo, 57 years old, building worker (structural work)  </vt:lpstr>
      <vt:lpstr>Initial Clinical Assessment</vt:lpstr>
      <vt:lpstr>The cardiovascular system </vt:lpstr>
      <vt:lpstr>Anatomy of the heart</vt:lpstr>
      <vt:lpstr>The Blood vessels </vt:lpstr>
      <vt:lpstr>The blood</vt:lpstr>
      <vt:lpstr>Disorders</vt:lpstr>
      <vt:lpstr>Physiological impact of a heart attack </vt:lpstr>
      <vt:lpstr>Personal Care Plan</vt:lpstr>
      <vt:lpstr>Rehabilitation and Lifestyle Changes according to NHS Program </vt:lpstr>
      <vt:lpstr>Conclusion</vt:lpstr>
      <vt:lpstr>References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mireille Bangu</dc:creator>
  <cp:lastModifiedBy>mireille Bangu</cp:lastModifiedBy>
  <cp:revision>1</cp:revision>
  <dcterms:created xsi:type="dcterms:W3CDTF">2026-06-02T11:44:54Z</dcterms:created>
  <dcterms:modified xsi:type="dcterms:W3CDTF">2026-07-17T12:36:11Z</dcterms:modified>
</cp:coreProperties>
</file>