
<file path=[Content_Types].xml><?xml version="1.0" encoding="utf-8"?>
<Types xmlns="http://schemas.openxmlformats.org/package/2006/content-types">
  <Default Extension="emf" ContentType="image/x-emf"/>
  <Default Extension="gif" ContentType="image/gif"/>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64" r:id="rId5"/>
    <p:sldId id="268" r:id="rId6"/>
    <p:sldId id="283" r:id="rId7"/>
    <p:sldId id="274" r:id="rId8"/>
    <p:sldId id="267" r:id="rId9"/>
    <p:sldId id="259" r:id="rId10"/>
    <p:sldId id="275" r:id="rId11"/>
    <p:sldId id="276" r:id="rId12"/>
    <p:sldId id="277" r:id="rId13"/>
    <p:sldId id="269" r:id="rId14"/>
    <p:sldId id="281" r:id="rId15"/>
    <p:sldId id="278" r:id="rId16"/>
    <p:sldId id="279" r:id="rId17"/>
    <p:sldId id="284" r:id="rId18"/>
    <p:sldId id="282" r:id="rId19"/>
    <p:sldId id="270" r:id="rId20"/>
    <p:sldId id="280" r:id="rId21"/>
    <p:sldId id="286" r:id="rId22"/>
    <p:sldId id="273" r:id="rId23"/>
  </p:sldIdLst>
  <p:sldSz cx="12192000" cy="6858000"/>
  <p:notesSz cx="6858000" cy="9144000"/>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9459" autoAdjust="0"/>
  </p:normalViewPr>
  <p:slideViewPr>
    <p:cSldViewPr snapToGrid="0">
      <p:cViewPr varScale="1">
        <p:scale>
          <a:sx n="81" d="100"/>
          <a:sy n="81" d="100"/>
        </p:scale>
        <p:origin x="1216"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4423E011-87A0-48B1-BDCC-AB596B2810D6}"/>
              </a:ext>
            </a:extLst>
          </p:cNvPr>
          <p:cNvSpPr>
            <a:spLocks noGrp="1"/>
          </p:cNvSpPr>
          <p:nvPr>
            <p:ph type="ctrTitle"/>
          </p:nvPr>
        </p:nvSpPr>
        <p:spPr>
          <a:xfrm>
            <a:off x="1524000" y="1122363"/>
            <a:ext cx="9144000" cy="2387600"/>
          </a:xfrm>
        </p:spPr>
        <p:txBody>
          <a:bodyPr anchor="b"/>
          <a:lstStyle>
            <a:lvl1pPr algn="ctr">
              <a:defRPr sz="6000"/>
            </a:lvl1pPr>
          </a:lstStyle>
          <a:p>
            <a:r>
              <a:rPr lang="zh-CN" altLang="en-US"/>
              <a:t>单击此处编辑母版标题样式</a:t>
            </a:r>
          </a:p>
        </p:txBody>
      </p:sp>
      <p:sp>
        <p:nvSpPr>
          <p:cNvPr id="3" name="副标题 2">
            <a:extLst>
              <a:ext uri="{FF2B5EF4-FFF2-40B4-BE49-F238E27FC236}">
                <a16:creationId xmlns:a16="http://schemas.microsoft.com/office/drawing/2014/main" id="{D3899C50-9C51-4E20-B840-E1E63301B2B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p>
        </p:txBody>
      </p:sp>
      <p:sp>
        <p:nvSpPr>
          <p:cNvPr id="4" name="日期占位符 3">
            <a:extLst>
              <a:ext uri="{FF2B5EF4-FFF2-40B4-BE49-F238E27FC236}">
                <a16:creationId xmlns:a16="http://schemas.microsoft.com/office/drawing/2014/main" id="{7F06492E-4A61-43BD-BFC3-B89079E87E71}"/>
              </a:ext>
            </a:extLst>
          </p:cNvPr>
          <p:cNvSpPr>
            <a:spLocks noGrp="1"/>
          </p:cNvSpPr>
          <p:nvPr>
            <p:ph type="dt" sz="half" idx="10"/>
          </p:nvPr>
        </p:nvSpPr>
        <p:spPr/>
        <p:txBody>
          <a:bodyPr/>
          <a:lstStyle/>
          <a:p>
            <a:fld id="{FCC0067C-EC5A-4C33-835C-60485AFD1267}" type="datetimeFigureOut">
              <a:rPr lang="zh-CN" altLang="en-US" smtClean="0"/>
              <a:t>2021/3/27</a:t>
            </a:fld>
            <a:endParaRPr lang="zh-CN" altLang="en-US"/>
          </a:p>
        </p:txBody>
      </p:sp>
      <p:sp>
        <p:nvSpPr>
          <p:cNvPr id="5" name="页脚占位符 4">
            <a:extLst>
              <a:ext uri="{FF2B5EF4-FFF2-40B4-BE49-F238E27FC236}">
                <a16:creationId xmlns:a16="http://schemas.microsoft.com/office/drawing/2014/main" id="{DD673A0F-B98E-4A97-A49E-27756E826DA9}"/>
              </a:ext>
            </a:extLst>
          </p:cNvPr>
          <p:cNvSpPr>
            <a:spLocks noGrp="1"/>
          </p:cNvSpPr>
          <p:nvPr>
            <p:ph type="ftr" sz="quarter" idx="11"/>
          </p:nvPr>
        </p:nvSpPr>
        <p:spPr/>
        <p:txBody>
          <a:bodyPr/>
          <a:lstStyle/>
          <a:p>
            <a:endParaRPr lang="zh-CN" altLang="en-US"/>
          </a:p>
        </p:txBody>
      </p:sp>
      <p:sp>
        <p:nvSpPr>
          <p:cNvPr id="6" name="灯片编号占位符 5">
            <a:extLst>
              <a:ext uri="{FF2B5EF4-FFF2-40B4-BE49-F238E27FC236}">
                <a16:creationId xmlns:a16="http://schemas.microsoft.com/office/drawing/2014/main" id="{B5F28D42-4982-498F-84C8-75E37E0138FD}"/>
              </a:ext>
            </a:extLst>
          </p:cNvPr>
          <p:cNvSpPr>
            <a:spLocks noGrp="1"/>
          </p:cNvSpPr>
          <p:nvPr>
            <p:ph type="sldNum" sz="quarter" idx="12"/>
          </p:nvPr>
        </p:nvSpPr>
        <p:spPr/>
        <p:txBody>
          <a:bodyPr/>
          <a:lstStyle/>
          <a:p>
            <a:fld id="{2C98960F-B24D-4A6D-8AC0-1041BC430350}" type="slidenum">
              <a:rPr lang="zh-CN" altLang="en-US" smtClean="0"/>
              <a:t>‹#›</a:t>
            </a:fld>
            <a:endParaRPr lang="zh-CN" altLang="en-US"/>
          </a:p>
        </p:txBody>
      </p:sp>
    </p:spTree>
    <p:extLst>
      <p:ext uri="{BB962C8B-B14F-4D97-AF65-F5344CB8AC3E}">
        <p14:creationId xmlns:p14="http://schemas.microsoft.com/office/powerpoint/2010/main" val="12250962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8C6226B3-A6C0-48B3-A10F-F29D74CF9405}"/>
              </a:ext>
            </a:extLst>
          </p:cNvPr>
          <p:cNvSpPr>
            <a:spLocks noGrp="1"/>
          </p:cNvSpPr>
          <p:nvPr>
            <p:ph type="title"/>
          </p:nvPr>
        </p:nvSpPr>
        <p:spPr/>
        <p:txBody>
          <a:bodyPr/>
          <a:lstStyle/>
          <a:p>
            <a:r>
              <a:rPr lang="zh-CN" altLang="en-US"/>
              <a:t>单击此处编辑母版标题样式</a:t>
            </a:r>
          </a:p>
        </p:txBody>
      </p:sp>
      <p:sp>
        <p:nvSpPr>
          <p:cNvPr id="3" name="内容占位符 2">
            <a:extLst>
              <a:ext uri="{FF2B5EF4-FFF2-40B4-BE49-F238E27FC236}">
                <a16:creationId xmlns:a16="http://schemas.microsoft.com/office/drawing/2014/main" id="{AD104E6B-A6A4-4D0E-ACB4-A052AFBC993C}"/>
              </a:ext>
            </a:extLst>
          </p:cNvPr>
          <p:cNvSpPr>
            <a:spLocks noGrp="1"/>
          </p:cNvSpPr>
          <p:nvPr>
            <p:ph idx="1"/>
          </p:nvPr>
        </p:nvSpPr>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a:extLst>
              <a:ext uri="{FF2B5EF4-FFF2-40B4-BE49-F238E27FC236}">
                <a16:creationId xmlns:a16="http://schemas.microsoft.com/office/drawing/2014/main" id="{D29FCDDE-774A-4059-B3A9-E54B7B18488F}"/>
              </a:ext>
            </a:extLst>
          </p:cNvPr>
          <p:cNvSpPr>
            <a:spLocks noGrp="1"/>
          </p:cNvSpPr>
          <p:nvPr>
            <p:ph type="dt" sz="half" idx="10"/>
          </p:nvPr>
        </p:nvSpPr>
        <p:spPr/>
        <p:txBody>
          <a:bodyPr/>
          <a:lstStyle/>
          <a:p>
            <a:fld id="{FCC0067C-EC5A-4C33-835C-60485AFD1267}" type="datetimeFigureOut">
              <a:rPr lang="zh-CN" altLang="en-US" smtClean="0"/>
              <a:t>2021/3/27</a:t>
            </a:fld>
            <a:endParaRPr lang="zh-CN" altLang="en-US"/>
          </a:p>
        </p:txBody>
      </p:sp>
      <p:sp>
        <p:nvSpPr>
          <p:cNvPr id="5" name="页脚占位符 4">
            <a:extLst>
              <a:ext uri="{FF2B5EF4-FFF2-40B4-BE49-F238E27FC236}">
                <a16:creationId xmlns:a16="http://schemas.microsoft.com/office/drawing/2014/main" id="{F3814B3F-F63A-4124-88D6-217E81D0D373}"/>
              </a:ext>
            </a:extLst>
          </p:cNvPr>
          <p:cNvSpPr>
            <a:spLocks noGrp="1"/>
          </p:cNvSpPr>
          <p:nvPr>
            <p:ph type="ftr" sz="quarter" idx="11"/>
          </p:nvPr>
        </p:nvSpPr>
        <p:spPr/>
        <p:txBody>
          <a:bodyPr/>
          <a:lstStyle/>
          <a:p>
            <a:endParaRPr lang="zh-CN" altLang="en-US"/>
          </a:p>
        </p:txBody>
      </p:sp>
      <p:sp>
        <p:nvSpPr>
          <p:cNvPr id="6" name="灯片编号占位符 5">
            <a:extLst>
              <a:ext uri="{FF2B5EF4-FFF2-40B4-BE49-F238E27FC236}">
                <a16:creationId xmlns:a16="http://schemas.microsoft.com/office/drawing/2014/main" id="{D1A550FA-A4D7-4307-89D6-1A0E94B85349}"/>
              </a:ext>
            </a:extLst>
          </p:cNvPr>
          <p:cNvSpPr>
            <a:spLocks noGrp="1"/>
          </p:cNvSpPr>
          <p:nvPr>
            <p:ph type="sldNum" sz="quarter" idx="12"/>
          </p:nvPr>
        </p:nvSpPr>
        <p:spPr/>
        <p:txBody>
          <a:bodyPr/>
          <a:lstStyle/>
          <a:p>
            <a:fld id="{2C98960F-B24D-4A6D-8AC0-1041BC430350}" type="slidenum">
              <a:rPr lang="zh-CN" altLang="en-US" smtClean="0"/>
              <a:t>‹#›</a:t>
            </a:fld>
            <a:endParaRPr lang="zh-CN" altLang="en-US"/>
          </a:p>
        </p:txBody>
      </p:sp>
    </p:spTree>
    <p:extLst>
      <p:ext uri="{BB962C8B-B14F-4D97-AF65-F5344CB8AC3E}">
        <p14:creationId xmlns:p14="http://schemas.microsoft.com/office/powerpoint/2010/main" val="12411356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65DFD2AA-B676-4B69-98D5-642A3FCEAA3B}"/>
              </a:ext>
            </a:extLst>
          </p:cNvPr>
          <p:cNvSpPr>
            <a:spLocks noGrp="1"/>
          </p:cNvSpPr>
          <p:nvPr>
            <p:ph type="title"/>
          </p:nvPr>
        </p:nvSpPr>
        <p:spPr>
          <a:xfrm>
            <a:off x="831850" y="1709738"/>
            <a:ext cx="10515600" cy="2852737"/>
          </a:xfrm>
        </p:spPr>
        <p:txBody>
          <a:bodyPr anchor="b"/>
          <a:lstStyle>
            <a:lvl1pPr>
              <a:defRPr sz="6000"/>
            </a:lvl1pPr>
          </a:lstStyle>
          <a:p>
            <a:r>
              <a:rPr lang="zh-CN" altLang="en-US"/>
              <a:t>单击此处编辑母版标题样式</a:t>
            </a:r>
          </a:p>
        </p:txBody>
      </p:sp>
      <p:sp>
        <p:nvSpPr>
          <p:cNvPr id="3" name="文本占位符 2">
            <a:extLst>
              <a:ext uri="{FF2B5EF4-FFF2-40B4-BE49-F238E27FC236}">
                <a16:creationId xmlns:a16="http://schemas.microsoft.com/office/drawing/2014/main" id="{F6087834-A00D-4CFF-9440-6F7E3DBABB8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p>
        </p:txBody>
      </p:sp>
      <p:sp>
        <p:nvSpPr>
          <p:cNvPr id="4" name="日期占位符 3">
            <a:extLst>
              <a:ext uri="{FF2B5EF4-FFF2-40B4-BE49-F238E27FC236}">
                <a16:creationId xmlns:a16="http://schemas.microsoft.com/office/drawing/2014/main" id="{2806B838-D9B0-4A32-9302-7D0A883E419E}"/>
              </a:ext>
            </a:extLst>
          </p:cNvPr>
          <p:cNvSpPr>
            <a:spLocks noGrp="1"/>
          </p:cNvSpPr>
          <p:nvPr>
            <p:ph type="dt" sz="half" idx="10"/>
          </p:nvPr>
        </p:nvSpPr>
        <p:spPr/>
        <p:txBody>
          <a:bodyPr/>
          <a:lstStyle/>
          <a:p>
            <a:fld id="{FCC0067C-EC5A-4C33-835C-60485AFD1267}" type="datetimeFigureOut">
              <a:rPr lang="zh-CN" altLang="en-US" smtClean="0"/>
              <a:t>2021/3/27</a:t>
            </a:fld>
            <a:endParaRPr lang="zh-CN" altLang="en-US"/>
          </a:p>
        </p:txBody>
      </p:sp>
      <p:sp>
        <p:nvSpPr>
          <p:cNvPr id="5" name="页脚占位符 4">
            <a:extLst>
              <a:ext uri="{FF2B5EF4-FFF2-40B4-BE49-F238E27FC236}">
                <a16:creationId xmlns:a16="http://schemas.microsoft.com/office/drawing/2014/main" id="{6469CE74-CFCE-436D-B745-9F3F60C9772F}"/>
              </a:ext>
            </a:extLst>
          </p:cNvPr>
          <p:cNvSpPr>
            <a:spLocks noGrp="1"/>
          </p:cNvSpPr>
          <p:nvPr>
            <p:ph type="ftr" sz="quarter" idx="11"/>
          </p:nvPr>
        </p:nvSpPr>
        <p:spPr/>
        <p:txBody>
          <a:bodyPr/>
          <a:lstStyle/>
          <a:p>
            <a:endParaRPr lang="zh-CN" altLang="en-US"/>
          </a:p>
        </p:txBody>
      </p:sp>
      <p:sp>
        <p:nvSpPr>
          <p:cNvPr id="6" name="灯片编号占位符 5">
            <a:extLst>
              <a:ext uri="{FF2B5EF4-FFF2-40B4-BE49-F238E27FC236}">
                <a16:creationId xmlns:a16="http://schemas.microsoft.com/office/drawing/2014/main" id="{0B41EE9D-2AD7-45D4-8C4D-D2BB273326F7}"/>
              </a:ext>
            </a:extLst>
          </p:cNvPr>
          <p:cNvSpPr>
            <a:spLocks noGrp="1"/>
          </p:cNvSpPr>
          <p:nvPr>
            <p:ph type="sldNum" sz="quarter" idx="12"/>
          </p:nvPr>
        </p:nvSpPr>
        <p:spPr/>
        <p:txBody>
          <a:bodyPr/>
          <a:lstStyle/>
          <a:p>
            <a:fld id="{2C98960F-B24D-4A6D-8AC0-1041BC430350}" type="slidenum">
              <a:rPr lang="zh-CN" altLang="en-US" smtClean="0"/>
              <a:t>‹#›</a:t>
            </a:fld>
            <a:endParaRPr lang="zh-CN" altLang="en-US"/>
          </a:p>
        </p:txBody>
      </p:sp>
    </p:spTree>
    <p:extLst>
      <p:ext uri="{BB962C8B-B14F-4D97-AF65-F5344CB8AC3E}">
        <p14:creationId xmlns:p14="http://schemas.microsoft.com/office/powerpoint/2010/main" val="6991575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697CE84E-686B-4B5F-BBA2-7DEF4A77C39F}"/>
              </a:ext>
            </a:extLst>
          </p:cNvPr>
          <p:cNvSpPr>
            <a:spLocks noGrp="1"/>
          </p:cNvSpPr>
          <p:nvPr>
            <p:ph type="title"/>
          </p:nvPr>
        </p:nvSpPr>
        <p:spPr/>
        <p:txBody>
          <a:bodyPr/>
          <a:lstStyle/>
          <a:p>
            <a:r>
              <a:rPr lang="zh-CN" altLang="en-US"/>
              <a:t>单击此处编辑母版标题样式</a:t>
            </a:r>
          </a:p>
        </p:txBody>
      </p:sp>
      <p:sp>
        <p:nvSpPr>
          <p:cNvPr id="3" name="内容占位符 2">
            <a:extLst>
              <a:ext uri="{FF2B5EF4-FFF2-40B4-BE49-F238E27FC236}">
                <a16:creationId xmlns:a16="http://schemas.microsoft.com/office/drawing/2014/main" id="{05FBB2AE-9D5A-4C84-962C-4F927252796C}"/>
              </a:ext>
            </a:extLst>
          </p:cNvPr>
          <p:cNvSpPr>
            <a:spLocks noGrp="1"/>
          </p:cNvSpPr>
          <p:nvPr>
            <p:ph sz="half" idx="1"/>
          </p:nvPr>
        </p:nvSpPr>
        <p:spPr>
          <a:xfrm>
            <a:off x="838200" y="1825625"/>
            <a:ext cx="5181600" cy="435133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内容占位符 3">
            <a:extLst>
              <a:ext uri="{FF2B5EF4-FFF2-40B4-BE49-F238E27FC236}">
                <a16:creationId xmlns:a16="http://schemas.microsoft.com/office/drawing/2014/main" id="{3CE059D8-F733-47C9-A395-ABB807E5FD85}"/>
              </a:ext>
            </a:extLst>
          </p:cNvPr>
          <p:cNvSpPr>
            <a:spLocks noGrp="1"/>
          </p:cNvSpPr>
          <p:nvPr>
            <p:ph sz="half" idx="2"/>
          </p:nvPr>
        </p:nvSpPr>
        <p:spPr>
          <a:xfrm>
            <a:off x="6172200" y="1825625"/>
            <a:ext cx="5181600" cy="435133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5" name="日期占位符 4">
            <a:extLst>
              <a:ext uri="{FF2B5EF4-FFF2-40B4-BE49-F238E27FC236}">
                <a16:creationId xmlns:a16="http://schemas.microsoft.com/office/drawing/2014/main" id="{3AABE14E-D21E-4D0F-BDAB-C6288F36F3AC}"/>
              </a:ext>
            </a:extLst>
          </p:cNvPr>
          <p:cNvSpPr>
            <a:spLocks noGrp="1"/>
          </p:cNvSpPr>
          <p:nvPr>
            <p:ph type="dt" sz="half" idx="10"/>
          </p:nvPr>
        </p:nvSpPr>
        <p:spPr/>
        <p:txBody>
          <a:bodyPr/>
          <a:lstStyle/>
          <a:p>
            <a:fld id="{FCC0067C-EC5A-4C33-835C-60485AFD1267}" type="datetimeFigureOut">
              <a:rPr lang="zh-CN" altLang="en-US" smtClean="0"/>
              <a:t>2021/3/27</a:t>
            </a:fld>
            <a:endParaRPr lang="zh-CN" altLang="en-US"/>
          </a:p>
        </p:txBody>
      </p:sp>
      <p:sp>
        <p:nvSpPr>
          <p:cNvPr id="6" name="页脚占位符 5">
            <a:extLst>
              <a:ext uri="{FF2B5EF4-FFF2-40B4-BE49-F238E27FC236}">
                <a16:creationId xmlns:a16="http://schemas.microsoft.com/office/drawing/2014/main" id="{269D7CEA-3E64-4902-939D-D12727CF5490}"/>
              </a:ext>
            </a:extLst>
          </p:cNvPr>
          <p:cNvSpPr>
            <a:spLocks noGrp="1"/>
          </p:cNvSpPr>
          <p:nvPr>
            <p:ph type="ftr" sz="quarter" idx="11"/>
          </p:nvPr>
        </p:nvSpPr>
        <p:spPr/>
        <p:txBody>
          <a:bodyPr/>
          <a:lstStyle/>
          <a:p>
            <a:endParaRPr lang="zh-CN" altLang="en-US"/>
          </a:p>
        </p:txBody>
      </p:sp>
      <p:sp>
        <p:nvSpPr>
          <p:cNvPr id="7" name="灯片编号占位符 6">
            <a:extLst>
              <a:ext uri="{FF2B5EF4-FFF2-40B4-BE49-F238E27FC236}">
                <a16:creationId xmlns:a16="http://schemas.microsoft.com/office/drawing/2014/main" id="{B69C4BB4-DC76-44E5-B487-02E2E42D8628}"/>
              </a:ext>
            </a:extLst>
          </p:cNvPr>
          <p:cNvSpPr>
            <a:spLocks noGrp="1"/>
          </p:cNvSpPr>
          <p:nvPr>
            <p:ph type="sldNum" sz="quarter" idx="12"/>
          </p:nvPr>
        </p:nvSpPr>
        <p:spPr/>
        <p:txBody>
          <a:bodyPr/>
          <a:lstStyle/>
          <a:p>
            <a:fld id="{2C98960F-B24D-4A6D-8AC0-1041BC430350}" type="slidenum">
              <a:rPr lang="zh-CN" altLang="en-US" smtClean="0"/>
              <a:t>‹#›</a:t>
            </a:fld>
            <a:endParaRPr lang="zh-CN" altLang="en-US"/>
          </a:p>
        </p:txBody>
      </p:sp>
    </p:spTree>
    <p:extLst>
      <p:ext uri="{BB962C8B-B14F-4D97-AF65-F5344CB8AC3E}">
        <p14:creationId xmlns:p14="http://schemas.microsoft.com/office/powerpoint/2010/main" val="12940105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8348344A-01B4-446A-8D40-3166E35BBB25}"/>
              </a:ext>
            </a:extLst>
          </p:cNvPr>
          <p:cNvSpPr>
            <a:spLocks noGrp="1"/>
          </p:cNvSpPr>
          <p:nvPr>
            <p:ph type="title"/>
          </p:nvPr>
        </p:nvSpPr>
        <p:spPr>
          <a:xfrm>
            <a:off x="839788" y="365125"/>
            <a:ext cx="10515600" cy="1325563"/>
          </a:xfrm>
        </p:spPr>
        <p:txBody>
          <a:bodyPr/>
          <a:lstStyle/>
          <a:p>
            <a:r>
              <a:rPr lang="zh-CN" altLang="en-US"/>
              <a:t>单击此处编辑母版标题样式</a:t>
            </a:r>
          </a:p>
        </p:txBody>
      </p:sp>
      <p:sp>
        <p:nvSpPr>
          <p:cNvPr id="3" name="文本占位符 2">
            <a:extLst>
              <a:ext uri="{FF2B5EF4-FFF2-40B4-BE49-F238E27FC236}">
                <a16:creationId xmlns:a16="http://schemas.microsoft.com/office/drawing/2014/main" id="{1271F414-1EA9-435C-AEEC-3224C01FF9D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4" name="内容占位符 3">
            <a:extLst>
              <a:ext uri="{FF2B5EF4-FFF2-40B4-BE49-F238E27FC236}">
                <a16:creationId xmlns:a16="http://schemas.microsoft.com/office/drawing/2014/main" id="{B91342AE-6EE4-4943-B737-599859108E73}"/>
              </a:ext>
            </a:extLst>
          </p:cNvPr>
          <p:cNvSpPr>
            <a:spLocks noGrp="1"/>
          </p:cNvSpPr>
          <p:nvPr>
            <p:ph sz="half" idx="2"/>
          </p:nvPr>
        </p:nvSpPr>
        <p:spPr>
          <a:xfrm>
            <a:off x="839788" y="2505075"/>
            <a:ext cx="5157787" cy="368458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5" name="文本占位符 4">
            <a:extLst>
              <a:ext uri="{FF2B5EF4-FFF2-40B4-BE49-F238E27FC236}">
                <a16:creationId xmlns:a16="http://schemas.microsoft.com/office/drawing/2014/main" id="{75A6B4D9-4657-428E-A0C7-085E6F5750A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6" name="内容占位符 5">
            <a:extLst>
              <a:ext uri="{FF2B5EF4-FFF2-40B4-BE49-F238E27FC236}">
                <a16:creationId xmlns:a16="http://schemas.microsoft.com/office/drawing/2014/main" id="{E3F288F3-57B9-4597-873E-40337BF9667C}"/>
              </a:ext>
            </a:extLst>
          </p:cNvPr>
          <p:cNvSpPr>
            <a:spLocks noGrp="1"/>
          </p:cNvSpPr>
          <p:nvPr>
            <p:ph sz="quarter" idx="4"/>
          </p:nvPr>
        </p:nvSpPr>
        <p:spPr>
          <a:xfrm>
            <a:off x="6172200" y="2505075"/>
            <a:ext cx="5183188" cy="368458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7" name="日期占位符 6">
            <a:extLst>
              <a:ext uri="{FF2B5EF4-FFF2-40B4-BE49-F238E27FC236}">
                <a16:creationId xmlns:a16="http://schemas.microsoft.com/office/drawing/2014/main" id="{FA625AEB-9745-443C-B835-E3371E06844C}"/>
              </a:ext>
            </a:extLst>
          </p:cNvPr>
          <p:cNvSpPr>
            <a:spLocks noGrp="1"/>
          </p:cNvSpPr>
          <p:nvPr>
            <p:ph type="dt" sz="half" idx="10"/>
          </p:nvPr>
        </p:nvSpPr>
        <p:spPr/>
        <p:txBody>
          <a:bodyPr/>
          <a:lstStyle/>
          <a:p>
            <a:fld id="{FCC0067C-EC5A-4C33-835C-60485AFD1267}" type="datetimeFigureOut">
              <a:rPr lang="zh-CN" altLang="en-US" smtClean="0"/>
              <a:t>2021/3/27</a:t>
            </a:fld>
            <a:endParaRPr lang="zh-CN" altLang="en-US"/>
          </a:p>
        </p:txBody>
      </p:sp>
      <p:sp>
        <p:nvSpPr>
          <p:cNvPr id="8" name="页脚占位符 7">
            <a:extLst>
              <a:ext uri="{FF2B5EF4-FFF2-40B4-BE49-F238E27FC236}">
                <a16:creationId xmlns:a16="http://schemas.microsoft.com/office/drawing/2014/main" id="{716375EE-2204-41FA-B042-AE11FFDCAAA0}"/>
              </a:ext>
            </a:extLst>
          </p:cNvPr>
          <p:cNvSpPr>
            <a:spLocks noGrp="1"/>
          </p:cNvSpPr>
          <p:nvPr>
            <p:ph type="ftr" sz="quarter" idx="11"/>
          </p:nvPr>
        </p:nvSpPr>
        <p:spPr/>
        <p:txBody>
          <a:bodyPr/>
          <a:lstStyle/>
          <a:p>
            <a:endParaRPr lang="zh-CN" altLang="en-US"/>
          </a:p>
        </p:txBody>
      </p:sp>
      <p:sp>
        <p:nvSpPr>
          <p:cNvPr id="9" name="灯片编号占位符 8">
            <a:extLst>
              <a:ext uri="{FF2B5EF4-FFF2-40B4-BE49-F238E27FC236}">
                <a16:creationId xmlns:a16="http://schemas.microsoft.com/office/drawing/2014/main" id="{64D86686-E88A-41C4-A6A1-016921FA32AF}"/>
              </a:ext>
            </a:extLst>
          </p:cNvPr>
          <p:cNvSpPr>
            <a:spLocks noGrp="1"/>
          </p:cNvSpPr>
          <p:nvPr>
            <p:ph type="sldNum" sz="quarter" idx="12"/>
          </p:nvPr>
        </p:nvSpPr>
        <p:spPr/>
        <p:txBody>
          <a:bodyPr/>
          <a:lstStyle/>
          <a:p>
            <a:fld id="{2C98960F-B24D-4A6D-8AC0-1041BC430350}" type="slidenum">
              <a:rPr lang="zh-CN" altLang="en-US" smtClean="0"/>
              <a:t>‹#›</a:t>
            </a:fld>
            <a:endParaRPr lang="zh-CN" altLang="en-US"/>
          </a:p>
        </p:txBody>
      </p:sp>
    </p:spTree>
    <p:extLst>
      <p:ext uri="{BB962C8B-B14F-4D97-AF65-F5344CB8AC3E}">
        <p14:creationId xmlns:p14="http://schemas.microsoft.com/office/powerpoint/2010/main" val="34387225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952542F4-635D-4152-AC94-53B2397A0B41}"/>
              </a:ext>
            </a:extLst>
          </p:cNvPr>
          <p:cNvSpPr>
            <a:spLocks noGrp="1"/>
          </p:cNvSpPr>
          <p:nvPr>
            <p:ph type="title"/>
          </p:nvPr>
        </p:nvSpPr>
        <p:spPr/>
        <p:txBody>
          <a:bodyPr/>
          <a:lstStyle/>
          <a:p>
            <a:r>
              <a:rPr lang="zh-CN" altLang="en-US"/>
              <a:t>单击此处编辑母版标题样式</a:t>
            </a:r>
          </a:p>
        </p:txBody>
      </p:sp>
      <p:sp>
        <p:nvSpPr>
          <p:cNvPr id="3" name="日期占位符 2">
            <a:extLst>
              <a:ext uri="{FF2B5EF4-FFF2-40B4-BE49-F238E27FC236}">
                <a16:creationId xmlns:a16="http://schemas.microsoft.com/office/drawing/2014/main" id="{4713F696-3E73-4402-A3C4-8F9418329CAC}"/>
              </a:ext>
            </a:extLst>
          </p:cNvPr>
          <p:cNvSpPr>
            <a:spLocks noGrp="1"/>
          </p:cNvSpPr>
          <p:nvPr>
            <p:ph type="dt" sz="half" idx="10"/>
          </p:nvPr>
        </p:nvSpPr>
        <p:spPr/>
        <p:txBody>
          <a:bodyPr/>
          <a:lstStyle/>
          <a:p>
            <a:fld id="{FCC0067C-EC5A-4C33-835C-60485AFD1267}" type="datetimeFigureOut">
              <a:rPr lang="zh-CN" altLang="en-US" smtClean="0"/>
              <a:t>2021/3/27</a:t>
            </a:fld>
            <a:endParaRPr lang="zh-CN" altLang="en-US"/>
          </a:p>
        </p:txBody>
      </p:sp>
      <p:sp>
        <p:nvSpPr>
          <p:cNvPr id="4" name="页脚占位符 3">
            <a:extLst>
              <a:ext uri="{FF2B5EF4-FFF2-40B4-BE49-F238E27FC236}">
                <a16:creationId xmlns:a16="http://schemas.microsoft.com/office/drawing/2014/main" id="{52B12F9A-1E46-48AF-9192-39E7DC3250B4}"/>
              </a:ext>
            </a:extLst>
          </p:cNvPr>
          <p:cNvSpPr>
            <a:spLocks noGrp="1"/>
          </p:cNvSpPr>
          <p:nvPr>
            <p:ph type="ftr" sz="quarter" idx="11"/>
          </p:nvPr>
        </p:nvSpPr>
        <p:spPr/>
        <p:txBody>
          <a:bodyPr/>
          <a:lstStyle/>
          <a:p>
            <a:endParaRPr lang="zh-CN" altLang="en-US"/>
          </a:p>
        </p:txBody>
      </p:sp>
      <p:sp>
        <p:nvSpPr>
          <p:cNvPr id="5" name="灯片编号占位符 4">
            <a:extLst>
              <a:ext uri="{FF2B5EF4-FFF2-40B4-BE49-F238E27FC236}">
                <a16:creationId xmlns:a16="http://schemas.microsoft.com/office/drawing/2014/main" id="{610FA094-6FA4-40DB-8F03-EC50FF6ADC17}"/>
              </a:ext>
            </a:extLst>
          </p:cNvPr>
          <p:cNvSpPr>
            <a:spLocks noGrp="1"/>
          </p:cNvSpPr>
          <p:nvPr>
            <p:ph type="sldNum" sz="quarter" idx="12"/>
          </p:nvPr>
        </p:nvSpPr>
        <p:spPr/>
        <p:txBody>
          <a:bodyPr/>
          <a:lstStyle/>
          <a:p>
            <a:fld id="{2C98960F-B24D-4A6D-8AC0-1041BC430350}" type="slidenum">
              <a:rPr lang="zh-CN" altLang="en-US" smtClean="0"/>
              <a:t>‹#›</a:t>
            </a:fld>
            <a:endParaRPr lang="zh-CN" altLang="en-US"/>
          </a:p>
        </p:txBody>
      </p:sp>
    </p:spTree>
    <p:extLst>
      <p:ext uri="{BB962C8B-B14F-4D97-AF65-F5344CB8AC3E}">
        <p14:creationId xmlns:p14="http://schemas.microsoft.com/office/powerpoint/2010/main" val="5411751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a:extLst>
              <a:ext uri="{FF2B5EF4-FFF2-40B4-BE49-F238E27FC236}">
                <a16:creationId xmlns:a16="http://schemas.microsoft.com/office/drawing/2014/main" id="{A1EB969A-212B-40E3-BD14-1BFB5013E40A}"/>
              </a:ext>
            </a:extLst>
          </p:cNvPr>
          <p:cNvSpPr>
            <a:spLocks noGrp="1"/>
          </p:cNvSpPr>
          <p:nvPr>
            <p:ph type="dt" sz="half" idx="10"/>
          </p:nvPr>
        </p:nvSpPr>
        <p:spPr/>
        <p:txBody>
          <a:bodyPr/>
          <a:lstStyle/>
          <a:p>
            <a:fld id="{FCC0067C-EC5A-4C33-835C-60485AFD1267}" type="datetimeFigureOut">
              <a:rPr lang="zh-CN" altLang="en-US" smtClean="0"/>
              <a:t>2021/3/27</a:t>
            </a:fld>
            <a:endParaRPr lang="zh-CN" altLang="en-US"/>
          </a:p>
        </p:txBody>
      </p:sp>
      <p:sp>
        <p:nvSpPr>
          <p:cNvPr id="3" name="页脚占位符 2">
            <a:extLst>
              <a:ext uri="{FF2B5EF4-FFF2-40B4-BE49-F238E27FC236}">
                <a16:creationId xmlns:a16="http://schemas.microsoft.com/office/drawing/2014/main" id="{63C23D44-DAB2-432E-8E2F-1CE20D07D3CF}"/>
              </a:ext>
            </a:extLst>
          </p:cNvPr>
          <p:cNvSpPr>
            <a:spLocks noGrp="1"/>
          </p:cNvSpPr>
          <p:nvPr>
            <p:ph type="ftr" sz="quarter" idx="11"/>
          </p:nvPr>
        </p:nvSpPr>
        <p:spPr/>
        <p:txBody>
          <a:bodyPr/>
          <a:lstStyle/>
          <a:p>
            <a:endParaRPr lang="zh-CN" altLang="en-US"/>
          </a:p>
        </p:txBody>
      </p:sp>
      <p:sp>
        <p:nvSpPr>
          <p:cNvPr id="4" name="灯片编号占位符 3">
            <a:extLst>
              <a:ext uri="{FF2B5EF4-FFF2-40B4-BE49-F238E27FC236}">
                <a16:creationId xmlns:a16="http://schemas.microsoft.com/office/drawing/2014/main" id="{4D18EC2D-61A6-4F27-B0B2-FFF18AEF36AA}"/>
              </a:ext>
            </a:extLst>
          </p:cNvPr>
          <p:cNvSpPr>
            <a:spLocks noGrp="1"/>
          </p:cNvSpPr>
          <p:nvPr>
            <p:ph type="sldNum" sz="quarter" idx="12"/>
          </p:nvPr>
        </p:nvSpPr>
        <p:spPr/>
        <p:txBody>
          <a:bodyPr/>
          <a:lstStyle/>
          <a:p>
            <a:fld id="{2C98960F-B24D-4A6D-8AC0-1041BC430350}" type="slidenum">
              <a:rPr lang="zh-CN" altLang="en-US" smtClean="0"/>
              <a:t>‹#›</a:t>
            </a:fld>
            <a:endParaRPr lang="zh-CN" altLang="en-US"/>
          </a:p>
        </p:txBody>
      </p:sp>
    </p:spTree>
    <p:extLst>
      <p:ext uri="{BB962C8B-B14F-4D97-AF65-F5344CB8AC3E}">
        <p14:creationId xmlns:p14="http://schemas.microsoft.com/office/powerpoint/2010/main" val="1541116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A1E3BE3E-9967-4653-8D41-9073C492FAB7}"/>
              </a:ext>
            </a:extLst>
          </p:cNvPr>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p>
        </p:txBody>
      </p:sp>
      <p:sp>
        <p:nvSpPr>
          <p:cNvPr id="3" name="内容占位符 2">
            <a:extLst>
              <a:ext uri="{FF2B5EF4-FFF2-40B4-BE49-F238E27FC236}">
                <a16:creationId xmlns:a16="http://schemas.microsoft.com/office/drawing/2014/main" id="{F744E768-2443-46DF-A5CD-FB6DBD8334C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文本占位符 3">
            <a:extLst>
              <a:ext uri="{FF2B5EF4-FFF2-40B4-BE49-F238E27FC236}">
                <a16:creationId xmlns:a16="http://schemas.microsoft.com/office/drawing/2014/main" id="{3AFC3752-DB85-4F5A-8BD7-AA60B004D27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日期占位符 4">
            <a:extLst>
              <a:ext uri="{FF2B5EF4-FFF2-40B4-BE49-F238E27FC236}">
                <a16:creationId xmlns:a16="http://schemas.microsoft.com/office/drawing/2014/main" id="{F66A07A8-D61C-44ED-80D8-650EDCDC5AD9}"/>
              </a:ext>
            </a:extLst>
          </p:cNvPr>
          <p:cNvSpPr>
            <a:spLocks noGrp="1"/>
          </p:cNvSpPr>
          <p:nvPr>
            <p:ph type="dt" sz="half" idx="10"/>
          </p:nvPr>
        </p:nvSpPr>
        <p:spPr/>
        <p:txBody>
          <a:bodyPr/>
          <a:lstStyle/>
          <a:p>
            <a:fld id="{FCC0067C-EC5A-4C33-835C-60485AFD1267}" type="datetimeFigureOut">
              <a:rPr lang="zh-CN" altLang="en-US" smtClean="0"/>
              <a:t>2021/3/27</a:t>
            </a:fld>
            <a:endParaRPr lang="zh-CN" altLang="en-US"/>
          </a:p>
        </p:txBody>
      </p:sp>
      <p:sp>
        <p:nvSpPr>
          <p:cNvPr id="6" name="页脚占位符 5">
            <a:extLst>
              <a:ext uri="{FF2B5EF4-FFF2-40B4-BE49-F238E27FC236}">
                <a16:creationId xmlns:a16="http://schemas.microsoft.com/office/drawing/2014/main" id="{D230859B-1E0B-4DA7-8941-FD9ED8827416}"/>
              </a:ext>
            </a:extLst>
          </p:cNvPr>
          <p:cNvSpPr>
            <a:spLocks noGrp="1"/>
          </p:cNvSpPr>
          <p:nvPr>
            <p:ph type="ftr" sz="quarter" idx="11"/>
          </p:nvPr>
        </p:nvSpPr>
        <p:spPr/>
        <p:txBody>
          <a:bodyPr/>
          <a:lstStyle/>
          <a:p>
            <a:endParaRPr lang="zh-CN" altLang="en-US"/>
          </a:p>
        </p:txBody>
      </p:sp>
      <p:sp>
        <p:nvSpPr>
          <p:cNvPr id="7" name="灯片编号占位符 6">
            <a:extLst>
              <a:ext uri="{FF2B5EF4-FFF2-40B4-BE49-F238E27FC236}">
                <a16:creationId xmlns:a16="http://schemas.microsoft.com/office/drawing/2014/main" id="{41C67851-A877-4C5C-81B7-BE31C27BEA19}"/>
              </a:ext>
            </a:extLst>
          </p:cNvPr>
          <p:cNvSpPr>
            <a:spLocks noGrp="1"/>
          </p:cNvSpPr>
          <p:nvPr>
            <p:ph type="sldNum" sz="quarter" idx="12"/>
          </p:nvPr>
        </p:nvSpPr>
        <p:spPr/>
        <p:txBody>
          <a:bodyPr/>
          <a:lstStyle/>
          <a:p>
            <a:fld id="{2C98960F-B24D-4A6D-8AC0-1041BC430350}" type="slidenum">
              <a:rPr lang="zh-CN" altLang="en-US" smtClean="0"/>
              <a:t>‹#›</a:t>
            </a:fld>
            <a:endParaRPr lang="zh-CN" altLang="en-US"/>
          </a:p>
        </p:txBody>
      </p:sp>
    </p:spTree>
    <p:extLst>
      <p:ext uri="{BB962C8B-B14F-4D97-AF65-F5344CB8AC3E}">
        <p14:creationId xmlns:p14="http://schemas.microsoft.com/office/powerpoint/2010/main" val="30392529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CD0BA704-6B8F-4685-A172-7FBD90B02915}"/>
              </a:ext>
            </a:extLst>
          </p:cNvPr>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p>
        </p:txBody>
      </p:sp>
      <p:sp>
        <p:nvSpPr>
          <p:cNvPr id="3" name="图片占位符 2">
            <a:extLst>
              <a:ext uri="{FF2B5EF4-FFF2-40B4-BE49-F238E27FC236}">
                <a16:creationId xmlns:a16="http://schemas.microsoft.com/office/drawing/2014/main" id="{0B043B27-A4DE-4B55-946E-EC94E51DB49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a:extLst>
              <a:ext uri="{FF2B5EF4-FFF2-40B4-BE49-F238E27FC236}">
                <a16:creationId xmlns:a16="http://schemas.microsoft.com/office/drawing/2014/main" id="{7B8908D4-516E-4725-AD7A-A01DEED5AEA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日期占位符 4">
            <a:extLst>
              <a:ext uri="{FF2B5EF4-FFF2-40B4-BE49-F238E27FC236}">
                <a16:creationId xmlns:a16="http://schemas.microsoft.com/office/drawing/2014/main" id="{C0B2C058-3924-4D13-86AD-5A98D18B5CE4}"/>
              </a:ext>
            </a:extLst>
          </p:cNvPr>
          <p:cNvSpPr>
            <a:spLocks noGrp="1"/>
          </p:cNvSpPr>
          <p:nvPr>
            <p:ph type="dt" sz="half" idx="10"/>
          </p:nvPr>
        </p:nvSpPr>
        <p:spPr/>
        <p:txBody>
          <a:bodyPr/>
          <a:lstStyle/>
          <a:p>
            <a:fld id="{FCC0067C-EC5A-4C33-835C-60485AFD1267}" type="datetimeFigureOut">
              <a:rPr lang="zh-CN" altLang="en-US" smtClean="0"/>
              <a:t>2021/3/27</a:t>
            </a:fld>
            <a:endParaRPr lang="zh-CN" altLang="en-US"/>
          </a:p>
        </p:txBody>
      </p:sp>
      <p:sp>
        <p:nvSpPr>
          <p:cNvPr id="6" name="页脚占位符 5">
            <a:extLst>
              <a:ext uri="{FF2B5EF4-FFF2-40B4-BE49-F238E27FC236}">
                <a16:creationId xmlns:a16="http://schemas.microsoft.com/office/drawing/2014/main" id="{65F73C9D-6710-4B3A-B94E-6F794C8D34E8}"/>
              </a:ext>
            </a:extLst>
          </p:cNvPr>
          <p:cNvSpPr>
            <a:spLocks noGrp="1"/>
          </p:cNvSpPr>
          <p:nvPr>
            <p:ph type="ftr" sz="quarter" idx="11"/>
          </p:nvPr>
        </p:nvSpPr>
        <p:spPr/>
        <p:txBody>
          <a:bodyPr/>
          <a:lstStyle/>
          <a:p>
            <a:endParaRPr lang="zh-CN" altLang="en-US"/>
          </a:p>
        </p:txBody>
      </p:sp>
      <p:sp>
        <p:nvSpPr>
          <p:cNvPr id="7" name="灯片编号占位符 6">
            <a:extLst>
              <a:ext uri="{FF2B5EF4-FFF2-40B4-BE49-F238E27FC236}">
                <a16:creationId xmlns:a16="http://schemas.microsoft.com/office/drawing/2014/main" id="{68E97334-392C-4AFA-A46D-2D634E3D8875}"/>
              </a:ext>
            </a:extLst>
          </p:cNvPr>
          <p:cNvSpPr>
            <a:spLocks noGrp="1"/>
          </p:cNvSpPr>
          <p:nvPr>
            <p:ph type="sldNum" sz="quarter" idx="12"/>
          </p:nvPr>
        </p:nvSpPr>
        <p:spPr/>
        <p:txBody>
          <a:bodyPr/>
          <a:lstStyle/>
          <a:p>
            <a:fld id="{2C98960F-B24D-4A6D-8AC0-1041BC430350}" type="slidenum">
              <a:rPr lang="zh-CN" altLang="en-US" smtClean="0"/>
              <a:t>‹#›</a:t>
            </a:fld>
            <a:endParaRPr lang="zh-CN" altLang="en-US"/>
          </a:p>
        </p:txBody>
      </p:sp>
    </p:spTree>
    <p:extLst>
      <p:ext uri="{BB962C8B-B14F-4D97-AF65-F5344CB8AC3E}">
        <p14:creationId xmlns:p14="http://schemas.microsoft.com/office/powerpoint/2010/main" val="8991240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C8F5C400-FCD9-4E32-B4F4-EFFDD21D1105}"/>
              </a:ext>
            </a:extLst>
          </p:cNvPr>
          <p:cNvSpPr>
            <a:spLocks noGrp="1"/>
          </p:cNvSpPr>
          <p:nvPr>
            <p:ph type="title"/>
          </p:nvPr>
        </p:nvSpPr>
        <p:spPr/>
        <p:txBody>
          <a:bodyPr/>
          <a:lstStyle/>
          <a:p>
            <a:r>
              <a:rPr lang="zh-CN" altLang="en-US"/>
              <a:t>单击此处编辑母版标题样式</a:t>
            </a:r>
          </a:p>
        </p:txBody>
      </p:sp>
      <p:sp>
        <p:nvSpPr>
          <p:cNvPr id="3" name="竖排文字占位符 2">
            <a:extLst>
              <a:ext uri="{FF2B5EF4-FFF2-40B4-BE49-F238E27FC236}">
                <a16:creationId xmlns:a16="http://schemas.microsoft.com/office/drawing/2014/main" id="{8255A4F9-64BA-4CDF-8882-188E77EA312B}"/>
              </a:ext>
            </a:extLst>
          </p:cNvPr>
          <p:cNvSpPr>
            <a:spLocks noGrp="1"/>
          </p:cNvSpPr>
          <p:nvPr>
            <p:ph type="body" orient="vert" idx="1"/>
          </p:nvPr>
        </p:nvSpPr>
        <p:spPr/>
        <p:txBody>
          <a:bodyPr vert="eaVert"/>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a:extLst>
              <a:ext uri="{FF2B5EF4-FFF2-40B4-BE49-F238E27FC236}">
                <a16:creationId xmlns:a16="http://schemas.microsoft.com/office/drawing/2014/main" id="{F01967D3-60B9-4408-ACEC-A7F7C14D2558}"/>
              </a:ext>
            </a:extLst>
          </p:cNvPr>
          <p:cNvSpPr>
            <a:spLocks noGrp="1"/>
          </p:cNvSpPr>
          <p:nvPr>
            <p:ph type="dt" sz="half" idx="10"/>
          </p:nvPr>
        </p:nvSpPr>
        <p:spPr/>
        <p:txBody>
          <a:bodyPr/>
          <a:lstStyle/>
          <a:p>
            <a:fld id="{FCC0067C-EC5A-4C33-835C-60485AFD1267}" type="datetimeFigureOut">
              <a:rPr lang="zh-CN" altLang="en-US" smtClean="0"/>
              <a:t>2021/3/27</a:t>
            </a:fld>
            <a:endParaRPr lang="zh-CN" altLang="en-US"/>
          </a:p>
        </p:txBody>
      </p:sp>
      <p:sp>
        <p:nvSpPr>
          <p:cNvPr id="5" name="页脚占位符 4">
            <a:extLst>
              <a:ext uri="{FF2B5EF4-FFF2-40B4-BE49-F238E27FC236}">
                <a16:creationId xmlns:a16="http://schemas.microsoft.com/office/drawing/2014/main" id="{A079BF39-B0A7-4F73-9BD2-33AD8825918B}"/>
              </a:ext>
            </a:extLst>
          </p:cNvPr>
          <p:cNvSpPr>
            <a:spLocks noGrp="1"/>
          </p:cNvSpPr>
          <p:nvPr>
            <p:ph type="ftr" sz="quarter" idx="11"/>
          </p:nvPr>
        </p:nvSpPr>
        <p:spPr/>
        <p:txBody>
          <a:bodyPr/>
          <a:lstStyle/>
          <a:p>
            <a:endParaRPr lang="zh-CN" altLang="en-US"/>
          </a:p>
        </p:txBody>
      </p:sp>
      <p:sp>
        <p:nvSpPr>
          <p:cNvPr id="6" name="灯片编号占位符 5">
            <a:extLst>
              <a:ext uri="{FF2B5EF4-FFF2-40B4-BE49-F238E27FC236}">
                <a16:creationId xmlns:a16="http://schemas.microsoft.com/office/drawing/2014/main" id="{19A3C5ED-9DED-4139-B569-62731AC96D59}"/>
              </a:ext>
            </a:extLst>
          </p:cNvPr>
          <p:cNvSpPr>
            <a:spLocks noGrp="1"/>
          </p:cNvSpPr>
          <p:nvPr>
            <p:ph type="sldNum" sz="quarter" idx="12"/>
          </p:nvPr>
        </p:nvSpPr>
        <p:spPr/>
        <p:txBody>
          <a:bodyPr/>
          <a:lstStyle/>
          <a:p>
            <a:fld id="{2C98960F-B24D-4A6D-8AC0-1041BC430350}" type="slidenum">
              <a:rPr lang="zh-CN" altLang="en-US" smtClean="0"/>
              <a:t>‹#›</a:t>
            </a:fld>
            <a:endParaRPr lang="zh-CN" altLang="en-US"/>
          </a:p>
        </p:txBody>
      </p:sp>
    </p:spTree>
    <p:extLst>
      <p:ext uri="{BB962C8B-B14F-4D97-AF65-F5344CB8AC3E}">
        <p14:creationId xmlns:p14="http://schemas.microsoft.com/office/powerpoint/2010/main" val="32020903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竖排标题 1">
            <a:extLst>
              <a:ext uri="{FF2B5EF4-FFF2-40B4-BE49-F238E27FC236}">
                <a16:creationId xmlns:a16="http://schemas.microsoft.com/office/drawing/2014/main" id="{21F913F7-013A-42BA-95B2-4DC549319B2A}"/>
              </a:ext>
            </a:extLst>
          </p:cNvPr>
          <p:cNvSpPr>
            <a:spLocks noGrp="1"/>
          </p:cNvSpPr>
          <p:nvPr>
            <p:ph type="title" orient="vert"/>
          </p:nvPr>
        </p:nvSpPr>
        <p:spPr>
          <a:xfrm>
            <a:off x="8724900" y="365125"/>
            <a:ext cx="2628900" cy="5811838"/>
          </a:xfrm>
        </p:spPr>
        <p:txBody>
          <a:bodyPr vert="eaVert"/>
          <a:lstStyle/>
          <a:p>
            <a:r>
              <a:rPr lang="zh-CN" altLang="en-US"/>
              <a:t>单击此处编辑母版标题样式</a:t>
            </a:r>
          </a:p>
        </p:txBody>
      </p:sp>
      <p:sp>
        <p:nvSpPr>
          <p:cNvPr id="3" name="竖排文字占位符 2">
            <a:extLst>
              <a:ext uri="{FF2B5EF4-FFF2-40B4-BE49-F238E27FC236}">
                <a16:creationId xmlns:a16="http://schemas.microsoft.com/office/drawing/2014/main" id="{D65C16A4-8727-4ECC-86AC-810DF98AE0A9}"/>
              </a:ext>
            </a:extLst>
          </p:cNvPr>
          <p:cNvSpPr>
            <a:spLocks noGrp="1"/>
          </p:cNvSpPr>
          <p:nvPr>
            <p:ph type="body" orient="vert" idx="1"/>
          </p:nvPr>
        </p:nvSpPr>
        <p:spPr>
          <a:xfrm>
            <a:off x="838200" y="365125"/>
            <a:ext cx="7734300" cy="5811838"/>
          </a:xfrm>
        </p:spPr>
        <p:txBody>
          <a:bodyPr vert="eaVert"/>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a:extLst>
              <a:ext uri="{FF2B5EF4-FFF2-40B4-BE49-F238E27FC236}">
                <a16:creationId xmlns:a16="http://schemas.microsoft.com/office/drawing/2014/main" id="{11115CE3-FA02-4813-B382-37E9815C4662}"/>
              </a:ext>
            </a:extLst>
          </p:cNvPr>
          <p:cNvSpPr>
            <a:spLocks noGrp="1"/>
          </p:cNvSpPr>
          <p:nvPr>
            <p:ph type="dt" sz="half" idx="10"/>
          </p:nvPr>
        </p:nvSpPr>
        <p:spPr/>
        <p:txBody>
          <a:bodyPr/>
          <a:lstStyle/>
          <a:p>
            <a:fld id="{FCC0067C-EC5A-4C33-835C-60485AFD1267}" type="datetimeFigureOut">
              <a:rPr lang="zh-CN" altLang="en-US" smtClean="0"/>
              <a:t>2021/3/27</a:t>
            </a:fld>
            <a:endParaRPr lang="zh-CN" altLang="en-US"/>
          </a:p>
        </p:txBody>
      </p:sp>
      <p:sp>
        <p:nvSpPr>
          <p:cNvPr id="5" name="页脚占位符 4">
            <a:extLst>
              <a:ext uri="{FF2B5EF4-FFF2-40B4-BE49-F238E27FC236}">
                <a16:creationId xmlns:a16="http://schemas.microsoft.com/office/drawing/2014/main" id="{10BACCDC-ECBF-4FC8-AA55-156A3E7F4DD8}"/>
              </a:ext>
            </a:extLst>
          </p:cNvPr>
          <p:cNvSpPr>
            <a:spLocks noGrp="1"/>
          </p:cNvSpPr>
          <p:nvPr>
            <p:ph type="ftr" sz="quarter" idx="11"/>
          </p:nvPr>
        </p:nvSpPr>
        <p:spPr/>
        <p:txBody>
          <a:bodyPr/>
          <a:lstStyle/>
          <a:p>
            <a:endParaRPr lang="zh-CN" altLang="en-US"/>
          </a:p>
        </p:txBody>
      </p:sp>
      <p:sp>
        <p:nvSpPr>
          <p:cNvPr id="6" name="灯片编号占位符 5">
            <a:extLst>
              <a:ext uri="{FF2B5EF4-FFF2-40B4-BE49-F238E27FC236}">
                <a16:creationId xmlns:a16="http://schemas.microsoft.com/office/drawing/2014/main" id="{4FC0C25D-56E1-4B1C-9B12-6C7C852E4244}"/>
              </a:ext>
            </a:extLst>
          </p:cNvPr>
          <p:cNvSpPr>
            <a:spLocks noGrp="1"/>
          </p:cNvSpPr>
          <p:nvPr>
            <p:ph type="sldNum" sz="quarter" idx="12"/>
          </p:nvPr>
        </p:nvSpPr>
        <p:spPr/>
        <p:txBody>
          <a:bodyPr/>
          <a:lstStyle/>
          <a:p>
            <a:fld id="{2C98960F-B24D-4A6D-8AC0-1041BC430350}" type="slidenum">
              <a:rPr lang="zh-CN" altLang="en-US" smtClean="0"/>
              <a:t>‹#›</a:t>
            </a:fld>
            <a:endParaRPr lang="zh-CN" altLang="en-US"/>
          </a:p>
        </p:txBody>
      </p:sp>
    </p:spTree>
    <p:extLst>
      <p:ext uri="{BB962C8B-B14F-4D97-AF65-F5344CB8AC3E}">
        <p14:creationId xmlns:p14="http://schemas.microsoft.com/office/powerpoint/2010/main" val="42366573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标题占位符 1">
            <a:extLst>
              <a:ext uri="{FF2B5EF4-FFF2-40B4-BE49-F238E27FC236}">
                <a16:creationId xmlns:a16="http://schemas.microsoft.com/office/drawing/2014/main" id="{242354C7-D4F9-42F2-92EA-E50E651B741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a:t>单击此处编辑母版标题样式</a:t>
            </a:r>
          </a:p>
        </p:txBody>
      </p:sp>
      <p:sp>
        <p:nvSpPr>
          <p:cNvPr id="3" name="文本占位符 2">
            <a:extLst>
              <a:ext uri="{FF2B5EF4-FFF2-40B4-BE49-F238E27FC236}">
                <a16:creationId xmlns:a16="http://schemas.microsoft.com/office/drawing/2014/main" id="{881B2ACA-A58B-4834-A64D-3955B56266E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a:extLst>
              <a:ext uri="{FF2B5EF4-FFF2-40B4-BE49-F238E27FC236}">
                <a16:creationId xmlns:a16="http://schemas.microsoft.com/office/drawing/2014/main" id="{5279A482-2C27-4E91-8B23-60FC196EBF2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CC0067C-EC5A-4C33-835C-60485AFD1267}" type="datetimeFigureOut">
              <a:rPr lang="zh-CN" altLang="en-US" smtClean="0"/>
              <a:t>2021/3/27</a:t>
            </a:fld>
            <a:endParaRPr lang="zh-CN" altLang="en-US"/>
          </a:p>
        </p:txBody>
      </p:sp>
      <p:sp>
        <p:nvSpPr>
          <p:cNvPr id="5" name="页脚占位符 4">
            <a:extLst>
              <a:ext uri="{FF2B5EF4-FFF2-40B4-BE49-F238E27FC236}">
                <a16:creationId xmlns:a16="http://schemas.microsoft.com/office/drawing/2014/main" id="{E55D1DCC-42C0-425B-ADFD-2A5499F332F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zh-CN" altLang="en-US"/>
          </a:p>
        </p:txBody>
      </p:sp>
      <p:sp>
        <p:nvSpPr>
          <p:cNvPr id="6" name="灯片编号占位符 5">
            <a:extLst>
              <a:ext uri="{FF2B5EF4-FFF2-40B4-BE49-F238E27FC236}">
                <a16:creationId xmlns:a16="http://schemas.microsoft.com/office/drawing/2014/main" id="{51F538AC-FDE7-47B2-B0B7-ABC2236A254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C98960F-B24D-4A6D-8AC0-1041BC430350}" type="slidenum">
              <a:rPr lang="zh-CN" altLang="en-US" smtClean="0"/>
              <a:t>‹#›</a:t>
            </a:fld>
            <a:endParaRPr lang="zh-CN" altLang="en-US"/>
          </a:p>
        </p:txBody>
      </p:sp>
    </p:spTree>
    <p:extLst>
      <p:ext uri="{BB962C8B-B14F-4D97-AF65-F5344CB8AC3E}">
        <p14:creationId xmlns:p14="http://schemas.microsoft.com/office/powerpoint/2010/main" val="123837293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7.xml"/><Relationship Id="rId6" Type="http://schemas.microsoft.com/office/2007/relationships/hdphoto" Target="../media/hdphoto1.wdp"/><Relationship Id="rId5" Type="http://schemas.openxmlformats.org/officeDocument/2006/relationships/image" Target="../media/image5.pn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2.jpeg"/><Relationship Id="rId1" Type="http://schemas.openxmlformats.org/officeDocument/2006/relationships/slideLayout" Target="../slideLayouts/slideLayout7.xml"/><Relationship Id="rId5" Type="http://schemas.microsoft.com/office/2007/relationships/hdphoto" Target="../media/hdphoto2.wdp"/><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2.jpeg"/><Relationship Id="rId1" Type="http://schemas.openxmlformats.org/officeDocument/2006/relationships/slideLayout" Target="../slideLayouts/slideLayout7.xml"/><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8" Type="http://schemas.openxmlformats.org/officeDocument/2006/relationships/image" Target="../media/image13.jpg"/><Relationship Id="rId3" Type="http://schemas.openxmlformats.org/officeDocument/2006/relationships/image" Target="../media/image8.emf"/><Relationship Id="rId7" Type="http://schemas.openxmlformats.org/officeDocument/2006/relationships/image" Target="../media/image12.jpg"/><Relationship Id="rId2" Type="http://schemas.openxmlformats.org/officeDocument/2006/relationships/image" Target="../media/image2.jpeg"/><Relationship Id="rId1" Type="http://schemas.openxmlformats.org/officeDocument/2006/relationships/slideLayout" Target="../slideLayouts/slideLayout7.xml"/><Relationship Id="rId6" Type="http://schemas.openxmlformats.org/officeDocument/2006/relationships/image" Target="../media/image11.jpg"/><Relationship Id="rId5" Type="http://schemas.openxmlformats.org/officeDocument/2006/relationships/image" Target="../media/image10.emf"/><Relationship Id="rId4" Type="http://schemas.openxmlformats.org/officeDocument/2006/relationships/image" Target="../media/image9.emf"/></Relationships>
</file>

<file path=ppt/slides/_rels/slide6.xml.rels><?xml version="1.0" encoding="UTF-8" standalone="yes"?>
<Relationships xmlns="http://schemas.openxmlformats.org/package/2006/relationships"><Relationship Id="rId3" Type="http://schemas.openxmlformats.org/officeDocument/2006/relationships/image" Target="../media/image9.emf"/><Relationship Id="rId7" Type="http://schemas.openxmlformats.org/officeDocument/2006/relationships/image" Target="../media/image16.jpg"/><Relationship Id="rId2" Type="http://schemas.openxmlformats.org/officeDocument/2006/relationships/image" Target="../media/image2.jpeg"/><Relationship Id="rId1" Type="http://schemas.openxmlformats.org/officeDocument/2006/relationships/slideLayout" Target="../slideLayouts/slideLayout7.xml"/><Relationship Id="rId6" Type="http://schemas.openxmlformats.org/officeDocument/2006/relationships/image" Target="../media/image15.jpg"/><Relationship Id="rId5" Type="http://schemas.openxmlformats.org/officeDocument/2006/relationships/image" Target="../media/image14.jpg"/><Relationship Id="rId4" Type="http://schemas.openxmlformats.org/officeDocument/2006/relationships/image" Target="../media/image10.emf"/></Relationships>
</file>

<file path=ppt/slides/_rels/slide7.xml.rels><?xml version="1.0" encoding="UTF-8" standalone="yes"?>
<Relationships xmlns="http://schemas.openxmlformats.org/package/2006/relationships"><Relationship Id="rId3" Type="http://schemas.openxmlformats.org/officeDocument/2006/relationships/image" Target="../media/image9.emf"/><Relationship Id="rId7" Type="http://schemas.openxmlformats.org/officeDocument/2006/relationships/image" Target="../media/image19.jpg"/><Relationship Id="rId2" Type="http://schemas.openxmlformats.org/officeDocument/2006/relationships/image" Target="../media/image2.jpeg"/><Relationship Id="rId1" Type="http://schemas.openxmlformats.org/officeDocument/2006/relationships/slideLayout" Target="../slideLayouts/slideLayout7.xml"/><Relationship Id="rId6" Type="http://schemas.openxmlformats.org/officeDocument/2006/relationships/image" Target="../media/image18.jpg"/><Relationship Id="rId5" Type="http://schemas.openxmlformats.org/officeDocument/2006/relationships/image" Target="../media/image17.jpg"/><Relationship Id="rId4" Type="http://schemas.openxmlformats.org/officeDocument/2006/relationships/image" Target="../media/image10.emf"/></Relationships>
</file>

<file path=ppt/slides/_rels/slide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2.jpeg"/><Relationship Id="rId1" Type="http://schemas.openxmlformats.org/officeDocument/2006/relationships/slideLayout" Target="../slideLayouts/slideLayout7.xml"/><Relationship Id="rId5" Type="http://schemas.microsoft.com/office/2007/relationships/hdphoto" Target="../media/hdphoto3.wdp"/><Relationship Id="rId4" Type="http://schemas.openxmlformats.org/officeDocument/2006/relationships/image" Target="../media/image5.png"/></Relationships>
</file>

<file path=ppt/slides/_rels/slide9.xml.rels><?xml version="1.0" encoding="UTF-8" standalone="yes"?>
<Relationships xmlns="http://schemas.openxmlformats.org/package/2006/relationships"><Relationship Id="rId3" Type="http://schemas.openxmlformats.org/officeDocument/2006/relationships/image" Target="../media/image2.jpeg"/><Relationship Id="rId7" Type="http://schemas.openxmlformats.org/officeDocument/2006/relationships/image" Target="../media/image24.jpg"/><Relationship Id="rId2" Type="http://schemas.openxmlformats.org/officeDocument/2006/relationships/slideLayout" Target="../slideLayouts/slideLayout7.xml"/><Relationship Id="rId1" Type="http://schemas.openxmlformats.org/officeDocument/2006/relationships/tags" Target="../tags/tag1.xml"/><Relationship Id="rId6" Type="http://schemas.openxmlformats.org/officeDocument/2006/relationships/image" Target="../media/image23.jpg"/><Relationship Id="rId5" Type="http://schemas.openxmlformats.org/officeDocument/2006/relationships/image" Target="../media/image22.jpg"/><Relationship Id="rId4" Type="http://schemas.openxmlformats.org/officeDocument/2006/relationships/image" Target="../media/image21.jpg"/></Relationships>
</file>

<file path=ppt/slides/_rels/slide10.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slideLayout" Target="../slideLayouts/slideLayout7.xml"/><Relationship Id="rId7" Type="http://schemas.microsoft.com/office/2007/relationships/hdphoto" Target="../media/hdphoto4.wdp"/><Relationship Id="rId2" Type="http://schemas.openxmlformats.org/officeDocument/2006/relationships/tags" Target="../tags/tag3.xml"/><Relationship Id="rId1" Type="http://schemas.openxmlformats.org/officeDocument/2006/relationships/tags" Target="../tags/tag2.xml"/><Relationship Id="rId6" Type="http://schemas.openxmlformats.org/officeDocument/2006/relationships/image" Target="../media/image5.png"/><Relationship Id="rId5" Type="http://schemas.openxmlformats.org/officeDocument/2006/relationships/image" Target="../media/image26.jpg"/><Relationship Id="rId4" Type="http://schemas.openxmlformats.org/officeDocument/2006/relationships/image" Target="../media/image2.jpeg"/></Relationships>
</file>

<file path=ppt/slides/_rels/slide12.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28.gif"/><Relationship Id="rId2" Type="http://schemas.openxmlformats.org/officeDocument/2006/relationships/image" Target="../media/image2.jpeg"/><Relationship Id="rId1" Type="http://schemas.openxmlformats.org/officeDocument/2006/relationships/slideLayout" Target="../slideLayouts/slideLayout7.xml"/><Relationship Id="rId5" Type="http://schemas.openxmlformats.org/officeDocument/2006/relationships/image" Target="../media/image30.png"/><Relationship Id="rId4" Type="http://schemas.openxmlformats.org/officeDocument/2006/relationships/image" Target="../media/image29.gif"/></Relationships>
</file>

<file path=ppt/slides/_rels/slide14.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png"/><Relationship Id="rId1" Type="http://schemas.openxmlformats.org/officeDocument/2006/relationships/slideLayout" Target="../slideLayouts/slideLayout7.xml"/><Relationship Id="rId6" Type="http://schemas.openxmlformats.org/officeDocument/2006/relationships/image" Target="../media/image35.png"/><Relationship Id="rId5" Type="http://schemas.openxmlformats.org/officeDocument/2006/relationships/image" Target="../media/image34.png"/><Relationship Id="rId4" Type="http://schemas.openxmlformats.org/officeDocument/2006/relationships/image" Target="../media/image33.png"/></Relationships>
</file>

<file path=ppt/slides/_rels/slide15.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image" Target="../media/image37.jpe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2.jpeg"/><Relationship Id="rId1" Type="http://schemas.openxmlformats.org/officeDocument/2006/relationships/slideLayout" Target="../slideLayouts/slideLayout7.xml"/><Relationship Id="rId6" Type="http://schemas.microsoft.com/office/2007/relationships/hdphoto" Target="../media/hdphoto7.wdp"/><Relationship Id="rId5" Type="http://schemas.microsoft.com/office/2007/relationships/hdphoto" Target="../media/hdphoto6.wdp"/><Relationship Id="rId4" Type="http://schemas.microsoft.com/office/2007/relationships/hdphoto" Target="../media/hdphoto5.wdp"/></Relationships>
</file>

<file path=ppt/slides/_rels/slide18.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40.png"/><Relationship Id="rId7" Type="http://schemas.microsoft.com/office/2007/relationships/hdphoto" Target="../media/hdphoto9.wdp"/><Relationship Id="rId2" Type="http://schemas.openxmlformats.org/officeDocument/2006/relationships/image" Target="../media/image2.jpe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1.png"/><Relationship Id="rId4" Type="http://schemas.microsoft.com/office/2007/relationships/hdphoto" Target="../media/hdphoto8.wdp"/></Relationships>
</file>

<file path=ppt/slides/_rels/slide20.xml.rels><?xml version="1.0" encoding="UTF-8" standalone="yes"?>
<Relationships xmlns="http://schemas.openxmlformats.org/package/2006/relationships"><Relationship Id="rId3" Type="http://schemas.openxmlformats.org/officeDocument/2006/relationships/hyperlink" Target="https://www-tandfonline-com.ezproxy.uwtsd.ac.uk/doi/pdf/10.1080/10548408.2011.571571?needAccess=true&amp;" TargetMode="External"/><Relationship Id="rId7" Type="http://schemas.openxmlformats.org/officeDocument/2006/relationships/hyperlink" Target="https://www.sciencedirect.com/science/article/pii/S1877042815012719" TargetMode="External"/><Relationship Id="rId2" Type="http://schemas.openxmlformats.org/officeDocument/2006/relationships/image" Target="../media/image2.jpeg"/><Relationship Id="rId1" Type="http://schemas.openxmlformats.org/officeDocument/2006/relationships/slideLayout" Target="../slideLayouts/slideLayout7.xml"/><Relationship Id="rId6" Type="http://schemas.openxmlformats.org/officeDocument/2006/relationships/hyperlink" Target="https://www.ncbi.nlm.nih.gov/pmc/articles/PMC7474895/" TargetMode="External"/><Relationship Id="rId5" Type="http://schemas.openxmlformats.org/officeDocument/2006/relationships/hyperlink" Target="https://press.rebus.community/mscy/chapter/chapter-2-digital-culture/" TargetMode="External"/><Relationship Id="rId4" Type="http://schemas.openxmlformats.org/officeDocument/2006/relationships/hyperlink" Target="https://www.researchgate.net/publication/321832168_The_Impact_of_Social_Media_Influencers_on_Purchase_Intention_and_the_Mediation_Effect_of_Customer_Attitude" TargetMode="External"/></Relationships>
</file>

<file path=ppt/slides/_rels/slide21.xml.rels><?xml version="1.0" encoding="UTF-8" standalone="yes"?>
<Relationships xmlns="http://schemas.openxmlformats.org/package/2006/relationships"><Relationship Id="rId3" Type="http://schemas.openxmlformats.org/officeDocument/2006/relationships/hyperlink" Target="https://www.emerald.com/insight/content/doi/10.1108/10662241211271563/full/html" TargetMode="External"/><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图片 12" descr="图片包含 华美, 男人, 桌子, 年轻&#10;&#10;描述已自动生成">
            <a:extLst>
              <a:ext uri="{FF2B5EF4-FFF2-40B4-BE49-F238E27FC236}">
                <a16:creationId xmlns:a16="http://schemas.microsoft.com/office/drawing/2014/main" id="{8A85541C-229F-C04A-862C-40F36141FB69}"/>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0" name="矩形 9">
            <a:extLst>
              <a:ext uri="{FF2B5EF4-FFF2-40B4-BE49-F238E27FC236}">
                <a16:creationId xmlns:a16="http://schemas.microsoft.com/office/drawing/2014/main" id="{42D58FD2-0B8E-084F-A1AC-48D4BC95C1DC}"/>
              </a:ext>
            </a:extLst>
          </p:cNvPr>
          <p:cNvSpPr/>
          <p:nvPr/>
        </p:nvSpPr>
        <p:spPr>
          <a:xfrm>
            <a:off x="1540624" y="1630877"/>
            <a:ext cx="9668659" cy="1323439"/>
          </a:xfrm>
          <a:prstGeom prst="rect">
            <a:avLst/>
          </a:prstGeom>
        </p:spPr>
        <p:txBody>
          <a:bodyPr wrap="square">
            <a:spAutoFit/>
          </a:bodyPr>
          <a:lstStyle/>
          <a:p>
            <a:r>
              <a:rPr lang="en-US" altLang="zh-CN" sz="4000" dirty="0">
                <a:latin typeface="Times New Roman" panose="02020603050405020304" pitchFamily="18" charset="0"/>
                <a:ea typeface="宋体" panose="02010600030101010101" pitchFamily="2" charset="-122"/>
                <a:cs typeface="Times New Roman" panose="02020603050405020304" pitchFamily="18" charset="0"/>
              </a:rPr>
              <a:t>The marketing of cultural creative products of tourist destinations in social media</a:t>
            </a:r>
            <a:endParaRPr lang="zh-CN" altLang="zh-CN" sz="3600" dirty="0">
              <a:effectLst/>
              <a:latin typeface="Times New Roman" panose="02020603050405020304" pitchFamily="18" charset="0"/>
              <a:ea typeface="宋体" panose="02010600030101010101" pitchFamily="2" charset="-122"/>
              <a:cs typeface="Times New Roman" panose="02020603050405020304" pitchFamily="18" charset="0"/>
            </a:endParaRPr>
          </a:p>
        </p:txBody>
      </p:sp>
      <p:sp>
        <p:nvSpPr>
          <p:cNvPr id="11" name="文本框 10">
            <a:extLst>
              <a:ext uri="{FF2B5EF4-FFF2-40B4-BE49-F238E27FC236}">
                <a16:creationId xmlns:a16="http://schemas.microsoft.com/office/drawing/2014/main" id="{D17A05BF-6952-AE43-987E-9401D87FD537}"/>
              </a:ext>
            </a:extLst>
          </p:cNvPr>
          <p:cNvSpPr txBox="1"/>
          <p:nvPr/>
        </p:nvSpPr>
        <p:spPr>
          <a:xfrm>
            <a:off x="664621" y="5693979"/>
            <a:ext cx="2504248" cy="830997"/>
          </a:xfrm>
          <a:prstGeom prst="rect">
            <a:avLst/>
          </a:prstGeom>
          <a:noFill/>
        </p:spPr>
        <p:txBody>
          <a:bodyPr wrap="square" rtlCol="0">
            <a:spAutoFit/>
          </a:bodyPr>
          <a:lstStyle/>
          <a:p>
            <a:r>
              <a:rPr lang="en-GB" sz="2400" b="1" dirty="0"/>
              <a:t>JUNQIAN</a:t>
            </a:r>
            <a:r>
              <a:rPr lang="zh-CN" altLang="en-US" sz="2400" b="1" dirty="0"/>
              <a:t> </a:t>
            </a:r>
            <a:r>
              <a:rPr lang="en-US" altLang="zh-CN" sz="2400" b="1" dirty="0"/>
              <a:t>DAI</a:t>
            </a:r>
            <a:r>
              <a:rPr lang="zh-CN" altLang="en-US" sz="2400" b="1" dirty="0"/>
              <a:t>  </a:t>
            </a:r>
            <a:endParaRPr lang="en-US" altLang="zh-CN" sz="2400" b="1" dirty="0"/>
          </a:p>
          <a:p>
            <a:r>
              <a:rPr lang="en-GB" sz="2400" b="1" dirty="0" err="1"/>
              <a:t>Regian</a:t>
            </a:r>
            <a:r>
              <a:rPr lang="en-GB" sz="2400" b="1" dirty="0"/>
              <a:t> </a:t>
            </a:r>
            <a:endParaRPr lang="en-US" sz="2400" b="1" dirty="0"/>
          </a:p>
        </p:txBody>
      </p:sp>
    </p:spTree>
    <p:extLst>
      <p:ext uri="{BB962C8B-B14F-4D97-AF65-F5344CB8AC3E}">
        <p14:creationId xmlns:p14="http://schemas.microsoft.com/office/powerpoint/2010/main" val="13578295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图片 1">
            <a:extLst>
              <a:ext uri="{FF2B5EF4-FFF2-40B4-BE49-F238E27FC236}">
                <a16:creationId xmlns:a16="http://schemas.microsoft.com/office/drawing/2014/main" id="{6DA4E703-1896-4D29-B092-70A93877887B}"/>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5635" y="0"/>
            <a:ext cx="12192000" cy="6858000"/>
          </a:xfrm>
          <a:prstGeom prst="rect">
            <a:avLst/>
          </a:prstGeom>
        </p:spPr>
      </p:pic>
      <p:sp>
        <p:nvSpPr>
          <p:cNvPr id="5" name="TextBox 7">
            <a:extLst>
              <a:ext uri="{FF2B5EF4-FFF2-40B4-BE49-F238E27FC236}">
                <a16:creationId xmlns:a16="http://schemas.microsoft.com/office/drawing/2014/main" id="{111DC520-D60E-41E3-B2F6-AF604207F704}"/>
              </a:ext>
            </a:extLst>
          </p:cNvPr>
          <p:cNvSpPr txBox="1">
            <a:spLocks noChangeArrowheads="1"/>
          </p:cNvSpPr>
          <p:nvPr/>
        </p:nvSpPr>
        <p:spPr bwMode="auto">
          <a:xfrm>
            <a:off x="4908159" y="2707419"/>
            <a:ext cx="4503855"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宋体" panose="02010600030101010101" pitchFamily="2" charset="-122"/>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宋体" panose="02010600030101010101" pitchFamily="2" charset="-122"/>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宋体" panose="02010600030101010101" pitchFamily="2" charset="-122"/>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9pPr>
          </a:lstStyle>
          <a:p>
            <a:pPr defTabSz="1219170" fontAlgn="base">
              <a:spcBef>
                <a:spcPct val="0"/>
              </a:spcBef>
              <a:spcAft>
                <a:spcPct val="0"/>
              </a:spcAft>
              <a:buNone/>
            </a:pPr>
            <a:r>
              <a:rPr lang="en-US" altLang="zh-CN" dirty="0"/>
              <a:t>Practical/applied context</a:t>
            </a:r>
            <a:endParaRPr lang="zh-CN" altLang="en-US" sz="3733" dirty="0">
              <a:solidFill>
                <a:srgbClr val="000000"/>
              </a:solidFill>
              <a:latin typeface="Arial"/>
              <a:ea typeface="+mn-ea"/>
              <a:cs typeface="+mn-ea"/>
              <a:sym typeface="+mn-lt"/>
            </a:endParaRPr>
          </a:p>
        </p:txBody>
      </p:sp>
      <p:sp>
        <p:nvSpPr>
          <p:cNvPr id="6" name="TextBox 8">
            <a:extLst>
              <a:ext uri="{FF2B5EF4-FFF2-40B4-BE49-F238E27FC236}">
                <a16:creationId xmlns:a16="http://schemas.microsoft.com/office/drawing/2014/main" id="{3BC13C0E-7BE1-447C-A5D8-42C806BD55CF}"/>
              </a:ext>
            </a:extLst>
          </p:cNvPr>
          <p:cNvSpPr txBox="1">
            <a:spLocks noChangeArrowheads="1"/>
          </p:cNvSpPr>
          <p:nvPr/>
        </p:nvSpPr>
        <p:spPr bwMode="auto">
          <a:xfrm>
            <a:off x="4908160" y="1808518"/>
            <a:ext cx="3333751"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宋体" panose="02010600030101010101" pitchFamily="2" charset="-122"/>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宋体" panose="02010600030101010101" pitchFamily="2" charset="-122"/>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宋体" panose="02010600030101010101" pitchFamily="2" charset="-122"/>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9pPr>
          </a:lstStyle>
          <a:p>
            <a:pPr defTabSz="1219170" fontAlgn="base">
              <a:spcBef>
                <a:spcPct val="0"/>
              </a:spcBef>
              <a:spcAft>
                <a:spcPct val="0"/>
              </a:spcAft>
              <a:buNone/>
            </a:pPr>
            <a:r>
              <a:rPr lang="en-US" altLang="zh-CN" dirty="0"/>
              <a:t>Topic</a:t>
            </a:r>
            <a:endParaRPr lang="zh-CN" altLang="en-US" sz="3733" dirty="0">
              <a:solidFill>
                <a:srgbClr val="000000"/>
              </a:solidFill>
              <a:latin typeface="Arial"/>
              <a:ea typeface="+mn-ea"/>
              <a:cs typeface="+mn-ea"/>
              <a:sym typeface="+mn-lt"/>
            </a:endParaRPr>
          </a:p>
        </p:txBody>
      </p:sp>
      <p:sp>
        <p:nvSpPr>
          <p:cNvPr id="7" name="TextBox 9">
            <a:extLst>
              <a:ext uri="{FF2B5EF4-FFF2-40B4-BE49-F238E27FC236}">
                <a16:creationId xmlns:a16="http://schemas.microsoft.com/office/drawing/2014/main" id="{CF8E3775-B4A6-45DF-8F45-78B5F3007965}"/>
              </a:ext>
            </a:extLst>
          </p:cNvPr>
          <p:cNvSpPr txBox="1">
            <a:spLocks noChangeArrowheads="1"/>
          </p:cNvSpPr>
          <p:nvPr/>
        </p:nvSpPr>
        <p:spPr bwMode="auto">
          <a:xfrm>
            <a:off x="4925045" y="3602337"/>
            <a:ext cx="5858569"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宋体" panose="02010600030101010101" pitchFamily="2" charset="-122"/>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宋体" panose="02010600030101010101" pitchFamily="2" charset="-122"/>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宋体" panose="02010600030101010101" pitchFamily="2" charset="-122"/>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9pPr>
          </a:lstStyle>
          <a:p>
            <a:pPr defTabSz="1219170" fontAlgn="base">
              <a:spcBef>
                <a:spcPct val="0"/>
              </a:spcBef>
              <a:spcAft>
                <a:spcPct val="0"/>
              </a:spcAft>
              <a:buNone/>
            </a:pPr>
            <a:r>
              <a:rPr lang="en-US" altLang="zh-CN" dirty="0"/>
              <a:t>Academic contextual information</a:t>
            </a:r>
            <a:endParaRPr lang="zh-CN" altLang="en-US" sz="3733" dirty="0">
              <a:solidFill>
                <a:srgbClr val="000000"/>
              </a:solidFill>
              <a:latin typeface="Arial"/>
              <a:ea typeface="+mn-ea"/>
              <a:cs typeface="+mn-ea"/>
              <a:sym typeface="+mn-lt"/>
            </a:endParaRPr>
          </a:p>
        </p:txBody>
      </p:sp>
      <p:grpSp>
        <p:nvGrpSpPr>
          <p:cNvPr id="8" name="组合 10">
            <a:extLst>
              <a:ext uri="{FF2B5EF4-FFF2-40B4-BE49-F238E27FC236}">
                <a16:creationId xmlns:a16="http://schemas.microsoft.com/office/drawing/2014/main" id="{3BF34EA0-AC04-4C57-BBC9-6417AFCD4CD1}"/>
              </a:ext>
            </a:extLst>
          </p:cNvPr>
          <p:cNvGrpSpPr>
            <a:grpSpLocks/>
          </p:cNvGrpSpPr>
          <p:nvPr/>
        </p:nvGrpSpPr>
        <p:grpSpPr bwMode="auto">
          <a:xfrm>
            <a:off x="3955402" y="1788788"/>
            <a:ext cx="857251" cy="670549"/>
            <a:chOff x="-8173" y="0"/>
            <a:chExt cx="642942" cy="503809"/>
          </a:xfrm>
        </p:grpSpPr>
        <p:pic>
          <p:nvPicPr>
            <p:cNvPr id="9" name="图片 11" descr="未标题-1.png">
              <a:extLst>
                <a:ext uri="{FF2B5EF4-FFF2-40B4-BE49-F238E27FC236}">
                  <a16:creationId xmlns:a16="http://schemas.microsoft.com/office/drawing/2014/main" id="{6764D5D9-D42B-4D73-B462-D73FAA44DF8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458" y="0"/>
              <a:ext cx="500066" cy="5038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 name="TextBox 12">
              <a:extLst>
                <a:ext uri="{FF2B5EF4-FFF2-40B4-BE49-F238E27FC236}">
                  <a16:creationId xmlns:a16="http://schemas.microsoft.com/office/drawing/2014/main" id="{7C1A9F46-DA2D-4B19-89DF-355FB6AD906B}"/>
                </a:ext>
              </a:extLst>
            </p:cNvPr>
            <p:cNvSpPr txBox="1">
              <a:spLocks noChangeArrowheads="1"/>
            </p:cNvSpPr>
            <p:nvPr/>
          </p:nvSpPr>
          <p:spPr bwMode="auto">
            <a:xfrm>
              <a:off x="-8173" y="0"/>
              <a:ext cx="642942" cy="5009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宋体" panose="02010600030101010101" pitchFamily="2" charset="-122"/>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宋体" panose="02010600030101010101" pitchFamily="2" charset="-122"/>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宋体" panose="02010600030101010101" pitchFamily="2" charset="-122"/>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9pPr>
            </a:lstStyle>
            <a:p>
              <a:pPr algn="ctr" defTabSz="1219170" fontAlgn="base">
                <a:spcBef>
                  <a:spcPct val="0"/>
                </a:spcBef>
                <a:spcAft>
                  <a:spcPct val="0"/>
                </a:spcAft>
                <a:buFont typeface="Arial" panose="020B0604020202020204" pitchFamily="34" charset="0"/>
                <a:buNone/>
              </a:pPr>
              <a:r>
                <a:rPr lang="en-US" altLang="zh-CN" sz="3733" dirty="0">
                  <a:solidFill>
                    <a:srgbClr val="FFFFFF"/>
                  </a:solidFill>
                  <a:latin typeface="Arial"/>
                  <a:ea typeface="+mn-ea"/>
                  <a:cs typeface="+mn-ea"/>
                  <a:sym typeface="+mn-lt"/>
                </a:rPr>
                <a:t>01</a:t>
              </a:r>
              <a:endParaRPr lang="zh-CN" altLang="zh-CN" sz="3733" dirty="0">
                <a:solidFill>
                  <a:srgbClr val="FFFFFF"/>
                </a:solidFill>
                <a:latin typeface="Arial"/>
                <a:ea typeface="+mn-ea"/>
                <a:cs typeface="+mn-ea"/>
                <a:sym typeface="+mn-lt"/>
              </a:endParaRPr>
            </a:p>
          </p:txBody>
        </p:sp>
      </p:grpSp>
      <p:grpSp>
        <p:nvGrpSpPr>
          <p:cNvPr id="11" name="组合 13">
            <a:extLst>
              <a:ext uri="{FF2B5EF4-FFF2-40B4-BE49-F238E27FC236}">
                <a16:creationId xmlns:a16="http://schemas.microsoft.com/office/drawing/2014/main" id="{016B5029-FDF7-4DB6-A78C-95D234CC0F0A}"/>
              </a:ext>
            </a:extLst>
          </p:cNvPr>
          <p:cNvGrpSpPr>
            <a:grpSpLocks/>
          </p:cNvGrpSpPr>
          <p:nvPr/>
        </p:nvGrpSpPr>
        <p:grpSpPr bwMode="auto">
          <a:xfrm>
            <a:off x="3979949" y="2669813"/>
            <a:ext cx="856444" cy="671271"/>
            <a:chOff x="-62205" y="0"/>
            <a:chExt cx="642942" cy="503809"/>
          </a:xfrm>
        </p:grpSpPr>
        <p:pic>
          <p:nvPicPr>
            <p:cNvPr id="12" name="图片 14" descr="未标题-1.png">
              <a:extLst>
                <a:ext uri="{FF2B5EF4-FFF2-40B4-BE49-F238E27FC236}">
                  <a16:creationId xmlns:a16="http://schemas.microsoft.com/office/drawing/2014/main" id="{F13EC4DD-A0F8-4B47-8ECE-6C393067CFB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500066" cy="5038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 name="TextBox 15">
              <a:extLst>
                <a:ext uri="{FF2B5EF4-FFF2-40B4-BE49-F238E27FC236}">
                  <a16:creationId xmlns:a16="http://schemas.microsoft.com/office/drawing/2014/main" id="{111A3E60-0875-406E-B800-CE2E9026134E}"/>
                </a:ext>
              </a:extLst>
            </p:cNvPr>
            <p:cNvSpPr txBox="1">
              <a:spLocks noChangeArrowheads="1"/>
            </p:cNvSpPr>
            <p:nvPr/>
          </p:nvSpPr>
          <p:spPr bwMode="auto">
            <a:xfrm>
              <a:off x="-62205" y="2824"/>
              <a:ext cx="642942" cy="50044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宋体" panose="02010600030101010101" pitchFamily="2" charset="-122"/>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宋体" panose="02010600030101010101" pitchFamily="2" charset="-122"/>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宋体" panose="02010600030101010101" pitchFamily="2" charset="-122"/>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9pPr>
            </a:lstStyle>
            <a:p>
              <a:pPr algn="ctr" defTabSz="1219170" fontAlgn="base">
                <a:spcBef>
                  <a:spcPct val="0"/>
                </a:spcBef>
                <a:spcAft>
                  <a:spcPct val="0"/>
                </a:spcAft>
                <a:buFont typeface="Arial" panose="020B0604020202020204" pitchFamily="34" charset="0"/>
                <a:buNone/>
              </a:pPr>
              <a:r>
                <a:rPr lang="en-US" altLang="zh-CN" sz="3733" dirty="0">
                  <a:solidFill>
                    <a:srgbClr val="FFFFFF"/>
                  </a:solidFill>
                  <a:latin typeface="Arial"/>
                  <a:ea typeface="+mn-ea"/>
                  <a:cs typeface="+mn-ea"/>
                  <a:sym typeface="+mn-lt"/>
                </a:rPr>
                <a:t>02</a:t>
              </a:r>
              <a:endParaRPr lang="zh-CN" altLang="zh-CN" sz="3733" dirty="0">
                <a:solidFill>
                  <a:srgbClr val="FFFFFF"/>
                </a:solidFill>
                <a:latin typeface="Arial"/>
                <a:ea typeface="+mn-ea"/>
                <a:cs typeface="+mn-ea"/>
                <a:sym typeface="+mn-lt"/>
              </a:endParaRPr>
            </a:p>
          </p:txBody>
        </p:sp>
      </p:grpSp>
      <p:grpSp>
        <p:nvGrpSpPr>
          <p:cNvPr id="14" name="组合 16">
            <a:extLst>
              <a:ext uri="{FF2B5EF4-FFF2-40B4-BE49-F238E27FC236}">
                <a16:creationId xmlns:a16="http://schemas.microsoft.com/office/drawing/2014/main" id="{1F06F167-A07E-4001-BC2B-A1C50B906C8A}"/>
              </a:ext>
            </a:extLst>
          </p:cNvPr>
          <p:cNvGrpSpPr>
            <a:grpSpLocks/>
          </p:cNvGrpSpPr>
          <p:nvPr/>
        </p:nvGrpSpPr>
        <p:grpSpPr bwMode="auto">
          <a:xfrm>
            <a:off x="3979949" y="3550675"/>
            <a:ext cx="856444" cy="689641"/>
            <a:chOff x="-66552" y="6640"/>
            <a:chExt cx="642942" cy="516914"/>
          </a:xfrm>
        </p:grpSpPr>
        <p:pic>
          <p:nvPicPr>
            <p:cNvPr id="15" name="图片 17" descr="未标题-1.png">
              <a:extLst>
                <a:ext uri="{FF2B5EF4-FFF2-40B4-BE49-F238E27FC236}">
                  <a16:creationId xmlns:a16="http://schemas.microsoft.com/office/drawing/2014/main" id="{401EC6B8-5E43-4E7D-81C4-17A7BB3932D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9745"/>
              <a:ext cx="500066" cy="5038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6" name="TextBox 18">
              <a:extLst>
                <a:ext uri="{FF2B5EF4-FFF2-40B4-BE49-F238E27FC236}">
                  <a16:creationId xmlns:a16="http://schemas.microsoft.com/office/drawing/2014/main" id="{F6BEB8B4-F388-43AB-AF06-E0831FA083B8}"/>
                </a:ext>
              </a:extLst>
            </p:cNvPr>
            <p:cNvSpPr txBox="1">
              <a:spLocks noChangeArrowheads="1"/>
            </p:cNvSpPr>
            <p:nvPr/>
          </p:nvSpPr>
          <p:spPr bwMode="auto">
            <a:xfrm>
              <a:off x="-66552" y="6640"/>
              <a:ext cx="642942" cy="499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宋体" panose="02010600030101010101" pitchFamily="2" charset="-122"/>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宋体" panose="02010600030101010101" pitchFamily="2" charset="-122"/>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宋体" panose="02010600030101010101" pitchFamily="2" charset="-122"/>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9pPr>
            </a:lstStyle>
            <a:p>
              <a:pPr algn="ctr" defTabSz="1219170" fontAlgn="base">
                <a:spcBef>
                  <a:spcPct val="0"/>
                </a:spcBef>
                <a:spcAft>
                  <a:spcPct val="0"/>
                </a:spcAft>
                <a:buFont typeface="Arial" panose="020B0604020202020204" pitchFamily="34" charset="0"/>
                <a:buNone/>
              </a:pPr>
              <a:r>
                <a:rPr lang="en-US" altLang="zh-CN" sz="3733" dirty="0">
                  <a:solidFill>
                    <a:srgbClr val="FFFFFF"/>
                  </a:solidFill>
                  <a:latin typeface="Arial"/>
                  <a:ea typeface="+mn-ea"/>
                  <a:cs typeface="+mn-ea"/>
                  <a:sym typeface="+mn-lt"/>
                </a:rPr>
                <a:t>03</a:t>
              </a:r>
              <a:endParaRPr lang="zh-CN" altLang="zh-CN" sz="3733" dirty="0">
                <a:solidFill>
                  <a:srgbClr val="FFFFFF"/>
                </a:solidFill>
                <a:latin typeface="Arial"/>
                <a:ea typeface="+mn-ea"/>
                <a:cs typeface="+mn-ea"/>
                <a:sym typeface="+mn-lt"/>
              </a:endParaRPr>
            </a:p>
          </p:txBody>
        </p:sp>
      </p:grpSp>
      <p:sp>
        <p:nvSpPr>
          <p:cNvPr id="20" name="TextBox 22">
            <a:extLst>
              <a:ext uri="{FF2B5EF4-FFF2-40B4-BE49-F238E27FC236}">
                <a16:creationId xmlns:a16="http://schemas.microsoft.com/office/drawing/2014/main" id="{915CF146-26B7-48AE-9087-DFF5769EF41F}"/>
              </a:ext>
            </a:extLst>
          </p:cNvPr>
          <p:cNvSpPr txBox="1">
            <a:spLocks noChangeArrowheads="1"/>
          </p:cNvSpPr>
          <p:nvPr/>
        </p:nvSpPr>
        <p:spPr bwMode="auto">
          <a:xfrm>
            <a:off x="4925045" y="4449674"/>
            <a:ext cx="5401369"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宋体" panose="02010600030101010101" pitchFamily="2" charset="-122"/>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宋体" panose="02010600030101010101" pitchFamily="2" charset="-122"/>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宋体" panose="02010600030101010101" pitchFamily="2" charset="-122"/>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9pPr>
          </a:lstStyle>
          <a:p>
            <a:pPr defTabSz="1219170" fontAlgn="base">
              <a:spcBef>
                <a:spcPct val="0"/>
              </a:spcBef>
              <a:spcAft>
                <a:spcPct val="0"/>
              </a:spcAft>
              <a:buNone/>
            </a:pPr>
            <a:r>
              <a:rPr lang="en-US" altLang="zh-CN" dirty="0"/>
              <a:t>Theory</a:t>
            </a:r>
            <a:r>
              <a:rPr lang="zh-CN" altLang="en-US" dirty="0"/>
              <a:t> </a:t>
            </a:r>
            <a:r>
              <a:rPr lang="en-US" altLang="zh-CN" dirty="0"/>
              <a:t>and methodology</a:t>
            </a:r>
            <a:r>
              <a:rPr lang="zh-CN" altLang="zh-CN" sz="4000" dirty="0"/>
              <a:t> </a:t>
            </a:r>
            <a:endParaRPr lang="zh-CN" altLang="en-US" sz="3733" dirty="0">
              <a:solidFill>
                <a:srgbClr val="000000"/>
              </a:solidFill>
              <a:latin typeface="Arial"/>
              <a:ea typeface="+mn-ea"/>
              <a:cs typeface="+mn-ea"/>
              <a:sym typeface="+mn-lt"/>
            </a:endParaRPr>
          </a:p>
        </p:txBody>
      </p:sp>
      <p:grpSp>
        <p:nvGrpSpPr>
          <p:cNvPr id="21" name="组合 23">
            <a:extLst>
              <a:ext uri="{FF2B5EF4-FFF2-40B4-BE49-F238E27FC236}">
                <a16:creationId xmlns:a16="http://schemas.microsoft.com/office/drawing/2014/main" id="{60736E6E-24EC-4B20-98FD-808BAFA1FD61}"/>
              </a:ext>
            </a:extLst>
          </p:cNvPr>
          <p:cNvGrpSpPr>
            <a:grpSpLocks/>
          </p:cNvGrpSpPr>
          <p:nvPr/>
        </p:nvGrpSpPr>
        <p:grpSpPr bwMode="auto">
          <a:xfrm>
            <a:off x="3979546" y="4449674"/>
            <a:ext cx="857249" cy="694903"/>
            <a:chOff x="-33265" y="0"/>
            <a:chExt cx="642942" cy="521634"/>
          </a:xfrm>
        </p:grpSpPr>
        <p:pic>
          <p:nvPicPr>
            <p:cNvPr id="22" name="图片 24" descr="未标题-1.png">
              <a:extLst>
                <a:ext uri="{FF2B5EF4-FFF2-40B4-BE49-F238E27FC236}">
                  <a16:creationId xmlns:a16="http://schemas.microsoft.com/office/drawing/2014/main" id="{74A3B9E1-AD48-423F-A9EF-E9717F767EC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588" y="0"/>
              <a:ext cx="500066" cy="5038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3" name="TextBox 25">
              <a:extLst>
                <a:ext uri="{FF2B5EF4-FFF2-40B4-BE49-F238E27FC236}">
                  <a16:creationId xmlns:a16="http://schemas.microsoft.com/office/drawing/2014/main" id="{BAF2B366-0AEC-461E-A199-53E5C6D71E5F}"/>
                </a:ext>
              </a:extLst>
            </p:cNvPr>
            <p:cNvSpPr txBox="1">
              <a:spLocks noChangeArrowheads="1"/>
            </p:cNvSpPr>
            <p:nvPr/>
          </p:nvSpPr>
          <p:spPr bwMode="auto">
            <a:xfrm>
              <a:off x="-33265" y="21106"/>
              <a:ext cx="642942" cy="5005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宋体" panose="02010600030101010101" pitchFamily="2" charset="-122"/>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宋体" panose="02010600030101010101" pitchFamily="2" charset="-122"/>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宋体" panose="02010600030101010101" pitchFamily="2" charset="-122"/>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9pPr>
            </a:lstStyle>
            <a:p>
              <a:pPr algn="ctr" defTabSz="1219170" fontAlgn="base">
                <a:spcBef>
                  <a:spcPct val="0"/>
                </a:spcBef>
                <a:spcAft>
                  <a:spcPct val="0"/>
                </a:spcAft>
                <a:buFont typeface="Arial" panose="020B0604020202020204" pitchFamily="34" charset="0"/>
                <a:buNone/>
              </a:pPr>
              <a:r>
                <a:rPr lang="en-US" altLang="zh-CN" sz="3733" dirty="0">
                  <a:solidFill>
                    <a:srgbClr val="FFFFFF"/>
                  </a:solidFill>
                  <a:latin typeface="Arial"/>
                  <a:ea typeface="+mn-ea"/>
                  <a:cs typeface="+mn-ea"/>
                  <a:sym typeface="+mn-lt"/>
                </a:rPr>
                <a:t>04</a:t>
              </a:r>
              <a:endParaRPr lang="zh-CN" altLang="zh-CN" sz="3733" dirty="0">
                <a:solidFill>
                  <a:srgbClr val="FFFFFF"/>
                </a:solidFill>
                <a:latin typeface="Arial"/>
                <a:ea typeface="+mn-ea"/>
                <a:cs typeface="+mn-ea"/>
                <a:sym typeface="+mn-lt"/>
              </a:endParaRPr>
            </a:p>
          </p:txBody>
        </p:sp>
      </p:grpSp>
      <p:pic>
        <p:nvPicPr>
          <p:cNvPr id="27" name="图片 26" descr="图片包含 户外艺术系列&#10;&#10;已生成极高可信度的说明">
            <a:extLst>
              <a:ext uri="{FF2B5EF4-FFF2-40B4-BE49-F238E27FC236}">
                <a16:creationId xmlns:a16="http://schemas.microsoft.com/office/drawing/2014/main" id="{247E4DDB-E1A9-5841-8ECB-0EC330B1C64F}"/>
              </a:ext>
            </a:extLst>
          </p:cNvPr>
          <p:cNvPicPr>
            <a:picLocks noChangeAspect="1"/>
          </p:cNvPicPr>
          <p:nvPr/>
        </p:nvPicPr>
        <p:blipFill rotWithShape="1">
          <a:blip r:embed="rId4">
            <a:extLst>
              <a:ext uri="{28A0092B-C50C-407E-A947-70E740481C1C}">
                <a14:useLocalDpi xmlns:a14="http://schemas.microsoft.com/office/drawing/2010/main" val="0"/>
              </a:ext>
            </a:extLst>
          </a:blip>
          <a:srcRect l="29608" t="17231" b="10235"/>
          <a:stretch/>
        </p:blipFill>
        <p:spPr>
          <a:xfrm rot="20019316">
            <a:off x="-1635821" y="86164"/>
            <a:ext cx="4847663" cy="6759413"/>
          </a:xfrm>
          <a:prstGeom prst="rect">
            <a:avLst/>
          </a:prstGeom>
        </p:spPr>
      </p:pic>
      <p:pic>
        <p:nvPicPr>
          <p:cNvPr id="28" name="图片 27" descr="图片包含 户外艺术系列&#10;&#10;已生成极高可信度的说明">
            <a:extLst>
              <a:ext uri="{FF2B5EF4-FFF2-40B4-BE49-F238E27FC236}">
                <a16:creationId xmlns:a16="http://schemas.microsoft.com/office/drawing/2014/main" id="{B87AB65F-B3F7-8A4B-ACC9-C679411F3D1F}"/>
              </a:ext>
            </a:extLst>
          </p:cNvPr>
          <p:cNvPicPr>
            <a:picLocks noChangeAspect="1"/>
          </p:cNvPicPr>
          <p:nvPr/>
        </p:nvPicPr>
        <p:blipFill rotWithShape="1">
          <a:blip r:embed="rId4">
            <a:extLst>
              <a:ext uri="{28A0092B-C50C-407E-A947-70E740481C1C}">
                <a14:useLocalDpi xmlns:a14="http://schemas.microsoft.com/office/drawing/2010/main" val="0"/>
              </a:ext>
            </a:extLst>
          </a:blip>
          <a:srcRect r="40256" b="20500"/>
          <a:stretch/>
        </p:blipFill>
        <p:spPr>
          <a:xfrm rot="2520305">
            <a:off x="9529352" y="1763732"/>
            <a:ext cx="3867061" cy="6963258"/>
          </a:xfrm>
          <a:prstGeom prst="rect">
            <a:avLst/>
          </a:prstGeom>
        </p:spPr>
      </p:pic>
      <p:pic>
        <p:nvPicPr>
          <p:cNvPr id="1026" name="Picture 2" descr="Creative Writing - Learning and Enterprise College">
            <a:extLst>
              <a:ext uri="{FF2B5EF4-FFF2-40B4-BE49-F238E27FC236}">
                <a16:creationId xmlns:a16="http://schemas.microsoft.com/office/drawing/2014/main" id="{C6250CCB-FC92-F243-BDCF-8B3138F0D5BD}"/>
              </a:ext>
            </a:extLst>
          </p:cNvPr>
          <p:cNvPicPr>
            <a:picLocks noChangeAspect="1" noChangeArrowheads="1"/>
          </p:cNvPicPr>
          <p:nvPr/>
        </p:nvPicPr>
        <p:blipFill>
          <a:blip r:embed="rId5">
            <a:extLst>
              <a:ext uri="{BEBA8EAE-BF5A-486C-A8C5-ECC9F3942E4B}">
                <a14:imgProps xmlns:a14="http://schemas.microsoft.com/office/drawing/2010/main">
                  <a14:imgLayer r:embed="rId6">
                    <a14:imgEffect>
                      <a14:backgroundRemoval t="10000" b="90000" l="10000" r="90000"/>
                    </a14:imgEffect>
                  </a14:imgLayer>
                </a14:imgProps>
              </a:ext>
              <a:ext uri="{28A0092B-C50C-407E-A947-70E740481C1C}">
                <a14:useLocalDpi xmlns:a14="http://schemas.microsoft.com/office/drawing/2010/main" val="0"/>
              </a:ext>
            </a:extLst>
          </a:blip>
          <a:srcRect/>
          <a:stretch>
            <a:fillRect/>
          </a:stretch>
        </p:blipFill>
        <p:spPr bwMode="auto">
          <a:xfrm rot="2689554">
            <a:off x="10089723" y="-219273"/>
            <a:ext cx="2023982" cy="2023982"/>
          </a:xfrm>
          <a:prstGeom prst="rect">
            <a:avLst/>
          </a:prstGeom>
          <a:noFill/>
          <a:extLst>
            <a:ext uri="{909E8E84-426E-40DD-AFC4-6F175D3DCCD1}">
              <a14:hiddenFill xmlns:a14="http://schemas.microsoft.com/office/drawing/2010/main">
                <a:solidFill>
                  <a:srgbClr val="FFFFFF"/>
                </a:solidFill>
              </a14:hiddenFill>
            </a:ext>
          </a:extLst>
        </p:spPr>
      </p:pic>
      <p:sp>
        <p:nvSpPr>
          <p:cNvPr id="29" name="矩形 28">
            <a:extLst>
              <a:ext uri="{FF2B5EF4-FFF2-40B4-BE49-F238E27FC236}">
                <a16:creationId xmlns:a16="http://schemas.microsoft.com/office/drawing/2014/main" id="{69FB874F-7490-8147-A295-5242536E2348}"/>
              </a:ext>
            </a:extLst>
          </p:cNvPr>
          <p:cNvSpPr/>
          <p:nvPr/>
        </p:nvSpPr>
        <p:spPr>
          <a:xfrm>
            <a:off x="4115349" y="656414"/>
            <a:ext cx="2862329" cy="707886"/>
          </a:xfrm>
          <a:prstGeom prst="rect">
            <a:avLst/>
          </a:prstGeom>
        </p:spPr>
        <p:txBody>
          <a:bodyPr wrap="square">
            <a:spAutoFit/>
          </a:bodyPr>
          <a:lstStyle/>
          <a:p>
            <a:r>
              <a:rPr lang="en" altLang="zh-CN" sz="4000" dirty="0">
                <a:solidFill>
                  <a:srgbClr val="313131"/>
                </a:solidFill>
                <a:latin typeface="Arial Rounded MT Bold" panose="020F0704030504030204" pitchFamily="34" charset="0"/>
              </a:rPr>
              <a:t>Contents </a:t>
            </a:r>
            <a:endParaRPr lang="en-GB" sz="4000" dirty="0">
              <a:latin typeface="Arial Rounded MT Bold" panose="020F0704030504030204" pitchFamily="34" charset="0"/>
            </a:endParaRPr>
          </a:p>
        </p:txBody>
      </p:sp>
    </p:spTree>
    <p:extLst>
      <p:ext uri="{BB962C8B-B14F-4D97-AF65-F5344CB8AC3E}">
        <p14:creationId xmlns:p14="http://schemas.microsoft.com/office/powerpoint/2010/main" val="3454352056"/>
      </p:ext>
    </p:extLst>
  </p:cSld>
  <p:clrMapOvr>
    <a:masterClrMapping/>
  </p:clrMapOvr>
  <mc:AlternateContent xmlns:mc="http://schemas.openxmlformats.org/markup-compatibility/2006">
    <mc:Choice xmlns:p14="http://schemas.microsoft.com/office/powerpoint/2010/main" Requires="p14">
      <p:transition spd="slow" p14:dur="4000">
        <p14:vortex dir="r"/>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1000"/>
                                        <p:tgtEl>
                                          <p:spTgt spid="6"/>
                                        </p:tgtEl>
                                      </p:cBhvr>
                                    </p:animEffect>
                                    <p:anim calcmode="lin" valueType="num">
                                      <p:cBhvr>
                                        <p:cTn id="13" dur="1000" fill="hold"/>
                                        <p:tgtEl>
                                          <p:spTgt spid="6"/>
                                        </p:tgtEl>
                                        <p:attrNameLst>
                                          <p:attrName>ppt_x</p:attrName>
                                        </p:attrNameLst>
                                      </p:cBhvr>
                                      <p:tavLst>
                                        <p:tav tm="0">
                                          <p:val>
                                            <p:strVal val="#ppt_x"/>
                                          </p:val>
                                        </p:tav>
                                        <p:tav tm="100000">
                                          <p:val>
                                            <p:strVal val="#ppt_x"/>
                                          </p:val>
                                        </p:tav>
                                      </p:tavLst>
                                    </p:anim>
                                    <p:anim calcmode="lin" valueType="num">
                                      <p:cBhvr>
                                        <p:cTn id="14" dur="1000" fill="hold"/>
                                        <p:tgtEl>
                                          <p:spTgt spid="6"/>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1000"/>
                                        <p:tgtEl>
                                          <p:spTgt spid="7"/>
                                        </p:tgtEl>
                                      </p:cBhvr>
                                    </p:animEffect>
                                    <p:anim calcmode="lin" valueType="num">
                                      <p:cBhvr>
                                        <p:cTn id="18" dur="1000" fill="hold"/>
                                        <p:tgtEl>
                                          <p:spTgt spid="7"/>
                                        </p:tgtEl>
                                        <p:attrNameLst>
                                          <p:attrName>ppt_x</p:attrName>
                                        </p:attrNameLst>
                                      </p:cBhvr>
                                      <p:tavLst>
                                        <p:tav tm="0">
                                          <p:val>
                                            <p:strVal val="#ppt_x"/>
                                          </p:val>
                                        </p:tav>
                                        <p:tav tm="100000">
                                          <p:val>
                                            <p:strVal val="#ppt_x"/>
                                          </p:val>
                                        </p:tav>
                                      </p:tavLst>
                                    </p:anim>
                                    <p:anim calcmode="lin" valueType="num">
                                      <p:cBhvr>
                                        <p:cTn id="19" dur="1000" fill="hold"/>
                                        <p:tgtEl>
                                          <p:spTgt spid="7"/>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fade">
                                      <p:cBhvr>
                                        <p:cTn id="22" dur="1000"/>
                                        <p:tgtEl>
                                          <p:spTgt spid="8"/>
                                        </p:tgtEl>
                                      </p:cBhvr>
                                    </p:animEffect>
                                    <p:anim calcmode="lin" valueType="num">
                                      <p:cBhvr>
                                        <p:cTn id="23" dur="1000" fill="hold"/>
                                        <p:tgtEl>
                                          <p:spTgt spid="8"/>
                                        </p:tgtEl>
                                        <p:attrNameLst>
                                          <p:attrName>ppt_x</p:attrName>
                                        </p:attrNameLst>
                                      </p:cBhvr>
                                      <p:tavLst>
                                        <p:tav tm="0">
                                          <p:val>
                                            <p:strVal val="#ppt_x"/>
                                          </p:val>
                                        </p:tav>
                                        <p:tav tm="100000">
                                          <p:val>
                                            <p:strVal val="#ppt_x"/>
                                          </p:val>
                                        </p:tav>
                                      </p:tavLst>
                                    </p:anim>
                                    <p:anim calcmode="lin" valueType="num">
                                      <p:cBhvr>
                                        <p:cTn id="24" dur="1000" fill="hold"/>
                                        <p:tgtEl>
                                          <p:spTgt spid="8"/>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11"/>
                                        </p:tgtEl>
                                        <p:attrNameLst>
                                          <p:attrName>style.visibility</p:attrName>
                                        </p:attrNameLst>
                                      </p:cBhvr>
                                      <p:to>
                                        <p:strVal val="visible"/>
                                      </p:to>
                                    </p:set>
                                    <p:animEffect transition="in" filter="fade">
                                      <p:cBhvr>
                                        <p:cTn id="27" dur="1000"/>
                                        <p:tgtEl>
                                          <p:spTgt spid="11"/>
                                        </p:tgtEl>
                                      </p:cBhvr>
                                    </p:animEffect>
                                    <p:anim calcmode="lin" valueType="num">
                                      <p:cBhvr>
                                        <p:cTn id="28" dur="1000" fill="hold"/>
                                        <p:tgtEl>
                                          <p:spTgt spid="11"/>
                                        </p:tgtEl>
                                        <p:attrNameLst>
                                          <p:attrName>ppt_x</p:attrName>
                                        </p:attrNameLst>
                                      </p:cBhvr>
                                      <p:tavLst>
                                        <p:tav tm="0">
                                          <p:val>
                                            <p:strVal val="#ppt_x"/>
                                          </p:val>
                                        </p:tav>
                                        <p:tav tm="100000">
                                          <p:val>
                                            <p:strVal val="#ppt_x"/>
                                          </p:val>
                                        </p:tav>
                                      </p:tavLst>
                                    </p:anim>
                                    <p:anim calcmode="lin" valueType="num">
                                      <p:cBhvr>
                                        <p:cTn id="29" dur="1000" fill="hold"/>
                                        <p:tgtEl>
                                          <p:spTgt spid="11"/>
                                        </p:tgtEl>
                                        <p:attrNameLst>
                                          <p:attrName>ppt_y</p:attrName>
                                        </p:attrNameLst>
                                      </p:cBhvr>
                                      <p:tavLst>
                                        <p:tav tm="0">
                                          <p:val>
                                            <p:strVal val="#ppt_y+.1"/>
                                          </p:val>
                                        </p:tav>
                                        <p:tav tm="100000">
                                          <p:val>
                                            <p:strVal val="#ppt_y"/>
                                          </p:val>
                                        </p:tav>
                                      </p:tavLst>
                                    </p:anim>
                                  </p:childTnLst>
                                </p:cTn>
                              </p:par>
                              <p:par>
                                <p:cTn id="30" presetID="42" presetClass="entr" presetSubtype="0" fill="hold" nodeType="withEffect">
                                  <p:stCondLst>
                                    <p:cond delay="0"/>
                                  </p:stCondLst>
                                  <p:childTnLst>
                                    <p:set>
                                      <p:cBhvr>
                                        <p:cTn id="31" dur="1" fill="hold">
                                          <p:stCondLst>
                                            <p:cond delay="0"/>
                                          </p:stCondLst>
                                        </p:cTn>
                                        <p:tgtEl>
                                          <p:spTgt spid="14"/>
                                        </p:tgtEl>
                                        <p:attrNameLst>
                                          <p:attrName>style.visibility</p:attrName>
                                        </p:attrNameLst>
                                      </p:cBhvr>
                                      <p:to>
                                        <p:strVal val="visible"/>
                                      </p:to>
                                    </p:set>
                                    <p:animEffect transition="in" filter="fade">
                                      <p:cBhvr>
                                        <p:cTn id="32" dur="1000"/>
                                        <p:tgtEl>
                                          <p:spTgt spid="14"/>
                                        </p:tgtEl>
                                      </p:cBhvr>
                                    </p:animEffect>
                                    <p:anim calcmode="lin" valueType="num">
                                      <p:cBhvr>
                                        <p:cTn id="33" dur="1000" fill="hold"/>
                                        <p:tgtEl>
                                          <p:spTgt spid="14"/>
                                        </p:tgtEl>
                                        <p:attrNameLst>
                                          <p:attrName>ppt_x</p:attrName>
                                        </p:attrNameLst>
                                      </p:cBhvr>
                                      <p:tavLst>
                                        <p:tav tm="0">
                                          <p:val>
                                            <p:strVal val="#ppt_x"/>
                                          </p:val>
                                        </p:tav>
                                        <p:tav tm="100000">
                                          <p:val>
                                            <p:strVal val="#ppt_x"/>
                                          </p:val>
                                        </p:tav>
                                      </p:tavLst>
                                    </p:anim>
                                    <p:anim calcmode="lin" valueType="num">
                                      <p:cBhvr>
                                        <p:cTn id="34" dur="1000" fill="hold"/>
                                        <p:tgtEl>
                                          <p:spTgt spid="14"/>
                                        </p:tgtEl>
                                        <p:attrNameLst>
                                          <p:attrName>ppt_y</p:attrName>
                                        </p:attrNameLst>
                                      </p:cBhvr>
                                      <p:tavLst>
                                        <p:tav tm="0">
                                          <p:val>
                                            <p:strVal val="#ppt_y+.1"/>
                                          </p:val>
                                        </p:tav>
                                        <p:tav tm="100000">
                                          <p:val>
                                            <p:strVal val="#ppt_y"/>
                                          </p:val>
                                        </p:tav>
                                      </p:tavLst>
                                    </p:anim>
                                  </p:childTnLst>
                                </p:cTn>
                              </p:par>
                              <p:par>
                                <p:cTn id="35" presetID="42" presetClass="entr" presetSubtype="0" fill="hold" grpId="0" nodeType="withEffect">
                                  <p:stCondLst>
                                    <p:cond delay="0"/>
                                  </p:stCondLst>
                                  <p:childTnLst>
                                    <p:set>
                                      <p:cBhvr>
                                        <p:cTn id="36" dur="1" fill="hold">
                                          <p:stCondLst>
                                            <p:cond delay="0"/>
                                          </p:stCondLst>
                                        </p:cTn>
                                        <p:tgtEl>
                                          <p:spTgt spid="20"/>
                                        </p:tgtEl>
                                        <p:attrNameLst>
                                          <p:attrName>style.visibility</p:attrName>
                                        </p:attrNameLst>
                                      </p:cBhvr>
                                      <p:to>
                                        <p:strVal val="visible"/>
                                      </p:to>
                                    </p:set>
                                    <p:animEffect transition="in" filter="fade">
                                      <p:cBhvr>
                                        <p:cTn id="37" dur="1000"/>
                                        <p:tgtEl>
                                          <p:spTgt spid="20"/>
                                        </p:tgtEl>
                                      </p:cBhvr>
                                    </p:animEffect>
                                    <p:anim calcmode="lin" valueType="num">
                                      <p:cBhvr>
                                        <p:cTn id="38" dur="1000" fill="hold"/>
                                        <p:tgtEl>
                                          <p:spTgt spid="20"/>
                                        </p:tgtEl>
                                        <p:attrNameLst>
                                          <p:attrName>ppt_x</p:attrName>
                                        </p:attrNameLst>
                                      </p:cBhvr>
                                      <p:tavLst>
                                        <p:tav tm="0">
                                          <p:val>
                                            <p:strVal val="#ppt_x"/>
                                          </p:val>
                                        </p:tav>
                                        <p:tav tm="100000">
                                          <p:val>
                                            <p:strVal val="#ppt_x"/>
                                          </p:val>
                                        </p:tav>
                                      </p:tavLst>
                                    </p:anim>
                                    <p:anim calcmode="lin" valueType="num">
                                      <p:cBhvr>
                                        <p:cTn id="39" dur="1000" fill="hold"/>
                                        <p:tgtEl>
                                          <p:spTgt spid="20"/>
                                        </p:tgtEl>
                                        <p:attrNameLst>
                                          <p:attrName>ppt_y</p:attrName>
                                        </p:attrNameLst>
                                      </p:cBhvr>
                                      <p:tavLst>
                                        <p:tav tm="0">
                                          <p:val>
                                            <p:strVal val="#ppt_y+.1"/>
                                          </p:val>
                                        </p:tav>
                                        <p:tav tm="100000">
                                          <p:val>
                                            <p:strVal val="#ppt_y"/>
                                          </p:val>
                                        </p:tav>
                                      </p:tavLst>
                                    </p:anim>
                                  </p:childTnLst>
                                </p:cTn>
                              </p:par>
                              <p:par>
                                <p:cTn id="40" presetID="42" presetClass="entr" presetSubtype="0" fill="hold" nodeType="withEffect">
                                  <p:stCondLst>
                                    <p:cond delay="0"/>
                                  </p:stCondLst>
                                  <p:childTnLst>
                                    <p:set>
                                      <p:cBhvr>
                                        <p:cTn id="41" dur="1" fill="hold">
                                          <p:stCondLst>
                                            <p:cond delay="0"/>
                                          </p:stCondLst>
                                        </p:cTn>
                                        <p:tgtEl>
                                          <p:spTgt spid="21"/>
                                        </p:tgtEl>
                                        <p:attrNameLst>
                                          <p:attrName>style.visibility</p:attrName>
                                        </p:attrNameLst>
                                      </p:cBhvr>
                                      <p:to>
                                        <p:strVal val="visible"/>
                                      </p:to>
                                    </p:set>
                                    <p:animEffect transition="in" filter="fade">
                                      <p:cBhvr>
                                        <p:cTn id="42" dur="1000"/>
                                        <p:tgtEl>
                                          <p:spTgt spid="21"/>
                                        </p:tgtEl>
                                      </p:cBhvr>
                                    </p:animEffect>
                                    <p:anim calcmode="lin" valueType="num">
                                      <p:cBhvr>
                                        <p:cTn id="43" dur="1000" fill="hold"/>
                                        <p:tgtEl>
                                          <p:spTgt spid="21"/>
                                        </p:tgtEl>
                                        <p:attrNameLst>
                                          <p:attrName>ppt_x</p:attrName>
                                        </p:attrNameLst>
                                      </p:cBhvr>
                                      <p:tavLst>
                                        <p:tav tm="0">
                                          <p:val>
                                            <p:strVal val="#ppt_x"/>
                                          </p:val>
                                        </p:tav>
                                        <p:tav tm="100000">
                                          <p:val>
                                            <p:strVal val="#ppt_x"/>
                                          </p:val>
                                        </p:tav>
                                      </p:tavLst>
                                    </p:anim>
                                    <p:anim calcmode="lin" valueType="num">
                                      <p:cBhvr>
                                        <p:cTn id="44" dur="1000" fill="hold"/>
                                        <p:tgtEl>
                                          <p:spTgt spid="2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P spid="20"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图片 14">
            <a:extLst>
              <a:ext uri="{FF2B5EF4-FFF2-40B4-BE49-F238E27FC236}">
                <a16:creationId xmlns:a16="http://schemas.microsoft.com/office/drawing/2014/main" id="{E560413C-51A4-9249-BDC9-31763F8269D2}"/>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0" y="0"/>
            <a:ext cx="12192000" cy="6858000"/>
          </a:xfrm>
          <a:prstGeom prst="rect">
            <a:avLst/>
          </a:prstGeom>
        </p:spPr>
      </p:pic>
      <p:pic>
        <p:nvPicPr>
          <p:cNvPr id="4" name="图片 3" descr="图示&#10;&#10;描述已自动生成">
            <a:extLst>
              <a:ext uri="{FF2B5EF4-FFF2-40B4-BE49-F238E27FC236}">
                <a16:creationId xmlns:a16="http://schemas.microsoft.com/office/drawing/2014/main" id="{BF3C2E85-702C-3540-8D6F-EAD642BB8F86}"/>
              </a:ext>
            </a:extLst>
          </p:cNvPr>
          <p:cNvPicPr>
            <a:picLocks noChangeAspect="1"/>
          </p:cNvPicPr>
          <p:nvPr/>
        </p:nvPicPr>
        <p:blipFill>
          <a:blip r:embed="rId3">
            <a:alphaModFix/>
            <a:extLst>
              <a:ext uri="{28A0092B-C50C-407E-A947-70E740481C1C}">
                <a14:useLocalDpi xmlns:a14="http://schemas.microsoft.com/office/drawing/2010/main" val="0"/>
              </a:ext>
            </a:extLst>
          </a:blip>
          <a:stretch>
            <a:fillRect/>
          </a:stretch>
        </p:blipFill>
        <p:spPr>
          <a:xfrm>
            <a:off x="2968792" y="2548101"/>
            <a:ext cx="6243146" cy="3511770"/>
          </a:xfrm>
          <a:prstGeom prst="rect">
            <a:avLst/>
          </a:prstGeom>
        </p:spPr>
      </p:pic>
      <p:sp>
        <p:nvSpPr>
          <p:cNvPr id="14" name="矩形 13">
            <a:extLst>
              <a:ext uri="{FF2B5EF4-FFF2-40B4-BE49-F238E27FC236}">
                <a16:creationId xmlns:a16="http://schemas.microsoft.com/office/drawing/2014/main" id="{ED5AFFC2-A42C-044C-8C41-768A3D4667A2}"/>
              </a:ext>
            </a:extLst>
          </p:cNvPr>
          <p:cNvSpPr/>
          <p:nvPr/>
        </p:nvSpPr>
        <p:spPr>
          <a:xfrm>
            <a:off x="1523369" y="1063794"/>
            <a:ext cx="9523633" cy="923330"/>
          </a:xfrm>
          <a:prstGeom prst="rect">
            <a:avLst/>
          </a:prstGeom>
          <a:noFill/>
        </p:spPr>
        <p:txBody>
          <a:bodyPr wrap="none" lIns="91440" tIns="45720" rIns="91440" bIns="45720">
            <a:spAutoFit/>
            <a:scene3d>
              <a:camera prst="orthographicFront"/>
              <a:lightRig rig="soft" dir="t">
                <a:rot lat="0" lon="0" rev="15600000"/>
              </a:lightRig>
            </a:scene3d>
            <a:sp3d extrusionH="57150" prstMaterial="softEdge">
              <a:bevelT w="25400" h="38100"/>
            </a:sp3d>
          </a:bodyPr>
          <a:lstStyle/>
          <a:p>
            <a:r>
              <a:rPr lang="en-US" altLang="zh-CN" sz="5400" b="1" dirty="0">
                <a:ln w="0"/>
                <a:solidFill>
                  <a:schemeClr val="accent1"/>
                </a:solidFill>
                <a:effectLst>
                  <a:outerShdw blurRad="38100" dist="25400" dir="5400000" algn="ctr" rotWithShape="0">
                    <a:srgbClr val="6E747A">
                      <a:alpha val="43000"/>
                    </a:srgbClr>
                  </a:outerShdw>
                </a:effectLst>
                <a:latin typeface="Arial" panose="020B0604020202020204" pitchFamily="34" charset="0"/>
                <a:ea typeface="宋体" panose="02010600030101010101" pitchFamily="2" charset="-122"/>
                <a:cs typeface="宋体" panose="02010600030101010101" pitchFamily="2" charset="-122"/>
              </a:rPr>
              <a:t>01</a:t>
            </a:r>
            <a:r>
              <a:rPr lang="zh-CN" altLang="en-US" sz="5400" b="1" dirty="0">
                <a:ln w="0"/>
                <a:solidFill>
                  <a:schemeClr val="accent1"/>
                </a:solidFill>
                <a:effectLst>
                  <a:outerShdw blurRad="38100" dist="25400" dir="5400000" algn="ctr" rotWithShape="0">
                    <a:srgbClr val="6E747A">
                      <a:alpha val="43000"/>
                    </a:srgbClr>
                  </a:outerShdw>
                </a:effectLst>
                <a:latin typeface="Arial" panose="020B0604020202020204" pitchFamily="34" charset="0"/>
                <a:ea typeface="宋体" panose="02010600030101010101" pitchFamily="2" charset="-122"/>
                <a:cs typeface="宋体" panose="02010600030101010101" pitchFamily="2" charset="-122"/>
              </a:rPr>
              <a:t> </a:t>
            </a:r>
            <a:r>
              <a:rPr lang="en-US" altLang="zh-CN" sz="5400" b="1" dirty="0">
                <a:ln w="0"/>
                <a:solidFill>
                  <a:schemeClr val="accent1"/>
                </a:solidFill>
                <a:effectLst>
                  <a:outerShdw blurRad="38100" dist="25400" dir="5400000" algn="ctr" rotWithShape="0">
                    <a:srgbClr val="6E747A">
                      <a:alpha val="43000"/>
                    </a:srgbClr>
                  </a:outerShdw>
                </a:effectLst>
                <a:latin typeface="Arial" panose="020B0604020202020204" pitchFamily="34" charset="0"/>
                <a:ea typeface="宋体" panose="02010600030101010101" pitchFamily="2" charset="-122"/>
                <a:cs typeface="宋体" panose="02010600030101010101" pitchFamily="2" charset="-122"/>
              </a:rPr>
              <a:t>Why choose this Topic</a:t>
            </a:r>
            <a:r>
              <a:rPr lang="zh-CN" altLang="en-US" sz="5400" b="1" dirty="0">
                <a:ln w="0"/>
                <a:solidFill>
                  <a:schemeClr val="accent1"/>
                </a:solidFill>
                <a:effectLst>
                  <a:outerShdw blurRad="38100" dist="25400" dir="5400000" algn="ctr" rotWithShape="0">
                    <a:srgbClr val="6E747A">
                      <a:alpha val="43000"/>
                    </a:srgbClr>
                  </a:outerShdw>
                </a:effectLst>
                <a:latin typeface="Arial" panose="020B0604020202020204" pitchFamily="34" charset="0"/>
                <a:ea typeface="宋体" panose="02010600030101010101" pitchFamily="2" charset="-122"/>
                <a:cs typeface="宋体" panose="02010600030101010101" pitchFamily="2" charset="-122"/>
              </a:rPr>
              <a:t>？</a:t>
            </a:r>
            <a:r>
              <a:rPr lang="en-US" altLang="zh-CN" sz="5400" b="1" dirty="0">
                <a:ln w="0"/>
                <a:solidFill>
                  <a:schemeClr val="accent1"/>
                </a:solidFill>
                <a:effectLst>
                  <a:outerShdw blurRad="38100" dist="25400" dir="5400000" algn="ctr" rotWithShape="0">
                    <a:srgbClr val="6E747A">
                      <a:alpha val="43000"/>
                    </a:srgbClr>
                  </a:outerShdw>
                </a:effectLst>
                <a:latin typeface="Arial" panose="020B0604020202020204" pitchFamily="34" charset="0"/>
                <a:ea typeface="宋体" panose="02010600030101010101" pitchFamily="2" charset="-122"/>
                <a:cs typeface="宋体" panose="02010600030101010101" pitchFamily="2" charset="-122"/>
              </a:rPr>
              <a:t> </a:t>
            </a:r>
            <a:endParaRPr lang="zh-CN" altLang="zh-CN" sz="5400" b="1" dirty="0">
              <a:ln w="0"/>
              <a:solidFill>
                <a:schemeClr val="accent1"/>
              </a:solidFill>
              <a:effectLst>
                <a:outerShdw blurRad="38100" dist="25400" dir="5400000" algn="ctr" rotWithShape="0">
                  <a:srgbClr val="6E747A">
                    <a:alpha val="43000"/>
                  </a:srgbClr>
                </a:outerShdw>
              </a:effectLst>
              <a:latin typeface="宋体" panose="02010600030101010101" pitchFamily="2" charset="-122"/>
              <a:ea typeface="宋体" panose="02010600030101010101" pitchFamily="2" charset="-122"/>
              <a:cs typeface="宋体" panose="02010600030101010101" pitchFamily="2" charset="-122"/>
            </a:endParaRPr>
          </a:p>
        </p:txBody>
      </p:sp>
      <p:pic>
        <p:nvPicPr>
          <p:cNvPr id="16" name="Picture 2" descr="Creative Writing - Learning and Enterprise College">
            <a:extLst>
              <a:ext uri="{FF2B5EF4-FFF2-40B4-BE49-F238E27FC236}">
                <a16:creationId xmlns:a16="http://schemas.microsoft.com/office/drawing/2014/main" id="{440254CF-D110-964A-967C-4ED6E3A7C0B8}"/>
              </a:ext>
            </a:extLst>
          </p:cNvPr>
          <p:cNvPicPr>
            <a:picLocks noChangeAspect="1" noChangeArrowheads="1"/>
          </p:cNvPicPr>
          <p:nvPr/>
        </p:nvPicPr>
        <p:blipFill>
          <a:blip r:embed="rId4">
            <a:extLst>
              <a:ext uri="{BEBA8EAE-BF5A-486C-A8C5-ECC9F3942E4B}">
                <a14:imgProps xmlns:a14="http://schemas.microsoft.com/office/drawing/2010/main">
                  <a14:imgLayer r:embed="rId5">
                    <a14:imgEffect>
                      <a14:backgroundRemoval t="10000" b="90000" l="10000" r="90000"/>
                    </a14:imgEffect>
                  </a14:imgLayer>
                </a14:imgProps>
              </a:ext>
              <a:ext uri="{28A0092B-C50C-407E-A947-70E740481C1C}">
                <a14:useLocalDpi xmlns:a14="http://schemas.microsoft.com/office/drawing/2010/main" val="0"/>
              </a:ext>
            </a:extLst>
          </a:blip>
          <a:srcRect/>
          <a:stretch>
            <a:fillRect/>
          </a:stretch>
        </p:blipFill>
        <p:spPr bwMode="auto">
          <a:xfrm rot="8268474">
            <a:off x="9629400" y="1536111"/>
            <a:ext cx="2023982" cy="202398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16078482"/>
      </p:ext>
    </p:extLst>
  </p:cSld>
  <p:clrMapOvr>
    <a:masterClrMapping/>
  </p:clrMapOvr>
  <mc:AlternateContent xmlns:mc="http://schemas.openxmlformats.org/markup-compatibility/2006">
    <mc:Choice xmlns:p14="http://schemas.microsoft.com/office/powerpoint/2010/main" Requires="p14">
      <p:transition spd="slow" p14:dur="1400">
        <p14:ripple/>
      </p:transition>
    </mc:Choice>
    <mc:Fallback>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图片 1">
            <a:extLst>
              <a:ext uri="{FF2B5EF4-FFF2-40B4-BE49-F238E27FC236}">
                <a16:creationId xmlns:a16="http://schemas.microsoft.com/office/drawing/2014/main" id="{6DA4E703-1896-4D29-B092-70A93877887B}"/>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0" y="-35033"/>
            <a:ext cx="12192000" cy="6858000"/>
          </a:xfrm>
          <a:prstGeom prst="rect">
            <a:avLst/>
          </a:prstGeom>
        </p:spPr>
      </p:pic>
      <p:pic>
        <p:nvPicPr>
          <p:cNvPr id="8" name="图片 7" descr="建筑前的人&#10;&#10;低可信度描述已自动生成">
            <a:extLst>
              <a:ext uri="{FF2B5EF4-FFF2-40B4-BE49-F238E27FC236}">
                <a16:creationId xmlns:a16="http://schemas.microsoft.com/office/drawing/2014/main" id="{EE08CCCB-54DA-E143-B3DA-06272D559D44}"/>
              </a:ext>
            </a:extLst>
          </p:cNvPr>
          <p:cNvPicPr>
            <a:picLocks noChangeAspect="1"/>
          </p:cNvPicPr>
          <p:nvPr/>
        </p:nvPicPr>
        <p:blipFill rotWithShape="1">
          <a:blip r:embed="rId3">
            <a:extLst>
              <a:ext uri="{28A0092B-C50C-407E-A947-70E740481C1C}">
                <a14:useLocalDpi xmlns:a14="http://schemas.microsoft.com/office/drawing/2010/main" val="0"/>
              </a:ext>
            </a:extLst>
          </a:blip>
          <a:srcRect l="31442" t="34827" r="32788" b="1"/>
          <a:stretch/>
        </p:blipFill>
        <p:spPr>
          <a:xfrm>
            <a:off x="459969" y="1452852"/>
            <a:ext cx="3780419" cy="4637725"/>
          </a:xfrm>
          <a:prstGeom prst="rect">
            <a:avLst/>
          </a:prstGeom>
        </p:spPr>
      </p:pic>
      <p:pic>
        <p:nvPicPr>
          <p:cNvPr id="4" name="图片 3" descr="图片包含 户外艺术系列&#10;&#10;已生成极高可信度的说明">
            <a:extLst>
              <a:ext uri="{FF2B5EF4-FFF2-40B4-BE49-F238E27FC236}">
                <a16:creationId xmlns:a16="http://schemas.microsoft.com/office/drawing/2014/main" id="{4925EA6E-8087-418B-9A37-8D9A2DC7A87B}"/>
              </a:ext>
            </a:extLst>
          </p:cNvPr>
          <p:cNvPicPr>
            <a:picLocks noChangeAspect="1"/>
          </p:cNvPicPr>
          <p:nvPr/>
        </p:nvPicPr>
        <p:blipFill rotWithShape="1">
          <a:blip r:embed="rId4">
            <a:extLst>
              <a:ext uri="{28A0092B-C50C-407E-A947-70E740481C1C}">
                <a14:useLocalDpi xmlns:a14="http://schemas.microsoft.com/office/drawing/2010/main" val="0"/>
              </a:ext>
            </a:extLst>
          </a:blip>
          <a:srcRect t="-4729" r="66193" b="10924"/>
          <a:stretch/>
        </p:blipFill>
        <p:spPr>
          <a:xfrm rot="5400000">
            <a:off x="4075860" y="-263612"/>
            <a:ext cx="3062232" cy="11497734"/>
          </a:xfrm>
          <a:prstGeom prst="rect">
            <a:avLst/>
          </a:prstGeom>
        </p:spPr>
      </p:pic>
      <p:sp>
        <p:nvSpPr>
          <p:cNvPr id="6" name="TextBox 7">
            <a:extLst>
              <a:ext uri="{FF2B5EF4-FFF2-40B4-BE49-F238E27FC236}">
                <a16:creationId xmlns:a16="http://schemas.microsoft.com/office/drawing/2014/main" id="{98C7C19C-9B87-42E2-A624-4F4A099953E3}"/>
              </a:ext>
            </a:extLst>
          </p:cNvPr>
          <p:cNvSpPr txBox="1"/>
          <p:nvPr/>
        </p:nvSpPr>
        <p:spPr>
          <a:xfrm rot="16200000">
            <a:off x="6166701" y="-667990"/>
            <a:ext cx="738664" cy="2918979"/>
          </a:xfrm>
          <a:prstGeom prst="rect">
            <a:avLst/>
          </a:prstGeom>
          <a:noFill/>
          <a:ln>
            <a:solidFill>
              <a:schemeClr val="tx1"/>
            </a:solidFill>
          </a:ln>
        </p:spPr>
        <p:txBody>
          <a:bodyPr vert="eaVert" wrap="square" rtlCol="0">
            <a:spAutoFit/>
          </a:bodyPr>
          <a:lstStyle/>
          <a:p>
            <a:r>
              <a:rPr lang="en-US" altLang="zh-CN" sz="3600" dirty="0">
                <a:solidFill>
                  <a:schemeClr val="accent5">
                    <a:lumMod val="75000"/>
                  </a:schemeClr>
                </a:solidFill>
                <a:latin typeface="Arial Rounded MT Bold" panose="020F0704030504030204" pitchFamily="34" charset="0"/>
              </a:rPr>
              <a:t>Background</a:t>
            </a:r>
            <a:r>
              <a:rPr lang="en-US" altLang="zh-CN" dirty="0"/>
              <a:t> </a:t>
            </a:r>
            <a:endParaRPr lang="zh-CN" altLang="zh-CN" dirty="0"/>
          </a:p>
        </p:txBody>
      </p:sp>
      <p:sp>
        <p:nvSpPr>
          <p:cNvPr id="7" name="文本框 26">
            <a:extLst>
              <a:ext uri="{FF2B5EF4-FFF2-40B4-BE49-F238E27FC236}">
                <a16:creationId xmlns:a16="http://schemas.microsoft.com/office/drawing/2014/main" id="{A9C91FEB-CE74-4792-8608-B74371D76676}"/>
              </a:ext>
            </a:extLst>
          </p:cNvPr>
          <p:cNvSpPr txBox="1">
            <a:spLocks noChangeArrowheads="1"/>
          </p:cNvSpPr>
          <p:nvPr/>
        </p:nvSpPr>
        <p:spPr bwMode="auto">
          <a:xfrm>
            <a:off x="5076543" y="1431165"/>
            <a:ext cx="6921131" cy="33499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ea typeface="宋体" panose="02010600030101010101" pitchFamily="2" charset="-122"/>
              </a:defRPr>
            </a:lvl1pPr>
            <a:lvl2pPr marL="742950" indent="-285750">
              <a:defRPr>
                <a:solidFill>
                  <a:schemeClr val="tx1"/>
                </a:solidFill>
                <a:latin typeface="Calibri" panose="020F0502020204030204" pitchFamily="34" charset="0"/>
                <a:ea typeface="宋体" panose="02010600030101010101" pitchFamily="2" charset="-122"/>
              </a:defRPr>
            </a:lvl2pPr>
            <a:lvl3pPr marL="1143000" indent="-228600">
              <a:defRPr>
                <a:solidFill>
                  <a:schemeClr val="tx1"/>
                </a:solidFill>
                <a:latin typeface="Calibri" panose="020F0502020204030204" pitchFamily="34" charset="0"/>
                <a:ea typeface="宋体" panose="02010600030101010101" pitchFamily="2" charset="-122"/>
              </a:defRPr>
            </a:lvl3pPr>
            <a:lvl4pPr marL="1600200" indent="-228600">
              <a:defRPr>
                <a:solidFill>
                  <a:schemeClr val="tx1"/>
                </a:solidFill>
                <a:latin typeface="Calibri" panose="020F0502020204030204" pitchFamily="34" charset="0"/>
                <a:ea typeface="宋体" panose="02010600030101010101" pitchFamily="2" charset="-122"/>
              </a:defRPr>
            </a:lvl4pPr>
            <a:lvl5pPr marL="2057400" indent="-228600">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9pPr>
          </a:lstStyle>
          <a:p>
            <a:pPr marL="342900" indent="-342900">
              <a:lnSpc>
                <a:spcPct val="150000"/>
              </a:lnSpc>
              <a:buFont typeface="Arial" panose="020B0604020202020204" pitchFamily="34" charset="0"/>
              <a:buChar char="•"/>
              <a:defRPr/>
            </a:pPr>
            <a:r>
              <a:rPr lang="en-US" altLang="zh-CN" sz="2400" dirty="0">
                <a:latin typeface="Times New Roman" panose="02020603050405020304" pitchFamily="18" charset="0"/>
                <a:cs typeface="Times New Roman" panose="02020603050405020304" pitchFamily="18" charset="0"/>
              </a:rPr>
              <a:t>Tourism management</a:t>
            </a:r>
            <a:r>
              <a:rPr lang="zh-CN" altLang="en-US" sz="2400" dirty="0">
                <a:latin typeface="Times New Roman" panose="02020603050405020304" pitchFamily="18" charset="0"/>
                <a:cs typeface="Times New Roman" panose="02020603050405020304" pitchFamily="18" charset="0"/>
              </a:rPr>
              <a:t> </a:t>
            </a:r>
            <a:r>
              <a:rPr lang="en-US" altLang="zh-CN" sz="2400" dirty="0">
                <a:latin typeface="Times New Roman" panose="02020603050405020304" pitchFamily="18" charset="0"/>
                <a:cs typeface="Times New Roman" panose="02020603050405020304" pitchFamily="18" charset="0"/>
              </a:rPr>
              <a:t>(junior college)</a:t>
            </a:r>
            <a:r>
              <a:rPr lang="zh-CN" altLang="zh-CN" sz="2400" dirty="0">
                <a:latin typeface="Times New Roman" panose="02020603050405020304" pitchFamily="18" charset="0"/>
                <a:cs typeface="Times New Roman" panose="02020603050405020304" pitchFamily="18" charset="0"/>
              </a:rPr>
              <a:t> </a:t>
            </a:r>
            <a:r>
              <a:rPr lang="zh-CN" altLang="en-US" sz="2400" dirty="0">
                <a:latin typeface="Times New Roman" panose="02020603050405020304" pitchFamily="18" charset="0"/>
                <a:cs typeface="Times New Roman" panose="02020603050405020304" pitchFamily="18" charset="0"/>
              </a:rPr>
              <a:t> </a:t>
            </a:r>
            <a:endParaRPr lang="en-US" altLang="zh-CN" sz="2400" dirty="0">
              <a:latin typeface="Times New Roman" panose="02020603050405020304" pitchFamily="18" charset="0"/>
              <a:cs typeface="Times New Roman" panose="02020603050405020304" pitchFamily="18" charset="0"/>
            </a:endParaRPr>
          </a:p>
          <a:p>
            <a:pPr marL="342900" indent="-342900">
              <a:lnSpc>
                <a:spcPct val="150000"/>
              </a:lnSpc>
              <a:buFont typeface="Arial" panose="020B0604020202020204" pitchFamily="34" charset="0"/>
              <a:buChar char="•"/>
              <a:defRPr/>
            </a:pPr>
            <a:r>
              <a:rPr lang="en-US" altLang="zh-CN" sz="2400" dirty="0">
                <a:latin typeface="Times New Roman" panose="02020603050405020304" pitchFamily="18" charset="0"/>
                <a:cs typeface="Times New Roman" panose="02020603050405020304" pitchFamily="18" charset="0"/>
              </a:rPr>
              <a:t>Chinese language and literature (undergraduate)</a:t>
            </a:r>
          </a:p>
          <a:p>
            <a:pPr marL="342900" indent="-342900">
              <a:lnSpc>
                <a:spcPct val="150000"/>
              </a:lnSpc>
              <a:buFont typeface="Arial" panose="020B0604020202020204" pitchFamily="34" charset="0"/>
              <a:buChar char="•"/>
              <a:defRPr/>
            </a:pPr>
            <a:r>
              <a:rPr lang="en-US" altLang="zh-CN" sz="2400" dirty="0">
                <a:latin typeface="Times New Roman" panose="02020603050405020304" pitchFamily="18" charset="0"/>
                <a:cs typeface="Times New Roman" panose="02020603050405020304" pitchFamily="18" charset="0"/>
              </a:rPr>
              <a:t>Enterprise management</a:t>
            </a:r>
            <a:r>
              <a:rPr lang="zh-CN" altLang="zh-CN" sz="2400" dirty="0">
                <a:latin typeface="Times New Roman" panose="02020603050405020304" pitchFamily="18" charset="0"/>
                <a:cs typeface="Times New Roman" panose="02020603050405020304" pitchFamily="18" charset="0"/>
              </a:rPr>
              <a:t> </a:t>
            </a:r>
            <a:r>
              <a:rPr lang="en-US" altLang="zh-CN" sz="2400" dirty="0">
                <a:latin typeface="Times New Roman" panose="02020603050405020304" pitchFamily="18" charset="0"/>
                <a:cs typeface="Times New Roman" panose="02020603050405020304" pitchFamily="18" charset="0"/>
              </a:rPr>
              <a:t>(master)</a:t>
            </a:r>
          </a:p>
          <a:p>
            <a:pPr>
              <a:lnSpc>
                <a:spcPct val="150000"/>
              </a:lnSpc>
              <a:defRPr/>
            </a:pPr>
            <a:endParaRPr lang="en-US" altLang="zh-CN" sz="2400" dirty="0">
              <a:latin typeface="Times New Roman" panose="02020603050405020304" pitchFamily="18" charset="0"/>
              <a:ea typeface="隶书" panose="02010509060101010101" pitchFamily="49" charset="-122"/>
              <a:cs typeface="Times New Roman" panose="02020603050405020304" pitchFamily="18" charset="0"/>
            </a:endParaRPr>
          </a:p>
          <a:p>
            <a:pPr>
              <a:lnSpc>
                <a:spcPct val="150000"/>
              </a:lnSpc>
              <a:defRPr/>
            </a:pPr>
            <a:r>
              <a:rPr lang="en-US" altLang="zh-CN" sz="2400" dirty="0">
                <a:latin typeface="Times New Roman" panose="02020603050405020304" pitchFamily="18" charset="0"/>
                <a:cs typeface="Times New Roman" panose="02020603050405020304" pitchFamily="18" charset="0"/>
              </a:rPr>
              <a:t>Marketing Department of the Tourism office (Zhenjiang ) ——</a:t>
            </a:r>
            <a:r>
              <a:rPr lang="zh-CN" altLang="en-US" sz="2400" dirty="0">
                <a:latin typeface="Times New Roman" panose="02020603050405020304" pitchFamily="18" charset="0"/>
                <a:cs typeface="Times New Roman" panose="02020603050405020304" pitchFamily="18" charset="0"/>
              </a:rPr>
              <a:t> </a:t>
            </a:r>
            <a:r>
              <a:rPr lang="en" altLang="zh-CN" sz="2400" dirty="0">
                <a:latin typeface="Times New Roman" panose="02020603050405020304" pitchFamily="18" charset="0"/>
                <a:cs typeface="Times New Roman" panose="02020603050405020304" pitchFamily="18" charset="0"/>
              </a:rPr>
              <a:t>Internship (4 month)</a:t>
            </a:r>
          </a:p>
        </p:txBody>
      </p:sp>
    </p:spTree>
    <p:extLst>
      <p:ext uri="{BB962C8B-B14F-4D97-AF65-F5344CB8AC3E}">
        <p14:creationId xmlns:p14="http://schemas.microsoft.com/office/powerpoint/2010/main" val="7815121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图片 3">
            <a:extLst>
              <a:ext uri="{FF2B5EF4-FFF2-40B4-BE49-F238E27FC236}">
                <a16:creationId xmlns:a16="http://schemas.microsoft.com/office/drawing/2014/main" id="{4F21A4EF-0FD3-428C-B40F-17E10E05B162}"/>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0" y="0"/>
            <a:ext cx="12192000" cy="6858000"/>
          </a:xfrm>
          <a:prstGeom prst="rect">
            <a:avLst/>
          </a:prstGeom>
        </p:spPr>
      </p:pic>
      <p:pic>
        <p:nvPicPr>
          <p:cNvPr id="11" name="图片 10">
            <a:extLst>
              <a:ext uri="{FF2B5EF4-FFF2-40B4-BE49-F238E27FC236}">
                <a16:creationId xmlns:a16="http://schemas.microsoft.com/office/drawing/2014/main" id="{742CA62E-AE9A-47E8-B967-61675940295B}"/>
              </a:ext>
            </a:extLst>
          </p:cNvPr>
          <p:cNvPicPr>
            <a:picLocks noChangeAspect="1"/>
          </p:cNvPicPr>
          <p:nvPr/>
        </p:nvPicPr>
        <p:blipFill>
          <a:blip r:embed="rId3"/>
          <a:stretch>
            <a:fillRect/>
          </a:stretch>
        </p:blipFill>
        <p:spPr>
          <a:xfrm rot="11096095" flipH="1" flipV="1">
            <a:off x="10410826" y="4668012"/>
            <a:ext cx="2160777" cy="2796943"/>
          </a:xfrm>
          <a:prstGeom prst="rect">
            <a:avLst/>
          </a:prstGeom>
        </p:spPr>
      </p:pic>
      <p:pic>
        <p:nvPicPr>
          <p:cNvPr id="12" name="图片 11">
            <a:extLst>
              <a:ext uri="{FF2B5EF4-FFF2-40B4-BE49-F238E27FC236}">
                <a16:creationId xmlns:a16="http://schemas.microsoft.com/office/drawing/2014/main" id="{103FF6A6-E2F1-475B-AB01-0BEB99E3CE9E}"/>
              </a:ext>
            </a:extLst>
          </p:cNvPr>
          <p:cNvPicPr>
            <a:picLocks noChangeAspect="1"/>
          </p:cNvPicPr>
          <p:nvPr/>
        </p:nvPicPr>
        <p:blipFill>
          <a:blip r:embed="rId4"/>
          <a:stretch>
            <a:fillRect/>
          </a:stretch>
        </p:blipFill>
        <p:spPr>
          <a:xfrm rot="10800000">
            <a:off x="9329077" y="0"/>
            <a:ext cx="2782902" cy="2853860"/>
          </a:xfrm>
          <a:prstGeom prst="rect">
            <a:avLst/>
          </a:prstGeom>
        </p:spPr>
      </p:pic>
      <p:pic>
        <p:nvPicPr>
          <p:cNvPr id="13" name="图片 12">
            <a:extLst>
              <a:ext uri="{FF2B5EF4-FFF2-40B4-BE49-F238E27FC236}">
                <a16:creationId xmlns:a16="http://schemas.microsoft.com/office/drawing/2014/main" id="{1DA6BF88-B124-4A6D-8062-A5DC3A2CB91C}"/>
              </a:ext>
            </a:extLst>
          </p:cNvPr>
          <p:cNvPicPr>
            <a:picLocks noChangeAspect="1"/>
          </p:cNvPicPr>
          <p:nvPr/>
        </p:nvPicPr>
        <p:blipFill>
          <a:blip r:embed="rId5"/>
          <a:stretch>
            <a:fillRect/>
          </a:stretch>
        </p:blipFill>
        <p:spPr>
          <a:xfrm flipH="1">
            <a:off x="8038314" y="974630"/>
            <a:ext cx="1063421" cy="683444"/>
          </a:xfrm>
          <a:prstGeom prst="rect">
            <a:avLst/>
          </a:prstGeom>
        </p:spPr>
      </p:pic>
      <p:sp>
        <p:nvSpPr>
          <p:cNvPr id="8" name="MH_SubTitle_1">
            <a:extLst>
              <a:ext uri="{FF2B5EF4-FFF2-40B4-BE49-F238E27FC236}">
                <a16:creationId xmlns:a16="http://schemas.microsoft.com/office/drawing/2014/main" id="{225B45F9-EE3A-4730-8E6D-31FC2EDBD50C}"/>
              </a:ext>
            </a:extLst>
          </p:cNvPr>
          <p:cNvSpPr txBox="1">
            <a:spLocks noChangeArrowheads="1"/>
          </p:cNvSpPr>
          <p:nvPr/>
        </p:nvSpPr>
        <p:spPr bwMode="auto">
          <a:xfrm>
            <a:off x="1288934" y="731796"/>
            <a:ext cx="6751209" cy="968914"/>
          </a:xfrm>
          <a:prstGeom prst="rect">
            <a:avLst/>
          </a:prstGeom>
          <a:noFill/>
          <a:ln>
            <a:noFill/>
          </a:ln>
        </p:spPr>
        <p:txBody>
          <a:bodyPr wrap="none" anchor="ctr"/>
          <a:lstStyle>
            <a:lvl1pPr>
              <a:lnSpc>
                <a:spcPct val="90000"/>
              </a:lnSpc>
              <a:spcBef>
                <a:spcPts val="750"/>
              </a:spcBef>
              <a:buFont typeface="Arial" panose="020B0604020202020204" pitchFamily="34" charset="0"/>
              <a:buChar char="•"/>
              <a:defRPr sz="2100">
                <a:solidFill>
                  <a:schemeClr val="tx1"/>
                </a:solidFill>
                <a:latin typeface="Calibri" panose="020F0502020204030204" pitchFamily="34" charset="0"/>
                <a:ea typeface="宋体" panose="02010600030101010101" pitchFamily="2" charset="-122"/>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ea typeface="宋体" panose="02010600030101010101" pitchFamily="2" charset="-122"/>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ea typeface="宋体" panose="02010600030101010101" pitchFamily="2" charset="-122"/>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ea typeface="宋体" panose="02010600030101010101" pitchFamily="2" charset="-122"/>
              </a:defRPr>
            </a:lvl5pPr>
            <a:lvl6pPr marL="25146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ea typeface="宋体" panose="02010600030101010101" pitchFamily="2" charset="-122"/>
              </a:defRPr>
            </a:lvl6pPr>
            <a:lvl7pPr marL="29718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ea typeface="宋体" panose="02010600030101010101" pitchFamily="2" charset="-122"/>
              </a:defRPr>
            </a:lvl7pPr>
            <a:lvl8pPr marL="34290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ea typeface="宋体" panose="02010600030101010101" pitchFamily="2" charset="-122"/>
              </a:defRPr>
            </a:lvl8pPr>
            <a:lvl9pPr marL="38862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ea typeface="宋体" panose="02010600030101010101" pitchFamily="2" charset="-122"/>
              </a:defRPr>
            </a:lvl9pPr>
          </a:lstStyle>
          <a:p>
            <a:pPr lvl="0">
              <a:buNone/>
            </a:pPr>
            <a:r>
              <a:rPr lang="en-US" altLang="zh-CN" sz="2400" dirty="0">
                <a:latin typeface="Arial Rounded MT Bold" panose="020F0704030504030204" pitchFamily="34" charset="0"/>
              </a:rPr>
              <a:t>Forbidden City culture and creative products </a:t>
            </a:r>
            <a:endParaRPr lang="zh-CN" altLang="zh-CN" sz="2400" dirty="0">
              <a:latin typeface="Arial Rounded MT Bold" panose="020F0704030504030204" pitchFamily="34" charset="0"/>
            </a:endParaRPr>
          </a:p>
        </p:txBody>
      </p:sp>
      <p:pic>
        <p:nvPicPr>
          <p:cNvPr id="3" name="图片 2" descr="桌子上放了不同类型的书本&#10;&#10;中度可信度描述已自动生成">
            <a:extLst>
              <a:ext uri="{FF2B5EF4-FFF2-40B4-BE49-F238E27FC236}">
                <a16:creationId xmlns:a16="http://schemas.microsoft.com/office/drawing/2014/main" id="{135F23DF-3FB2-7E4D-9F72-0D1A3F9EE98A}"/>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93033" y="1700710"/>
            <a:ext cx="2419793" cy="2419793"/>
          </a:xfrm>
          <a:prstGeom prst="rect">
            <a:avLst/>
          </a:prstGeom>
        </p:spPr>
      </p:pic>
      <p:pic>
        <p:nvPicPr>
          <p:cNvPr id="6" name="图片 5" descr="手里拿着卡片&#10;&#10;中度可信度描述已自动生成">
            <a:extLst>
              <a:ext uri="{FF2B5EF4-FFF2-40B4-BE49-F238E27FC236}">
                <a16:creationId xmlns:a16="http://schemas.microsoft.com/office/drawing/2014/main" id="{3BF58161-B7F3-D44A-BE93-370BD0EEDC47}"/>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3708727" y="1700710"/>
            <a:ext cx="2251254" cy="4004140"/>
          </a:xfrm>
          <a:prstGeom prst="rect">
            <a:avLst/>
          </a:prstGeom>
        </p:spPr>
      </p:pic>
      <p:pic>
        <p:nvPicPr>
          <p:cNvPr id="15" name="图片 14" descr="图片包含 物体, 室内, 桌子, 亮&#10;&#10;描述已自动生成">
            <a:extLst>
              <a:ext uri="{FF2B5EF4-FFF2-40B4-BE49-F238E27FC236}">
                <a16:creationId xmlns:a16="http://schemas.microsoft.com/office/drawing/2014/main" id="{680FD100-BA94-6347-BAF5-6383319FBE99}"/>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6677606" y="2730950"/>
            <a:ext cx="2972455" cy="2972455"/>
          </a:xfrm>
          <a:prstGeom prst="rect">
            <a:avLst/>
          </a:prstGeom>
        </p:spPr>
      </p:pic>
      <p:sp>
        <p:nvSpPr>
          <p:cNvPr id="18" name="矩形 17">
            <a:extLst>
              <a:ext uri="{FF2B5EF4-FFF2-40B4-BE49-F238E27FC236}">
                <a16:creationId xmlns:a16="http://schemas.microsoft.com/office/drawing/2014/main" id="{93A09AF3-6626-5F42-BB7B-7D4EA629C20F}"/>
              </a:ext>
            </a:extLst>
          </p:cNvPr>
          <p:cNvSpPr/>
          <p:nvPr/>
        </p:nvSpPr>
        <p:spPr>
          <a:xfrm>
            <a:off x="7350148" y="5756872"/>
            <a:ext cx="1627369" cy="369332"/>
          </a:xfrm>
          <a:prstGeom prst="rect">
            <a:avLst/>
          </a:prstGeom>
        </p:spPr>
        <p:txBody>
          <a:bodyPr wrap="none">
            <a:spAutoFit/>
          </a:bodyPr>
          <a:lstStyle/>
          <a:p>
            <a:r>
              <a:rPr lang="en" altLang="zh-CN" dirty="0">
                <a:solidFill>
                  <a:srgbClr val="3D3D3D"/>
                </a:solidFill>
                <a:latin typeface="Times New Roman" panose="02020603050405020304" pitchFamily="18" charset="0"/>
                <a:cs typeface="Times New Roman" panose="02020603050405020304" pitchFamily="18" charset="0"/>
              </a:rPr>
              <a:t>Scented Candle</a:t>
            </a:r>
            <a:endParaRPr lang="en-GB" dirty="0">
              <a:latin typeface="Times New Roman" panose="02020603050405020304" pitchFamily="18" charset="0"/>
              <a:cs typeface="Times New Roman" panose="02020603050405020304" pitchFamily="18" charset="0"/>
            </a:endParaRPr>
          </a:p>
        </p:txBody>
      </p:sp>
      <p:sp>
        <p:nvSpPr>
          <p:cNvPr id="19" name="矩形 18">
            <a:extLst>
              <a:ext uri="{FF2B5EF4-FFF2-40B4-BE49-F238E27FC236}">
                <a16:creationId xmlns:a16="http://schemas.microsoft.com/office/drawing/2014/main" id="{F2C1696D-69AB-8A44-AB67-2E044F7AAB34}"/>
              </a:ext>
            </a:extLst>
          </p:cNvPr>
          <p:cNvSpPr/>
          <p:nvPr/>
        </p:nvSpPr>
        <p:spPr>
          <a:xfrm>
            <a:off x="1454254" y="4217177"/>
            <a:ext cx="800219" cy="369332"/>
          </a:xfrm>
          <a:prstGeom prst="rect">
            <a:avLst/>
          </a:prstGeom>
        </p:spPr>
        <p:txBody>
          <a:bodyPr wrap="none">
            <a:spAutoFit/>
          </a:bodyPr>
          <a:lstStyle/>
          <a:p>
            <a:r>
              <a:rPr lang="en" altLang="zh-CN" dirty="0">
                <a:solidFill>
                  <a:srgbClr val="3D3D3D"/>
                </a:solidFill>
                <a:latin typeface="Times New Roman" panose="02020603050405020304" pitchFamily="18" charset="0"/>
                <a:cs typeface="Times New Roman" panose="02020603050405020304" pitchFamily="18" charset="0"/>
              </a:rPr>
              <a:t>Mirror</a:t>
            </a:r>
            <a:endParaRPr lang="en-GB" dirty="0">
              <a:latin typeface="Times New Roman" panose="02020603050405020304" pitchFamily="18" charset="0"/>
              <a:cs typeface="Times New Roman" panose="02020603050405020304" pitchFamily="18" charset="0"/>
            </a:endParaRPr>
          </a:p>
        </p:txBody>
      </p:sp>
      <p:sp>
        <p:nvSpPr>
          <p:cNvPr id="20" name="矩形 19">
            <a:extLst>
              <a:ext uri="{FF2B5EF4-FFF2-40B4-BE49-F238E27FC236}">
                <a16:creationId xmlns:a16="http://schemas.microsoft.com/office/drawing/2014/main" id="{B7DDFBE2-5D54-B741-B4DF-F1BEA1446D9A}"/>
              </a:ext>
            </a:extLst>
          </p:cNvPr>
          <p:cNvSpPr/>
          <p:nvPr/>
        </p:nvSpPr>
        <p:spPr>
          <a:xfrm>
            <a:off x="3998269" y="5778675"/>
            <a:ext cx="1576072" cy="369332"/>
          </a:xfrm>
          <a:prstGeom prst="rect">
            <a:avLst/>
          </a:prstGeom>
        </p:spPr>
        <p:txBody>
          <a:bodyPr wrap="none">
            <a:spAutoFit/>
          </a:bodyPr>
          <a:lstStyle/>
          <a:p>
            <a:r>
              <a:rPr lang="en" altLang="zh-CN" dirty="0">
                <a:solidFill>
                  <a:srgbClr val="3D3D3D"/>
                </a:solidFill>
                <a:latin typeface="Times New Roman" panose="02020603050405020304" pitchFamily="18" charset="0"/>
                <a:cs typeface="Times New Roman" panose="02020603050405020304" pitchFamily="18" charset="0"/>
              </a:rPr>
              <a:t>Hand protector</a:t>
            </a:r>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16953714"/>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图片 3">
            <a:extLst>
              <a:ext uri="{FF2B5EF4-FFF2-40B4-BE49-F238E27FC236}">
                <a16:creationId xmlns:a16="http://schemas.microsoft.com/office/drawing/2014/main" id="{4F21A4EF-0FD3-428C-B40F-17E10E05B162}"/>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0" y="0"/>
            <a:ext cx="12192000" cy="6858000"/>
          </a:xfrm>
          <a:prstGeom prst="rect">
            <a:avLst/>
          </a:prstGeom>
        </p:spPr>
      </p:pic>
      <p:pic>
        <p:nvPicPr>
          <p:cNvPr id="12" name="图片 11">
            <a:extLst>
              <a:ext uri="{FF2B5EF4-FFF2-40B4-BE49-F238E27FC236}">
                <a16:creationId xmlns:a16="http://schemas.microsoft.com/office/drawing/2014/main" id="{103FF6A6-E2F1-475B-AB01-0BEB99E3CE9E}"/>
              </a:ext>
            </a:extLst>
          </p:cNvPr>
          <p:cNvPicPr>
            <a:picLocks noChangeAspect="1"/>
          </p:cNvPicPr>
          <p:nvPr/>
        </p:nvPicPr>
        <p:blipFill>
          <a:blip r:embed="rId3"/>
          <a:stretch>
            <a:fillRect/>
          </a:stretch>
        </p:blipFill>
        <p:spPr>
          <a:xfrm rot="10800000">
            <a:off x="9329077" y="0"/>
            <a:ext cx="2782902" cy="2853860"/>
          </a:xfrm>
          <a:prstGeom prst="rect">
            <a:avLst/>
          </a:prstGeom>
        </p:spPr>
      </p:pic>
      <p:pic>
        <p:nvPicPr>
          <p:cNvPr id="13" name="图片 12">
            <a:extLst>
              <a:ext uri="{FF2B5EF4-FFF2-40B4-BE49-F238E27FC236}">
                <a16:creationId xmlns:a16="http://schemas.microsoft.com/office/drawing/2014/main" id="{1DA6BF88-B124-4A6D-8062-A5DC3A2CB91C}"/>
              </a:ext>
            </a:extLst>
          </p:cNvPr>
          <p:cNvPicPr>
            <a:picLocks noChangeAspect="1"/>
          </p:cNvPicPr>
          <p:nvPr/>
        </p:nvPicPr>
        <p:blipFill>
          <a:blip r:embed="rId4"/>
          <a:stretch>
            <a:fillRect/>
          </a:stretch>
        </p:blipFill>
        <p:spPr>
          <a:xfrm flipH="1">
            <a:off x="8038314" y="974630"/>
            <a:ext cx="1063421" cy="683444"/>
          </a:xfrm>
          <a:prstGeom prst="rect">
            <a:avLst/>
          </a:prstGeom>
        </p:spPr>
      </p:pic>
      <p:sp>
        <p:nvSpPr>
          <p:cNvPr id="8" name="MH_SubTitle_1">
            <a:extLst>
              <a:ext uri="{FF2B5EF4-FFF2-40B4-BE49-F238E27FC236}">
                <a16:creationId xmlns:a16="http://schemas.microsoft.com/office/drawing/2014/main" id="{225B45F9-EE3A-4730-8E6D-31FC2EDBD50C}"/>
              </a:ext>
            </a:extLst>
          </p:cNvPr>
          <p:cNvSpPr txBox="1">
            <a:spLocks noChangeArrowheads="1"/>
          </p:cNvSpPr>
          <p:nvPr/>
        </p:nvSpPr>
        <p:spPr bwMode="auto">
          <a:xfrm>
            <a:off x="1288934" y="731796"/>
            <a:ext cx="6751209" cy="968914"/>
          </a:xfrm>
          <a:prstGeom prst="rect">
            <a:avLst/>
          </a:prstGeom>
          <a:noFill/>
          <a:ln>
            <a:noFill/>
          </a:ln>
        </p:spPr>
        <p:txBody>
          <a:bodyPr wrap="none" anchor="ctr"/>
          <a:lstStyle>
            <a:lvl1pPr>
              <a:lnSpc>
                <a:spcPct val="90000"/>
              </a:lnSpc>
              <a:spcBef>
                <a:spcPts val="750"/>
              </a:spcBef>
              <a:buFont typeface="Arial" panose="020B0604020202020204" pitchFamily="34" charset="0"/>
              <a:buChar char="•"/>
              <a:defRPr sz="2100">
                <a:solidFill>
                  <a:schemeClr val="tx1"/>
                </a:solidFill>
                <a:latin typeface="Calibri" panose="020F0502020204030204" pitchFamily="34" charset="0"/>
                <a:ea typeface="宋体" panose="02010600030101010101" pitchFamily="2" charset="-122"/>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ea typeface="宋体" panose="02010600030101010101" pitchFamily="2" charset="-122"/>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ea typeface="宋体" panose="02010600030101010101" pitchFamily="2" charset="-122"/>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ea typeface="宋体" panose="02010600030101010101" pitchFamily="2" charset="-122"/>
              </a:defRPr>
            </a:lvl5pPr>
            <a:lvl6pPr marL="25146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ea typeface="宋体" panose="02010600030101010101" pitchFamily="2" charset="-122"/>
              </a:defRPr>
            </a:lvl6pPr>
            <a:lvl7pPr marL="29718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ea typeface="宋体" panose="02010600030101010101" pitchFamily="2" charset="-122"/>
              </a:defRPr>
            </a:lvl7pPr>
            <a:lvl8pPr marL="34290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ea typeface="宋体" panose="02010600030101010101" pitchFamily="2" charset="-122"/>
              </a:defRPr>
            </a:lvl8pPr>
            <a:lvl9pPr marL="38862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ea typeface="宋体" panose="02010600030101010101" pitchFamily="2" charset="-122"/>
              </a:defRPr>
            </a:lvl9pPr>
          </a:lstStyle>
          <a:p>
            <a:pPr lvl="0">
              <a:buNone/>
            </a:pPr>
            <a:r>
              <a:rPr lang="en-US" altLang="zh-CN" sz="2400" dirty="0">
                <a:latin typeface="Arial Rounded MT Bold" panose="020F0704030504030204" pitchFamily="34" charset="0"/>
              </a:rPr>
              <a:t>Forbidden City culture and creative products </a:t>
            </a:r>
            <a:endParaRPr lang="zh-CN" altLang="zh-CN" sz="2400" dirty="0">
              <a:latin typeface="Arial Rounded MT Bold" panose="020F0704030504030204" pitchFamily="34" charset="0"/>
            </a:endParaRPr>
          </a:p>
        </p:txBody>
      </p:sp>
      <p:pic>
        <p:nvPicPr>
          <p:cNvPr id="5" name="图片 4" descr="杯子里有咖啡&#10;&#10;描述已自动生成">
            <a:extLst>
              <a:ext uri="{FF2B5EF4-FFF2-40B4-BE49-F238E27FC236}">
                <a16:creationId xmlns:a16="http://schemas.microsoft.com/office/drawing/2014/main" id="{F494449F-CCBC-ED4D-AA2F-AD6B709DFDF4}"/>
              </a:ext>
            </a:extLst>
          </p:cNvPr>
          <p:cNvPicPr>
            <a:picLocks noChangeAspect="1"/>
          </p:cNvPicPr>
          <p:nvPr/>
        </p:nvPicPr>
        <p:blipFill rotWithShape="1">
          <a:blip r:embed="rId5">
            <a:extLst>
              <a:ext uri="{28A0092B-C50C-407E-A947-70E740481C1C}">
                <a14:useLocalDpi xmlns:a14="http://schemas.microsoft.com/office/drawing/2010/main" val="0"/>
              </a:ext>
            </a:extLst>
          </a:blip>
          <a:srcRect t="9934" b="20690"/>
          <a:stretch/>
        </p:blipFill>
        <p:spPr>
          <a:xfrm>
            <a:off x="416046" y="1832550"/>
            <a:ext cx="2970448" cy="2747706"/>
          </a:xfrm>
          <a:prstGeom prst="rect">
            <a:avLst/>
          </a:prstGeom>
        </p:spPr>
      </p:pic>
      <p:pic>
        <p:nvPicPr>
          <p:cNvPr id="9" name="图片 8" descr="有钟表的手表&#10;&#10;描述已自动生成">
            <a:extLst>
              <a:ext uri="{FF2B5EF4-FFF2-40B4-BE49-F238E27FC236}">
                <a16:creationId xmlns:a16="http://schemas.microsoft.com/office/drawing/2014/main" id="{11EF12E4-2B93-3542-99BD-8A99B96CE49C}"/>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4021343" y="1832550"/>
            <a:ext cx="3003105" cy="4004140"/>
          </a:xfrm>
          <a:prstGeom prst="rect">
            <a:avLst/>
          </a:prstGeom>
        </p:spPr>
      </p:pic>
      <p:pic>
        <p:nvPicPr>
          <p:cNvPr id="14" name="图片 13" descr="图片包含 人, 桌子, 小, 伞&#10;&#10;描述已自动生成">
            <a:extLst>
              <a:ext uri="{FF2B5EF4-FFF2-40B4-BE49-F238E27FC236}">
                <a16:creationId xmlns:a16="http://schemas.microsoft.com/office/drawing/2014/main" id="{E282879B-285D-FC4D-BF6F-C63D488E22AF}"/>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rot="16200000">
            <a:off x="7955224" y="2631033"/>
            <a:ext cx="2747706" cy="3663608"/>
          </a:xfrm>
          <a:prstGeom prst="rect">
            <a:avLst/>
          </a:prstGeom>
        </p:spPr>
      </p:pic>
      <p:sp>
        <p:nvSpPr>
          <p:cNvPr id="16" name="文本框 15">
            <a:extLst>
              <a:ext uri="{FF2B5EF4-FFF2-40B4-BE49-F238E27FC236}">
                <a16:creationId xmlns:a16="http://schemas.microsoft.com/office/drawing/2014/main" id="{400552D0-2079-0240-BE4B-F43BECD49CE4}"/>
              </a:ext>
            </a:extLst>
          </p:cNvPr>
          <p:cNvSpPr txBox="1"/>
          <p:nvPr/>
        </p:nvSpPr>
        <p:spPr>
          <a:xfrm>
            <a:off x="1136642" y="4712096"/>
            <a:ext cx="1529256" cy="369332"/>
          </a:xfrm>
          <a:prstGeom prst="rect">
            <a:avLst/>
          </a:prstGeom>
          <a:noFill/>
        </p:spPr>
        <p:txBody>
          <a:bodyPr wrap="square" rtlCol="0">
            <a:spAutoFit/>
          </a:bodyPr>
          <a:lstStyle/>
          <a:p>
            <a:r>
              <a:rPr lang="en-GB" dirty="0">
                <a:latin typeface="Times New Roman" panose="02020603050405020304" pitchFamily="18" charset="0"/>
                <a:cs typeface="Times New Roman" panose="02020603050405020304" pitchFamily="18" charset="0"/>
              </a:rPr>
              <a:t>Foundation</a:t>
            </a:r>
            <a:r>
              <a:rPr lang="zh-CN" altLang="en-US" dirty="0"/>
              <a:t> </a:t>
            </a:r>
            <a:endParaRPr lang="en-GB" dirty="0"/>
          </a:p>
        </p:txBody>
      </p:sp>
      <p:sp>
        <p:nvSpPr>
          <p:cNvPr id="19" name="文本框 18">
            <a:extLst>
              <a:ext uri="{FF2B5EF4-FFF2-40B4-BE49-F238E27FC236}">
                <a16:creationId xmlns:a16="http://schemas.microsoft.com/office/drawing/2014/main" id="{90C23C7A-CAD7-064B-B236-DC2A6D270F00}"/>
              </a:ext>
            </a:extLst>
          </p:cNvPr>
          <p:cNvSpPr txBox="1"/>
          <p:nvPr/>
        </p:nvSpPr>
        <p:spPr>
          <a:xfrm>
            <a:off x="4333461" y="5941538"/>
            <a:ext cx="2832735" cy="369332"/>
          </a:xfrm>
          <a:prstGeom prst="rect">
            <a:avLst/>
          </a:prstGeom>
          <a:noFill/>
        </p:spPr>
        <p:txBody>
          <a:bodyPr wrap="square" rtlCol="0">
            <a:spAutoFit/>
          </a:bodyPr>
          <a:lstStyle/>
          <a:p>
            <a:r>
              <a:rPr lang="en-GB" dirty="0">
                <a:latin typeface="Times New Roman" panose="02020603050405020304" pitchFamily="18" charset="0"/>
                <a:cs typeface="Times New Roman" panose="02020603050405020304" pitchFamily="18" charset="0"/>
              </a:rPr>
              <a:t>Timing in Ancient China</a:t>
            </a:r>
            <a:r>
              <a:rPr lang="zh-CN" altLang="en-US" dirty="0"/>
              <a:t> </a:t>
            </a:r>
            <a:endParaRPr lang="en-GB" dirty="0"/>
          </a:p>
        </p:txBody>
      </p:sp>
      <p:sp>
        <p:nvSpPr>
          <p:cNvPr id="20" name="文本框 19">
            <a:extLst>
              <a:ext uri="{FF2B5EF4-FFF2-40B4-BE49-F238E27FC236}">
                <a16:creationId xmlns:a16="http://schemas.microsoft.com/office/drawing/2014/main" id="{EC2E5C0C-F4AD-F14B-9E94-F41D36991CAB}"/>
              </a:ext>
            </a:extLst>
          </p:cNvPr>
          <p:cNvSpPr txBox="1"/>
          <p:nvPr/>
        </p:nvSpPr>
        <p:spPr>
          <a:xfrm>
            <a:off x="7497274" y="5883370"/>
            <a:ext cx="4503440" cy="369332"/>
          </a:xfrm>
          <a:prstGeom prst="rect">
            <a:avLst/>
          </a:prstGeom>
          <a:noFill/>
        </p:spPr>
        <p:txBody>
          <a:bodyPr wrap="square" rtlCol="0">
            <a:spAutoFit/>
          </a:bodyPr>
          <a:lstStyle/>
          <a:p>
            <a:r>
              <a:rPr lang="en-GB" dirty="0">
                <a:latin typeface="Times New Roman" panose="02020603050405020304" pitchFamily="18" charset="0"/>
                <a:cs typeface="Times New Roman" panose="02020603050405020304" pitchFamily="18" charset="0"/>
              </a:rPr>
              <a:t>Twelve emperors of the Qing Dynasty</a:t>
            </a:r>
            <a:r>
              <a:rPr lang="zh-CN" altLang="en-US" dirty="0"/>
              <a:t> </a:t>
            </a:r>
            <a:endParaRPr lang="en-GB" dirty="0"/>
          </a:p>
        </p:txBody>
      </p:sp>
    </p:spTree>
    <p:extLst>
      <p:ext uri="{BB962C8B-B14F-4D97-AF65-F5344CB8AC3E}">
        <p14:creationId xmlns:p14="http://schemas.microsoft.com/office/powerpoint/2010/main" val="943156143"/>
      </p:ext>
    </p:extLst>
  </p:cSld>
  <p:clrMapOvr>
    <a:masterClrMapping/>
  </p:clrMapOvr>
  <mc:AlternateContent xmlns:mc="http://schemas.openxmlformats.org/markup-compatibility/2006">
    <mc:Choice xmlns:p14="http://schemas.microsoft.com/office/powerpoint/2010/main" Requires="p14">
      <p:transition spd="slow" p14:dur="1200">
        <p14:prism/>
      </p:transition>
    </mc:Choice>
    <mc:Fallback>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图片 3">
            <a:extLst>
              <a:ext uri="{FF2B5EF4-FFF2-40B4-BE49-F238E27FC236}">
                <a16:creationId xmlns:a16="http://schemas.microsoft.com/office/drawing/2014/main" id="{4F21A4EF-0FD3-428C-B40F-17E10E05B162}"/>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0" y="0"/>
            <a:ext cx="12192000" cy="6858000"/>
          </a:xfrm>
          <a:prstGeom prst="rect">
            <a:avLst/>
          </a:prstGeom>
        </p:spPr>
      </p:pic>
      <p:pic>
        <p:nvPicPr>
          <p:cNvPr id="12" name="图片 11">
            <a:extLst>
              <a:ext uri="{FF2B5EF4-FFF2-40B4-BE49-F238E27FC236}">
                <a16:creationId xmlns:a16="http://schemas.microsoft.com/office/drawing/2014/main" id="{103FF6A6-E2F1-475B-AB01-0BEB99E3CE9E}"/>
              </a:ext>
            </a:extLst>
          </p:cNvPr>
          <p:cNvPicPr>
            <a:picLocks noChangeAspect="1"/>
          </p:cNvPicPr>
          <p:nvPr/>
        </p:nvPicPr>
        <p:blipFill>
          <a:blip r:embed="rId3"/>
          <a:stretch>
            <a:fillRect/>
          </a:stretch>
        </p:blipFill>
        <p:spPr>
          <a:xfrm rot="10800000">
            <a:off x="9329077" y="0"/>
            <a:ext cx="2782902" cy="2853860"/>
          </a:xfrm>
          <a:prstGeom prst="rect">
            <a:avLst/>
          </a:prstGeom>
        </p:spPr>
      </p:pic>
      <p:pic>
        <p:nvPicPr>
          <p:cNvPr id="13" name="图片 12">
            <a:extLst>
              <a:ext uri="{FF2B5EF4-FFF2-40B4-BE49-F238E27FC236}">
                <a16:creationId xmlns:a16="http://schemas.microsoft.com/office/drawing/2014/main" id="{1DA6BF88-B124-4A6D-8062-A5DC3A2CB91C}"/>
              </a:ext>
            </a:extLst>
          </p:cNvPr>
          <p:cNvPicPr>
            <a:picLocks noChangeAspect="1"/>
          </p:cNvPicPr>
          <p:nvPr/>
        </p:nvPicPr>
        <p:blipFill>
          <a:blip r:embed="rId4"/>
          <a:stretch>
            <a:fillRect/>
          </a:stretch>
        </p:blipFill>
        <p:spPr>
          <a:xfrm flipH="1">
            <a:off x="8038314" y="974630"/>
            <a:ext cx="1063421" cy="683444"/>
          </a:xfrm>
          <a:prstGeom prst="rect">
            <a:avLst/>
          </a:prstGeom>
        </p:spPr>
      </p:pic>
      <p:sp>
        <p:nvSpPr>
          <p:cNvPr id="8" name="MH_SubTitle_1">
            <a:extLst>
              <a:ext uri="{FF2B5EF4-FFF2-40B4-BE49-F238E27FC236}">
                <a16:creationId xmlns:a16="http://schemas.microsoft.com/office/drawing/2014/main" id="{225B45F9-EE3A-4730-8E6D-31FC2EDBD50C}"/>
              </a:ext>
            </a:extLst>
          </p:cNvPr>
          <p:cNvSpPr txBox="1">
            <a:spLocks noChangeArrowheads="1"/>
          </p:cNvSpPr>
          <p:nvPr/>
        </p:nvSpPr>
        <p:spPr bwMode="auto">
          <a:xfrm>
            <a:off x="1288934" y="731796"/>
            <a:ext cx="6751209" cy="968914"/>
          </a:xfrm>
          <a:prstGeom prst="rect">
            <a:avLst/>
          </a:prstGeom>
          <a:noFill/>
          <a:ln>
            <a:noFill/>
          </a:ln>
        </p:spPr>
        <p:txBody>
          <a:bodyPr wrap="none" anchor="ctr"/>
          <a:lstStyle>
            <a:lvl1pPr>
              <a:lnSpc>
                <a:spcPct val="90000"/>
              </a:lnSpc>
              <a:spcBef>
                <a:spcPts val="750"/>
              </a:spcBef>
              <a:buFont typeface="Arial" panose="020B0604020202020204" pitchFamily="34" charset="0"/>
              <a:buChar char="•"/>
              <a:defRPr sz="2100">
                <a:solidFill>
                  <a:schemeClr val="tx1"/>
                </a:solidFill>
                <a:latin typeface="Calibri" panose="020F0502020204030204" pitchFamily="34" charset="0"/>
                <a:ea typeface="宋体" panose="02010600030101010101" pitchFamily="2" charset="-122"/>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ea typeface="宋体" panose="02010600030101010101" pitchFamily="2" charset="-122"/>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ea typeface="宋体" panose="02010600030101010101" pitchFamily="2" charset="-122"/>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ea typeface="宋体" panose="02010600030101010101" pitchFamily="2" charset="-122"/>
              </a:defRPr>
            </a:lvl5pPr>
            <a:lvl6pPr marL="25146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ea typeface="宋体" panose="02010600030101010101" pitchFamily="2" charset="-122"/>
              </a:defRPr>
            </a:lvl6pPr>
            <a:lvl7pPr marL="29718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ea typeface="宋体" panose="02010600030101010101" pitchFamily="2" charset="-122"/>
              </a:defRPr>
            </a:lvl7pPr>
            <a:lvl8pPr marL="34290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ea typeface="宋体" panose="02010600030101010101" pitchFamily="2" charset="-122"/>
              </a:defRPr>
            </a:lvl8pPr>
            <a:lvl9pPr marL="38862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ea typeface="宋体" panose="02010600030101010101" pitchFamily="2" charset="-122"/>
              </a:defRPr>
            </a:lvl9pPr>
          </a:lstStyle>
          <a:p>
            <a:pPr lvl="0">
              <a:buNone/>
            </a:pPr>
            <a:r>
              <a:rPr lang="en-US" altLang="zh-CN" sz="2400" dirty="0">
                <a:latin typeface="Arial Rounded MT Bold" panose="020F0704030504030204" pitchFamily="34" charset="0"/>
              </a:rPr>
              <a:t>Forbidden City culture and creative products </a:t>
            </a:r>
            <a:endParaRPr lang="zh-CN" altLang="zh-CN" sz="2400" dirty="0">
              <a:latin typeface="Arial Rounded MT Bold" panose="020F0704030504030204" pitchFamily="34" charset="0"/>
            </a:endParaRPr>
          </a:p>
        </p:txBody>
      </p:sp>
      <p:sp>
        <p:nvSpPr>
          <p:cNvPr id="18" name="矩形 17">
            <a:extLst>
              <a:ext uri="{FF2B5EF4-FFF2-40B4-BE49-F238E27FC236}">
                <a16:creationId xmlns:a16="http://schemas.microsoft.com/office/drawing/2014/main" id="{93A09AF3-6626-5F42-BB7B-7D4EA629C20F}"/>
              </a:ext>
            </a:extLst>
          </p:cNvPr>
          <p:cNvSpPr/>
          <p:nvPr/>
        </p:nvSpPr>
        <p:spPr>
          <a:xfrm>
            <a:off x="5725493" y="5818427"/>
            <a:ext cx="5941309" cy="646331"/>
          </a:xfrm>
          <a:prstGeom prst="rect">
            <a:avLst/>
          </a:prstGeom>
        </p:spPr>
        <p:txBody>
          <a:bodyPr wrap="square">
            <a:spAutoFit/>
          </a:bodyPr>
          <a:lstStyle/>
          <a:p>
            <a:pPr algn="ctr"/>
            <a:r>
              <a:rPr lang="en" altLang="zh-CN" dirty="0">
                <a:solidFill>
                  <a:srgbClr val="3D3D3D"/>
                </a:solidFill>
                <a:latin typeface="Arial" panose="020B0604020202020204" pitchFamily="34" charset="0"/>
              </a:rPr>
              <a:t>Book</a:t>
            </a:r>
            <a:r>
              <a:rPr lang="en-US" altLang="zh-CN" dirty="0">
                <a:solidFill>
                  <a:srgbClr val="3D3D3D"/>
                </a:solidFill>
                <a:latin typeface="Arial" panose="020B0604020202020204" pitchFamily="34" charset="0"/>
              </a:rPr>
              <a:t>mark</a:t>
            </a:r>
          </a:p>
          <a:p>
            <a:pPr algn="ctr"/>
            <a:r>
              <a:rPr lang="en-GB" dirty="0">
                <a:latin typeface="Times New Roman" panose="02020603050405020304" pitchFamily="18" charset="0"/>
                <a:cs typeface="Times New Roman" panose="02020603050405020304" pitchFamily="18" charset="0"/>
              </a:rPr>
              <a:t>This idea was from clock,  a collection of the Forbidden City</a:t>
            </a:r>
          </a:p>
        </p:txBody>
      </p:sp>
      <p:pic>
        <p:nvPicPr>
          <p:cNvPr id="5" name="图片 4" descr="图片包含 桌子, 装饰, 小, 蛋糕&#10;&#10;描述已自动生成">
            <a:extLst>
              <a:ext uri="{FF2B5EF4-FFF2-40B4-BE49-F238E27FC236}">
                <a16:creationId xmlns:a16="http://schemas.microsoft.com/office/drawing/2014/main" id="{E2A21A29-A0C2-D040-962B-96CFACB9868F}"/>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323632" y="2819426"/>
            <a:ext cx="4396896" cy="2931264"/>
          </a:xfrm>
          <a:prstGeom prst="rect">
            <a:avLst/>
          </a:prstGeom>
        </p:spPr>
      </p:pic>
      <p:pic>
        <p:nvPicPr>
          <p:cNvPr id="14" name="图片 13" descr="图示&#10;&#10;描述已自动生成">
            <a:extLst>
              <a:ext uri="{FF2B5EF4-FFF2-40B4-BE49-F238E27FC236}">
                <a16:creationId xmlns:a16="http://schemas.microsoft.com/office/drawing/2014/main" id="{C4152A9E-540D-DC45-B07D-741D5573949B}"/>
              </a:ext>
            </a:extLst>
          </p:cNvPr>
          <p:cNvPicPr>
            <a:picLocks noChangeAspect="1"/>
          </p:cNvPicPr>
          <p:nvPr/>
        </p:nvPicPr>
        <p:blipFill rotWithShape="1">
          <a:blip r:embed="rId6">
            <a:extLst>
              <a:ext uri="{28A0092B-C50C-407E-A947-70E740481C1C}">
                <a14:useLocalDpi xmlns:a14="http://schemas.microsoft.com/office/drawing/2010/main" val="0"/>
              </a:ext>
            </a:extLst>
          </a:blip>
          <a:srcRect t="4369" b="13199"/>
          <a:stretch/>
        </p:blipFill>
        <p:spPr>
          <a:xfrm>
            <a:off x="548190" y="1700710"/>
            <a:ext cx="2441114" cy="4117717"/>
          </a:xfrm>
          <a:prstGeom prst="rect">
            <a:avLst/>
          </a:prstGeom>
        </p:spPr>
      </p:pic>
      <p:pic>
        <p:nvPicPr>
          <p:cNvPr id="17" name="图片 16" descr="人和一个小孩&#10;&#10;低可信度描述已自动生成">
            <a:extLst>
              <a:ext uri="{FF2B5EF4-FFF2-40B4-BE49-F238E27FC236}">
                <a16:creationId xmlns:a16="http://schemas.microsoft.com/office/drawing/2014/main" id="{FC58F8A4-ECD7-4B4E-A0E5-B30EC68168BF}"/>
              </a:ext>
            </a:extLst>
          </p:cNvPr>
          <p:cNvPicPr>
            <a:picLocks noChangeAspect="1"/>
          </p:cNvPicPr>
          <p:nvPr/>
        </p:nvPicPr>
        <p:blipFill rotWithShape="1">
          <a:blip r:embed="rId7">
            <a:extLst>
              <a:ext uri="{28A0092B-C50C-407E-A947-70E740481C1C}">
                <a14:useLocalDpi xmlns:a14="http://schemas.microsoft.com/office/drawing/2010/main" val="0"/>
              </a:ext>
            </a:extLst>
          </a:blip>
          <a:srcRect t="27356" b="3218"/>
          <a:stretch/>
        </p:blipFill>
        <p:spPr>
          <a:xfrm>
            <a:off x="3321533" y="1700710"/>
            <a:ext cx="2318730" cy="4027443"/>
          </a:xfrm>
          <a:prstGeom prst="rect">
            <a:avLst/>
          </a:prstGeom>
        </p:spPr>
      </p:pic>
      <p:sp>
        <p:nvSpPr>
          <p:cNvPr id="20" name="矩形 19">
            <a:extLst>
              <a:ext uri="{FF2B5EF4-FFF2-40B4-BE49-F238E27FC236}">
                <a16:creationId xmlns:a16="http://schemas.microsoft.com/office/drawing/2014/main" id="{8E4EFA07-5451-084D-BAD5-A25C4AD9CF31}"/>
              </a:ext>
            </a:extLst>
          </p:cNvPr>
          <p:cNvSpPr/>
          <p:nvPr/>
        </p:nvSpPr>
        <p:spPr>
          <a:xfrm>
            <a:off x="548190" y="5969911"/>
            <a:ext cx="4789422" cy="646331"/>
          </a:xfrm>
          <a:prstGeom prst="rect">
            <a:avLst/>
          </a:prstGeom>
        </p:spPr>
        <p:txBody>
          <a:bodyPr wrap="square">
            <a:spAutoFit/>
          </a:bodyPr>
          <a:lstStyle/>
          <a:p>
            <a:r>
              <a:rPr lang="en-GB" altLang="zh-CN" dirty="0">
                <a:latin typeface="Times New Roman" panose="02020603050405020304" pitchFamily="18" charset="0"/>
                <a:cs typeface="Times New Roman" panose="02020603050405020304" pitchFamily="18" charset="0"/>
              </a:rPr>
              <a:t>The idea of earrings were created from Emperor Qianlong's fans.</a:t>
            </a:r>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589537995"/>
      </p:ext>
    </p:extLst>
  </p:cSld>
  <p:clrMapOvr>
    <a:masterClrMapping/>
  </p:clrMapOvr>
  <mc:AlternateContent xmlns:mc="http://schemas.openxmlformats.org/markup-compatibility/2006">
    <mc:Choice xmlns:p14="http://schemas.microsoft.com/office/powerpoint/2010/main" Requires="p14">
      <p:transition spd="slow" p14:dur="1400">
        <p14:doors dir="vert"/>
      </p:transition>
    </mc:Choice>
    <mc:Fallback>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图片 3">
            <a:extLst>
              <a:ext uri="{FF2B5EF4-FFF2-40B4-BE49-F238E27FC236}">
                <a16:creationId xmlns:a16="http://schemas.microsoft.com/office/drawing/2014/main" id="{4F21A4EF-0FD3-428C-B40F-17E10E05B162}"/>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28896" y="0"/>
            <a:ext cx="12192000" cy="6858000"/>
          </a:xfrm>
          <a:prstGeom prst="rect">
            <a:avLst/>
          </a:prstGeom>
        </p:spPr>
      </p:pic>
      <p:pic>
        <p:nvPicPr>
          <p:cNvPr id="13" name="图片 12">
            <a:extLst>
              <a:ext uri="{FF2B5EF4-FFF2-40B4-BE49-F238E27FC236}">
                <a16:creationId xmlns:a16="http://schemas.microsoft.com/office/drawing/2014/main" id="{02880166-3A15-49D1-AD2A-D0085728FEAF}"/>
              </a:ext>
            </a:extLst>
          </p:cNvPr>
          <p:cNvPicPr>
            <a:picLocks noChangeAspect="1"/>
          </p:cNvPicPr>
          <p:nvPr/>
        </p:nvPicPr>
        <p:blipFill>
          <a:blip r:embed="rId3">
            <a:clrChange>
              <a:clrFrom>
                <a:srgbClr val="FFFFFF"/>
              </a:clrFrom>
              <a:clrTo>
                <a:srgbClr val="FFFFFF">
                  <a:alpha val="0"/>
                </a:srgbClr>
              </a:clrTo>
            </a:clrChange>
          </a:blip>
          <a:stretch>
            <a:fillRect/>
          </a:stretch>
        </p:blipFill>
        <p:spPr>
          <a:xfrm>
            <a:off x="0" y="-7778"/>
            <a:ext cx="9637972" cy="6865778"/>
          </a:xfrm>
          <a:prstGeom prst="rect">
            <a:avLst/>
          </a:prstGeom>
        </p:spPr>
      </p:pic>
      <p:sp>
        <p:nvSpPr>
          <p:cNvPr id="3" name="Freeform 113">
            <a:extLst>
              <a:ext uri="{FF2B5EF4-FFF2-40B4-BE49-F238E27FC236}">
                <a16:creationId xmlns:a16="http://schemas.microsoft.com/office/drawing/2014/main" id="{CF6308EF-44F4-49F0-B7CF-F8F5F4817019}"/>
              </a:ext>
            </a:extLst>
          </p:cNvPr>
          <p:cNvSpPr>
            <a:spLocks noEditPoints="1"/>
          </p:cNvSpPr>
          <p:nvPr/>
        </p:nvSpPr>
        <p:spPr bwMode="auto">
          <a:xfrm>
            <a:off x="10390089" y="5197984"/>
            <a:ext cx="1830807" cy="1660016"/>
          </a:xfrm>
          <a:custGeom>
            <a:avLst/>
            <a:gdLst>
              <a:gd name="T0" fmla="*/ 325 w 389"/>
              <a:gd name="T1" fmla="*/ 171 h 350"/>
              <a:gd name="T2" fmla="*/ 257 w 389"/>
              <a:gd name="T3" fmla="*/ 175 h 350"/>
              <a:gd name="T4" fmla="*/ 244 w 389"/>
              <a:gd name="T5" fmla="*/ 142 h 350"/>
              <a:gd name="T6" fmla="*/ 289 w 389"/>
              <a:gd name="T7" fmla="*/ 55 h 350"/>
              <a:gd name="T8" fmla="*/ 282 w 389"/>
              <a:gd name="T9" fmla="*/ 59 h 350"/>
              <a:gd name="T10" fmla="*/ 282 w 389"/>
              <a:gd name="T11" fmla="*/ 62 h 350"/>
              <a:gd name="T12" fmla="*/ 275 w 389"/>
              <a:gd name="T13" fmla="*/ 68 h 350"/>
              <a:gd name="T14" fmla="*/ 260 w 389"/>
              <a:gd name="T15" fmla="*/ 80 h 350"/>
              <a:gd name="T16" fmla="*/ 247 w 389"/>
              <a:gd name="T17" fmla="*/ 94 h 350"/>
              <a:gd name="T18" fmla="*/ 243 w 389"/>
              <a:gd name="T19" fmla="*/ 99 h 350"/>
              <a:gd name="T20" fmla="*/ 210 w 389"/>
              <a:gd name="T21" fmla="*/ 151 h 350"/>
              <a:gd name="T22" fmla="*/ 193 w 389"/>
              <a:gd name="T23" fmla="*/ 189 h 350"/>
              <a:gd name="T24" fmla="*/ 191 w 389"/>
              <a:gd name="T25" fmla="*/ 175 h 350"/>
              <a:gd name="T26" fmla="*/ 169 w 389"/>
              <a:gd name="T27" fmla="*/ 198 h 350"/>
              <a:gd name="T28" fmla="*/ 213 w 389"/>
              <a:gd name="T29" fmla="*/ 102 h 350"/>
              <a:gd name="T30" fmla="*/ 246 w 389"/>
              <a:gd name="T31" fmla="*/ 29 h 350"/>
              <a:gd name="T32" fmla="*/ 227 w 389"/>
              <a:gd name="T33" fmla="*/ 65 h 350"/>
              <a:gd name="T34" fmla="*/ 216 w 389"/>
              <a:gd name="T35" fmla="*/ 87 h 350"/>
              <a:gd name="T36" fmla="*/ 176 w 389"/>
              <a:gd name="T37" fmla="*/ 0 h 350"/>
              <a:gd name="T38" fmla="*/ 177 w 389"/>
              <a:gd name="T39" fmla="*/ 12 h 350"/>
              <a:gd name="T40" fmla="*/ 180 w 389"/>
              <a:gd name="T41" fmla="*/ 20 h 350"/>
              <a:gd name="T42" fmla="*/ 181 w 389"/>
              <a:gd name="T43" fmla="*/ 36 h 350"/>
              <a:gd name="T44" fmla="*/ 190 w 389"/>
              <a:gd name="T45" fmla="*/ 57 h 350"/>
              <a:gd name="T46" fmla="*/ 209 w 389"/>
              <a:gd name="T47" fmla="*/ 104 h 350"/>
              <a:gd name="T48" fmla="*/ 159 w 389"/>
              <a:gd name="T49" fmla="*/ 217 h 350"/>
              <a:gd name="T50" fmla="*/ 125 w 389"/>
              <a:gd name="T51" fmla="*/ 258 h 350"/>
              <a:gd name="T52" fmla="*/ 117 w 389"/>
              <a:gd name="T53" fmla="*/ 255 h 350"/>
              <a:gd name="T54" fmla="*/ 120 w 389"/>
              <a:gd name="T55" fmla="*/ 197 h 350"/>
              <a:gd name="T56" fmla="*/ 96 w 389"/>
              <a:gd name="T57" fmla="*/ 177 h 350"/>
              <a:gd name="T58" fmla="*/ 93 w 389"/>
              <a:gd name="T59" fmla="*/ 173 h 350"/>
              <a:gd name="T60" fmla="*/ 88 w 389"/>
              <a:gd name="T61" fmla="*/ 170 h 350"/>
              <a:gd name="T62" fmla="*/ 74 w 389"/>
              <a:gd name="T63" fmla="*/ 154 h 350"/>
              <a:gd name="T64" fmla="*/ 39 w 389"/>
              <a:gd name="T65" fmla="*/ 140 h 350"/>
              <a:gd name="T66" fmla="*/ 19 w 389"/>
              <a:gd name="T67" fmla="*/ 141 h 350"/>
              <a:gd name="T68" fmla="*/ 43 w 389"/>
              <a:gd name="T69" fmla="*/ 176 h 350"/>
              <a:gd name="T70" fmla="*/ 54 w 389"/>
              <a:gd name="T71" fmla="*/ 259 h 350"/>
              <a:gd name="T72" fmla="*/ 83 w 389"/>
              <a:gd name="T73" fmla="*/ 172 h 350"/>
              <a:gd name="T74" fmla="*/ 108 w 389"/>
              <a:gd name="T75" fmla="*/ 235 h 350"/>
              <a:gd name="T76" fmla="*/ 104 w 389"/>
              <a:gd name="T77" fmla="*/ 280 h 350"/>
              <a:gd name="T78" fmla="*/ 99 w 389"/>
              <a:gd name="T79" fmla="*/ 285 h 350"/>
              <a:gd name="T80" fmla="*/ 96 w 389"/>
              <a:gd name="T81" fmla="*/ 289 h 350"/>
              <a:gd name="T82" fmla="*/ 92 w 389"/>
              <a:gd name="T83" fmla="*/ 293 h 350"/>
              <a:gd name="T84" fmla="*/ 82 w 389"/>
              <a:gd name="T85" fmla="*/ 305 h 350"/>
              <a:gd name="T86" fmla="*/ 60 w 389"/>
              <a:gd name="T87" fmla="*/ 350 h 350"/>
              <a:gd name="T88" fmla="*/ 129 w 389"/>
              <a:gd name="T89" fmla="*/ 263 h 350"/>
              <a:gd name="T90" fmla="*/ 196 w 389"/>
              <a:gd name="T91" fmla="*/ 227 h 350"/>
              <a:gd name="T92" fmla="*/ 325 w 389"/>
              <a:gd name="T93" fmla="*/ 244 h 350"/>
              <a:gd name="T94" fmla="*/ 351 w 389"/>
              <a:gd name="T95" fmla="*/ 244 h 350"/>
              <a:gd name="T96" fmla="*/ 344 w 389"/>
              <a:gd name="T97" fmla="*/ 241 h 350"/>
              <a:gd name="T98" fmla="*/ 282 w 389"/>
              <a:gd name="T99" fmla="*/ 214 h 350"/>
              <a:gd name="T100" fmla="*/ 228 w 389"/>
              <a:gd name="T101" fmla="*/ 201 h 350"/>
              <a:gd name="T102" fmla="*/ 380 w 389"/>
              <a:gd name="T103" fmla="*/ 167 h 350"/>
              <a:gd name="T104" fmla="*/ 52 w 389"/>
              <a:gd name="T105" fmla="*/ 187 h 350"/>
              <a:gd name="T106" fmla="*/ 83 w 389"/>
              <a:gd name="T107" fmla="*/ 165 h 350"/>
              <a:gd name="T108" fmla="*/ 176 w 389"/>
              <a:gd name="T109" fmla="*/ 219 h 350"/>
              <a:gd name="T110" fmla="*/ 219 w 389"/>
              <a:gd name="T111" fmla="*/ 210 h 3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389" h="350">
                <a:moveTo>
                  <a:pt x="381" y="164"/>
                </a:moveTo>
                <a:cubicBezTo>
                  <a:pt x="376" y="165"/>
                  <a:pt x="371" y="166"/>
                  <a:pt x="366" y="167"/>
                </a:cubicBezTo>
                <a:cubicBezTo>
                  <a:pt x="365" y="167"/>
                  <a:pt x="363" y="168"/>
                  <a:pt x="362" y="167"/>
                </a:cubicBezTo>
                <a:cubicBezTo>
                  <a:pt x="366" y="166"/>
                  <a:pt x="369" y="165"/>
                  <a:pt x="373" y="164"/>
                </a:cubicBezTo>
                <a:cubicBezTo>
                  <a:pt x="361" y="166"/>
                  <a:pt x="350" y="169"/>
                  <a:pt x="338" y="170"/>
                </a:cubicBezTo>
                <a:cubicBezTo>
                  <a:pt x="337" y="170"/>
                  <a:pt x="337" y="170"/>
                  <a:pt x="337" y="170"/>
                </a:cubicBezTo>
                <a:cubicBezTo>
                  <a:pt x="334" y="171"/>
                  <a:pt x="328" y="171"/>
                  <a:pt x="325" y="171"/>
                </a:cubicBezTo>
                <a:cubicBezTo>
                  <a:pt x="316" y="171"/>
                  <a:pt x="308" y="171"/>
                  <a:pt x="298" y="171"/>
                </a:cubicBezTo>
                <a:cubicBezTo>
                  <a:pt x="292" y="172"/>
                  <a:pt x="284" y="172"/>
                  <a:pt x="278" y="173"/>
                </a:cubicBezTo>
                <a:cubicBezTo>
                  <a:pt x="277" y="173"/>
                  <a:pt x="275" y="173"/>
                  <a:pt x="273" y="173"/>
                </a:cubicBezTo>
                <a:cubicBezTo>
                  <a:pt x="273" y="173"/>
                  <a:pt x="274" y="173"/>
                  <a:pt x="274" y="173"/>
                </a:cubicBezTo>
                <a:cubicBezTo>
                  <a:pt x="272" y="173"/>
                  <a:pt x="270" y="173"/>
                  <a:pt x="268" y="173"/>
                </a:cubicBezTo>
                <a:cubicBezTo>
                  <a:pt x="268" y="173"/>
                  <a:pt x="268" y="173"/>
                  <a:pt x="267" y="173"/>
                </a:cubicBezTo>
                <a:cubicBezTo>
                  <a:pt x="264" y="174"/>
                  <a:pt x="260" y="174"/>
                  <a:pt x="257" y="175"/>
                </a:cubicBezTo>
                <a:cubicBezTo>
                  <a:pt x="256" y="175"/>
                  <a:pt x="254" y="176"/>
                  <a:pt x="253" y="176"/>
                </a:cubicBezTo>
                <a:cubicBezTo>
                  <a:pt x="249" y="176"/>
                  <a:pt x="244" y="177"/>
                  <a:pt x="240" y="178"/>
                </a:cubicBezTo>
                <a:cubicBezTo>
                  <a:pt x="238" y="178"/>
                  <a:pt x="236" y="178"/>
                  <a:pt x="235" y="179"/>
                </a:cubicBezTo>
                <a:cubicBezTo>
                  <a:pt x="231" y="179"/>
                  <a:pt x="225" y="181"/>
                  <a:pt x="221" y="180"/>
                </a:cubicBezTo>
                <a:cubicBezTo>
                  <a:pt x="226" y="173"/>
                  <a:pt x="230" y="165"/>
                  <a:pt x="235" y="158"/>
                </a:cubicBezTo>
                <a:cubicBezTo>
                  <a:pt x="235" y="156"/>
                  <a:pt x="238" y="154"/>
                  <a:pt x="238" y="152"/>
                </a:cubicBezTo>
                <a:cubicBezTo>
                  <a:pt x="240" y="149"/>
                  <a:pt x="242" y="145"/>
                  <a:pt x="244" y="142"/>
                </a:cubicBezTo>
                <a:cubicBezTo>
                  <a:pt x="243" y="141"/>
                  <a:pt x="246" y="140"/>
                  <a:pt x="245" y="139"/>
                </a:cubicBezTo>
                <a:cubicBezTo>
                  <a:pt x="255" y="117"/>
                  <a:pt x="273" y="95"/>
                  <a:pt x="284" y="73"/>
                </a:cubicBezTo>
                <a:cubicBezTo>
                  <a:pt x="290" y="60"/>
                  <a:pt x="300" y="49"/>
                  <a:pt x="309" y="37"/>
                </a:cubicBezTo>
                <a:cubicBezTo>
                  <a:pt x="309" y="36"/>
                  <a:pt x="309" y="36"/>
                  <a:pt x="309" y="36"/>
                </a:cubicBezTo>
                <a:cubicBezTo>
                  <a:pt x="303" y="42"/>
                  <a:pt x="296" y="49"/>
                  <a:pt x="290" y="56"/>
                </a:cubicBezTo>
                <a:cubicBezTo>
                  <a:pt x="290" y="55"/>
                  <a:pt x="292" y="54"/>
                  <a:pt x="292" y="52"/>
                </a:cubicBezTo>
                <a:cubicBezTo>
                  <a:pt x="290" y="53"/>
                  <a:pt x="290" y="54"/>
                  <a:pt x="289" y="55"/>
                </a:cubicBezTo>
                <a:cubicBezTo>
                  <a:pt x="288" y="56"/>
                  <a:pt x="288" y="57"/>
                  <a:pt x="288" y="58"/>
                </a:cubicBezTo>
                <a:cubicBezTo>
                  <a:pt x="288" y="58"/>
                  <a:pt x="289" y="58"/>
                  <a:pt x="288" y="58"/>
                </a:cubicBezTo>
                <a:cubicBezTo>
                  <a:pt x="287" y="58"/>
                  <a:pt x="286" y="59"/>
                  <a:pt x="285" y="59"/>
                </a:cubicBezTo>
                <a:cubicBezTo>
                  <a:pt x="285" y="58"/>
                  <a:pt x="285" y="58"/>
                  <a:pt x="285" y="58"/>
                </a:cubicBezTo>
                <a:cubicBezTo>
                  <a:pt x="284" y="59"/>
                  <a:pt x="284" y="59"/>
                  <a:pt x="284" y="59"/>
                </a:cubicBezTo>
                <a:cubicBezTo>
                  <a:pt x="283" y="59"/>
                  <a:pt x="283" y="59"/>
                  <a:pt x="283" y="58"/>
                </a:cubicBezTo>
                <a:cubicBezTo>
                  <a:pt x="282" y="59"/>
                  <a:pt x="282" y="59"/>
                  <a:pt x="282" y="59"/>
                </a:cubicBezTo>
                <a:cubicBezTo>
                  <a:pt x="281" y="59"/>
                  <a:pt x="281" y="60"/>
                  <a:pt x="281" y="61"/>
                </a:cubicBezTo>
                <a:cubicBezTo>
                  <a:pt x="282" y="60"/>
                  <a:pt x="283" y="59"/>
                  <a:pt x="284" y="60"/>
                </a:cubicBezTo>
                <a:cubicBezTo>
                  <a:pt x="284" y="60"/>
                  <a:pt x="283" y="60"/>
                  <a:pt x="283" y="61"/>
                </a:cubicBezTo>
                <a:cubicBezTo>
                  <a:pt x="283" y="61"/>
                  <a:pt x="283" y="61"/>
                  <a:pt x="283" y="61"/>
                </a:cubicBezTo>
                <a:cubicBezTo>
                  <a:pt x="283" y="61"/>
                  <a:pt x="283" y="62"/>
                  <a:pt x="283" y="62"/>
                </a:cubicBezTo>
                <a:cubicBezTo>
                  <a:pt x="282" y="62"/>
                  <a:pt x="282" y="61"/>
                  <a:pt x="282" y="61"/>
                </a:cubicBezTo>
                <a:cubicBezTo>
                  <a:pt x="282" y="62"/>
                  <a:pt x="283" y="62"/>
                  <a:pt x="282" y="62"/>
                </a:cubicBezTo>
                <a:cubicBezTo>
                  <a:pt x="282" y="62"/>
                  <a:pt x="282" y="62"/>
                  <a:pt x="282" y="62"/>
                </a:cubicBezTo>
                <a:cubicBezTo>
                  <a:pt x="281" y="62"/>
                  <a:pt x="281" y="62"/>
                  <a:pt x="281" y="63"/>
                </a:cubicBezTo>
                <a:cubicBezTo>
                  <a:pt x="280" y="62"/>
                  <a:pt x="280" y="62"/>
                  <a:pt x="279" y="62"/>
                </a:cubicBezTo>
                <a:cubicBezTo>
                  <a:pt x="278" y="63"/>
                  <a:pt x="279" y="63"/>
                  <a:pt x="280" y="63"/>
                </a:cubicBezTo>
                <a:cubicBezTo>
                  <a:pt x="278" y="65"/>
                  <a:pt x="278" y="65"/>
                  <a:pt x="278" y="65"/>
                </a:cubicBezTo>
                <a:cubicBezTo>
                  <a:pt x="277" y="65"/>
                  <a:pt x="277" y="64"/>
                  <a:pt x="278" y="64"/>
                </a:cubicBezTo>
                <a:cubicBezTo>
                  <a:pt x="275" y="65"/>
                  <a:pt x="277" y="67"/>
                  <a:pt x="275" y="68"/>
                </a:cubicBezTo>
                <a:cubicBezTo>
                  <a:pt x="274" y="67"/>
                  <a:pt x="274" y="67"/>
                  <a:pt x="274" y="67"/>
                </a:cubicBezTo>
                <a:cubicBezTo>
                  <a:pt x="274" y="67"/>
                  <a:pt x="273" y="68"/>
                  <a:pt x="273" y="68"/>
                </a:cubicBezTo>
                <a:cubicBezTo>
                  <a:pt x="273" y="68"/>
                  <a:pt x="273" y="68"/>
                  <a:pt x="273" y="68"/>
                </a:cubicBezTo>
                <a:cubicBezTo>
                  <a:pt x="273" y="68"/>
                  <a:pt x="272" y="68"/>
                  <a:pt x="271" y="69"/>
                </a:cubicBezTo>
                <a:cubicBezTo>
                  <a:pt x="271" y="69"/>
                  <a:pt x="272" y="70"/>
                  <a:pt x="272" y="70"/>
                </a:cubicBezTo>
                <a:cubicBezTo>
                  <a:pt x="270" y="70"/>
                  <a:pt x="270" y="72"/>
                  <a:pt x="268" y="72"/>
                </a:cubicBezTo>
                <a:cubicBezTo>
                  <a:pt x="266" y="75"/>
                  <a:pt x="264" y="79"/>
                  <a:pt x="260" y="80"/>
                </a:cubicBezTo>
                <a:cubicBezTo>
                  <a:pt x="260" y="80"/>
                  <a:pt x="261" y="81"/>
                  <a:pt x="260" y="82"/>
                </a:cubicBezTo>
                <a:cubicBezTo>
                  <a:pt x="260" y="82"/>
                  <a:pt x="259" y="82"/>
                  <a:pt x="259" y="82"/>
                </a:cubicBezTo>
                <a:cubicBezTo>
                  <a:pt x="259" y="83"/>
                  <a:pt x="258" y="83"/>
                  <a:pt x="257" y="84"/>
                </a:cubicBezTo>
                <a:cubicBezTo>
                  <a:pt x="257" y="84"/>
                  <a:pt x="257" y="84"/>
                  <a:pt x="257" y="84"/>
                </a:cubicBezTo>
                <a:cubicBezTo>
                  <a:pt x="255" y="86"/>
                  <a:pt x="255" y="86"/>
                  <a:pt x="255" y="86"/>
                </a:cubicBezTo>
                <a:cubicBezTo>
                  <a:pt x="256" y="86"/>
                  <a:pt x="256" y="86"/>
                  <a:pt x="256" y="86"/>
                </a:cubicBezTo>
                <a:cubicBezTo>
                  <a:pt x="250" y="87"/>
                  <a:pt x="251" y="92"/>
                  <a:pt x="247" y="94"/>
                </a:cubicBezTo>
                <a:cubicBezTo>
                  <a:pt x="246" y="94"/>
                  <a:pt x="246" y="94"/>
                  <a:pt x="246" y="94"/>
                </a:cubicBezTo>
                <a:cubicBezTo>
                  <a:pt x="246" y="95"/>
                  <a:pt x="246" y="95"/>
                  <a:pt x="246" y="95"/>
                </a:cubicBezTo>
                <a:cubicBezTo>
                  <a:pt x="246" y="95"/>
                  <a:pt x="245" y="95"/>
                  <a:pt x="245" y="96"/>
                </a:cubicBezTo>
                <a:cubicBezTo>
                  <a:pt x="246" y="96"/>
                  <a:pt x="246" y="96"/>
                  <a:pt x="246" y="96"/>
                </a:cubicBezTo>
                <a:cubicBezTo>
                  <a:pt x="245" y="96"/>
                  <a:pt x="244" y="98"/>
                  <a:pt x="243" y="98"/>
                </a:cubicBezTo>
                <a:cubicBezTo>
                  <a:pt x="243" y="98"/>
                  <a:pt x="243" y="98"/>
                  <a:pt x="243" y="98"/>
                </a:cubicBezTo>
                <a:cubicBezTo>
                  <a:pt x="243" y="99"/>
                  <a:pt x="243" y="99"/>
                  <a:pt x="243" y="99"/>
                </a:cubicBezTo>
                <a:cubicBezTo>
                  <a:pt x="243" y="99"/>
                  <a:pt x="243" y="99"/>
                  <a:pt x="243" y="99"/>
                </a:cubicBezTo>
                <a:cubicBezTo>
                  <a:pt x="240" y="100"/>
                  <a:pt x="240" y="102"/>
                  <a:pt x="239" y="104"/>
                </a:cubicBezTo>
                <a:cubicBezTo>
                  <a:pt x="236" y="108"/>
                  <a:pt x="234" y="111"/>
                  <a:pt x="229" y="115"/>
                </a:cubicBezTo>
                <a:cubicBezTo>
                  <a:pt x="226" y="121"/>
                  <a:pt x="221" y="127"/>
                  <a:pt x="219" y="133"/>
                </a:cubicBezTo>
                <a:cubicBezTo>
                  <a:pt x="219" y="134"/>
                  <a:pt x="217" y="134"/>
                  <a:pt x="218" y="135"/>
                </a:cubicBezTo>
                <a:cubicBezTo>
                  <a:pt x="214" y="139"/>
                  <a:pt x="214" y="144"/>
                  <a:pt x="212" y="148"/>
                </a:cubicBezTo>
                <a:cubicBezTo>
                  <a:pt x="211" y="149"/>
                  <a:pt x="212" y="150"/>
                  <a:pt x="210" y="151"/>
                </a:cubicBezTo>
                <a:cubicBezTo>
                  <a:pt x="209" y="152"/>
                  <a:pt x="211" y="153"/>
                  <a:pt x="210" y="154"/>
                </a:cubicBezTo>
                <a:cubicBezTo>
                  <a:pt x="209" y="156"/>
                  <a:pt x="209" y="159"/>
                  <a:pt x="206" y="161"/>
                </a:cubicBezTo>
                <a:cubicBezTo>
                  <a:pt x="206" y="163"/>
                  <a:pt x="206" y="164"/>
                  <a:pt x="205" y="167"/>
                </a:cubicBezTo>
                <a:cubicBezTo>
                  <a:pt x="204" y="169"/>
                  <a:pt x="205" y="171"/>
                  <a:pt x="207" y="173"/>
                </a:cubicBezTo>
                <a:cubicBezTo>
                  <a:pt x="207" y="177"/>
                  <a:pt x="208" y="181"/>
                  <a:pt x="211" y="184"/>
                </a:cubicBezTo>
                <a:cubicBezTo>
                  <a:pt x="207" y="185"/>
                  <a:pt x="202" y="185"/>
                  <a:pt x="199" y="187"/>
                </a:cubicBezTo>
                <a:cubicBezTo>
                  <a:pt x="196" y="187"/>
                  <a:pt x="195" y="189"/>
                  <a:pt x="193" y="189"/>
                </a:cubicBezTo>
                <a:cubicBezTo>
                  <a:pt x="195" y="183"/>
                  <a:pt x="199" y="177"/>
                  <a:pt x="201" y="171"/>
                </a:cubicBezTo>
                <a:cubicBezTo>
                  <a:pt x="204" y="165"/>
                  <a:pt x="205" y="159"/>
                  <a:pt x="208" y="153"/>
                </a:cubicBezTo>
                <a:cubicBezTo>
                  <a:pt x="208" y="151"/>
                  <a:pt x="211" y="149"/>
                  <a:pt x="211" y="146"/>
                </a:cubicBezTo>
                <a:cubicBezTo>
                  <a:pt x="208" y="149"/>
                  <a:pt x="207" y="151"/>
                  <a:pt x="205" y="154"/>
                </a:cubicBezTo>
                <a:cubicBezTo>
                  <a:pt x="202" y="159"/>
                  <a:pt x="200" y="164"/>
                  <a:pt x="196" y="168"/>
                </a:cubicBezTo>
                <a:cubicBezTo>
                  <a:pt x="196" y="169"/>
                  <a:pt x="195" y="170"/>
                  <a:pt x="195" y="171"/>
                </a:cubicBezTo>
                <a:cubicBezTo>
                  <a:pt x="193" y="172"/>
                  <a:pt x="193" y="174"/>
                  <a:pt x="191" y="175"/>
                </a:cubicBezTo>
                <a:cubicBezTo>
                  <a:pt x="191" y="177"/>
                  <a:pt x="188" y="179"/>
                  <a:pt x="187" y="182"/>
                </a:cubicBezTo>
                <a:cubicBezTo>
                  <a:pt x="184" y="190"/>
                  <a:pt x="177" y="196"/>
                  <a:pt x="176" y="205"/>
                </a:cubicBezTo>
                <a:cubicBezTo>
                  <a:pt x="174" y="211"/>
                  <a:pt x="173" y="216"/>
                  <a:pt x="171" y="222"/>
                </a:cubicBezTo>
                <a:cubicBezTo>
                  <a:pt x="166" y="224"/>
                  <a:pt x="161" y="225"/>
                  <a:pt x="157" y="226"/>
                </a:cubicBezTo>
                <a:cubicBezTo>
                  <a:pt x="158" y="220"/>
                  <a:pt x="158" y="220"/>
                  <a:pt x="158" y="220"/>
                </a:cubicBezTo>
                <a:cubicBezTo>
                  <a:pt x="160" y="219"/>
                  <a:pt x="158" y="218"/>
                  <a:pt x="160" y="217"/>
                </a:cubicBezTo>
                <a:cubicBezTo>
                  <a:pt x="162" y="210"/>
                  <a:pt x="166" y="205"/>
                  <a:pt x="169" y="198"/>
                </a:cubicBezTo>
                <a:cubicBezTo>
                  <a:pt x="172" y="191"/>
                  <a:pt x="177" y="185"/>
                  <a:pt x="179" y="178"/>
                </a:cubicBezTo>
                <a:cubicBezTo>
                  <a:pt x="184" y="169"/>
                  <a:pt x="187" y="160"/>
                  <a:pt x="191" y="151"/>
                </a:cubicBezTo>
                <a:cubicBezTo>
                  <a:pt x="195" y="143"/>
                  <a:pt x="198" y="134"/>
                  <a:pt x="203" y="125"/>
                </a:cubicBezTo>
                <a:cubicBezTo>
                  <a:pt x="205" y="119"/>
                  <a:pt x="208" y="113"/>
                  <a:pt x="211" y="106"/>
                </a:cubicBezTo>
                <a:cubicBezTo>
                  <a:pt x="211" y="108"/>
                  <a:pt x="213" y="108"/>
                  <a:pt x="214" y="109"/>
                </a:cubicBezTo>
                <a:cubicBezTo>
                  <a:pt x="214" y="107"/>
                  <a:pt x="214" y="107"/>
                  <a:pt x="214" y="107"/>
                </a:cubicBezTo>
                <a:cubicBezTo>
                  <a:pt x="213" y="106"/>
                  <a:pt x="214" y="103"/>
                  <a:pt x="213" y="102"/>
                </a:cubicBezTo>
                <a:cubicBezTo>
                  <a:pt x="215" y="95"/>
                  <a:pt x="220" y="88"/>
                  <a:pt x="222" y="81"/>
                </a:cubicBezTo>
                <a:cubicBezTo>
                  <a:pt x="226" y="77"/>
                  <a:pt x="225" y="72"/>
                  <a:pt x="229" y="67"/>
                </a:cubicBezTo>
                <a:cubicBezTo>
                  <a:pt x="229" y="67"/>
                  <a:pt x="229" y="66"/>
                  <a:pt x="230" y="65"/>
                </a:cubicBezTo>
                <a:cubicBezTo>
                  <a:pt x="230" y="65"/>
                  <a:pt x="230" y="65"/>
                  <a:pt x="230" y="65"/>
                </a:cubicBezTo>
                <a:cubicBezTo>
                  <a:pt x="232" y="61"/>
                  <a:pt x="234" y="57"/>
                  <a:pt x="236" y="52"/>
                </a:cubicBezTo>
                <a:cubicBezTo>
                  <a:pt x="241" y="46"/>
                  <a:pt x="242" y="38"/>
                  <a:pt x="247" y="31"/>
                </a:cubicBezTo>
                <a:cubicBezTo>
                  <a:pt x="247" y="30"/>
                  <a:pt x="247" y="30"/>
                  <a:pt x="246" y="29"/>
                </a:cubicBezTo>
                <a:cubicBezTo>
                  <a:pt x="244" y="29"/>
                  <a:pt x="243" y="30"/>
                  <a:pt x="242" y="31"/>
                </a:cubicBezTo>
                <a:cubicBezTo>
                  <a:pt x="240" y="36"/>
                  <a:pt x="237" y="42"/>
                  <a:pt x="235" y="47"/>
                </a:cubicBezTo>
                <a:cubicBezTo>
                  <a:pt x="235" y="49"/>
                  <a:pt x="232" y="51"/>
                  <a:pt x="233" y="52"/>
                </a:cubicBezTo>
                <a:cubicBezTo>
                  <a:pt x="231" y="53"/>
                  <a:pt x="231" y="54"/>
                  <a:pt x="231" y="56"/>
                </a:cubicBezTo>
                <a:cubicBezTo>
                  <a:pt x="229" y="58"/>
                  <a:pt x="229" y="60"/>
                  <a:pt x="228" y="62"/>
                </a:cubicBezTo>
                <a:cubicBezTo>
                  <a:pt x="227" y="62"/>
                  <a:pt x="226" y="63"/>
                  <a:pt x="227" y="64"/>
                </a:cubicBezTo>
                <a:cubicBezTo>
                  <a:pt x="228" y="64"/>
                  <a:pt x="226" y="65"/>
                  <a:pt x="227" y="65"/>
                </a:cubicBezTo>
                <a:cubicBezTo>
                  <a:pt x="226" y="65"/>
                  <a:pt x="226" y="65"/>
                  <a:pt x="226" y="65"/>
                </a:cubicBezTo>
                <a:cubicBezTo>
                  <a:pt x="226" y="67"/>
                  <a:pt x="223" y="70"/>
                  <a:pt x="223" y="72"/>
                </a:cubicBezTo>
                <a:cubicBezTo>
                  <a:pt x="221" y="74"/>
                  <a:pt x="222" y="76"/>
                  <a:pt x="220" y="78"/>
                </a:cubicBezTo>
                <a:cubicBezTo>
                  <a:pt x="220" y="80"/>
                  <a:pt x="218" y="81"/>
                  <a:pt x="219" y="82"/>
                </a:cubicBezTo>
                <a:cubicBezTo>
                  <a:pt x="219" y="82"/>
                  <a:pt x="217" y="83"/>
                  <a:pt x="218" y="84"/>
                </a:cubicBezTo>
                <a:cubicBezTo>
                  <a:pt x="217" y="85"/>
                  <a:pt x="217" y="85"/>
                  <a:pt x="217" y="85"/>
                </a:cubicBezTo>
                <a:cubicBezTo>
                  <a:pt x="216" y="86"/>
                  <a:pt x="216" y="87"/>
                  <a:pt x="216" y="87"/>
                </a:cubicBezTo>
                <a:cubicBezTo>
                  <a:pt x="215" y="88"/>
                  <a:pt x="216" y="89"/>
                  <a:pt x="215" y="89"/>
                </a:cubicBezTo>
                <a:cubicBezTo>
                  <a:pt x="214" y="89"/>
                  <a:pt x="214" y="89"/>
                  <a:pt x="214" y="89"/>
                </a:cubicBezTo>
                <a:cubicBezTo>
                  <a:pt x="215" y="80"/>
                  <a:pt x="212" y="71"/>
                  <a:pt x="209" y="62"/>
                </a:cubicBezTo>
                <a:cubicBezTo>
                  <a:pt x="209" y="59"/>
                  <a:pt x="207" y="55"/>
                  <a:pt x="206" y="52"/>
                </a:cubicBezTo>
                <a:cubicBezTo>
                  <a:pt x="201" y="42"/>
                  <a:pt x="195" y="32"/>
                  <a:pt x="190" y="22"/>
                </a:cubicBezTo>
                <a:cubicBezTo>
                  <a:pt x="187" y="19"/>
                  <a:pt x="186" y="16"/>
                  <a:pt x="183" y="13"/>
                </a:cubicBezTo>
                <a:cubicBezTo>
                  <a:pt x="181" y="9"/>
                  <a:pt x="178" y="5"/>
                  <a:pt x="176" y="0"/>
                </a:cubicBezTo>
                <a:cubicBezTo>
                  <a:pt x="177" y="3"/>
                  <a:pt x="177" y="3"/>
                  <a:pt x="177" y="3"/>
                </a:cubicBezTo>
                <a:cubicBezTo>
                  <a:pt x="178" y="6"/>
                  <a:pt x="180" y="8"/>
                  <a:pt x="180" y="11"/>
                </a:cubicBezTo>
                <a:cubicBezTo>
                  <a:pt x="177" y="9"/>
                  <a:pt x="178" y="6"/>
                  <a:pt x="176" y="4"/>
                </a:cubicBezTo>
                <a:cubicBezTo>
                  <a:pt x="176" y="5"/>
                  <a:pt x="176" y="5"/>
                  <a:pt x="176" y="6"/>
                </a:cubicBezTo>
                <a:cubicBezTo>
                  <a:pt x="176" y="6"/>
                  <a:pt x="176" y="6"/>
                  <a:pt x="176" y="6"/>
                </a:cubicBezTo>
                <a:cubicBezTo>
                  <a:pt x="177" y="7"/>
                  <a:pt x="178" y="9"/>
                  <a:pt x="178" y="10"/>
                </a:cubicBezTo>
                <a:cubicBezTo>
                  <a:pt x="179" y="11"/>
                  <a:pt x="177" y="11"/>
                  <a:pt x="177" y="12"/>
                </a:cubicBezTo>
                <a:cubicBezTo>
                  <a:pt x="177" y="12"/>
                  <a:pt x="177" y="12"/>
                  <a:pt x="177" y="12"/>
                </a:cubicBezTo>
                <a:cubicBezTo>
                  <a:pt x="177" y="12"/>
                  <a:pt x="177" y="12"/>
                  <a:pt x="177" y="13"/>
                </a:cubicBezTo>
                <a:cubicBezTo>
                  <a:pt x="178" y="12"/>
                  <a:pt x="178" y="12"/>
                  <a:pt x="178" y="11"/>
                </a:cubicBezTo>
                <a:cubicBezTo>
                  <a:pt x="180" y="13"/>
                  <a:pt x="181" y="16"/>
                  <a:pt x="181" y="18"/>
                </a:cubicBezTo>
                <a:cubicBezTo>
                  <a:pt x="180" y="18"/>
                  <a:pt x="180" y="18"/>
                  <a:pt x="180" y="18"/>
                </a:cubicBezTo>
                <a:cubicBezTo>
                  <a:pt x="181" y="18"/>
                  <a:pt x="182" y="19"/>
                  <a:pt x="182" y="19"/>
                </a:cubicBezTo>
                <a:cubicBezTo>
                  <a:pt x="180" y="20"/>
                  <a:pt x="180" y="20"/>
                  <a:pt x="180" y="20"/>
                </a:cubicBezTo>
                <a:cubicBezTo>
                  <a:pt x="180" y="20"/>
                  <a:pt x="180" y="20"/>
                  <a:pt x="180" y="20"/>
                </a:cubicBezTo>
                <a:cubicBezTo>
                  <a:pt x="180" y="20"/>
                  <a:pt x="181" y="20"/>
                  <a:pt x="181" y="20"/>
                </a:cubicBezTo>
                <a:cubicBezTo>
                  <a:pt x="182" y="21"/>
                  <a:pt x="180" y="20"/>
                  <a:pt x="180" y="21"/>
                </a:cubicBezTo>
                <a:cubicBezTo>
                  <a:pt x="178" y="22"/>
                  <a:pt x="181" y="24"/>
                  <a:pt x="179" y="25"/>
                </a:cubicBezTo>
                <a:cubicBezTo>
                  <a:pt x="179" y="25"/>
                  <a:pt x="179" y="25"/>
                  <a:pt x="179" y="25"/>
                </a:cubicBezTo>
                <a:cubicBezTo>
                  <a:pt x="179" y="27"/>
                  <a:pt x="180" y="30"/>
                  <a:pt x="181" y="32"/>
                </a:cubicBezTo>
                <a:cubicBezTo>
                  <a:pt x="183" y="32"/>
                  <a:pt x="181" y="34"/>
                  <a:pt x="181" y="36"/>
                </a:cubicBezTo>
                <a:cubicBezTo>
                  <a:pt x="183" y="37"/>
                  <a:pt x="182" y="38"/>
                  <a:pt x="183" y="39"/>
                </a:cubicBezTo>
                <a:cubicBezTo>
                  <a:pt x="183" y="40"/>
                  <a:pt x="183" y="40"/>
                  <a:pt x="183" y="40"/>
                </a:cubicBezTo>
                <a:cubicBezTo>
                  <a:pt x="184" y="40"/>
                  <a:pt x="184" y="40"/>
                  <a:pt x="184" y="40"/>
                </a:cubicBezTo>
                <a:cubicBezTo>
                  <a:pt x="185" y="42"/>
                  <a:pt x="184" y="45"/>
                  <a:pt x="186" y="47"/>
                </a:cubicBezTo>
                <a:cubicBezTo>
                  <a:pt x="187" y="50"/>
                  <a:pt x="189" y="53"/>
                  <a:pt x="189" y="56"/>
                </a:cubicBezTo>
                <a:cubicBezTo>
                  <a:pt x="190" y="57"/>
                  <a:pt x="190" y="56"/>
                  <a:pt x="190" y="57"/>
                </a:cubicBezTo>
                <a:cubicBezTo>
                  <a:pt x="190" y="57"/>
                  <a:pt x="190" y="57"/>
                  <a:pt x="190" y="57"/>
                </a:cubicBezTo>
                <a:cubicBezTo>
                  <a:pt x="189" y="58"/>
                  <a:pt x="191" y="60"/>
                  <a:pt x="192" y="61"/>
                </a:cubicBezTo>
                <a:cubicBezTo>
                  <a:pt x="191" y="61"/>
                  <a:pt x="191" y="62"/>
                  <a:pt x="192" y="62"/>
                </a:cubicBezTo>
                <a:cubicBezTo>
                  <a:pt x="192" y="66"/>
                  <a:pt x="195" y="70"/>
                  <a:pt x="195" y="74"/>
                </a:cubicBezTo>
                <a:cubicBezTo>
                  <a:pt x="196" y="75"/>
                  <a:pt x="196" y="76"/>
                  <a:pt x="197" y="76"/>
                </a:cubicBezTo>
                <a:cubicBezTo>
                  <a:pt x="195" y="79"/>
                  <a:pt x="199" y="80"/>
                  <a:pt x="198" y="82"/>
                </a:cubicBezTo>
                <a:cubicBezTo>
                  <a:pt x="201" y="85"/>
                  <a:pt x="200" y="88"/>
                  <a:pt x="202" y="91"/>
                </a:cubicBezTo>
                <a:cubicBezTo>
                  <a:pt x="204" y="95"/>
                  <a:pt x="205" y="100"/>
                  <a:pt x="209" y="104"/>
                </a:cubicBezTo>
                <a:cubicBezTo>
                  <a:pt x="205" y="109"/>
                  <a:pt x="204" y="117"/>
                  <a:pt x="200" y="122"/>
                </a:cubicBezTo>
                <a:cubicBezTo>
                  <a:pt x="200" y="126"/>
                  <a:pt x="196" y="130"/>
                  <a:pt x="195" y="134"/>
                </a:cubicBezTo>
                <a:cubicBezTo>
                  <a:pt x="192" y="136"/>
                  <a:pt x="195" y="138"/>
                  <a:pt x="192" y="139"/>
                </a:cubicBezTo>
                <a:cubicBezTo>
                  <a:pt x="192" y="140"/>
                  <a:pt x="193" y="141"/>
                  <a:pt x="192" y="141"/>
                </a:cubicBezTo>
                <a:cubicBezTo>
                  <a:pt x="184" y="159"/>
                  <a:pt x="176" y="177"/>
                  <a:pt x="167" y="195"/>
                </a:cubicBezTo>
                <a:cubicBezTo>
                  <a:pt x="164" y="199"/>
                  <a:pt x="165" y="204"/>
                  <a:pt x="163" y="209"/>
                </a:cubicBezTo>
                <a:cubicBezTo>
                  <a:pt x="162" y="212"/>
                  <a:pt x="159" y="214"/>
                  <a:pt x="159" y="217"/>
                </a:cubicBezTo>
                <a:cubicBezTo>
                  <a:pt x="156" y="220"/>
                  <a:pt x="155" y="224"/>
                  <a:pt x="155" y="227"/>
                </a:cubicBezTo>
                <a:cubicBezTo>
                  <a:pt x="151" y="230"/>
                  <a:pt x="148" y="233"/>
                  <a:pt x="144" y="236"/>
                </a:cubicBezTo>
                <a:cubicBezTo>
                  <a:pt x="145" y="238"/>
                  <a:pt x="139" y="237"/>
                  <a:pt x="141" y="240"/>
                </a:cubicBezTo>
                <a:cubicBezTo>
                  <a:pt x="139" y="241"/>
                  <a:pt x="139" y="242"/>
                  <a:pt x="136" y="243"/>
                </a:cubicBezTo>
                <a:cubicBezTo>
                  <a:pt x="136" y="245"/>
                  <a:pt x="132" y="247"/>
                  <a:pt x="131" y="249"/>
                </a:cubicBezTo>
                <a:cubicBezTo>
                  <a:pt x="128" y="252"/>
                  <a:pt x="127" y="255"/>
                  <a:pt x="124" y="258"/>
                </a:cubicBezTo>
                <a:cubicBezTo>
                  <a:pt x="125" y="258"/>
                  <a:pt x="125" y="258"/>
                  <a:pt x="125" y="258"/>
                </a:cubicBezTo>
                <a:cubicBezTo>
                  <a:pt x="123" y="259"/>
                  <a:pt x="123" y="260"/>
                  <a:pt x="121" y="260"/>
                </a:cubicBezTo>
                <a:cubicBezTo>
                  <a:pt x="120" y="261"/>
                  <a:pt x="119" y="262"/>
                  <a:pt x="118" y="264"/>
                </a:cubicBezTo>
                <a:cubicBezTo>
                  <a:pt x="118" y="264"/>
                  <a:pt x="119" y="263"/>
                  <a:pt x="119" y="264"/>
                </a:cubicBezTo>
                <a:cubicBezTo>
                  <a:pt x="118" y="264"/>
                  <a:pt x="118" y="264"/>
                  <a:pt x="118" y="264"/>
                </a:cubicBezTo>
                <a:cubicBezTo>
                  <a:pt x="118" y="264"/>
                  <a:pt x="118" y="264"/>
                  <a:pt x="118" y="264"/>
                </a:cubicBezTo>
                <a:cubicBezTo>
                  <a:pt x="116" y="264"/>
                  <a:pt x="117" y="265"/>
                  <a:pt x="116" y="266"/>
                </a:cubicBezTo>
                <a:cubicBezTo>
                  <a:pt x="115" y="262"/>
                  <a:pt x="116" y="258"/>
                  <a:pt x="117" y="255"/>
                </a:cubicBezTo>
                <a:cubicBezTo>
                  <a:pt x="117" y="252"/>
                  <a:pt x="117" y="247"/>
                  <a:pt x="118" y="245"/>
                </a:cubicBezTo>
                <a:cubicBezTo>
                  <a:pt x="120" y="247"/>
                  <a:pt x="122" y="248"/>
                  <a:pt x="124" y="250"/>
                </a:cubicBezTo>
                <a:cubicBezTo>
                  <a:pt x="126" y="251"/>
                  <a:pt x="127" y="248"/>
                  <a:pt x="129" y="249"/>
                </a:cubicBezTo>
                <a:cubicBezTo>
                  <a:pt x="130" y="248"/>
                  <a:pt x="129" y="246"/>
                  <a:pt x="130" y="244"/>
                </a:cubicBezTo>
                <a:cubicBezTo>
                  <a:pt x="129" y="237"/>
                  <a:pt x="126" y="231"/>
                  <a:pt x="123" y="224"/>
                </a:cubicBezTo>
                <a:cubicBezTo>
                  <a:pt x="116" y="216"/>
                  <a:pt x="119" y="206"/>
                  <a:pt x="121" y="197"/>
                </a:cubicBezTo>
                <a:cubicBezTo>
                  <a:pt x="120" y="197"/>
                  <a:pt x="120" y="197"/>
                  <a:pt x="120" y="197"/>
                </a:cubicBezTo>
                <a:cubicBezTo>
                  <a:pt x="118" y="201"/>
                  <a:pt x="117" y="204"/>
                  <a:pt x="114" y="207"/>
                </a:cubicBezTo>
                <a:cubicBezTo>
                  <a:pt x="111" y="202"/>
                  <a:pt x="108" y="196"/>
                  <a:pt x="104" y="190"/>
                </a:cubicBezTo>
                <a:cubicBezTo>
                  <a:pt x="103" y="190"/>
                  <a:pt x="103" y="190"/>
                  <a:pt x="103" y="190"/>
                </a:cubicBezTo>
                <a:cubicBezTo>
                  <a:pt x="103" y="187"/>
                  <a:pt x="100" y="184"/>
                  <a:pt x="99" y="182"/>
                </a:cubicBezTo>
                <a:cubicBezTo>
                  <a:pt x="98" y="182"/>
                  <a:pt x="99" y="183"/>
                  <a:pt x="98" y="183"/>
                </a:cubicBezTo>
                <a:cubicBezTo>
                  <a:pt x="97" y="182"/>
                  <a:pt x="97" y="182"/>
                  <a:pt x="97" y="182"/>
                </a:cubicBezTo>
                <a:cubicBezTo>
                  <a:pt x="100" y="181"/>
                  <a:pt x="96" y="178"/>
                  <a:pt x="96" y="177"/>
                </a:cubicBezTo>
                <a:cubicBezTo>
                  <a:pt x="95" y="178"/>
                  <a:pt x="95" y="178"/>
                  <a:pt x="95" y="178"/>
                </a:cubicBezTo>
                <a:cubicBezTo>
                  <a:pt x="94" y="177"/>
                  <a:pt x="95" y="177"/>
                  <a:pt x="95" y="176"/>
                </a:cubicBezTo>
                <a:cubicBezTo>
                  <a:pt x="96" y="177"/>
                  <a:pt x="96" y="177"/>
                  <a:pt x="96" y="177"/>
                </a:cubicBezTo>
                <a:cubicBezTo>
                  <a:pt x="96" y="176"/>
                  <a:pt x="95" y="176"/>
                  <a:pt x="95" y="175"/>
                </a:cubicBezTo>
                <a:cubicBezTo>
                  <a:pt x="95" y="176"/>
                  <a:pt x="95" y="176"/>
                  <a:pt x="95" y="176"/>
                </a:cubicBezTo>
                <a:cubicBezTo>
                  <a:pt x="95" y="176"/>
                  <a:pt x="95" y="176"/>
                  <a:pt x="95" y="176"/>
                </a:cubicBezTo>
                <a:cubicBezTo>
                  <a:pt x="92" y="176"/>
                  <a:pt x="93" y="174"/>
                  <a:pt x="93" y="173"/>
                </a:cubicBezTo>
                <a:cubicBezTo>
                  <a:pt x="91" y="173"/>
                  <a:pt x="91" y="173"/>
                  <a:pt x="91" y="173"/>
                </a:cubicBezTo>
                <a:cubicBezTo>
                  <a:pt x="92" y="173"/>
                  <a:pt x="91" y="172"/>
                  <a:pt x="92" y="172"/>
                </a:cubicBezTo>
                <a:cubicBezTo>
                  <a:pt x="91" y="172"/>
                  <a:pt x="91" y="172"/>
                  <a:pt x="91" y="172"/>
                </a:cubicBezTo>
                <a:cubicBezTo>
                  <a:pt x="91" y="171"/>
                  <a:pt x="91" y="171"/>
                  <a:pt x="91" y="171"/>
                </a:cubicBezTo>
                <a:cubicBezTo>
                  <a:pt x="87" y="170"/>
                  <a:pt x="91" y="168"/>
                  <a:pt x="88" y="167"/>
                </a:cubicBezTo>
                <a:cubicBezTo>
                  <a:pt x="89" y="166"/>
                  <a:pt x="87" y="166"/>
                  <a:pt x="86" y="165"/>
                </a:cubicBezTo>
                <a:cubicBezTo>
                  <a:pt x="86" y="167"/>
                  <a:pt x="88" y="168"/>
                  <a:pt x="88" y="170"/>
                </a:cubicBezTo>
                <a:cubicBezTo>
                  <a:pt x="84" y="163"/>
                  <a:pt x="82" y="156"/>
                  <a:pt x="80" y="148"/>
                </a:cubicBezTo>
                <a:cubicBezTo>
                  <a:pt x="82" y="142"/>
                  <a:pt x="84" y="135"/>
                  <a:pt x="85" y="129"/>
                </a:cubicBezTo>
                <a:cubicBezTo>
                  <a:pt x="83" y="133"/>
                  <a:pt x="83" y="133"/>
                  <a:pt x="83" y="133"/>
                </a:cubicBezTo>
                <a:cubicBezTo>
                  <a:pt x="81" y="136"/>
                  <a:pt x="81" y="141"/>
                  <a:pt x="78" y="144"/>
                </a:cubicBezTo>
                <a:cubicBezTo>
                  <a:pt x="77" y="143"/>
                  <a:pt x="77" y="143"/>
                  <a:pt x="77" y="143"/>
                </a:cubicBezTo>
                <a:cubicBezTo>
                  <a:pt x="77" y="144"/>
                  <a:pt x="78" y="144"/>
                  <a:pt x="78" y="145"/>
                </a:cubicBezTo>
                <a:cubicBezTo>
                  <a:pt x="76" y="148"/>
                  <a:pt x="75" y="151"/>
                  <a:pt x="74" y="154"/>
                </a:cubicBezTo>
                <a:cubicBezTo>
                  <a:pt x="69" y="159"/>
                  <a:pt x="68" y="164"/>
                  <a:pt x="64" y="170"/>
                </a:cubicBezTo>
                <a:cubicBezTo>
                  <a:pt x="62" y="172"/>
                  <a:pt x="61" y="174"/>
                  <a:pt x="58" y="176"/>
                </a:cubicBezTo>
                <a:cubicBezTo>
                  <a:pt x="56" y="175"/>
                  <a:pt x="56" y="175"/>
                  <a:pt x="56" y="175"/>
                </a:cubicBezTo>
                <a:cubicBezTo>
                  <a:pt x="55" y="173"/>
                  <a:pt x="51" y="171"/>
                  <a:pt x="49" y="168"/>
                </a:cubicBezTo>
                <a:cubicBezTo>
                  <a:pt x="49" y="167"/>
                  <a:pt x="49" y="167"/>
                  <a:pt x="49" y="167"/>
                </a:cubicBezTo>
                <a:cubicBezTo>
                  <a:pt x="46" y="166"/>
                  <a:pt x="49" y="164"/>
                  <a:pt x="46" y="163"/>
                </a:cubicBezTo>
                <a:cubicBezTo>
                  <a:pt x="44" y="155"/>
                  <a:pt x="42" y="148"/>
                  <a:pt x="39" y="140"/>
                </a:cubicBezTo>
                <a:cubicBezTo>
                  <a:pt x="40" y="148"/>
                  <a:pt x="43" y="154"/>
                  <a:pt x="44" y="161"/>
                </a:cubicBezTo>
                <a:cubicBezTo>
                  <a:pt x="43" y="161"/>
                  <a:pt x="41" y="160"/>
                  <a:pt x="41" y="159"/>
                </a:cubicBezTo>
                <a:cubicBezTo>
                  <a:pt x="38" y="158"/>
                  <a:pt x="37" y="156"/>
                  <a:pt x="35" y="154"/>
                </a:cubicBezTo>
                <a:cubicBezTo>
                  <a:pt x="33" y="153"/>
                  <a:pt x="32" y="151"/>
                  <a:pt x="30" y="150"/>
                </a:cubicBezTo>
                <a:cubicBezTo>
                  <a:pt x="31" y="149"/>
                  <a:pt x="27" y="149"/>
                  <a:pt x="27" y="147"/>
                </a:cubicBezTo>
                <a:cubicBezTo>
                  <a:pt x="24" y="146"/>
                  <a:pt x="21" y="143"/>
                  <a:pt x="19" y="140"/>
                </a:cubicBezTo>
                <a:cubicBezTo>
                  <a:pt x="19" y="141"/>
                  <a:pt x="19" y="141"/>
                  <a:pt x="19" y="141"/>
                </a:cubicBezTo>
                <a:cubicBezTo>
                  <a:pt x="11" y="136"/>
                  <a:pt x="6" y="130"/>
                  <a:pt x="0" y="124"/>
                </a:cubicBezTo>
                <a:cubicBezTo>
                  <a:pt x="5" y="134"/>
                  <a:pt x="14" y="144"/>
                  <a:pt x="22" y="153"/>
                </a:cubicBezTo>
                <a:cubicBezTo>
                  <a:pt x="23" y="155"/>
                  <a:pt x="25" y="157"/>
                  <a:pt x="26" y="159"/>
                </a:cubicBezTo>
                <a:cubicBezTo>
                  <a:pt x="27" y="160"/>
                  <a:pt x="29" y="160"/>
                  <a:pt x="28" y="162"/>
                </a:cubicBezTo>
                <a:cubicBezTo>
                  <a:pt x="31" y="163"/>
                  <a:pt x="32" y="166"/>
                  <a:pt x="33" y="167"/>
                </a:cubicBezTo>
                <a:cubicBezTo>
                  <a:pt x="37" y="170"/>
                  <a:pt x="40" y="173"/>
                  <a:pt x="43" y="176"/>
                </a:cubicBezTo>
                <a:cubicBezTo>
                  <a:pt x="43" y="176"/>
                  <a:pt x="43" y="176"/>
                  <a:pt x="43" y="176"/>
                </a:cubicBezTo>
                <a:cubicBezTo>
                  <a:pt x="49" y="179"/>
                  <a:pt x="49" y="184"/>
                  <a:pt x="50" y="189"/>
                </a:cubicBezTo>
                <a:cubicBezTo>
                  <a:pt x="49" y="190"/>
                  <a:pt x="51" y="191"/>
                  <a:pt x="49" y="192"/>
                </a:cubicBezTo>
                <a:cubicBezTo>
                  <a:pt x="46" y="197"/>
                  <a:pt x="45" y="202"/>
                  <a:pt x="44" y="207"/>
                </a:cubicBezTo>
                <a:cubicBezTo>
                  <a:pt x="40" y="218"/>
                  <a:pt x="40" y="230"/>
                  <a:pt x="42" y="242"/>
                </a:cubicBezTo>
                <a:cubicBezTo>
                  <a:pt x="41" y="243"/>
                  <a:pt x="43" y="245"/>
                  <a:pt x="43" y="246"/>
                </a:cubicBezTo>
                <a:cubicBezTo>
                  <a:pt x="43" y="247"/>
                  <a:pt x="42" y="248"/>
                  <a:pt x="44" y="249"/>
                </a:cubicBezTo>
                <a:cubicBezTo>
                  <a:pt x="43" y="254"/>
                  <a:pt x="49" y="256"/>
                  <a:pt x="54" y="259"/>
                </a:cubicBezTo>
                <a:cubicBezTo>
                  <a:pt x="55" y="258"/>
                  <a:pt x="55" y="258"/>
                  <a:pt x="55" y="258"/>
                </a:cubicBezTo>
                <a:cubicBezTo>
                  <a:pt x="55" y="256"/>
                  <a:pt x="56" y="253"/>
                  <a:pt x="57" y="251"/>
                </a:cubicBezTo>
                <a:cubicBezTo>
                  <a:pt x="59" y="236"/>
                  <a:pt x="65" y="222"/>
                  <a:pt x="67" y="207"/>
                </a:cubicBezTo>
                <a:cubicBezTo>
                  <a:pt x="66" y="206"/>
                  <a:pt x="69" y="206"/>
                  <a:pt x="67" y="205"/>
                </a:cubicBezTo>
                <a:cubicBezTo>
                  <a:pt x="69" y="203"/>
                  <a:pt x="68" y="200"/>
                  <a:pt x="70" y="197"/>
                </a:cubicBezTo>
                <a:cubicBezTo>
                  <a:pt x="71" y="183"/>
                  <a:pt x="74" y="169"/>
                  <a:pt x="78" y="155"/>
                </a:cubicBezTo>
                <a:cubicBezTo>
                  <a:pt x="79" y="160"/>
                  <a:pt x="80" y="167"/>
                  <a:pt x="83" y="172"/>
                </a:cubicBezTo>
                <a:cubicBezTo>
                  <a:pt x="83" y="173"/>
                  <a:pt x="83" y="173"/>
                  <a:pt x="83" y="173"/>
                </a:cubicBezTo>
                <a:cubicBezTo>
                  <a:pt x="84" y="174"/>
                  <a:pt x="83" y="176"/>
                  <a:pt x="84" y="177"/>
                </a:cubicBezTo>
                <a:cubicBezTo>
                  <a:pt x="85" y="177"/>
                  <a:pt x="85" y="177"/>
                  <a:pt x="85" y="177"/>
                </a:cubicBezTo>
                <a:cubicBezTo>
                  <a:pt x="84" y="180"/>
                  <a:pt x="85" y="182"/>
                  <a:pt x="86" y="185"/>
                </a:cubicBezTo>
                <a:cubicBezTo>
                  <a:pt x="90" y="193"/>
                  <a:pt x="91" y="202"/>
                  <a:pt x="96" y="210"/>
                </a:cubicBezTo>
                <a:cubicBezTo>
                  <a:pt x="97" y="214"/>
                  <a:pt x="100" y="218"/>
                  <a:pt x="102" y="222"/>
                </a:cubicBezTo>
                <a:cubicBezTo>
                  <a:pt x="102" y="227"/>
                  <a:pt x="106" y="231"/>
                  <a:pt x="108" y="235"/>
                </a:cubicBezTo>
                <a:cubicBezTo>
                  <a:pt x="107" y="240"/>
                  <a:pt x="105" y="245"/>
                  <a:pt x="105" y="250"/>
                </a:cubicBezTo>
                <a:cubicBezTo>
                  <a:pt x="107" y="257"/>
                  <a:pt x="106" y="265"/>
                  <a:pt x="109" y="273"/>
                </a:cubicBezTo>
                <a:cubicBezTo>
                  <a:pt x="105" y="277"/>
                  <a:pt x="105" y="277"/>
                  <a:pt x="105" y="277"/>
                </a:cubicBezTo>
                <a:cubicBezTo>
                  <a:pt x="106" y="278"/>
                  <a:pt x="106" y="278"/>
                  <a:pt x="106" y="278"/>
                </a:cubicBezTo>
                <a:cubicBezTo>
                  <a:pt x="106" y="279"/>
                  <a:pt x="105" y="277"/>
                  <a:pt x="104" y="278"/>
                </a:cubicBezTo>
                <a:cubicBezTo>
                  <a:pt x="106" y="279"/>
                  <a:pt x="106" y="279"/>
                  <a:pt x="106" y="279"/>
                </a:cubicBezTo>
                <a:cubicBezTo>
                  <a:pt x="104" y="280"/>
                  <a:pt x="104" y="280"/>
                  <a:pt x="104" y="280"/>
                </a:cubicBezTo>
                <a:cubicBezTo>
                  <a:pt x="104" y="280"/>
                  <a:pt x="104" y="280"/>
                  <a:pt x="104" y="280"/>
                </a:cubicBezTo>
                <a:cubicBezTo>
                  <a:pt x="103" y="280"/>
                  <a:pt x="102" y="281"/>
                  <a:pt x="102" y="281"/>
                </a:cubicBezTo>
                <a:cubicBezTo>
                  <a:pt x="102" y="281"/>
                  <a:pt x="102" y="281"/>
                  <a:pt x="103" y="281"/>
                </a:cubicBezTo>
                <a:cubicBezTo>
                  <a:pt x="103" y="282"/>
                  <a:pt x="101" y="281"/>
                  <a:pt x="100" y="282"/>
                </a:cubicBezTo>
                <a:cubicBezTo>
                  <a:pt x="100" y="282"/>
                  <a:pt x="100" y="283"/>
                  <a:pt x="101" y="283"/>
                </a:cubicBezTo>
                <a:cubicBezTo>
                  <a:pt x="99" y="283"/>
                  <a:pt x="99" y="284"/>
                  <a:pt x="98" y="285"/>
                </a:cubicBezTo>
                <a:cubicBezTo>
                  <a:pt x="99" y="285"/>
                  <a:pt x="99" y="285"/>
                  <a:pt x="99" y="285"/>
                </a:cubicBezTo>
                <a:cubicBezTo>
                  <a:pt x="99" y="285"/>
                  <a:pt x="99" y="284"/>
                  <a:pt x="100" y="284"/>
                </a:cubicBezTo>
                <a:cubicBezTo>
                  <a:pt x="101" y="284"/>
                  <a:pt x="98" y="285"/>
                  <a:pt x="98" y="287"/>
                </a:cubicBezTo>
                <a:cubicBezTo>
                  <a:pt x="98" y="286"/>
                  <a:pt x="97" y="287"/>
                  <a:pt x="97" y="286"/>
                </a:cubicBezTo>
                <a:cubicBezTo>
                  <a:pt x="97" y="287"/>
                  <a:pt x="97" y="287"/>
                  <a:pt x="97" y="287"/>
                </a:cubicBezTo>
                <a:cubicBezTo>
                  <a:pt x="97" y="287"/>
                  <a:pt x="97" y="287"/>
                  <a:pt x="98" y="287"/>
                </a:cubicBezTo>
                <a:cubicBezTo>
                  <a:pt x="96" y="288"/>
                  <a:pt x="96" y="288"/>
                  <a:pt x="96" y="288"/>
                </a:cubicBezTo>
                <a:cubicBezTo>
                  <a:pt x="97" y="288"/>
                  <a:pt x="96" y="288"/>
                  <a:pt x="96" y="289"/>
                </a:cubicBezTo>
                <a:cubicBezTo>
                  <a:pt x="95" y="289"/>
                  <a:pt x="95" y="289"/>
                  <a:pt x="95" y="289"/>
                </a:cubicBezTo>
                <a:cubicBezTo>
                  <a:pt x="95" y="289"/>
                  <a:pt x="94" y="289"/>
                  <a:pt x="94" y="290"/>
                </a:cubicBezTo>
                <a:cubicBezTo>
                  <a:pt x="94" y="290"/>
                  <a:pt x="94" y="290"/>
                  <a:pt x="94" y="290"/>
                </a:cubicBezTo>
                <a:cubicBezTo>
                  <a:pt x="95" y="291"/>
                  <a:pt x="94" y="291"/>
                  <a:pt x="93" y="292"/>
                </a:cubicBezTo>
                <a:cubicBezTo>
                  <a:pt x="92" y="291"/>
                  <a:pt x="92" y="291"/>
                  <a:pt x="92" y="291"/>
                </a:cubicBezTo>
                <a:cubicBezTo>
                  <a:pt x="92" y="292"/>
                  <a:pt x="92" y="292"/>
                  <a:pt x="92" y="292"/>
                </a:cubicBezTo>
                <a:cubicBezTo>
                  <a:pt x="92" y="293"/>
                  <a:pt x="92" y="293"/>
                  <a:pt x="92" y="293"/>
                </a:cubicBezTo>
                <a:cubicBezTo>
                  <a:pt x="92" y="293"/>
                  <a:pt x="92" y="293"/>
                  <a:pt x="92" y="293"/>
                </a:cubicBezTo>
                <a:cubicBezTo>
                  <a:pt x="92" y="293"/>
                  <a:pt x="91" y="293"/>
                  <a:pt x="91" y="293"/>
                </a:cubicBezTo>
                <a:cubicBezTo>
                  <a:pt x="91" y="293"/>
                  <a:pt x="91" y="293"/>
                  <a:pt x="91" y="293"/>
                </a:cubicBezTo>
                <a:cubicBezTo>
                  <a:pt x="91" y="294"/>
                  <a:pt x="91" y="293"/>
                  <a:pt x="92" y="294"/>
                </a:cubicBezTo>
                <a:cubicBezTo>
                  <a:pt x="88" y="297"/>
                  <a:pt x="86" y="300"/>
                  <a:pt x="84" y="304"/>
                </a:cubicBezTo>
                <a:cubicBezTo>
                  <a:pt x="84" y="304"/>
                  <a:pt x="84" y="304"/>
                  <a:pt x="84" y="304"/>
                </a:cubicBezTo>
                <a:cubicBezTo>
                  <a:pt x="82" y="305"/>
                  <a:pt x="82" y="305"/>
                  <a:pt x="82" y="305"/>
                </a:cubicBezTo>
                <a:cubicBezTo>
                  <a:pt x="82" y="308"/>
                  <a:pt x="79" y="310"/>
                  <a:pt x="78" y="313"/>
                </a:cubicBezTo>
                <a:cubicBezTo>
                  <a:pt x="74" y="316"/>
                  <a:pt x="73" y="320"/>
                  <a:pt x="69" y="323"/>
                </a:cubicBezTo>
                <a:cubicBezTo>
                  <a:pt x="68" y="326"/>
                  <a:pt x="66" y="329"/>
                  <a:pt x="64" y="332"/>
                </a:cubicBezTo>
                <a:cubicBezTo>
                  <a:pt x="62" y="333"/>
                  <a:pt x="63" y="335"/>
                  <a:pt x="61" y="336"/>
                </a:cubicBezTo>
                <a:cubicBezTo>
                  <a:pt x="59" y="339"/>
                  <a:pt x="54" y="342"/>
                  <a:pt x="55" y="345"/>
                </a:cubicBezTo>
                <a:cubicBezTo>
                  <a:pt x="56" y="345"/>
                  <a:pt x="56" y="346"/>
                  <a:pt x="56" y="347"/>
                </a:cubicBezTo>
                <a:cubicBezTo>
                  <a:pt x="57" y="348"/>
                  <a:pt x="58" y="350"/>
                  <a:pt x="60" y="350"/>
                </a:cubicBezTo>
                <a:cubicBezTo>
                  <a:pt x="63" y="346"/>
                  <a:pt x="64" y="343"/>
                  <a:pt x="67" y="339"/>
                </a:cubicBezTo>
                <a:cubicBezTo>
                  <a:pt x="68" y="335"/>
                  <a:pt x="72" y="331"/>
                  <a:pt x="74" y="327"/>
                </a:cubicBezTo>
                <a:cubicBezTo>
                  <a:pt x="87" y="309"/>
                  <a:pt x="103" y="291"/>
                  <a:pt x="119" y="274"/>
                </a:cubicBezTo>
                <a:cubicBezTo>
                  <a:pt x="118" y="274"/>
                  <a:pt x="119" y="273"/>
                  <a:pt x="120" y="273"/>
                </a:cubicBezTo>
                <a:cubicBezTo>
                  <a:pt x="119" y="273"/>
                  <a:pt x="119" y="273"/>
                  <a:pt x="119" y="273"/>
                </a:cubicBezTo>
                <a:cubicBezTo>
                  <a:pt x="122" y="272"/>
                  <a:pt x="120" y="269"/>
                  <a:pt x="124" y="269"/>
                </a:cubicBezTo>
                <a:cubicBezTo>
                  <a:pt x="129" y="263"/>
                  <a:pt x="129" y="263"/>
                  <a:pt x="129" y="263"/>
                </a:cubicBezTo>
                <a:cubicBezTo>
                  <a:pt x="129" y="262"/>
                  <a:pt x="130" y="261"/>
                  <a:pt x="132" y="261"/>
                </a:cubicBezTo>
                <a:cubicBezTo>
                  <a:pt x="138" y="255"/>
                  <a:pt x="145" y="249"/>
                  <a:pt x="150" y="242"/>
                </a:cubicBezTo>
                <a:cubicBezTo>
                  <a:pt x="152" y="242"/>
                  <a:pt x="155" y="241"/>
                  <a:pt x="155" y="239"/>
                </a:cubicBezTo>
                <a:cubicBezTo>
                  <a:pt x="155" y="238"/>
                  <a:pt x="154" y="237"/>
                  <a:pt x="154" y="236"/>
                </a:cubicBezTo>
                <a:cubicBezTo>
                  <a:pt x="162" y="234"/>
                  <a:pt x="171" y="232"/>
                  <a:pt x="178" y="231"/>
                </a:cubicBezTo>
                <a:cubicBezTo>
                  <a:pt x="180" y="231"/>
                  <a:pt x="180" y="231"/>
                  <a:pt x="181" y="231"/>
                </a:cubicBezTo>
                <a:cubicBezTo>
                  <a:pt x="186" y="229"/>
                  <a:pt x="191" y="229"/>
                  <a:pt x="196" y="227"/>
                </a:cubicBezTo>
                <a:cubicBezTo>
                  <a:pt x="201" y="227"/>
                  <a:pt x="206" y="225"/>
                  <a:pt x="211" y="225"/>
                </a:cubicBezTo>
                <a:cubicBezTo>
                  <a:pt x="222" y="223"/>
                  <a:pt x="232" y="220"/>
                  <a:pt x="243" y="218"/>
                </a:cubicBezTo>
                <a:cubicBezTo>
                  <a:pt x="246" y="219"/>
                  <a:pt x="249" y="221"/>
                  <a:pt x="253" y="221"/>
                </a:cubicBezTo>
                <a:cubicBezTo>
                  <a:pt x="258" y="222"/>
                  <a:pt x="263" y="225"/>
                  <a:pt x="268" y="226"/>
                </a:cubicBezTo>
                <a:cubicBezTo>
                  <a:pt x="274" y="228"/>
                  <a:pt x="279" y="231"/>
                  <a:pt x="285" y="232"/>
                </a:cubicBezTo>
                <a:cubicBezTo>
                  <a:pt x="296" y="236"/>
                  <a:pt x="307" y="240"/>
                  <a:pt x="318" y="243"/>
                </a:cubicBezTo>
                <a:cubicBezTo>
                  <a:pt x="320" y="244"/>
                  <a:pt x="323" y="245"/>
                  <a:pt x="325" y="244"/>
                </a:cubicBezTo>
                <a:cubicBezTo>
                  <a:pt x="336" y="247"/>
                  <a:pt x="349" y="250"/>
                  <a:pt x="360" y="252"/>
                </a:cubicBezTo>
                <a:cubicBezTo>
                  <a:pt x="354" y="250"/>
                  <a:pt x="349" y="248"/>
                  <a:pt x="344" y="246"/>
                </a:cubicBezTo>
                <a:cubicBezTo>
                  <a:pt x="344" y="246"/>
                  <a:pt x="344" y="246"/>
                  <a:pt x="344" y="246"/>
                </a:cubicBezTo>
                <a:cubicBezTo>
                  <a:pt x="351" y="248"/>
                  <a:pt x="359" y="249"/>
                  <a:pt x="365" y="250"/>
                </a:cubicBezTo>
                <a:cubicBezTo>
                  <a:pt x="361" y="248"/>
                  <a:pt x="355" y="247"/>
                  <a:pt x="352" y="244"/>
                </a:cubicBezTo>
                <a:cubicBezTo>
                  <a:pt x="353" y="245"/>
                  <a:pt x="353" y="245"/>
                  <a:pt x="353" y="245"/>
                </a:cubicBezTo>
                <a:cubicBezTo>
                  <a:pt x="352" y="244"/>
                  <a:pt x="351" y="244"/>
                  <a:pt x="351" y="244"/>
                </a:cubicBezTo>
                <a:cubicBezTo>
                  <a:pt x="351" y="245"/>
                  <a:pt x="351" y="245"/>
                  <a:pt x="351" y="245"/>
                </a:cubicBezTo>
                <a:cubicBezTo>
                  <a:pt x="351" y="244"/>
                  <a:pt x="350" y="244"/>
                  <a:pt x="349" y="244"/>
                </a:cubicBezTo>
                <a:cubicBezTo>
                  <a:pt x="349" y="243"/>
                  <a:pt x="350" y="243"/>
                  <a:pt x="349" y="243"/>
                </a:cubicBezTo>
                <a:cubicBezTo>
                  <a:pt x="348" y="243"/>
                  <a:pt x="347" y="242"/>
                  <a:pt x="346" y="241"/>
                </a:cubicBezTo>
                <a:cubicBezTo>
                  <a:pt x="345" y="241"/>
                  <a:pt x="345" y="242"/>
                  <a:pt x="344" y="242"/>
                </a:cubicBezTo>
                <a:cubicBezTo>
                  <a:pt x="344" y="242"/>
                  <a:pt x="344" y="242"/>
                  <a:pt x="344" y="242"/>
                </a:cubicBezTo>
                <a:cubicBezTo>
                  <a:pt x="343" y="241"/>
                  <a:pt x="344" y="241"/>
                  <a:pt x="344" y="241"/>
                </a:cubicBezTo>
                <a:cubicBezTo>
                  <a:pt x="341" y="239"/>
                  <a:pt x="340" y="238"/>
                  <a:pt x="337" y="236"/>
                </a:cubicBezTo>
                <a:cubicBezTo>
                  <a:pt x="339" y="236"/>
                  <a:pt x="339" y="236"/>
                  <a:pt x="339" y="236"/>
                </a:cubicBezTo>
                <a:cubicBezTo>
                  <a:pt x="335" y="234"/>
                  <a:pt x="329" y="234"/>
                  <a:pt x="326" y="231"/>
                </a:cubicBezTo>
                <a:cubicBezTo>
                  <a:pt x="324" y="231"/>
                  <a:pt x="323" y="230"/>
                  <a:pt x="321" y="229"/>
                </a:cubicBezTo>
                <a:cubicBezTo>
                  <a:pt x="318" y="228"/>
                  <a:pt x="314" y="227"/>
                  <a:pt x="312" y="225"/>
                </a:cubicBezTo>
                <a:cubicBezTo>
                  <a:pt x="304" y="222"/>
                  <a:pt x="298" y="220"/>
                  <a:pt x="290" y="217"/>
                </a:cubicBezTo>
                <a:cubicBezTo>
                  <a:pt x="287" y="216"/>
                  <a:pt x="284" y="215"/>
                  <a:pt x="282" y="214"/>
                </a:cubicBezTo>
                <a:cubicBezTo>
                  <a:pt x="277" y="213"/>
                  <a:pt x="273" y="211"/>
                  <a:pt x="269" y="210"/>
                </a:cubicBezTo>
                <a:cubicBezTo>
                  <a:pt x="273" y="208"/>
                  <a:pt x="277" y="207"/>
                  <a:pt x="281" y="206"/>
                </a:cubicBezTo>
                <a:cubicBezTo>
                  <a:pt x="277" y="206"/>
                  <a:pt x="274" y="208"/>
                  <a:pt x="270" y="207"/>
                </a:cubicBezTo>
                <a:cubicBezTo>
                  <a:pt x="270" y="206"/>
                  <a:pt x="271" y="206"/>
                  <a:pt x="272" y="206"/>
                </a:cubicBezTo>
                <a:cubicBezTo>
                  <a:pt x="268" y="206"/>
                  <a:pt x="264" y="207"/>
                  <a:pt x="260" y="207"/>
                </a:cubicBezTo>
                <a:cubicBezTo>
                  <a:pt x="259" y="205"/>
                  <a:pt x="256" y="208"/>
                  <a:pt x="255" y="206"/>
                </a:cubicBezTo>
                <a:cubicBezTo>
                  <a:pt x="245" y="204"/>
                  <a:pt x="237" y="203"/>
                  <a:pt x="228" y="201"/>
                </a:cubicBezTo>
                <a:cubicBezTo>
                  <a:pt x="232" y="200"/>
                  <a:pt x="236" y="199"/>
                  <a:pt x="240" y="199"/>
                </a:cubicBezTo>
                <a:cubicBezTo>
                  <a:pt x="240" y="198"/>
                  <a:pt x="242" y="199"/>
                  <a:pt x="243" y="198"/>
                </a:cubicBezTo>
                <a:cubicBezTo>
                  <a:pt x="257" y="196"/>
                  <a:pt x="270" y="193"/>
                  <a:pt x="283" y="190"/>
                </a:cubicBezTo>
                <a:cubicBezTo>
                  <a:pt x="291" y="188"/>
                  <a:pt x="299" y="188"/>
                  <a:pt x="306" y="186"/>
                </a:cubicBezTo>
                <a:cubicBezTo>
                  <a:pt x="313" y="184"/>
                  <a:pt x="321" y="183"/>
                  <a:pt x="327" y="181"/>
                </a:cubicBezTo>
                <a:cubicBezTo>
                  <a:pt x="337" y="179"/>
                  <a:pt x="345" y="175"/>
                  <a:pt x="355" y="174"/>
                </a:cubicBezTo>
                <a:cubicBezTo>
                  <a:pt x="363" y="171"/>
                  <a:pt x="372" y="170"/>
                  <a:pt x="380" y="167"/>
                </a:cubicBezTo>
                <a:cubicBezTo>
                  <a:pt x="376" y="167"/>
                  <a:pt x="372" y="168"/>
                  <a:pt x="369" y="168"/>
                </a:cubicBezTo>
                <a:cubicBezTo>
                  <a:pt x="375" y="166"/>
                  <a:pt x="382" y="165"/>
                  <a:pt x="389" y="163"/>
                </a:cubicBezTo>
                <a:cubicBezTo>
                  <a:pt x="386" y="163"/>
                  <a:pt x="383" y="162"/>
                  <a:pt x="381" y="164"/>
                </a:cubicBezTo>
                <a:close/>
                <a:moveTo>
                  <a:pt x="52" y="187"/>
                </a:moveTo>
                <a:cubicBezTo>
                  <a:pt x="49" y="180"/>
                  <a:pt x="49" y="180"/>
                  <a:pt x="49" y="180"/>
                </a:cubicBezTo>
                <a:cubicBezTo>
                  <a:pt x="51" y="180"/>
                  <a:pt x="53" y="181"/>
                  <a:pt x="55" y="182"/>
                </a:cubicBezTo>
                <a:cubicBezTo>
                  <a:pt x="54" y="184"/>
                  <a:pt x="54" y="186"/>
                  <a:pt x="52" y="187"/>
                </a:cubicBezTo>
                <a:close/>
                <a:moveTo>
                  <a:pt x="79" y="153"/>
                </a:moveTo>
                <a:cubicBezTo>
                  <a:pt x="79" y="151"/>
                  <a:pt x="79" y="151"/>
                  <a:pt x="79" y="151"/>
                </a:cubicBezTo>
                <a:cubicBezTo>
                  <a:pt x="80" y="152"/>
                  <a:pt x="80" y="152"/>
                  <a:pt x="80" y="152"/>
                </a:cubicBezTo>
                <a:cubicBezTo>
                  <a:pt x="78" y="152"/>
                  <a:pt x="80" y="155"/>
                  <a:pt x="80" y="156"/>
                </a:cubicBezTo>
                <a:cubicBezTo>
                  <a:pt x="81" y="158"/>
                  <a:pt x="81" y="160"/>
                  <a:pt x="83" y="161"/>
                </a:cubicBezTo>
                <a:cubicBezTo>
                  <a:pt x="82" y="161"/>
                  <a:pt x="82" y="162"/>
                  <a:pt x="82" y="162"/>
                </a:cubicBezTo>
                <a:cubicBezTo>
                  <a:pt x="83" y="163"/>
                  <a:pt x="83" y="164"/>
                  <a:pt x="83" y="165"/>
                </a:cubicBezTo>
                <a:cubicBezTo>
                  <a:pt x="81" y="162"/>
                  <a:pt x="80" y="157"/>
                  <a:pt x="79" y="153"/>
                </a:cubicBezTo>
                <a:close/>
                <a:moveTo>
                  <a:pt x="186" y="217"/>
                </a:moveTo>
                <a:cubicBezTo>
                  <a:pt x="183" y="217"/>
                  <a:pt x="181" y="219"/>
                  <a:pt x="178" y="218"/>
                </a:cubicBezTo>
                <a:cubicBezTo>
                  <a:pt x="178" y="219"/>
                  <a:pt x="178" y="219"/>
                  <a:pt x="177" y="219"/>
                </a:cubicBezTo>
                <a:cubicBezTo>
                  <a:pt x="177" y="219"/>
                  <a:pt x="177" y="219"/>
                  <a:pt x="177" y="219"/>
                </a:cubicBezTo>
                <a:cubicBezTo>
                  <a:pt x="177" y="219"/>
                  <a:pt x="177" y="219"/>
                  <a:pt x="177" y="219"/>
                </a:cubicBezTo>
                <a:cubicBezTo>
                  <a:pt x="177" y="219"/>
                  <a:pt x="177" y="219"/>
                  <a:pt x="176" y="219"/>
                </a:cubicBezTo>
                <a:cubicBezTo>
                  <a:pt x="177" y="215"/>
                  <a:pt x="180" y="212"/>
                  <a:pt x="182" y="209"/>
                </a:cubicBezTo>
                <a:cubicBezTo>
                  <a:pt x="183" y="209"/>
                  <a:pt x="183" y="209"/>
                  <a:pt x="183" y="209"/>
                </a:cubicBezTo>
                <a:cubicBezTo>
                  <a:pt x="182" y="209"/>
                  <a:pt x="182" y="209"/>
                  <a:pt x="182" y="209"/>
                </a:cubicBezTo>
                <a:cubicBezTo>
                  <a:pt x="183" y="210"/>
                  <a:pt x="185" y="211"/>
                  <a:pt x="187" y="210"/>
                </a:cubicBezTo>
                <a:cubicBezTo>
                  <a:pt x="194" y="208"/>
                  <a:pt x="201" y="205"/>
                  <a:pt x="209" y="207"/>
                </a:cubicBezTo>
                <a:cubicBezTo>
                  <a:pt x="209" y="208"/>
                  <a:pt x="211" y="208"/>
                  <a:pt x="213" y="208"/>
                </a:cubicBezTo>
                <a:cubicBezTo>
                  <a:pt x="215" y="209"/>
                  <a:pt x="217" y="209"/>
                  <a:pt x="219" y="210"/>
                </a:cubicBezTo>
                <a:cubicBezTo>
                  <a:pt x="208" y="212"/>
                  <a:pt x="196" y="214"/>
                  <a:pt x="186" y="217"/>
                </a:cubicBezTo>
                <a:close/>
                <a:moveTo>
                  <a:pt x="360" y="168"/>
                </a:moveTo>
                <a:cubicBezTo>
                  <a:pt x="359" y="168"/>
                  <a:pt x="361" y="167"/>
                  <a:pt x="361" y="167"/>
                </a:cubicBezTo>
                <a:cubicBezTo>
                  <a:pt x="362" y="167"/>
                  <a:pt x="362" y="167"/>
                  <a:pt x="362" y="167"/>
                </a:cubicBezTo>
                <a:lnTo>
                  <a:pt x="360" y="168"/>
                </a:lnTo>
                <a:close/>
              </a:path>
            </a:pathLst>
          </a:custGeom>
          <a:solidFill>
            <a:srgbClr val="3F4447"/>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16" name="文本框 31">
            <a:extLst>
              <a:ext uri="{FF2B5EF4-FFF2-40B4-BE49-F238E27FC236}">
                <a16:creationId xmlns:a16="http://schemas.microsoft.com/office/drawing/2014/main" id="{2CC6DCB4-B3F6-489D-A7C0-54E1EAAE6948}"/>
              </a:ext>
            </a:extLst>
          </p:cNvPr>
          <p:cNvSpPr txBox="1">
            <a:spLocks noChangeArrowheads="1"/>
          </p:cNvSpPr>
          <p:nvPr/>
        </p:nvSpPr>
        <p:spPr bwMode="auto">
          <a:xfrm>
            <a:off x="2694662" y="858869"/>
            <a:ext cx="8434538"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ea typeface="宋体" panose="02010600030101010101" pitchFamily="2" charset="-122"/>
              </a:defRPr>
            </a:lvl1pPr>
            <a:lvl2pPr marL="742950" indent="-285750">
              <a:defRPr>
                <a:solidFill>
                  <a:schemeClr val="tx1"/>
                </a:solidFill>
                <a:latin typeface="Calibri" panose="020F0502020204030204" pitchFamily="34" charset="0"/>
                <a:ea typeface="宋体" panose="02010600030101010101" pitchFamily="2" charset="-122"/>
              </a:defRPr>
            </a:lvl2pPr>
            <a:lvl3pPr marL="1143000" indent="-228600">
              <a:defRPr>
                <a:solidFill>
                  <a:schemeClr val="tx1"/>
                </a:solidFill>
                <a:latin typeface="Calibri" panose="020F0502020204030204" pitchFamily="34" charset="0"/>
                <a:ea typeface="宋体" panose="02010600030101010101" pitchFamily="2" charset="-122"/>
              </a:defRPr>
            </a:lvl3pPr>
            <a:lvl4pPr marL="1600200" indent="-228600">
              <a:defRPr>
                <a:solidFill>
                  <a:schemeClr val="tx1"/>
                </a:solidFill>
                <a:latin typeface="Calibri" panose="020F0502020204030204" pitchFamily="34" charset="0"/>
                <a:ea typeface="宋体" panose="02010600030101010101" pitchFamily="2" charset="-122"/>
              </a:defRPr>
            </a:lvl4pPr>
            <a:lvl5pPr marL="2057400" indent="-228600">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9pPr>
          </a:lstStyle>
          <a:p>
            <a:r>
              <a:rPr lang="en-US" altLang="zh-CN" sz="2800" dirty="0">
                <a:latin typeface="Arial Rounded MT Bold" panose="020F0704030504030204" pitchFamily="34" charset="0"/>
              </a:rPr>
              <a:t>Applied justification for the choice of topic</a:t>
            </a:r>
            <a:endParaRPr lang="zh-CN" altLang="zh-CN" sz="2800" dirty="0">
              <a:latin typeface="Arial Rounded MT Bold" panose="020F0704030504030204" pitchFamily="34" charset="0"/>
            </a:endParaRPr>
          </a:p>
        </p:txBody>
      </p:sp>
      <p:sp>
        <p:nvSpPr>
          <p:cNvPr id="17" name="文本框 26">
            <a:extLst>
              <a:ext uri="{FF2B5EF4-FFF2-40B4-BE49-F238E27FC236}">
                <a16:creationId xmlns:a16="http://schemas.microsoft.com/office/drawing/2014/main" id="{55263B9F-E6B5-48B2-9935-BBEDFDBA2BD1}"/>
              </a:ext>
            </a:extLst>
          </p:cNvPr>
          <p:cNvSpPr txBox="1">
            <a:spLocks noChangeArrowheads="1"/>
          </p:cNvSpPr>
          <p:nvPr/>
        </p:nvSpPr>
        <p:spPr bwMode="auto">
          <a:xfrm>
            <a:off x="2695903" y="1462913"/>
            <a:ext cx="4965357" cy="29978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ea typeface="宋体" panose="02010600030101010101" pitchFamily="2" charset="-122"/>
              </a:defRPr>
            </a:lvl1pPr>
            <a:lvl2pPr marL="742950" indent="-285750">
              <a:defRPr>
                <a:solidFill>
                  <a:schemeClr val="tx1"/>
                </a:solidFill>
                <a:latin typeface="Calibri" panose="020F0502020204030204" pitchFamily="34" charset="0"/>
                <a:ea typeface="宋体" panose="02010600030101010101" pitchFamily="2" charset="-122"/>
              </a:defRPr>
            </a:lvl2pPr>
            <a:lvl3pPr marL="1143000" indent="-228600">
              <a:defRPr>
                <a:solidFill>
                  <a:schemeClr val="tx1"/>
                </a:solidFill>
                <a:latin typeface="Calibri" panose="020F0502020204030204" pitchFamily="34" charset="0"/>
                <a:ea typeface="宋体" panose="02010600030101010101" pitchFamily="2" charset="-122"/>
              </a:defRPr>
            </a:lvl3pPr>
            <a:lvl4pPr marL="1600200" indent="-228600">
              <a:defRPr>
                <a:solidFill>
                  <a:schemeClr val="tx1"/>
                </a:solidFill>
                <a:latin typeface="Calibri" panose="020F0502020204030204" pitchFamily="34" charset="0"/>
                <a:ea typeface="宋体" panose="02010600030101010101" pitchFamily="2" charset="-122"/>
              </a:defRPr>
            </a:lvl4pPr>
            <a:lvl5pPr marL="2057400" indent="-228600">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9pPr>
          </a:lstStyle>
          <a:p>
            <a:pPr marL="342900" indent="-342900">
              <a:lnSpc>
                <a:spcPct val="150000"/>
              </a:lnSpc>
              <a:buFont typeface="Arial" panose="020B0604020202020204" pitchFamily="34" charset="0"/>
              <a:buChar char="•"/>
              <a:defRPr/>
            </a:pPr>
            <a:r>
              <a:rPr lang="en-US" altLang="zh-CN" sz="2000" dirty="0">
                <a:latin typeface="Times New Roman" panose="02020603050405020304" pitchFamily="18" charset="0"/>
                <a:cs typeface="Times New Roman" panose="02020603050405020304" pitchFamily="18" charset="0"/>
              </a:rPr>
              <a:t>Culture  of a region is a history </a:t>
            </a:r>
          </a:p>
          <a:p>
            <a:pPr marL="342900" indent="-342900">
              <a:lnSpc>
                <a:spcPct val="150000"/>
              </a:lnSpc>
              <a:buFont typeface="Arial" panose="020B0604020202020204" pitchFamily="34" charset="0"/>
              <a:buChar char="•"/>
              <a:defRPr/>
            </a:pPr>
            <a:r>
              <a:rPr lang="en-US" altLang="zh-CN" sz="2000" dirty="0">
                <a:latin typeface="Times New Roman" panose="02020603050405020304" pitchFamily="18" charset="0"/>
                <a:cs typeface="Times New Roman" panose="02020603050405020304" pitchFamily="18" charset="0"/>
              </a:rPr>
              <a:t>Improve the quality of life and enjoy life</a:t>
            </a:r>
            <a:r>
              <a:rPr lang="zh-CN" altLang="zh-CN" sz="2400" dirty="0">
                <a:latin typeface="Times New Roman" panose="02020603050405020304" pitchFamily="18" charset="0"/>
                <a:cs typeface="Times New Roman" panose="02020603050405020304" pitchFamily="18" charset="0"/>
              </a:rPr>
              <a:t> </a:t>
            </a:r>
            <a:endParaRPr lang="en-US" altLang="zh-CN" sz="2400" dirty="0">
              <a:latin typeface="Times New Roman" panose="02020603050405020304" pitchFamily="18" charset="0"/>
              <a:cs typeface="Times New Roman" panose="02020603050405020304" pitchFamily="18" charset="0"/>
            </a:endParaRPr>
          </a:p>
          <a:p>
            <a:pPr>
              <a:lnSpc>
                <a:spcPct val="150000"/>
              </a:lnSpc>
              <a:defRPr/>
            </a:pPr>
            <a:endParaRPr lang="en-US" altLang="zh-CN" sz="1600" dirty="0">
              <a:latin typeface="隶书" panose="02010509060101010101" pitchFamily="49" charset="-122"/>
              <a:ea typeface="隶书" panose="02010509060101010101" pitchFamily="49" charset="-122"/>
            </a:endParaRPr>
          </a:p>
          <a:p>
            <a:pPr>
              <a:lnSpc>
                <a:spcPct val="150000"/>
              </a:lnSpc>
              <a:defRPr/>
            </a:pPr>
            <a:r>
              <a:rPr lang="en-US" altLang="zh-CN" sz="2800" dirty="0">
                <a:latin typeface="Arial Rounded MT Bold" panose="020F0704030504030204" pitchFamily="34" charset="0"/>
                <a:ea typeface="隶书" panose="02010509060101010101" pitchFamily="49" charset="-122"/>
              </a:rPr>
              <a:t>Social media </a:t>
            </a:r>
          </a:p>
          <a:p>
            <a:pPr marL="342900" indent="-342900">
              <a:lnSpc>
                <a:spcPct val="150000"/>
              </a:lnSpc>
              <a:buFont typeface="Arial" panose="020B0604020202020204" pitchFamily="34" charset="0"/>
              <a:buChar char="•"/>
              <a:defRPr/>
            </a:pPr>
            <a:r>
              <a:rPr lang="en-US" altLang="zh-CN" sz="2000" dirty="0">
                <a:latin typeface="Times New Roman" panose="02020603050405020304" pitchFamily="18" charset="0"/>
                <a:cs typeface="Times New Roman" panose="02020603050405020304" pitchFamily="18" charset="0"/>
              </a:rPr>
              <a:t>Online channels</a:t>
            </a:r>
          </a:p>
          <a:p>
            <a:pPr marL="342900" indent="-342900">
              <a:lnSpc>
                <a:spcPct val="150000"/>
              </a:lnSpc>
              <a:buFont typeface="Arial" panose="020B0604020202020204" pitchFamily="34" charset="0"/>
              <a:buChar char="•"/>
              <a:defRPr/>
            </a:pPr>
            <a:r>
              <a:rPr lang="en-US" altLang="zh-CN" sz="2000" dirty="0">
                <a:latin typeface="Times New Roman" panose="02020603050405020304" pitchFamily="18" charset="0"/>
                <a:cs typeface="Times New Roman" panose="02020603050405020304" pitchFamily="18" charset="0"/>
              </a:rPr>
              <a:t>Online comments </a:t>
            </a:r>
            <a:endParaRPr lang="zh-CN" altLang="en-US" dirty="0">
              <a:latin typeface="Times New Roman" panose="02020603050405020304" pitchFamily="18" charset="0"/>
              <a:ea typeface="隶书" panose="02010509060101010101" pitchFamily="49" charset="-122"/>
              <a:cs typeface="Times New Roman" panose="02020603050405020304" pitchFamily="18" charset="0"/>
            </a:endParaRPr>
          </a:p>
        </p:txBody>
      </p:sp>
      <p:pic>
        <p:nvPicPr>
          <p:cNvPr id="8" name="Picture 2" descr="Creative Writing - Learning and Enterprise College">
            <a:extLst>
              <a:ext uri="{FF2B5EF4-FFF2-40B4-BE49-F238E27FC236}">
                <a16:creationId xmlns:a16="http://schemas.microsoft.com/office/drawing/2014/main" id="{0B919BDA-BDB4-C742-9664-91661D690EBC}"/>
              </a:ext>
            </a:extLst>
          </p:cNvPr>
          <p:cNvPicPr>
            <a:picLocks noChangeAspect="1" noChangeArrowheads="1"/>
          </p:cNvPicPr>
          <p:nvPr/>
        </p:nvPicPr>
        <p:blipFill>
          <a:blip r:embed="rId4">
            <a:extLst>
              <a:ext uri="{BEBA8EAE-BF5A-486C-A8C5-ECC9F3942E4B}">
                <a14:imgProps xmlns:a14="http://schemas.microsoft.com/office/drawing/2010/main">
                  <a14:imgLayer r:embed="rId5">
                    <a14:imgEffect>
                      <a14:backgroundRemoval t="10000" b="90000" l="10000" r="90000"/>
                    </a14:imgEffect>
                  </a14:imgLayer>
                </a14:imgProps>
              </a:ext>
              <a:ext uri="{28A0092B-C50C-407E-A947-70E740481C1C}">
                <a14:useLocalDpi xmlns:a14="http://schemas.microsoft.com/office/drawing/2010/main" val="0"/>
              </a:ext>
            </a:extLst>
          </a:blip>
          <a:srcRect/>
          <a:stretch>
            <a:fillRect/>
          </a:stretch>
        </p:blipFill>
        <p:spPr bwMode="auto">
          <a:xfrm rot="18909972">
            <a:off x="943669" y="1104044"/>
            <a:ext cx="2023982" cy="202398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079475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grpId="0" nodeType="after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barn(inVertical)">
                                      <p:cBhvr>
                                        <p:cTn id="7" dur="500"/>
                                        <p:tgtEl>
                                          <p:spTgt spid="16"/>
                                        </p:tgtEl>
                                      </p:cBhvr>
                                    </p:animEffect>
                                  </p:childTnLst>
                                </p:cTn>
                              </p:par>
                            </p:childTnLst>
                          </p:cTn>
                        </p:par>
                        <p:par>
                          <p:cTn id="8" fill="hold">
                            <p:stCondLst>
                              <p:cond delay="500"/>
                            </p:stCondLst>
                            <p:childTnLst>
                              <p:par>
                                <p:cTn id="9" presetID="42" presetClass="entr" presetSubtype="0" fill="hold" grpId="0" nodeType="afterEffect">
                                  <p:stCondLst>
                                    <p:cond delay="0"/>
                                  </p:stCondLst>
                                  <p:childTnLst>
                                    <p:set>
                                      <p:cBhvr>
                                        <p:cTn id="10" dur="1" fill="hold">
                                          <p:stCondLst>
                                            <p:cond delay="0"/>
                                          </p:stCondLst>
                                        </p:cTn>
                                        <p:tgtEl>
                                          <p:spTgt spid="17"/>
                                        </p:tgtEl>
                                        <p:attrNameLst>
                                          <p:attrName>style.visibility</p:attrName>
                                        </p:attrNameLst>
                                      </p:cBhvr>
                                      <p:to>
                                        <p:strVal val="visible"/>
                                      </p:to>
                                    </p:set>
                                    <p:animEffect transition="in" filter="fade">
                                      <p:cBhvr>
                                        <p:cTn id="11" dur="1000"/>
                                        <p:tgtEl>
                                          <p:spTgt spid="17"/>
                                        </p:tgtEl>
                                      </p:cBhvr>
                                    </p:animEffect>
                                    <p:anim calcmode="lin" valueType="num">
                                      <p:cBhvr>
                                        <p:cTn id="12" dur="1000" fill="hold"/>
                                        <p:tgtEl>
                                          <p:spTgt spid="17"/>
                                        </p:tgtEl>
                                        <p:attrNameLst>
                                          <p:attrName>ppt_x</p:attrName>
                                        </p:attrNameLst>
                                      </p:cBhvr>
                                      <p:tavLst>
                                        <p:tav tm="0">
                                          <p:val>
                                            <p:strVal val="#ppt_x"/>
                                          </p:val>
                                        </p:tav>
                                        <p:tav tm="100000">
                                          <p:val>
                                            <p:strVal val="#ppt_x"/>
                                          </p:val>
                                        </p:tav>
                                      </p:tavLst>
                                    </p:anim>
                                    <p:anim calcmode="lin" valueType="num">
                                      <p:cBhvr>
                                        <p:cTn id="13" dur="1000" fill="hold"/>
                                        <p:tgtEl>
                                          <p:spTgt spid="1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p:bldP spid="17"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图片 1">
            <a:extLst>
              <a:ext uri="{FF2B5EF4-FFF2-40B4-BE49-F238E27FC236}">
                <a16:creationId xmlns:a16="http://schemas.microsoft.com/office/drawing/2014/main" id="{6DA4E703-1896-4D29-B092-70A93877887B}"/>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0" y="0"/>
            <a:ext cx="12192000" cy="6858000"/>
          </a:xfrm>
          <a:prstGeom prst="rect">
            <a:avLst/>
          </a:prstGeom>
        </p:spPr>
      </p:pic>
      <p:grpSp>
        <p:nvGrpSpPr>
          <p:cNvPr id="6" name="组合 5">
            <a:extLst>
              <a:ext uri="{FF2B5EF4-FFF2-40B4-BE49-F238E27FC236}">
                <a16:creationId xmlns:a16="http://schemas.microsoft.com/office/drawing/2014/main" id="{9399421B-02D7-4631-89BB-DC5C6BF695C7}"/>
              </a:ext>
            </a:extLst>
          </p:cNvPr>
          <p:cNvGrpSpPr/>
          <p:nvPr/>
        </p:nvGrpSpPr>
        <p:grpSpPr>
          <a:xfrm>
            <a:off x="220717" y="154266"/>
            <a:ext cx="5118538" cy="927624"/>
            <a:chOff x="3183349" y="-781962"/>
            <a:chExt cx="3957503" cy="897959"/>
          </a:xfrm>
        </p:grpSpPr>
        <p:grpSp>
          <p:nvGrpSpPr>
            <p:cNvPr id="7" name="组合 6">
              <a:extLst>
                <a:ext uri="{FF2B5EF4-FFF2-40B4-BE49-F238E27FC236}">
                  <a16:creationId xmlns:a16="http://schemas.microsoft.com/office/drawing/2014/main" id="{2914E2DB-7487-469D-90AD-EEF82D21B2BD}"/>
                </a:ext>
              </a:extLst>
            </p:cNvPr>
            <p:cNvGrpSpPr/>
            <p:nvPr>
              <p:custDataLst>
                <p:tags r:id="rId1"/>
              </p:custDataLst>
            </p:nvPr>
          </p:nvGrpSpPr>
          <p:grpSpPr>
            <a:xfrm>
              <a:off x="3183349" y="-781962"/>
              <a:ext cx="3644641" cy="897959"/>
              <a:chOff x="3567139" y="255326"/>
              <a:chExt cx="3644641" cy="897959"/>
            </a:xfrm>
            <a:solidFill>
              <a:srgbClr val="252B2B"/>
            </a:solidFill>
          </p:grpSpPr>
          <p:sp>
            <p:nvSpPr>
              <p:cNvPr id="9" name="Freeform 148">
                <a:extLst>
                  <a:ext uri="{FF2B5EF4-FFF2-40B4-BE49-F238E27FC236}">
                    <a16:creationId xmlns:a16="http://schemas.microsoft.com/office/drawing/2014/main" id="{7EDA391F-139A-471F-A0A1-63984FD86D1F}"/>
                  </a:ext>
                </a:extLst>
              </p:cNvPr>
              <p:cNvSpPr>
                <a:spLocks/>
              </p:cNvSpPr>
              <p:nvPr/>
            </p:nvSpPr>
            <p:spPr bwMode="auto">
              <a:xfrm>
                <a:off x="3567139" y="255326"/>
                <a:ext cx="2125168" cy="897959"/>
              </a:xfrm>
              <a:custGeom>
                <a:avLst/>
                <a:gdLst>
                  <a:gd name="T0" fmla="*/ 425 w 430"/>
                  <a:gd name="T1" fmla="*/ 45 h 96"/>
                  <a:gd name="T2" fmla="*/ 421 w 430"/>
                  <a:gd name="T3" fmla="*/ 42 h 96"/>
                  <a:gd name="T4" fmla="*/ 430 w 430"/>
                  <a:gd name="T5" fmla="*/ 37 h 96"/>
                  <a:gd name="T6" fmla="*/ 410 w 430"/>
                  <a:gd name="T7" fmla="*/ 35 h 96"/>
                  <a:gd name="T8" fmla="*/ 406 w 430"/>
                  <a:gd name="T9" fmla="*/ 30 h 96"/>
                  <a:gd name="T10" fmla="*/ 411 w 430"/>
                  <a:gd name="T11" fmla="*/ 24 h 96"/>
                  <a:gd name="T12" fmla="*/ 398 w 430"/>
                  <a:gd name="T13" fmla="*/ 23 h 96"/>
                  <a:gd name="T14" fmla="*/ 399 w 430"/>
                  <a:gd name="T15" fmla="*/ 21 h 96"/>
                  <a:gd name="T16" fmla="*/ 405 w 430"/>
                  <a:gd name="T17" fmla="*/ 17 h 96"/>
                  <a:gd name="T18" fmla="*/ 401 w 430"/>
                  <a:gd name="T19" fmla="*/ 15 h 96"/>
                  <a:gd name="T20" fmla="*/ 383 w 430"/>
                  <a:gd name="T21" fmla="*/ 13 h 96"/>
                  <a:gd name="T22" fmla="*/ 360 w 430"/>
                  <a:gd name="T23" fmla="*/ 9 h 96"/>
                  <a:gd name="T24" fmla="*/ 369 w 430"/>
                  <a:gd name="T25" fmla="*/ 5 h 96"/>
                  <a:gd name="T26" fmla="*/ 359 w 430"/>
                  <a:gd name="T27" fmla="*/ 4 h 96"/>
                  <a:gd name="T28" fmla="*/ 334 w 430"/>
                  <a:gd name="T29" fmla="*/ 3 h 96"/>
                  <a:gd name="T30" fmla="*/ 322 w 430"/>
                  <a:gd name="T31" fmla="*/ 2 h 96"/>
                  <a:gd name="T32" fmla="*/ 24 w 430"/>
                  <a:gd name="T33" fmla="*/ 6 h 96"/>
                  <a:gd name="T34" fmla="*/ 3 w 430"/>
                  <a:gd name="T35" fmla="*/ 16 h 96"/>
                  <a:gd name="T36" fmla="*/ 13 w 430"/>
                  <a:gd name="T37" fmla="*/ 22 h 96"/>
                  <a:gd name="T38" fmla="*/ 1 w 430"/>
                  <a:gd name="T39" fmla="*/ 38 h 96"/>
                  <a:gd name="T40" fmla="*/ 12 w 430"/>
                  <a:gd name="T41" fmla="*/ 45 h 96"/>
                  <a:gd name="T42" fmla="*/ 11 w 430"/>
                  <a:gd name="T43" fmla="*/ 51 h 96"/>
                  <a:gd name="T44" fmla="*/ 9 w 430"/>
                  <a:gd name="T45" fmla="*/ 55 h 96"/>
                  <a:gd name="T46" fmla="*/ 7 w 430"/>
                  <a:gd name="T47" fmla="*/ 63 h 96"/>
                  <a:gd name="T48" fmla="*/ 12 w 430"/>
                  <a:gd name="T49" fmla="*/ 70 h 96"/>
                  <a:gd name="T50" fmla="*/ 229 w 430"/>
                  <a:gd name="T51" fmla="*/ 94 h 96"/>
                  <a:gd name="T52" fmla="*/ 242 w 430"/>
                  <a:gd name="T53" fmla="*/ 94 h 96"/>
                  <a:gd name="T54" fmla="*/ 246 w 430"/>
                  <a:gd name="T55" fmla="*/ 94 h 96"/>
                  <a:gd name="T56" fmla="*/ 247 w 430"/>
                  <a:gd name="T57" fmla="*/ 93 h 96"/>
                  <a:gd name="T58" fmla="*/ 274 w 430"/>
                  <a:gd name="T59" fmla="*/ 91 h 96"/>
                  <a:gd name="T60" fmla="*/ 331 w 430"/>
                  <a:gd name="T61" fmla="*/ 85 h 96"/>
                  <a:gd name="T62" fmla="*/ 409 w 430"/>
                  <a:gd name="T63" fmla="*/ 65 h 96"/>
                  <a:gd name="T64" fmla="*/ 404 w 430"/>
                  <a:gd name="T65" fmla="*/ 62 h 96"/>
                  <a:gd name="T66" fmla="*/ 415 w 430"/>
                  <a:gd name="T67" fmla="*/ 58 h 96"/>
                  <a:gd name="T68" fmla="*/ 418 w 430"/>
                  <a:gd name="T69" fmla="*/ 55 h 96"/>
                  <a:gd name="T70" fmla="*/ 419 w 430"/>
                  <a:gd name="T71" fmla="*/ 53 h 96"/>
                  <a:gd name="T72" fmla="*/ 416 w 430"/>
                  <a:gd name="T73" fmla="*/ 50 h 96"/>
                  <a:gd name="T74" fmla="*/ 407 w 430"/>
                  <a:gd name="T75" fmla="*/ 48 h 9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430" h="96">
                    <a:moveTo>
                      <a:pt x="407" y="48"/>
                    </a:moveTo>
                    <a:cubicBezTo>
                      <a:pt x="415" y="49"/>
                      <a:pt x="419" y="46"/>
                      <a:pt x="425" y="45"/>
                    </a:cubicBezTo>
                    <a:cubicBezTo>
                      <a:pt x="410" y="45"/>
                      <a:pt x="410" y="45"/>
                      <a:pt x="410" y="45"/>
                    </a:cubicBezTo>
                    <a:cubicBezTo>
                      <a:pt x="413" y="43"/>
                      <a:pt x="417" y="43"/>
                      <a:pt x="421" y="42"/>
                    </a:cubicBezTo>
                    <a:cubicBezTo>
                      <a:pt x="420" y="41"/>
                      <a:pt x="420" y="41"/>
                      <a:pt x="420" y="41"/>
                    </a:cubicBezTo>
                    <a:cubicBezTo>
                      <a:pt x="422" y="39"/>
                      <a:pt x="426" y="37"/>
                      <a:pt x="430" y="37"/>
                    </a:cubicBezTo>
                    <a:cubicBezTo>
                      <a:pt x="427" y="37"/>
                      <a:pt x="427" y="37"/>
                      <a:pt x="427" y="37"/>
                    </a:cubicBezTo>
                    <a:cubicBezTo>
                      <a:pt x="421" y="37"/>
                      <a:pt x="411" y="38"/>
                      <a:pt x="410" y="35"/>
                    </a:cubicBezTo>
                    <a:cubicBezTo>
                      <a:pt x="414" y="33"/>
                      <a:pt x="416" y="32"/>
                      <a:pt x="420" y="31"/>
                    </a:cubicBezTo>
                    <a:cubicBezTo>
                      <a:pt x="406" y="30"/>
                      <a:pt x="406" y="30"/>
                      <a:pt x="406" y="30"/>
                    </a:cubicBezTo>
                    <a:cubicBezTo>
                      <a:pt x="407" y="28"/>
                      <a:pt x="413" y="29"/>
                      <a:pt x="414" y="27"/>
                    </a:cubicBezTo>
                    <a:cubicBezTo>
                      <a:pt x="405" y="27"/>
                      <a:pt x="420" y="25"/>
                      <a:pt x="411" y="24"/>
                    </a:cubicBezTo>
                    <a:cubicBezTo>
                      <a:pt x="416" y="23"/>
                      <a:pt x="416" y="23"/>
                      <a:pt x="416" y="23"/>
                    </a:cubicBezTo>
                    <a:cubicBezTo>
                      <a:pt x="398" y="23"/>
                      <a:pt x="398" y="23"/>
                      <a:pt x="398" y="23"/>
                    </a:cubicBezTo>
                    <a:cubicBezTo>
                      <a:pt x="401" y="22"/>
                      <a:pt x="406" y="22"/>
                      <a:pt x="410" y="21"/>
                    </a:cubicBezTo>
                    <a:cubicBezTo>
                      <a:pt x="399" y="21"/>
                      <a:pt x="399" y="21"/>
                      <a:pt x="399" y="21"/>
                    </a:cubicBezTo>
                    <a:cubicBezTo>
                      <a:pt x="399" y="21"/>
                      <a:pt x="400" y="20"/>
                      <a:pt x="400" y="20"/>
                    </a:cubicBezTo>
                    <a:cubicBezTo>
                      <a:pt x="399" y="18"/>
                      <a:pt x="407" y="20"/>
                      <a:pt x="405" y="17"/>
                    </a:cubicBezTo>
                    <a:cubicBezTo>
                      <a:pt x="401" y="17"/>
                      <a:pt x="401" y="17"/>
                      <a:pt x="401" y="17"/>
                    </a:cubicBezTo>
                    <a:cubicBezTo>
                      <a:pt x="398" y="17"/>
                      <a:pt x="400" y="15"/>
                      <a:pt x="401" y="15"/>
                    </a:cubicBezTo>
                    <a:cubicBezTo>
                      <a:pt x="398" y="13"/>
                      <a:pt x="391" y="15"/>
                      <a:pt x="389" y="13"/>
                    </a:cubicBezTo>
                    <a:cubicBezTo>
                      <a:pt x="383" y="13"/>
                      <a:pt x="383" y="13"/>
                      <a:pt x="383" y="13"/>
                    </a:cubicBezTo>
                    <a:cubicBezTo>
                      <a:pt x="376" y="10"/>
                      <a:pt x="366" y="13"/>
                      <a:pt x="358" y="10"/>
                    </a:cubicBezTo>
                    <a:cubicBezTo>
                      <a:pt x="359" y="10"/>
                      <a:pt x="359" y="9"/>
                      <a:pt x="360" y="9"/>
                    </a:cubicBezTo>
                    <a:cubicBezTo>
                      <a:pt x="358" y="9"/>
                      <a:pt x="356" y="9"/>
                      <a:pt x="355" y="9"/>
                    </a:cubicBezTo>
                    <a:cubicBezTo>
                      <a:pt x="359" y="7"/>
                      <a:pt x="367" y="8"/>
                      <a:pt x="369" y="5"/>
                    </a:cubicBezTo>
                    <a:cubicBezTo>
                      <a:pt x="366" y="3"/>
                      <a:pt x="362" y="6"/>
                      <a:pt x="358" y="4"/>
                    </a:cubicBezTo>
                    <a:cubicBezTo>
                      <a:pt x="359" y="4"/>
                      <a:pt x="359" y="4"/>
                      <a:pt x="359" y="4"/>
                    </a:cubicBezTo>
                    <a:cubicBezTo>
                      <a:pt x="333" y="4"/>
                      <a:pt x="333" y="4"/>
                      <a:pt x="333" y="4"/>
                    </a:cubicBezTo>
                    <a:cubicBezTo>
                      <a:pt x="334" y="3"/>
                      <a:pt x="334" y="3"/>
                      <a:pt x="334" y="3"/>
                    </a:cubicBezTo>
                    <a:cubicBezTo>
                      <a:pt x="330" y="2"/>
                      <a:pt x="326" y="5"/>
                      <a:pt x="322" y="3"/>
                    </a:cubicBezTo>
                    <a:cubicBezTo>
                      <a:pt x="322" y="2"/>
                      <a:pt x="322" y="2"/>
                      <a:pt x="322" y="2"/>
                    </a:cubicBezTo>
                    <a:cubicBezTo>
                      <a:pt x="262" y="4"/>
                      <a:pt x="207" y="6"/>
                      <a:pt x="146" y="6"/>
                    </a:cubicBezTo>
                    <a:cubicBezTo>
                      <a:pt x="106" y="11"/>
                      <a:pt x="65" y="0"/>
                      <a:pt x="24" y="6"/>
                    </a:cubicBezTo>
                    <a:cubicBezTo>
                      <a:pt x="18" y="8"/>
                      <a:pt x="5" y="9"/>
                      <a:pt x="10" y="14"/>
                    </a:cubicBezTo>
                    <a:cubicBezTo>
                      <a:pt x="3" y="16"/>
                      <a:pt x="3" y="16"/>
                      <a:pt x="3" y="16"/>
                    </a:cubicBezTo>
                    <a:cubicBezTo>
                      <a:pt x="7" y="19"/>
                      <a:pt x="7" y="19"/>
                      <a:pt x="7" y="19"/>
                    </a:cubicBezTo>
                    <a:cubicBezTo>
                      <a:pt x="16" y="17"/>
                      <a:pt x="9" y="21"/>
                      <a:pt x="13" y="22"/>
                    </a:cubicBezTo>
                    <a:cubicBezTo>
                      <a:pt x="7" y="24"/>
                      <a:pt x="7" y="28"/>
                      <a:pt x="3" y="30"/>
                    </a:cubicBezTo>
                    <a:cubicBezTo>
                      <a:pt x="0" y="33"/>
                      <a:pt x="6" y="36"/>
                      <a:pt x="1" y="38"/>
                    </a:cubicBezTo>
                    <a:cubicBezTo>
                      <a:pt x="3" y="38"/>
                      <a:pt x="3" y="39"/>
                      <a:pt x="4" y="39"/>
                    </a:cubicBezTo>
                    <a:cubicBezTo>
                      <a:pt x="4" y="42"/>
                      <a:pt x="8" y="44"/>
                      <a:pt x="12" y="45"/>
                    </a:cubicBezTo>
                    <a:cubicBezTo>
                      <a:pt x="10" y="46"/>
                      <a:pt x="10" y="47"/>
                      <a:pt x="10" y="48"/>
                    </a:cubicBezTo>
                    <a:cubicBezTo>
                      <a:pt x="16" y="49"/>
                      <a:pt x="8" y="50"/>
                      <a:pt x="11" y="51"/>
                    </a:cubicBezTo>
                    <a:cubicBezTo>
                      <a:pt x="7" y="51"/>
                      <a:pt x="11" y="54"/>
                      <a:pt x="6" y="54"/>
                    </a:cubicBezTo>
                    <a:cubicBezTo>
                      <a:pt x="9" y="55"/>
                      <a:pt x="9" y="55"/>
                      <a:pt x="9" y="55"/>
                    </a:cubicBezTo>
                    <a:cubicBezTo>
                      <a:pt x="6" y="57"/>
                      <a:pt x="6" y="57"/>
                      <a:pt x="6" y="57"/>
                    </a:cubicBezTo>
                    <a:cubicBezTo>
                      <a:pt x="8" y="59"/>
                      <a:pt x="7" y="61"/>
                      <a:pt x="7" y="63"/>
                    </a:cubicBezTo>
                    <a:cubicBezTo>
                      <a:pt x="7" y="65"/>
                      <a:pt x="11" y="66"/>
                      <a:pt x="14" y="67"/>
                    </a:cubicBezTo>
                    <a:cubicBezTo>
                      <a:pt x="15" y="68"/>
                      <a:pt x="13" y="69"/>
                      <a:pt x="12" y="70"/>
                    </a:cubicBezTo>
                    <a:cubicBezTo>
                      <a:pt x="13" y="74"/>
                      <a:pt x="17" y="78"/>
                      <a:pt x="26" y="81"/>
                    </a:cubicBezTo>
                    <a:cubicBezTo>
                      <a:pt x="85" y="95"/>
                      <a:pt x="158" y="96"/>
                      <a:pt x="229" y="94"/>
                    </a:cubicBezTo>
                    <a:cubicBezTo>
                      <a:pt x="228" y="95"/>
                      <a:pt x="227" y="95"/>
                      <a:pt x="226" y="95"/>
                    </a:cubicBezTo>
                    <a:cubicBezTo>
                      <a:pt x="232" y="95"/>
                      <a:pt x="236" y="93"/>
                      <a:pt x="242" y="94"/>
                    </a:cubicBezTo>
                    <a:cubicBezTo>
                      <a:pt x="239" y="95"/>
                      <a:pt x="239" y="95"/>
                      <a:pt x="239" y="95"/>
                    </a:cubicBezTo>
                    <a:cubicBezTo>
                      <a:pt x="242" y="95"/>
                      <a:pt x="244" y="95"/>
                      <a:pt x="246" y="94"/>
                    </a:cubicBezTo>
                    <a:cubicBezTo>
                      <a:pt x="245" y="94"/>
                      <a:pt x="245" y="94"/>
                      <a:pt x="245" y="94"/>
                    </a:cubicBezTo>
                    <a:cubicBezTo>
                      <a:pt x="247" y="93"/>
                      <a:pt x="247" y="93"/>
                      <a:pt x="247" y="93"/>
                    </a:cubicBezTo>
                    <a:cubicBezTo>
                      <a:pt x="249" y="93"/>
                      <a:pt x="251" y="93"/>
                      <a:pt x="253" y="93"/>
                    </a:cubicBezTo>
                    <a:cubicBezTo>
                      <a:pt x="257" y="92"/>
                      <a:pt x="268" y="92"/>
                      <a:pt x="274" y="91"/>
                    </a:cubicBezTo>
                    <a:cubicBezTo>
                      <a:pt x="276" y="92"/>
                      <a:pt x="279" y="92"/>
                      <a:pt x="281" y="91"/>
                    </a:cubicBezTo>
                    <a:cubicBezTo>
                      <a:pt x="299" y="90"/>
                      <a:pt x="315" y="88"/>
                      <a:pt x="331" y="85"/>
                    </a:cubicBezTo>
                    <a:cubicBezTo>
                      <a:pt x="334" y="83"/>
                      <a:pt x="342" y="85"/>
                      <a:pt x="344" y="81"/>
                    </a:cubicBezTo>
                    <a:cubicBezTo>
                      <a:pt x="368" y="79"/>
                      <a:pt x="387" y="70"/>
                      <a:pt x="409" y="65"/>
                    </a:cubicBezTo>
                    <a:cubicBezTo>
                      <a:pt x="398" y="64"/>
                      <a:pt x="398" y="64"/>
                      <a:pt x="398" y="64"/>
                    </a:cubicBezTo>
                    <a:cubicBezTo>
                      <a:pt x="400" y="63"/>
                      <a:pt x="402" y="62"/>
                      <a:pt x="404" y="62"/>
                    </a:cubicBezTo>
                    <a:cubicBezTo>
                      <a:pt x="402" y="61"/>
                      <a:pt x="402" y="61"/>
                      <a:pt x="402" y="61"/>
                    </a:cubicBezTo>
                    <a:cubicBezTo>
                      <a:pt x="415" y="58"/>
                      <a:pt x="415" y="58"/>
                      <a:pt x="415" y="58"/>
                    </a:cubicBezTo>
                    <a:cubicBezTo>
                      <a:pt x="414" y="58"/>
                      <a:pt x="412" y="58"/>
                      <a:pt x="411" y="57"/>
                    </a:cubicBezTo>
                    <a:cubicBezTo>
                      <a:pt x="418" y="55"/>
                      <a:pt x="418" y="55"/>
                      <a:pt x="418" y="55"/>
                    </a:cubicBezTo>
                    <a:cubicBezTo>
                      <a:pt x="417" y="55"/>
                      <a:pt x="416" y="56"/>
                      <a:pt x="415" y="55"/>
                    </a:cubicBezTo>
                    <a:cubicBezTo>
                      <a:pt x="419" y="53"/>
                      <a:pt x="419" y="53"/>
                      <a:pt x="419" y="53"/>
                    </a:cubicBezTo>
                    <a:cubicBezTo>
                      <a:pt x="414" y="53"/>
                      <a:pt x="409" y="55"/>
                      <a:pt x="405" y="53"/>
                    </a:cubicBezTo>
                    <a:cubicBezTo>
                      <a:pt x="407" y="51"/>
                      <a:pt x="413" y="52"/>
                      <a:pt x="416" y="50"/>
                    </a:cubicBezTo>
                    <a:cubicBezTo>
                      <a:pt x="404" y="50"/>
                      <a:pt x="404" y="50"/>
                      <a:pt x="404" y="50"/>
                    </a:cubicBezTo>
                    <a:cubicBezTo>
                      <a:pt x="404" y="49"/>
                      <a:pt x="406" y="49"/>
                      <a:pt x="407" y="4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solidFill>
                    <a:prstClr val="black"/>
                  </a:solidFill>
                  <a:latin typeface="Calibri"/>
                  <a:ea typeface="宋体" panose="02010600030101010101" pitchFamily="2" charset="-122"/>
                </a:endParaRPr>
              </a:p>
            </p:txBody>
          </p:sp>
          <p:sp>
            <p:nvSpPr>
              <p:cNvPr id="10" name="Freeform 148">
                <a:extLst>
                  <a:ext uri="{FF2B5EF4-FFF2-40B4-BE49-F238E27FC236}">
                    <a16:creationId xmlns:a16="http://schemas.microsoft.com/office/drawing/2014/main" id="{AA58C63A-B0C2-451F-AE06-551550CB7737}"/>
                  </a:ext>
                </a:extLst>
              </p:cNvPr>
              <p:cNvSpPr>
                <a:spLocks/>
              </p:cNvSpPr>
              <p:nvPr/>
            </p:nvSpPr>
            <p:spPr bwMode="auto">
              <a:xfrm>
                <a:off x="4370248" y="255326"/>
                <a:ext cx="2841532" cy="897959"/>
              </a:xfrm>
              <a:custGeom>
                <a:avLst/>
                <a:gdLst>
                  <a:gd name="T0" fmla="*/ 425 w 430"/>
                  <a:gd name="T1" fmla="*/ 45 h 96"/>
                  <a:gd name="T2" fmla="*/ 421 w 430"/>
                  <a:gd name="T3" fmla="*/ 42 h 96"/>
                  <a:gd name="T4" fmla="*/ 430 w 430"/>
                  <a:gd name="T5" fmla="*/ 37 h 96"/>
                  <a:gd name="T6" fmla="*/ 410 w 430"/>
                  <a:gd name="T7" fmla="*/ 35 h 96"/>
                  <a:gd name="T8" fmla="*/ 406 w 430"/>
                  <a:gd name="T9" fmla="*/ 30 h 96"/>
                  <a:gd name="T10" fmla="*/ 411 w 430"/>
                  <a:gd name="T11" fmla="*/ 24 h 96"/>
                  <a:gd name="T12" fmla="*/ 398 w 430"/>
                  <a:gd name="T13" fmla="*/ 23 h 96"/>
                  <a:gd name="T14" fmla="*/ 399 w 430"/>
                  <a:gd name="T15" fmla="*/ 21 h 96"/>
                  <a:gd name="T16" fmla="*/ 405 w 430"/>
                  <a:gd name="T17" fmla="*/ 17 h 96"/>
                  <a:gd name="T18" fmla="*/ 401 w 430"/>
                  <a:gd name="T19" fmla="*/ 15 h 96"/>
                  <a:gd name="T20" fmla="*/ 383 w 430"/>
                  <a:gd name="T21" fmla="*/ 13 h 96"/>
                  <a:gd name="T22" fmla="*/ 360 w 430"/>
                  <a:gd name="T23" fmla="*/ 9 h 96"/>
                  <a:gd name="T24" fmla="*/ 369 w 430"/>
                  <a:gd name="T25" fmla="*/ 5 h 96"/>
                  <a:gd name="T26" fmla="*/ 359 w 430"/>
                  <a:gd name="T27" fmla="*/ 4 h 96"/>
                  <a:gd name="T28" fmla="*/ 334 w 430"/>
                  <a:gd name="T29" fmla="*/ 3 h 96"/>
                  <a:gd name="T30" fmla="*/ 322 w 430"/>
                  <a:gd name="T31" fmla="*/ 2 h 96"/>
                  <a:gd name="T32" fmla="*/ 24 w 430"/>
                  <a:gd name="T33" fmla="*/ 6 h 96"/>
                  <a:gd name="T34" fmla="*/ 3 w 430"/>
                  <a:gd name="T35" fmla="*/ 16 h 96"/>
                  <a:gd name="T36" fmla="*/ 13 w 430"/>
                  <a:gd name="T37" fmla="*/ 22 h 96"/>
                  <a:gd name="T38" fmla="*/ 1 w 430"/>
                  <a:gd name="T39" fmla="*/ 38 h 96"/>
                  <a:gd name="T40" fmla="*/ 12 w 430"/>
                  <a:gd name="T41" fmla="*/ 45 h 96"/>
                  <a:gd name="T42" fmla="*/ 11 w 430"/>
                  <a:gd name="T43" fmla="*/ 51 h 96"/>
                  <a:gd name="T44" fmla="*/ 9 w 430"/>
                  <a:gd name="T45" fmla="*/ 55 h 96"/>
                  <a:gd name="T46" fmla="*/ 7 w 430"/>
                  <a:gd name="T47" fmla="*/ 63 h 96"/>
                  <a:gd name="T48" fmla="*/ 12 w 430"/>
                  <a:gd name="T49" fmla="*/ 70 h 96"/>
                  <a:gd name="T50" fmla="*/ 229 w 430"/>
                  <a:gd name="T51" fmla="*/ 94 h 96"/>
                  <a:gd name="T52" fmla="*/ 242 w 430"/>
                  <a:gd name="T53" fmla="*/ 94 h 96"/>
                  <a:gd name="T54" fmla="*/ 246 w 430"/>
                  <a:gd name="T55" fmla="*/ 94 h 96"/>
                  <a:gd name="T56" fmla="*/ 247 w 430"/>
                  <a:gd name="T57" fmla="*/ 93 h 96"/>
                  <a:gd name="T58" fmla="*/ 274 w 430"/>
                  <a:gd name="T59" fmla="*/ 91 h 96"/>
                  <a:gd name="T60" fmla="*/ 331 w 430"/>
                  <a:gd name="T61" fmla="*/ 85 h 96"/>
                  <a:gd name="T62" fmla="*/ 409 w 430"/>
                  <a:gd name="T63" fmla="*/ 65 h 96"/>
                  <a:gd name="T64" fmla="*/ 404 w 430"/>
                  <a:gd name="T65" fmla="*/ 62 h 96"/>
                  <a:gd name="T66" fmla="*/ 415 w 430"/>
                  <a:gd name="T67" fmla="*/ 58 h 96"/>
                  <a:gd name="T68" fmla="*/ 418 w 430"/>
                  <a:gd name="T69" fmla="*/ 55 h 96"/>
                  <a:gd name="T70" fmla="*/ 419 w 430"/>
                  <a:gd name="T71" fmla="*/ 53 h 96"/>
                  <a:gd name="T72" fmla="*/ 416 w 430"/>
                  <a:gd name="T73" fmla="*/ 50 h 96"/>
                  <a:gd name="T74" fmla="*/ 407 w 430"/>
                  <a:gd name="T75" fmla="*/ 48 h 9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430" h="96">
                    <a:moveTo>
                      <a:pt x="407" y="48"/>
                    </a:moveTo>
                    <a:cubicBezTo>
                      <a:pt x="415" y="49"/>
                      <a:pt x="419" y="46"/>
                      <a:pt x="425" y="45"/>
                    </a:cubicBezTo>
                    <a:cubicBezTo>
                      <a:pt x="410" y="45"/>
                      <a:pt x="410" y="45"/>
                      <a:pt x="410" y="45"/>
                    </a:cubicBezTo>
                    <a:cubicBezTo>
                      <a:pt x="413" y="43"/>
                      <a:pt x="417" y="43"/>
                      <a:pt x="421" y="42"/>
                    </a:cubicBezTo>
                    <a:cubicBezTo>
                      <a:pt x="420" y="41"/>
                      <a:pt x="420" y="41"/>
                      <a:pt x="420" y="41"/>
                    </a:cubicBezTo>
                    <a:cubicBezTo>
                      <a:pt x="422" y="39"/>
                      <a:pt x="426" y="37"/>
                      <a:pt x="430" y="37"/>
                    </a:cubicBezTo>
                    <a:cubicBezTo>
                      <a:pt x="427" y="37"/>
                      <a:pt x="427" y="37"/>
                      <a:pt x="427" y="37"/>
                    </a:cubicBezTo>
                    <a:cubicBezTo>
                      <a:pt x="421" y="37"/>
                      <a:pt x="411" y="38"/>
                      <a:pt x="410" y="35"/>
                    </a:cubicBezTo>
                    <a:cubicBezTo>
                      <a:pt x="414" y="33"/>
                      <a:pt x="416" y="32"/>
                      <a:pt x="420" y="31"/>
                    </a:cubicBezTo>
                    <a:cubicBezTo>
                      <a:pt x="406" y="30"/>
                      <a:pt x="406" y="30"/>
                      <a:pt x="406" y="30"/>
                    </a:cubicBezTo>
                    <a:cubicBezTo>
                      <a:pt x="407" y="28"/>
                      <a:pt x="413" y="29"/>
                      <a:pt x="414" y="27"/>
                    </a:cubicBezTo>
                    <a:cubicBezTo>
                      <a:pt x="405" y="27"/>
                      <a:pt x="420" y="25"/>
                      <a:pt x="411" y="24"/>
                    </a:cubicBezTo>
                    <a:cubicBezTo>
                      <a:pt x="416" y="23"/>
                      <a:pt x="416" y="23"/>
                      <a:pt x="416" y="23"/>
                    </a:cubicBezTo>
                    <a:cubicBezTo>
                      <a:pt x="398" y="23"/>
                      <a:pt x="398" y="23"/>
                      <a:pt x="398" y="23"/>
                    </a:cubicBezTo>
                    <a:cubicBezTo>
                      <a:pt x="401" y="22"/>
                      <a:pt x="406" y="22"/>
                      <a:pt x="410" y="21"/>
                    </a:cubicBezTo>
                    <a:cubicBezTo>
                      <a:pt x="399" y="21"/>
                      <a:pt x="399" y="21"/>
                      <a:pt x="399" y="21"/>
                    </a:cubicBezTo>
                    <a:cubicBezTo>
                      <a:pt x="399" y="21"/>
                      <a:pt x="400" y="20"/>
                      <a:pt x="400" y="20"/>
                    </a:cubicBezTo>
                    <a:cubicBezTo>
                      <a:pt x="399" y="18"/>
                      <a:pt x="407" y="20"/>
                      <a:pt x="405" y="17"/>
                    </a:cubicBezTo>
                    <a:cubicBezTo>
                      <a:pt x="401" y="17"/>
                      <a:pt x="401" y="17"/>
                      <a:pt x="401" y="17"/>
                    </a:cubicBezTo>
                    <a:cubicBezTo>
                      <a:pt x="398" y="17"/>
                      <a:pt x="400" y="15"/>
                      <a:pt x="401" y="15"/>
                    </a:cubicBezTo>
                    <a:cubicBezTo>
                      <a:pt x="398" y="13"/>
                      <a:pt x="391" y="15"/>
                      <a:pt x="389" y="13"/>
                    </a:cubicBezTo>
                    <a:cubicBezTo>
                      <a:pt x="383" y="13"/>
                      <a:pt x="383" y="13"/>
                      <a:pt x="383" y="13"/>
                    </a:cubicBezTo>
                    <a:cubicBezTo>
                      <a:pt x="376" y="10"/>
                      <a:pt x="366" y="13"/>
                      <a:pt x="358" y="10"/>
                    </a:cubicBezTo>
                    <a:cubicBezTo>
                      <a:pt x="359" y="10"/>
                      <a:pt x="359" y="9"/>
                      <a:pt x="360" y="9"/>
                    </a:cubicBezTo>
                    <a:cubicBezTo>
                      <a:pt x="358" y="9"/>
                      <a:pt x="356" y="9"/>
                      <a:pt x="355" y="9"/>
                    </a:cubicBezTo>
                    <a:cubicBezTo>
                      <a:pt x="359" y="7"/>
                      <a:pt x="367" y="8"/>
                      <a:pt x="369" y="5"/>
                    </a:cubicBezTo>
                    <a:cubicBezTo>
                      <a:pt x="366" y="3"/>
                      <a:pt x="362" y="6"/>
                      <a:pt x="358" y="4"/>
                    </a:cubicBezTo>
                    <a:cubicBezTo>
                      <a:pt x="359" y="4"/>
                      <a:pt x="359" y="4"/>
                      <a:pt x="359" y="4"/>
                    </a:cubicBezTo>
                    <a:cubicBezTo>
                      <a:pt x="333" y="4"/>
                      <a:pt x="333" y="4"/>
                      <a:pt x="333" y="4"/>
                    </a:cubicBezTo>
                    <a:cubicBezTo>
                      <a:pt x="334" y="3"/>
                      <a:pt x="334" y="3"/>
                      <a:pt x="334" y="3"/>
                    </a:cubicBezTo>
                    <a:cubicBezTo>
                      <a:pt x="330" y="2"/>
                      <a:pt x="326" y="5"/>
                      <a:pt x="322" y="3"/>
                    </a:cubicBezTo>
                    <a:cubicBezTo>
                      <a:pt x="322" y="2"/>
                      <a:pt x="322" y="2"/>
                      <a:pt x="322" y="2"/>
                    </a:cubicBezTo>
                    <a:cubicBezTo>
                      <a:pt x="262" y="4"/>
                      <a:pt x="207" y="6"/>
                      <a:pt x="146" y="6"/>
                    </a:cubicBezTo>
                    <a:cubicBezTo>
                      <a:pt x="106" y="11"/>
                      <a:pt x="65" y="0"/>
                      <a:pt x="24" y="6"/>
                    </a:cubicBezTo>
                    <a:cubicBezTo>
                      <a:pt x="18" y="8"/>
                      <a:pt x="5" y="9"/>
                      <a:pt x="10" y="14"/>
                    </a:cubicBezTo>
                    <a:cubicBezTo>
                      <a:pt x="3" y="16"/>
                      <a:pt x="3" y="16"/>
                      <a:pt x="3" y="16"/>
                    </a:cubicBezTo>
                    <a:cubicBezTo>
                      <a:pt x="7" y="19"/>
                      <a:pt x="7" y="19"/>
                      <a:pt x="7" y="19"/>
                    </a:cubicBezTo>
                    <a:cubicBezTo>
                      <a:pt x="16" y="17"/>
                      <a:pt x="9" y="21"/>
                      <a:pt x="13" y="22"/>
                    </a:cubicBezTo>
                    <a:cubicBezTo>
                      <a:pt x="7" y="24"/>
                      <a:pt x="7" y="28"/>
                      <a:pt x="3" y="30"/>
                    </a:cubicBezTo>
                    <a:cubicBezTo>
                      <a:pt x="0" y="33"/>
                      <a:pt x="6" y="36"/>
                      <a:pt x="1" y="38"/>
                    </a:cubicBezTo>
                    <a:cubicBezTo>
                      <a:pt x="3" y="38"/>
                      <a:pt x="3" y="39"/>
                      <a:pt x="4" y="39"/>
                    </a:cubicBezTo>
                    <a:cubicBezTo>
                      <a:pt x="4" y="42"/>
                      <a:pt x="8" y="44"/>
                      <a:pt x="12" y="45"/>
                    </a:cubicBezTo>
                    <a:cubicBezTo>
                      <a:pt x="10" y="46"/>
                      <a:pt x="10" y="47"/>
                      <a:pt x="10" y="48"/>
                    </a:cubicBezTo>
                    <a:cubicBezTo>
                      <a:pt x="16" y="49"/>
                      <a:pt x="8" y="50"/>
                      <a:pt x="11" y="51"/>
                    </a:cubicBezTo>
                    <a:cubicBezTo>
                      <a:pt x="7" y="51"/>
                      <a:pt x="11" y="54"/>
                      <a:pt x="6" y="54"/>
                    </a:cubicBezTo>
                    <a:cubicBezTo>
                      <a:pt x="9" y="55"/>
                      <a:pt x="9" y="55"/>
                      <a:pt x="9" y="55"/>
                    </a:cubicBezTo>
                    <a:cubicBezTo>
                      <a:pt x="6" y="57"/>
                      <a:pt x="6" y="57"/>
                      <a:pt x="6" y="57"/>
                    </a:cubicBezTo>
                    <a:cubicBezTo>
                      <a:pt x="8" y="59"/>
                      <a:pt x="7" y="61"/>
                      <a:pt x="7" y="63"/>
                    </a:cubicBezTo>
                    <a:cubicBezTo>
                      <a:pt x="7" y="65"/>
                      <a:pt x="11" y="66"/>
                      <a:pt x="14" y="67"/>
                    </a:cubicBezTo>
                    <a:cubicBezTo>
                      <a:pt x="15" y="68"/>
                      <a:pt x="13" y="69"/>
                      <a:pt x="12" y="70"/>
                    </a:cubicBezTo>
                    <a:cubicBezTo>
                      <a:pt x="13" y="74"/>
                      <a:pt x="17" y="78"/>
                      <a:pt x="26" y="81"/>
                    </a:cubicBezTo>
                    <a:cubicBezTo>
                      <a:pt x="85" y="95"/>
                      <a:pt x="158" y="96"/>
                      <a:pt x="229" y="94"/>
                    </a:cubicBezTo>
                    <a:cubicBezTo>
                      <a:pt x="228" y="95"/>
                      <a:pt x="227" y="95"/>
                      <a:pt x="226" y="95"/>
                    </a:cubicBezTo>
                    <a:cubicBezTo>
                      <a:pt x="232" y="95"/>
                      <a:pt x="236" y="93"/>
                      <a:pt x="242" y="94"/>
                    </a:cubicBezTo>
                    <a:cubicBezTo>
                      <a:pt x="239" y="95"/>
                      <a:pt x="239" y="95"/>
                      <a:pt x="239" y="95"/>
                    </a:cubicBezTo>
                    <a:cubicBezTo>
                      <a:pt x="242" y="95"/>
                      <a:pt x="244" y="95"/>
                      <a:pt x="246" y="94"/>
                    </a:cubicBezTo>
                    <a:cubicBezTo>
                      <a:pt x="245" y="94"/>
                      <a:pt x="245" y="94"/>
                      <a:pt x="245" y="94"/>
                    </a:cubicBezTo>
                    <a:cubicBezTo>
                      <a:pt x="247" y="93"/>
                      <a:pt x="247" y="93"/>
                      <a:pt x="247" y="93"/>
                    </a:cubicBezTo>
                    <a:cubicBezTo>
                      <a:pt x="249" y="93"/>
                      <a:pt x="251" y="93"/>
                      <a:pt x="253" y="93"/>
                    </a:cubicBezTo>
                    <a:cubicBezTo>
                      <a:pt x="257" y="92"/>
                      <a:pt x="268" y="92"/>
                      <a:pt x="274" y="91"/>
                    </a:cubicBezTo>
                    <a:cubicBezTo>
                      <a:pt x="276" y="92"/>
                      <a:pt x="279" y="92"/>
                      <a:pt x="281" y="91"/>
                    </a:cubicBezTo>
                    <a:cubicBezTo>
                      <a:pt x="299" y="90"/>
                      <a:pt x="315" y="88"/>
                      <a:pt x="331" y="85"/>
                    </a:cubicBezTo>
                    <a:cubicBezTo>
                      <a:pt x="334" y="83"/>
                      <a:pt x="342" y="85"/>
                      <a:pt x="344" y="81"/>
                    </a:cubicBezTo>
                    <a:cubicBezTo>
                      <a:pt x="368" y="79"/>
                      <a:pt x="387" y="70"/>
                      <a:pt x="409" y="65"/>
                    </a:cubicBezTo>
                    <a:cubicBezTo>
                      <a:pt x="398" y="64"/>
                      <a:pt x="398" y="64"/>
                      <a:pt x="398" y="64"/>
                    </a:cubicBezTo>
                    <a:cubicBezTo>
                      <a:pt x="400" y="63"/>
                      <a:pt x="402" y="62"/>
                      <a:pt x="404" y="62"/>
                    </a:cubicBezTo>
                    <a:cubicBezTo>
                      <a:pt x="402" y="61"/>
                      <a:pt x="402" y="61"/>
                      <a:pt x="402" y="61"/>
                    </a:cubicBezTo>
                    <a:cubicBezTo>
                      <a:pt x="415" y="58"/>
                      <a:pt x="415" y="58"/>
                      <a:pt x="415" y="58"/>
                    </a:cubicBezTo>
                    <a:cubicBezTo>
                      <a:pt x="414" y="58"/>
                      <a:pt x="412" y="58"/>
                      <a:pt x="411" y="57"/>
                    </a:cubicBezTo>
                    <a:cubicBezTo>
                      <a:pt x="418" y="55"/>
                      <a:pt x="418" y="55"/>
                      <a:pt x="418" y="55"/>
                    </a:cubicBezTo>
                    <a:cubicBezTo>
                      <a:pt x="417" y="55"/>
                      <a:pt x="416" y="56"/>
                      <a:pt x="415" y="55"/>
                    </a:cubicBezTo>
                    <a:cubicBezTo>
                      <a:pt x="419" y="53"/>
                      <a:pt x="419" y="53"/>
                      <a:pt x="419" y="53"/>
                    </a:cubicBezTo>
                    <a:cubicBezTo>
                      <a:pt x="414" y="53"/>
                      <a:pt x="409" y="55"/>
                      <a:pt x="405" y="53"/>
                    </a:cubicBezTo>
                    <a:cubicBezTo>
                      <a:pt x="407" y="51"/>
                      <a:pt x="413" y="52"/>
                      <a:pt x="416" y="50"/>
                    </a:cubicBezTo>
                    <a:cubicBezTo>
                      <a:pt x="404" y="50"/>
                      <a:pt x="404" y="50"/>
                      <a:pt x="404" y="50"/>
                    </a:cubicBezTo>
                    <a:cubicBezTo>
                      <a:pt x="404" y="49"/>
                      <a:pt x="406" y="49"/>
                      <a:pt x="407" y="4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solidFill>
                    <a:prstClr val="black"/>
                  </a:solidFill>
                  <a:latin typeface="Calibri"/>
                  <a:ea typeface="宋体" panose="02010600030101010101" pitchFamily="2" charset="-122"/>
                </a:endParaRPr>
              </a:p>
            </p:txBody>
          </p:sp>
        </p:grpSp>
        <p:sp>
          <p:nvSpPr>
            <p:cNvPr id="8" name="TextBox 7">
              <a:extLst>
                <a:ext uri="{FF2B5EF4-FFF2-40B4-BE49-F238E27FC236}">
                  <a16:creationId xmlns:a16="http://schemas.microsoft.com/office/drawing/2014/main" id="{9724E87C-CB12-4D35-93D9-2CE4AE752379}"/>
                </a:ext>
              </a:extLst>
            </p:cNvPr>
            <p:cNvSpPr txBox="1"/>
            <p:nvPr/>
          </p:nvSpPr>
          <p:spPr>
            <a:xfrm>
              <a:off x="3476181" y="-575653"/>
              <a:ext cx="3664671" cy="436418"/>
            </a:xfrm>
            <a:prstGeom prst="rect">
              <a:avLst/>
            </a:prstGeom>
            <a:noFill/>
          </p:spPr>
          <p:txBody>
            <a:bodyPr wrap="square" rtlCol="0">
              <a:spAutoFit/>
            </a:bodyPr>
            <a:lstStyle/>
            <a:p>
              <a:r>
                <a:rPr lang="en-US" altLang="zh-CN" sz="2800" dirty="0">
                  <a:solidFill>
                    <a:prstClr val="white"/>
                  </a:solidFill>
                  <a:latin typeface="Arial Rounded MT Bold" panose="020F0704030504030204" pitchFamily="34" charset="0"/>
                  <a:ea typeface="楷体" panose="02010609060101010101" pitchFamily="49" charset="-122"/>
                </a:rPr>
                <a:t>Social</a:t>
              </a:r>
              <a:r>
                <a:rPr lang="zh-CN" altLang="en-US" sz="2800" dirty="0">
                  <a:solidFill>
                    <a:prstClr val="white"/>
                  </a:solidFill>
                  <a:latin typeface="Arial Rounded MT Bold" panose="020F0704030504030204" pitchFamily="34" charset="0"/>
                  <a:ea typeface="楷体" panose="02010609060101010101" pitchFamily="49" charset="-122"/>
                </a:rPr>
                <a:t> </a:t>
              </a:r>
              <a:r>
                <a:rPr lang="en-US" altLang="zh-CN" sz="2800" dirty="0">
                  <a:solidFill>
                    <a:prstClr val="white"/>
                  </a:solidFill>
                  <a:latin typeface="Arial Rounded MT Bold" panose="020F0704030504030204" pitchFamily="34" charset="0"/>
                  <a:ea typeface="楷体" panose="02010609060101010101" pitchFamily="49" charset="-122"/>
                </a:rPr>
                <a:t>media</a:t>
              </a:r>
              <a:r>
                <a:rPr lang="zh-CN" altLang="en-US" sz="2800" dirty="0">
                  <a:solidFill>
                    <a:prstClr val="white"/>
                  </a:solidFill>
                  <a:latin typeface="Arial Rounded MT Bold" panose="020F0704030504030204" pitchFamily="34" charset="0"/>
                  <a:ea typeface="楷体" panose="02010609060101010101" pitchFamily="49" charset="-122"/>
                </a:rPr>
                <a:t> </a:t>
              </a:r>
              <a:r>
                <a:rPr lang="en-US" altLang="zh-CN" sz="2800" dirty="0">
                  <a:solidFill>
                    <a:prstClr val="white"/>
                  </a:solidFill>
                  <a:latin typeface="Arial Rounded MT Bold" panose="020F0704030504030204" pitchFamily="34" charset="0"/>
                  <a:ea typeface="楷体" panose="02010609060101010101" pitchFamily="49" charset="-122"/>
                </a:rPr>
                <a:t>example</a:t>
              </a:r>
              <a:endParaRPr lang="zh-CN" altLang="en-US" sz="2800" dirty="0">
                <a:solidFill>
                  <a:prstClr val="white"/>
                </a:solidFill>
                <a:latin typeface="Arial Rounded MT Bold" panose="020F0704030504030204" pitchFamily="34" charset="0"/>
                <a:ea typeface="楷体" panose="02010609060101010101" pitchFamily="49" charset="-122"/>
              </a:endParaRPr>
            </a:p>
          </p:txBody>
        </p:sp>
      </p:grpSp>
      <p:sp>
        <p:nvSpPr>
          <p:cNvPr id="12" name="矩形 11">
            <a:extLst>
              <a:ext uri="{FF2B5EF4-FFF2-40B4-BE49-F238E27FC236}">
                <a16:creationId xmlns:a16="http://schemas.microsoft.com/office/drawing/2014/main" id="{9C171CB6-A83A-9146-8BB3-DDC3799D07E8}"/>
              </a:ext>
            </a:extLst>
          </p:cNvPr>
          <p:cNvSpPr/>
          <p:nvPr/>
        </p:nvSpPr>
        <p:spPr>
          <a:xfrm>
            <a:off x="3183367" y="1267739"/>
            <a:ext cx="1040670" cy="461665"/>
          </a:xfrm>
          <a:prstGeom prst="rect">
            <a:avLst/>
          </a:prstGeom>
        </p:spPr>
        <p:txBody>
          <a:bodyPr wrap="none">
            <a:spAutoFit/>
          </a:bodyPr>
          <a:lstStyle/>
          <a:p>
            <a:r>
              <a:rPr lang="en-US" altLang="zh-CN" sz="2400" dirty="0">
                <a:latin typeface="Arial" panose="020B0604020202020204" pitchFamily="34" charset="0"/>
                <a:ea typeface="宋体" panose="02010600030101010101" pitchFamily="2" charset="-122"/>
                <a:cs typeface="宋体" panose="02010600030101010101" pitchFamily="2" charset="-122"/>
              </a:rPr>
              <a:t>British</a:t>
            </a:r>
            <a:endParaRPr lang="zh-CN" altLang="zh-CN" sz="2400" dirty="0">
              <a:latin typeface="宋体" panose="02010600030101010101" pitchFamily="2" charset="-122"/>
              <a:ea typeface="宋体" panose="02010600030101010101" pitchFamily="2" charset="-122"/>
              <a:cs typeface="宋体" panose="02010600030101010101" pitchFamily="2" charset="-122"/>
            </a:endParaRPr>
          </a:p>
        </p:txBody>
      </p:sp>
      <p:pic>
        <p:nvPicPr>
          <p:cNvPr id="15" name="图片 14" descr="图形用户界面&#10;&#10;描述已自动生成">
            <a:extLst>
              <a:ext uri="{FF2B5EF4-FFF2-40B4-BE49-F238E27FC236}">
                <a16:creationId xmlns:a16="http://schemas.microsoft.com/office/drawing/2014/main" id="{FFCB803A-BEA1-BE40-83CE-EB275E3BD1D6}"/>
              </a:ext>
            </a:extLst>
          </p:cNvPr>
          <p:cNvPicPr>
            <a:picLocks noChangeAspect="1"/>
          </p:cNvPicPr>
          <p:nvPr/>
        </p:nvPicPr>
        <p:blipFill rotWithShape="1">
          <a:blip r:embed="rId4">
            <a:extLst>
              <a:ext uri="{28A0092B-C50C-407E-A947-70E740481C1C}">
                <a14:useLocalDpi xmlns:a14="http://schemas.microsoft.com/office/drawing/2010/main" val="0"/>
              </a:ext>
            </a:extLst>
          </a:blip>
          <a:srcRect t="10088" b="9529"/>
          <a:stretch/>
        </p:blipFill>
        <p:spPr>
          <a:xfrm>
            <a:off x="324368" y="2021889"/>
            <a:ext cx="2644990" cy="4598696"/>
          </a:xfrm>
          <a:prstGeom prst="rect">
            <a:avLst/>
          </a:prstGeom>
        </p:spPr>
      </p:pic>
      <p:pic>
        <p:nvPicPr>
          <p:cNvPr id="17" name="图片 16" descr="图形用户界面, 应用程序&#10;&#10;描述已自动生成">
            <a:extLst>
              <a:ext uri="{FF2B5EF4-FFF2-40B4-BE49-F238E27FC236}">
                <a16:creationId xmlns:a16="http://schemas.microsoft.com/office/drawing/2014/main" id="{B8E28062-B95B-0D4F-B460-B06CA263F676}"/>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183367" y="2021889"/>
            <a:ext cx="2045529" cy="4566294"/>
          </a:xfrm>
          <a:prstGeom prst="rect">
            <a:avLst/>
          </a:prstGeom>
        </p:spPr>
      </p:pic>
      <p:pic>
        <p:nvPicPr>
          <p:cNvPr id="19" name="图片 18" descr="图形用户界面, 应用程序&#10;&#10;描述已自动生成">
            <a:extLst>
              <a:ext uri="{FF2B5EF4-FFF2-40B4-BE49-F238E27FC236}">
                <a16:creationId xmlns:a16="http://schemas.microsoft.com/office/drawing/2014/main" id="{2F64B21E-4C04-9E47-9002-2E106F35C48C}"/>
              </a:ext>
            </a:extLst>
          </p:cNvPr>
          <p:cNvPicPr>
            <a:picLocks noChangeAspect="1"/>
          </p:cNvPicPr>
          <p:nvPr/>
        </p:nvPicPr>
        <p:blipFill rotWithShape="1">
          <a:blip r:embed="rId6">
            <a:extLst>
              <a:ext uri="{28A0092B-C50C-407E-A947-70E740481C1C}">
                <a14:useLocalDpi xmlns:a14="http://schemas.microsoft.com/office/drawing/2010/main" val="0"/>
              </a:ext>
            </a:extLst>
          </a:blip>
          <a:srcRect t="9262" b="23909"/>
          <a:stretch/>
        </p:blipFill>
        <p:spPr>
          <a:xfrm>
            <a:off x="5442905" y="2021889"/>
            <a:ext cx="2518681" cy="4623368"/>
          </a:xfrm>
          <a:prstGeom prst="rect">
            <a:avLst/>
          </a:prstGeom>
        </p:spPr>
      </p:pic>
      <p:sp>
        <p:nvSpPr>
          <p:cNvPr id="21" name="矩形 20">
            <a:extLst>
              <a:ext uri="{FF2B5EF4-FFF2-40B4-BE49-F238E27FC236}">
                <a16:creationId xmlns:a16="http://schemas.microsoft.com/office/drawing/2014/main" id="{A14D05A3-1813-B242-A8AB-F01CDAC9EE11}"/>
              </a:ext>
            </a:extLst>
          </p:cNvPr>
          <p:cNvSpPr/>
          <p:nvPr/>
        </p:nvSpPr>
        <p:spPr>
          <a:xfrm>
            <a:off x="9627622" y="1267739"/>
            <a:ext cx="990977" cy="461665"/>
          </a:xfrm>
          <a:prstGeom prst="rect">
            <a:avLst/>
          </a:prstGeom>
        </p:spPr>
        <p:txBody>
          <a:bodyPr wrap="none">
            <a:spAutoFit/>
          </a:bodyPr>
          <a:lstStyle/>
          <a:p>
            <a:r>
              <a:rPr lang="en-US" altLang="zh-CN" sz="2400" dirty="0">
                <a:latin typeface="Arial" panose="020B0604020202020204" pitchFamily="34" charset="0"/>
                <a:ea typeface="宋体" panose="02010600030101010101" pitchFamily="2" charset="-122"/>
                <a:cs typeface="宋体" panose="02010600030101010101" pitchFamily="2" charset="-122"/>
              </a:rPr>
              <a:t>China</a:t>
            </a:r>
            <a:endParaRPr lang="zh-CN" altLang="zh-CN" sz="2400" dirty="0">
              <a:latin typeface="宋体" panose="02010600030101010101" pitchFamily="2" charset="-122"/>
              <a:ea typeface="宋体" panose="02010600030101010101" pitchFamily="2" charset="-122"/>
              <a:cs typeface="宋体" panose="02010600030101010101" pitchFamily="2" charset="-122"/>
            </a:endParaRPr>
          </a:p>
        </p:txBody>
      </p:sp>
      <p:pic>
        <p:nvPicPr>
          <p:cNvPr id="23" name="图片 22" descr="日历&#10;&#10;描述已自动生成">
            <a:extLst>
              <a:ext uri="{FF2B5EF4-FFF2-40B4-BE49-F238E27FC236}">
                <a16:creationId xmlns:a16="http://schemas.microsoft.com/office/drawing/2014/main" id="{9A5A45C2-8263-9A46-BE9B-38829C544AC5}"/>
              </a:ext>
            </a:extLst>
          </p:cNvPr>
          <p:cNvPicPr>
            <a:picLocks noChangeAspect="1"/>
          </p:cNvPicPr>
          <p:nvPr/>
        </p:nvPicPr>
        <p:blipFill rotWithShape="1">
          <a:blip r:embed="rId7">
            <a:extLst>
              <a:ext uri="{28A0092B-C50C-407E-A947-70E740481C1C}">
                <a14:useLocalDpi xmlns:a14="http://schemas.microsoft.com/office/drawing/2010/main" val="0"/>
              </a:ext>
            </a:extLst>
          </a:blip>
          <a:srcRect t="5357" b="9425"/>
          <a:stretch/>
        </p:blipFill>
        <p:spPr>
          <a:xfrm>
            <a:off x="9095764" y="1978089"/>
            <a:ext cx="2518681" cy="4642496"/>
          </a:xfrm>
          <a:prstGeom prst="rect">
            <a:avLst/>
          </a:prstGeom>
        </p:spPr>
      </p:pic>
    </p:spTree>
    <p:extLst>
      <p:ext uri="{BB962C8B-B14F-4D97-AF65-F5344CB8AC3E}">
        <p14:creationId xmlns:p14="http://schemas.microsoft.com/office/powerpoint/2010/main" val="2643255248"/>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wind"/>
      </p:transition>
    </mc:Choice>
    <mc:Fallback>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图片 3" descr="图片包含 男人, 飞行, 水, 大&#10;&#10;描述已自动生成">
            <a:extLst>
              <a:ext uri="{FF2B5EF4-FFF2-40B4-BE49-F238E27FC236}">
                <a16:creationId xmlns:a16="http://schemas.microsoft.com/office/drawing/2014/main" id="{0D60CF24-E468-CC46-9D5B-10CDC7E5C504}"/>
              </a:ext>
            </a:extLst>
          </p:cNvPr>
          <p:cNvPicPr>
            <a:picLocks noChangeAspect="1"/>
          </p:cNvPicPr>
          <p:nvPr/>
        </p:nvPicPr>
        <p:blipFill>
          <a:blip r:embed="rId2">
            <a:alphaModFix amt="7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5" name="矩形 4">
            <a:extLst>
              <a:ext uri="{FF2B5EF4-FFF2-40B4-BE49-F238E27FC236}">
                <a16:creationId xmlns:a16="http://schemas.microsoft.com/office/drawing/2014/main" id="{0454CD46-D3AC-374A-832E-AC73A48A46B1}"/>
              </a:ext>
            </a:extLst>
          </p:cNvPr>
          <p:cNvSpPr/>
          <p:nvPr/>
        </p:nvSpPr>
        <p:spPr>
          <a:xfrm>
            <a:off x="1838679" y="1505229"/>
            <a:ext cx="9302547" cy="923330"/>
          </a:xfrm>
          <a:prstGeom prst="rect">
            <a:avLst/>
          </a:prstGeom>
          <a:noFill/>
        </p:spPr>
        <p:txBody>
          <a:bodyPr wrap="none" lIns="91440" tIns="45720" rIns="91440" bIns="45720">
            <a:spAutoFit/>
            <a:scene3d>
              <a:camera prst="orthographicFront"/>
              <a:lightRig rig="soft" dir="t">
                <a:rot lat="0" lon="0" rev="15600000"/>
              </a:lightRig>
            </a:scene3d>
            <a:sp3d extrusionH="57150" prstMaterial="softEdge">
              <a:bevelT w="25400" h="38100"/>
            </a:sp3d>
          </a:bodyPr>
          <a:lstStyle/>
          <a:p>
            <a:r>
              <a:rPr lang="en" altLang="zh-CN" sz="5400" b="1" dirty="0">
                <a:ln w="0"/>
                <a:solidFill>
                  <a:schemeClr val="accent1"/>
                </a:solidFill>
                <a:effectLst>
                  <a:outerShdw blurRad="38100" dist="25400" dir="5400000" algn="ctr" rotWithShape="0">
                    <a:srgbClr val="6E747A">
                      <a:alpha val="43000"/>
                    </a:srgbClr>
                  </a:outerShdw>
                </a:effectLst>
                <a:latin typeface="Arial" panose="020B0604020202020204" pitchFamily="34" charset="0"/>
                <a:ea typeface="宋体" panose="02010600030101010101" pitchFamily="2" charset="-122"/>
                <a:cs typeface="宋体" panose="02010600030101010101" pitchFamily="2" charset="-122"/>
              </a:rPr>
              <a:t>02 Practical/applied context</a:t>
            </a:r>
          </a:p>
        </p:txBody>
      </p:sp>
    </p:spTree>
    <p:extLst>
      <p:ext uri="{BB962C8B-B14F-4D97-AF65-F5344CB8AC3E}">
        <p14:creationId xmlns:p14="http://schemas.microsoft.com/office/powerpoint/2010/main" val="426223788"/>
      </p:ext>
    </p:extLst>
  </p:cSld>
  <p:clrMapOvr>
    <a:masterClrMapping/>
  </p:clrMapOvr>
  <mc:AlternateContent xmlns:mc="http://schemas.openxmlformats.org/markup-compatibility/2006">
    <mc:Choice xmlns:p14="http://schemas.microsoft.com/office/powerpoint/2010/main" Requires="p14">
      <p:transition spd="slow" p14:dur="4400">
        <p14:honeycomb/>
      </p:transition>
    </mc:Choice>
    <mc:Fallback>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图片 3">
            <a:extLst>
              <a:ext uri="{FF2B5EF4-FFF2-40B4-BE49-F238E27FC236}">
                <a16:creationId xmlns:a16="http://schemas.microsoft.com/office/drawing/2014/main" id="{4F21A4EF-0FD3-428C-B40F-17E10E05B162}"/>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0" y="0"/>
            <a:ext cx="12192000" cy="6858000"/>
          </a:xfrm>
          <a:prstGeom prst="rect">
            <a:avLst/>
          </a:prstGeom>
        </p:spPr>
      </p:pic>
      <p:pic>
        <p:nvPicPr>
          <p:cNvPr id="3" name="图片 2">
            <a:extLst>
              <a:ext uri="{FF2B5EF4-FFF2-40B4-BE49-F238E27FC236}">
                <a16:creationId xmlns:a16="http://schemas.microsoft.com/office/drawing/2014/main" id="{48F13AA8-A986-4501-9F3A-5A21F106D643}"/>
              </a:ext>
            </a:extLst>
          </p:cNvPr>
          <p:cNvPicPr>
            <a:picLocks noChangeAspect="1"/>
          </p:cNvPicPr>
          <p:nvPr/>
        </p:nvPicPr>
        <p:blipFill>
          <a:blip r:embed="rId5">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flipV="1">
            <a:off x="9349847" y="4841750"/>
            <a:ext cx="2460294" cy="1655107"/>
          </a:xfrm>
          <a:prstGeom prst="rect">
            <a:avLst/>
          </a:prstGeom>
        </p:spPr>
      </p:pic>
      <p:grpSp>
        <p:nvGrpSpPr>
          <p:cNvPr id="6" name="组合 5">
            <a:extLst>
              <a:ext uri="{FF2B5EF4-FFF2-40B4-BE49-F238E27FC236}">
                <a16:creationId xmlns:a16="http://schemas.microsoft.com/office/drawing/2014/main" id="{5770272C-A897-4F5E-BC0C-FE5FBFB387B9}"/>
              </a:ext>
            </a:extLst>
          </p:cNvPr>
          <p:cNvGrpSpPr/>
          <p:nvPr/>
        </p:nvGrpSpPr>
        <p:grpSpPr>
          <a:xfrm>
            <a:off x="1640735" y="3646046"/>
            <a:ext cx="4426830" cy="568423"/>
            <a:chOff x="3043980" y="362046"/>
            <a:chExt cx="2568987" cy="568423"/>
          </a:xfrm>
        </p:grpSpPr>
        <p:grpSp>
          <p:nvGrpSpPr>
            <p:cNvPr id="7" name="组合 6">
              <a:extLst>
                <a:ext uri="{FF2B5EF4-FFF2-40B4-BE49-F238E27FC236}">
                  <a16:creationId xmlns:a16="http://schemas.microsoft.com/office/drawing/2014/main" id="{44BB6B0C-E233-4869-9DFD-1C87C46737E9}"/>
                </a:ext>
              </a:extLst>
            </p:cNvPr>
            <p:cNvGrpSpPr/>
            <p:nvPr>
              <p:custDataLst>
                <p:tags r:id="rId2"/>
              </p:custDataLst>
            </p:nvPr>
          </p:nvGrpSpPr>
          <p:grpSpPr>
            <a:xfrm>
              <a:off x="3043980" y="362046"/>
              <a:ext cx="2568987" cy="568423"/>
              <a:chOff x="3427770" y="1399334"/>
              <a:chExt cx="2568987" cy="568423"/>
            </a:xfrm>
            <a:solidFill>
              <a:srgbClr val="252B2B"/>
            </a:solidFill>
          </p:grpSpPr>
          <p:sp>
            <p:nvSpPr>
              <p:cNvPr id="9" name="Freeform 148">
                <a:extLst>
                  <a:ext uri="{FF2B5EF4-FFF2-40B4-BE49-F238E27FC236}">
                    <a16:creationId xmlns:a16="http://schemas.microsoft.com/office/drawing/2014/main" id="{BDC8E84A-366A-4125-A57D-04E96F18308B}"/>
                  </a:ext>
                </a:extLst>
              </p:cNvPr>
              <p:cNvSpPr>
                <a:spLocks/>
              </p:cNvSpPr>
              <p:nvPr/>
            </p:nvSpPr>
            <p:spPr bwMode="auto">
              <a:xfrm>
                <a:off x="3427770" y="1399334"/>
                <a:ext cx="1969464" cy="568423"/>
              </a:xfrm>
              <a:custGeom>
                <a:avLst/>
                <a:gdLst>
                  <a:gd name="T0" fmla="*/ 425 w 430"/>
                  <a:gd name="T1" fmla="*/ 45 h 96"/>
                  <a:gd name="T2" fmla="*/ 421 w 430"/>
                  <a:gd name="T3" fmla="*/ 42 h 96"/>
                  <a:gd name="T4" fmla="*/ 430 w 430"/>
                  <a:gd name="T5" fmla="*/ 37 h 96"/>
                  <a:gd name="T6" fmla="*/ 410 w 430"/>
                  <a:gd name="T7" fmla="*/ 35 h 96"/>
                  <a:gd name="T8" fmla="*/ 406 w 430"/>
                  <a:gd name="T9" fmla="*/ 30 h 96"/>
                  <a:gd name="T10" fmla="*/ 411 w 430"/>
                  <a:gd name="T11" fmla="*/ 24 h 96"/>
                  <a:gd name="T12" fmla="*/ 398 w 430"/>
                  <a:gd name="T13" fmla="*/ 23 h 96"/>
                  <a:gd name="T14" fmla="*/ 399 w 430"/>
                  <a:gd name="T15" fmla="*/ 21 h 96"/>
                  <a:gd name="T16" fmla="*/ 405 w 430"/>
                  <a:gd name="T17" fmla="*/ 17 h 96"/>
                  <a:gd name="T18" fmla="*/ 401 w 430"/>
                  <a:gd name="T19" fmla="*/ 15 h 96"/>
                  <a:gd name="T20" fmla="*/ 383 w 430"/>
                  <a:gd name="T21" fmla="*/ 13 h 96"/>
                  <a:gd name="T22" fmla="*/ 360 w 430"/>
                  <a:gd name="T23" fmla="*/ 9 h 96"/>
                  <a:gd name="T24" fmla="*/ 369 w 430"/>
                  <a:gd name="T25" fmla="*/ 5 h 96"/>
                  <a:gd name="T26" fmla="*/ 359 w 430"/>
                  <a:gd name="T27" fmla="*/ 4 h 96"/>
                  <a:gd name="T28" fmla="*/ 334 w 430"/>
                  <a:gd name="T29" fmla="*/ 3 h 96"/>
                  <a:gd name="T30" fmla="*/ 322 w 430"/>
                  <a:gd name="T31" fmla="*/ 2 h 96"/>
                  <a:gd name="T32" fmla="*/ 24 w 430"/>
                  <a:gd name="T33" fmla="*/ 6 h 96"/>
                  <a:gd name="T34" fmla="*/ 3 w 430"/>
                  <a:gd name="T35" fmla="*/ 16 h 96"/>
                  <a:gd name="T36" fmla="*/ 13 w 430"/>
                  <a:gd name="T37" fmla="*/ 22 h 96"/>
                  <a:gd name="T38" fmla="*/ 1 w 430"/>
                  <a:gd name="T39" fmla="*/ 38 h 96"/>
                  <a:gd name="T40" fmla="*/ 12 w 430"/>
                  <a:gd name="T41" fmla="*/ 45 h 96"/>
                  <a:gd name="T42" fmla="*/ 11 w 430"/>
                  <a:gd name="T43" fmla="*/ 51 h 96"/>
                  <a:gd name="T44" fmla="*/ 9 w 430"/>
                  <a:gd name="T45" fmla="*/ 55 h 96"/>
                  <a:gd name="T46" fmla="*/ 7 w 430"/>
                  <a:gd name="T47" fmla="*/ 63 h 96"/>
                  <a:gd name="T48" fmla="*/ 12 w 430"/>
                  <a:gd name="T49" fmla="*/ 70 h 96"/>
                  <a:gd name="T50" fmla="*/ 229 w 430"/>
                  <a:gd name="T51" fmla="*/ 94 h 96"/>
                  <a:gd name="T52" fmla="*/ 242 w 430"/>
                  <a:gd name="T53" fmla="*/ 94 h 96"/>
                  <a:gd name="T54" fmla="*/ 246 w 430"/>
                  <a:gd name="T55" fmla="*/ 94 h 96"/>
                  <a:gd name="T56" fmla="*/ 247 w 430"/>
                  <a:gd name="T57" fmla="*/ 93 h 96"/>
                  <a:gd name="T58" fmla="*/ 274 w 430"/>
                  <a:gd name="T59" fmla="*/ 91 h 96"/>
                  <a:gd name="T60" fmla="*/ 331 w 430"/>
                  <a:gd name="T61" fmla="*/ 85 h 96"/>
                  <a:gd name="T62" fmla="*/ 409 w 430"/>
                  <a:gd name="T63" fmla="*/ 65 h 96"/>
                  <a:gd name="T64" fmla="*/ 404 w 430"/>
                  <a:gd name="T65" fmla="*/ 62 h 96"/>
                  <a:gd name="T66" fmla="*/ 415 w 430"/>
                  <a:gd name="T67" fmla="*/ 58 h 96"/>
                  <a:gd name="T68" fmla="*/ 418 w 430"/>
                  <a:gd name="T69" fmla="*/ 55 h 96"/>
                  <a:gd name="T70" fmla="*/ 419 w 430"/>
                  <a:gd name="T71" fmla="*/ 53 h 96"/>
                  <a:gd name="T72" fmla="*/ 416 w 430"/>
                  <a:gd name="T73" fmla="*/ 50 h 96"/>
                  <a:gd name="T74" fmla="*/ 407 w 430"/>
                  <a:gd name="T75" fmla="*/ 48 h 9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430" h="96">
                    <a:moveTo>
                      <a:pt x="407" y="48"/>
                    </a:moveTo>
                    <a:cubicBezTo>
                      <a:pt x="415" y="49"/>
                      <a:pt x="419" y="46"/>
                      <a:pt x="425" y="45"/>
                    </a:cubicBezTo>
                    <a:cubicBezTo>
                      <a:pt x="410" y="45"/>
                      <a:pt x="410" y="45"/>
                      <a:pt x="410" y="45"/>
                    </a:cubicBezTo>
                    <a:cubicBezTo>
                      <a:pt x="413" y="43"/>
                      <a:pt x="417" y="43"/>
                      <a:pt x="421" y="42"/>
                    </a:cubicBezTo>
                    <a:cubicBezTo>
                      <a:pt x="420" y="41"/>
                      <a:pt x="420" y="41"/>
                      <a:pt x="420" y="41"/>
                    </a:cubicBezTo>
                    <a:cubicBezTo>
                      <a:pt x="422" y="39"/>
                      <a:pt x="426" y="37"/>
                      <a:pt x="430" y="37"/>
                    </a:cubicBezTo>
                    <a:cubicBezTo>
                      <a:pt x="427" y="37"/>
                      <a:pt x="427" y="37"/>
                      <a:pt x="427" y="37"/>
                    </a:cubicBezTo>
                    <a:cubicBezTo>
                      <a:pt x="421" y="37"/>
                      <a:pt x="411" y="38"/>
                      <a:pt x="410" y="35"/>
                    </a:cubicBezTo>
                    <a:cubicBezTo>
                      <a:pt x="414" y="33"/>
                      <a:pt x="416" y="32"/>
                      <a:pt x="420" y="31"/>
                    </a:cubicBezTo>
                    <a:cubicBezTo>
                      <a:pt x="406" y="30"/>
                      <a:pt x="406" y="30"/>
                      <a:pt x="406" y="30"/>
                    </a:cubicBezTo>
                    <a:cubicBezTo>
                      <a:pt x="407" y="28"/>
                      <a:pt x="413" y="29"/>
                      <a:pt x="414" y="27"/>
                    </a:cubicBezTo>
                    <a:cubicBezTo>
                      <a:pt x="405" y="27"/>
                      <a:pt x="420" y="25"/>
                      <a:pt x="411" y="24"/>
                    </a:cubicBezTo>
                    <a:cubicBezTo>
                      <a:pt x="416" y="23"/>
                      <a:pt x="416" y="23"/>
                      <a:pt x="416" y="23"/>
                    </a:cubicBezTo>
                    <a:cubicBezTo>
                      <a:pt x="398" y="23"/>
                      <a:pt x="398" y="23"/>
                      <a:pt x="398" y="23"/>
                    </a:cubicBezTo>
                    <a:cubicBezTo>
                      <a:pt x="401" y="22"/>
                      <a:pt x="406" y="22"/>
                      <a:pt x="410" y="21"/>
                    </a:cubicBezTo>
                    <a:cubicBezTo>
                      <a:pt x="399" y="21"/>
                      <a:pt x="399" y="21"/>
                      <a:pt x="399" y="21"/>
                    </a:cubicBezTo>
                    <a:cubicBezTo>
                      <a:pt x="399" y="21"/>
                      <a:pt x="400" y="20"/>
                      <a:pt x="400" y="20"/>
                    </a:cubicBezTo>
                    <a:cubicBezTo>
                      <a:pt x="399" y="18"/>
                      <a:pt x="407" y="20"/>
                      <a:pt x="405" y="17"/>
                    </a:cubicBezTo>
                    <a:cubicBezTo>
                      <a:pt x="401" y="17"/>
                      <a:pt x="401" y="17"/>
                      <a:pt x="401" y="17"/>
                    </a:cubicBezTo>
                    <a:cubicBezTo>
                      <a:pt x="398" y="17"/>
                      <a:pt x="400" y="15"/>
                      <a:pt x="401" y="15"/>
                    </a:cubicBezTo>
                    <a:cubicBezTo>
                      <a:pt x="398" y="13"/>
                      <a:pt x="391" y="15"/>
                      <a:pt x="389" y="13"/>
                    </a:cubicBezTo>
                    <a:cubicBezTo>
                      <a:pt x="383" y="13"/>
                      <a:pt x="383" y="13"/>
                      <a:pt x="383" y="13"/>
                    </a:cubicBezTo>
                    <a:cubicBezTo>
                      <a:pt x="376" y="10"/>
                      <a:pt x="366" y="13"/>
                      <a:pt x="358" y="10"/>
                    </a:cubicBezTo>
                    <a:cubicBezTo>
                      <a:pt x="359" y="10"/>
                      <a:pt x="359" y="9"/>
                      <a:pt x="360" y="9"/>
                    </a:cubicBezTo>
                    <a:cubicBezTo>
                      <a:pt x="358" y="9"/>
                      <a:pt x="356" y="9"/>
                      <a:pt x="355" y="9"/>
                    </a:cubicBezTo>
                    <a:cubicBezTo>
                      <a:pt x="359" y="7"/>
                      <a:pt x="367" y="8"/>
                      <a:pt x="369" y="5"/>
                    </a:cubicBezTo>
                    <a:cubicBezTo>
                      <a:pt x="366" y="3"/>
                      <a:pt x="362" y="6"/>
                      <a:pt x="358" y="4"/>
                    </a:cubicBezTo>
                    <a:cubicBezTo>
                      <a:pt x="359" y="4"/>
                      <a:pt x="359" y="4"/>
                      <a:pt x="359" y="4"/>
                    </a:cubicBezTo>
                    <a:cubicBezTo>
                      <a:pt x="333" y="4"/>
                      <a:pt x="333" y="4"/>
                      <a:pt x="333" y="4"/>
                    </a:cubicBezTo>
                    <a:cubicBezTo>
                      <a:pt x="334" y="3"/>
                      <a:pt x="334" y="3"/>
                      <a:pt x="334" y="3"/>
                    </a:cubicBezTo>
                    <a:cubicBezTo>
                      <a:pt x="330" y="2"/>
                      <a:pt x="326" y="5"/>
                      <a:pt x="322" y="3"/>
                    </a:cubicBezTo>
                    <a:cubicBezTo>
                      <a:pt x="322" y="2"/>
                      <a:pt x="322" y="2"/>
                      <a:pt x="322" y="2"/>
                    </a:cubicBezTo>
                    <a:cubicBezTo>
                      <a:pt x="262" y="4"/>
                      <a:pt x="207" y="6"/>
                      <a:pt x="146" y="6"/>
                    </a:cubicBezTo>
                    <a:cubicBezTo>
                      <a:pt x="106" y="11"/>
                      <a:pt x="65" y="0"/>
                      <a:pt x="24" y="6"/>
                    </a:cubicBezTo>
                    <a:cubicBezTo>
                      <a:pt x="18" y="8"/>
                      <a:pt x="5" y="9"/>
                      <a:pt x="10" y="14"/>
                    </a:cubicBezTo>
                    <a:cubicBezTo>
                      <a:pt x="3" y="16"/>
                      <a:pt x="3" y="16"/>
                      <a:pt x="3" y="16"/>
                    </a:cubicBezTo>
                    <a:cubicBezTo>
                      <a:pt x="7" y="19"/>
                      <a:pt x="7" y="19"/>
                      <a:pt x="7" y="19"/>
                    </a:cubicBezTo>
                    <a:cubicBezTo>
                      <a:pt x="16" y="17"/>
                      <a:pt x="9" y="21"/>
                      <a:pt x="13" y="22"/>
                    </a:cubicBezTo>
                    <a:cubicBezTo>
                      <a:pt x="7" y="24"/>
                      <a:pt x="7" y="28"/>
                      <a:pt x="3" y="30"/>
                    </a:cubicBezTo>
                    <a:cubicBezTo>
                      <a:pt x="0" y="33"/>
                      <a:pt x="6" y="36"/>
                      <a:pt x="1" y="38"/>
                    </a:cubicBezTo>
                    <a:cubicBezTo>
                      <a:pt x="3" y="38"/>
                      <a:pt x="3" y="39"/>
                      <a:pt x="4" y="39"/>
                    </a:cubicBezTo>
                    <a:cubicBezTo>
                      <a:pt x="4" y="42"/>
                      <a:pt x="8" y="44"/>
                      <a:pt x="12" y="45"/>
                    </a:cubicBezTo>
                    <a:cubicBezTo>
                      <a:pt x="10" y="46"/>
                      <a:pt x="10" y="47"/>
                      <a:pt x="10" y="48"/>
                    </a:cubicBezTo>
                    <a:cubicBezTo>
                      <a:pt x="16" y="49"/>
                      <a:pt x="8" y="50"/>
                      <a:pt x="11" y="51"/>
                    </a:cubicBezTo>
                    <a:cubicBezTo>
                      <a:pt x="7" y="51"/>
                      <a:pt x="11" y="54"/>
                      <a:pt x="6" y="54"/>
                    </a:cubicBezTo>
                    <a:cubicBezTo>
                      <a:pt x="9" y="55"/>
                      <a:pt x="9" y="55"/>
                      <a:pt x="9" y="55"/>
                    </a:cubicBezTo>
                    <a:cubicBezTo>
                      <a:pt x="6" y="57"/>
                      <a:pt x="6" y="57"/>
                      <a:pt x="6" y="57"/>
                    </a:cubicBezTo>
                    <a:cubicBezTo>
                      <a:pt x="8" y="59"/>
                      <a:pt x="7" y="61"/>
                      <a:pt x="7" y="63"/>
                    </a:cubicBezTo>
                    <a:cubicBezTo>
                      <a:pt x="7" y="65"/>
                      <a:pt x="11" y="66"/>
                      <a:pt x="14" y="67"/>
                    </a:cubicBezTo>
                    <a:cubicBezTo>
                      <a:pt x="15" y="68"/>
                      <a:pt x="13" y="69"/>
                      <a:pt x="12" y="70"/>
                    </a:cubicBezTo>
                    <a:cubicBezTo>
                      <a:pt x="13" y="74"/>
                      <a:pt x="17" y="78"/>
                      <a:pt x="26" y="81"/>
                    </a:cubicBezTo>
                    <a:cubicBezTo>
                      <a:pt x="85" y="95"/>
                      <a:pt x="158" y="96"/>
                      <a:pt x="229" y="94"/>
                    </a:cubicBezTo>
                    <a:cubicBezTo>
                      <a:pt x="228" y="95"/>
                      <a:pt x="227" y="95"/>
                      <a:pt x="226" y="95"/>
                    </a:cubicBezTo>
                    <a:cubicBezTo>
                      <a:pt x="232" y="95"/>
                      <a:pt x="236" y="93"/>
                      <a:pt x="242" y="94"/>
                    </a:cubicBezTo>
                    <a:cubicBezTo>
                      <a:pt x="239" y="95"/>
                      <a:pt x="239" y="95"/>
                      <a:pt x="239" y="95"/>
                    </a:cubicBezTo>
                    <a:cubicBezTo>
                      <a:pt x="242" y="95"/>
                      <a:pt x="244" y="95"/>
                      <a:pt x="246" y="94"/>
                    </a:cubicBezTo>
                    <a:cubicBezTo>
                      <a:pt x="245" y="94"/>
                      <a:pt x="245" y="94"/>
                      <a:pt x="245" y="94"/>
                    </a:cubicBezTo>
                    <a:cubicBezTo>
                      <a:pt x="247" y="93"/>
                      <a:pt x="247" y="93"/>
                      <a:pt x="247" y="93"/>
                    </a:cubicBezTo>
                    <a:cubicBezTo>
                      <a:pt x="249" y="93"/>
                      <a:pt x="251" y="93"/>
                      <a:pt x="253" y="93"/>
                    </a:cubicBezTo>
                    <a:cubicBezTo>
                      <a:pt x="257" y="92"/>
                      <a:pt x="268" y="92"/>
                      <a:pt x="274" y="91"/>
                    </a:cubicBezTo>
                    <a:cubicBezTo>
                      <a:pt x="276" y="92"/>
                      <a:pt x="279" y="92"/>
                      <a:pt x="281" y="91"/>
                    </a:cubicBezTo>
                    <a:cubicBezTo>
                      <a:pt x="299" y="90"/>
                      <a:pt x="315" y="88"/>
                      <a:pt x="331" y="85"/>
                    </a:cubicBezTo>
                    <a:cubicBezTo>
                      <a:pt x="334" y="83"/>
                      <a:pt x="342" y="85"/>
                      <a:pt x="344" y="81"/>
                    </a:cubicBezTo>
                    <a:cubicBezTo>
                      <a:pt x="368" y="79"/>
                      <a:pt x="387" y="70"/>
                      <a:pt x="409" y="65"/>
                    </a:cubicBezTo>
                    <a:cubicBezTo>
                      <a:pt x="398" y="64"/>
                      <a:pt x="398" y="64"/>
                      <a:pt x="398" y="64"/>
                    </a:cubicBezTo>
                    <a:cubicBezTo>
                      <a:pt x="400" y="63"/>
                      <a:pt x="402" y="62"/>
                      <a:pt x="404" y="62"/>
                    </a:cubicBezTo>
                    <a:cubicBezTo>
                      <a:pt x="402" y="61"/>
                      <a:pt x="402" y="61"/>
                      <a:pt x="402" y="61"/>
                    </a:cubicBezTo>
                    <a:cubicBezTo>
                      <a:pt x="415" y="58"/>
                      <a:pt x="415" y="58"/>
                      <a:pt x="415" y="58"/>
                    </a:cubicBezTo>
                    <a:cubicBezTo>
                      <a:pt x="414" y="58"/>
                      <a:pt x="412" y="58"/>
                      <a:pt x="411" y="57"/>
                    </a:cubicBezTo>
                    <a:cubicBezTo>
                      <a:pt x="418" y="55"/>
                      <a:pt x="418" y="55"/>
                      <a:pt x="418" y="55"/>
                    </a:cubicBezTo>
                    <a:cubicBezTo>
                      <a:pt x="417" y="55"/>
                      <a:pt x="416" y="56"/>
                      <a:pt x="415" y="55"/>
                    </a:cubicBezTo>
                    <a:cubicBezTo>
                      <a:pt x="419" y="53"/>
                      <a:pt x="419" y="53"/>
                      <a:pt x="419" y="53"/>
                    </a:cubicBezTo>
                    <a:cubicBezTo>
                      <a:pt x="414" y="53"/>
                      <a:pt x="409" y="55"/>
                      <a:pt x="405" y="53"/>
                    </a:cubicBezTo>
                    <a:cubicBezTo>
                      <a:pt x="407" y="51"/>
                      <a:pt x="413" y="52"/>
                      <a:pt x="416" y="50"/>
                    </a:cubicBezTo>
                    <a:cubicBezTo>
                      <a:pt x="404" y="50"/>
                      <a:pt x="404" y="50"/>
                      <a:pt x="404" y="50"/>
                    </a:cubicBezTo>
                    <a:cubicBezTo>
                      <a:pt x="404" y="49"/>
                      <a:pt x="406" y="49"/>
                      <a:pt x="407" y="4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solidFill>
                    <a:prstClr val="black"/>
                  </a:solidFill>
                  <a:latin typeface="Calibri"/>
                  <a:ea typeface="宋体" panose="02010600030101010101" pitchFamily="2" charset="-122"/>
                </a:endParaRPr>
              </a:p>
            </p:txBody>
          </p:sp>
          <p:sp>
            <p:nvSpPr>
              <p:cNvPr id="10" name="Freeform 148">
                <a:extLst>
                  <a:ext uri="{FF2B5EF4-FFF2-40B4-BE49-F238E27FC236}">
                    <a16:creationId xmlns:a16="http://schemas.microsoft.com/office/drawing/2014/main" id="{172D0CA2-C91F-4862-B0A9-4651EB028E30}"/>
                  </a:ext>
                </a:extLst>
              </p:cNvPr>
              <p:cNvSpPr>
                <a:spLocks/>
              </p:cNvSpPr>
              <p:nvPr/>
            </p:nvSpPr>
            <p:spPr bwMode="auto">
              <a:xfrm>
                <a:off x="4027293" y="1399334"/>
                <a:ext cx="1969464" cy="568423"/>
              </a:xfrm>
              <a:custGeom>
                <a:avLst/>
                <a:gdLst>
                  <a:gd name="T0" fmla="*/ 425 w 430"/>
                  <a:gd name="T1" fmla="*/ 45 h 96"/>
                  <a:gd name="T2" fmla="*/ 421 w 430"/>
                  <a:gd name="T3" fmla="*/ 42 h 96"/>
                  <a:gd name="T4" fmla="*/ 430 w 430"/>
                  <a:gd name="T5" fmla="*/ 37 h 96"/>
                  <a:gd name="T6" fmla="*/ 410 w 430"/>
                  <a:gd name="T7" fmla="*/ 35 h 96"/>
                  <a:gd name="T8" fmla="*/ 406 w 430"/>
                  <a:gd name="T9" fmla="*/ 30 h 96"/>
                  <a:gd name="T10" fmla="*/ 411 w 430"/>
                  <a:gd name="T11" fmla="*/ 24 h 96"/>
                  <a:gd name="T12" fmla="*/ 398 w 430"/>
                  <a:gd name="T13" fmla="*/ 23 h 96"/>
                  <a:gd name="T14" fmla="*/ 399 w 430"/>
                  <a:gd name="T15" fmla="*/ 21 h 96"/>
                  <a:gd name="T16" fmla="*/ 405 w 430"/>
                  <a:gd name="T17" fmla="*/ 17 h 96"/>
                  <a:gd name="T18" fmla="*/ 401 w 430"/>
                  <a:gd name="T19" fmla="*/ 15 h 96"/>
                  <a:gd name="T20" fmla="*/ 383 w 430"/>
                  <a:gd name="T21" fmla="*/ 13 h 96"/>
                  <a:gd name="T22" fmla="*/ 360 w 430"/>
                  <a:gd name="T23" fmla="*/ 9 h 96"/>
                  <a:gd name="T24" fmla="*/ 369 w 430"/>
                  <a:gd name="T25" fmla="*/ 5 h 96"/>
                  <a:gd name="T26" fmla="*/ 359 w 430"/>
                  <a:gd name="T27" fmla="*/ 4 h 96"/>
                  <a:gd name="T28" fmla="*/ 334 w 430"/>
                  <a:gd name="T29" fmla="*/ 3 h 96"/>
                  <a:gd name="T30" fmla="*/ 322 w 430"/>
                  <a:gd name="T31" fmla="*/ 2 h 96"/>
                  <a:gd name="T32" fmla="*/ 24 w 430"/>
                  <a:gd name="T33" fmla="*/ 6 h 96"/>
                  <a:gd name="T34" fmla="*/ 3 w 430"/>
                  <a:gd name="T35" fmla="*/ 16 h 96"/>
                  <a:gd name="T36" fmla="*/ 13 w 430"/>
                  <a:gd name="T37" fmla="*/ 22 h 96"/>
                  <a:gd name="T38" fmla="*/ 1 w 430"/>
                  <a:gd name="T39" fmla="*/ 38 h 96"/>
                  <a:gd name="T40" fmla="*/ 12 w 430"/>
                  <a:gd name="T41" fmla="*/ 45 h 96"/>
                  <a:gd name="T42" fmla="*/ 11 w 430"/>
                  <a:gd name="T43" fmla="*/ 51 h 96"/>
                  <a:gd name="T44" fmla="*/ 9 w 430"/>
                  <a:gd name="T45" fmla="*/ 55 h 96"/>
                  <a:gd name="T46" fmla="*/ 7 w 430"/>
                  <a:gd name="T47" fmla="*/ 63 h 96"/>
                  <a:gd name="T48" fmla="*/ 12 w 430"/>
                  <a:gd name="T49" fmla="*/ 70 h 96"/>
                  <a:gd name="T50" fmla="*/ 229 w 430"/>
                  <a:gd name="T51" fmla="*/ 94 h 96"/>
                  <a:gd name="T52" fmla="*/ 242 w 430"/>
                  <a:gd name="T53" fmla="*/ 94 h 96"/>
                  <a:gd name="T54" fmla="*/ 246 w 430"/>
                  <a:gd name="T55" fmla="*/ 94 h 96"/>
                  <a:gd name="T56" fmla="*/ 247 w 430"/>
                  <a:gd name="T57" fmla="*/ 93 h 96"/>
                  <a:gd name="T58" fmla="*/ 274 w 430"/>
                  <a:gd name="T59" fmla="*/ 91 h 96"/>
                  <a:gd name="T60" fmla="*/ 331 w 430"/>
                  <a:gd name="T61" fmla="*/ 85 h 96"/>
                  <a:gd name="T62" fmla="*/ 409 w 430"/>
                  <a:gd name="T63" fmla="*/ 65 h 96"/>
                  <a:gd name="T64" fmla="*/ 404 w 430"/>
                  <a:gd name="T65" fmla="*/ 62 h 96"/>
                  <a:gd name="T66" fmla="*/ 415 w 430"/>
                  <a:gd name="T67" fmla="*/ 58 h 96"/>
                  <a:gd name="T68" fmla="*/ 418 w 430"/>
                  <a:gd name="T69" fmla="*/ 55 h 96"/>
                  <a:gd name="T70" fmla="*/ 419 w 430"/>
                  <a:gd name="T71" fmla="*/ 53 h 96"/>
                  <a:gd name="T72" fmla="*/ 416 w 430"/>
                  <a:gd name="T73" fmla="*/ 50 h 96"/>
                  <a:gd name="T74" fmla="*/ 407 w 430"/>
                  <a:gd name="T75" fmla="*/ 48 h 9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430" h="96">
                    <a:moveTo>
                      <a:pt x="407" y="48"/>
                    </a:moveTo>
                    <a:cubicBezTo>
                      <a:pt x="415" y="49"/>
                      <a:pt x="419" y="46"/>
                      <a:pt x="425" y="45"/>
                    </a:cubicBezTo>
                    <a:cubicBezTo>
                      <a:pt x="410" y="45"/>
                      <a:pt x="410" y="45"/>
                      <a:pt x="410" y="45"/>
                    </a:cubicBezTo>
                    <a:cubicBezTo>
                      <a:pt x="413" y="43"/>
                      <a:pt x="417" y="43"/>
                      <a:pt x="421" y="42"/>
                    </a:cubicBezTo>
                    <a:cubicBezTo>
                      <a:pt x="420" y="41"/>
                      <a:pt x="420" y="41"/>
                      <a:pt x="420" y="41"/>
                    </a:cubicBezTo>
                    <a:cubicBezTo>
                      <a:pt x="422" y="39"/>
                      <a:pt x="426" y="37"/>
                      <a:pt x="430" y="37"/>
                    </a:cubicBezTo>
                    <a:cubicBezTo>
                      <a:pt x="427" y="37"/>
                      <a:pt x="427" y="37"/>
                      <a:pt x="427" y="37"/>
                    </a:cubicBezTo>
                    <a:cubicBezTo>
                      <a:pt x="421" y="37"/>
                      <a:pt x="411" y="38"/>
                      <a:pt x="410" y="35"/>
                    </a:cubicBezTo>
                    <a:cubicBezTo>
                      <a:pt x="414" y="33"/>
                      <a:pt x="416" y="32"/>
                      <a:pt x="420" y="31"/>
                    </a:cubicBezTo>
                    <a:cubicBezTo>
                      <a:pt x="406" y="30"/>
                      <a:pt x="406" y="30"/>
                      <a:pt x="406" y="30"/>
                    </a:cubicBezTo>
                    <a:cubicBezTo>
                      <a:pt x="407" y="28"/>
                      <a:pt x="413" y="29"/>
                      <a:pt x="414" y="27"/>
                    </a:cubicBezTo>
                    <a:cubicBezTo>
                      <a:pt x="405" y="27"/>
                      <a:pt x="420" y="25"/>
                      <a:pt x="411" y="24"/>
                    </a:cubicBezTo>
                    <a:cubicBezTo>
                      <a:pt x="416" y="23"/>
                      <a:pt x="416" y="23"/>
                      <a:pt x="416" y="23"/>
                    </a:cubicBezTo>
                    <a:cubicBezTo>
                      <a:pt x="398" y="23"/>
                      <a:pt x="398" y="23"/>
                      <a:pt x="398" y="23"/>
                    </a:cubicBezTo>
                    <a:cubicBezTo>
                      <a:pt x="401" y="22"/>
                      <a:pt x="406" y="22"/>
                      <a:pt x="410" y="21"/>
                    </a:cubicBezTo>
                    <a:cubicBezTo>
                      <a:pt x="399" y="21"/>
                      <a:pt x="399" y="21"/>
                      <a:pt x="399" y="21"/>
                    </a:cubicBezTo>
                    <a:cubicBezTo>
                      <a:pt x="399" y="21"/>
                      <a:pt x="400" y="20"/>
                      <a:pt x="400" y="20"/>
                    </a:cubicBezTo>
                    <a:cubicBezTo>
                      <a:pt x="399" y="18"/>
                      <a:pt x="407" y="20"/>
                      <a:pt x="405" y="17"/>
                    </a:cubicBezTo>
                    <a:cubicBezTo>
                      <a:pt x="401" y="17"/>
                      <a:pt x="401" y="17"/>
                      <a:pt x="401" y="17"/>
                    </a:cubicBezTo>
                    <a:cubicBezTo>
                      <a:pt x="398" y="17"/>
                      <a:pt x="400" y="15"/>
                      <a:pt x="401" y="15"/>
                    </a:cubicBezTo>
                    <a:cubicBezTo>
                      <a:pt x="398" y="13"/>
                      <a:pt x="391" y="15"/>
                      <a:pt x="389" y="13"/>
                    </a:cubicBezTo>
                    <a:cubicBezTo>
                      <a:pt x="383" y="13"/>
                      <a:pt x="383" y="13"/>
                      <a:pt x="383" y="13"/>
                    </a:cubicBezTo>
                    <a:cubicBezTo>
                      <a:pt x="376" y="10"/>
                      <a:pt x="366" y="13"/>
                      <a:pt x="358" y="10"/>
                    </a:cubicBezTo>
                    <a:cubicBezTo>
                      <a:pt x="359" y="10"/>
                      <a:pt x="359" y="9"/>
                      <a:pt x="360" y="9"/>
                    </a:cubicBezTo>
                    <a:cubicBezTo>
                      <a:pt x="358" y="9"/>
                      <a:pt x="356" y="9"/>
                      <a:pt x="355" y="9"/>
                    </a:cubicBezTo>
                    <a:cubicBezTo>
                      <a:pt x="359" y="7"/>
                      <a:pt x="367" y="8"/>
                      <a:pt x="369" y="5"/>
                    </a:cubicBezTo>
                    <a:cubicBezTo>
                      <a:pt x="366" y="3"/>
                      <a:pt x="362" y="6"/>
                      <a:pt x="358" y="4"/>
                    </a:cubicBezTo>
                    <a:cubicBezTo>
                      <a:pt x="359" y="4"/>
                      <a:pt x="359" y="4"/>
                      <a:pt x="359" y="4"/>
                    </a:cubicBezTo>
                    <a:cubicBezTo>
                      <a:pt x="333" y="4"/>
                      <a:pt x="333" y="4"/>
                      <a:pt x="333" y="4"/>
                    </a:cubicBezTo>
                    <a:cubicBezTo>
                      <a:pt x="334" y="3"/>
                      <a:pt x="334" y="3"/>
                      <a:pt x="334" y="3"/>
                    </a:cubicBezTo>
                    <a:cubicBezTo>
                      <a:pt x="330" y="2"/>
                      <a:pt x="326" y="5"/>
                      <a:pt x="322" y="3"/>
                    </a:cubicBezTo>
                    <a:cubicBezTo>
                      <a:pt x="322" y="2"/>
                      <a:pt x="322" y="2"/>
                      <a:pt x="322" y="2"/>
                    </a:cubicBezTo>
                    <a:cubicBezTo>
                      <a:pt x="262" y="4"/>
                      <a:pt x="207" y="6"/>
                      <a:pt x="146" y="6"/>
                    </a:cubicBezTo>
                    <a:cubicBezTo>
                      <a:pt x="106" y="11"/>
                      <a:pt x="65" y="0"/>
                      <a:pt x="24" y="6"/>
                    </a:cubicBezTo>
                    <a:cubicBezTo>
                      <a:pt x="18" y="8"/>
                      <a:pt x="5" y="9"/>
                      <a:pt x="10" y="14"/>
                    </a:cubicBezTo>
                    <a:cubicBezTo>
                      <a:pt x="3" y="16"/>
                      <a:pt x="3" y="16"/>
                      <a:pt x="3" y="16"/>
                    </a:cubicBezTo>
                    <a:cubicBezTo>
                      <a:pt x="7" y="19"/>
                      <a:pt x="7" y="19"/>
                      <a:pt x="7" y="19"/>
                    </a:cubicBezTo>
                    <a:cubicBezTo>
                      <a:pt x="16" y="17"/>
                      <a:pt x="9" y="21"/>
                      <a:pt x="13" y="22"/>
                    </a:cubicBezTo>
                    <a:cubicBezTo>
                      <a:pt x="7" y="24"/>
                      <a:pt x="7" y="28"/>
                      <a:pt x="3" y="30"/>
                    </a:cubicBezTo>
                    <a:cubicBezTo>
                      <a:pt x="0" y="33"/>
                      <a:pt x="6" y="36"/>
                      <a:pt x="1" y="38"/>
                    </a:cubicBezTo>
                    <a:cubicBezTo>
                      <a:pt x="3" y="38"/>
                      <a:pt x="3" y="39"/>
                      <a:pt x="4" y="39"/>
                    </a:cubicBezTo>
                    <a:cubicBezTo>
                      <a:pt x="4" y="42"/>
                      <a:pt x="8" y="44"/>
                      <a:pt x="12" y="45"/>
                    </a:cubicBezTo>
                    <a:cubicBezTo>
                      <a:pt x="10" y="46"/>
                      <a:pt x="10" y="47"/>
                      <a:pt x="10" y="48"/>
                    </a:cubicBezTo>
                    <a:cubicBezTo>
                      <a:pt x="16" y="49"/>
                      <a:pt x="8" y="50"/>
                      <a:pt x="11" y="51"/>
                    </a:cubicBezTo>
                    <a:cubicBezTo>
                      <a:pt x="7" y="51"/>
                      <a:pt x="11" y="54"/>
                      <a:pt x="6" y="54"/>
                    </a:cubicBezTo>
                    <a:cubicBezTo>
                      <a:pt x="9" y="55"/>
                      <a:pt x="9" y="55"/>
                      <a:pt x="9" y="55"/>
                    </a:cubicBezTo>
                    <a:cubicBezTo>
                      <a:pt x="6" y="57"/>
                      <a:pt x="6" y="57"/>
                      <a:pt x="6" y="57"/>
                    </a:cubicBezTo>
                    <a:cubicBezTo>
                      <a:pt x="8" y="59"/>
                      <a:pt x="7" y="61"/>
                      <a:pt x="7" y="63"/>
                    </a:cubicBezTo>
                    <a:cubicBezTo>
                      <a:pt x="7" y="65"/>
                      <a:pt x="11" y="66"/>
                      <a:pt x="14" y="67"/>
                    </a:cubicBezTo>
                    <a:cubicBezTo>
                      <a:pt x="15" y="68"/>
                      <a:pt x="13" y="69"/>
                      <a:pt x="12" y="70"/>
                    </a:cubicBezTo>
                    <a:cubicBezTo>
                      <a:pt x="13" y="74"/>
                      <a:pt x="17" y="78"/>
                      <a:pt x="26" y="81"/>
                    </a:cubicBezTo>
                    <a:cubicBezTo>
                      <a:pt x="85" y="95"/>
                      <a:pt x="158" y="96"/>
                      <a:pt x="229" y="94"/>
                    </a:cubicBezTo>
                    <a:cubicBezTo>
                      <a:pt x="228" y="95"/>
                      <a:pt x="227" y="95"/>
                      <a:pt x="226" y="95"/>
                    </a:cubicBezTo>
                    <a:cubicBezTo>
                      <a:pt x="232" y="95"/>
                      <a:pt x="236" y="93"/>
                      <a:pt x="242" y="94"/>
                    </a:cubicBezTo>
                    <a:cubicBezTo>
                      <a:pt x="239" y="95"/>
                      <a:pt x="239" y="95"/>
                      <a:pt x="239" y="95"/>
                    </a:cubicBezTo>
                    <a:cubicBezTo>
                      <a:pt x="242" y="95"/>
                      <a:pt x="244" y="95"/>
                      <a:pt x="246" y="94"/>
                    </a:cubicBezTo>
                    <a:cubicBezTo>
                      <a:pt x="245" y="94"/>
                      <a:pt x="245" y="94"/>
                      <a:pt x="245" y="94"/>
                    </a:cubicBezTo>
                    <a:cubicBezTo>
                      <a:pt x="247" y="93"/>
                      <a:pt x="247" y="93"/>
                      <a:pt x="247" y="93"/>
                    </a:cubicBezTo>
                    <a:cubicBezTo>
                      <a:pt x="249" y="93"/>
                      <a:pt x="251" y="93"/>
                      <a:pt x="253" y="93"/>
                    </a:cubicBezTo>
                    <a:cubicBezTo>
                      <a:pt x="257" y="92"/>
                      <a:pt x="268" y="92"/>
                      <a:pt x="274" y="91"/>
                    </a:cubicBezTo>
                    <a:cubicBezTo>
                      <a:pt x="276" y="92"/>
                      <a:pt x="279" y="92"/>
                      <a:pt x="281" y="91"/>
                    </a:cubicBezTo>
                    <a:cubicBezTo>
                      <a:pt x="299" y="90"/>
                      <a:pt x="315" y="88"/>
                      <a:pt x="331" y="85"/>
                    </a:cubicBezTo>
                    <a:cubicBezTo>
                      <a:pt x="334" y="83"/>
                      <a:pt x="342" y="85"/>
                      <a:pt x="344" y="81"/>
                    </a:cubicBezTo>
                    <a:cubicBezTo>
                      <a:pt x="368" y="79"/>
                      <a:pt x="387" y="70"/>
                      <a:pt x="409" y="65"/>
                    </a:cubicBezTo>
                    <a:cubicBezTo>
                      <a:pt x="398" y="64"/>
                      <a:pt x="398" y="64"/>
                      <a:pt x="398" y="64"/>
                    </a:cubicBezTo>
                    <a:cubicBezTo>
                      <a:pt x="400" y="63"/>
                      <a:pt x="402" y="62"/>
                      <a:pt x="404" y="62"/>
                    </a:cubicBezTo>
                    <a:cubicBezTo>
                      <a:pt x="402" y="61"/>
                      <a:pt x="402" y="61"/>
                      <a:pt x="402" y="61"/>
                    </a:cubicBezTo>
                    <a:cubicBezTo>
                      <a:pt x="415" y="58"/>
                      <a:pt x="415" y="58"/>
                      <a:pt x="415" y="58"/>
                    </a:cubicBezTo>
                    <a:cubicBezTo>
                      <a:pt x="414" y="58"/>
                      <a:pt x="412" y="58"/>
                      <a:pt x="411" y="57"/>
                    </a:cubicBezTo>
                    <a:cubicBezTo>
                      <a:pt x="418" y="55"/>
                      <a:pt x="418" y="55"/>
                      <a:pt x="418" y="55"/>
                    </a:cubicBezTo>
                    <a:cubicBezTo>
                      <a:pt x="417" y="55"/>
                      <a:pt x="416" y="56"/>
                      <a:pt x="415" y="55"/>
                    </a:cubicBezTo>
                    <a:cubicBezTo>
                      <a:pt x="419" y="53"/>
                      <a:pt x="419" y="53"/>
                      <a:pt x="419" y="53"/>
                    </a:cubicBezTo>
                    <a:cubicBezTo>
                      <a:pt x="414" y="53"/>
                      <a:pt x="409" y="55"/>
                      <a:pt x="405" y="53"/>
                    </a:cubicBezTo>
                    <a:cubicBezTo>
                      <a:pt x="407" y="51"/>
                      <a:pt x="413" y="52"/>
                      <a:pt x="416" y="50"/>
                    </a:cubicBezTo>
                    <a:cubicBezTo>
                      <a:pt x="404" y="50"/>
                      <a:pt x="404" y="50"/>
                      <a:pt x="404" y="50"/>
                    </a:cubicBezTo>
                    <a:cubicBezTo>
                      <a:pt x="404" y="49"/>
                      <a:pt x="406" y="49"/>
                      <a:pt x="407" y="4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solidFill>
                    <a:prstClr val="black"/>
                  </a:solidFill>
                  <a:latin typeface="Calibri"/>
                  <a:ea typeface="宋体" panose="02010600030101010101" pitchFamily="2" charset="-122"/>
                </a:endParaRPr>
              </a:p>
            </p:txBody>
          </p:sp>
        </p:grpSp>
        <p:sp>
          <p:nvSpPr>
            <p:cNvPr id="8" name="TextBox 7">
              <a:extLst>
                <a:ext uri="{FF2B5EF4-FFF2-40B4-BE49-F238E27FC236}">
                  <a16:creationId xmlns:a16="http://schemas.microsoft.com/office/drawing/2014/main" id="{53E48DD5-653C-40ED-8278-701D13734206}"/>
                </a:ext>
              </a:extLst>
            </p:cNvPr>
            <p:cNvSpPr txBox="1"/>
            <p:nvPr/>
          </p:nvSpPr>
          <p:spPr>
            <a:xfrm>
              <a:off x="3343742" y="415424"/>
              <a:ext cx="1969464" cy="461665"/>
            </a:xfrm>
            <a:prstGeom prst="rect">
              <a:avLst/>
            </a:prstGeom>
            <a:noFill/>
          </p:spPr>
          <p:txBody>
            <a:bodyPr wrap="square" rtlCol="0">
              <a:spAutoFit/>
            </a:bodyPr>
            <a:lstStyle/>
            <a:p>
              <a:r>
                <a:rPr lang="en" altLang="zh-CN" sz="2400" dirty="0">
                  <a:solidFill>
                    <a:prstClr val="white"/>
                  </a:solidFill>
                  <a:latin typeface="Arial Rounded MT Bold" panose="020F0704030504030204" pitchFamily="34" charset="0"/>
                  <a:ea typeface="楷体" panose="02010609060101010101" pitchFamily="49" charset="-122"/>
                </a:rPr>
                <a:t>Social media</a:t>
              </a:r>
              <a:endParaRPr lang="zh-CN" altLang="en-US" sz="2400" dirty="0">
                <a:solidFill>
                  <a:prstClr val="white"/>
                </a:solidFill>
                <a:latin typeface="Arial Rounded MT Bold" panose="020F0704030504030204" pitchFamily="34" charset="0"/>
                <a:ea typeface="楷体" panose="02010609060101010101" pitchFamily="49" charset="-122"/>
              </a:endParaRPr>
            </a:p>
          </p:txBody>
        </p:sp>
      </p:grpSp>
      <p:grpSp>
        <p:nvGrpSpPr>
          <p:cNvPr id="11" name="组合 10">
            <a:extLst>
              <a:ext uri="{FF2B5EF4-FFF2-40B4-BE49-F238E27FC236}">
                <a16:creationId xmlns:a16="http://schemas.microsoft.com/office/drawing/2014/main" id="{46CD3CF4-8CCA-46B2-811F-EA4F372DBA67}"/>
              </a:ext>
            </a:extLst>
          </p:cNvPr>
          <p:cNvGrpSpPr/>
          <p:nvPr/>
        </p:nvGrpSpPr>
        <p:grpSpPr>
          <a:xfrm>
            <a:off x="1640735" y="1085930"/>
            <a:ext cx="4088951" cy="568423"/>
            <a:chOff x="3043980" y="362046"/>
            <a:chExt cx="2568987" cy="568423"/>
          </a:xfrm>
        </p:grpSpPr>
        <p:grpSp>
          <p:nvGrpSpPr>
            <p:cNvPr id="12" name="组合 11">
              <a:extLst>
                <a:ext uri="{FF2B5EF4-FFF2-40B4-BE49-F238E27FC236}">
                  <a16:creationId xmlns:a16="http://schemas.microsoft.com/office/drawing/2014/main" id="{10D9E784-AB82-4DA1-A38B-7689430DB6B6}"/>
                </a:ext>
              </a:extLst>
            </p:cNvPr>
            <p:cNvGrpSpPr/>
            <p:nvPr>
              <p:custDataLst>
                <p:tags r:id="rId1"/>
              </p:custDataLst>
            </p:nvPr>
          </p:nvGrpSpPr>
          <p:grpSpPr>
            <a:xfrm>
              <a:off x="3043980" y="362046"/>
              <a:ext cx="2568987" cy="568423"/>
              <a:chOff x="3427770" y="1399334"/>
              <a:chExt cx="2568987" cy="568423"/>
            </a:xfrm>
            <a:solidFill>
              <a:srgbClr val="252B2B"/>
            </a:solidFill>
          </p:grpSpPr>
          <p:sp>
            <p:nvSpPr>
              <p:cNvPr id="14" name="Freeform 148">
                <a:extLst>
                  <a:ext uri="{FF2B5EF4-FFF2-40B4-BE49-F238E27FC236}">
                    <a16:creationId xmlns:a16="http://schemas.microsoft.com/office/drawing/2014/main" id="{BE7749F8-D7F2-4ACD-B8A3-E722E9B14BCC}"/>
                  </a:ext>
                </a:extLst>
              </p:cNvPr>
              <p:cNvSpPr>
                <a:spLocks/>
              </p:cNvSpPr>
              <p:nvPr/>
            </p:nvSpPr>
            <p:spPr bwMode="auto">
              <a:xfrm>
                <a:off x="3427770" y="1399334"/>
                <a:ext cx="1969464" cy="568423"/>
              </a:xfrm>
              <a:custGeom>
                <a:avLst/>
                <a:gdLst>
                  <a:gd name="T0" fmla="*/ 425 w 430"/>
                  <a:gd name="T1" fmla="*/ 45 h 96"/>
                  <a:gd name="T2" fmla="*/ 421 w 430"/>
                  <a:gd name="T3" fmla="*/ 42 h 96"/>
                  <a:gd name="T4" fmla="*/ 430 w 430"/>
                  <a:gd name="T5" fmla="*/ 37 h 96"/>
                  <a:gd name="T6" fmla="*/ 410 w 430"/>
                  <a:gd name="T7" fmla="*/ 35 h 96"/>
                  <a:gd name="T8" fmla="*/ 406 w 430"/>
                  <a:gd name="T9" fmla="*/ 30 h 96"/>
                  <a:gd name="T10" fmla="*/ 411 w 430"/>
                  <a:gd name="T11" fmla="*/ 24 h 96"/>
                  <a:gd name="T12" fmla="*/ 398 w 430"/>
                  <a:gd name="T13" fmla="*/ 23 h 96"/>
                  <a:gd name="T14" fmla="*/ 399 w 430"/>
                  <a:gd name="T15" fmla="*/ 21 h 96"/>
                  <a:gd name="T16" fmla="*/ 405 w 430"/>
                  <a:gd name="T17" fmla="*/ 17 h 96"/>
                  <a:gd name="T18" fmla="*/ 401 w 430"/>
                  <a:gd name="T19" fmla="*/ 15 h 96"/>
                  <a:gd name="T20" fmla="*/ 383 w 430"/>
                  <a:gd name="T21" fmla="*/ 13 h 96"/>
                  <a:gd name="T22" fmla="*/ 360 w 430"/>
                  <a:gd name="T23" fmla="*/ 9 h 96"/>
                  <a:gd name="T24" fmla="*/ 369 w 430"/>
                  <a:gd name="T25" fmla="*/ 5 h 96"/>
                  <a:gd name="T26" fmla="*/ 359 w 430"/>
                  <a:gd name="T27" fmla="*/ 4 h 96"/>
                  <a:gd name="T28" fmla="*/ 334 w 430"/>
                  <a:gd name="T29" fmla="*/ 3 h 96"/>
                  <a:gd name="T30" fmla="*/ 322 w 430"/>
                  <a:gd name="T31" fmla="*/ 2 h 96"/>
                  <a:gd name="T32" fmla="*/ 24 w 430"/>
                  <a:gd name="T33" fmla="*/ 6 h 96"/>
                  <a:gd name="T34" fmla="*/ 3 w 430"/>
                  <a:gd name="T35" fmla="*/ 16 h 96"/>
                  <a:gd name="T36" fmla="*/ 13 w 430"/>
                  <a:gd name="T37" fmla="*/ 22 h 96"/>
                  <a:gd name="T38" fmla="*/ 1 w 430"/>
                  <a:gd name="T39" fmla="*/ 38 h 96"/>
                  <a:gd name="T40" fmla="*/ 12 w 430"/>
                  <a:gd name="T41" fmla="*/ 45 h 96"/>
                  <a:gd name="T42" fmla="*/ 11 w 430"/>
                  <a:gd name="T43" fmla="*/ 51 h 96"/>
                  <a:gd name="T44" fmla="*/ 9 w 430"/>
                  <a:gd name="T45" fmla="*/ 55 h 96"/>
                  <a:gd name="T46" fmla="*/ 7 w 430"/>
                  <a:gd name="T47" fmla="*/ 63 h 96"/>
                  <a:gd name="T48" fmla="*/ 12 w 430"/>
                  <a:gd name="T49" fmla="*/ 70 h 96"/>
                  <a:gd name="T50" fmla="*/ 229 w 430"/>
                  <a:gd name="T51" fmla="*/ 94 h 96"/>
                  <a:gd name="T52" fmla="*/ 242 w 430"/>
                  <a:gd name="T53" fmla="*/ 94 h 96"/>
                  <a:gd name="T54" fmla="*/ 246 w 430"/>
                  <a:gd name="T55" fmla="*/ 94 h 96"/>
                  <a:gd name="T56" fmla="*/ 247 w 430"/>
                  <a:gd name="T57" fmla="*/ 93 h 96"/>
                  <a:gd name="T58" fmla="*/ 274 w 430"/>
                  <a:gd name="T59" fmla="*/ 91 h 96"/>
                  <a:gd name="T60" fmla="*/ 331 w 430"/>
                  <a:gd name="T61" fmla="*/ 85 h 96"/>
                  <a:gd name="T62" fmla="*/ 409 w 430"/>
                  <a:gd name="T63" fmla="*/ 65 h 96"/>
                  <a:gd name="T64" fmla="*/ 404 w 430"/>
                  <a:gd name="T65" fmla="*/ 62 h 96"/>
                  <a:gd name="T66" fmla="*/ 415 w 430"/>
                  <a:gd name="T67" fmla="*/ 58 h 96"/>
                  <a:gd name="T68" fmla="*/ 418 w 430"/>
                  <a:gd name="T69" fmla="*/ 55 h 96"/>
                  <a:gd name="T70" fmla="*/ 419 w 430"/>
                  <a:gd name="T71" fmla="*/ 53 h 96"/>
                  <a:gd name="T72" fmla="*/ 416 w 430"/>
                  <a:gd name="T73" fmla="*/ 50 h 96"/>
                  <a:gd name="T74" fmla="*/ 407 w 430"/>
                  <a:gd name="T75" fmla="*/ 48 h 9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430" h="96">
                    <a:moveTo>
                      <a:pt x="407" y="48"/>
                    </a:moveTo>
                    <a:cubicBezTo>
                      <a:pt x="415" y="49"/>
                      <a:pt x="419" y="46"/>
                      <a:pt x="425" y="45"/>
                    </a:cubicBezTo>
                    <a:cubicBezTo>
                      <a:pt x="410" y="45"/>
                      <a:pt x="410" y="45"/>
                      <a:pt x="410" y="45"/>
                    </a:cubicBezTo>
                    <a:cubicBezTo>
                      <a:pt x="413" y="43"/>
                      <a:pt x="417" y="43"/>
                      <a:pt x="421" y="42"/>
                    </a:cubicBezTo>
                    <a:cubicBezTo>
                      <a:pt x="420" y="41"/>
                      <a:pt x="420" y="41"/>
                      <a:pt x="420" y="41"/>
                    </a:cubicBezTo>
                    <a:cubicBezTo>
                      <a:pt x="422" y="39"/>
                      <a:pt x="426" y="37"/>
                      <a:pt x="430" y="37"/>
                    </a:cubicBezTo>
                    <a:cubicBezTo>
                      <a:pt x="427" y="37"/>
                      <a:pt x="427" y="37"/>
                      <a:pt x="427" y="37"/>
                    </a:cubicBezTo>
                    <a:cubicBezTo>
                      <a:pt x="421" y="37"/>
                      <a:pt x="411" y="38"/>
                      <a:pt x="410" y="35"/>
                    </a:cubicBezTo>
                    <a:cubicBezTo>
                      <a:pt x="414" y="33"/>
                      <a:pt x="416" y="32"/>
                      <a:pt x="420" y="31"/>
                    </a:cubicBezTo>
                    <a:cubicBezTo>
                      <a:pt x="406" y="30"/>
                      <a:pt x="406" y="30"/>
                      <a:pt x="406" y="30"/>
                    </a:cubicBezTo>
                    <a:cubicBezTo>
                      <a:pt x="407" y="28"/>
                      <a:pt x="413" y="29"/>
                      <a:pt x="414" y="27"/>
                    </a:cubicBezTo>
                    <a:cubicBezTo>
                      <a:pt x="405" y="27"/>
                      <a:pt x="420" y="25"/>
                      <a:pt x="411" y="24"/>
                    </a:cubicBezTo>
                    <a:cubicBezTo>
                      <a:pt x="416" y="23"/>
                      <a:pt x="416" y="23"/>
                      <a:pt x="416" y="23"/>
                    </a:cubicBezTo>
                    <a:cubicBezTo>
                      <a:pt x="398" y="23"/>
                      <a:pt x="398" y="23"/>
                      <a:pt x="398" y="23"/>
                    </a:cubicBezTo>
                    <a:cubicBezTo>
                      <a:pt x="401" y="22"/>
                      <a:pt x="406" y="22"/>
                      <a:pt x="410" y="21"/>
                    </a:cubicBezTo>
                    <a:cubicBezTo>
                      <a:pt x="399" y="21"/>
                      <a:pt x="399" y="21"/>
                      <a:pt x="399" y="21"/>
                    </a:cubicBezTo>
                    <a:cubicBezTo>
                      <a:pt x="399" y="21"/>
                      <a:pt x="400" y="20"/>
                      <a:pt x="400" y="20"/>
                    </a:cubicBezTo>
                    <a:cubicBezTo>
                      <a:pt x="399" y="18"/>
                      <a:pt x="407" y="20"/>
                      <a:pt x="405" y="17"/>
                    </a:cubicBezTo>
                    <a:cubicBezTo>
                      <a:pt x="401" y="17"/>
                      <a:pt x="401" y="17"/>
                      <a:pt x="401" y="17"/>
                    </a:cubicBezTo>
                    <a:cubicBezTo>
                      <a:pt x="398" y="17"/>
                      <a:pt x="400" y="15"/>
                      <a:pt x="401" y="15"/>
                    </a:cubicBezTo>
                    <a:cubicBezTo>
                      <a:pt x="398" y="13"/>
                      <a:pt x="391" y="15"/>
                      <a:pt x="389" y="13"/>
                    </a:cubicBezTo>
                    <a:cubicBezTo>
                      <a:pt x="383" y="13"/>
                      <a:pt x="383" y="13"/>
                      <a:pt x="383" y="13"/>
                    </a:cubicBezTo>
                    <a:cubicBezTo>
                      <a:pt x="376" y="10"/>
                      <a:pt x="366" y="13"/>
                      <a:pt x="358" y="10"/>
                    </a:cubicBezTo>
                    <a:cubicBezTo>
                      <a:pt x="359" y="10"/>
                      <a:pt x="359" y="9"/>
                      <a:pt x="360" y="9"/>
                    </a:cubicBezTo>
                    <a:cubicBezTo>
                      <a:pt x="358" y="9"/>
                      <a:pt x="356" y="9"/>
                      <a:pt x="355" y="9"/>
                    </a:cubicBezTo>
                    <a:cubicBezTo>
                      <a:pt x="359" y="7"/>
                      <a:pt x="367" y="8"/>
                      <a:pt x="369" y="5"/>
                    </a:cubicBezTo>
                    <a:cubicBezTo>
                      <a:pt x="366" y="3"/>
                      <a:pt x="362" y="6"/>
                      <a:pt x="358" y="4"/>
                    </a:cubicBezTo>
                    <a:cubicBezTo>
                      <a:pt x="359" y="4"/>
                      <a:pt x="359" y="4"/>
                      <a:pt x="359" y="4"/>
                    </a:cubicBezTo>
                    <a:cubicBezTo>
                      <a:pt x="333" y="4"/>
                      <a:pt x="333" y="4"/>
                      <a:pt x="333" y="4"/>
                    </a:cubicBezTo>
                    <a:cubicBezTo>
                      <a:pt x="334" y="3"/>
                      <a:pt x="334" y="3"/>
                      <a:pt x="334" y="3"/>
                    </a:cubicBezTo>
                    <a:cubicBezTo>
                      <a:pt x="330" y="2"/>
                      <a:pt x="326" y="5"/>
                      <a:pt x="322" y="3"/>
                    </a:cubicBezTo>
                    <a:cubicBezTo>
                      <a:pt x="322" y="2"/>
                      <a:pt x="322" y="2"/>
                      <a:pt x="322" y="2"/>
                    </a:cubicBezTo>
                    <a:cubicBezTo>
                      <a:pt x="262" y="4"/>
                      <a:pt x="207" y="6"/>
                      <a:pt x="146" y="6"/>
                    </a:cubicBezTo>
                    <a:cubicBezTo>
                      <a:pt x="106" y="11"/>
                      <a:pt x="65" y="0"/>
                      <a:pt x="24" y="6"/>
                    </a:cubicBezTo>
                    <a:cubicBezTo>
                      <a:pt x="18" y="8"/>
                      <a:pt x="5" y="9"/>
                      <a:pt x="10" y="14"/>
                    </a:cubicBezTo>
                    <a:cubicBezTo>
                      <a:pt x="3" y="16"/>
                      <a:pt x="3" y="16"/>
                      <a:pt x="3" y="16"/>
                    </a:cubicBezTo>
                    <a:cubicBezTo>
                      <a:pt x="7" y="19"/>
                      <a:pt x="7" y="19"/>
                      <a:pt x="7" y="19"/>
                    </a:cubicBezTo>
                    <a:cubicBezTo>
                      <a:pt x="16" y="17"/>
                      <a:pt x="9" y="21"/>
                      <a:pt x="13" y="22"/>
                    </a:cubicBezTo>
                    <a:cubicBezTo>
                      <a:pt x="7" y="24"/>
                      <a:pt x="7" y="28"/>
                      <a:pt x="3" y="30"/>
                    </a:cubicBezTo>
                    <a:cubicBezTo>
                      <a:pt x="0" y="33"/>
                      <a:pt x="6" y="36"/>
                      <a:pt x="1" y="38"/>
                    </a:cubicBezTo>
                    <a:cubicBezTo>
                      <a:pt x="3" y="38"/>
                      <a:pt x="3" y="39"/>
                      <a:pt x="4" y="39"/>
                    </a:cubicBezTo>
                    <a:cubicBezTo>
                      <a:pt x="4" y="42"/>
                      <a:pt x="8" y="44"/>
                      <a:pt x="12" y="45"/>
                    </a:cubicBezTo>
                    <a:cubicBezTo>
                      <a:pt x="10" y="46"/>
                      <a:pt x="10" y="47"/>
                      <a:pt x="10" y="48"/>
                    </a:cubicBezTo>
                    <a:cubicBezTo>
                      <a:pt x="16" y="49"/>
                      <a:pt x="8" y="50"/>
                      <a:pt x="11" y="51"/>
                    </a:cubicBezTo>
                    <a:cubicBezTo>
                      <a:pt x="7" y="51"/>
                      <a:pt x="11" y="54"/>
                      <a:pt x="6" y="54"/>
                    </a:cubicBezTo>
                    <a:cubicBezTo>
                      <a:pt x="9" y="55"/>
                      <a:pt x="9" y="55"/>
                      <a:pt x="9" y="55"/>
                    </a:cubicBezTo>
                    <a:cubicBezTo>
                      <a:pt x="6" y="57"/>
                      <a:pt x="6" y="57"/>
                      <a:pt x="6" y="57"/>
                    </a:cubicBezTo>
                    <a:cubicBezTo>
                      <a:pt x="8" y="59"/>
                      <a:pt x="7" y="61"/>
                      <a:pt x="7" y="63"/>
                    </a:cubicBezTo>
                    <a:cubicBezTo>
                      <a:pt x="7" y="65"/>
                      <a:pt x="11" y="66"/>
                      <a:pt x="14" y="67"/>
                    </a:cubicBezTo>
                    <a:cubicBezTo>
                      <a:pt x="15" y="68"/>
                      <a:pt x="13" y="69"/>
                      <a:pt x="12" y="70"/>
                    </a:cubicBezTo>
                    <a:cubicBezTo>
                      <a:pt x="13" y="74"/>
                      <a:pt x="17" y="78"/>
                      <a:pt x="26" y="81"/>
                    </a:cubicBezTo>
                    <a:cubicBezTo>
                      <a:pt x="85" y="95"/>
                      <a:pt x="158" y="96"/>
                      <a:pt x="229" y="94"/>
                    </a:cubicBezTo>
                    <a:cubicBezTo>
                      <a:pt x="228" y="95"/>
                      <a:pt x="227" y="95"/>
                      <a:pt x="226" y="95"/>
                    </a:cubicBezTo>
                    <a:cubicBezTo>
                      <a:pt x="232" y="95"/>
                      <a:pt x="236" y="93"/>
                      <a:pt x="242" y="94"/>
                    </a:cubicBezTo>
                    <a:cubicBezTo>
                      <a:pt x="239" y="95"/>
                      <a:pt x="239" y="95"/>
                      <a:pt x="239" y="95"/>
                    </a:cubicBezTo>
                    <a:cubicBezTo>
                      <a:pt x="242" y="95"/>
                      <a:pt x="244" y="95"/>
                      <a:pt x="246" y="94"/>
                    </a:cubicBezTo>
                    <a:cubicBezTo>
                      <a:pt x="245" y="94"/>
                      <a:pt x="245" y="94"/>
                      <a:pt x="245" y="94"/>
                    </a:cubicBezTo>
                    <a:cubicBezTo>
                      <a:pt x="247" y="93"/>
                      <a:pt x="247" y="93"/>
                      <a:pt x="247" y="93"/>
                    </a:cubicBezTo>
                    <a:cubicBezTo>
                      <a:pt x="249" y="93"/>
                      <a:pt x="251" y="93"/>
                      <a:pt x="253" y="93"/>
                    </a:cubicBezTo>
                    <a:cubicBezTo>
                      <a:pt x="257" y="92"/>
                      <a:pt x="268" y="92"/>
                      <a:pt x="274" y="91"/>
                    </a:cubicBezTo>
                    <a:cubicBezTo>
                      <a:pt x="276" y="92"/>
                      <a:pt x="279" y="92"/>
                      <a:pt x="281" y="91"/>
                    </a:cubicBezTo>
                    <a:cubicBezTo>
                      <a:pt x="299" y="90"/>
                      <a:pt x="315" y="88"/>
                      <a:pt x="331" y="85"/>
                    </a:cubicBezTo>
                    <a:cubicBezTo>
                      <a:pt x="334" y="83"/>
                      <a:pt x="342" y="85"/>
                      <a:pt x="344" y="81"/>
                    </a:cubicBezTo>
                    <a:cubicBezTo>
                      <a:pt x="368" y="79"/>
                      <a:pt x="387" y="70"/>
                      <a:pt x="409" y="65"/>
                    </a:cubicBezTo>
                    <a:cubicBezTo>
                      <a:pt x="398" y="64"/>
                      <a:pt x="398" y="64"/>
                      <a:pt x="398" y="64"/>
                    </a:cubicBezTo>
                    <a:cubicBezTo>
                      <a:pt x="400" y="63"/>
                      <a:pt x="402" y="62"/>
                      <a:pt x="404" y="62"/>
                    </a:cubicBezTo>
                    <a:cubicBezTo>
                      <a:pt x="402" y="61"/>
                      <a:pt x="402" y="61"/>
                      <a:pt x="402" y="61"/>
                    </a:cubicBezTo>
                    <a:cubicBezTo>
                      <a:pt x="415" y="58"/>
                      <a:pt x="415" y="58"/>
                      <a:pt x="415" y="58"/>
                    </a:cubicBezTo>
                    <a:cubicBezTo>
                      <a:pt x="414" y="58"/>
                      <a:pt x="412" y="58"/>
                      <a:pt x="411" y="57"/>
                    </a:cubicBezTo>
                    <a:cubicBezTo>
                      <a:pt x="418" y="55"/>
                      <a:pt x="418" y="55"/>
                      <a:pt x="418" y="55"/>
                    </a:cubicBezTo>
                    <a:cubicBezTo>
                      <a:pt x="417" y="55"/>
                      <a:pt x="416" y="56"/>
                      <a:pt x="415" y="55"/>
                    </a:cubicBezTo>
                    <a:cubicBezTo>
                      <a:pt x="419" y="53"/>
                      <a:pt x="419" y="53"/>
                      <a:pt x="419" y="53"/>
                    </a:cubicBezTo>
                    <a:cubicBezTo>
                      <a:pt x="414" y="53"/>
                      <a:pt x="409" y="55"/>
                      <a:pt x="405" y="53"/>
                    </a:cubicBezTo>
                    <a:cubicBezTo>
                      <a:pt x="407" y="51"/>
                      <a:pt x="413" y="52"/>
                      <a:pt x="416" y="50"/>
                    </a:cubicBezTo>
                    <a:cubicBezTo>
                      <a:pt x="404" y="50"/>
                      <a:pt x="404" y="50"/>
                      <a:pt x="404" y="50"/>
                    </a:cubicBezTo>
                    <a:cubicBezTo>
                      <a:pt x="404" y="49"/>
                      <a:pt x="406" y="49"/>
                      <a:pt x="407" y="4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solidFill>
                    <a:prstClr val="black"/>
                  </a:solidFill>
                  <a:latin typeface="Calibri"/>
                  <a:ea typeface="宋体" panose="02010600030101010101" pitchFamily="2" charset="-122"/>
                </a:endParaRPr>
              </a:p>
            </p:txBody>
          </p:sp>
          <p:sp>
            <p:nvSpPr>
              <p:cNvPr id="15" name="Freeform 148">
                <a:extLst>
                  <a:ext uri="{FF2B5EF4-FFF2-40B4-BE49-F238E27FC236}">
                    <a16:creationId xmlns:a16="http://schemas.microsoft.com/office/drawing/2014/main" id="{F5469097-B032-4828-9290-A8C7060467CA}"/>
                  </a:ext>
                </a:extLst>
              </p:cNvPr>
              <p:cNvSpPr>
                <a:spLocks/>
              </p:cNvSpPr>
              <p:nvPr/>
            </p:nvSpPr>
            <p:spPr bwMode="auto">
              <a:xfrm>
                <a:off x="4027293" y="1399334"/>
                <a:ext cx="1969464" cy="568423"/>
              </a:xfrm>
              <a:custGeom>
                <a:avLst/>
                <a:gdLst>
                  <a:gd name="T0" fmla="*/ 425 w 430"/>
                  <a:gd name="T1" fmla="*/ 45 h 96"/>
                  <a:gd name="T2" fmla="*/ 421 w 430"/>
                  <a:gd name="T3" fmla="*/ 42 h 96"/>
                  <a:gd name="T4" fmla="*/ 430 w 430"/>
                  <a:gd name="T5" fmla="*/ 37 h 96"/>
                  <a:gd name="T6" fmla="*/ 410 w 430"/>
                  <a:gd name="T7" fmla="*/ 35 h 96"/>
                  <a:gd name="T8" fmla="*/ 406 w 430"/>
                  <a:gd name="T9" fmla="*/ 30 h 96"/>
                  <a:gd name="T10" fmla="*/ 411 w 430"/>
                  <a:gd name="T11" fmla="*/ 24 h 96"/>
                  <a:gd name="T12" fmla="*/ 398 w 430"/>
                  <a:gd name="T13" fmla="*/ 23 h 96"/>
                  <a:gd name="T14" fmla="*/ 399 w 430"/>
                  <a:gd name="T15" fmla="*/ 21 h 96"/>
                  <a:gd name="T16" fmla="*/ 405 w 430"/>
                  <a:gd name="T17" fmla="*/ 17 h 96"/>
                  <a:gd name="T18" fmla="*/ 401 w 430"/>
                  <a:gd name="T19" fmla="*/ 15 h 96"/>
                  <a:gd name="T20" fmla="*/ 383 w 430"/>
                  <a:gd name="T21" fmla="*/ 13 h 96"/>
                  <a:gd name="T22" fmla="*/ 360 w 430"/>
                  <a:gd name="T23" fmla="*/ 9 h 96"/>
                  <a:gd name="T24" fmla="*/ 369 w 430"/>
                  <a:gd name="T25" fmla="*/ 5 h 96"/>
                  <a:gd name="T26" fmla="*/ 359 w 430"/>
                  <a:gd name="T27" fmla="*/ 4 h 96"/>
                  <a:gd name="T28" fmla="*/ 334 w 430"/>
                  <a:gd name="T29" fmla="*/ 3 h 96"/>
                  <a:gd name="T30" fmla="*/ 322 w 430"/>
                  <a:gd name="T31" fmla="*/ 2 h 96"/>
                  <a:gd name="T32" fmla="*/ 24 w 430"/>
                  <a:gd name="T33" fmla="*/ 6 h 96"/>
                  <a:gd name="T34" fmla="*/ 3 w 430"/>
                  <a:gd name="T35" fmla="*/ 16 h 96"/>
                  <a:gd name="T36" fmla="*/ 13 w 430"/>
                  <a:gd name="T37" fmla="*/ 22 h 96"/>
                  <a:gd name="T38" fmla="*/ 1 w 430"/>
                  <a:gd name="T39" fmla="*/ 38 h 96"/>
                  <a:gd name="T40" fmla="*/ 12 w 430"/>
                  <a:gd name="T41" fmla="*/ 45 h 96"/>
                  <a:gd name="T42" fmla="*/ 11 w 430"/>
                  <a:gd name="T43" fmla="*/ 51 h 96"/>
                  <a:gd name="T44" fmla="*/ 9 w 430"/>
                  <a:gd name="T45" fmla="*/ 55 h 96"/>
                  <a:gd name="T46" fmla="*/ 7 w 430"/>
                  <a:gd name="T47" fmla="*/ 63 h 96"/>
                  <a:gd name="T48" fmla="*/ 12 w 430"/>
                  <a:gd name="T49" fmla="*/ 70 h 96"/>
                  <a:gd name="T50" fmla="*/ 229 w 430"/>
                  <a:gd name="T51" fmla="*/ 94 h 96"/>
                  <a:gd name="T52" fmla="*/ 242 w 430"/>
                  <a:gd name="T53" fmla="*/ 94 h 96"/>
                  <a:gd name="T54" fmla="*/ 246 w 430"/>
                  <a:gd name="T55" fmla="*/ 94 h 96"/>
                  <a:gd name="T56" fmla="*/ 247 w 430"/>
                  <a:gd name="T57" fmla="*/ 93 h 96"/>
                  <a:gd name="T58" fmla="*/ 274 w 430"/>
                  <a:gd name="T59" fmla="*/ 91 h 96"/>
                  <a:gd name="T60" fmla="*/ 331 w 430"/>
                  <a:gd name="T61" fmla="*/ 85 h 96"/>
                  <a:gd name="T62" fmla="*/ 409 w 430"/>
                  <a:gd name="T63" fmla="*/ 65 h 96"/>
                  <a:gd name="T64" fmla="*/ 404 w 430"/>
                  <a:gd name="T65" fmla="*/ 62 h 96"/>
                  <a:gd name="T66" fmla="*/ 415 w 430"/>
                  <a:gd name="T67" fmla="*/ 58 h 96"/>
                  <a:gd name="T68" fmla="*/ 418 w 430"/>
                  <a:gd name="T69" fmla="*/ 55 h 96"/>
                  <a:gd name="T70" fmla="*/ 419 w 430"/>
                  <a:gd name="T71" fmla="*/ 53 h 96"/>
                  <a:gd name="T72" fmla="*/ 416 w 430"/>
                  <a:gd name="T73" fmla="*/ 50 h 96"/>
                  <a:gd name="T74" fmla="*/ 407 w 430"/>
                  <a:gd name="T75" fmla="*/ 48 h 9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430" h="96">
                    <a:moveTo>
                      <a:pt x="407" y="48"/>
                    </a:moveTo>
                    <a:cubicBezTo>
                      <a:pt x="415" y="49"/>
                      <a:pt x="419" y="46"/>
                      <a:pt x="425" y="45"/>
                    </a:cubicBezTo>
                    <a:cubicBezTo>
                      <a:pt x="410" y="45"/>
                      <a:pt x="410" y="45"/>
                      <a:pt x="410" y="45"/>
                    </a:cubicBezTo>
                    <a:cubicBezTo>
                      <a:pt x="413" y="43"/>
                      <a:pt x="417" y="43"/>
                      <a:pt x="421" y="42"/>
                    </a:cubicBezTo>
                    <a:cubicBezTo>
                      <a:pt x="420" y="41"/>
                      <a:pt x="420" y="41"/>
                      <a:pt x="420" y="41"/>
                    </a:cubicBezTo>
                    <a:cubicBezTo>
                      <a:pt x="422" y="39"/>
                      <a:pt x="426" y="37"/>
                      <a:pt x="430" y="37"/>
                    </a:cubicBezTo>
                    <a:cubicBezTo>
                      <a:pt x="427" y="37"/>
                      <a:pt x="427" y="37"/>
                      <a:pt x="427" y="37"/>
                    </a:cubicBezTo>
                    <a:cubicBezTo>
                      <a:pt x="421" y="37"/>
                      <a:pt x="411" y="38"/>
                      <a:pt x="410" y="35"/>
                    </a:cubicBezTo>
                    <a:cubicBezTo>
                      <a:pt x="414" y="33"/>
                      <a:pt x="416" y="32"/>
                      <a:pt x="420" y="31"/>
                    </a:cubicBezTo>
                    <a:cubicBezTo>
                      <a:pt x="406" y="30"/>
                      <a:pt x="406" y="30"/>
                      <a:pt x="406" y="30"/>
                    </a:cubicBezTo>
                    <a:cubicBezTo>
                      <a:pt x="407" y="28"/>
                      <a:pt x="413" y="29"/>
                      <a:pt x="414" y="27"/>
                    </a:cubicBezTo>
                    <a:cubicBezTo>
                      <a:pt x="405" y="27"/>
                      <a:pt x="420" y="25"/>
                      <a:pt x="411" y="24"/>
                    </a:cubicBezTo>
                    <a:cubicBezTo>
                      <a:pt x="416" y="23"/>
                      <a:pt x="416" y="23"/>
                      <a:pt x="416" y="23"/>
                    </a:cubicBezTo>
                    <a:cubicBezTo>
                      <a:pt x="398" y="23"/>
                      <a:pt x="398" y="23"/>
                      <a:pt x="398" y="23"/>
                    </a:cubicBezTo>
                    <a:cubicBezTo>
                      <a:pt x="401" y="22"/>
                      <a:pt x="406" y="22"/>
                      <a:pt x="410" y="21"/>
                    </a:cubicBezTo>
                    <a:cubicBezTo>
                      <a:pt x="399" y="21"/>
                      <a:pt x="399" y="21"/>
                      <a:pt x="399" y="21"/>
                    </a:cubicBezTo>
                    <a:cubicBezTo>
                      <a:pt x="399" y="21"/>
                      <a:pt x="400" y="20"/>
                      <a:pt x="400" y="20"/>
                    </a:cubicBezTo>
                    <a:cubicBezTo>
                      <a:pt x="399" y="18"/>
                      <a:pt x="407" y="20"/>
                      <a:pt x="405" y="17"/>
                    </a:cubicBezTo>
                    <a:cubicBezTo>
                      <a:pt x="401" y="17"/>
                      <a:pt x="401" y="17"/>
                      <a:pt x="401" y="17"/>
                    </a:cubicBezTo>
                    <a:cubicBezTo>
                      <a:pt x="398" y="17"/>
                      <a:pt x="400" y="15"/>
                      <a:pt x="401" y="15"/>
                    </a:cubicBezTo>
                    <a:cubicBezTo>
                      <a:pt x="398" y="13"/>
                      <a:pt x="391" y="15"/>
                      <a:pt x="389" y="13"/>
                    </a:cubicBezTo>
                    <a:cubicBezTo>
                      <a:pt x="383" y="13"/>
                      <a:pt x="383" y="13"/>
                      <a:pt x="383" y="13"/>
                    </a:cubicBezTo>
                    <a:cubicBezTo>
                      <a:pt x="376" y="10"/>
                      <a:pt x="366" y="13"/>
                      <a:pt x="358" y="10"/>
                    </a:cubicBezTo>
                    <a:cubicBezTo>
                      <a:pt x="359" y="10"/>
                      <a:pt x="359" y="9"/>
                      <a:pt x="360" y="9"/>
                    </a:cubicBezTo>
                    <a:cubicBezTo>
                      <a:pt x="358" y="9"/>
                      <a:pt x="356" y="9"/>
                      <a:pt x="355" y="9"/>
                    </a:cubicBezTo>
                    <a:cubicBezTo>
                      <a:pt x="359" y="7"/>
                      <a:pt x="367" y="8"/>
                      <a:pt x="369" y="5"/>
                    </a:cubicBezTo>
                    <a:cubicBezTo>
                      <a:pt x="366" y="3"/>
                      <a:pt x="362" y="6"/>
                      <a:pt x="358" y="4"/>
                    </a:cubicBezTo>
                    <a:cubicBezTo>
                      <a:pt x="359" y="4"/>
                      <a:pt x="359" y="4"/>
                      <a:pt x="359" y="4"/>
                    </a:cubicBezTo>
                    <a:cubicBezTo>
                      <a:pt x="333" y="4"/>
                      <a:pt x="333" y="4"/>
                      <a:pt x="333" y="4"/>
                    </a:cubicBezTo>
                    <a:cubicBezTo>
                      <a:pt x="334" y="3"/>
                      <a:pt x="334" y="3"/>
                      <a:pt x="334" y="3"/>
                    </a:cubicBezTo>
                    <a:cubicBezTo>
                      <a:pt x="330" y="2"/>
                      <a:pt x="326" y="5"/>
                      <a:pt x="322" y="3"/>
                    </a:cubicBezTo>
                    <a:cubicBezTo>
                      <a:pt x="322" y="2"/>
                      <a:pt x="322" y="2"/>
                      <a:pt x="322" y="2"/>
                    </a:cubicBezTo>
                    <a:cubicBezTo>
                      <a:pt x="262" y="4"/>
                      <a:pt x="207" y="6"/>
                      <a:pt x="146" y="6"/>
                    </a:cubicBezTo>
                    <a:cubicBezTo>
                      <a:pt x="106" y="11"/>
                      <a:pt x="65" y="0"/>
                      <a:pt x="24" y="6"/>
                    </a:cubicBezTo>
                    <a:cubicBezTo>
                      <a:pt x="18" y="8"/>
                      <a:pt x="5" y="9"/>
                      <a:pt x="10" y="14"/>
                    </a:cubicBezTo>
                    <a:cubicBezTo>
                      <a:pt x="3" y="16"/>
                      <a:pt x="3" y="16"/>
                      <a:pt x="3" y="16"/>
                    </a:cubicBezTo>
                    <a:cubicBezTo>
                      <a:pt x="7" y="19"/>
                      <a:pt x="7" y="19"/>
                      <a:pt x="7" y="19"/>
                    </a:cubicBezTo>
                    <a:cubicBezTo>
                      <a:pt x="16" y="17"/>
                      <a:pt x="9" y="21"/>
                      <a:pt x="13" y="22"/>
                    </a:cubicBezTo>
                    <a:cubicBezTo>
                      <a:pt x="7" y="24"/>
                      <a:pt x="7" y="28"/>
                      <a:pt x="3" y="30"/>
                    </a:cubicBezTo>
                    <a:cubicBezTo>
                      <a:pt x="0" y="33"/>
                      <a:pt x="6" y="36"/>
                      <a:pt x="1" y="38"/>
                    </a:cubicBezTo>
                    <a:cubicBezTo>
                      <a:pt x="3" y="38"/>
                      <a:pt x="3" y="39"/>
                      <a:pt x="4" y="39"/>
                    </a:cubicBezTo>
                    <a:cubicBezTo>
                      <a:pt x="4" y="42"/>
                      <a:pt x="8" y="44"/>
                      <a:pt x="12" y="45"/>
                    </a:cubicBezTo>
                    <a:cubicBezTo>
                      <a:pt x="10" y="46"/>
                      <a:pt x="10" y="47"/>
                      <a:pt x="10" y="48"/>
                    </a:cubicBezTo>
                    <a:cubicBezTo>
                      <a:pt x="16" y="49"/>
                      <a:pt x="8" y="50"/>
                      <a:pt x="11" y="51"/>
                    </a:cubicBezTo>
                    <a:cubicBezTo>
                      <a:pt x="7" y="51"/>
                      <a:pt x="11" y="54"/>
                      <a:pt x="6" y="54"/>
                    </a:cubicBezTo>
                    <a:cubicBezTo>
                      <a:pt x="9" y="55"/>
                      <a:pt x="9" y="55"/>
                      <a:pt x="9" y="55"/>
                    </a:cubicBezTo>
                    <a:cubicBezTo>
                      <a:pt x="6" y="57"/>
                      <a:pt x="6" y="57"/>
                      <a:pt x="6" y="57"/>
                    </a:cubicBezTo>
                    <a:cubicBezTo>
                      <a:pt x="8" y="59"/>
                      <a:pt x="7" y="61"/>
                      <a:pt x="7" y="63"/>
                    </a:cubicBezTo>
                    <a:cubicBezTo>
                      <a:pt x="7" y="65"/>
                      <a:pt x="11" y="66"/>
                      <a:pt x="14" y="67"/>
                    </a:cubicBezTo>
                    <a:cubicBezTo>
                      <a:pt x="15" y="68"/>
                      <a:pt x="13" y="69"/>
                      <a:pt x="12" y="70"/>
                    </a:cubicBezTo>
                    <a:cubicBezTo>
                      <a:pt x="13" y="74"/>
                      <a:pt x="17" y="78"/>
                      <a:pt x="26" y="81"/>
                    </a:cubicBezTo>
                    <a:cubicBezTo>
                      <a:pt x="85" y="95"/>
                      <a:pt x="158" y="96"/>
                      <a:pt x="229" y="94"/>
                    </a:cubicBezTo>
                    <a:cubicBezTo>
                      <a:pt x="228" y="95"/>
                      <a:pt x="227" y="95"/>
                      <a:pt x="226" y="95"/>
                    </a:cubicBezTo>
                    <a:cubicBezTo>
                      <a:pt x="232" y="95"/>
                      <a:pt x="236" y="93"/>
                      <a:pt x="242" y="94"/>
                    </a:cubicBezTo>
                    <a:cubicBezTo>
                      <a:pt x="239" y="95"/>
                      <a:pt x="239" y="95"/>
                      <a:pt x="239" y="95"/>
                    </a:cubicBezTo>
                    <a:cubicBezTo>
                      <a:pt x="242" y="95"/>
                      <a:pt x="244" y="95"/>
                      <a:pt x="246" y="94"/>
                    </a:cubicBezTo>
                    <a:cubicBezTo>
                      <a:pt x="245" y="94"/>
                      <a:pt x="245" y="94"/>
                      <a:pt x="245" y="94"/>
                    </a:cubicBezTo>
                    <a:cubicBezTo>
                      <a:pt x="247" y="93"/>
                      <a:pt x="247" y="93"/>
                      <a:pt x="247" y="93"/>
                    </a:cubicBezTo>
                    <a:cubicBezTo>
                      <a:pt x="249" y="93"/>
                      <a:pt x="251" y="93"/>
                      <a:pt x="253" y="93"/>
                    </a:cubicBezTo>
                    <a:cubicBezTo>
                      <a:pt x="257" y="92"/>
                      <a:pt x="268" y="92"/>
                      <a:pt x="274" y="91"/>
                    </a:cubicBezTo>
                    <a:cubicBezTo>
                      <a:pt x="276" y="92"/>
                      <a:pt x="279" y="92"/>
                      <a:pt x="281" y="91"/>
                    </a:cubicBezTo>
                    <a:cubicBezTo>
                      <a:pt x="299" y="90"/>
                      <a:pt x="315" y="88"/>
                      <a:pt x="331" y="85"/>
                    </a:cubicBezTo>
                    <a:cubicBezTo>
                      <a:pt x="334" y="83"/>
                      <a:pt x="342" y="85"/>
                      <a:pt x="344" y="81"/>
                    </a:cubicBezTo>
                    <a:cubicBezTo>
                      <a:pt x="368" y="79"/>
                      <a:pt x="387" y="70"/>
                      <a:pt x="409" y="65"/>
                    </a:cubicBezTo>
                    <a:cubicBezTo>
                      <a:pt x="398" y="64"/>
                      <a:pt x="398" y="64"/>
                      <a:pt x="398" y="64"/>
                    </a:cubicBezTo>
                    <a:cubicBezTo>
                      <a:pt x="400" y="63"/>
                      <a:pt x="402" y="62"/>
                      <a:pt x="404" y="62"/>
                    </a:cubicBezTo>
                    <a:cubicBezTo>
                      <a:pt x="402" y="61"/>
                      <a:pt x="402" y="61"/>
                      <a:pt x="402" y="61"/>
                    </a:cubicBezTo>
                    <a:cubicBezTo>
                      <a:pt x="415" y="58"/>
                      <a:pt x="415" y="58"/>
                      <a:pt x="415" y="58"/>
                    </a:cubicBezTo>
                    <a:cubicBezTo>
                      <a:pt x="414" y="58"/>
                      <a:pt x="412" y="58"/>
                      <a:pt x="411" y="57"/>
                    </a:cubicBezTo>
                    <a:cubicBezTo>
                      <a:pt x="418" y="55"/>
                      <a:pt x="418" y="55"/>
                      <a:pt x="418" y="55"/>
                    </a:cubicBezTo>
                    <a:cubicBezTo>
                      <a:pt x="417" y="55"/>
                      <a:pt x="416" y="56"/>
                      <a:pt x="415" y="55"/>
                    </a:cubicBezTo>
                    <a:cubicBezTo>
                      <a:pt x="419" y="53"/>
                      <a:pt x="419" y="53"/>
                      <a:pt x="419" y="53"/>
                    </a:cubicBezTo>
                    <a:cubicBezTo>
                      <a:pt x="414" y="53"/>
                      <a:pt x="409" y="55"/>
                      <a:pt x="405" y="53"/>
                    </a:cubicBezTo>
                    <a:cubicBezTo>
                      <a:pt x="407" y="51"/>
                      <a:pt x="413" y="52"/>
                      <a:pt x="416" y="50"/>
                    </a:cubicBezTo>
                    <a:cubicBezTo>
                      <a:pt x="404" y="50"/>
                      <a:pt x="404" y="50"/>
                      <a:pt x="404" y="50"/>
                    </a:cubicBezTo>
                    <a:cubicBezTo>
                      <a:pt x="404" y="49"/>
                      <a:pt x="406" y="49"/>
                      <a:pt x="407" y="4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solidFill>
                    <a:prstClr val="black"/>
                  </a:solidFill>
                  <a:latin typeface="Calibri"/>
                  <a:ea typeface="宋体" panose="02010600030101010101" pitchFamily="2" charset="-122"/>
                </a:endParaRPr>
              </a:p>
            </p:txBody>
          </p:sp>
        </p:grpSp>
        <p:sp>
          <p:nvSpPr>
            <p:cNvPr id="13" name="TextBox 7">
              <a:extLst>
                <a:ext uri="{FF2B5EF4-FFF2-40B4-BE49-F238E27FC236}">
                  <a16:creationId xmlns:a16="http://schemas.microsoft.com/office/drawing/2014/main" id="{7651C749-7272-41A8-90F9-0D5DF2A82699}"/>
                </a:ext>
              </a:extLst>
            </p:cNvPr>
            <p:cNvSpPr txBox="1"/>
            <p:nvPr/>
          </p:nvSpPr>
          <p:spPr>
            <a:xfrm>
              <a:off x="3343742" y="415424"/>
              <a:ext cx="1969464" cy="461665"/>
            </a:xfrm>
            <a:prstGeom prst="rect">
              <a:avLst/>
            </a:prstGeom>
            <a:noFill/>
          </p:spPr>
          <p:txBody>
            <a:bodyPr wrap="square" rtlCol="0">
              <a:spAutoFit/>
            </a:bodyPr>
            <a:lstStyle/>
            <a:p>
              <a:r>
                <a:rPr lang="en-US" altLang="zh-CN" sz="2400" dirty="0">
                  <a:solidFill>
                    <a:prstClr val="white"/>
                  </a:solidFill>
                  <a:latin typeface="Arial Rounded MT Bold" panose="020F0704030504030204" pitchFamily="34" charset="0"/>
                  <a:ea typeface="楷体" panose="02010609060101010101" pitchFamily="49" charset="-122"/>
                </a:rPr>
                <a:t>Tourism</a:t>
              </a:r>
              <a:r>
                <a:rPr lang="zh-CN" altLang="en-US" sz="2400" dirty="0">
                  <a:solidFill>
                    <a:prstClr val="white"/>
                  </a:solidFill>
                  <a:latin typeface="Arial Rounded MT Bold" panose="020F0704030504030204" pitchFamily="34" charset="0"/>
                  <a:ea typeface="楷体" panose="02010609060101010101" pitchFamily="49" charset="-122"/>
                </a:rPr>
                <a:t> </a:t>
              </a:r>
              <a:r>
                <a:rPr lang="en-US" altLang="zh-CN" sz="2400" dirty="0">
                  <a:solidFill>
                    <a:prstClr val="white"/>
                  </a:solidFill>
                  <a:latin typeface="Arial Rounded MT Bold" panose="020F0704030504030204" pitchFamily="34" charset="0"/>
                  <a:ea typeface="楷体" panose="02010609060101010101" pitchFamily="49" charset="-122"/>
                </a:rPr>
                <a:t>industry</a:t>
              </a:r>
              <a:r>
                <a:rPr lang="zh-CN" altLang="en-US" sz="2400" dirty="0">
                  <a:solidFill>
                    <a:prstClr val="white"/>
                  </a:solidFill>
                  <a:latin typeface="Arial Rounded MT Bold" panose="020F0704030504030204" pitchFamily="34" charset="0"/>
                  <a:ea typeface="楷体" panose="02010609060101010101" pitchFamily="49" charset="-122"/>
                </a:rPr>
                <a:t> </a:t>
              </a:r>
            </a:p>
          </p:txBody>
        </p:sp>
      </p:grpSp>
      <p:sp>
        <p:nvSpPr>
          <p:cNvPr id="16" name="文本框 15">
            <a:extLst>
              <a:ext uri="{FF2B5EF4-FFF2-40B4-BE49-F238E27FC236}">
                <a16:creationId xmlns:a16="http://schemas.microsoft.com/office/drawing/2014/main" id="{A7CE917E-583E-4C95-8E92-BEBF7F30AE7F}"/>
              </a:ext>
            </a:extLst>
          </p:cNvPr>
          <p:cNvSpPr txBox="1"/>
          <p:nvPr/>
        </p:nvSpPr>
        <p:spPr>
          <a:xfrm>
            <a:off x="1640735" y="1816195"/>
            <a:ext cx="9344480" cy="400110"/>
          </a:xfrm>
          <a:prstGeom prst="rect">
            <a:avLst/>
          </a:prstGeom>
          <a:noFill/>
        </p:spPr>
        <p:txBody>
          <a:bodyPr vert="horz" wrap="square" rtlCol="0">
            <a:spAutoFit/>
          </a:bodyPr>
          <a:lstStyle/>
          <a:p>
            <a:r>
              <a:rPr lang="en-US" altLang="zh-CN" sz="2000" dirty="0">
                <a:latin typeface="Times New Roman" panose="02020603050405020304" pitchFamily="18" charset="0"/>
                <a:cs typeface="Times New Roman" panose="02020603050405020304" pitchFamily="18" charset="0"/>
              </a:rPr>
              <a:t>Tourism in the post-pandemic era is a great challenge.</a:t>
            </a:r>
            <a:r>
              <a:rPr lang="zh-CN" altLang="zh-CN" sz="2000" dirty="0">
                <a:latin typeface="Times New Roman" panose="02020603050405020304" pitchFamily="18" charset="0"/>
                <a:cs typeface="Times New Roman" panose="02020603050405020304" pitchFamily="18" charset="0"/>
              </a:rPr>
              <a:t> </a:t>
            </a:r>
            <a:endParaRPr lang="zh-CN" altLang="en-US" sz="2000" dirty="0">
              <a:latin typeface="Times New Roman" panose="02020603050405020304" pitchFamily="18" charset="0"/>
              <a:cs typeface="Times New Roman" panose="02020603050405020304" pitchFamily="18" charset="0"/>
            </a:endParaRPr>
          </a:p>
        </p:txBody>
      </p:sp>
      <p:sp>
        <p:nvSpPr>
          <p:cNvPr id="17" name="文本框 16">
            <a:extLst>
              <a:ext uri="{FF2B5EF4-FFF2-40B4-BE49-F238E27FC236}">
                <a16:creationId xmlns:a16="http://schemas.microsoft.com/office/drawing/2014/main" id="{190248FC-2259-4924-85A8-EFEB13B7E129}"/>
              </a:ext>
            </a:extLst>
          </p:cNvPr>
          <p:cNvSpPr txBox="1"/>
          <p:nvPr/>
        </p:nvSpPr>
        <p:spPr>
          <a:xfrm>
            <a:off x="1640735" y="4437673"/>
            <a:ext cx="9344480" cy="400110"/>
          </a:xfrm>
          <a:prstGeom prst="rect">
            <a:avLst/>
          </a:prstGeom>
          <a:noFill/>
        </p:spPr>
        <p:txBody>
          <a:bodyPr vert="horz" wrap="square" rtlCol="0">
            <a:spAutoFit/>
          </a:bodyPr>
          <a:lstStyle/>
          <a:p>
            <a:r>
              <a:rPr lang="en-US" altLang="zh-CN" sz="2000" dirty="0">
                <a:latin typeface="Times New Roman" panose="02020603050405020304" pitchFamily="18" charset="0"/>
                <a:cs typeface="Times New Roman" panose="02020603050405020304" pitchFamily="18" charset="0"/>
              </a:rPr>
              <a:t>Different effects in different cultures, countries and environments.</a:t>
            </a:r>
            <a:r>
              <a:rPr lang="zh-CN" altLang="zh-CN" sz="2000" dirty="0">
                <a:latin typeface="Times New Roman" panose="02020603050405020304" pitchFamily="18" charset="0"/>
                <a:cs typeface="Times New Roman" panose="02020603050405020304" pitchFamily="18" charset="0"/>
              </a:rPr>
              <a:t> </a:t>
            </a:r>
            <a:endParaRPr lang="zh-CN" altLang="en-US" sz="2000" dirty="0">
              <a:latin typeface="Times New Roman" panose="02020603050405020304" pitchFamily="18" charset="0"/>
              <a:cs typeface="Times New Roman" panose="02020603050405020304" pitchFamily="18" charset="0"/>
            </a:endParaRPr>
          </a:p>
        </p:txBody>
      </p:sp>
      <p:pic>
        <p:nvPicPr>
          <p:cNvPr id="18" name="Picture 2" descr="Creative Writing - Learning and Enterprise College">
            <a:extLst>
              <a:ext uri="{FF2B5EF4-FFF2-40B4-BE49-F238E27FC236}">
                <a16:creationId xmlns:a16="http://schemas.microsoft.com/office/drawing/2014/main" id="{82397500-B4A3-904A-8DA4-6157CE0CD182}"/>
              </a:ext>
            </a:extLst>
          </p:cNvPr>
          <p:cNvPicPr>
            <a:picLocks noChangeAspect="1" noChangeArrowheads="1"/>
          </p:cNvPicPr>
          <p:nvPr/>
        </p:nvPicPr>
        <p:blipFill>
          <a:blip r:embed="rId6">
            <a:extLst>
              <a:ext uri="{BEBA8EAE-BF5A-486C-A8C5-ECC9F3942E4B}">
                <a14:imgProps xmlns:a14="http://schemas.microsoft.com/office/drawing/2010/main">
                  <a14:imgLayer r:embed="rId7">
                    <a14:imgEffect>
                      <a14:backgroundRemoval t="10000" b="90000" l="10000" r="90000"/>
                    </a14:imgEffect>
                  </a14:imgLayer>
                </a14:imgProps>
              </a:ext>
              <a:ext uri="{28A0092B-C50C-407E-A947-70E740481C1C}">
                <a14:useLocalDpi xmlns:a14="http://schemas.microsoft.com/office/drawing/2010/main" val="0"/>
              </a:ext>
            </a:extLst>
          </a:blip>
          <a:srcRect/>
          <a:stretch>
            <a:fillRect/>
          </a:stretch>
        </p:blipFill>
        <p:spPr bwMode="auto">
          <a:xfrm rot="18909972">
            <a:off x="-60802" y="-144676"/>
            <a:ext cx="2023982" cy="2023982"/>
          </a:xfrm>
          <a:prstGeom prst="rect">
            <a:avLst/>
          </a:prstGeom>
          <a:noFill/>
          <a:extLst>
            <a:ext uri="{909E8E84-426E-40DD-AFC4-6F175D3DCCD1}">
              <a14:hiddenFill xmlns:a14="http://schemas.microsoft.com/office/drawing/2010/main">
                <a:solidFill>
                  <a:srgbClr val="FFFFFF"/>
                </a:solidFill>
              </a14:hiddenFill>
            </a:ext>
          </a:extLst>
        </p:spPr>
      </p:pic>
      <p:pic>
        <p:nvPicPr>
          <p:cNvPr id="20" name="图片 19" descr="图片包含 户外艺术系列&#10;&#10;已生成极高可信度的说明">
            <a:extLst>
              <a:ext uri="{FF2B5EF4-FFF2-40B4-BE49-F238E27FC236}">
                <a16:creationId xmlns:a16="http://schemas.microsoft.com/office/drawing/2014/main" id="{923F94D6-2690-454F-9F17-063B4615AFCF}"/>
              </a:ext>
            </a:extLst>
          </p:cNvPr>
          <p:cNvPicPr>
            <a:picLocks noChangeAspect="1"/>
          </p:cNvPicPr>
          <p:nvPr/>
        </p:nvPicPr>
        <p:blipFill rotWithShape="1">
          <a:blip r:embed="rId8">
            <a:extLst>
              <a:ext uri="{28A0092B-C50C-407E-A947-70E740481C1C}">
                <a14:useLocalDpi xmlns:a14="http://schemas.microsoft.com/office/drawing/2010/main" val="0"/>
              </a:ext>
            </a:extLst>
          </a:blip>
          <a:srcRect r="40256" b="20500"/>
          <a:stretch/>
        </p:blipFill>
        <p:spPr>
          <a:xfrm rot="18944913">
            <a:off x="8343253" y="-2764876"/>
            <a:ext cx="3867061" cy="6963258"/>
          </a:xfrm>
          <a:prstGeom prst="rect">
            <a:avLst/>
          </a:prstGeom>
        </p:spPr>
      </p:pic>
    </p:spTree>
    <p:extLst>
      <p:ext uri="{BB962C8B-B14F-4D97-AF65-F5344CB8AC3E}">
        <p14:creationId xmlns:p14="http://schemas.microsoft.com/office/powerpoint/2010/main" val="2009727107"/>
      </p:ext>
    </p:extLst>
  </p:cSld>
  <p:clrMapOvr>
    <a:masterClrMapping/>
  </p:clrMapOvr>
  <mc:AlternateContent xmlns:mc="http://schemas.openxmlformats.org/markup-compatibility/2006">
    <mc:Choice xmlns:p14="http://schemas.microsoft.com/office/powerpoint/2010/main" Requires="p14">
      <p:transition spd="slow" p14:dur="2000">
        <p14:prism isContent="1"/>
      </p:transition>
    </mc:Choice>
    <mc:Fallback>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图片 4" descr="图片包含 游戏机, 灯光&#10;&#10;描述已自动生成">
            <a:extLst>
              <a:ext uri="{FF2B5EF4-FFF2-40B4-BE49-F238E27FC236}">
                <a16:creationId xmlns:a16="http://schemas.microsoft.com/office/drawing/2014/main" id="{5F7C68E6-8B44-1B48-874F-5F1AEB8F87E2}"/>
              </a:ext>
            </a:extLst>
          </p:cNvPr>
          <p:cNvPicPr>
            <a:picLocks noChangeAspect="1"/>
          </p:cNvPicPr>
          <p:nvPr/>
        </p:nvPicPr>
        <p:blipFill>
          <a:blip r:embed="rId2">
            <a:alphaModFix amt="85000"/>
            <a:extLst>
              <a:ext uri="{28A0092B-C50C-407E-A947-70E740481C1C}">
                <a14:useLocalDpi xmlns:a14="http://schemas.microsoft.com/office/drawing/2010/main" val="0"/>
              </a:ext>
            </a:extLst>
          </a:blip>
          <a:stretch>
            <a:fillRect/>
          </a:stretch>
        </p:blipFill>
        <p:spPr>
          <a:xfrm>
            <a:off x="-483183" y="0"/>
            <a:ext cx="13568270" cy="6858000"/>
          </a:xfrm>
          <a:prstGeom prst="rect">
            <a:avLst/>
          </a:prstGeom>
        </p:spPr>
      </p:pic>
      <p:sp>
        <p:nvSpPr>
          <p:cNvPr id="3" name="矩形 2">
            <a:extLst>
              <a:ext uri="{FF2B5EF4-FFF2-40B4-BE49-F238E27FC236}">
                <a16:creationId xmlns:a16="http://schemas.microsoft.com/office/drawing/2014/main" id="{1D8677D9-6084-074C-A0E2-CE8ACBB990F8}"/>
              </a:ext>
            </a:extLst>
          </p:cNvPr>
          <p:cNvSpPr/>
          <p:nvPr/>
        </p:nvSpPr>
        <p:spPr>
          <a:xfrm>
            <a:off x="2331696" y="3075057"/>
            <a:ext cx="9492443" cy="707886"/>
          </a:xfrm>
          <a:prstGeom prst="rect">
            <a:avLst/>
          </a:prstGeom>
          <a:noFill/>
        </p:spPr>
        <p:txBody>
          <a:bodyPr wrap="square" lIns="91440" tIns="45720" rIns="91440" bIns="45720">
            <a:spAutoFit/>
            <a:scene3d>
              <a:camera prst="orthographicFront"/>
              <a:lightRig rig="soft" dir="t">
                <a:rot lat="0" lon="0" rev="15600000"/>
              </a:lightRig>
            </a:scene3d>
            <a:sp3d extrusionH="57150" prstMaterial="softEdge">
              <a:bevelT w="25400" h="38100"/>
            </a:sp3d>
          </a:bodyPr>
          <a:lstStyle/>
          <a:p>
            <a:r>
              <a:rPr lang="en" altLang="zh-CN" sz="4000" dirty="0">
                <a:ln w="0"/>
                <a:effectLst>
                  <a:outerShdw blurRad="38100" dist="19050" dir="2700000" algn="tl" rotWithShape="0">
                    <a:schemeClr val="dk1">
                      <a:alpha val="40000"/>
                    </a:schemeClr>
                  </a:outerShdw>
                </a:effectLst>
                <a:latin typeface="Arial" panose="020B0604020202020204" pitchFamily="34" charset="0"/>
                <a:ea typeface="宋体" panose="02010600030101010101" pitchFamily="2" charset="-122"/>
                <a:cs typeface="宋体" panose="02010600030101010101" pitchFamily="2" charset="-122"/>
              </a:rPr>
              <a:t>0</a:t>
            </a:r>
            <a:r>
              <a:rPr lang="en-US" altLang="zh-CN" sz="4000" dirty="0">
                <a:ln w="0"/>
                <a:effectLst>
                  <a:outerShdw blurRad="38100" dist="19050" dir="2700000" algn="tl" rotWithShape="0">
                    <a:schemeClr val="dk1">
                      <a:alpha val="40000"/>
                    </a:schemeClr>
                  </a:outerShdw>
                </a:effectLst>
                <a:latin typeface="Arial" panose="020B0604020202020204" pitchFamily="34" charset="0"/>
                <a:ea typeface="宋体" panose="02010600030101010101" pitchFamily="2" charset="-122"/>
                <a:cs typeface="宋体" panose="02010600030101010101" pitchFamily="2" charset="-122"/>
              </a:rPr>
              <a:t>3</a:t>
            </a:r>
            <a:r>
              <a:rPr lang="en" altLang="zh-CN" sz="4000" dirty="0">
                <a:ln w="0"/>
                <a:effectLst>
                  <a:outerShdw blurRad="38100" dist="19050" dir="2700000" algn="tl" rotWithShape="0">
                    <a:schemeClr val="dk1">
                      <a:alpha val="40000"/>
                    </a:schemeClr>
                  </a:outerShdw>
                </a:effectLst>
                <a:latin typeface="Arial" panose="020B0604020202020204" pitchFamily="34" charset="0"/>
                <a:ea typeface="宋体" panose="02010600030101010101" pitchFamily="2" charset="-122"/>
                <a:cs typeface="宋体" panose="02010600030101010101" pitchFamily="2" charset="-122"/>
              </a:rPr>
              <a:t> Academic contextual information</a:t>
            </a:r>
          </a:p>
        </p:txBody>
      </p:sp>
    </p:spTree>
    <p:extLst>
      <p:ext uri="{BB962C8B-B14F-4D97-AF65-F5344CB8AC3E}">
        <p14:creationId xmlns:p14="http://schemas.microsoft.com/office/powerpoint/2010/main" val="3991178996"/>
      </p:ext>
    </p:extLst>
  </p:cSld>
  <p:clrMapOvr>
    <a:masterClrMapping/>
  </p:clrMapOvr>
  <mc:AlternateContent xmlns:mc="http://schemas.openxmlformats.org/markup-compatibility/2006">
    <mc:Choice xmlns:p14="http://schemas.microsoft.com/office/powerpoint/2010/main" Requires="p14">
      <p:transition spd="slow" p14:dur="2000">
        <p14:ferris dir="l"/>
      </p:transition>
    </mc:Choice>
    <mc:Fallback>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图片 3">
            <a:extLst>
              <a:ext uri="{FF2B5EF4-FFF2-40B4-BE49-F238E27FC236}">
                <a16:creationId xmlns:a16="http://schemas.microsoft.com/office/drawing/2014/main" id="{4F21A4EF-0FD3-428C-B40F-17E10E05B162}"/>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1" y="0"/>
            <a:ext cx="12192000" cy="6858000"/>
          </a:xfrm>
          <a:prstGeom prst="rect">
            <a:avLst/>
          </a:prstGeom>
        </p:spPr>
      </p:pic>
      <p:sp>
        <p:nvSpPr>
          <p:cNvPr id="3" name="Freeform 113">
            <a:extLst>
              <a:ext uri="{FF2B5EF4-FFF2-40B4-BE49-F238E27FC236}">
                <a16:creationId xmlns:a16="http://schemas.microsoft.com/office/drawing/2014/main" id="{CBF71F25-A6E5-48AE-86AC-3080C1433823}"/>
              </a:ext>
            </a:extLst>
          </p:cNvPr>
          <p:cNvSpPr>
            <a:spLocks noEditPoints="1"/>
          </p:cNvSpPr>
          <p:nvPr/>
        </p:nvSpPr>
        <p:spPr bwMode="auto">
          <a:xfrm>
            <a:off x="10361193" y="4838424"/>
            <a:ext cx="1830807" cy="1660016"/>
          </a:xfrm>
          <a:custGeom>
            <a:avLst/>
            <a:gdLst>
              <a:gd name="T0" fmla="*/ 325 w 389"/>
              <a:gd name="T1" fmla="*/ 171 h 350"/>
              <a:gd name="T2" fmla="*/ 257 w 389"/>
              <a:gd name="T3" fmla="*/ 175 h 350"/>
              <a:gd name="T4" fmla="*/ 244 w 389"/>
              <a:gd name="T5" fmla="*/ 142 h 350"/>
              <a:gd name="T6" fmla="*/ 289 w 389"/>
              <a:gd name="T7" fmla="*/ 55 h 350"/>
              <a:gd name="T8" fmla="*/ 282 w 389"/>
              <a:gd name="T9" fmla="*/ 59 h 350"/>
              <a:gd name="T10" fmla="*/ 282 w 389"/>
              <a:gd name="T11" fmla="*/ 62 h 350"/>
              <a:gd name="T12" fmla="*/ 275 w 389"/>
              <a:gd name="T13" fmla="*/ 68 h 350"/>
              <a:gd name="T14" fmla="*/ 260 w 389"/>
              <a:gd name="T15" fmla="*/ 80 h 350"/>
              <a:gd name="T16" fmla="*/ 247 w 389"/>
              <a:gd name="T17" fmla="*/ 94 h 350"/>
              <a:gd name="T18" fmla="*/ 243 w 389"/>
              <a:gd name="T19" fmla="*/ 99 h 350"/>
              <a:gd name="T20" fmla="*/ 210 w 389"/>
              <a:gd name="T21" fmla="*/ 151 h 350"/>
              <a:gd name="T22" fmla="*/ 193 w 389"/>
              <a:gd name="T23" fmla="*/ 189 h 350"/>
              <a:gd name="T24" fmla="*/ 191 w 389"/>
              <a:gd name="T25" fmla="*/ 175 h 350"/>
              <a:gd name="T26" fmla="*/ 169 w 389"/>
              <a:gd name="T27" fmla="*/ 198 h 350"/>
              <a:gd name="T28" fmla="*/ 213 w 389"/>
              <a:gd name="T29" fmla="*/ 102 h 350"/>
              <a:gd name="T30" fmla="*/ 246 w 389"/>
              <a:gd name="T31" fmla="*/ 29 h 350"/>
              <a:gd name="T32" fmla="*/ 227 w 389"/>
              <a:gd name="T33" fmla="*/ 65 h 350"/>
              <a:gd name="T34" fmla="*/ 216 w 389"/>
              <a:gd name="T35" fmla="*/ 87 h 350"/>
              <a:gd name="T36" fmla="*/ 176 w 389"/>
              <a:gd name="T37" fmla="*/ 0 h 350"/>
              <a:gd name="T38" fmla="*/ 177 w 389"/>
              <a:gd name="T39" fmla="*/ 12 h 350"/>
              <a:gd name="T40" fmla="*/ 180 w 389"/>
              <a:gd name="T41" fmla="*/ 20 h 350"/>
              <a:gd name="T42" fmla="*/ 181 w 389"/>
              <a:gd name="T43" fmla="*/ 36 h 350"/>
              <a:gd name="T44" fmla="*/ 190 w 389"/>
              <a:gd name="T45" fmla="*/ 57 h 350"/>
              <a:gd name="T46" fmla="*/ 209 w 389"/>
              <a:gd name="T47" fmla="*/ 104 h 350"/>
              <a:gd name="T48" fmla="*/ 159 w 389"/>
              <a:gd name="T49" fmla="*/ 217 h 350"/>
              <a:gd name="T50" fmla="*/ 125 w 389"/>
              <a:gd name="T51" fmla="*/ 258 h 350"/>
              <a:gd name="T52" fmla="*/ 117 w 389"/>
              <a:gd name="T53" fmla="*/ 255 h 350"/>
              <a:gd name="T54" fmla="*/ 120 w 389"/>
              <a:gd name="T55" fmla="*/ 197 h 350"/>
              <a:gd name="T56" fmla="*/ 96 w 389"/>
              <a:gd name="T57" fmla="*/ 177 h 350"/>
              <a:gd name="T58" fmla="*/ 93 w 389"/>
              <a:gd name="T59" fmla="*/ 173 h 350"/>
              <a:gd name="T60" fmla="*/ 88 w 389"/>
              <a:gd name="T61" fmla="*/ 170 h 350"/>
              <a:gd name="T62" fmla="*/ 74 w 389"/>
              <a:gd name="T63" fmla="*/ 154 h 350"/>
              <a:gd name="T64" fmla="*/ 39 w 389"/>
              <a:gd name="T65" fmla="*/ 140 h 350"/>
              <a:gd name="T66" fmla="*/ 19 w 389"/>
              <a:gd name="T67" fmla="*/ 141 h 350"/>
              <a:gd name="T68" fmla="*/ 43 w 389"/>
              <a:gd name="T69" fmla="*/ 176 h 350"/>
              <a:gd name="T70" fmla="*/ 54 w 389"/>
              <a:gd name="T71" fmla="*/ 259 h 350"/>
              <a:gd name="T72" fmla="*/ 83 w 389"/>
              <a:gd name="T73" fmla="*/ 172 h 350"/>
              <a:gd name="T74" fmla="*/ 108 w 389"/>
              <a:gd name="T75" fmla="*/ 235 h 350"/>
              <a:gd name="T76" fmla="*/ 104 w 389"/>
              <a:gd name="T77" fmla="*/ 280 h 350"/>
              <a:gd name="T78" fmla="*/ 99 w 389"/>
              <a:gd name="T79" fmla="*/ 285 h 350"/>
              <a:gd name="T80" fmla="*/ 96 w 389"/>
              <a:gd name="T81" fmla="*/ 289 h 350"/>
              <a:gd name="T82" fmla="*/ 92 w 389"/>
              <a:gd name="T83" fmla="*/ 293 h 350"/>
              <a:gd name="T84" fmla="*/ 82 w 389"/>
              <a:gd name="T85" fmla="*/ 305 h 350"/>
              <a:gd name="T86" fmla="*/ 60 w 389"/>
              <a:gd name="T87" fmla="*/ 350 h 350"/>
              <a:gd name="T88" fmla="*/ 129 w 389"/>
              <a:gd name="T89" fmla="*/ 263 h 350"/>
              <a:gd name="T90" fmla="*/ 196 w 389"/>
              <a:gd name="T91" fmla="*/ 227 h 350"/>
              <a:gd name="T92" fmla="*/ 325 w 389"/>
              <a:gd name="T93" fmla="*/ 244 h 350"/>
              <a:gd name="T94" fmla="*/ 351 w 389"/>
              <a:gd name="T95" fmla="*/ 244 h 350"/>
              <a:gd name="T96" fmla="*/ 344 w 389"/>
              <a:gd name="T97" fmla="*/ 241 h 350"/>
              <a:gd name="T98" fmla="*/ 282 w 389"/>
              <a:gd name="T99" fmla="*/ 214 h 350"/>
              <a:gd name="T100" fmla="*/ 228 w 389"/>
              <a:gd name="T101" fmla="*/ 201 h 350"/>
              <a:gd name="T102" fmla="*/ 380 w 389"/>
              <a:gd name="T103" fmla="*/ 167 h 350"/>
              <a:gd name="T104" fmla="*/ 52 w 389"/>
              <a:gd name="T105" fmla="*/ 187 h 350"/>
              <a:gd name="T106" fmla="*/ 83 w 389"/>
              <a:gd name="T107" fmla="*/ 165 h 350"/>
              <a:gd name="T108" fmla="*/ 176 w 389"/>
              <a:gd name="T109" fmla="*/ 219 h 350"/>
              <a:gd name="T110" fmla="*/ 219 w 389"/>
              <a:gd name="T111" fmla="*/ 210 h 3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389" h="350">
                <a:moveTo>
                  <a:pt x="381" y="164"/>
                </a:moveTo>
                <a:cubicBezTo>
                  <a:pt x="376" y="165"/>
                  <a:pt x="371" y="166"/>
                  <a:pt x="366" y="167"/>
                </a:cubicBezTo>
                <a:cubicBezTo>
                  <a:pt x="365" y="167"/>
                  <a:pt x="363" y="168"/>
                  <a:pt x="362" y="167"/>
                </a:cubicBezTo>
                <a:cubicBezTo>
                  <a:pt x="366" y="166"/>
                  <a:pt x="369" y="165"/>
                  <a:pt x="373" y="164"/>
                </a:cubicBezTo>
                <a:cubicBezTo>
                  <a:pt x="361" y="166"/>
                  <a:pt x="350" y="169"/>
                  <a:pt x="338" y="170"/>
                </a:cubicBezTo>
                <a:cubicBezTo>
                  <a:pt x="337" y="170"/>
                  <a:pt x="337" y="170"/>
                  <a:pt x="337" y="170"/>
                </a:cubicBezTo>
                <a:cubicBezTo>
                  <a:pt x="334" y="171"/>
                  <a:pt x="328" y="171"/>
                  <a:pt x="325" y="171"/>
                </a:cubicBezTo>
                <a:cubicBezTo>
                  <a:pt x="316" y="171"/>
                  <a:pt x="308" y="171"/>
                  <a:pt x="298" y="171"/>
                </a:cubicBezTo>
                <a:cubicBezTo>
                  <a:pt x="292" y="172"/>
                  <a:pt x="284" y="172"/>
                  <a:pt x="278" y="173"/>
                </a:cubicBezTo>
                <a:cubicBezTo>
                  <a:pt x="277" y="173"/>
                  <a:pt x="275" y="173"/>
                  <a:pt x="273" y="173"/>
                </a:cubicBezTo>
                <a:cubicBezTo>
                  <a:pt x="273" y="173"/>
                  <a:pt x="274" y="173"/>
                  <a:pt x="274" y="173"/>
                </a:cubicBezTo>
                <a:cubicBezTo>
                  <a:pt x="272" y="173"/>
                  <a:pt x="270" y="173"/>
                  <a:pt x="268" y="173"/>
                </a:cubicBezTo>
                <a:cubicBezTo>
                  <a:pt x="268" y="173"/>
                  <a:pt x="268" y="173"/>
                  <a:pt x="267" y="173"/>
                </a:cubicBezTo>
                <a:cubicBezTo>
                  <a:pt x="264" y="174"/>
                  <a:pt x="260" y="174"/>
                  <a:pt x="257" y="175"/>
                </a:cubicBezTo>
                <a:cubicBezTo>
                  <a:pt x="256" y="175"/>
                  <a:pt x="254" y="176"/>
                  <a:pt x="253" y="176"/>
                </a:cubicBezTo>
                <a:cubicBezTo>
                  <a:pt x="249" y="176"/>
                  <a:pt x="244" y="177"/>
                  <a:pt x="240" y="178"/>
                </a:cubicBezTo>
                <a:cubicBezTo>
                  <a:pt x="238" y="178"/>
                  <a:pt x="236" y="178"/>
                  <a:pt x="235" y="179"/>
                </a:cubicBezTo>
                <a:cubicBezTo>
                  <a:pt x="231" y="179"/>
                  <a:pt x="225" y="181"/>
                  <a:pt x="221" y="180"/>
                </a:cubicBezTo>
                <a:cubicBezTo>
                  <a:pt x="226" y="173"/>
                  <a:pt x="230" y="165"/>
                  <a:pt x="235" y="158"/>
                </a:cubicBezTo>
                <a:cubicBezTo>
                  <a:pt x="235" y="156"/>
                  <a:pt x="238" y="154"/>
                  <a:pt x="238" y="152"/>
                </a:cubicBezTo>
                <a:cubicBezTo>
                  <a:pt x="240" y="149"/>
                  <a:pt x="242" y="145"/>
                  <a:pt x="244" y="142"/>
                </a:cubicBezTo>
                <a:cubicBezTo>
                  <a:pt x="243" y="141"/>
                  <a:pt x="246" y="140"/>
                  <a:pt x="245" y="139"/>
                </a:cubicBezTo>
                <a:cubicBezTo>
                  <a:pt x="255" y="117"/>
                  <a:pt x="273" y="95"/>
                  <a:pt x="284" y="73"/>
                </a:cubicBezTo>
                <a:cubicBezTo>
                  <a:pt x="290" y="60"/>
                  <a:pt x="300" y="49"/>
                  <a:pt x="309" y="37"/>
                </a:cubicBezTo>
                <a:cubicBezTo>
                  <a:pt x="309" y="36"/>
                  <a:pt x="309" y="36"/>
                  <a:pt x="309" y="36"/>
                </a:cubicBezTo>
                <a:cubicBezTo>
                  <a:pt x="303" y="42"/>
                  <a:pt x="296" y="49"/>
                  <a:pt x="290" y="56"/>
                </a:cubicBezTo>
                <a:cubicBezTo>
                  <a:pt x="290" y="55"/>
                  <a:pt x="292" y="54"/>
                  <a:pt x="292" y="52"/>
                </a:cubicBezTo>
                <a:cubicBezTo>
                  <a:pt x="290" y="53"/>
                  <a:pt x="290" y="54"/>
                  <a:pt x="289" y="55"/>
                </a:cubicBezTo>
                <a:cubicBezTo>
                  <a:pt x="288" y="56"/>
                  <a:pt x="288" y="57"/>
                  <a:pt x="288" y="58"/>
                </a:cubicBezTo>
                <a:cubicBezTo>
                  <a:pt x="288" y="58"/>
                  <a:pt x="289" y="58"/>
                  <a:pt x="288" y="58"/>
                </a:cubicBezTo>
                <a:cubicBezTo>
                  <a:pt x="287" y="58"/>
                  <a:pt x="286" y="59"/>
                  <a:pt x="285" y="59"/>
                </a:cubicBezTo>
                <a:cubicBezTo>
                  <a:pt x="285" y="58"/>
                  <a:pt x="285" y="58"/>
                  <a:pt x="285" y="58"/>
                </a:cubicBezTo>
                <a:cubicBezTo>
                  <a:pt x="284" y="59"/>
                  <a:pt x="284" y="59"/>
                  <a:pt x="284" y="59"/>
                </a:cubicBezTo>
                <a:cubicBezTo>
                  <a:pt x="283" y="59"/>
                  <a:pt x="283" y="59"/>
                  <a:pt x="283" y="58"/>
                </a:cubicBezTo>
                <a:cubicBezTo>
                  <a:pt x="282" y="59"/>
                  <a:pt x="282" y="59"/>
                  <a:pt x="282" y="59"/>
                </a:cubicBezTo>
                <a:cubicBezTo>
                  <a:pt x="281" y="59"/>
                  <a:pt x="281" y="60"/>
                  <a:pt x="281" y="61"/>
                </a:cubicBezTo>
                <a:cubicBezTo>
                  <a:pt x="282" y="60"/>
                  <a:pt x="283" y="59"/>
                  <a:pt x="284" y="60"/>
                </a:cubicBezTo>
                <a:cubicBezTo>
                  <a:pt x="284" y="60"/>
                  <a:pt x="283" y="60"/>
                  <a:pt x="283" y="61"/>
                </a:cubicBezTo>
                <a:cubicBezTo>
                  <a:pt x="283" y="61"/>
                  <a:pt x="283" y="61"/>
                  <a:pt x="283" y="61"/>
                </a:cubicBezTo>
                <a:cubicBezTo>
                  <a:pt x="283" y="61"/>
                  <a:pt x="283" y="62"/>
                  <a:pt x="283" y="62"/>
                </a:cubicBezTo>
                <a:cubicBezTo>
                  <a:pt x="282" y="62"/>
                  <a:pt x="282" y="61"/>
                  <a:pt x="282" y="61"/>
                </a:cubicBezTo>
                <a:cubicBezTo>
                  <a:pt x="282" y="62"/>
                  <a:pt x="283" y="62"/>
                  <a:pt x="282" y="62"/>
                </a:cubicBezTo>
                <a:cubicBezTo>
                  <a:pt x="282" y="62"/>
                  <a:pt x="282" y="62"/>
                  <a:pt x="282" y="62"/>
                </a:cubicBezTo>
                <a:cubicBezTo>
                  <a:pt x="281" y="62"/>
                  <a:pt x="281" y="62"/>
                  <a:pt x="281" y="63"/>
                </a:cubicBezTo>
                <a:cubicBezTo>
                  <a:pt x="280" y="62"/>
                  <a:pt x="280" y="62"/>
                  <a:pt x="279" y="62"/>
                </a:cubicBezTo>
                <a:cubicBezTo>
                  <a:pt x="278" y="63"/>
                  <a:pt x="279" y="63"/>
                  <a:pt x="280" y="63"/>
                </a:cubicBezTo>
                <a:cubicBezTo>
                  <a:pt x="278" y="65"/>
                  <a:pt x="278" y="65"/>
                  <a:pt x="278" y="65"/>
                </a:cubicBezTo>
                <a:cubicBezTo>
                  <a:pt x="277" y="65"/>
                  <a:pt x="277" y="64"/>
                  <a:pt x="278" y="64"/>
                </a:cubicBezTo>
                <a:cubicBezTo>
                  <a:pt x="275" y="65"/>
                  <a:pt x="277" y="67"/>
                  <a:pt x="275" y="68"/>
                </a:cubicBezTo>
                <a:cubicBezTo>
                  <a:pt x="274" y="67"/>
                  <a:pt x="274" y="67"/>
                  <a:pt x="274" y="67"/>
                </a:cubicBezTo>
                <a:cubicBezTo>
                  <a:pt x="274" y="67"/>
                  <a:pt x="273" y="68"/>
                  <a:pt x="273" y="68"/>
                </a:cubicBezTo>
                <a:cubicBezTo>
                  <a:pt x="273" y="68"/>
                  <a:pt x="273" y="68"/>
                  <a:pt x="273" y="68"/>
                </a:cubicBezTo>
                <a:cubicBezTo>
                  <a:pt x="273" y="68"/>
                  <a:pt x="272" y="68"/>
                  <a:pt x="271" y="69"/>
                </a:cubicBezTo>
                <a:cubicBezTo>
                  <a:pt x="271" y="69"/>
                  <a:pt x="272" y="70"/>
                  <a:pt x="272" y="70"/>
                </a:cubicBezTo>
                <a:cubicBezTo>
                  <a:pt x="270" y="70"/>
                  <a:pt x="270" y="72"/>
                  <a:pt x="268" y="72"/>
                </a:cubicBezTo>
                <a:cubicBezTo>
                  <a:pt x="266" y="75"/>
                  <a:pt x="264" y="79"/>
                  <a:pt x="260" y="80"/>
                </a:cubicBezTo>
                <a:cubicBezTo>
                  <a:pt x="260" y="80"/>
                  <a:pt x="261" y="81"/>
                  <a:pt x="260" y="82"/>
                </a:cubicBezTo>
                <a:cubicBezTo>
                  <a:pt x="260" y="82"/>
                  <a:pt x="259" y="82"/>
                  <a:pt x="259" y="82"/>
                </a:cubicBezTo>
                <a:cubicBezTo>
                  <a:pt x="259" y="83"/>
                  <a:pt x="258" y="83"/>
                  <a:pt x="257" y="84"/>
                </a:cubicBezTo>
                <a:cubicBezTo>
                  <a:pt x="257" y="84"/>
                  <a:pt x="257" y="84"/>
                  <a:pt x="257" y="84"/>
                </a:cubicBezTo>
                <a:cubicBezTo>
                  <a:pt x="255" y="86"/>
                  <a:pt x="255" y="86"/>
                  <a:pt x="255" y="86"/>
                </a:cubicBezTo>
                <a:cubicBezTo>
                  <a:pt x="256" y="86"/>
                  <a:pt x="256" y="86"/>
                  <a:pt x="256" y="86"/>
                </a:cubicBezTo>
                <a:cubicBezTo>
                  <a:pt x="250" y="87"/>
                  <a:pt x="251" y="92"/>
                  <a:pt x="247" y="94"/>
                </a:cubicBezTo>
                <a:cubicBezTo>
                  <a:pt x="246" y="94"/>
                  <a:pt x="246" y="94"/>
                  <a:pt x="246" y="94"/>
                </a:cubicBezTo>
                <a:cubicBezTo>
                  <a:pt x="246" y="95"/>
                  <a:pt x="246" y="95"/>
                  <a:pt x="246" y="95"/>
                </a:cubicBezTo>
                <a:cubicBezTo>
                  <a:pt x="246" y="95"/>
                  <a:pt x="245" y="95"/>
                  <a:pt x="245" y="96"/>
                </a:cubicBezTo>
                <a:cubicBezTo>
                  <a:pt x="246" y="96"/>
                  <a:pt x="246" y="96"/>
                  <a:pt x="246" y="96"/>
                </a:cubicBezTo>
                <a:cubicBezTo>
                  <a:pt x="245" y="96"/>
                  <a:pt x="244" y="98"/>
                  <a:pt x="243" y="98"/>
                </a:cubicBezTo>
                <a:cubicBezTo>
                  <a:pt x="243" y="98"/>
                  <a:pt x="243" y="98"/>
                  <a:pt x="243" y="98"/>
                </a:cubicBezTo>
                <a:cubicBezTo>
                  <a:pt x="243" y="99"/>
                  <a:pt x="243" y="99"/>
                  <a:pt x="243" y="99"/>
                </a:cubicBezTo>
                <a:cubicBezTo>
                  <a:pt x="243" y="99"/>
                  <a:pt x="243" y="99"/>
                  <a:pt x="243" y="99"/>
                </a:cubicBezTo>
                <a:cubicBezTo>
                  <a:pt x="240" y="100"/>
                  <a:pt x="240" y="102"/>
                  <a:pt x="239" y="104"/>
                </a:cubicBezTo>
                <a:cubicBezTo>
                  <a:pt x="236" y="108"/>
                  <a:pt x="234" y="111"/>
                  <a:pt x="229" y="115"/>
                </a:cubicBezTo>
                <a:cubicBezTo>
                  <a:pt x="226" y="121"/>
                  <a:pt x="221" y="127"/>
                  <a:pt x="219" y="133"/>
                </a:cubicBezTo>
                <a:cubicBezTo>
                  <a:pt x="219" y="134"/>
                  <a:pt x="217" y="134"/>
                  <a:pt x="218" y="135"/>
                </a:cubicBezTo>
                <a:cubicBezTo>
                  <a:pt x="214" y="139"/>
                  <a:pt x="214" y="144"/>
                  <a:pt x="212" y="148"/>
                </a:cubicBezTo>
                <a:cubicBezTo>
                  <a:pt x="211" y="149"/>
                  <a:pt x="212" y="150"/>
                  <a:pt x="210" y="151"/>
                </a:cubicBezTo>
                <a:cubicBezTo>
                  <a:pt x="209" y="152"/>
                  <a:pt x="211" y="153"/>
                  <a:pt x="210" y="154"/>
                </a:cubicBezTo>
                <a:cubicBezTo>
                  <a:pt x="209" y="156"/>
                  <a:pt x="209" y="159"/>
                  <a:pt x="206" y="161"/>
                </a:cubicBezTo>
                <a:cubicBezTo>
                  <a:pt x="206" y="163"/>
                  <a:pt x="206" y="164"/>
                  <a:pt x="205" y="167"/>
                </a:cubicBezTo>
                <a:cubicBezTo>
                  <a:pt x="204" y="169"/>
                  <a:pt x="205" y="171"/>
                  <a:pt x="207" y="173"/>
                </a:cubicBezTo>
                <a:cubicBezTo>
                  <a:pt x="207" y="177"/>
                  <a:pt x="208" y="181"/>
                  <a:pt x="211" y="184"/>
                </a:cubicBezTo>
                <a:cubicBezTo>
                  <a:pt x="207" y="185"/>
                  <a:pt x="202" y="185"/>
                  <a:pt x="199" y="187"/>
                </a:cubicBezTo>
                <a:cubicBezTo>
                  <a:pt x="196" y="187"/>
                  <a:pt x="195" y="189"/>
                  <a:pt x="193" y="189"/>
                </a:cubicBezTo>
                <a:cubicBezTo>
                  <a:pt x="195" y="183"/>
                  <a:pt x="199" y="177"/>
                  <a:pt x="201" y="171"/>
                </a:cubicBezTo>
                <a:cubicBezTo>
                  <a:pt x="204" y="165"/>
                  <a:pt x="205" y="159"/>
                  <a:pt x="208" y="153"/>
                </a:cubicBezTo>
                <a:cubicBezTo>
                  <a:pt x="208" y="151"/>
                  <a:pt x="211" y="149"/>
                  <a:pt x="211" y="146"/>
                </a:cubicBezTo>
                <a:cubicBezTo>
                  <a:pt x="208" y="149"/>
                  <a:pt x="207" y="151"/>
                  <a:pt x="205" y="154"/>
                </a:cubicBezTo>
                <a:cubicBezTo>
                  <a:pt x="202" y="159"/>
                  <a:pt x="200" y="164"/>
                  <a:pt x="196" y="168"/>
                </a:cubicBezTo>
                <a:cubicBezTo>
                  <a:pt x="196" y="169"/>
                  <a:pt x="195" y="170"/>
                  <a:pt x="195" y="171"/>
                </a:cubicBezTo>
                <a:cubicBezTo>
                  <a:pt x="193" y="172"/>
                  <a:pt x="193" y="174"/>
                  <a:pt x="191" y="175"/>
                </a:cubicBezTo>
                <a:cubicBezTo>
                  <a:pt x="191" y="177"/>
                  <a:pt x="188" y="179"/>
                  <a:pt x="187" y="182"/>
                </a:cubicBezTo>
                <a:cubicBezTo>
                  <a:pt x="184" y="190"/>
                  <a:pt x="177" y="196"/>
                  <a:pt x="176" y="205"/>
                </a:cubicBezTo>
                <a:cubicBezTo>
                  <a:pt x="174" y="211"/>
                  <a:pt x="173" y="216"/>
                  <a:pt x="171" y="222"/>
                </a:cubicBezTo>
                <a:cubicBezTo>
                  <a:pt x="166" y="224"/>
                  <a:pt x="161" y="225"/>
                  <a:pt x="157" y="226"/>
                </a:cubicBezTo>
                <a:cubicBezTo>
                  <a:pt x="158" y="220"/>
                  <a:pt x="158" y="220"/>
                  <a:pt x="158" y="220"/>
                </a:cubicBezTo>
                <a:cubicBezTo>
                  <a:pt x="160" y="219"/>
                  <a:pt x="158" y="218"/>
                  <a:pt x="160" y="217"/>
                </a:cubicBezTo>
                <a:cubicBezTo>
                  <a:pt x="162" y="210"/>
                  <a:pt x="166" y="205"/>
                  <a:pt x="169" y="198"/>
                </a:cubicBezTo>
                <a:cubicBezTo>
                  <a:pt x="172" y="191"/>
                  <a:pt x="177" y="185"/>
                  <a:pt x="179" y="178"/>
                </a:cubicBezTo>
                <a:cubicBezTo>
                  <a:pt x="184" y="169"/>
                  <a:pt x="187" y="160"/>
                  <a:pt x="191" y="151"/>
                </a:cubicBezTo>
                <a:cubicBezTo>
                  <a:pt x="195" y="143"/>
                  <a:pt x="198" y="134"/>
                  <a:pt x="203" y="125"/>
                </a:cubicBezTo>
                <a:cubicBezTo>
                  <a:pt x="205" y="119"/>
                  <a:pt x="208" y="113"/>
                  <a:pt x="211" y="106"/>
                </a:cubicBezTo>
                <a:cubicBezTo>
                  <a:pt x="211" y="108"/>
                  <a:pt x="213" y="108"/>
                  <a:pt x="214" y="109"/>
                </a:cubicBezTo>
                <a:cubicBezTo>
                  <a:pt x="214" y="107"/>
                  <a:pt x="214" y="107"/>
                  <a:pt x="214" y="107"/>
                </a:cubicBezTo>
                <a:cubicBezTo>
                  <a:pt x="213" y="106"/>
                  <a:pt x="214" y="103"/>
                  <a:pt x="213" y="102"/>
                </a:cubicBezTo>
                <a:cubicBezTo>
                  <a:pt x="215" y="95"/>
                  <a:pt x="220" y="88"/>
                  <a:pt x="222" y="81"/>
                </a:cubicBezTo>
                <a:cubicBezTo>
                  <a:pt x="226" y="77"/>
                  <a:pt x="225" y="72"/>
                  <a:pt x="229" y="67"/>
                </a:cubicBezTo>
                <a:cubicBezTo>
                  <a:pt x="229" y="67"/>
                  <a:pt x="229" y="66"/>
                  <a:pt x="230" y="65"/>
                </a:cubicBezTo>
                <a:cubicBezTo>
                  <a:pt x="230" y="65"/>
                  <a:pt x="230" y="65"/>
                  <a:pt x="230" y="65"/>
                </a:cubicBezTo>
                <a:cubicBezTo>
                  <a:pt x="232" y="61"/>
                  <a:pt x="234" y="57"/>
                  <a:pt x="236" y="52"/>
                </a:cubicBezTo>
                <a:cubicBezTo>
                  <a:pt x="241" y="46"/>
                  <a:pt x="242" y="38"/>
                  <a:pt x="247" y="31"/>
                </a:cubicBezTo>
                <a:cubicBezTo>
                  <a:pt x="247" y="30"/>
                  <a:pt x="247" y="30"/>
                  <a:pt x="246" y="29"/>
                </a:cubicBezTo>
                <a:cubicBezTo>
                  <a:pt x="244" y="29"/>
                  <a:pt x="243" y="30"/>
                  <a:pt x="242" y="31"/>
                </a:cubicBezTo>
                <a:cubicBezTo>
                  <a:pt x="240" y="36"/>
                  <a:pt x="237" y="42"/>
                  <a:pt x="235" y="47"/>
                </a:cubicBezTo>
                <a:cubicBezTo>
                  <a:pt x="235" y="49"/>
                  <a:pt x="232" y="51"/>
                  <a:pt x="233" y="52"/>
                </a:cubicBezTo>
                <a:cubicBezTo>
                  <a:pt x="231" y="53"/>
                  <a:pt x="231" y="54"/>
                  <a:pt x="231" y="56"/>
                </a:cubicBezTo>
                <a:cubicBezTo>
                  <a:pt x="229" y="58"/>
                  <a:pt x="229" y="60"/>
                  <a:pt x="228" y="62"/>
                </a:cubicBezTo>
                <a:cubicBezTo>
                  <a:pt x="227" y="62"/>
                  <a:pt x="226" y="63"/>
                  <a:pt x="227" y="64"/>
                </a:cubicBezTo>
                <a:cubicBezTo>
                  <a:pt x="228" y="64"/>
                  <a:pt x="226" y="65"/>
                  <a:pt x="227" y="65"/>
                </a:cubicBezTo>
                <a:cubicBezTo>
                  <a:pt x="226" y="65"/>
                  <a:pt x="226" y="65"/>
                  <a:pt x="226" y="65"/>
                </a:cubicBezTo>
                <a:cubicBezTo>
                  <a:pt x="226" y="67"/>
                  <a:pt x="223" y="70"/>
                  <a:pt x="223" y="72"/>
                </a:cubicBezTo>
                <a:cubicBezTo>
                  <a:pt x="221" y="74"/>
                  <a:pt x="222" y="76"/>
                  <a:pt x="220" y="78"/>
                </a:cubicBezTo>
                <a:cubicBezTo>
                  <a:pt x="220" y="80"/>
                  <a:pt x="218" y="81"/>
                  <a:pt x="219" y="82"/>
                </a:cubicBezTo>
                <a:cubicBezTo>
                  <a:pt x="219" y="82"/>
                  <a:pt x="217" y="83"/>
                  <a:pt x="218" y="84"/>
                </a:cubicBezTo>
                <a:cubicBezTo>
                  <a:pt x="217" y="85"/>
                  <a:pt x="217" y="85"/>
                  <a:pt x="217" y="85"/>
                </a:cubicBezTo>
                <a:cubicBezTo>
                  <a:pt x="216" y="86"/>
                  <a:pt x="216" y="87"/>
                  <a:pt x="216" y="87"/>
                </a:cubicBezTo>
                <a:cubicBezTo>
                  <a:pt x="215" y="88"/>
                  <a:pt x="216" y="89"/>
                  <a:pt x="215" y="89"/>
                </a:cubicBezTo>
                <a:cubicBezTo>
                  <a:pt x="214" y="89"/>
                  <a:pt x="214" y="89"/>
                  <a:pt x="214" y="89"/>
                </a:cubicBezTo>
                <a:cubicBezTo>
                  <a:pt x="215" y="80"/>
                  <a:pt x="212" y="71"/>
                  <a:pt x="209" y="62"/>
                </a:cubicBezTo>
                <a:cubicBezTo>
                  <a:pt x="209" y="59"/>
                  <a:pt x="207" y="55"/>
                  <a:pt x="206" y="52"/>
                </a:cubicBezTo>
                <a:cubicBezTo>
                  <a:pt x="201" y="42"/>
                  <a:pt x="195" y="32"/>
                  <a:pt x="190" y="22"/>
                </a:cubicBezTo>
                <a:cubicBezTo>
                  <a:pt x="187" y="19"/>
                  <a:pt x="186" y="16"/>
                  <a:pt x="183" y="13"/>
                </a:cubicBezTo>
                <a:cubicBezTo>
                  <a:pt x="181" y="9"/>
                  <a:pt x="178" y="5"/>
                  <a:pt x="176" y="0"/>
                </a:cubicBezTo>
                <a:cubicBezTo>
                  <a:pt x="177" y="3"/>
                  <a:pt x="177" y="3"/>
                  <a:pt x="177" y="3"/>
                </a:cubicBezTo>
                <a:cubicBezTo>
                  <a:pt x="178" y="6"/>
                  <a:pt x="180" y="8"/>
                  <a:pt x="180" y="11"/>
                </a:cubicBezTo>
                <a:cubicBezTo>
                  <a:pt x="177" y="9"/>
                  <a:pt x="178" y="6"/>
                  <a:pt x="176" y="4"/>
                </a:cubicBezTo>
                <a:cubicBezTo>
                  <a:pt x="176" y="5"/>
                  <a:pt x="176" y="5"/>
                  <a:pt x="176" y="6"/>
                </a:cubicBezTo>
                <a:cubicBezTo>
                  <a:pt x="176" y="6"/>
                  <a:pt x="176" y="6"/>
                  <a:pt x="176" y="6"/>
                </a:cubicBezTo>
                <a:cubicBezTo>
                  <a:pt x="177" y="7"/>
                  <a:pt x="178" y="9"/>
                  <a:pt x="178" y="10"/>
                </a:cubicBezTo>
                <a:cubicBezTo>
                  <a:pt x="179" y="11"/>
                  <a:pt x="177" y="11"/>
                  <a:pt x="177" y="12"/>
                </a:cubicBezTo>
                <a:cubicBezTo>
                  <a:pt x="177" y="12"/>
                  <a:pt x="177" y="12"/>
                  <a:pt x="177" y="12"/>
                </a:cubicBezTo>
                <a:cubicBezTo>
                  <a:pt x="177" y="12"/>
                  <a:pt x="177" y="12"/>
                  <a:pt x="177" y="13"/>
                </a:cubicBezTo>
                <a:cubicBezTo>
                  <a:pt x="178" y="12"/>
                  <a:pt x="178" y="12"/>
                  <a:pt x="178" y="11"/>
                </a:cubicBezTo>
                <a:cubicBezTo>
                  <a:pt x="180" y="13"/>
                  <a:pt x="181" y="16"/>
                  <a:pt x="181" y="18"/>
                </a:cubicBezTo>
                <a:cubicBezTo>
                  <a:pt x="180" y="18"/>
                  <a:pt x="180" y="18"/>
                  <a:pt x="180" y="18"/>
                </a:cubicBezTo>
                <a:cubicBezTo>
                  <a:pt x="181" y="18"/>
                  <a:pt x="182" y="19"/>
                  <a:pt x="182" y="19"/>
                </a:cubicBezTo>
                <a:cubicBezTo>
                  <a:pt x="180" y="20"/>
                  <a:pt x="180" y="20"/>
                  <a:pt x="180" y="20"/>
                </a:cubicBezTo>
                <a:cubicBezTo>
                  <a:pt x="180" y="20"/>
                  <a:pt x="180" y="20"/>
                  <a:pt x="180" y="20"/>
                </a:cubicBezTo>
                <a:cubicBezTo>
                  <a:pt x="180" y="20"/>
                  <a:pt x="181" y="20"/>
                  <a:pt x="181" y="20"/>
                </a:cubicBezTo>
                <a:cubicBezTo>
                  <a:pt x="182" y="21"/>
                  <a:pt x="180" y="20"/>
                  <a:pt x="180" y="21"/>
                </a:cubicBezTo>
                <a:cubicBezTo>
                  <a:pt x="178" y="22"/>
                  <a:pt x="181" y="24"/>
                  <a:pt x="179" y="25"/>
                </a:cubicBezTo>
                <a:cubicBezTo>
                  <a:pt x="179" y="25"/>
                  <a:pt x="179" y="25"/>
                  <a:pt x="179" y="25"/>
                </a:cubicBezTo>
                <a:cubicBezTo>
                  <a:pt x="179" y="27"/>
                  <a:pt x="180" y="30"/>
                  <a:pt x="181" y="32"/>
                </a:cubicBezTo>
                <a:cubicBezTo>
                  <a:pt x="183" y="32"/>
                  <a:pt x="181" y="34"/>
                  <a:pt x="181" y="36"/>
                </a:cubicBezTo>
                <a:cubicBezTo>
                  <a:pt x="183" y="37"/>
                  <a:pt x="182" y="38"/>
                  <a:pt x="183" y="39"/>
                </a:cubicBezTo>
                <a:cubicBezTo>
                  <a:pt x="183" y="40"/>
                  <a:pt x="183" y="40"/>
                  <a:pt x="183" y="40"/>
                </a:cubicBezTo>
                <a:cubicBezTo>
                  <a:pt x="184" y="40"/>
                  <a:pt x="184" y="40"/>
                  <a:pt x="184" y="40"/>
                </a:cubicBezTo>
                <a:cubicBezTo>
                  <a:pt x="185" y="42"/>
                  <a:pt x="184" y="45"/>
                  <a:pt x="186" y="47"/>
                </a:cubicBezTo>
                <a:cubicBezTo>
                  <a:pt x="187" y="50"/>
                  <a:pt x="189" y="53"/>
                  <a:pt x="189" y="56"/>
                </a:cubicBezTo>
                <a:cubicBezTo>
                  <a:pt x="190" y="57"/>
                  <a:pt x="190" y="56"/>
                  <a:pt x="190" y="57"/>
                </a:cubicBezTo>
                <a:cubicBezTo>
                  <a:pt x="190" y="57"/>
                  <a:pt x="190" y="57"/>
                  <a:pt x="190" y="57"/>
                </a:cubicBezTo>
                <a:cubicBezTo>
                  <a:pt x="189" y="58"/>
                  <a:pt x="191" y="60"/>
                  <a:pt x="192" y="61"/>
                </a:cubicBezTo>
                <a:cubicBezTo>
                  <a:pt x="191" y="61"/>
                  <a:pt x="191" y="62"/>
                  <a:pt x="192" y="62"/>
                </a:cubicBezTo>
                <a:cubicBezTo>
                  <a:pt x="192" y="66"/>
                  <a:pt x="195" y="70"/>
                  <a:pt x="195" y="74"/>
                </a:cubicBezTo>
                <a:cubicBezTo>
                  <a:pt x="196" y="75"/>
                  <a:pt x="196" y="76"/>
                  <a:pt x="197" y="76"/>
                </a:cubicBezTo>
                <a:cubicBezTo>
                  <a:pt x="195" y="79"/>
                  <a:pt x="199" y="80"/>
                  <a:pt x="198" y="82"/>
                </a:cubicBezTo>
                <a:cubicBezTo>
                  <a:pt x="201" y="85"/>
                  <a:pt x="200" y="88"/>
                  <a:pt x="202" y="91"/>
                </a:cubicBezTo>
                <a:cubicBezTo>
                  <a:pt x="204" y="95"/>
                  <a:pt x="205" y="100"/>
                  <a:pt x="209" y="104"/>
                </a:cubicBezTo>
                <a:cubicBezTo>
                  <a:pt x="205" y="109"/>
                  <a:pt x="204" y="117"/>
                  <a:pt x="200" y="122"/>
                </a:cubicBezTo>
                <a:cubicBezTo>
                  <a:pt x="200" y="126"/>
                  <a:pt x="196" y="130"/>
                  <a:pt x="195" y="134"/>
                </a:cubicBezTo>
                <a:cubicBezTo>
                  <a:pt x="192" y="136"/>
                  <a:pt x="195" y="138"/>
                  <a:pt x="192" y="139"/>
                </a:cubicBezTo>
                <a:cubicBezTo>
                  <a:pt x="192" y="140"/>
                  <a:pt x="193" y="141"/>
                  <a:pt x="192" y="141"/>
                </a:cubicBezTo>
                <a:cubicBezTo>
                  <a:pt x="184" y="159"/>
                  <a:pt x="176" y="177"/>
                  <a:pt x="167" y="195"/>
                </a:cubicBezTo>
                <a:cubicBezTo>
                  <a:pt x="164" y="199"/>
                  <a:pt x="165" y="204"/>
                  <a:pt x="163" y="209"/>
                </a:cubicBezTo>
                <a:cubicBezTo>
                  <a:pt x="162" y="212"/>
                  <a:pt x="159" y="214"/>
                  <a:pt x="159" y="217"/>
                </a:cubicBezTo>
                <a:cubicBezTo>
                  <a:pt x="156" y="220"/>
                  <a:pt x="155" y="224"/>
                  <a:pt x="155" y="227"/>
                </a:cubicBezTo>
                <a:cubicBezTo>
                  <a:pt x="151" y="230"/>
                  <a:pt x="148" y="233"/>
                  <a:pt x="144" y="236"/>
                </a:cubicBezTo>
                <a:cubicBezTo>
                  <a:pt x="145" y="238"/>
                  <a:pt x="139" y="237"/>
                  <a:pt x="141" y="240"/>
                </a:cubicBezTo>
                <a:cubicBezTo>
                  <a:pt x="139" y="241"/>
                  <a:pt x="139" y="242"/>
                  <a:pt x="136" y="243"/>
                </a:cubicBezTo>
                <a:cubicBezTo>
                  <a:pt x="136" y="245"/>
                  <a:pt x="132" y="247"/>
                  <a:pt x="131" y="249"/>
                </a:cubicBezTo>
                <a:cubicBezTo>
                  <a:pt x="128" y="252"/>
                  <a:pt x="127" y="255"/>
                  <a:pt x="124" y="258"/>
                </a:cubicBezTo>
                <a:cubicBezTo>
                  <a:pt x="125" y="258"/>
                  <a:pt x="125" y="258"/>
                  <a:pt x="125" y="258"/>
                </a:cubicBezTo>
                <a:cubicBezTo>
                  <a:pt x="123" y="259"/>
                  <a:pt x="123" y="260"/>
                  <a:pt x="121" y="260"/>
                </a:cubicBezTo>
                <a:cubicBezTo>
                  <a:pt x="120" y="261"/>
                  <a:pt x="119" y="262"/>
                  <a:pt x="118" y="264"/>
                </a:cubicBezTo>
                <a:cubicBezTo>
                  <a:pt x="118" y="264"/>
                  <a:pt x="119" y="263"/>
                  <a:pt x="119" y="264"/>
                </a:cubicBezTo>
                <a:cubicBezTo>
                  <a:pt x="118" y="264"/>
                  <a:pt x="118" y="264"/>
                  <a:pt x="118" y="264"/>
                </a:cubicBezTo>
                <a:cubicBezTo>
                  <a:pt x="118" y="264"/>
                  <a:pt x="118" y="264"/>
                  <a:pt x="118" y="264"/>
                </a:cubicBezTo>
                <a:cubicBezTo>
                  <a:pt x="116" y="264"/>
                  <a:pt x="117" y="265"/>
                  <a:pt x="116" y="266"/>
                </a:cubicBezTo>
                <a:cubicBezTo>
                  <a:pt x="115" y="262"/>
                  <a:pt x="116" y="258"/>
                  <a:pt x="117" y="255"/>
                </a:cubicBezTo>
                <a:cubicBezTo>
                  <a:pt x="117" y="252"/>
                  <a:pt x="117" y="247"/>
                  <a:pt x="118" y="245"/>
                </a:cubicBezTo>
                <a:cubicBezTo>
                  <a:pt x="120" y="247"/>
                  <a:pt x="122" y="248"/>
                  <a:pt x="124" y="250"/>
                </a:cubicBezTo>
                <a:cubicBezTo>
                  <a:pt x="126" y="251"/>
                  <a:pt x="127" y="248"/>
                  <a:pt x="129" y="249"/>
                </a:cubicBezTo>
                <a:cubicBezTo>
                  <a:pt x="130" y="248"/>
                  <a:pt x="129" y="246"/>
                  <a:pt x="130" y="244"/>
                </a:cubicBezTo>
                <a:cubicBezTo>
                  <a:pt x="129" y="237"/>
                  <a:pt x="126" y="231"/>
                  <a:pt x="123" y="224"/>
                </a:cubicBezTo>
                <a:cubicBezTo>
                  <a:pt x="116" y="216"/>
                  <a:pt x="119" y="206"/>
                  <a:pt x="121" y="197"/>
                </a:cubicBezTo>
                <a:cubicBezTo>
                  <a:pt x="120" y="197"/>
                  <a:pt x="120" y="197"/>
                  <a:pt x="120" y="197"/>
                </a:cubicBezTo>
                <a:cubicBezTo>
                  <a:pt x="118" y="201"/>
                  <a:pt x="117" y="204"/>
                  <a:pt x="114" y="207"/>
                </a:cubicBezTo>
                <a:cubicBezTo>
                  <a:pt x="111" y="202"/>
                  <a:pt x="108" y="196"/>
                  <a:pt x="104" y="190"/>
                </a:cubicBezTo>
                <a:cubicBezTo>
                  <a:pt x="103" y="190"/>
                  <a:pt x="103" y="190"/>
                  <a:pt x="103" y="190"/>
                </a:cubicBezTo>
                <a:cubicBezTo>
                  <a:pt x="103" y="187"/>
                  <a:pt x="100" y="184"/>
                  <a:pt x="99" y="182"/>
                </a:cubicBezTo>
                <a:cubicBezTo>
                  <a:pt x="98" y="182"/>
                  <a:pt x="99" y="183"/>
                  <a:pt x="98" y="183"/>
                </a:cubicBezTo>
                <a:cubicBezTo>
                  <a:pt x="97" y="182"/>
                  <a:pt x="97" y="182"/>
                  <a:pt x="97" y="182"/>
                </a:cubicBezTo>
                <a:cubicBezTo>
                  <a:pt x="100" y="181"/>
                  <a:pt x="96" y="178"/>
                  <a:pt x="96" y="177"/>
                </a:cubicBezTo>
                <a:cubicBezTo>
                  <a:pt x="95" y="178"/>
                  <a:pt x="95" y="178"/>
                  <a:pt x="95" y="178"/>
                </a:cubicBezTo>
                <a:cubicBezTo>
                  <a:pt x="94" y="177"/>
                  <a:pt x="95" y="177"/>
                  <a:pt x="95" y="176"/>
                </a:cubicBezTo>
                <a:cubicBezTo>
                  <a:pt x="96" y="177"/>
                  <a:pt x="96" y="177"/>
                  <a:pt x="96" y="177"/>
                </a:cubicBezTo>
                <a:cubicBezTo>
                  <a:pt x="96" y="176"/>
                  <a:pt x="95" y="176"/>
                  <a:pt x="95" y="175"/>
                </a:cubicBezTo>
                <a:cubicBezTo>
                  <a:pt x="95" y="176"/>
                  <a:pt x="95" y="176"/>
                  <a:pt x="95" y="176"/>
                </a:cubicBezTo>
                <a:cubicBezTo>
                  <a:pt x="95" y="176"/>
                  <a:pt x="95" y="176"/>
                  <a:pt x="95" y="176"/>
                </a:cubicBezTo>
                <a:cubicBezTo>
                  <a:pt x="92" y="176"/>
                  <a:pt x="93" y="174"/>
                  <a:pt x="93" y="173"/>
                </a:cubicBezTo>
                <a:cubicBezTo>
                  <a:pt x="91" y="173"/>
                  <a:pt x="91" y="173"/>
                  <a:pt x="91" y="173"/>
                </a:cubicBezTo>
                <a:cubicBezTo>
                  <a:pt x="92" y="173"/>
                  <a:pt x="91" y="172"/>
                  <a:pt x="92" y="172"/>
                </a:cubicBezTo>
                <a:cubicBezTo>
                  <a:pt x="91" y="172"/>
                  <a:pt x="91" y="172"/>
                  <a:pt x="91" y="172"/>
                </a:cubicBezTo>
                <a:cubicBezTo>
                  <a:pt x="91" y="171"/>
                  <a:pt x="91" y="171"/>
                  <a:pt x="91" y="171"/>
                </a:cubicBezTo>
                <a:cubicBezTo>
                  <a:pt x="87" y="170"/>
                  <a:pt x="91" y="168"/>
                  <a:pt x="88" y="167"/>
                </a:cubicBezTo>
                <a:cubicBezTo>
                  <a:pt x="89" y="166"/>
                  <a:pt x="87" y="166"/>
                  <a:pt x="86" y="165"/>
                </a:cubicBezTo>
                <a:cubicBezTo>
                  <a:pt x="86" y="167"/>
                  <a:pt x="88" y="168"/>
                  <a:pt x="88" y="170"/>
                </a:cubicBezTo>
                <a:cubicBezTo>
                  <a:pt x="84" y="163"/>
                  <a:pt x="82" y="156"/>
                  <a:pt x="80" y="148"/>
                </a:cubicBezTo>
                <a:cubicBezTo>
                  <a:pt x="82" y="142"/>
                  <a:pt x="84" y="135"/>
                  <a:pt x="85" y="129"/>
                </a:cubicBezTo>
                <a:cubicBezTo>
                  <a:pt x="83" y="133"/>
                  <a:pt x="83" y="133"/>
                  <a:pt x="83" y="133"/>
                </a:cubicBezTo>
                <a:cubicBezTo>
                  <a:pt x="81" y="136"/>
                  <a:pt x="81" y="141"/>
                  <a:pt x="78" y="144"/>
                </a:cubicBezTo>
                <a:cubicBezTo>
                  <a:pt x="77" y="143"/>
                  <a:pt x="77" y="143"/>
                  <a:pt x="77" y="143"/>
                </a:cubicBezTo>
                <a:cubicBezTo>
                  <a:pt x="77" y="144"/>
                  <a:pt x="78" y="144"/>
                  <a:pt x="78" y="145"/>
                </a:cubicBezTo>
                <a:cubicBezTo>
                  <a:pt x="76" y="148"/>
                  <a:pt x="75" y="151"/>
                  <a:pt x="74" y="154"/>
                </a:cubicBezTo>
                <a:cubicBezTo>
                  <a:pt x="69" y="159"/>
                  <a:pt x="68" y="164"/>
                  <a:pt x="64" y="170"/>
                </a:cubicBezTo>
                <a:cubicBezTo>
                  <a:pt x="62" y="172"/>
                  <a:pt x="61" y="174"/>
                  <a:pt x="58" y="176"/>
                </a:cubicBezTo>
                <a:cubicBezTo>
                  <a:pt x="56" y="175"/>
                  <a:pt x="56" y="175"/>
                  <a:pt x="56" y="175"/>
                </a:cubicBezTo>
                <a:cubicBezTo>
                  <a:pt x="55" y="173"/>
                  <a:pt x="51" y="171"/>
                  <a:pt x="49" y="168"/>
                </a:cubicBezTo>
                <a:cubicBezTo>
                  <a:pt x="49" y="167"/>
                  <a:pt x="49" y="167"/>
                  <a:pt x="49" y="167"/>
                </a:cubicBezTo>
                <a:cubicBezTo>
                  <a:pt x="46" y="166"/>
                  <a:pt x="49" y="164"/>
                  <a:pt x="46" y="163"/>
                </a:cubicBezTo>
                <a:cubicBezTo>
                  <a:pt x="44" y="155"/>
                  <a:pt x="42" y="148"/>
                  <a:pt x="39" y="140"/>
                </a:cubicBezTo>
                <a:cubicBezTo>
                  <a:pt x="40" y="148"/>
                  <a:pt x="43" y="154"/>
                  <a:pt x="44" y="161"/>
                </a:cubicBezTo>
                <a:cubicBezTo>
                  <a:pt x="43" y="161"/>
                  <a:pt x="41" y="160"/>
                  <a:pt x="41" y="159"/>
                </a:cubicBezTo>
                <a:cubicBezTo>
                  <a:pt x="38" y="158"/>
                  <a:pt x="37" y="156"/>
                  <a:pt x="35" y="154"/>
                </a:cubicBezTo>
                <a:cubicBezTo>
                  <a:pt x="33" y="153"/>
                  <a:pt x="32" y="151"/>
                  <a:pt x="30" y="150"/>
                </a:cubicBezTo>
                <a:cubicBezTo>
                  <a:pt x="31" y="149"/>
                  <a:pt x="27" y="149"/>
                  <a:pt x="27" y="147"/>
                </a:cubicBezTo>
                <a:cubicBezTo>
                  <a:pt x="24" y="146"/>
                  <a:pt x="21" y="143"/>
                  <a:pt x="19" y="140"/>
                </a:cubicBezTo>
                <a:cubicBezTo>
                  <a:pt x="19" y="141"/>
                  <a:pt x="19" y="141"/>
                  <a:pt x="19" y="141"/>
                </a:cubicBezTo>
                <a:cubicBezTo>
                  <a:pt x="11" y="136"/>
                  <a:pt x="6" y="130"/>
                  <a:pt x="0" y="124"/>
                </a:cubicBezTo>
                <a:cubicBezTo>
                  <a:pt x="5" y="134"/>
                  <a:pt x="14" y="144"/>
                  <a:pt x="22" y="153"/>
                </a:cubicBezTo>
                <a:cubicBezTo>
                  <a:pt x="23" y="155"/>
                  <a:pt x="25" y="157"/>
                  <a:pt x="26" y="159"/>
                </a:cubicBezTo>
                <a:cubicBezTo>
                  <a:pt x="27" y="160"/>
                  <a:pt x="29" y="160"/>
                  <a:pt x="28" y="162"/>
                </a:cubicBezTo>
                <a:cubicBezTo>
                  <a:pt x="31" y="163"/>
                  <a:pt x="32" y="166"/>
                  <a:pt x="33" y="167"/>
                </a:cubicBezTo>
                <a:cubicBezTo>
                  <a:pt x="37" y="170"/>
                  <a:pt x="40" y="173"/>
                  <a:pt x="43" y="176"/>
                </a:cubicBezTo>
                <a:cubicBezTo>
                  <a:pt x="43" y="176"/>
                  <a:pt x="43" y="176"/>
                  <a:pt x="43" y="176"/>
                </a:cubicBezTo>
                <a:cubicBezTo>
                  <a:pt x="49" y="179"/>
                  <a:pt x="49" y="184"/>
                  <a:pt x="50" y="189"/>
                </a:cubicBezTo>
                <a:cubicBezTo>
                  <a:pt x="49" y="190"/>
                  <a:pt x="51" y="191"/>
                  <a:pt x="49" y="192"/>
                </a:cubicBezTo>
                <a:cubicBezTo>
                  <a:pt x="46" y="197"/>
                  <a:pt x="45" y="202"/>
                  <a:pt x="44" y="207"/>
                </a:cubicBezTo>
                <a:cubicBezTo>
                  <a:pt x="40" y="218"/>
                  <a:pt x="40" y="230"/>
                  <a:pt x="42" y="242"/>
                </a:cubicBezTo>
                <a:cubicBezTo>
                  <a:pt x="41" y="243"/>
                  <a:pt x="43" y="245"/>
                  <a:pt x="43" y="246"/>
                </a:cubicBezTo>
                <a:cubicBezTo>
                  <a:pt x="43" y="247"/>
                  <a:pt x="42" y="248"/>
                  <a:pt x="44" y="249"/>
                </a:cubicBezTo>
                <a:cubicBezTo>
                  <a:pt x="43" y="254"/>
                  <a:pt x="49" y="256"/>
                  <a:pt x="54" y="259"/>
                </a:cubicBezTo>
                <a:cubicBezTo>
                  <a:pt x="55" y="258"/>
                  <a:pt x="55" y="258"/>
                  <a:pt x="55" y="258"/>
                </a:cubicBezTo>
                <a:cubicBezTo>
                  <a:pt x="55" y="256"/>
                  <a:pt x="56" y="253"/>
                  <a:pt x="57" y="251"/>
                </a:cubicBezTo>
                <a:cubicBezTo>
                  <a:pt x="59" y="236"/>
                  <a:pt x="65" y="222"/>
                  <a:pt x="67" y="207"/>
                </a:cubicBezTo>
                <a:cubicBezTo>
                  <a:pt x="66" y="206"/>
                  <a:pt x="69" y="206"/>
                  <a:pt x="67" y="205"/>
                </a:cubicBezTo>
                <a:cubicBezTo>
                  <a:pt x="69" y="203"/>
                  <a:pt x="68" y="200"/>
                  <a:pt x="70" y="197"/>
                </a:cubicBezTo>
                <a:cubicBezTo>
                  <a:pt x="71" y="183"/>
                  <a:pt x="74" y="169"/>
                  <a:pt x="78" y="155"/>
                </a:cubicBezTo>
                <a:cubicBezTo>
                  <a:pt x="79" y="160"/>
                  <a:pt x="80" y="167"/>
                  <a:pt x="83" y="172"/>
                </a:cubicBezTo>
                <a:cubicBezTo>
                  <a:pt x="83" y="173"/>
                  <a:pt x="83" y="173"/>
                  <a:pt x="83" y="173"/>
                </a:cubicBezTo>
                <a:cubicBezTo>
                  <a:pt x="84" y="174"/>
                  <a:pt x="83" y="176"/>
                  <a:pt x="84" y="177"/>
                </a:cubicBezTo>
                <a:cubicBezTo>
                  <a:pt x="85" y="177"/>
                  <a:pt x="85" y="177"/>
                  <a:pt x="85" y="177"/>
                </a:cubicBezTo>
                <a:cubicBezTo>
                  <a:pt x="84" y="180"/>
                  <a:pt x="85" y="182"/>
                  <a:pt x="86" y="185"/>
                </a:cubicBezTo>
                <a:cubicBezTo>
                  <a:pt x="90" y="193"/>
                  <a:pt x="91" y="202"/>
                  <a:pt x="96" y="210"/>
                </a:cubicBezTo>
                <a:cubicBezTo>
                  <a:pt x="97" y="214"/>
                  <a:pt x="100" y="218"/>
                  <a:pt x="102" y="222"/>
                </a:cubicBezTo>
                <a:cubicBezTo>
                  <a:pt x="102" y="227"/>
                  <a:pt x="106" y="231"/>
                  <a:pt x="108" y="235"/>
                </a:cubicBezTo>
                <a:cubicBezTo>
                  <a:pt x="107" y="240"/>
                  <a:pt x="105" y="245"/>
                  <a:pt x="105" y="250"/>
                </a:cubicBezTo>
                <a:cubicBezTo>
                  <a:pt x="107" y="257"/>
                  <a:pt x="106" y="265"/>
                  <a:pt x="109" y="273"/>
                </a:cubicBezTo>
                <a:cubicBezTo>
                  <a:pt x="105" y="277"/>
                  <a:pt x="105" y="277"/>
                  <a:pt x="105" y="277"/>
                </a:cubicBezTo>
                <a:cubicBezTo>
                  <a:pt x="106" y="278"/>
                  <a:pt x="106" y="278"/>
                  <a:pt x="106" y="278"/>
                </a:cubicBezTo>
                <a:cubicBezTo>
                  <a:pt x="106" y="279"/>
                  <a:pt x="105" y="277"/>
                  <a:pt x="104" y="278"/>
                </a:cubicBezTo>
                <a:cubicBezTo>
                  <a:pt x="106" y="279"/>
                  <a:pt x="106" y="279"/>
                  <a:pt x="106" y="279"/>
                </a:cubicBezTo>
                <a:cubicBezTo>
                  <a:pt x="104" y="280"/>
                  <a:pt x="104" y="280"/>
                  <a:pt x="104" y="280"/>
                </a:cubicBezTo>
                <a:cubicBezTo>
                  <a:pt x="104" y="280"/>
                  <a:pt x="104" y="280"/>
                  <a:pt x="104" y="280"/>
                </a:cubicBezTo>
                <a:cubicBezTo>
                  <a:pt x="103" y="280"/>
                  <a:pt x="102" y="281"/>
                  <a:pt x="102" y="281"/>
                </a:cubicBezTo>
                <a:cubicBezTo>
                  <a:pt x="102" y="281"/>
                  <a:pt x="102" y="281"/>
                  <a:pt x="103" y="281"/>
                </a:cubicBezTo>
                <a:cubicBezTo>
                  <a:pt x="103" y="282"/>
                  <a:pt x="101" y="281"/>
                  <a:pt x="100" y="282"/>
                </a:cubicBezTo>
                <a:cubicBezTo>
                  <a:pt x="100" y="282"/>
                  <a:pt x="100" y="283"/>
                  <a:pt x="101" y="283"/>
                </a:cubicBezTo>
                <a:cubicBezTo>
                  <a:pt x="99" y="283"/>
                  <a:pt x="99" y="284"/>
                  <a:pt x="98" y="285"/>
                </a:cubicBezTo>
                <a:cubicBezTo>
                  <a:pt x="99" y="285"/>
                  <a:pt x="99" y="285"/>
                  <a:pt x="99" y="285"/>
                </a:cubicBezTo>
                <a:cubicBezTo>
                  <a:pt x="99" y="285"/>
                  <a:pt x="99" y="284"/>
                  <a:pt x="100" y="284"/>
                </a:cubicBezTo>
                <a:cubicBezTo>
                  <a:pt x="101" y="284"/>
                  <a:pt x="98" y="285"/>
                  <a:pt x="98" y="287"/>
                </a:cubicBezTo>
                <a:cubicBezTo>
                  <a:pt x="98" y="286"/>
                  <a:pt x="97" y="287"/>
                  <a:pt x="97" y="286"/>
                </a:cubicBezTo>
                <a:cubicBezTo>
                  <a:pt x="97" y="287"/>
                  <a:pt x="97" y="287"/>
                  <a:pt x="97" y="287"/>
                </a:cubicBezTo>
                <a:cubicBezTo>
                  <a:pt x="97" y="287"/>
                  <a:pt x="97" y="287"/>
                  <a:pt x="98" y="287"/>
                </a:cubicBezTo>
                <a:cubicBezTo>
                  <a:pt x="96" y="288"/>
                  <a:pt x="96" y="288"/>
                  <a:pt x="96" y="288"/>
                </a:cubicBezTo>
                <a:cubicBezTo>
                  <a:pt x="97" y="288"/>
                  <a:pt x="96" y="288"/>
                  <a:pt x="96" y="289"/>
                </a:cubicBezTo>
                <a:cubicBezTo>
                  <a:pt x="95" y="289"/>
                  <a:pt x="95" y="289"/>
                  <a:pt x="95" y="289"/>
                </a:cubicBezTo>
                <a:cubicBezTo>
                  <a:pt x="95" y="289"/>
                  <a:pt x="94" y="289"/>
                  <a:pt x="94" y="290"/>
                </a:cubicBezTo>
                <a:cubicBezTo>
                  <a:pt x="94" y="290"/>
                  <a:pt x="94" y="290"/>
                  <a:pt x="94" y="290"/>
                </a:cubicBezTo>
                <a:cubicBezTo>
                  <a:pt x="95" y="291"/>
                  <a:pt x="94" y="291"/>
                  <a:pt x="93" y="292"/>
                </a:cubicBezTo>
                <a:cubicBezTo>
                  <a:pt x="92" y="291"/>
                  <a:pt x="92" y="291"/>
                  <a:pt x="92" y="291"/>
                </a:cubicBezTo>
                <a:cubicBezTo>
                  <a:pt x="92" y="292"/>
                  <a:pt x="92" y="292"/>
                  <a:pt x="92" y="292"/>
                </a:cubicBezTo>
                <a:cubicBezTo>
                  <a:pt x="92" y="293"/>
                  <a:pt x="92" y="293"/>
                  <a:pt x="92" y="293"/>
                </a:cubicBezTo>
                <a:cubicBezTo>
                  <a:pt x="92" y="293"/>
                  <a:pt x="92" y="293"/>
                  <a:pt x="92" y="293"/>
                </a:cubicBezTo>
                <a:cubicBezTo>
                  <a:pt x="92" y="293"/>
                  <a:pt x="91" y="293"/>
                  <a:pt x="91" y="293"/>
                </a:cubicBezTo>
                <a:cubicBezTo>
                  <a:pt x="91" y="293"/>
                  <a:pt x="91" y="293"/>
                  <a:pt x="91" y="293"/>
                </a:cubicBezTo>
                <a:cubicBezTo>
                  <a:pt x="91" y="294"/>
                  <a:pt x="91" y="293"/>
                  <a:pt x="92" y="294"/>
                </a:cubicBezTo>
                <a:cubicBezTo>
                  <a:pt x="88" y="297"/>
                  <a:pt x="86" y="300"/>
                  <a:pt x="84" y="304"/>
                </a:cubicBezTo>
                <a:cubicBezTo>
                  <a:pt x="84" y="304"/>
                  <a:pt x="84" y="304"/>
                  <a:pt x="84" y="304"/>
                </a:cubicBezTo>
                <a:cubicBezTo>
                  <a:pt x="82" y="305"/>
                  <a:pt x="82" y="305"/>
                  <a:pt x="82" y="305"/>
                </a:cubicBezTo>
                <a:cubicBezTo>
                  <a:pt x="82" y="308"/>
                  <a:pt x="79" y="310"/>
                  <a:pt x="78" y="313"/>
                </a:cubicBezTo>
                <a:cubicBezTo>
                  <a:pt x="74" y="316"/>
                  <a:pt x="73" y="320"/>
                  <a:pt x="69" y="323"/>
                </a:cubicBezTo>
                <a:cubicBezTo>
                  <a:pt x="68" y="326"/>
                  <a:pt x="66" y="329"/>
                  <a:pt x="64" y="332"/>
                </a:cubicBezTo>
                <a:cubicBezTo>
                  <a:pt x="62" y="333"/>
                  <a:pt x="63" y="335"/>
                  <a:pt x="61" y="336"/>
                </a:cubicBezTo>
                <a:cubicBezTo>
                  <a:pt x="59" y="339"/>
                  <a:pt x="54" y="342"/>
                  <a:pt x="55" y="345"/>
                </a:cubicBezTo>
                <a:cubicBezTo>
                  <a:pt x="56" y="345"/>
                  <a:pt x="56" y="346"/>
                  <a:pt x="56" y="347"/>
                </a:cubicBezTo>
                <a:cubicBezTo>
                  <a:pt x="57" y="348"/>
                  <a:pt x="58" y="350"/>
                  <a:pt x="60" y="350"/>
                </a:cubicBezTo>
                <a:cubicBezTo>
                  <a:pt x="63" y="346"/>
                  <a:pt x="64" y="343"/>
                  <a:pt x="67" y="339"/>
                </a:cubicBezTo>
                <a:cubicBezTo>
                  <a:pt x="68" y="335"/>
                  <a:pt x="72" y="331"/>
                  <a:pt x="74" y="327"/>
                </a:cubicBezTo>
                <a:cubicBezTo>
                  <a:pt x="87" y="309"/>
                  <a:pt x="103" y="291"/>
                  <a:pt x="119" y="274"/>
                </a:cubicBezTo>
                <a:cubicBezTo>
                  <a:pt x="118" y="274"/>
                  <a:pt x="119" y="273"/>
                  <a:pt x="120" y="273"/>
                </a:cubicBezTo>
                <a:cubicBezTo>
                  <a:pt x="119" y="273"/>
                  <a:pt x="119" y="273"/>
                  <a:pt x="119" y="273"/>
                </a:cubicBezTo>
                <a:cubicBezTo>
                  <a:pt x="122" y="272"/>
                  <a:pt x="120" y="269"/>
                  <a:pt x="124" y="269"/>
                </a:cubicBezTo>
                <a:cubicBezTo>
                  <a:pt x="129" y="263"/>
                  <a:pt x="129" y="263"/>
                  <a:pt x="129" y="263"/>
                </a:cubicBezTo>
                <a:cubicBezTo>
                  <a:pt x="129" y="262"/>
                  <a:pt x="130" y="261"/>
                  <a:pt x="132" y="261"/>
                </a:cubicBezTo>
                <a:cubicBezTo>
                  <a:pt x="138" y="255"/>
                  <a:pt x="145" y="249"/>
                  <a:pt x="150" y="242"/>
                </a:cubicBezTo>
                <a:cubicBezTo>
                  <a:pt x="152" y="242"/>
                  <a:pt x="155" y="241"/>
                  <a:pt x="155" y="239"/>
                </a:cubicBezTo>
                <a:cubicBezTo>
                  <a:pt x="155" y="238"/>
                  <a:pt x="154" y="237"/>
                  <a:pt x="154" y="236"/>
                </a:cubicBezTo>
                <a:cubicBezTo>
                  <a:pt x="162" y="234"/>
                  <a:pt x="171" y="232"/>
                  <a:pt x="178" y="231"/>
                </a:cubicBezTo>
                <a:cubicBezTo>
                  <a:pt x="180" y="231"/>
                  <a:pt x="180" y="231"/>
                  <a:pt x="181" y="231"/>
                </a:cubicBezTo>
                <a:cubicBezTo>
                  <a:pt x="186" y="229"/>
                  <a:pt x="191" y="229"/>
                  <a:pt x="196" y="227"/>
                </a:cubicBezTo>
                <a:cubicBezTo>
                  <a:pt x="201" y="227"/>
                  <a:pt x="206" y="225"/>
                  <a:pt x="211" y="225"/>
                </a:cubicBezTo>
                <a:cubicBezTo>
                  <a:pt x="222" y="223"/>
                  <a:pt x="232" y="220"/>
                  <a:pt x="243" y="218"/>
                </a:cubicBezTo>
                <a:cubicBezTo>
                  <a:pt x="246" y="219"/>
                  <a:pt x="249" y="221"/>
                  <a:pt x="253" y="221"/>
                </a:cubicBezTo>
                <a:cubicBezTo>
                  <a:pt x="258" y="222"/>
                  <a:pt x="263" y="225"/>
                  <a:pt x="268" y="226"/>
                </a:cubicBezTo>
                <a:cubicBezTo>
                  <a:pt x="274" y="228"/>
                  <a:pt x="279" y="231"/>
                  <a:pt x="285" y="232"/>
                </a:cubicBezTo>
                <a:cubicBezTo>
                  <a:pt x="296" y="236"/>
                  <a:pt x="307" y="240"/>
                  <a:pt x="318" y="243"/>
                </a:cubicBezTo>
                <a:cubicBezTo>
                  <a:pt x="320" y="244"/>
                  <a:pt x="323" y="245"/>
                  <a:pt x="325" y="244"/>
                </a:cubicBezTo>
                <a:cubicBezTo>
                  <a:pt x="336" y="247"/>
                  <a:pt x="349" y="250"/>
                  <a:pt x="360" y="252"/>
                </a:cubicBezTo>
                <a:cubicBezTo>
                  <a:pt x="354" y="250"/>
                  <a:pt x="349" y="248"/>
                  <a:pt x="344" y="246"/>
                </a:cubicBezTo>
                <a:cubicBezTo>
                  <a:pt x="344" y="246"/>
                  <a:pt x="344" y="246"/>
                  <a:pt x="344" y="246"/>
                </a:cubicBezTo>
                <a:cubicBezTo>
                  <a:pt x="351" y="248"/>
                  <a:pt x="359" y="249"/>
                  <a:pt x="365" y="250"/>
                </a:cubicBezTo>
                <a:cubicBezTo>
                  <a:pt x="361" y="248"/>
                  <a:pt x="355" y="247"/>
                  <a:pt x="352" y="244"/>
                </a:cubicBezTo>
                <a:cubicBezTo>
                  <a:pt x="353" y="245"/>
                  <a:pt x="353" y="245"/>
                  <a:pt x="353" y="245"/>
                </a:cubicBezTo>
                <a:cubicBezTo>
                  <a:pt x="352" y="244"/>
                  <a:pt x="351" y="244"/>
                  <a:pt x="351" y="244"/>
                </a:cubicBezTo>
                <a:cubicBezTo>
                  <a:pt x="351" y="245"/>
                  <a:pt x="351" y="245"/>
                  <a:pt x="351" y="245"/>
                </a:cubicBezTo>
                <a:cubicBezTo>
                  <a:pt x="351" y="244"/>
                  <a:pt x="350" y="244"/>
                  <a:pt x="349" y="244"/>
                </a:cubicBezTo>
                <a:cubicBezTo>
                  <a:pt x="349" y="243"/>
                  <a:pt x="350" y="243"/>
                  <a:pt x="349" y="243"/>
                </a:cubicBezTo>
                <a:cubicBezTo>
                  <a:pt x="348" y="243"/>
                  <a:pt x="347" y="242"/>
                  <a:pt x="346" y="241"/>
                </a:cubicBezTo>
                <a:cubicBezTo>
                  <a:pt x="345" y="241"/>
                  <a:pt x="345" y="242"/>
                  <a:pt x="344" y="242"/>
                </a:cubicBezTo>
                <a:cubicBezTo>
                  <a:pt x="344" y="242"/>
                  <a:pt x="344" y="242"/>
                  <a:pt x="344" y="242"/>
                </a:cubicBezTo>
                <a:cubicBezTo>
                  <a:pt x="343" y="241"/>
                  <a:pt x="344" y="241"/>
                  <a:pt x="344" y="241"/>
                </a:cubicBezTo>
                <a:cubicBezTo>
                  <a:pt x="341" y="239"/>
                  <a:pt x="340" y="238"/>
                  <a:pt x="337" y="236"/>
                </a:cubicBezTo>
                <a:cubicBezTo>
                  <a:pt x="339" y="236"/>
                  <a:pt x="339" y="236"/>
                  <a:pt x="339" y="236"/>
                </a:cubicBezTo>
                <a:cubicBezTo>
                  <a:pt x="335" y="234"/>
                  <a:pt x="329" y="234"/>
                  <a:pt x="326" y="231"/>
                </a:cubicBezTo>
                <a:cubicBezTo>
                  <a:pt x="324" y="231"/>
                  <a:pt x="323" y="230"/>
                  <a:pt x="321" y="229"/>
                </a:cubicBezTo>
                <a:cubicBezTo>
                  <a:pt x="318" y="228"/>
                  <a:pt x="314" y="227"/>
                  <a:pt x="312" y="225"/>
                </a:cubicBezTo>
                <a:cubicBezTo>
                  <a:pt x="304" y="222"/>
                  <a:pt x="298" y="220"/>
                  <a:pt x="290" y="217"/>
                </a:cubicBezTo>
                <a:cubicBezTo>
                  <a:pt x="287" y="216"/>
                  <a:pt x="284" y="215"/>
                  <a:pt x="282" y="214"/>
                </a:cubicBezTo>
                <a:cubicBezTo>
                  <a:pt x="277" y="213"/>
                  <a:pt x="273" y="211"/>
                  <a:pt x="269" y="210"/>
                </a:cubicBezTo>
                <a:cubicBezTo>
                  <a:pt x="273" y="208"/>
                  <a:pt x="277" y="207"/>
                  <a:pt x="281" y="206"/>
                </a:cubicBezTo>
                <a:cubicBezTo>
                  <a:pt x="277" y="206"/>
                  <a:pt x="274" y="208"/>
                  <a:pt x="270" y="207"/>
                </a:cubicBezTo>
                <a:cubicBezTo>
                  <a:pt x="270" y="206"/>
                  <a:pt x="271" y="206"/>
                  <a:pt x="272" y="206"/>
                </a:cubicBezTo>
                <a:cubicBezTo>
                  <a:pt x="268" y="206"/>
                  <a:pt x="264" y="207"/>
                  <a:pt x="260" y="207"/>
                </a:cubicBezTo>
                <a:cubicBezTo>
                  <a:pt x="259" y="205"/>
                  <a:pt x="256" y="208"/>
                  <a:pt x="255" y="206"/>
                </a:cubicBezTo>
                <a:cubicBezTo>
                  <a:pt x="245" y="204"/>
                  <a:pt x="237" y="203"/>
                  <a:pt x="228" y="201"/>
                </a:cubicBezTo>
                <a:cubicBezTo>
                  <a:pt x="232" y="200"/>
                  <a:pt x="236" y="199"/>
                  <a:pt x="240" y="199"/>
                </a:cubicBezTo>
                <a:cubicBezTo>
                  <a:pt x="240" y="198"/>
                  <a:pt x="242" y="199"/>
                  <a:pt x="243" y="198"/>
                </a:cubicBezTo>
                <a:cubicBezTo>
                  <a:pt x="257" y="196"/>
                  <a:pt x="270" y="193"/>
                  <a:pt x="283" y="190"/>
                </a:cubicBezTo>
                <a:cubicBezTo>
                  <a:pt x="291" y="188"/>
                  <a:pt x="299" y="188"/>
                  <a:pt x="306" y="186"/>
                </a:cubicBezTo>
                <a:cubicBezTo>
                  <a:pt x="313" y="184"/>
                  <a:pt x="321" y="183"/>
                  <a:pt x="327" y="181"/>
                </a:cubicBezTo>
                <a:cubicBezTo>
                  <a:pt x="337" y="179"/>
                  <a:pt x="345" y="175"/>
                  <a:pt x="355" y="174"/>
                </a:cubicBezTo>
                <a:cubicBezTo>
                  <a:pt x="363" y="171"/>
                  <a:pt x="372" y="170"/>
                  <a:pt x="380" y="167"/>
                </a:cubicBezTo>
                <a:cubicBezTo>
                  <a:pt x="376" y="167"/>
                  <a:pt x="372" y="168"/>
                  <a:pt x="369" y="168"/>
                </a:cubicBezTo>
                <a:cubicBezTo>
                  <a:pt x="375" y="166"/>
                  <a:pt x="382" y="165"/>
                  <a:pt x="389" y="163"/>
                </a:cubicBezTo>
                <a:cubicBezTo>
                  <a:pt x="386" y="163"/>
                  <a:pt x="383" y="162"/>
                  <a:pt x="381" y="164"/>
                </a:cubicBezTo>
                <a:close/>
                <a:moveTo>
                  <a:pt x="52" y="187"/>
                </a:moveTo>
                <a:cubicBezTo>
                  <a:pt x="49" y="180"/>
                  <a:pt x="49" y="180"/>
                  <a:pt x="49" y="180"/>
                </a:cubicBezTo>
                <a:cubicBezTo>
                  <a:pt x="51" y="180"/>
                  <a:pt x="53" y="181"/>
                  <a:pt x="55" y="182"/>
                </a:cubicBezTo>
                <a:cubicBezTo>
                  <a:pt x="54" y="184"/>
                  <a:pt x="54" y="186"/>
                  <a:pt x="52" y="187"/>
                </a:cubicBezTo>
                <a:close/>
                <a:moveTo>
                  <a:pt x="79" y="153"/>
                </a:moveTo>
                <a:cubicBezTo>
                  <a:pt x="79" y="151"/>
                  <a:pt x="79" y="151"/>
                  <a:pt x="79" y="151"/>
                </a:cubicBezTo>
                <a:cubicBezTo>
                  <a:pt x="80" y="152"/>
                  <a:pt x="80" y="152"/>
                  <a:pt x="80" y="152"/>
                </a:cubicBezTo>
                <a:cubicBezTo>
                  <a:pt x="78" y="152"/>
                  <a:pt x="80" y="155"/>
                  <a:pt x="80" y="156"/>
                </a:cubicBezTo>
                <a:cubicBezTo>
                  <a:pt x="81" y="158"/>
                  <a:pt x="81" y="160"/>
                  <a:pt x="83" y="161"/>
                </a:cubicBezTo>
                <a:cubicBezTo>
                  <a:pt x="82" y="161"/>
                  <a:pt x="82" y="162"/>
                  <a:pt x="82" y="162"/>
                </a:cubicBezTo>
                <a:cubicBezTo>
                  <a:pt x="83" y="163"/>
                  <a:pt x="83" y="164"/>
                  <a:pt x="83" y="165"/>
                </a:cubicBezTo>
                <a:cubicBezTo>
                  <a:pt x="81" y="162"/>
                  <a:pt x="80" y="157"/>
                  <a:pt x="79" y="153"/>
                </a:cubicBezTo>
                <a:close/>
                <a:moveTo>
                  <a:pt x="186" y="217"/>
                </a:moveTo>
                <a:cubicBezTo>
                  <a:pt x="183" y="217"/>
                  <a:pt x="181" y="219"/>
                  <a:pt x="178" y="218"/>
                </a:cubicBezTo>
                <a:cubicBezTo>
                  <a:pt x="178" y="219"/>
                  <a:pt x="178" y="219"/>
                  <a:pt x="177" y="219"/>
                </a:cubicBezTo>
                <a:cubicBezTo>
                  <a:pt x="177" y="219"/>
                  <a:pt x="177" y="219"/>
                  <a:pt x="177" y="219"/>
                </a:cubicBezTo>
                <a:cubicBezTo>
                  <a:pt x="177" y="219"/>
                  <a:pt x="177" y="219"/>
                  <a:pt x="177" y="219"/>
                </a:cubicBezTo>
                <a:cubicBezTo>
                  <a:pt x="177" y="219"/>
                  <a:pt x="177" y="219"/>
                  <a:pt x="176" y="219"/>
                </a:cubicBezTo>
                <a:cubicBezTo>
                  <a:pt x="177" y="215"/>
                  <a:pt x="180" y="212"/>
                  <a:pt x="182" y="209"/>
                </a:cubicBezTo>
                <a:cubicBezTo>
                  <a:pt x="183" y="209"/>
                  <a:pt x="183" y="209"/>
                  <a:pt x="183" y="209"/>
                </a:cubicBezTo>
                <a:cubicBezTo>
                  <a:pt x="182" y="209"/>
                  <a:pt x="182" y="209"/>
                  <a:pt x="182" y="209"/>
                </a:cubicBezTo>
                <a:cubicBezTo>
                  <a:pt x="183" y="210"/>
                  <a:pt x="185" y="211"/>
                  <a:pt x="187" y="210"/>
                </a:cubicBezTo>
                <a:cubicBezTo>
                  <a:pt x="194" y="208"/>
                  <a:pt x="201" y="205"/>
                  <a:pt x="209" y="207"/>
                </a:cubicBezTo>
                <a:cubicBezTo>
                  <a:pt x="209" y="208"/>
                  <a:pt x="211" y="208"/>
                  <a:pt x="213" y="208"/>
                </a:cubicBezTo>
                <a:cubicBezTo>
                  <a:pt x="215" y="209"/>
                  <a:pt x="217" y="209"/>
                  <a:pt x="219" y="210"/>
                </a:cubicBezTo>
                <a:cubicBezTo>
                  <a:pt x="208" y="212"/>
                  <a:pt x="196" y="214"/>
                  <a:pt x="186" y="217"/>
                </a:cubicBezTo>
                <a:close/>
                <a:moveTo>
                  <a:pt x="360" y="168"/>
                </a:moveTo>
                <a:cubicBezTo>
                  <a:pt x="359" y="168"/>
                  <a:pt x="361" y="167"/>
                  <a:pt x="361" y="167"/>
                </a:cubicBezTo>
                <a:cubicBezTo>
                  <a:pt x="362" y="167"/>
                  <a:pt x="362" y="167"/>
                  <a:pt x="362" y="167"/>
                </a:cubicBezTo>
                <a:lnTo>
                  <a:pt x="360" y="168"/>
                </a:lnTo>
                <a:close/>
              </a:path>
            </a:pathLst>
          </a:custGeom>
          <a:solidFill>
            <a:srgbClr val="3F4447"/>
          </a:solidFill>
          <a:ln>
            <a:noFill/>
          </a:ln>
        </p:spPr>
        <p:txBody>
          <a:bodyPr vert="horz" wrap="square" lIns="91440" tIns="45720" rIns="91440" bIns="45720" numCol="1" anchor="t" anchorCtr="0" compatLnSpc="1">
            <a:prstTxWarp prst="textNoShape">
              <a:avLst/>
            </a:prstTxWarp>
          </a:bodyPr>
          <a:lstStyle/>
          <a:p>
            <a:endParaRPr lang="zh-CN" altLang="en-US"/>
          </a:p>
        </p:txBody>
      </p:sp>
      <p:pic>
        <p:nvPicPr>
          <p:cNvPr id="13" name="图片 12">
            <a:extLst>
              <a:ext uri="{FF2B5EF4-FFF2-40B4-BE49-F238E27FC236}">
                <a16:creationId xmlns:a16="http://schemas.microsoft.com/office/drawing/2014/main" id="{210B9CEA-1DED-4311-B459-E89CC7353C0E}"/>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flipH="1">
            <a:off x="9113002" y="0"/>
            <a:ext cx="3205251" cy="2346768"/>
          </a:xfrm>
          <a:prstGeom prst="rect">
            <a:avLst/>
          </a:prstGeom>
        </p:spPr>
      </p:pic>
      <p:pic>
        <p:nvPicPr>
          <p:cNvPr id="14" name="图片 13">
            <a:extLst>
              <a:ext uri="{FF2B5EF4-FFF2-40B4-BE49-F238E27FC236}">
                <a16:creationId xmlns:a16="http://schemas.microsoft.com/office/drawing/2014/main" id="{DF789ECF-CE83-4147-8217-C0CB85645D8C}"/>
              </a:ext>
            </a:extLst>
          </p:cNvPr>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l="44554" r="11993" b="5493"/>
          <a:stretch/>
        </p:blipFill>
        <p:spPr>
          <a:xfrm>
            <a:off x="0" y="4428020"/>
            <a:ext cx="2088351" cy="2429980"/>
          </a:xfrm>
          <a:prstGeom prst="rect">
            <a:avLst/>
          </a:prstGeom>
        </p:spPr>
      </p:pic>
      <p:pic>
        <p:nvPicPr>
          <p:cNvPr id="15" name="图片 14">
            <a:extLst>
              <a:ext uri="{FF2B5EF4-FFF2-40B4-BE49-F238E27FC236}">
                <a16:creationId xmlns:a16="http://schemas.microsoft.com/office/drawing/2014/main" id="{16CB55EA-0105-477E-96E0-D861C40663EC}"/>
              </a:ext>
            </a:extLst>
          </p:cNvPr>
          <p:cNvPicPr>
            <a:picLocks noChangeAspect="1"/>
          </p:cNvPicPr>
          <p:nvPr/>
        </p:nvPicPr>
        <p:blipFill rotWithShape="1">
          <a:blip r:embed="rId5">
            <a:extLst>
              <a:ext uri="{28A0092B-C50C-407E-A947-70E740481C1C}">
                <a14:useLocalDpi xmlns:a14="http://schemas.microsoft.com/office/drawing/2010/main" val="0"/>
              </a:ext>
            </a:extLst>
          </a:blip>
          <a:srcRect b="63982"/>
          <a:stretch/>
        </p:blipFill>
        <p:spPr>
          <a:xfrm>
            <a:off x="291005" y="-740939"/>
            <a:ext cx="11867535" cy="7598939"/>
          </a:xfrm>
          <a:prstGeom prst="rect">
            <a:avLst/>
          </a:prstGeom>
        </p:spPr>
      </p:pic>
      <p:sp>
        <p:nvSpPr>
          <p:cNvPr id="20" name="矩形 19">
            <a:extLst>
              <a:ext uri="{FF2B5EF4-FFF2-40B4-BE49-F238E27FC236}">
                <a16:creationId xmlns:a16="http://schemas.microsoft.com/office/drawing/2014/main" id="{3FA0297C-38A7-485F-BF37-835EFDC9EAE5}"/>
              </a:ext>
            </a:extLst>
          </p:cNvPr>
          <p:cNvSpPr/>
          <p:nvPr/>
        </p:nvSpPr>
        <p:spPr>
          <a:xfrm>
            <a:off x="942536" y="1111347"/>
            <a:ext cx="8046719" cy="1318633"/>
          </a:xfrm>
          <a:prstGeom prst="rect">
            <a:avLst/>
          </a:prstGeom>
          <a:solidFill>
            <a:schemeClr val="accent3">
              <a:alpha val="50000"/>
            </a:schemeClr>
          </a:solidFill>
          <a:ln>
            <a:noFill/>
          </a:ln>
          <a:effectLst>
            <a:innerShdw blurRad="114300">
              <a:prstClr val="black"/>
            </a:innerShdw>
          </a:effectLst>
        </p:spPr>
        <p:style>
          <a:lnRef idx="0">
            <a:scrgbClr r="0" g="0" b="0"/>
          </a:lnRef>
          <a:fillRef idx="0">
            <a:scrgbClr r="0" g="0" b="0"/>
          </a:fillRef>
          <a:effectRef idx="0">
            <a:scrgbClr r="0" g="0" b="0"/>
          </a:effectRef>
          <a:fontRef idx="minor">
            <a:schemeClr val="lt1"/>
          </a:fontRef>
        </p:style>
        <p:txBody>
          <a:bodyPr rtlCol="0" anchor="ctr"/>
          <a:lstStyle/>
          <a:p>
            <a:pPr algn="ctr"/>
            <a:endParaRPr lang="zh-CN" altLang="en-US"/>
          </a:p>
        </p:txBody>
      </p:sp>
      <p:sp>
        <p:nvSpPr>
          <p:cNvPr id="21" name="矩形 20">
            <a:extLst>
              <a:ext uri="{FF2B5EF4-FFF2-40B4-BE49-F238E27FC236}">
                <a16:creationId xmlns:a16="http://schemas.microsoft.com/office/drawing/2014/main" id="{E2B66571-0A5D-4DEE-A491-946AFF6B113E}"/>
              </a:ext>
            </a:extLst>
          </p:cNvPr>
          <p:cNvSpPr/>
          <p:nvPr/>
        </p:nvSpPr>
        <p:spPr>
          <a:xfrm>
            <a:off x="2923736" y="3584916"/>
            <a:ext cx="8046719" cy="2011843"/>
          </a:xfrm>
          <a:prstGeom prst="rect">
            <a:avLst/>
          </a:prstGeom>
          <a:solidFill>
            <a:schemeClr val="accent3">
              <a:alpha val="50000"/>
            </a:schemeClr>
          </a:solidFill>
          <a:ln>
            <a:noFill/>
          </a:ln>
          <a:effectLst>
            <a:innerShdw blurRad="114300">
              <a:prstClr val="black"/>
            </a:innerShdw>
          </a:effectLst>
        </p:spPr>
        <p:style>
          <a:lnRef idx="0">
            <a:scrgbClr r="0" g="0" b="0"/>
          </a:lnRef>
          <a:fillRef idx="0">
            <a:scrgbClr r="0" g="0" b="0"/>
          </a:fillRef>
          <a:effectRef idx="0">
            <a:scrgbClr r="0" g="0" b="0"/>
          </a:effectRef>
          <a:fontRef idx="minor">
            <a:schemeClr val="lt1"/>
          </a:fontRef>
        </p:style>
        <p:txBody>
          <a:bodyPr rtlCol="0" anchor="ctr"/>
          <a:lstStyle/>
          <a:p>
            <a:pPr algn="ctr"/>
            <a:endParaRPr lang="zh-CN" altLang="en-US"/>
          </a:p>
        </p:txBody>
      </p:sp>
      <p:sp>
        <p:nvSpPr>
          <p:cNvPr id="22" name="文本框 21">
            <a:extLst>
              <a:ext uri="{FF2B5EF4-FFF2-40B4-BE49-F238E27FC236}">
                <a16:creationId xmlns:a16="http://schemas.microsoft.com/office/drawing/2014/main" id="{E6A15C05-E239-4DB1-AE8C-AC35E62054C2}"/>
              </a:ext>
            </a:extLst>
          </p:cNvPr>
          <p:cNvSpPr txBox="1"/>
          <p:nvPr/>
        </p:nvSpPr>
        <p:spPr>
          <a:xfrm>
            <a:off x="1131108" y="1393536"/>
            <a:ext cx="7500181" cy="707886"/>
          </a:xfrm>
          <a:prstGeom prst="rect">
            <a:avLst/>
          </a:prstGeom>
          <a:noFill/>
        </p:spPr>
        <p:txBody>
          <a:bodyPr vert="horz" wrap="square" rtlCol="0">
            <a:spAutoFit/>
          </a:bodyPr>
          <a:lstStyle/>
          <a:p>
            <a:r>
              <a:rPr lang="en-US" altLang="zh-CN" sz="2000" dirty="0">
                <a:latin typeface="Times New Roman" panose="02020603050405020304" pitchFamily="18" charset="0"/>
                <a:cs typeface="Times New Roman" panose="02020603050405020304" pitchFamily="18" charset="0"/>
              </a:rPr>
              <a:t>Cultural and creative products of tourist destinations can play a better role in promoting tourism destinations through social media marketing.</a:t>
            </a:r>
            <a:endParaRPr lang="zh-CN" altLang="en-US" sz="2000" dirty="0">
              <a:solidFill>
                <a:schemeClr val="bg1"/>
              </a:solidFill>
              <a:latin typeface="Times New Roman" panose="02020603050405020304" pitchFamily="18" charset="0"/>
              <a:cs typeface="Times New Roman" panose="02020603050405020304" pitchFamily="18" charset="0"/>
            </a:endParaRPr>
          </a:p>
        </p:txBody>
      </p:sp>
      <p:sp>
        <p:nvSpPr>
          <p:cNvPr id="24" name="文本框 23">
            <a:extLst>
              <a:ext uri="{FF2B5EF4-FFF2-40B4-BE49-F238E27FC236}">
                <a16:creationId xmlns:a16="http://schemas.microsoft.com/office/drawing/2014/main" id="{87C5DE2C-DA46-4EBC-9A8C-D38FBF0D244E}"/>
              </a:ext>
            </a:extLst>
          </p:cNvPr>
          <p:cNvSpPr txBox="1"/>
          <p:nvPr/>
        </p:nvSpPr>
        <p:spPr>
          <a:xfrm>
            <a:off x="3215446" y="3863720"/>
            <a:ext cx="7473575" cy="1477328"/>
          </a:xfrm>
          <a:prstGeom prst="rect">
            <a:avLst/>
          </a:prstGeom>
          <a:noFill/>
        </p:spPr>
        <p:txBody>
          <a:bodyPr vert="horz" wrap="square" rtlCol="0">
            <a:spAutoFit/>
          </a:bodyPr>
          <a:lstStyle/>
          <a:p>
            <a:pPr algn="just"/>
            <a:r>
              <a:rPr lang="en-US" altLang="zh-CN" dirty="0">
                <a:latin typeface="Times New Roman" panose="02020603050405020304" pitchFamily="18" charset="0"/>
                <a:cs typeface="Times New Roman" panose="02020603050405020304" pitchFamily="18" charset="0"/>
              </a:rPr>
              <a:t>My research will focus on how cultural and creative products in tourist destinations can be marketed through social media. Whether these tourist destinations will get more attention from various social media due to their cultural and creative products, and whether the birth of cultural and creative products can bring new economic growth to the tourist destinations.</a:t>
            </a:r>
            <a:endParaRPr lang="zh-CN" altLang="zh-CN"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183955994"/>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图片 7" descr="文本, 信件&#10;&#10;描述已自动生成">
            <a:extLst>
              <a:ext uri="{FF2B5EF4-FFF2-40B4-BE49-F238E27FC236}">
                <a16:creationId xmlns:a16="http://schemas.microsoft.com/office/drawing/2014/main" id="{315630C0-7CDC-3D46-B4F8-071310A77FA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43467" y="802952"/>
            <a:ext cx="4824998" cy="1929998"/>
          </a:xfrm>
          <a:prstGeom prst="rect">
            <a:avLst/>
          </a:prstGeom>
        </p:spPr>
      </p:pic>
      <p:cxnSp>
        <p:nvCxnSpPr>
          <p:cNvPr id="19" name="Straight Connector 18">
            <a:extLst>
              <a:ext uri="{FF2B5EF4-FFF2-40B4-BE49-F238E27FC236}">
                <a16:creationId xmlns:a16="http://schemas.microsoft.com/office/drawing/2014/main" id="{B817B4B8-5E01-4B44-BC25-876D56C1214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6000" y="0"/>
            <a:ext cx="0" cy="3200400"/>
          </a:xfrm>
          <a:prstGeom prst="line">
            <a:avLst/>
          </a:prstGeom>
          <a:ln w="381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14" name="图片 13" descr="图形用户界面, 文本, 应用程序, 电子邮件&#10;&#10;描述已自动生成">
            <a:extLst>
              <a:ext uri="{FF2B5EF4-FFF2-40B4-BE49-F238E27FC236}">
                <a16:creationId xmlns:a16="http://schemas.microsoft.com/office/drawing/2014/main" id="{F34C601D-602D-E347-B822-74CD71601F8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723536" y="760588"/>
            <a:ext cx="4824995" cy="1990310"/>
          </a:xfrm>
          <a:prstGeom prst="rect">
            <a:avLst/>
          </a:prstGeom>
        </p:spPr>
      </p:pic>
      <p:cxnSp>
        <p:nvCxnSpPr>
          <p:cNvPr id="21" name="Straight Connector 20">
            <a:extLst>
              <a:ext uri="{FF2B5EF4-FFF2-40B4-BE49-F238E27FC236}">
                <a16:creationId xmlns:a16="http://schemas.microsoft.com/office/drawing/2014/main" id="{D683D1A4-93E5-4A4D-B103-8223A220EB2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621742" y="3200400"/>
            <a:ext cx="0" cy="3657600"/>
          </a:xfrm>
          <a:prstGeom prst="line">
            <a:avLst/>
          </a:prstGeom>
          <a:ln w="381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B0E8ABF4-C289-489E-BEFB-3077F9D9C77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552330" y="3200400"/>
            <a:ext cx="0" cy="3657600"/>
          </a:xfrm>
          <a:prstGeom prst="line">
            <a:avLst/>
          </a:prstGeom>
          <a:ln w="381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7989CFA0-35DD-4943-B365-488C66B9B19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3609790" y="3197412"/>
            <a:ext cx="4956048" cy="1754"/>
          </a:xfrm>
          <a:prstGeom prst="line">
            <a:avLst/>
          </a:prstGeom>
          <a:ln w="381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688AD040-1A2B-4FB4-A345-7B9F3E5ED9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0" y="3994133"/>
            <a:ext cx="3602736" cy="1754"/>
          </a:xfrm>
          <a:prstGeom prst="line">
            <a:avLst/>
          </a:prstGeom>
          <a:ln w="381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823B704A-724B-41D6-8F33-76939E727D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8534400" y="3994133"/>
            <a:ext cx="3657600" cy="1754"/>
          </a:xfrm>
          <a:prstGeom prst="line">
            <a:avLst/>
          </a:prstGeom>
          <a:ln w="381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6" name="图片 5" descr="图形用户界面, 文本, 应用程序, 电子邮件&#10;&#10;描述已自动生成">
            <a:extLst>
              <a:ext uri="{FF2B5EF4-FFF2-40B4-BE49-F238E27FC236}">
                <a16:creationId xmlns:a16="http://schemas.microsoft.com/office/drawing/2014/main" id="{72E2373E-818D-4E4C-BCB8-7E3ADE0AC6F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43467" y="4407145"/>
            <a:ext cx="2634207" cy="1764917"/>
          </a:xfrm>
          <a:prstGeom prst="rect">
            <a:avLst/>
          </a:prstGeom>
        </p:spPr>
      </p:pic>
      <p:pic>
        <p:nvPicPr>
          <p:cNvPr id="4" name="图片 3" descr="图形用户界面, 文本, 应用程序&#10;&#10;描述已自动生成">
            <a:extLst>
              <a:ext uri="{FF2B5EF4-FFF2-40B4-BE49-F238E27FC236}">
                <a16:creationId xmlns:a16="http://schemas.microsoft.com/office/drawing/2014/main" id="{73A64F58-8A45-3145-953B-6CE6E386DB26}"/>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980330" y="3699633"/>
            <a:ext cx="4173070" cy="2368216"/>
          </a:xfrm>
          <a:prstGeom prst="rect">
            <a:avLst/>
          </a:prstGeom>
        </p:spPr>
      </p:pic>
      <p:pic>
        <p:nvPicPr>
          <p:cNvPr id="12" name="图片 11" descr="手机屏幕截图&#10;&#10;描述已自动生成">
            <a:extLst>
              <a:ext uri="{FF2B5EF4-FFF2-40B4-BE49-F238E27FC236}">
                <a16:creationId xmlns:a16="http://schemas.microsoft.com/office/drawing/2014/main" id="{A3DE0EED-9061-604A-8A69-81CF6EEB3007}"/>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8874064" y="4442019"/>
            <a:ext cx="2674468" cy="1651484"/>
          </a:xfrm>
          <a:prstGeom prst="rect">
            <a:avLst/>
          </a:prstGeom>
        </p:spPr>
      </p:pic>
    </p:spTree>
    <p:extLst>
      <p:ext uri="{BB962C8B-B14F-4D97-AF65-F5344CB8AC3E}">
        <p14:creationId xmlns:p14="http://schemas.microsoft.com/office/powerpoint/2010/main" val="3345087770"/>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prestige"/>
      </p:transition>
    </mc:Choice>
    <mc:Fallback>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图片 2" descr="图片包含 游戏机, 桌子, 夜空, 水&#10;&#10;描述已自动生成">
            <a:extLst>
              <a:ext uri="{FF2B5EF4-FFF2-40B4-BE49-F238E27FC236}">
                <a16:creationId xmlns:a16="http://schemas.microsoft.com/office/drawing/2014/main" id="{22D87534-F0C0-154B-A49A-C243DF09565A}"/>
              </a:ext>
            </a:extLst>
          </p:cNvPr>
          <p:cNvPicPr>
            <a:picLocks noChangeAspect="1"/>
          </p:cNvPicPr>
          <p:nvPr/>
        </p:nvPicPr>
        <p:blipFill>
          <a:blip r:embed="rId2">
            <a:alphaModFix amt="85000"/>
            <a:extLst>
              <a:ext uri="{28A0092B-C50C-407E-A947-70E740481C1C}">
                <a14:useLocalDpi xmlns:a14="http://schemas.microsoft.com/office/drawing/2010/main" val="0"/>
              </a:ext>
            </a:extLst>
          </a:blip>
          <a:stretch>
            <a:fillRect/>
          </a:stretch>
        </p:blipFill>
        <p:spPr>
          <a:xfrm>
            <a:off x="0" y="0"/>
            <a:ext cx="12192000" cy="6999890"/>
          </a:xfrm>
          <a:prstGeom prst="rect">
            <a:avLst/>
          </a:prstGeom>
        </p:spPr>
      </p:pic>
      <p:sp>
        <p:nvSpPr>
          <p:cNvPr id="4" name="矩形 3">
            <a:extLst>
              <a:ext uri="{FF2B5EF4-FFF2-40B4-BE49-F238E27FC236}">
                <a16:creationId xmlns:a16="http://schemas.microsoft.com/office/drawing/2014/main" id="{A2A2B6FB-C3B8-ED44-B95E-CB02B7F0FC47}"/>
              </a:ext>
            </a:extLst>
          </p:cNvPr>
          <p:cNvSpPr/>
          <p:nvPr/>
        </p:nvSpPr>
        <p:spPr>
          <a:xfrm>
            <a:off x="6096000" y="1719222"/>
            <a:ext cx="5949386" cy="1107996"/>
          </a:xfrm>
          <a:prstGeom prst="rect">
            <a:avLst/>
          </a:prstGeom>
        </p:spPr>
        <p:txBody>
          <a:bodyPr wrap="none">
            <a:spAutoFit/>
          </a:bodyPr>
          <a:lstStyle/>
          <a:p>
            <a:pPr defTabSz="1219170" fontAlgn="base">
              <a:spcBef>
                <a:spcPct val="0"/>
              </a:spcBef>
              <a:spcAft>
                <a:spcPct val="0"/>
              </a:spcAft>
              <a:buNone/>
            </a:pPr>
            <a:r>
              <a:rPr lang="en-US" altLang="zh-CN" sz="3600" dirty="0">
                <a:solidFill>
                  <a:schemeClr val="bg1"/>
                </a:solidFill>
                <a:latin typeface="Arial Rounded MT Bold" panose="020F0704030504030204" pitchFamily="34" charset="0"/>
              </a:rPr>
              <a:t>Theory</a:t>
            </a:r>
            <a:r>
              <a:rPr lang="zh-CN" altLang="en-US" sz="3600" dirty="0">
                <a:solidFill>
                  <a:schemeClr val="bg1"/>
                </a:solidFill>
                <a:latin typeface="Arial Rounded MT Bold" panose="020F0704030504030204" pitchFamily="34" charset="0"/>
              </a:rPr>
              <a:t> </a:t>
            </a:r>
            <a:r>
              <a:rPr lang="en-US" altLang="zh-CN" sz="3600" dirty="0">
                <a:solidFill>
                  <a:schemeClr val="bg1"/>
                </a:solidFill>
                <a:latin typeface="Arial Rounded MT Bold" panose="020F0704030504030204" pitchFamily="34" charset="0"/>
              </a:rPr>
              <a:t>and methodology</a:t>
            </a:r>
            <a:r>
              <a:rPr lang="zh-CN" altLang="zh-CN" sz="6600" dirty="0">
                <a:solidFill>
                  <a:schemeClr val="bg1"/>
                </a:solidFill>
                <a:latin typeface="Arial Rounded MT Bold" panose="020F0704030504030204" pitchFamily="34" charset="0"/>
              </a:rPr>
              <a:t> </a:t>
            </a:r>
            <a:endParaRPr lang="zh-CN" altLang="en-US" sz="6000" dirty="0">
              <a:solidFill>
                <a:schemeClr val="bg1"/>
              </a:solidFill>
              <a:latin typeface="Arial Rounded MT Bold" panose="020F0704030504030204" pitchFamily="34" charset="0"/>
              <a:cs typeface="+mn-ea"/>
              <a:sym typeface="+mn-lt"/>
            </a:endParaRPr>
          </a:p>
        </p:txBody>
      </p:sp>
      <p:sp>
        <p:nvSpPr>
          <p:cNvPr id="5" name="矩形 4">
            <a:extLst>
              <a:ext uri="{FF2B5EF4-FFF2-40B4-BE49-F238E27FC236}">
                <a16:creationId xmlns:a16="http://schemas.microsoft.com/office/drawing/2014/main" id="{ACDA875C-F856-7140-975E-0C91DCDFA6A7}"/>
              </a:ext>
            </a:extLst>
          </p:cNvPr>
          <p:cNvSpPr/>
          <p:nvPr/>
        </p:nvSpPr>
        <p:spPr>
          <a:xfrm>
            <a:off x="6310963" y="4129840"/>
            <a:ext cx="5519460" cy="523220"/>
          </a:xfrm>
          <a:prstGeom prst="rect">
            <a:avLst/>
          </a:prstGeom>
        </p:spPr>
        <p:txBody>
          <a:bodyPr wrap="none">
            <a:spAutoFit/>
          </a:bodyPr>
          <a:lstStyle/>
          <a:p>
            <a:r>
              <a:rPr lang="en-US" altLang="zh-CN" sz="2800" kern="0" dirty="0">
                <a:solidFill>
                  <a:schemeClr val="bg1"/>
                </a:solidFill>
                <a:latin typeface="Times New Roman" panose="02020603050405020304" pitchFamily="18" charset="0"/>
                <a:ea typeface="宋体" panose="02010600030101010101" pitchFamily="2" charset="-122"/>
                <a:cs typeface="Times New Roman" panose="02020603050405020304" pitchFamily="18" charset="0"/>
              </a:rPr>
              <a:t>Theory of Planned Behaviour (TPB)</a:t>
            </a:r>
            <a:r>
              <a:rPr lang="zh-CN" altLang="zh-CN" sz="2800" dirty="0">
                <a:solidFill>
                  <a:schemeClr val="bg1"/>
                </a:solidFill>
                <a:latin typeface="Times New Roman" panose="02020603050405020304" pitchFamily="18" charset="0"/>
                <a:cs typeface="Times New Roman" panose="02020603050405020304" pitchFamily="18" charset="0"/>
              </a:rPr>
              <a:t> </a:t>
            </a:r>
            <a:endParaRPr lang="en-GB" sz="2800"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077545090"/>
      </p:ext>
    </p:extLst>
  </p:cSld>
  <p:clrMapOvr>
    <a:masterClrMapping/>
  </p:clrMapOvr>
  <p:transition spd="slow">
    <p:cover/>
  </p:transition>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矩形 4">
            <a:extLst>
              <a:ext uri="{FF2B5EF4-FFF2-40B4-BE49-F238E27FC236}">
                <a16:creationId xmlns:a16="http://schemas.microsoft.com/office/drawing/2014/main" id="{66C07689-9F40-0D4E-A4D9-75F7ADB62EF9}"/>
              </a:ext>
            </a:extLst>
          </p:cNvPr>
          <p:cNvSpPr/>
          <p:nvPr/>
        </p:nvSpPr>
        <p:spPr>
          <a:xfrm>
            <a:off x="304800" y="903943"/>
            <a:ext cx="5791200" cy="4645025"/>
          </a:xfrm>
          <a:prstGeom prst="rect">
            <a:avLst/>
          </a:prstGeom>
        </p:spPr>
        <p:txBody>
          <a:bodyPr vert="horz" lIns="91440" tIns="45720" rIns="91440" bIns="45720" rtlCol="0">
            <a:normAutofit lnSpcReduction="10000"/>
          </a:bodyPr>
          <a:lstStyle/>
          <a:p>
            <a:pPr>
              <a:lnSpc>
                <a:spcPct val="90000"/>
              </a:lnSpc>
              <a:spcAft>
                <a:spcPts val="600"/>
              </a:spcAft>
            </a:pPr>
            <a:r>
              <a:rPr lang="en-US" altLang="zh-CN" sz="3200" dirty="0">
                <a:solidFill>
                  <a:schemeClr val="bg1">
                    <a:alpha val="80000"/>
                  </a:schemeClr>
                </a:solidFill>
                <a:latin typeface="Arial Rounded MT Bold" panose="020F0704030504030204" pitchFamily="34" charset="0"/>
              </a:rPr>
              <a:t>The concept of planned behaviour theory has three key variables</a:t>
            </a:r>
            <a:r>
              <a:rPr lang="zh-CN" altLang="en-US" sz="3200" dirty="0">
                <a:solidFill>
                  <a:schemeClr val="bg1">
                    <a:alpha val="80000"/>
                  </a:schemeClr>
                </a:solidFill>
                <a:latin typeface="Arial Rounded MT Bold" panose="020F0704030504030204" pitchFamily="34" charset="0"/>
              </a:rPr>
              <a:t>：</a:t>
            </a:r>
            <a:endParaRPr lang="en-US" altLang="zh-CN" sz="3200" dirty="0">
              <a:solidFill>
                <a:schemeClr val="bg1">
                  <a:alpha val="80000"/>
                </a:schemeClr>
              </a:solidFill>
              <a:latin typeface="Arial Rounded MT Bold" panose="020F0704030504030204" pitchFamily="34" charset="0"/>
            </a:endParaRPr>
          </a:p>
          <a:p>
            <a:pPr>
              <a:lnSpc>
                <a:spcPct val="90000"/>
              </a:lnSpc>
              <a:spcAft>
                <a:spcPts val="600"/>
              </a:spcAft>
            </a:pPr>
            <a:endParaRPr lang="en-US" altLang="zh-CN" sz="3200" dirty="0">
              <a:solidFill>
                <a:schemeClr val="bg1">
                  <a:alpha val="80000"/>
                </a:schemeClr>
              </a:solidFill>
            </a:endParaRPr>
          </a:p>
          <a:p>
            <a:pPr indent="-228600">
              <a:lnSpc>
                <a:spcPct val="90000"/>
              </a:lnSpc>
              <a:spcAft>
                <a:spcPts val="600"/>
              </a:spcAft>
              <a:buFont typeface="Arial" panose="020B0604020202020204" pitchFamily="34" charset="0"/>
              <a:buChar char="•"/>
            </a:pPr>
            <a:r>
              <a:rPr lang="en-US" altLang="zh-CN" sz="3200" dirty="0">
                <a:solidFill>
                  <a:schemeClr val="bg1">
                    <a:alpha val="80000"/>
                  </a:schemeClr>
                </a:solidFill>
                <a:latin typeface="Times New Roman" panose="02020603050405020304" pitchFamily="18" charset="0"/>
                <a:cs typeface="Times New Roman" panose="02020603050405020304" pitchFamily="18" charset="0"/>
              </a:rPr>
              <a:t>1, Normative beliefs and subjective norms</a:t>
            </a:r>
          </a:p>
          <a:p>
            <a:pPr indent="-228600">
              <a:lnSpc>
                <a:spcPct val="90000"/>
              </a:lnSpc>
              <a:spcAft>
                <a:spcPts val="600"/>
              </a:spcAft>
              <a:buFont typeface="Arial" panose="020B0604020202020204" pitchFamily="34" charset="0"/>
              <a:buChar char="•"/>
            </a:pPr>
            <a:r>
              <a:rPr lang="en-US" altLang="zh-CN" sz="3200" dirty="0">
                <a:solidFill>
                  <a:schemeClr val="bg1">
                    <a:alpha val="80000"/>
                  </a:schemeClr>
                </a:solidFill>
                <a:latin typeface="Times New Roman" panose="02020603050405020304" pitchFamily="18" charset="0"/>
                <a:cs typeface="Times New Roman" panose="02020603050405020304" pitchFamily="18" charset="0"/>
              </a:rPr>
              <a:t>2, Control beliefs and perceived behavioural control</a:t>
            </a:r>
          </a:p>
          <a:p>
            <a:pPr indent="-228600">
              <a:lnSpc>
                <a:spcPct val="90000"/>
              </a:lnSpc>
              <a:spcAft>
                <a:spcPts val="600"/>
              </a:spcAft>
              <a:buFont typeface="Arial" panose="020B0604020202020204" pitchFamily="34" charset="0"/>
              <a:buChar char="•"/>
            </a:pPr>
            <a:r>
              <a:rPr lang="en-US" altLang="zh-CN" sz="3200" dirty="0">
                <a:solidFill>
                  <a:schemeClr val="bg1">
                    <a:alpha val="80000"/>
                  </a:schemeClr>
                </a:solidFill>
                <a:latin typeface="Times New Roman" panose="02020603050405020304" pitchFamily="18" charset="0"/>
                <a:cs typeface="Times New Roman" panose="02020603050405020304" pitchFamily="18" charset="0"/>
              </a:rPr>
              <a:t>3, Behavioral intention and behaviour</a:t>
            </a:r>
          </a:p>
        </p:txBody>
      </p:sp>
      <p:pic>
        <p:nvPicPr>
          <p:cNvPr id="3" name="图片 2" descr="图片包含 游戏机, 物体, 钟表&#10;&#10;描述已自动生成">
            <a:extLst>
              <a:ext uri="{FF2B5EF4-FFF2-40B4-BE49-F238E27FC236}">
                <a16:creationId xmlns:a16="http://schemas.microsoft.com/office/drawing/2014/main" id="{2BCA1634-ABF0-6A49-A16B-4302970DCADB}"/>
              </a:ext>
            </a:extLst>
          </p:cNvPr>
          <p:cNvPicPr>
            <a:picLocks noChangeAspect="1"/>
          </p:cNvPicPr>
          <p:nvPr/>
        </p:nvPicPr>
        <p:blipFill rotWithShape="1">
          <a:blip r:embed="rId2">
            <a:extLst>
              <a:ext uri="{28A0092B-C50C-407E-A947-70E740481C1C}">
                <a14:useLocalDpi xmlns:a14="http://schemas.microsoft.com/office/drawing/2010/main" val="0"/>
              </a:ext>
            </a:extLst>
          </a:blip>
          <a:srcRect l="22545" r="2086" b="1"/>
          <a:stretch/>
        </p:blipFill>
        <p:spPr>
          <a:xfrm>
            <a:off x="6096000" y="841375"/>
            <a:ext cx="5260975" cy="4645025"/>
          </a:xfrm>
          <a:custGeom>
            <a:avLst/>
            <a:gdLst/>
            <a:ahLst/>
            <a:cxnLst/>
            <a:rect l="l" t="t" r="r" b="b"/>
            <a:pathLst>
              <a:path w="5260975" h="4707593">
                <a:moveTo>
                  <a:pt x="0" y="0"/>
                </a:moveTo>
                <a:lnTo>
                  <a:pt x="5260975" y="0"/>
                </a:lnTo>
                <a:lnTo>
                  <a:pt x="5260975" y="3296937"/>
                </a:lnTo>
                <a:lnTo>
                  <a:pt x="5260975" y="3518571"/>
                </a:lnTo>
                <a:lnTo>
                  <a:pt x="5226503"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3" y="3748498"/>
                  <a:pt x="4977440" y="3752627"/>
                </a:cubicBezTo>
                <a:cubicBezTo>
                  <a:pt x="4964094" y="3761268"/>
                  <a:pt x="4949499" y="3768277"/>
                  <a:pt x="4935193" y="3775382"/>
                </a:cubicBezTo>
                <a:cubicBezTo>
                  <a:pt x="4922903" y="3781431"/>
                  <a:pt x="4909845" y="3785943"/>
                  <a:pt x="4897844" y="3792472"/>
                </a:cubicBezTo>
                <a:cubicBezTo>
                  <a:pt x="4888243" y="3797658"/>
                  <a:pt x="4879697" y="3804859"/>
                  <a:pt x="4870767" y="3811388"/>
                </a:cubicBezTo>
                <a:cubicBezTo>
                  <a:pt x="4862990" y="3817052"/>
                  <a:pt x="4854445" y="3821949"/>
                  <a:pt x="4847916"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1" y="4077254"/>
                  <a:pt x="4512727" y="4081479"/>
                  <a:pt x="4502549" y="4089832"/>
                </a:cubicBezTo>
                <a:cubicBezTo>
                  <a:pt x="4491987" y="4098473"/>
                  <a:pt x="4479986" y="4105290"/>
                  <a:pt x="4468944" y="4113356"/>
                </a:cubicBezTo>
                <a:cubicBezTo>
                  <a:pt x="4463087" y="4117676"/>
                  <a:pt x="4458286" y="4123341"/>
                  <a:pt x="4452622"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effectLst>
            <a:outerShdw blurRad="381000" dist="152400" dir="5400000" algn="t" rotWithShape="0">
              <a:prstClr val="black">
                <a:alpha val="10000"/>
              </a:prstClr>
            </a:outerShdw>
          </a:effectLst>
        </p:spPr>
      </p:pic>
      <p:grpSp>
        <p:nvGrpSpPr>
          <p:cNvPr id="17" name="Group 16">
            <a:extLst>
              <a:ext uri="{FF2B5EF4-FFF2-40B4-BE49-F238E27FC236}">
                <a16:creationId xmlns:a16="http://schemas.microsoft.com/office/drawing/2014/main" id="{23705FF7-CAB4-430F-A07B-AF2245F17F1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96000" y="4138312"/>
            <a:ext cx="5260975" cy="1410656"/>
            <a:chOff x="6096000" y="4138312"/>
            <a:chExt cx="5260975" cy="1410656"/>
          </a:xfrm>
        </p:grpSpPr>
        <p:sp>
          <p:nvSpPr>
            <p:cNvPr id="18" name="Freeform: Shape 17">
              <a:extLst>
                <a:ext uri="{FF2B5EF4-FFF2-40B4-BE49-F238E27FC236}">
                  <a16:creationId xmlns:a16="http://schemas.microsoft.com/office/drawing/2014/main" id="{6BFFE2ED-DBB9-4090-905D-1939650FC5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4138312"/>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Shape 18">
              <a:extLst>
                <a:ext uri="{FF2B5EF4-FFF2-40B4-BE49-F238E27FC236}">
                  <a16:creationId xmlns:a16="http://schemas.microsoft.com/office/drawing/2014/main" id="{E4D1EC16-E672-4366-A091-73675BE548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4138312"/>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253458979"/>
      </p:ext>
    </p:extLst>
  </p:cSld>
  <p:clrMapOvr>
    <a:masterClrMapping/>
  </p:clrMapOvr>
  <mc:AlternateContent xmlns:mc="http://schemas.openxmlformats.org/markup-compatibility/2006">
    <mc:Choice xmlns:p14="http://schemas.microsoft.com/office/powerpoint/2010/main" Requires="p14">
      <p:transition spd="slow" p14:dur="3000">
        <p14:shred/>
      </p:transition>
    </mc:Choice>
    <mc:Fallback>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图片 1">
            <a:extLst>
              <a:ext uri="{FF2B5EF4-FFF2-40B4-BE49-F238E27FC236}">
                <a16:creationId xmlns:a16="http://schemas.microsoft.com/office/drawing/2014/main" id="{7DE631C4-D12E-8B48-AD43-CA93D87CCA6F}"/>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0" y="0"/>
            <a:ext cx="12192000" cy="6858000"/>
          </a:xfrm>
          <a:prstGeom prst="rect">
            <a:avLst/>
          </a:prstGeom>
        </p:spPr>
      </p:pic>
      <p:pic>
        <p:nvPicPr>
          <p:cNvPr id="3" name="Picture 2" descr="Creative Writing - Learning and Enterprise College">
            <a:extLst>
              <a:ext uri="{FF2B5EF4-FFF2-40B4-BE49-F238E27FC236}">
                <a16:creationId xmlns:a16="http://schemas.microsoft.com/office/drawing/2014/main" id="{D0491104-7D67-7041-8CFF-516E7ECE5991}"/>
              </a:ext>
            </a:extLst>
          </p:cNvPr>
          <p:cNvPicPr>
            <a:picLocks noChangeAspect="1" noChangeArrowheads="1"/>
          </p:cNvPicPr>
          <p:nvPr/>
        </p:nvPicPr>
        <p:blipFill>
          <a:blip r:embed="rId3">
            <a:extLst>
              <a:ext uri="{BEBA8EAE-BF5A-486C-A8C5-ECC9F3942E4B}">
                <a14:imgProps xmlns:a14="http://schemas.microsoft.com/office/drawing/2010/main">
                  <a14:imgLayer r:embed="rId4">
                    <a14:imgEffect>
                      <a14:backgroundRemoval t="10000" b="90000" l="10000" r="90000"/>
                    </a14:imgEffect>
                  </a14:imgLayer>
                </a14:imgProps>
              </a:ext>
              <a:ext uri="{28A0092B-C50C-407E-A947-70E740481C1C}">
                <a14:useLocalDpi xmlns:a14="http://schemas.microsoft.com/office/drawing/2010/main" val="0"/>
              </a:ext>
            </a:extLst>
          </a:blip>
          <a:srcRect/>
          <a:stretch>
            <a:fillRect/>
          </a:stretch>
        </p:blipFill>
        <p:spPr bwMode="auto">
          <a:xfrm>
            <a:off x="1911472" y="377401"/>
            <a:ext cx="1148197" cy="1148197"/>
          </a:xfrm>
          <a:prstGeom prst="rect">
            <a:avLst/>
          </a:prstGeom>
          <a:noFill/>
          <a:extLst>
            <a:ext uri="{909E8E84-426E-40DD-AFC4-6F175D3DCCD1}">
              <a14:hiddenFill xmlns:a14="http://schemas.microsoft.com/office/drawing/2010/main">
                <a:solidFill>
                  <a:srgbClr val="FFFFFF"/>
                </a:solidFill>
              </a14:hiddenFill>
            </a:ext>
          </a:extLst>
        </p:spPr>
      </p:pic>
      <p:sp>
        <p:nvSpPr>
          <p:cNvPr id="4" name="矩形 3">
            <a:extLst>
              <a:ext uri="{FF2B5EF4-FFF2-40B4-BE49-F238E27FC236}">
                <a16:creationId xmlns:a16="http://schemas.microsoft.com/office/drawing/2014/main" id="{1FEE1FFF-2038-A549-84A1-A6DBC790D115}"/>
              </a:ext>
            </a:extLst>
          </p:cNvPr>
          <p:cNvSpPr/>
          <p:nvPr/>
        </p:nvSpPr>
        <p:spPr>
          <a:xfrm>
            <a:off x="2872041" y="976291"/>
            <a:ext cx="7940566" cy="1200329"/>
          </a:xfrm>
          <a:prstGeom prst="rect">
            <a:avLst/>
          </a:prstGeom>
        </p:spPr>
        <p:txBody>
          <a:bodyPr wrap="square">
            <a:spAutoFit/>
          </a:bodyPr>
          <a:lstStyle/>
          <a:p>
            <a:pPr marL="285750" indent="-285750">
              <a:buFont typeface="Wingdings" pitchFamily="2" charset="2"/>
              <a:buChar char="ü"/>
            </a:pPr>
            <a:r>
              <a:rPr lang="en-US" altLang="zh-CN" kern="0" dirty="0">
                <a:latin typeface="Times New Roman" panose="02020603050405020304" pitchFamily="18" charset="0"/>
                <a:ea typeface="宋体" panose="02010600030101010101" pitchFamily="2" charset="-122"/>
              </a:rPr>
              <a:t>The social impact of subjective norms is an important determinant of user intent</a:t>
            </a:r>
            <a:r>
              <a:rPr lang="zh-CN" altLang="en-US" kern="0" dirty="0">
                <a:latin typeface="Times New Roman" panose="02020603050405020304" pitchFamily="18" charset="0"/>
                <a:ea typeface="宋体" panose="02010600030101010101" pitchFamily="2" charset="-122"/>
              </a:rPr>
              <a:t> </a:t>
            </a:r>
            <a:r>
              <a:rPr lang="en" altLang="zh-CN" kern="0" dirty="0">
                <a:latin typeface="Times New Roman" panose="02020603050405020304" pitchFamily="18" charset="0"/>
                <a:ea typeface="宋体" panose="02010600030101010101" pitchFamily="2" charset="-122"/>
              </a:rPr>
              <a:t>(Venkatesh et al., 2003)</a:t>
            </a:r>
            <a:r>
              <a:rPr lang="en-US" altLang="zh-CN" kern="0" dirty="0">
                <a:latin typeface="Times New Roman" panose="02020603050405020304" pitchFamily="18" charset="0"/>
                <a:ea typeface="宋体" panose="02010600030101010101" pitchFamily="2" charset="-122"/>
              </a:rPr>
              <a:t>.</a:t>
            </a:r>
          </a:p>
          <a:p>
            <a:pPr marL="285750" indent="-285750">
              <a:buFont typeface="Wingdings" pitchFamily="2" charset="2"/>
              <a:buChar char="ü"/>
            </a:pPr>
            <a:r>
              <a:rPr lang="en-US" altLang="zh-CN" kern="0" dirty="0">
                <a:latin typeface="Times New Roman" panose="02020603050405020304" pitchFamily="18" charset="0"/>
                <a:ea typeface="宋体" panose="02010600030101010101" pitchFamily="2" charset="-122"/>
              </a:rPr>
              <a:t>Word of mouth has a significant impact on the subjective norm, and the subjective norm has a significant impact on tourism intention (</a:t>
            </a:r>
            <a:r>
              <a:rPr lang="en-US" altLang="zh-CN" kern="0" dirty="0" err="1">
                <a:latin typeface="Times New Roman" panose="02020603050405020304" pitchFamily="18" charset="0"/>
                <a:ea typeface="宋体" panose="02010600030101010101" pitchFamily="2" charset="-122"/>
              </a:rPr>
              <a:t>Samiei</a:t>
            </a:r>
            <a:r>
              <a:rPr lang="en-US" altLang="zh-CN" kern="0" dirty="0">
                <a:latin typeface="Times New Roman" panose="02020603050405020304" pitchFamily="18" charset="0"/>
                <a:ea typeface="宋体" panose="02010600030101010101" pitchFamily="2" charset="-122"/>
              </a:rPr>
              <a:t>, 2012).</a:t>
            </a:r>
            <a:endParaRPr lang="en-GB" dirty="0"/>
          </a:p>
        </p:txBody>
      </p:sp>
      <p:sp>
        <p:nvSpPr>
          <p:cNvPr id="5" name="矩形 4">
            <a:extLst>
              <a:ext uri="{FF2B5EF4-FFF2-40B4-BE49-F238E27FC236}">
                <a16:creationId xmlns:a16="http://schemas.microsoft.com/office/drawing/2014/main" id="{39427149-993F-9F4A-985E-6A3B86293803}"/>
              </a:ext>
            </a:extLst>
          </p:cNvPr>
          <p:cNvSpPr/>
          <p:nvPr/>
        </p:nvSpPr>
        <p:spPr>
          <a:xfrm>
            <a:off x="2872041" y="2828137"/>
            <a:ext cx="3223959" cy="454035"/>
          </a:xfrm>
          <a:prstGeom prst="rect">
            <a:avLst/>
          </a:prstGeom>
        </p:spPr>
        <p:txBody>
          <a:bodyPr wrap="none">
            <a:spAutoFit/>
          </a:bodyPr>
          <a:lstStyle/>
          <a:p>
            <a:pPr algn="just">
              <a:lnSpc>
                <a:spcPct val="150000"/>
              </a:lnSpc>
            </a:pPr>
            <a:r>
              <a:rPr lang="en-US" altLang="zh-CN" dirty="0">
                <a:latin typeface="Arial" panose="020B0604020202020204" pitchFamily="34" charset="0"/>
                <a:ea typeface="宋体" panose="02010600030101010101" pitchFamily="2" charset="-122"/>
                <a:cs typeface="宋体" panose="02010600030101010101" pitchFamily="2" charset="-122"/>
              </a:rPr>
              <a:t>Perceived behavioural control</a:t>
            </a:r>
            <a:endParaRPr lang="zh-CN" altLang="zh-CN" dirty="0">
              <a:latin typeface="宋体" panose="02010600030101010101" pitchFamily="2" charset="-122"/>
              <a:ea typeface="宋体" panose="02010600030101010101" pitchFamily="2" charset="-122"/>
              <a:cs typeface="宋体" panose="02010600030101010101" pitchFamily="2" charset="-122"/>
            </a:endParaRPr>
          </a:p>
        </p:txBody>
      </p:sp>
      <p:sp>
        <p:nvSpPr>
          <p:cNvPr id="6" name="矩形 5">
            <a:extLst>
              <a:ext uri="{FF2B5EF4-FFF2-40B4-BE49-F238E27FC236}">
                <a16:creationId xmlns:a16="http://schemas.microsoft.com/office/drawing/2014/main" id="{4833B9C0-BBA5-BB45-A4E9-A2DA63D2FACD}"/>
              </a:ext>
            </a:extLst>
          </p:cNvPr>
          <p:cNvSpPr/>
          <p:nvPr/>
        </p:nvSpPr>
        <p:spPr>
          <a:xfrm>
            <a:off x="2872041" y="5068304"/>
            <a:ext cx="1287532" cy="454035"/>
          </a:xfrm>
          <a:prstGeom prst="rect">
            <a:avLst/>
          </a:prstGeom>
        </p:spPr>
        <p:txBody>
          <a:bodyPr wrap="none">
            <a:spAutoFit/>
          </a:bodyPr>
          <a:lstStyle/>
          <a:p>
            <a:pPr algn="just">
              <a:lnSpc>
                <a:spcPct val="150000"/>
              </a:lnSpc>
            </a:pPr>
            <a:r>
              <a:rPr lang="en-US" altLang="zh-CN" dirty="0">
                <a:latin typeface="Arial" panose="020B0604020202020204" pitchFamily="34" charset="0"/>
                <a:ea typeface="宋体" panose="02010600030101010101" pitchFamily="2" charset="-122"/>
                <a:cs typeface="宋体" panose="02010600030101010101" pitchFamily="2" charset="-122"/>
              </a:rPr>
              <a:t>Behaviour </a:t>
            </a:r>
            <a:endParaRPr lang="zh-CN" altLang="zh-CN" dirty="0">
              <a:latin typeface="宋体" panose="02010600030101010101" pitchFamily="2" charset="-122"/>
              <a:ea typeface="宋体" panose="02010600030101010101" pitchFamily="2" charset="-122"/>
              <a:cs typeface="宋体" panose="02010600030101010101" pitchFamily="2" charset="-122"/>
            </a:endParaRPr>
          </a:p>
        </p:txBody>
      </p:sp>
      <p:sp>
        <p:nvSpPr>
          <p:cNvPr id="7" name="矩形 6">
            <a:extLst>
              <a:ext uri="{FF2B5EF4-FFF2-40B4-BE49-F238E27FC236}">
                <a16:creationId xmlns:a16="http://schemas.microsoft.com/office/drawing/2014/main" id="{BECAC062-82FE-BD45-BD80-A724AD3C9DDD}"/>
              </a:ext>
            </a:extLst>
          </p:cNvPr>
          <p:cNvSpPr/>
          <p:nvPr/>
        </p:nvSpPr>
        <p:spPr>
          <a:xfrm>
            <a:off x="2872041" y="428259"/>
            <a:ext cx="1838965" cy="454035"/>
          </a:xfrm>
          <a:prstGeom prst="rect">
            <a:avLst/>
          </a:prstGeom>
        </p:spPr>
        <p:txBody>
          <a:bodyPr wrap="none">
            <a:spAutoFit/>
          </a:bodyPr>
          <a:lstStyle/>
          <a:p>
            <a:pPr algn="just">
              <a:lnSpc>
                <a:spcPct val="150000"/>
              </a:lnSpc>
            </a:pPr>
            <a:r>
              <a:rPr lang="en-US" altLang="zh-CN" dirty="0">
                <a:latin typeface="Arial" panose="020B0604020202020204" pitchFamily="34" charset="0"/>
                <a:ea typeface="宋体" panose="02010600030101010101" pitchFamily="2" charset="-122"/>
                <a:cs typeface="宋体" panose="02010600030101010101" pitchFamily="2" charset="-122"/>
              </a:rPr>
              <a:t>Subjective norm</a:t>
            </a:r>
            <a:endParaRPr lang="zh-CN" altLang="zh-CN" dirty="0">
              <a:latin typeface="宋体" panose="02010600030101010101" pitchFamily="2" charset="-122"/>
              <a:ea typeface="宋体" panose="02010600030101010101" pitchFamily="2" charset="-122"/>
              <a:cs typeface="宋体" panose="02010600030101010101" pitchFamily="2" charset="-122"/>
            </a:endParaRPr>
          </a:p>
        </p:txBody>
      </p:sp>
      <p:pic>
        <p:nvPicPr>
          <p:cNvPr id="9" name="Picture 2" descr="Creative Writing - Learning and Enterprise College">
            <a:extLst>
              <a:ext uri="{FF2B5EF4-FFF2-40B4-BE49-F238E27FC236}">
                <a16:creationId xmlns:a16="http://schemas.microsoft.com/office/drawing/2014/main" id="{6EB0FF33-7F33-A44A-96F4-205836A6C330}"/>
              </a:ext>
            </a:extLst>
          </p:cNvPr>
          <p:cNvPicPr>
            <a:picLocks noChangeAspect="1" noChangeArrowheads="1"/>
          </p:cNvPicPr>
          <p:nvPr/>
        </p:nvPicPr>
        <p:blipFill>
          <a:blip r:embed="rId3">
            <a:extLst>
              <a:ext uri="{BEBA8EAE-BF5A-486C-A8C5-ECC9F3942E4B}">
                <a14:imgProps xmlns:a14="http://schemas.microsoft.com/office/drawing/2010/main">
                  <a14:imgLayer r:embed="rId5">
                    <a14:imgEffect>
                      <a14:backgroundRemoval t="10000" b="90000" l="10000" r="90000"/>
                    </a14:imgEffect>
                  </a14:imgLayer>
                </a14:imgProps>
              </a:ext>
              <a:ext uri="{28A0092B-C50C-407E-A947-70E740481C1C}">
                <a14:useLocalDpi xmlns:a14="http://schemas.microsoft.com/office/drawing/2010/main" val="0"/>
              </a:ext>
            </a:extLst>
          </a:blip>
          <a:srcRect/>
          <a:stretch>
            <a:fillRect/>
          </a:stretch>
        </p:blipFill>
        <p:spPr bwMode="auto">
          <a:xfrm>
            <a:off x="1914163" y="2708073"/>
            <a:ext cx="1148197" cy="1148197"/>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2" descr="Creative Writing - Learning and Enterprise College">
            <a:extLst>
              <a:ext uri="{FF2B5EF4-FFF2-40B4-BE49-F238E27FC236}">
                <a16:creationId xmlns:a16="http://schemas.microsoft.com/office/drawing/2014/main" id="{F7023C9E-E3E6-2B4A-8F5A-983984DF23F7}"/>
              </a:ext>
            </a:extLst>
          </p:cNvPr>
          <p:cNvPicPr>
            <a:picLocks noChangeAspect="1" noChangeArrowheads="1"/>
          </p:cNvPicPr>
          <p:nvPr/>
        </p:nvPicPr>
        <p:blipFill>
          <a:blip r:embed="rId3">
            <a:extLst>
              <a:ext uri="{BEBA8EAE-BF5A-486C-A8C5-ECC9F3942E4B}">
                <a14:imgProps xmlns:a14="http://schemas.microsoft.com/office/drawing/2010/main">
                  <a14:imgLayer r:embed="rId6">
                    <a14:imgEffect>
                      <a14:backgroundRemoval t="10000" b="90000" l="10000" r="90000"/>
                    </a14:imgEffect>
                  </a14:imgLayer>
                </a14:imgProps>
              </a:ext>
              <a:ext uri="{28A0092B-C50C-407E-A947-70E740481C1C}">
                <a14:useLocalDpi xmlns:a14="http://schemas.microsoft.com/office/drawing/2010/main" val="0"/>
              </a:ext>
            </a:extLst>
          </a:blip>
          <a:srcRect/>
          <a:stretch>
            <a:fillRect/>
          </a:stretch>
        </p:blipFill>
        <p:spPr bwMode="auto">
          <a:xfrm>
            <a:off x="1914163" y="4919707"/>
            <a:ext cx="1148197" cy="1148197"/>
          </a:xfrm>
          <a:prstGeom prst="rect">
            <a:avLst/>
          </a:prstGeom>
          <a:noFill/>
          <a:extLst>
            <a:ext uri="{909E8E84-426E-40DD-AFC4-6F175D3DCCD1}">
              <a14:hiddenFill xmlns:a14="http://schemas.microsoft.com/office/drawing/2010/main">
                <a:solidFill>
                  <a:srgbClr val="FFFFFF"/>
                </a:solidFill>
              </a14:hiddenFill>
            </a:ext>
          </a:extLst>
        </p:spPr>
      </p:pic>
      <p:sp>
        <p:nvSpPr>
          <p:cNvPr id="11" name="矩形 10">
            <a:extLst>
              <a:ext uri="{FF2B5EF4-FFF2-40B4-BE49-F238E27FC236}">
                <a16:creationId xmlns:a16="http://schemas.microsoft.com/office/drawing/2014/main" id="{8652C156-2B1F-0647-A733-AFB70828AB04}"/>
              </a:ext>
            </a:extLst>
          </p:cNvPr>
          <p:cNvSpPr/>
          <p:nvPr/>
        </p:nvSpPr>
        <p:spPr>
          <a:xfrm>
            <a:off x="2872041" y="3339190"/>
            <a:ext cx="7940566" cy="1477328"/>
          </a:xfrm>
          <a:prstGeom prst="rect">
            <a:avLst/>
          </a:prstGeom>
        </p:spPr>
        <p:txBody>
          <a:bodyPr wrap="square">
            <a:spAutoFit/>
          </a:bodyPr>
          <a:lstStyle/>
          <a:p>
            <a:pPr marL="285750" indent="-285750">
              <a:buFont typeface="Wingdings" pitchFamily="2" charset="2"/>
              <a:buChar char="ü"/>
            </a:pPr>
            <a:r>
              <a:rPr lang="en-GB" altLang="zh-CN" dirty="0">
                <a:latin typeface="Times New Roman" panose="02020603050405020304" pitchFamily="18" charset="0"/>
                <a:cs typeface="Times New Roman" panose="02020603050405020304" pitchFamily="18" charset="0"/>
              </a:rPr>
              <a:t>perceived behavioural control involves tourists' satisfaction with the destination and their desire to go to the destination and their confidence in their ability to reach the destination.</a:t>
            </a:r>
          </a:p>
          <a:p>
            <a:pPr marL="285750" indent="-285750">
              <a:buFont typeface="Wingdings" pitchFamily="2" charset="2"/>
              <a:buChar char="ü"/>
            </a:pPr>
            <a:r>
              <a:rPr lang="en-GB" altLang="zh-CN" dirty="0">
                <a:latin typeface="Times New Roman" panose="02020603050405020304" pitchFamily="18" charset="0"/>
                <a:cs typeface="Times New Roman" panose="02020603050405020304" pitchFamily="18" charset="0"/>
              </a:rPr>
              <a:t>Perceived behavioural control has been shown to be the intention to travel</a:t>
            </a:r>
            <a:r>
              <a:rPr lang="zh-CN" altLang="en-US" dirty="0">
                <a:latin typeface="Times New Roman" panose="02020603050405020304" pitchFamily="18" charset="0"/>
                <a:cs typeface="Times New Roman" panose="02020603050405020304" pitchFamily="18" charset="0"/>
              </a:rPr>
              <a:t> </a:t>
            </a:r>
            <a:r>
              <a:rPr lang="en" altLang="zh-CN" dirty="0">
                <a:latin typeface="Times New Roman" panose="02020603050405020304" pitchFamily="18" charset="0"/>
                <a:cs typeface="Times New Roman" panose="02020603050405020304" pitchFamily="18" charset="0"/>
              </a:rPr>
              <a:t> (Martin et al., 2011)</a:t>
            </a:r>
            <a:r>
              <a:rPr lang="en-US" altLang="zh-CN" dirty="0">
                <a:latin typeface="Times New Roman" panose="02020603050405020304" pitchFamily="18" charset="0"/>
                <a:cs typeface="Times New Roman" panose="02020603050405020304" pitchFamily="18" charset="0"/>
              </a:rPr>
              <a:t>.</a:t>
            </a:r>
            <a:endParaRPr lang="en-GB" dirty="0">
              <a:latin typeface="Times New Roman" panose="02020603050405020304" pitchFamily="18" charset="0"/>
              <a:cs typeface="Times New Roman" panose="02020603050405020304" pitchFamily="18" charset="0"/>
            </a:endParaRPr>
          </a:p>
        </p:txBody>
      </p:sp>
      <p:sp>
        <p:nvSpPr>
          <p:cNvPr id="12" name="矩形 11">
            <a:extLst>
              <a:ext uri="{FF2B5EF4-FFF2-40B4-BE49-F238E27FC236}">
                <a16:creationId xmlns:a16="http://schemas.microsoft.com/office/drawing/2014/main" id="{A1A66178-6C07-3043-AE71-D7487C5BEC5E}"/>
              </a:ext>
            </a:extLst>
          </p:cNvPr>
          <p:cNvSpPr/>
          <p:nvPr/>
        </p:nvSpPr>
        <p:spPr>
          <a:xfrm>
            <a:off x="2872041" y="5744581"/>
            <a:ext cx="7706621" cy="646331"/>
          </a:xfrm>
          <a:prstGeom prst="rect">
            <a:avLst/>
          </a:prstGeom>
        </p:spPr>
        <p:txBody>
          <a:bodyPr wrap="square">
            <a:spAutoFit/>
          </a:bodyPr>
          <a:lstStyle/>
          <a:p>
            <a:pPr marL="285750" indent="-285750">
              <a:buFont typeface="Wingdings" pitchFamily="2" charset="2"/>
              <a:buChar char="ü"/>
            </a:pPr>
            <a:r>
              <a:rPr lang="en-GB" altLang="zh-CN" dirty="0">
                <a:latin typeface="Times New Roman" panose="02020603050405020304" pitchFamily="18" charset="0"/>
                <a:cs typeface="Times New Roman" panose="02020603050405020304" pitchFamily="18" charset="0"/>
              </a:rPr>
              <a:t>people make purchase decisions based on information about other consumers on the Internet (</a:t>
            </a:r>
            <a:r>
              <a:rPr lang="en-GB" altLang="zh-CN" dirty="0" err="1">
                <a:latin typeface="Times New Roman" panose="02020603050405020304" pitchFamily="18" charset="0"/>
                <a:cs typeface="Times New Roman" panose="02020603050405020304" pitchFamily="18" charset="0"/>
              </a:rPr>
              <a:t>Godes</a:t>
            </a:r>
            <a:r>
              <a:rPr lang="en-GB" altLang="zh-CN" dirty="0">
                <a:latin typeface="Times New Roman" panose="02020603050405020304" pitchFamily="18" charset="0"/>
                <a:cs typeface="Times New Roman" panose="02020603050405020304" pitchFamily="18" charset="0"/>
              </a:rPr>
              <a:t> and </a:t>
            </a:r>
            <a:r>
              <a:rPr lang="en-GB" altLang="zh-CN" dirty="0" err="1">
                <a:latin typeface="Times New Roman" panose="02020603050405020304" pitchFamily="18" charset="0"/>
                <a:cs typeface="Times New Roman" panose="02020603050405020304" pitchFamily="18" charset="0"/>
              </a:rPr>
              <a:t>Mayzlin</a:t>
            </a:r>
            <a:r>
              <a:rPr lang="en-GB" altLang="zh-CN" dirty="0">
                <a:latin typeface="Times New Roman" panose="02020603050405020304" pitchFamily="18" charset="0"/>
                <a:cs typeface="Times New Roman" panose="02020603050405020304" pitchFamily="18" charset="0"/>
              </a:rPr>
              <a:t>, 2004). </a:t>
            </a:r>
          </a:p>
        </p:txBody>
      </p:sp>
    </p:spTree>
    <p:extLst>
      <p:ext uri="{BB962C8B-B14F-4D97-AF65-F5344CB8AC3E}">
        <p14:creationId xmlns:p14="http://schemas.microsoft.com/office/powerpoint/2010/main" val="174214696"/>
      </p:ext>
    </p:extLst>
  </p:cSld>
  <p:clrMapOvr>
    <a:masterClrMapping/>
  </p:clrMapOvr>
  <mc:AlternateContent xmlns:mc="http://schemas.openxmlformats.org/markup-compatibility/2006">
    <mc:Choice xmlns:p14="http://schemas.microsoft.com/office/powerpoint/2010/main" Requires="p14">
      <p:transition spd="slow" p14:dur="900">
        <p14:warp dir="in"/>
      </p:transition>
    </mc:Choice>
    <mc:Fallback>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E559D998-AB6C-46E1-B394-118E9A1E2D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图片 1" descr="图示&#10;&#10;描述已自动生成">
            <a:extLst>
              <a:ext uri="{FF2B5EF4-FFF2-40B4-BE49-F238E27FC236}">
                <a16:creationId xmlns:a16="http://schemas.microsoft.com/office/drawing/2014/main" id="{DE31C947-9957-7148-B247-ED7B249BFB87}"/>
              </a:ext>
            </a:extLst>
          </p:cNvPr>
          <p:cNvPicPr/>
          <p:nvPr/>
        </p:nvPicPr>
        <p:blipFill rotWithShape="1">
          <a:blip r:embed="rId2">
            <a:extLst>
              <a:ext uri="{28A0092B-C50C-407E-A947-70E740481C1C}">
                <a14:useLocalDpi xmlns:a14="http://schemas.microsoft.com/office/drawing/2010/main" val="0"/>
              </a:ext>
            </a:extLst>
          </a:blip>
          <a:srcRect r="4556" b="1"/>
          <a:stretch/>
        </p:blipFill>
        <p:spPr>
          <a:xfrm>
            <a:off x="20" y="10"/>
            <a:ext cx="12191980" cy="6865943"/>
          </a:xfrm>
          <a:custGeom>
            <a:avLst/>
            <a:gdLst/>
            <a:ahLst/>
            <a:cxnLst/>
            <a:rect l="l" t="t" r="r" b="b"/>
            <a:pathLst>
              <a:path w="12192000" h="6857681">
                <a:moveTo>
                  <a:pt x="0" y="0"/>
                </a:moveTo>
                <a:lnTo>
                  <a:pt x="6033794" y="0"/>
                </a:lnTo>
                <a:lnTo>
                  <a:pt x="6104632" y="17448"/>
                </a:lnTo>
                <a:cubicBezTo>
                  <a:pt x="6167597" y="23966"/>
                  <a:pt x="6148747" y="27214"/>
                  <a:pt x="6198111" y="26888"/>
                </a:cubicBezTo>
                <a:cubicBezTo>
                  <a:pt x="6203032" y="26525"/>
                  <a:pt x="6212450" y="35708"/>
                  <a:pt x="6231511" y="33431"/>
                </a:cubicBezTo>
                <a:cubicBezTo>
                  <a:pt x="6261681" y="37362"/>
                  <a:pt x="6245025" y="48416"/>
                  <a:pt x="6283668" y="52056"/>
                </a:cubicBezTo>
                <a:cubicBezTo>
                  <a:pt x="6280095" y="55478"/>
                  <a:pt x="6317954" y="53783"/>
                  <a:pt x="6321602" y="65933"/>
                </a:cubicBezTo>
                <a:cubicBezTo>
                  <a:pt x="6338020" y="69803"/>
                  <a:pt x="6363241" y="73066"/>
                  <a:pt x="6382175" y="75274"/>
                </a:cubicBezTo>
                <a:cubicBezTo>
                  <a:pt x="6410543" y="81224"/>
                  <a:pt x="6424665" y="87641"/>
                  <a:pt x="6428857" y="91880"/>
                </a:cubicBezTo>
                <a:cubicBezTo>
                  <a:pt x="6457257" y="98611"/>
                  <a:pt x="6454186" y="99822"/>
                  <a:pt x="6491478" y="114104"/>
                </a:cubicBezTo>
                <a:cubicBezTo>
                  <a:pt x="6513363" y="108974"/>
                  <a:pt x="6532168" y="120070"/>
                  <a:pt x="6541328" y="130204"/>
                </a:cubicBezTo>
                <a:cubicBezTo>
                  <a:pt x="6566101" y="139804"/>
                  <a:pt x="6619910" y="162727"/>
                  <a:pt x="6655300" y="165762"/>
                </a:cubicBezTo>
                <a:cubicBezTo>
                  <a:pt x="6709422" y="165032"/>
                  <a:pt x="6694278" y="176304"/>
                  <a:pt x="6718357" y="184874"/>
                </a:cubicBezTo>
                <a:cubicBezTo>
                  <a:pt x="6737101" y="195527"/>
                  <a:pt x="6734493" y="186329"/>
                  <a:pt x="6754054" y="199796"/>
                </a:cubicBezTo>
                <a:lnTo>
                  <a:pt x="6790284" y="215417"/>
                </a:lnTo>
                <a:lnTo>
                  <a:pt x="6833979" y="239878"/>
                </a:lnTo>
                <a:lnTo>
                  <a:pt x="6843981" y="246602"/>
                </a:lnTo>
                <a:cubicBezTo>
                  <a:pt x="6849111" y="246626"/>
                  <a:pt x="6852366" y="247045"/>
                  <a:pt x="6854445" y="247782"/>
                </a:cubicBezTo>
                <a:cubicBezTo>
                  <a:pt x="6854496" y="247881"/>
                  <a:pt x="6854549" y="247980"/>
                  <a:pt x="6854600" y="248079"/>
                </a:cubicBezTo>
                <a:lnTo>
                  <a:pt x="6869364" y="251040"/>
                </a:lnTo>
                <a:cubicBezTo>
                  <a:pt x="6886479" y="251404"/>
                  <a:pt x="6920818" y="277370"/>
                  <a:pt x="6937072" y="276678"/>
                </a:cubicBezTo>
                <a:cubicBezTo>
                  <a:pt x="6944247" y="293133"/>
                  <a:pt x="6941053" y="265766"/>
                  <a:pt x="6968404" y="280704"/>
                </a:cubicBezTo>
                <a:cubicBezTo>
                  <a:pt x="6980596" y="282696"/>
                  <a:pt x="6985722" y="284716"/>
                  <a:pt x="6995938" y="286247"/>
                </a:cubicBezTo>
                <a:cubicBezTo>
                  <a:pt x="6996079" y="286667"/>
                  <a:pt x="7029560" y="289467"/>
                  <a:pt x="7029701" y="289887"/>
                </a:cubicBezTo>
                <a:lnTo>
                  <a:pt x="7054104" y="293980"/>
                </a:lnTo>
                <a:lnTo>
                  <a:pt x="7059678" y="296051"/>
                </a:lnTo>
                <a:lnTo>
                  <a:pt x="7092167" y="292851"/>
                </a:lnTo>
                <a:lnTo>
                  <a:pt x="7108387" y="292672"/>
                </a:lnTo>
                <a:lnTo>
                  <a:pt x="7114139" y="289579"/>
                </a:lnTo>
                <a:cubicBezTo>
                  <a:pt x="7119705" y="287930"/>
                  <a:pt x="7126840" y="287741"/>
                  <a:pt x="7137488" y="290860"/>
                </a:cubicBezTo>
                <a:lnTo>
                  <a:pt x="7139729" y="292153"/>
                </a:lnTo>
                <a:lnTo>
                  <a:pt x="7172532" y="286561"/>
                </a:lnTo>
                <a:cubicBezTo>
                  <a:pt x="7179544" y="284784"/>
                  <a:pt x="7207552" y="294171"/>
                  <a:pt x="7213458" y="290616"/>
                </a:cubicBezTo>
                <a:cubicBezTo>
                  <a:pt x="7269364" y="295457"/>
                  <a:pt x="7303569" y="278925"/>
                  <a:pt x="7371827" y="290351"/>
                </a:cubicBezTo>
                <a:cubicBezTo>
                  <a:pt x="7417519" y="294938"/>
                  <a:pt x="7443196" y="294841"/>
                  <a:pt x="7472683" y="298450"/>
                </a:cubicBezTo>
                <a:cubicBezTo>
                  <a:pt x="7502170" y="302059"/>
                  <a:pt x="7529752" y="308462"/>
                  <a:pt x="7548749" y="312007"/>
                </a:cubicBezTo>
                <a:cubicBezTo>
                  <a:pt x="7567746" y="315552"/>
                  <a:pt x="7562619" y="317217"/>
                  <a:pt x="7586664" y="319723"/>
                </a:cubicBezTo>
                <a:cubicBezTo>
                  <a:pt x="7610709" y="322229"/>
                  <a:pt x="7669675" y="320322"/>
                  <a:pt x="7693021" y="327043"/>
                </a:cubicBezTo>
                <a:cubicBezTo>
                  <a:pt x="7718238" y="326359"/>
                  <a:pt x="7721537" y="337391"/>
                  <a:pt x="7735314" y="336075"/>
                </a:cubicBezTo>
                <a:cubicBezTo>
                  <a:pt x="7806549" y="352546"/>
                  <a:pt x="7865892" y="349618"/>
                  <a:pt x="7952583" y="346950"/>
                </a:cubicBezTo>
                <a:cubicBezTo>
                  <a:pt x="8009730" y="351831"/>
                  <a:pt x="8008698" y="354607"/>
                  <a:pt x="8033745" y="357420"/>
                </a:cubicBezTo>
                <a:cubicBezTo>
                  <a:pt x="8041390" y="360247"/>
                  <a:pt x="8045181" y="350414"/>
                  <a:pt x="8052068" y="354306"/>
                </a:cubicBezTo>
                <a:lnTo>
                  <a:pt x="8087434" y="359505"/>
                </a:lnTo>
                <a:lnTo>
                  <a:pt x="8113399" y="369645"/>
                </a:lnTo>
                <a:lnTo>
                  <a:pt x="8137804" y="376078"/>
                </a:lnTo>
                <a:lnTo>
                  <a:pt x="8167138" y="378809"/>
                </a:lnTo>
                <a:cubicBezTo>
                  <a:pt x="8176124" y="381225"/>
                  <a:pt x="8176713" y="389019"/>
                  <a:pt x="8188557" y="388892"/>
                </a:cubicBezTo>
                <a:cubicBezTo>
                  <a:pt x="8224517" y="394064"/>
                  <a:pt x="8289287" y="398547"/>
                  <a:pt x="8338182" y="404244"/>
                </a:cubicBezTo>
                <a:cubicBezTo>
                  <a:pt x="8362404" y="400849"/>
                  <a:pt x="8397142" y="407351"/>
                  <a:pt x="8407187" y="417040"/>
                </a:cubicBezTo>
                <a:cubicBezTo>
                  <a:pt x="8419182" y="419735"/>
                  <a:pt x="8448098" y="419784"/>
                  <a:pt x="8459765" y="417876"/>
                </a:cubicBezTo>
                <a:cubicBezTo>
                  <a:pt x="8470121" y="418155"/>
                  <a:pt x="8471999" y="421843"/>
                  <a:pt x="8485759" y="423277"/>
                </a:cubicBezTo>
                <a:cubicBezTo>
                  <a:pt x="8500778" y="426656"/>
                  <a:pt x="8533354" y="442668"/>
                  <a:pt x="8547497" y="447675"/>
                </a:cubicBezTo>
                <a:cubicBezTo>
                  <a:pt x="8561640" y="452682"/>
                  <a:pt x="8547256" y="447497"/>
                  <a:pt x="8570615" y="453317"/>
                </a:cubicBezTo>
                <a:cubicBezTo>
                  <a:pt x="8578949" y="455301"/>
                  <a:pt x="8577204" y="463036"/>
                  <a:pt x="8595122" y="466725"/>
                </a:cubicBezTo>
                <a:cubicBezTo>
                  <a:pt x="8613041" y="470415"/>
                  <a:pt x="8653176" y="474680"/>
                  <a:pt x="8678126" y="475454"/>
                </a:cubicBezTo>
                <a:cubicBezTo>
                  <a:pt x="8706000" y="462935"/>
                  <a:pt x="8696233" y="479979"/>
                  <a:pt x="8747203" y="464224"/>
                </a:cubicBezTo>
                <a:cubicBezTo>
                  <a:pt x="8748514" y="466239"/>
                  <a:pt x="8769343" y="465372"/>
                  <a:pt x="8790692" y="466720"/>
                </a:cubicBezTo>
                <a:cubicBezTo>
                  <a:pt x="8812041" y="468068"/>
                  <a:pt x="8857501" y="479363"/>
                  <a:pt x="8875298" y="472310"/>
                </a:cubicBezTo>
                <a:lnTo>
                  <a:pt x="9032306" y="471571"/>
                </a:lnTo>
                <a:lnTo>
                  <a:pt x="9122435" y="483407"/>
                </a:lnTo>
                <a:cubicBezTo>
                  <a:pt x="9153775" y="485302"/>
                  <a:pt x="9159039" y="493942"/>
                  <a:pt x="9179171" y="490552"/>
                </a:cubicBezTo>
                <a:cubicBezTo>
                  <a:pt x="9213108" y="492737"/>
                  <a:pt x="9191622" y="508779"/>
                  <a:pt x="9230778" y="495862"/>
                </a:cubicBezTo>
                <a:cubicBezTo>
                  <a:pt x="9220076" y="509598"/>
                  <a:pt x="9249178" y="492136"/>
                  <a:pt x="9269314" y="503195"/>
                </a:cubicBezTo>
                <a:cubicBezTo>
                  <a:pt x="9297556" y="495041"/>
                  <a:pt x="9326591" y="505312"/>
                  <a:pt x="9343734" y="506508"/>
                </a:cubicBezTo>
                <a:cubicBezTo>
                  <a:pt x="9360877" y="507704"/>
                  <a:pt x="9347612" y="511465"/>
                  <a:pt x="9372172" y="510372"/>
                </a:cubicBezTo>
                <a:lnTo>
                  <a:pt x="9406856" y="515908"/>
                </a:lnTo>
                <a:cubicBezTo>
                  <a:pt x="9405045" y="511337"/>
                  <a:pt x="9410063" y="512684"/>
                  <a:pt x="9423824" y="513399"/>
                </a:cubicBezTo>
                <a:lnTo>
                  <a:pt x="9460782" y="509325"/>
                </a:lnTo>
                <a:lnTo>
                  <a:pt x="9486144" y="513434"/>
                </a:lnTo>
                <a:cubicBezTo>
                  <a:pt x="9489544" y="513295"/>
                  <a:pt x="9513720" y="508821"/>
                  <a:pt x="9513235" y="505310"/>
                </a:cubicBezTo>
                <a:cubicBezTo>
                  <a:pt x="9539685" y="520038"/>
                  <a:pt x="9542332" y="510786"/>
                  <a:pt x="9569455" y="507032"/>
                </a:cubicBezTo>
                <a:cubicBezTo>
                  <a:pt x="9592710" y="508415"/>
                  <a:pt x="9572665" y="508880"/>
                  <a:pt x="9628861" y="510620"/>
                </a:cubicBezTo>
                <a:cubicBezTo>
                  <a:pt x="9650737" y="526789"/>
                  <a:pt x="9635011" y="498901"/>
                  <a:pt x="9677951" y="521543"/>
                </a:cubicBezTo>
                <a:cubicBezTo>
                  <a:pt x="9680053" y="519778"/>
                  <a:pt x="9706563" y="521397"/>
                  <a:pt x="9720438" y="523172"/>
                </a:cubicBezTo>
                <a:cubicBezTo>
                  <a:pt x="9734313" y="524947"/>
                  <a:pt x="9746849" y="522784"/>
                  <a:pt x="9761204" y="532196"/>
                </a:cubicBezTo>
                <a:cubicBezTo>
                  <a:pt x="9771692" y="535091"/>
                  <a:pt x="9752949" y="530854"/>
                  <a:pt x="9785747" y="535781"/>
                </a:cubicBezTo>
                <a:cubicBezTo>
                  <a:pt x="9818545" y="540708"/>
                  <a:pt x="9925449" y="557390"/>
                  <a:pt x="9957993" y="561756"/>
                </a:cubicBezTo>
                <a:cubicBezTo>
                  <a:pt x="9990537" y="566122"/>
                  <a:pt x="9967648" y="568686"/>
                  <a:pt x="9981009" y="569119"/>
                </a:cubicBezTo>
                <a:cubicBezTo>
                  <a:pt x="9994370" y="569552"/>
                  <a:pt x="10023139" y="562486"/>
                  <a:pt x="10038159" y="564356"/>
                </a:cubicBezTo>
                <a:cubicBezTo>
                  <a:pt x="10057015" y="566262"/>
                  <a:pt x="10059811" y="573563"/>
                  <a:pt x="10071129" y="573194"/>
                </a:cubicBezTo>
                <a:cubicBezTo>
                  <a:pt x="10081593" y="562977"/>
                  <a:pt x="10092704" y="563090"/>
                  <a:pt x="10110830" y="569286"/>
                </a:cubicBezTo>
                <a:cubicBezTo>
                  <a:pt x="10144643" y="572070"/>
                  <a:pt x="10144670" y="561560"/>
                  <a:pt x="10177323" y="563075"/>
                </a:cubicBezTo>
                <a:cubicBezTo>
                  <a:pt x="10191652" y="562496"/>
                  <a:pt x="10199318" y="565790"/>
                  <a:pt x="10223224" y="562516"/>
                </a:cubicBezTo>
                <a:cubicBezTo>
                  <a:pt x="10240245" y="563214"/>
                  <a:pt x="10274444" y="564970"/>
                  <a:pt x="10297489" y="554688"/>
                </a:cubicBezTo>
                <a:cubicBezTo>
                  <a:pt x="10322484" y="553379"/>
                  <a:pt x="10304332" y="552915"/>
                  <a:pt x="10331612" y="555505"/>
                </a:cubicBezTo>
                <a:cubicBezTo>
                  <a:pt x="10364938" y="556023"/>
                  <a:pt x="10378810" y="549792"/>
                  <a:pt x="10398068" y="551274"/>
                </a:cubicBezTo>
                <a:cubicBezTo>
                  <a:pt x="10410608" y="547019"/>
                  <a:pt x="10396406" y="552090"/>
                  <a:pt x="10444604" y="546749"/>
                </a:cubicBezTo>
                <a:cubicBezTo>
                  <a:pt x="10463706" y="556208"/>
                  <a:pt x="10480046" y="543272"/>
                  <a:pt x="10496391" y="545310"/>
                </a:cubicBezTo>
                <a:cubicBezTo>
                  <a:pt x="10522313" y="544276"/>
                  <a:pt x="10586025" y="544389"/>
                  <a:pt x="10609659" y="542925"/>
                </a:cubicBezTo>
                <a:cubicBezTo>
                  <a:pt x="10633293" y="541461"/>
                  <a:pt x="10608137" y="539280"/>
                  <a:pt x="10638198" y="536528"/>
                </a:cubicBezTo>
                <a:cubicBezTo>
                  <a:pt x="10693566" y="548777"/>
                  <a:pt x="10724464" y="526732"/>
                  <a:pt x="10780502" y="524034"/>
                </a:cubicBezTo>
                <a:cubicBezTo>
                  <a:pt x="10814519" y="506962"/>
                  <a:pt x="10838626" y="524696"/>
                  <a:pt x="10875821" y="511631"/>
                </a:cubicBezTo>
                <a:cubicBezTo>
                  <a:pt x="10900992" y="507636"/>
                  <a:pt x="10904648" y="511453"/>
                  <a:pt x="10918825" y="509588"/>
                </a:cubicBezTo>
                <a:cubicBezTo>
                  <a:pt x="10933002" y="507723"/>
                  <a:pt x="10948992" y="503227"/>
                  <a:pt x="10960884" y="500440"/>
                </a:cubicBezTo>
                <a:cubicBezTo>
                  <a:pt x="10967249" y="504078"/>
                  <a:pt x="11016720" y="497668"/>
                  <a:pt x="11015578" y="492864"/>
                </a:cubicBezTo>
                <a:cubicBezTo>
                  <a:pt x="11022928" y="494510"/>
                  <a:pt x="11043247" y="500882"/>
                  <a:pt x="11045541" y="493276"/>
                </a:cubicBezTo>
                <a:cubicBezTo>
                  <a:pt x="11083069" y="493195"/>
                  <a:pt x="11104152" y="492128"/>
                  <a:pt x="11136980" y="502266"/>
                </a:cubicBezTo>
                <a:cubicBezTo>
                  <a:pt x="11160311" y="506043"/>
                  <a:pt x="11144016" y="504016"/>
                  <a:pt x="11158537" y="506413"/>
                </a:cubicBezTo>
                <a:cubicBezTo>
                  <a:pt x="11173058" y="508810"/>
                  <a:pt x="11197248" y="504516"/>
                  <a:pt x="11220930" y="503946"/>
                </a:cubicBezTo>
                <a:cubicBezTo>
                  <a:pt x="11244941" y="504078"/>
                  <a:pt x="11272916" y="508160"/>
                  <a:pt x="11290697" y="509588"/>
                </a:cubicBezTo>
                <a:cubicBezTo>
                  <a:pt x="11308478" y="511016"/>
                  <a:pt x="11312720" y="510673"/>
                  <a:pt x="11327615" y="512515"/>
                </a:cubicBezTo>
                <a:cubicBezTo>
                  <a:pt x="11352471" y="509065"/>
                  <a:pt x="11373358" y="510883"/>
                  <a:pt x="11391973" y="518258"/>
                </a:cubicBezTo>
                <a:cubicBezTo>
                  <a:pt x="11406458" y="520151"/>
                  <a:pt x="11399034" y="524460"/>
                  <a:pt x="11409760" y="526257"/>
                </a:cubicBezTo>
                <a:cubicBezTo>
                  <a:pt x="11420486" y="528054"/>
                  <a:pt x="11427325" y="519930"/>
                  <a:pt x="11456330" y="521896"/>
                </a:cubicBezTo>
                <a:cubicBezTo>
                  <a:pt x="11466649" y="522293"/>
                  <a:pt x="11466304" y="529914"/>
                  <a:pt x="11488341" y="531019"/>
                </a:cubicBezTo>
                <a:cubicBezTo>
                  <a:pt x="11510378" y="532124"/>
                  <a:pt x="11598983" y="536881"/>
                  <a:pt x="11631415" y="538053"/>
                </a:cubicBezTo>
                <a:cubicBezTo>
                  <a:pt x="11663847" y="539225"/>
                  <a:pt x="11650717" y="536007"/>
                  <a:pt x="11666264" y="535672"/>
                </a:cubicBezTo>
                <a:cubicBezTo>
                  <a:pt x="11681811" y="535337"/>
                  <a:pt x="11700204" y="526934"/>
                  <a:pt x="11724698" y="536041"/>
                </a:cubicBezTo>
                <a:cubicBezTo>
                  <a:pt x="11743020" y="531196"/>
                  <a:pt x="11743491" y="542315"/>
                  <a:pt x="11763807" y="545183"/>
                </a:cubicBezTo>
                <a:cubicBezTo>
                  <a:pt x="11775016" y="549241"/>
                  <a:pt x="11789046" y="548064"/>
                  <a:pt x="11798300" y="550863"/>
                </a:cubicBezTo>
                <a:cubicBezTo>
                  <a:pt x="11807554" y="553662"/>
                  <a:pt x="11814870" y="554166"/>
                  <a:pt x="11821716" y="557213"/>
                </a:cubicBezTo>
                <a:cubicBezTo>
                  <a:pt x="11828562" y="560260"/>
                  <a:pt x="11830643" y="566367"/>
                  <a:pt x="11839374" y="569145"/>
                </a:cubicBezTo>
                <a:cubicBezTo>
                  <a:pt x="11848105" y="571923"/>
                  <a:pt x="11861759" y="576813"/>
                  <a:pt x="11871722" y="578644"/>
                </a:cubicBezTo>
                <a:cubicBezTo>
                  <a:pt x="11881685" y="580475"/>
                  <a:pt x="11880173" y="577641"/>
                  <a:pt x="11899154" y="580133"/>
                </a:cubicBezTo>
                <a:cubicBezTo>
                  <a:pt x="11930093" y="585454"/>
                  <a:pt x="11957956" y="589309"/>
                  <a:pt x="11992753" y="588833"/>
                </a:cubicBezTo>
                <a:cubicBezTo>
                  <a:pt x="11999276" y="598540"/>
                  <a:pt x="12009663" y="594134"/>
                  <a:pt x="12023554" y="588997"/>
                </a:cubicBezTo>
                <a:cubicBezTo>
                  <a:pt x="12049522" y="596077"/>
                  <a:pt x="12093380" y="601562"/>
                  <a:pt x="12137802" y="617391"/>
                </a:cubicBezTo>
                <a:cubicBezTo>
                  <a:pt x="12156710" y="627093"/>
                  <a:pt x="12160884" y="628759"/>
                  <a:pt x="12174434" y="631430"/>
                </a:cubicBezTo>
                <a:lnTo>
                  <a:pt x="12192000" y="634770"/>
                </a:lnTo>
                <a:lnTo>
                  <a:pt x="12192000" y="6857681"/>
                </a:lnTo>
                <a:lnTo>
                  <a:pt x="9979612" y="6857681"/>
                </a:lnTo>
                <a:lnTo>
                  <a:pt x="9971269" y="6854457"/>
                </a:lnTo>
                <a:cubicBezTo>
                  <a:pt x="9959912" y="6851181"/>
                  <a:pt x="9949163" y="6849764"/>
                  <a:pt x="9939502" y="6851921"/>
                </a:cubicBezTo>
                <a:cubicBezTo>
                  <a:pt x="9891606" y="6835635"/>
                  <a:pt x="9864404" y="6844006"/>
                  <a:pt x="9834453" y="6832151"/>
                </a:cubicBezTo>
                <a:cubicBezTo>
                  <a:pt x="9804501" y="6820296"/>
                  <a:pt x="9801374" y="6798259"/>
                  <a:pt x="9759795" y="6780787"/>
                </a:cubicBezTo>
                <a:cubicBezTo>
                  <a:pt x="9718217" y="6763314"/>
                  <a:pt x="9629817" y="6740362"/>
                  <a:pt x="9584980" y="6727313"/>
                </a:cubicBezTo>
                <a:cubicBezTo>
                  <a:pt x="9546420" y="6722010"/>
                  <a:pt x="9530408" y="6725469"/>
                  <a:pt x="9490770" y="6702489"/>
                </a:cubicBezTo>
                <a:cubicBezTo>
                  <a:pt x="9443320" y="6701025"/>
                  <a:pt x="9424336" y="6690023"/>
                  <a:pt x="9380405" y="6676541"/>
                </a:cubicBezTo>
                <a:cubicBezTo>
                  <a:pt x="9335978" y="6675243"/>
                  <a:pt x="9297645" y="6680915"/>
                  <a:pt x="9259939" y="6674414"/>
                </a:cubicBezTo>
                <a:cubicBezTo>
                  <a:pt x="9244772" y="6679394"/>
                  <a:pt x="9230416" y="6681084"/>
                  <a:pt x="9216296" y="6672209"/>
                </a:cubicBezTo>
                <a:cubicBezTo>
                  <a:pt x="9174886" y="6673387"/>
                  <a:pt x="9165078" y="6684906"/>
                  <a:pt x="9138624" y="6674601"/>
                </a:cubicBezTo>
                <a:cubicBezTo>
                  <a:pt x="9108454" y="6672027"/>
                  <a:pt x="9060163" y="6657862"/>
                  <a:pt x="9035273" y="6656766"/>
                </a:cubicBezTo>
                <a:cubicBezTo>
                  <a:pt x="9043993" y="6670577"/>
                  <a:pt x="8988276" y="6655711"/>
                  <a:pt x="8989286" y="6668016"/>
                </a:cubicBezTo>
                <a:cubicBezTo>
                  <a:pt x="8965548" y="6651220"/>
                  <a:pt x="8960144" y="6673151"/>
                  <a:pt x="8932387" y="6668707"/>
                </a:cubicBezTo>
                <a:cubicBezTo>
                  <a:pt x="8918435" y="6662528"/>
                  <a:pt x="8909159" y="6661716"/>
                  <a:pt x="8898375" y="6669282"/>
                </a:cubicBezTo>
                <a:cubicBezTo>
                  <a:pt x="8833747" y="6639096"/>
                  <a:pt x="8863155" y="6669089"/>
                  <a:pt x="8806495" y="6658618"/>
                </a:cubicBezTo>
                <a:cubicBezTo>
                  <a:pt x="8757168" y="6647242"/>
                  <a:pt x="8702613" y="6640665"/>
                  <a:pt x="8650927" y="6611139"/>
                </a:cubicBezTo>
                <a:cubicBezTo>
                  <a:pt x="8640770" y="6602610"/>
                  <a:pt x="8619775" y="6599998"/>
                  <a:pt x="8604033" y="6605300"/>
                </a:cubicBezTo>
                <a:cubicBezTo>
                  <a:pt x="8601324" y="6606213"/>
                  <a:pt x="8598878" y="6607331"/>
                  <a:pt x="8596767" y="6608618"/>
                </a:cubicBezTo>
                <a:cubicBezTo>
                  <a:pt x="8565299" y="6587556"/>
                  <a:pt x="8548876" y="6598771"/>
                  <a:pt x="8533762" y="6584302"/>
                </a:cubicBezTo>
                <a:cubicBezTo>
                  <a:pt x="8487059" y="6579247"/>
                  <a:pt x="8451683" y="6594395"/>
                  <a:pt x="8437660" y="6581725"/>
                </a:cubicBezTo>
                <a:cubicBezTo>
                  <a:pt x="8414209" y="6582991"/>
                  <a:pt x="8383722" y="6598678"/>
                  <a:pt x="8364494" y="6585073"/>
                </a:cubicBezTo>
                <a:cubicBezTo>
                  <a:pt x="8363342" y="6596536"/>
                  <a:pt x="8336540" y="6576888"/>
                  <a:pt x="8323751" y="6584665"/>
                </a:cubicBezTo>
                <a:cubicBezTo>
                  <a:pt x="8314841" y="6591411"/>
                  <a:pt x="8304634" y="6587022"/>
                  <a:pt x="8293791" y="6586903"/>
                </a:cubicBezTo>
                <a:cubicBezTo>
                  <a:pt x="8280721" y="6592424"/>
                  <a:pt x="8232642" y="6585021"/>
                  <a:pt x="8219223" y="6578961"/>
                </a:cubicBezTo>
                <a:cubicBezTo>
                  <a:pt x="8185638" y="6557431"/>
                  <a:pt x="8123924" y="6576522"/>
                  <a:pt x="8096330" y="6560092"/>
                </a:cubicBezTo>
                <a:cubicBezTo>
                  <a:pt x="8087121" y="6557869"/>
                  <a:pt x="8078422" y="6557144"/>
                  <a:pt x="8070086" y="6557355"/>
                </a:cubicBezTo>
                <a:lnTo>
                  <a:pt x="8047207" y="6560092"/>
                </a:lnTo>
                <a:lnTo>
                  <a:pt x="8041620" y="6565163"/>
                </a:lnTo>
                <a:lnTo>
                  <a:pt x="8027134" y="6564473"/>
                </a:lnTo>
                <a:lnTo>
                  <a:pt x="8023214" y="6565355"/>
                </a:lnTo>
                <a:cubicBezTo>
                  <a:pt x="8015729" y="6567060"/>
                  <a:pt x="8008307" y="6568574"/>
                  <a:pt x="8000801" y="6569339"/>
                </a:cubicBezTo>
                <a:cubicBezTo>
                  <a:pt x="8005606" y="6544751"/>
                  <a:pt x="7937754" y="6571777"/>
                  <a:pt x="7954618" y="6551428"/>
                </a:cubicBezTo>
                <a:cubicBezTo>
                  <a:pt x="7914215" y="6551344"/>
                  <a:pt x="7940865" y="6531998"/>
                  <a:pt x="7896427" y="6551123"/>
                </a:cubicBezTo>
                <a:lnTo>
                  <a:pt x="7643090" y="6532163"/>
                </a:lnTo>
                <a:cubicBezTo>
                  <a:pt x="7673996" y="6576436"/>
                  <a:pt x="7562550" y="6494154"/>
                  <a:pt x="7553164" y="6525457"/>
                </a:cubicBezTo>
                <a:cubicBezTo>
                  <a:pt x="7546247" y="6496957"/>
                  <a:pt x="7465610" y="6497391"/>
                  <a:pt x="7421154" y="6476273"/>
                </a:cubicBezTo>
                <a:cubicBezTo>
                  <a:pt x="7361551" y="6472649"/>
                  <a:pt x="7315144" y="6450550"/>
                  <a:pt x="7255968" y="6462166"/>
                </a:cubicBezTo>
                <a:cubicBezTo>
                  <a:pt x="7253251" y="6458417"/>
                  <a:pt x="7249451" y="6455333"/>
                  <a:pt x="7244911" y="6452730"/>
                </a:cubicBezTo>
                <a:lnTo>
                  <a:pt x="7230265" y="6446549"/>
                </a:lnTo>
                <a:lnTo>
                  <a:pt x="7227815" y="6447125"/>
                </a:lnTo>
                <a:cubicBezTo>
                  <a:pt x="7217801" y="6447570"/>
                  <a:pt x="7212312" y="6446146"/>
                  <a:pt x="7208840" y="6443899"/>
                </a:cubicBezTo>
                <a:lnTo>
                  <a:pt x="7205995" y="6440529"/>
                </a:lnTo>
                <a:lnTo>
                  <a:pt x="7193384" y="6437481"/>
                </a:lnTo>
                <a:lnTo>
                  <a:pt x="7169652" y="6429226"/>
                </a:lnTo>
                <a:lnTo>
                  <a:pt x="7164173" y="6429791"/>
                </a:lnTo>
                <a:lnTo>
                  <a:pt x="7126763" y="6420626"/>
                </a:lnTo>
                <a:lnTo>
                  <a:pt x="7125753" y="6421501"/>
                </a:lnTo>
                <a:cubicBezTo>
                  <a:pt x="7122639" y="6423254"/>
                  <a:pt x="7118733" y="6424154"/>
                  <a:pt x="7113057" y="6423293"/>
                </a:cubicBezTo>
                <a:cubicBezTo>
                  <a:pt x="7114552" y="6439288"/>
                  <a:pt x="7106783" y="6428384"/>
                  <a:pt x="7089914" y="6424434"/>
                </a:cubicBezTo>
                <a:cubicBezTo>
                  <a:pt x="7088470" y="6448394"/>
                  <a:pt x="7044915" y="6428308"/>
                  <a:pt x="7030458" y="6439456"/>
                </a:cubicBezTo>
                <a:cubicBezTo>
                  <a:pt x="7018098" y="6436014"/>
                  <a:pt x="7005002" y="6432811"/>
                  <a:pt x="6991398" y="6430012"/>
                </a:cubicBezTo>
                <a:lnTo>
                  <a:pt x="6983250" y="6428652"/>
                </a:lnTo>
                <a:lnTo>
                  <a:pt x="6982969" y="6428851"/>
                </a:lnTo>
                <a:cubicBezTo>
                  <a:pt x="6980946" y="6429033"/>
                  <a:pt x="6978171" y="6428766"/>
                  <a:pt x="6974140" y="6427864"/>
                </a:cubicBezTo>
                <a:lnTo>
                  <a:pt x="6968396" y="6426177"/>
                </a:lnTo>
                <a:lnTo>
                  <a:pt x="6952590" y="6423541"/>
                </a:lnTo>
                <a:lnTo>
                  <a:pt x="6946361" y="6424122"/>
                </a:lnTo>
                <a:lnTo>
                  <a:pt x="6942752" y="6426497"/>
                </a:lnTo>
                <a:lnTo>
                  <a:pt x="6941472" y="6425953"/>
                </a:lnTo>
                <a:cubicBezTo>
                  <a:pt x="6933258" y="6419432"/>
                  <a:pt x="6934084" y="6412085"/>
                  <a:pt x="6907932" y="6428597"/>
                </a:cubicBezTo>
                <a:cubicBezTo>
                  <a:pt x="6887113" y="6416820"/>
                  <a:pt x="6874835" y="6427475"/>
                  <a:pt x="6837100" y="6425985"/>
                </a:cubicBezTo>
                <a:cubicBezTo>
                  <a:pt x="6826990" y="6416391"/>
                  <a:pt x="6813527" y="6417132"/>
                  <a:pt x="6798354" y="6421041"/>
                </a:cubicBezTo>
                <a:cubicBezTo>
                  <a:pt x="6766250" y="6412267"/>
                  <a:pt x="6729955" y="6415375"/>
                  <a:pt x="6690235" y="6411268"/>
                </a:cubicBezTo>
                <a:cubicBezTo>
                  <a:pt x="6654585" y="6395260"/>
                  <a:pt x="6622599" y="6408785"/>
                  <a:pt x="6580197" y="6404322"/>
                </a:cubicBezTo>
                <a:cubicBezTo>
                  <a:pt x="6554864" y="6382418"/>
                  <a:pt x="6541862" y="6413854"/>
                  <a:pt x="6516748" y="6416928"/>
                </a:cubicBezTo>
                <a:lnTo>
                  <a:pt x="6510427" y="6416567"/>
                </a:lnTo>
                <a:lnTo>
                  <a:pt x="6496409" y="6411723"/>
                </a:lnTo>
                <a:lnTo>
                  <a:pt x="6491671" y="6409264"/>
                </a:lnTo>
                <a:cubicBezTo>
                  <a:pt x="6488210" y="6407807"/>
                  <a:pt x="6485652" y="6407144"/>
                  <a:pt x="6483603" y="6407023"/>
                </a:cubicBezTo>
                <a:lnTo>
                  <a:pt x="6483235" y="6407169"/>
                </a:lnTo>
                <a:lnTo>
                  <a:pt x="6476007" y="6404672"/>
                </a:lnTo>
                <a:cubicBezTo>
                  <a:pt x="6464202" y="6399995"/>
                  <a:pt x="6453088" y="6395002"/>
                  <a:pt x="6442802" y="6389891"/>
                </a:cubicBezTo>
                <a:cubicBezTo>
                  <a:pt x="6423332" y="6398448"/>
                  <a:pt x="6390988" y="6372810"/>
                  <a:pt x="6377838" y="6395551"/>
                </a:cubicBezTo>
                <a:cubicBezTo>
                  <a:pt x="6363436" y="6389290"/>
                  <a:pt x="6361258" y="6377704"/>
                  <a:pt x="6354860" y="6393247"/>
                </a:cubicBezTo>
                <a:cubicBezTo>
                  <a:pt x="6349784" y="6391587"/>
                  <a:pt x="6345558" y="6391878"/>
                  <a:pt x="6341683" y="6393098"/>
                </a:cubicBezTo>
                <a:lnTo>
                  <a:pt x="6340276" y="6393789"/>
                </a:lnTo>
                <a:lnTo>
                  <a:pt x="6308531" y="6379516"/>
                </a:lnTo>
                <a:lnTo>
                  <a:pt x="6302948" y="6379253"/>
                </a:lnTo>
                <a:cubicBezTo>
                  <a:pt x="6248814" y="6382108"/>
                  <a:pt x="6205926" y="6362006"/>
                  <a:pt x="6140607" y="6334265"/>
                </a:cubicBezTo>
                <a:cubicBezTo>
                  <a:pt x="6137487" y="6331108"/>
                  <a:pt x="6051161" y="6339116"/>
                  <a:pt x="6050365" y="6335126"/>
                </a:cubicBezTo>
                <a:cubicBezTo>
                  <a:pt x="6006576" y="6331181"/>
                  <a:pt x="6035144" y="6327580"/>
                  <a:pt x="5978838" y="6322018"/>
                </a:cubicBezTo>
                <a:cubicBezTo>
                  <a:pt x="5962530" y="6314338"/>
                  <a:pt x="5894920" y="6289616"/>
                  <a:pt x="5897645" y="6301654"/>
                </a:cubicBezTo>
                <a:lnTo>
                  <a:pt x="5796158" y="6279213"/>
                </a:lnTo>
                <a:lnTo>
                  <a:pt x="5664797" y="6258481"/>
                </a:lnTo>
                <a:lnTo>
                  <a:pt x="5558293" y="6242384"/>
                </a:lnTo>
                <a:lnTo>
                  <a:pt x="5549921" y="6243309"/>
                </a:lnTo>
                <a:lnTo>
                  <a:pt x="5528450" y="6240218"/>
                </a:lnTo>
                <a:lnTo>
                  <a:pt x="5520604" y="6238128"/>
                </a:lnTo>
                <a:cubicBezTo>
                  <a:pt x="5515114" y="6237034"/>
                  <a:pt x="5511354" y="6236750"/>
                  <a:pt x="5508634" y="6237043"/>
                </a:cubicBezTo>
                <a:lnTo>
                  <a:pt x="5508268" y="6237311"/>
                </a:lnTo>
                <a:lnTo>
                  <a:pt x="5497199" y="6235718"/>
                </a:lnTo>
                <a:cubicBezTo>
                  <a:pt x="5478687" y="6232353"/>
                  <a:pt x="5460838" y="6228438"/>
                  <a:pt x="5443971" y="6224189"/>
                </a:cubicBezTo>
                <a:cubicBezTo>
                  <a:pt x="5425088" y="6239333"/>
                  <a:pt x="5365198" y="6213813"/>
                  <a:pt x="5364587" y="6245607"/>
                </a:cubicBezTo>
                <a:cubicBezTo>
                  <a:pt x="5341603" y="6240798"/>
                  <a:pt x="5330518" y="6226543"/>
                  <a:pt x="5333425" y="6247706"/>
                </a:cubicBezTo>
                <a:cubicBezTo>
                  <a:pt x="5325718" y="6246708"/>
                  <a:pt x="5320498" y="6247999"/>
                  <a:pt x="5316391" y="6250403"/>
                </a:cubicBezTo>
                <a:lnTo>
                  <a:pt x="5315083" y="6251588"/>
                </a:lnTo>
                <a:lnTo>
                  <a:pt x="5264093" y="6240388"/>
                </a:lnTo>
                <a:lnTo>
                  <a:pt x="5256734" y="6241276"/>
                </a:lnTo>
                <a:lnTo>
                  <a:pt x="5224251" y="6230935"/>
                </a:lnTo>
                <a:lnTo>
                  <a:pt x="5207068" y="6227214"/>
                </a:lnTo>
                <a:lnTo>
                  <a:pt x="5203042" y="6222819"/>
                </a:lnTo>
                <a:lnTo>
                  <a:pt x="5013633" y="6212104"/>
                </a:lnTo>
                <a:cubicBezTo>
                  <a:pt x="5007363" y="6208771"/>
                  <a:pt x="4867451" y="6189553"/>
                  <a:pt x="4863573" y="6184654"/>
                </a:cubicBezTo>
                <a:lnTo>
                  <a:pt x="4651416" y="6166539"/>
                </a:lnTo>
                <a:cubicBezTo>
                  <a:pt x="4624977" y="6160344"/>
                  <a:pt x="4469364" y="6128170"/>
                  <a:pt x="4481486" y="6142882"/>
                </a:cubicBezTo>
                <a:cubicBezTo>
                  <a:pt x="4405439" y="6106748"/>
                  <a:pt x="4365783" y="6101727"/>
                  <a:pt x="4269331" y="6098123"/>
                </a:cubicBezTo>
                <a:cubicBezTo>
                  <a:pt x="4210440" y="6124597"/>
                  <a:pt x="4245321" y="6098279"/>
                  <a:pt x="4190801" y="6099192"/>
                </a:cubicBezTo>
                <a:cubicBezTo>
                  <a:pt x="4212420" y="6071793"/>
                  <a:pt x="4151268" y="6084104"/>
                  <a:pt x="4127486" y="6076624"/>
                </a:cubicBezTo>
                <a:cubicBezTo>
                  <a:pt x="4117403" y="6077826"/>
                  <a:pt x="4107474" y="6080022"/>
                  <a:pt x="4097468" y="6082472"/>
                </a:cubicBezTo>
                <a:lnTo>
                  <a:pt x="4092230" y="6083737"/>
                </a:lnTo>
                <a:lnTo>
                  <a:pt x="4072646" y="6083192"/>
                </a:lnTo>
                <a:lnTo>
                  <a:pt x="4065392" y="6090055"/>
                </a:lnTo>
                <a:lnTo>
                  <a:pt x="4034674" y="6094262"/>
                </a:lnTo>
                <a:cubicBezTo>
                  <a:pt x="4023438" y="6094753"/>
                  <a:pt x="4011659" y="6094013"/>
                  <a:pt x="3999109" y="6091300"/>
                </a:cubicBezTo>
                <a:cubicBezTo>
                  <a:pt x="3960965" y="6070220"/>
                  <a:pt x="3878759" y="6097089"/>
                  <a:pt x="3832245" y="6069403"/>
                </a:cubicBezTo>
                <a:cubicBezTo>
                  <a:pt x="3780875" y="6064935"/>
                  <a:pt x="3723613" y="6065226"/>
                  <a:pt x="3690889" y="6064489"/>
                </a:cubicBezTo>
                <a:cubicBezTo>
                  <a:pt x="3674068" y="6075123"/>
                  <a:pt x="3636813" y="6049759"/>
                  <a:pt x="3635899" y="6064980"/>
                </a:cubicBezTo>
                <a:lnTo>
                  <a:pt x="3620576" y="6070271"/>
                </a:lnTo>
                <a:lnTo>
                  <a:pt x="3604087" y="6064439"/>
                </a:lnTo>
                <a:cubicBezTo>
                  <a:pt x="3590166" y="6069757"/>
                  <a:pt x="3579308" y="6073243"/>
                  <a:pt x="3568387" y="6069146"/>
                </a:cubicBezTo>
                <a:lnTo>
                  <a:pt x="3503818" y="6089506"/>
                </a:lnTo>
                <a:cubicBezTo>
                  <a:pt x="3510915" y="6100196"/>
                  <a:pt x="3472416" y="6088681"/>
                  <a:pt x="3466246" y="6098777"/>
                </a:cubicBezTo>
                <a:cubicBezTo>
                  <a:pt x="3462890" y="6107015"/>
                  <a:pt x="3450430" y="6105442"/>
                  <a:pt x="3440422" y="6107901"/>
                </a:cubicBezTo>
                <a:cubicBezTo>
                  <a:pt x="3432391" y="6116010"/>
                  <a:pt x="3383132" y="6120663"/>
                  <a:pt x="3366542" y="6118330"/>
                </a:cubicBezTo>
                <a:cubicBezTo>
                  <a:pt x="3311828" y="6124732"/>
                  <a:pt x="3277604" y="6138667"/>
                  <a:pt x="3240669" y="6130264"/>
                </a:cubicBezTo>
                <a:cubicBezTo>
                  <a:pt x="3230661" y="6130422"/>
                  <a:pt x="3222184" y="6131822"/>
                  <a:pt x="3214708" y="6133988"/>
                </a:cubicBezTo>
                <a:lnTo>
                  <a:pt x="3194214" y="6147821"/>
                </a:lnTo>
                <a:lnTo>
                  <a:pt x="3180468" y="6150623"/>
                </a:lnTo>
                <a:lnTo>
                  <a:pt x="3177508" y="6152351"/>
                </a:lnTo>
                <a:cubicBezTo>
                  <a:pt x="3171873" y="6155673"/>
                  <a:pt x="3166158" y="6158806"/>
                  <a:pt x="3159834" y="6161276"/>
                </a:cubicBezTo>
                <a:cubicBezTo>
                  <a:pt x="3135185" y="6159416"/>
                  <a:pt x="3121213" y="6160394"/>
                  <a:pt x="3104835" y="6155927"/>
                </a:cubicBezTo>
                <a:cubicBezTo>
                  <a:pt x="3067805" y="6165414"/>
                  <a:pt x="3078432" y="6141523"/>
                  <a:pt x="3051373" y="6169421"/>
                </a:cubicBezTo>
                <a:cubicBezTo>
                  <a:pt x="2978033" y="6169169"/>
                  <a:pt x="2947947" y="6220998"/>
                  <a:pt x="2877306" y="6208324"/>
                </a:cubicBezTo>
                <a:cubicBezTo>
                  <a:pt x="2821913" y="6217975"/>
                  <a:pt x="2762952" y="6223226"/>
                  <a:pt x="2719018" y="6227333"/>
                </a:cubicBezTo>
                <a:cubicBezTo>
                  <a:pt x="2639811" y="6232636"/>
                  <a:pt x="2504877" y="6234795"/>
                  <a:pt x="2454061" y="6236538"/>
                </a:cubicBezTo>
                <a:cubicBezTo>
                  <a:pt x="2403245" y="6238280"/>
                  <a:pt x="2420126" y="6239079"/>
                  <a:pt x="2414120" y="6237789"/>
                </a:cubicBezTo>
                <a:lnTo>
                  <a:pt x="2384765" y="6235638"/>
                </a:lnTo>
                <a:lnTo>
                  <a:pt x="2365600" y="6233135"/>
                </a:lnTo>
                <a:cubicBezTo>
                  <a:pt x="2356752" y="6235910"/>
                  <a:pt x="2350716" y="6235915"/>
                  <a:pt x="2345941" y="6234695"/>
                </a:cubicBezTo>
                <a:lnTo>
                  <a:pt x="2340941" y="6232305"/>
                </a:lnTo>
                <a:lnTo>
                  <a:pt x="2327235" y="6232519"/>
                </a:lnTo>
                <a:lnTo>
                  <a:pt x="2299646" y="6230633"/>
                </a:lnTo>
                <a:lnTo>
                  <a:pt x="2295035" y="6232443"/>
                </a:lnTo>
                <a:lnTo>
                  <a:pt x="2268728" y="6240177"/>
                </a:lnTo>
                <a:cubicBezTo>
                  <a:pt x="2268628" y="6240521"/>
                  <a:pt x="2254084" y="6233657"/>
                  <a:pt x="2253984" y="6234001"/>
                </a:cubicBezTo>
                <a:cubicBezTo>
                  <a:pt x="2239122" y="6237048"/>
                  <a:pt x="2209108" y="6234931"/>
                  <a:pt x="2191113" y="6240434"/>
                </a:cubicBezTo>
                <a:lnTo>
                  <a:pt x="2146012" y="6259810"/>
                </a:lnTo>
                <a:cubicBezTo>
                  <a:pt x="2145973" y="6259892"/>
                  <a:pt x="2128598" y="6274390"/>
                  <a:pt x="2128560" y="6274472"/>
                </a:cubicBezTo>
                <a:cubicBezTo>
                  <a:pt x="2126838" y="6275117"/>
                  <a:pt x="2124109" y="6275530"/>
                  <a:pt x="2119778" y="6275665"/>
                </a:cubicBezTo>
                <a:lnTo>
                  <a:pt x="2110434" y="6282700"/>
                </a:lnTo>
                <a:lnTo>
                  <a:pt x="2081418" y="6289059"/>
                </a:lnTo>
                <a:lnTo>
                  <a:pt x="2088526" y="6281659"/>
                </a:lnTo>
                <a:cubicBezTo>
                  <a:pt x="2076371" y="6277676"/>
                  <a:pt x="2071903" y="6270803"/>
                  <a:pt x="2059717" y="6292002"/>
                </a:cubicBezTo>
                <a:cubicBezTo>
                  <a:pt x="2032291" y="6286224"/>
                  <a:pt x="2028634" y="6298813"/>
                  <a:pt x="1993045" y="6306390"/>
                </a:cubicBezTo>
                <a:cubicBezTo>
                  <a:pt x="1976971" y="6300063"/>
                  <a:pt x="1965178" y="6303922"/>
                  <a:pt x="1954075" y="6311066"/>
                </a:cubicBezTo>
                <a:cubicBezTo>
                  <a:pt x="1918456" y="6310689"/>
                  <a:pt x="1887456" y="6322102"/>
                  <a:pt x="1848190" y="6327771"/>
                </a:cubicBezTo>
                <a:lnTo>
                  <a:pt x="1737951" y="6344513"/>
                </a:lnTo>
                <a:lnTo>
                  <a:pt x="1696709" y="6346605"/>
                </a:lnTo>
                <a:cubicBezTo>
                  <a:pt x="1692504" y="6346100"/>
                  <a:pt x="1663837" y="6347211"/>
                  <a:pt x="1661872" y="6347587"/>
                </a:cubicBezTo>
                <a:lnTo>
                  <a:pt x="1655864" y="6347808"/>
                </a:lnTo>
                <a:lnTo>
                  <a:pt x="1633028" y="6358060"/>
                </a:lnTo>
                <a:cubicBezTo>
                  <a:pt x="1618899" y="6356602"/>
                  <a:pt x="1619623" y="6369112"/>
                  <a:pt x="1606576" y="6366899"/>
                </a:cubicBezTo>
                <a:lnTo>
                  <a:pt x="1461291" y="6379054"/>
                </a:lnTo>
                <a:lnTo>
                  <a:pt x="1428798" y="6379606"/>
                </a:lnTo>
                <a:cubicBezTo>
                  <a:pt x="1424834" y="6377722"/>
                  <a:pt x="1419064" y="6376842"/>
                  <a:pt x="1409244" y="6378241"/>
                </a:cubicBezTo>
                <a:lnTo>
                  <a:pt x="1406951" y="6379043"/>
                </a:lnTo>
                <a:lnTo>
                  <a:pt x="1391002" y="6374347"/>
                </a:lnTo>
                <a:cubicBezTo>
                  <a:pt x="1385899" y="6372215"/>
                  <a:pt x="1381417" y="6369535"/>
                  <a:pt x="1377852" y="6366097"/>
                </a:cubicBezTo>
                <a:cubicBezTo>
                  <a:pt x="1352108" y="6365458"/>
                  <a:pt x="1267249" y="6359383"/>
                  <a:pt x="1239424" y="6359700"/>
                </a:cubicBezTo>
                <a:cubicBezTo>
                  <a:pt x="1211599" y="6360016"/>
                  <a:pt x="1221978" y="6361392"/>
                  <a:pt x="1208014" y="6357188"/>
                </a:cubicBezTo>
                <a:lnTo>
                  <a:pt x="1152751" y="6345283"/>
                </a:lnTo>
                <a:lnTo>
                  <a:pt x="949771" y="6335308"/>
                </a:lnTo>
                <a:cubicBezTo>
                  <a:pt x="888502" y="6312655"/>
                  <a:pt x="822682" y="6331858"/>
                  <a:pt x="752723" y="6320875"/>
                </a:cubicBezTo>
                <a:cubicBezTo>
                  <a:pt x="697396" y="6317271"/>
                  <a:pt x="686655" y="6275609"/>
                  <a:pt x="665167" y="6275293"/>
                </a:cubicBezTo>
                <a:cubicBezTo>
                  <a:pt x="657908" y="6276764"/>
                  <a:pt x="625159" y="6270979"/>
                  <a:pt x="618141" y="6273378"/>
                </a:cubicBezTo>
                <a:cubicBezTo>
                  <a:pt x="606112" y="6250236"/>
                  <a:pt x="628751" y="6263137"/>
                  <a:pt x="596498" y="6261621"/>
                </a:cubicBezTo>
                <a:cubicBezTo>
                  <a:pt x="598654" y="6267969"/>
                  <a:pt x="583476" y="6241875"/>
                  <a:pt x="568296" y="6259035"/>
                </a:cubicBezTo>
                <a:lnTo>
                  <a:pt x="550874" y="6247808"/>
                </a:lnTo>
                <a:lnTo>
                  <a:pt x="521056" y="6251759"/>
                </a:lnTo>
                <a:cubicBezTo>
                  <a:pt x="512844" y="6252767"/>
                  <a:pt x="496898" y="6238469"/>
                  <a:pt x="487255" y="6237156"/>
                </a:cubicBezTo>
                <a:cubicBezTo>
                  <a:pt x="449168" y="6235869"/>
                  <a:pt x="452372" y="6218847"/>
                  <a:pt x="431825" y="6228675"/>
                </a:cubicBezTo>
                <a:cubicBezTo>
                  <a:pt x="409674" y="6239271"/>
                  <a:pt x="353899" y="6202116"/>
                  <a:pt x="346639" y="6209624"/>
                </a:cubicBezTo>
                <a:cubicBezTo>
                  <a:pt x="335776" y="6218525"/>
                  <a:pt x="269484" y="6176632"/>
                  <a:pt x="271007" y="6188053"/>
                </a:cubicBezTo>
                <a:cubicBezTo>
                  <a:pt x="223668" y="6157668"/>
                  <a:pt x="207158" y="6173403"/>
                  <a:pt x="189996" y="6162482"/>
                </a:cubicBezTo>
                <a:cubicBezTo>
                  <a:pt x="167941" y="6147838"/>
                  <a:pt x="134526" y="6155297"/>
                  <a:pt x="121342" y="6139836"/>
                </a:cubicBezTo>
                <a:cubicBezTo>
                  <a:pt x="108158" y="6124375"/>
                  <a:pt x="113782" y="6146084"/>
                  <a:pt x="90669" y="6116573"/>
                </a:cubicBezTo>
                <a:cubicBezTo>
                  <a:pt x="76705" y="6097951"/>
                  <a:pt x="64226" y="6077165"/>
                  <a:pt x="49115" y="6053333"/>
                </a:cubicBezTo>
                <a:cubicBezTo>
                  <a:pt x="34004" y="6029501"/>
                  <a:pt x="12038" y="6070748"/>
                  <a:pt x="0" y="6024041"/>
                </a:cubicBezTo>
                <a:close/>
              </a:path>
            </a:pathLst>
          </a:custGeom>
        </p:spPr>
      </p:pic>
    </p:spTree>
    <p:extLst>
      <p:ext uri="{BB962C8B-B14F-4D97-AF65-F5344CB8AC3E}">
        <p14:creationId xmlns:p14="http://schemas.microsoft.com/office/powerpoint/2010/main" val="3269641632"/>
      </p:ext>
    </p:extLst>
  </p:cSld>
  <p:clrMapOvr>
    <a:masterClrMapping/>
  </p:clrMapOvr>
  <mc:AlternateContent xmlns:mc="http://schemas.openxmlformats.org/markup-compatibility/2006">
    <mc:Choice xmlns:p14="http://schemas.microsoft.com/office/powerpoint/2010/main" Requires="p14">
      <p:transition spd="slow" p14:dur="1600">
        <p14:prism isContent="1" isInverted="1"/>
      </p:transition>
    </mc:Choice>
    <mc:Fallback>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图片 3">
            <a:extLst>
              <a:ext uri="{FF2B5EF4-FFF2-40B4-BE49-F238E27FC236}">
                <a16:creationId xmlns:a16="http://schemas.microsoft.com/office/drawing/2014/main" id="{4F21A4EF-0FD3-428C-B40F-17E10E05B162}"/>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1" y="0"/>
            <a:ext cx="12192000" cy="6858000"/>
          </a:xfrm>
          <a:prstGeom prst="rect">
            <a:avLst/>
          </a:prstGeom>
        </p:spPr>
      </p:pic>
      <p:grpSp>
        <p:nvGrpSpPr>
          <p:cNvPr id="6" name="组合 5">
            <a:extLst>
              <a:ext uri="{FF2B5EF4-FFF2-40B4-BE49-F238E27FC236}">
                <a16:creationId xmlns:a16="http://schemas.microsoft.com/office/drawing/2014/main" id="{DB584716-38E7-4408-9FFE-0F397AB92212}"/>
              </a:ext>
            </a:extLst>
          </p:cNvPr>
          <p:cNvGrpSpPr/>
          <p:nvPr/>
        </p:nvGrpSpPr>
        <p:grpSpPr>
          <a:xfrm>
            <a:off x="330202" y="328040"/>
            <a:ext cx="3008198" cy="705986"/>
            <a:chOff x="3254093" y="362046"/>
            <a:chExt cx="1759351" cy="568423"/>
          </a:xfrm>
        </p:grpSpPr>
        <p:sp>
          <p:nvSpPr>
            <p:cNvPr id="9" name="Freeform 148">
              <a:extLst>
                <a:ext uri="{FF2B5EF4-FFF2-40B4-BE49-F238E27FC236}">
                  <a16:creationId xmlns:a16="http://schemas.microsoft.com/office/drawing/2014/main" id="{77744741-3630-4D11-B779-F032BB427C6E}"/>
                </a:ext>
              </a:extLst>
            </p:cNvPr>
            <p:cNvSpPr>
              <a:spLocks/>
            </p:cNvSpPr>
            <p:nvPr/>
          </p:nvSpPr>
          <p:spPr bwMode="auto">
            <a:xfrm>
              <a:off x="3254093" y="362046"/>
              <a:ext cx="1759351" cy="568423"/>
            </a:xfrm>
            <a:custGeom>
              <a:avLst/>
              <a:gdLst>
                <a:gd name="T0" fmla="*/ 425 w 430"/>
                <a:gd name="T1" fmla="*/ 45 h 96"/>
                <a:gd name="T2" fmla="*/ 421 w 430"/>
                <a:gd name="T3" fmla="*/ 42 h 96"/>
                <a:gd name="T4" fmla="*/ 430 w 430"/>
                <a:gd name="T5" fmla="*/ 37 h 96"/>
                <a:gd name="T6" fmla="*/ 410 w 430"/>
                <a:gd name="T7" fmla="*/ 35 h 96"/>
                <a:gd name="T8" fmla="*/ 406 w 430"/>
                <a:gd name="T9" fmla="*/ 30 h 96"/>
                <a:gd name="T10" fmla="*/ 411 w 430"/>
                <a:gd name="T11" fmla="*/ 24 h 96"/>
                <a:gd name="T12" fmla="*/ 398 w 430"/>
                <a:gd name="T13" fmla="*/ 23 h 96"/>
                <a:gd name="T14" fmla="*/ 399 w 430"/>
                <a:gd name="T15" fmla="*/ 21 h 96"/>
                <a:gd name="T16" fmla="*/ 405 w 430"/>
                <a:gd name="T17" fmla="*/ 17 h 96"/>
                <a:gd name="T18" fmla="*/ 401 w 430"/>
                <a:gd name="T19" fmla="*/ 15 h 96"/>
                <a:gd name="T20" fmla="*/ 383 w 430"/>
                <a:gd name="T21" fmla="*/ 13 h 96"/>
                <a:gd name="T22" fmla="*/ 360 w 430"/>
                <a:gd name="T23" fmla="*/ 9 h 96"/>
                <a:gd name="T24" fmla="*/ 369 w 430"/>
                <a:gd name="T25" fmla="*/ 5 h 96"/>
                <a:gd name="T26" fmla="*/ 359 w 430"/>
                <a:gd name="T27" fmla="*/ 4 h 96"/>
                <a:gd name="T28" fmla="*/ 334 w 430"/>
                <a:gd name="T29" fmla="*/ 3 h 96"/>
                <a:gd name="T30" fmla="*/ 322 w 430"/>
                <a:gd name="T31" fmla="*/ 2 h 96"/>
                <a:gd name="T32" fmla="*/ 24 w 430"/>
                <a:gd name="T33" fmla="*/ 6 h 96"/>
                <a:gd name="T34" fmla="*/ 3 w 430"/>
                <a:gd name="T35" fmla="*/ 16 h 96"/>
                <a:gd name="T36" fmla="*/ 13 w 430"/>
                <a:gd name="T37" fmla="*/ 22 h 96"/>
                <a:gd name="T38" fmla="*/ 1 w 430"/>
                <a:gd name="T39" fmla="*/ 38 h 96"/>
                <a:gd name="T40" fmla="*/ 12 w 430"/>
                <a:gd name="T41" fmla="*/ 45 h 96"/>
                <a:gd name="T42" fmla="*/ 11 w 430"/>
                <a:gd name="T43" fmla="*/ 51 h 96"/>
                <a:gd name="T44" fmla="*/ 9 w 430"/>
                <a:gd name="T45" fmla="*/ 55 h 96"/>
                <a:gd name="T46" fmla="*/ 7 w 430"/>
                <a:gd name="T47" fmla="*/ 63 h 96"/>
                <a:gd name="T48" fmla="*/ 12 w 430"/>
                <a:gd name="T49" fmla="*/ 70 h 96"/>
                <a:gd name="T50" fmla="*/ 229 w 430"/>
                <a:gd name="T51" fmla="*/ 94 h 96"/>
                <a:gd name="T52" fmla="*/ 242 w 430"/>
                <a:gd name="T53" fmla="*/ 94 h 96"/>
                <a:gd name="T54" fmla="*/ 246 w 430"/>
                <a:gd name="T55" fmla="*/ 94 h 96"/>
                <a:gd name="T56" fmla="*/ 247 w 430"/>
                <a:gd name="T57" fmla="*/ 93 h 96"/>
                <a:gd name="T58" fmla="*/ 274 w 430"/>
                <a:gd name="T59" fmla="*/ 91 h 96"/>
                <a:gd name="T60" fmla="*/ 331 w 430"/>
                <a:gd name="T61" fmla="*/ 85 h 96"/>
                <a:gd name="T62" fmla="*/ 409 w 430"/>
                <a:gd name="T63" fmla="*/ 65 h 96"/>
                <a:gd name="T64" fmla="*/ 404 w 430"/>
                <a:gd name="T65" fmla="*/ 62 h 96"/>
                <a:gd name="T66" fmla="*/ 415 w 430"/>
                <a:gd name="T67" fmla="*/ 58 h 96"/>
                <a:gd name="T68" fmla="*/ 418 w 430"/>
                <a:gd name="T69" fmla="*/ 55 h 96"/>
                <a:gd name="T70" fmla="*/ 419 w 430"/>
                <a:gd name="T71" fmla="*/ 53 h 96"/>
                <a:gd name="T72" fmla="*/ 416 w 430"/>
                <a:gd name="T73" fmla="*/ 50 h 96"/>
                <a:gd name="T74" fmla="*/ 407 w 430"/>
                <a:gd name="T75" fmla="*/ 48 h 9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430" h="96">
                  <a:moveTo>
                    <a:pt x="407" y="48"/>
                  </a:moveTo>
                  <a:cubicBezTo>
                    <a:pt x="415" y="49"/>
                    <a:pt x="419" y="46"/>
                    <a:pt x="425" y="45"/>
                  </a:cubicBezTo>
                  <a:cubicBezTo>
                    <a:pt x="410" y="45"/>
                    <a:pt x="410" y="45"/>
                    <a:pt x="410" y="45"/>
                  </a:cubicBezTo>
                  <a:cubicBezTo>
                    <a:pt x="413" y="43"/>
                    <a:pt x="417" y="43"/>
                    <a:pt x="421" y="42"/>
                  </a:cubicBezTo>
                  <a:cubicBezTo>
                    <a:pt x="420" y="41"/>
                    <a:pt x="420" y="41"/>
                    <a:pt x="420" y="41"/>
                  </a:cubicBezTo>
                  <a:cubicBezTo>
                    <a:pt x="422" y="39"/>
                    <a:pt x="426" y="37"/>
                    <a:pt x="430" y="37"/>
                  </a:cubicBezTo>
                  <a:cubicBezTo>
                    <a:pt x="427" y="37"/>
                    <a:pt x="427" y="37"/>
                    <a:pt x="427" y="37"/>
                  </a:cubicBezTo>
                  <a:cubicBezTo>
                    <a:pt x="421" y="37"/>
                    <a:pt x="411" y="38"/>
                    <a:pt x="410" y="35"/>
                  </a:cubicBezTo>
                  <a:cubicBezTo>
                    <a:pt x="414" y="33"/>
                    <a:pt x="416" y="32"/>
                    <a:pt x="420" y="31"/>
                  </a:cubicBezTo>
                  <a:cubicBezTo>
                    <a:pt x="406" y="30"/>
                    <a:pt x="406" y="30"/>
                    <a:pt x="406" y="30"/>
                  </a:cubicBezTo>
                  <a:cubicBezTo>
                    <a:pt x="407" y="28"/>
                    <a:pt x="413" y="29"/>
                    <a:pt x="414" y="27"/>
                  </a:cubicBezTo>
                  <a:cubicBezTo>
                    <a:pt x="405" y="27"/>
                    <a:pt x="420" y="25"/>
                    <a:pt x="411" y="24"/>
                  </a:cubicBezTo>
                  <a:cubicBezTo>
                    <a:pt x="416" y="23"/>
                    <a:pt x="416" y="23"/>
                    <a:pt x="416" y="23"/>
                  </a:cubicBezTo>
                  <a:cubicBezTo>
                    <a:pt x="398" y="23"/>
                    <a:pt x="398" y="23"/>
                    <a:pt x="398" y="23"/>
                  </a:cubicBezTo>
                  <a:cubicBezTo>
                    <a:pt x="401" y="22"/>
                    <a:pt x="406" y="22"/>
                    <a:pt x="410" y="21"/>
                  </a:cubicBezTo>
                  <a:cubicBezTo>
                    <a:pt x="399" y="21"/>
                    <a:pt x="399" y="21"/>
                    <a:pt x="399" y="21"/>
                  </a:cubicBezTo>
                  <a:cubicBezTo>
                    <a:pt x="399" y="21"/>
                    <a:pt x="400" y="20"/>
                    <a:pt x="400" y="20"/>
                  </a:cubicBezTo>
                  <a:cubicBezTo>
                    <a:pt x="399" y="18"/>
                    <a:pt x="407" y="20"/>
                    <a:pt x="405" y="17"/>
                  </a:cubicBezTo>
                  <a:cubicBezTo>
                    <a:pt x="401" y="17"/>
                    <a:pt x="401" y="17"/>
                    <a:pt x="401" y="17"/>
                  </a:cubicBezTo>
                  <a:cubicBezTo>
                    <a:pt x="398" y="17"/>
                    <a:pt x="400" y="15"/>
                    <a:pt x="401" y="15"/>
                  </a:cubicBezTo>
                  <a:cubicBezTo>
                    <a:pt x="398" y="13"/>
                    <a:pt x="391" y="15"/>
                    <a:pt x="389" y="13"/>
                  </a:cubicBezTo>
                  <a:cubicBezTo>
                    <a:pt x="383" y="13"/>
                    <a:pt x="383" y="13"/>
                    <a:pt x="383" y="13"/>
                  </a:cubicBezTo>
                  <a:cubicBezTo>
                    <a:pt x="376" y="10"/>
                    <a:pt x="366" y="13"/>
                    <a:pt x="358" y="10"/>
                  </a:cubicBezTo>
                  <a:cubicBezTo>
                    <a:pt x="359" y="10"/>
                    <a:pt x="359" y="9"/>
                    <a:pt x="360" y="9"/>
                  </a:cubicBezTo>
                  <a:cubicBezTo>
                    <a:pt x="358" y="9"/>
                    <a:pt x="356" y="9"/>
                    <a:pt x="355" y="9"/>
                  </a:cubicBezTo>
                  <a:cubicBezTo>
                    <a:pt x="359" y="7"/>
                    <a:pt x="367" y="8"/>
                    <a:pt x="369" y="5"/>
                  </a:cubicBezTo>
                  <a:cubicBezTo>
                    <a:pt x="366" y="3"/>
                    <a:pt x="362" y="6"/>
                    <a:pt x="358" y="4"/>
                  </a:cubicBezTo>
                  <a:cubicBezTo>
                    <a:pt x="359" y="4"/>
                    <a:pt x="359" y="4"/>
                    <a:pt x="359" y="4"/>
                  </a:cubicBezTo>
                  <a:cubicBezTo>
                    <a:pt x="333" y="4"/>
                    <a:pt x="333" y="4"/>
                    <a:pt x="333" y="4"/>
                  </a:cubicBezTo>
                  <a:cubicBezTo>
                    <a:pt x="334" y="3"/>
                    <a:pt x="334" y="3"/>
                    <a:pt x="334" y="3"/>
                  </a:cubicBezTo>
                  <a:cubicBezTo>
                    <a:pt x="330" y="2"/>
                    <a:pt x="326" y="5"/>
                    <a:pt x="322" y="3"/>
                  </a:cubicBezTo>
                  <a:cubicBezTo>
                    <a:pt x="322" y="2"/>
                    <a:pt x="322" y="2"/>
                    <a:pt x="322" y="2"/>
                  </a:cubicBezTo>
                  <a:cubicBezTo>
                    <a:pt x="262" y="4"/>
                    <a:pt x="207" y="6"/>
                    <a:pt x="146" y="6"/>
                  </a:cubicBezTo>
                  <a:cubicBezTo>
                    <a:pt x="106" y="11"/>
                    <a:pt x="65" y="0"/>
                    <a:pt x="24" y="6"/>
                  </a:cubicBezTo>
                  <a:cubicBezTo>
                    <a:pt x="18" y="8"/>
                    <a:pt x="5" y="9"/>
                    <a:pt x="10" y="14"/>
                  </a:cubicBezTo>
                  <a:cubicBezTo>
                    <a:pt x="3" y="16"/>
                    <a:pt x="3" y="16"/>
                    <a:pt x="3" y="16"/>
                  </a:cubicBezTo>
                  <a:cubicBezTo>
                    <a:pt x="7" y="19"/>
                    <a:pt x="7" y="19"/>
                    <a:pt x="7" y="19"/>
                  </a:cubicBezTo>
                  <a:cubicBezTo>
                    <a:pt x="16" y="17"/>
                    <a:pt x="9" y="21"/>
                    <a:pt x="13" y="22"/>
                  </a:cubicBezTo>
                  <a:cubicBezTo>
                    <a:pt x="7" y="24"/>
                    <a:pt x="7" y="28"/>
                    <a:pt x="3" y="30"/>
                  </a:cubicBezTo>
                  <a:cubicBezTo>
                    <a:pt x="0" y="33"/>
                    <a:pt x="6" y="36"/>
                    <a:pt x="1" y="38"/>
                  </a:cubicBezTo>
                  <a:cubicBezTo>
                    <a:pt x="3" y="38"/>
                    <a:pt x="3" y="39"/>
                    <a:pt x="4" y="39"/>
                  </a:cubicBezTo>
                  <a:cubicBezTo>
                    <a:pt x="4" y="42"/>
                    <a:pt x="8" y="44"/>
                    <a:pt x="12" y="45"/>
                  </a:cubicBezTo>
                  <a:cubicBezTo>
                    <a:pt x="10" y="46"/>
                    <a:pt x="10" y="47"/>
                    <a:pt x="10" y="48"/>
                  </a:cubicBezTo>
                  <a:cubicBezTo>
                    <a:pt x="16" y="49"/>
                    <a:pt x="8" y="50"/>
                    <a:pt x="11" y="51"/>
                  </a:cubicBezTo>
                  <a:cubicBezTo>
                    <a:pt x="7" y="51"/>
                    <a:pt x="11" y="54"/>
                    <a:pt x="6" y="54"/>
                  </a:cubicBezTo>
                  <a:cubicBezTo>
                    <a:pt x="9" y="55"/>
                    <a:pt x="9" y="55"/>
                    <a:pt x="9" y="55"/>
                  </a:cubicBezTo>
                  <a:cubicBezTo>
                    <a:pt x="6" y="57"/>
                    <a:pt x="6" y="57"/>
                    <a:pt x="6" y="57"/>
                  </a:cubicBezTo>
                  <a:cubicBezTo>
                    <a:pt x="8" y="59"/>
                    <a:pt x="7" y="61"/>
                    <a:pt x="7" y="63"/>
                  </a:cubicBezTo>
                  <a:cubicBezTo>
                    <a:pt x="7" y="65"/>
                    <a:pt x="11" y="66"/>
                    <a:pt x="14" y="67"/>
                  </a:cubicBezTo>
                  <a:cubicBezTo>
                    <a:pt x="15" y="68"/>
                    <a:pt x="13" y="69"/>
                    <a:pt x="12" y="70"/>
                  </a:cubicBezTo>
                  <a:cubicBezTo>
                    <a:pt x="13" y="74"/>
                    <a:pt x="17" y="78"/>
                    <a:pt x="26" y="81"/>
                  </a:cubicBezTo>
                  <a:cubicBezTo>
                    <a:pt x="85" y="95"/>
                    <a:pt x="158" y="96"/>
                    <a:pt x="229" y="94"/>
                  </a:cubicBezTo>
                  <a:cubicBezTo>
                    <a:pt x="228" y="95"/>
                    <a:pt x="227" y="95"/>
                    <a:pt x="226" y="95"/>
                  </a:cubicBezTo>
                  <a:cubicBezTo>
                    <a:pt x="232" y="95"/>
                    <a:pt x="236" y="93"/>
                    <a:pt x="242" y="94"/>
                  </a:cubicBezTo>
                  <a:cubicBezTo>
                    <a:pt x="239" y="95"/>
                    <a:pt x="239" y="95"/>
                    <a:pt x="239" y="95"/>
                  </a:cubicBezTo>
                  <a:cubicBezTo>
                    <a:pt x="242" y="95"/>
                    <a:pt x="244" y="95"/>
                    <a:pt x="246" y="94"/>
                  </a:cubicBezTo>
                  <a:cubicBezTo>
                    <a:pt x="245" y="94"/>
                    <a:pt x="245" y="94"/>
                    <a:pt x="245" y="94"/>
                  </a:cubicBezTo>
                  <a:cubicBezTo>
                    <a:pt x="247" y="93"/>
                    <a:pt x="247" y="93"/>
                    <a:pt x="247" y="93"/>
                  </a:cubicBezTo>
                  <a:cubicBezTo>
                    <a:pt x="249" y="93"/>
                    <a:pt x="251" y="93"/>
                    <a:pt x="253" y="93"/>
                  </a:cubicBezTo>
                  <a:cubicBezTo>
                    <a:pt x="257" y="92"/>
                    <a:pt x="268" y="92"/>
                    <a:pt x="274" y="91"/>
                  </a:cubicBezTo>
                  <a:cubicBezTo>
                    <a:pt x="276" y="92"/>
                    <a:pt x="279" y="92"/>
                    <a:pt x="281" y="91"/>
                  </a:cubicBezTo>
                  <a:cubicBezTo>
                    <a:pt x="299" y="90"/>
                    <a:pt x="315" y="88"/>
                    <a:pt x="331" y="85"/>
                  </a:cubicBezTo>
                  <a:cubicBezTo>
                    <a:pt x="334" y="83"/>
                    <a:pt x="342" y="85"/>
                    <a:pt x="344" y="81"/>
                  </a:cubicBezTo>
                  <a:cubicBezTo>
                    <a:pt x="368" y="79"/>
                    <a:pt x="387" y="70"/>
                    <a:pt x="409" y="65"/>
                  </a:cubicBezTo>
                  <a:cubicBezTo>
                    <a:pt x="398" y="64"/>
                    <a:pt x="398" y="64"/>
                    <a:pt x="398" y="64"/>
                  </a:cubicBezTo>
                  <a:cubicBezTo>
                    <a:pt x="400" y="63"/>
                    <a:pt x="402" y="62"/>
                    <a:pt x="404" y="62"/>
                  </a:cubicBezTo>
                  <a:cubicBezTo>
                    <a:pt x="402" y="61"/>
                    <a:pt x="402" y="61"/>
                    <a:pt x="402" y="61"/>
                  </a:cubicBezTo>
                  <a:cubicBezTo>
                    <a:pt x="415" y="58"/>
                    <a:pt x="415" y="58"/>
                    <a:pt x="415" y="58"/>
                  </a:cubicBezTo>
                  <a:cubicBezTo>
                    <a:pt x="414" y="58"/>
                    <a:pt x="412" y="58"/>
                    <a:pt x="411" y="57"/>
                  </a:cubicBezTo>
                  <a:cubicBezTo>
                    <a:pt x="418" y="55"/>
                    <a:pt x="418" y="55"/>
                    <a:pt x="418" y="55"/>
                  </a:cubicBezTo>
                  <a:cubicBezTo>
                    <a:pt x="417" y="55"/>
                    <a:pt x="416" y="56"/>
                    <a:pt x="415" y="55"/>
                  </a:cubicBezTo>
                  <a:cubicBezTo>
                    <a:pt x="419" y="53"/>
                    <a:pt x="419" y="53"/>
                    <a:pt x="419" y="53"/>
                  </a:cubicBezTo>
                  <a:cubicBezTo>
                    <a:pt x="414" y="53"/>
                    <a:pt x="409" y="55"/>
                    <a:pt x="405" y="53"/>
                  </a:cubicBezTo>
                  <a:cubicBezTo>
                    <a:pt x="407" y="51"/>
                    <a:pt x="413" y="52"/>
                    <a:pt x="416" y="50"/>
                  </a:cubicBezTo>
                  <a:cubicBezTo>
                    <a:pt x="404" y="50"/>
                    <a:pt x="404" y="50"/>
                    <a:pt x="404" y="50"/>
                  </a:cubicBezTo>
                  <a:cubicBezTo>
                    <a:pt x="404" y="49"/>
                    <a:pt x="406" y="49"/>
                    <a:pt x="407" y="48"/>
                  </a:cubicBezTo>
                  <a:close/>
                </a:path>
              </a:pathLst>
            </a:custGeom>
            <a:solidFill>
              <a:srgbClr val="252B2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solidFill>
                  <a:prstClr val="black"/>
                </a:solidFill>
                <a:latin typeface="Calibri"/>
                <a:ea typeface="宋体" panose="02010600030101010101" pitchFamily="2" charset="-122"/>
              </a:endParaRPr>
            </a:p>
          </p:txBody>
        </p:sp>
        <p:sp>
          <p:nvSpPr>
            <p:cNvPr id="8" name="TextBox 7">
              <a:extLst>
                <a:ext uri="{FF2B5EF4-FFF2-40B4-BE49-F238E27FC236}">
                  <a16:creationId xmlns:a16="http://schemas.microsoft.com/office/drawing/2014/main" id="{34F3B197-1778-419E-BEC3-BCDD4A1DB781}"/>
                </a:ext>
              </a:extLst>
            </p:cNvPr>
            <p:cNvSpPr txBox="1"/>
            <p:nvPr/>
          </p:nvSpPr>
          <p:spPr>
            <a:xfrm>
              <a:off x="3358179" y="388451"/>
              <a:ext cx="1648859" cy="421269"/>
            </a:xfrm>
            <a:prstGeom prst="rect">
              <a:avLst/>
            </a:prstGeom>
            <a:noFill/>
          </p:spPr>
          <p:txBody>
            <a:bodyPr wrap="square" rtlCol="0">
              <a:spAutoFit/>
            </a:bodyPr>
            <a:lstStyle/>
            <a:p>
              <a:r>
                <a:rPr lang="en-US" altLang="zh-CN" sz="2800" dirty="0">
                  <a:solidFill>
                    <a:schemeClr val="bg1"/>
                  </a:solidFill>
                  <a:latin typeface="Arial Rounded MT Bold" panose="020F0704030504030204" pitchFamily="34" charset="0"/>
                </a:rPr>
                <a:t>methodology</a:t>
              </a:r>
              <a:endParaRPr lang="zh-CN" altLang="en-US" sz="2800" dirty="0">
                <a:solidFill>
                  <a:prstClr val="white"/>
                </a:solidFill>
                <a:latin typeface="Arial Rounded MT Bold" panose="020F0704030504030204" pitchFamily="34" charset="0"/>
                <a:ea typeface="方正粗倩简体" pitchFamily="65" charset="-122"/>
              </a:endParaRPr>
            </a:p>
          </p:txBody>
        </p:sp>
      </p:grpSp>
      <p:pic>
        <p:nvPicPr>
          <p:cNvPr id="12" name="Picture 81" descr="04">
            <a:extLst>
              <a:ext uri="{FF2B5EF4-FFF2-40B4-BE49-F238E27FC236}">
                <a16:creationId xmlns:a16="http://schemas.microsoft.com/office/drawing/2014/main" id="{59682C27-995B-4E2C-8A82-3E4D70C79C33}"/>
              </a:ext>
            </a:extLst>
          </p:cNvPr>
          <p:cNvPicPr>
            <a:picLocks noChangeAspect="1" noChangeArrowheads="1"/>
          </p:cNvPicPr>
          <p:nvPr/>
        </p:nvPicPr>
        <p:blipFill>
          <a:blip r:embed="rId3" cstate="print">
            <a:duotone>
              <a:prstClr val="black"/>
              <a:srgbClr val="2A462E">
                <a:tint val="45000"/>
                <a:satMod val="400000"/>
              </a:srgbClr>
            </a:duotone>
            <a:extLst>
              <a:ext uri="{BEBA8EAE-BF5A-486C-A8C5-ECC9F3942E4B}">
                <a14:imgProps xmlns:a14="http://schemas.microsoft.com/office/drawing/2010/main">
                  <a14:imgLayer r:embed="rId4">
                    <a14:imgEffect>
                      <a14:saturation sat="200000"/>
                    </a14:imgEffect>
                  </a14:imgLayer>
                </a14:imgProps>
              </a:ext>
              <a:ext uri="{28A0092B-C50C-407E-A947-70E740481C1C}">
                <a14:useLocalDpi xmlns:a14="http://schemas.microsoft.com/office/drawing/2010/main" val="0"/>
              </a:ext>
            </a:extLst>
          </a:blip>
          <a:srcRect/>
          <a:stretch>
            <a:fillRect/>
          </a:stretch>
        </p:blipFill>
        <p:spPr bwMode="auto">
          <a:xfrm>
            <a:off x="2631892" y="2073037"/>
            <a:ext cx="5192362" cy="10799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 name="Rectangle 84">
            <a:extLst>
              <a:ext uri="{FF2B5EF4-FFF2-40B4-BE49-F238E27FC236}">
                <a16:creationId xmlns:a16="http://schemas.microsoft.com/office/drawing/2014/main" id="{1E821DBD-A571-43F7-8279-05478264C528}"/>
              </a:ext>
            </a:extLst>
          </p:cNvPr>
          <p:cNvSpPr>
            <a:spLocks noChangeArrowheads="1"/>
          </p:cNvSpPr>
          <p:nvPr/>
        </p:nvSpPr>
        <p:spPr bwMode="auto">
          <a:xfrm>
            <a:off x="4592956" y="2270777"/>
            <a:ext cx="3463555" cy="390214"/>
          </a:xfrm>
          <a:prstGeom prst="rect">
            <a:avLst/>
          </a:prstGeom>
          <a:noFill/>
          <a:ln>
            <a:noFill/>
          </a:ln>
          <a:effectLst/>
          <a:extLst>
            <a:ext uri="{909E8E84-426E-40DD-AFC4-6F175D3DCCD1}">
              <a14:hiddenFill xmlns:a14="http://schemas.microsoft.com/office/drawing/2010/main">
                <a:solidFill>
                  <a:srgbClr val="FFCC00"/>
                </a:solidFill>
              </a14:hiddenFill>
            </a:ext>
            <a:ext uri="{91240B29-F687-4F45-9708-019B960494DF}">
              <a14:hiddenLine xmlns:a14="http://schemas.microsoft.com/office/drawing/2010/main" w="9525"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lIns="81640" tIns="40820" rIns="81640" bIns="40820" anchor="ctr">
            <a:spAutoFit/>
          </a:bodyPr>
          <a:lstStyle>
            <a:lvl1pPr algn="l" defTabSz="815975">
              <a:defRPr>
                <a:solidFill>
                  <a:schemeClr val="tx1"/>
                </a:solidFill>
                <a:latin typeface="Arial" charset="0"/>
              </a:defRPr>
            </a:lvl1pPr>
            <a:lvl2pPr marL="407988" algn="l" defTabSz="815975">
              <a:defRPr>
                <a:solidFill>
                  <a:schemeClr val="tx1"/>
                </a:solidFill>
                <a:latin typeface="Arial" charset="0"/>
              </a:defRPr>
            </a:lvl2pPr>
            <a:lvl3pPr marL="815975" algn="l" defTabSz="815975">
              <a:defRPr>
                <a:solidFill>
                  <a:schemeClr val="tx1"/>
                </a:solidFill>
                <a:latin typeface="Arial" charset="0"/>
              </a:defRPr>
            </a:lvl3pPr>
            <a:lvl4pPr marL="1223963" algn="l" defTabSz="815975">
              <a:defRPr>
                <a:solidFill>
                  <a:schemeClr val="tx1"/>
                </a:solidFill>
                <a:latin typeface="Arial" charset="0"/>
              </a:defRPr>
            </a:lvl4pPr>
            <a:lvl5pPr marL="1631950" algn="l" defTabSz="815975">
              <a:defRPr>
                <a:solidFill>
                  <a:schemeClr val="tx1"/>
                </a:solidFill>
                <a:latin typeface="Arial" charset="0"/>
              </a:defRPr>
            </a:lvl5pPr>
            <a:lvl6pPr marL="2089150" defTabSz="815975" fontAlgn="base">
              <a:spcBef>
                <a:spcPct val="0"/>
              </a:spcBef>
              <a:spcAft>
                <a:spcPct val="0"/>
              </a:spcAft>
              <a:defRPr>
                <a:solidFill>
                  <a:schemeClr val="tx1"/>
                </a:solidFill>
                <a:latin typeface="Arial" charset="0"/>
              </a:defRPr>
            </a:lvl6pPr>
            <a:lvl7pPr marL="2546350" defTabSz="815975" fontAlgn="base">
              <a:spcBef>
                <a:spcPct val="0"/>
              </a:spcBef>
              <a:spcAft>
                <a:spcPct val="0"/>
              </a:spcAft>
              <a:defRPr>
                <a:solidFill>
                  <a:schemeClr val="tx1"/>
                </a:solidFill>
                <a:latin typeface="Arial" charset="0"/>
              </a:defRPr>
            </a:lvl7pPr>
            <a:lvl8pPr marL="3003550" defTabSz="815975" fontAlgn="base">
              <a:spcBef>
                <a:spcPct val="0"/>
              </a:spcBef>
              <a:spcAft>
                <a:spcPct val="0"/>
              </a:spcAft>
              <a:defRPr>
                <a:solidFill>
                  <a:schemeClr val="tx1"/>
                </a:solidFill>
                <a:latin typeface="Arial" charset="0"/>
              </a:defRPr>
            </a:lvl8pPr>
            <a:lvl9pPr marL="3460750" defTabSz="815975" fontAlgn="base">
              <a:spcBef>
                <a:spcPct val="0"/>
              </a:spcBef>
              <a:spcAft>
                <a:spcPct val="0"/>
              </a:spcAft>
              <a:defRPr>
                <a:solidFill>
                  <a:schemeClr val="tx1"/>
                </a:solidFill>
                <a:latin typeface="Arial" charset="0"/>
              </a:defRPr>
            </a:lvl9pPr>
          </a:lstStyle>
          <a:p>
            <a:r>
              <a:rPr lang="en-US" altLang="zh-CN" sz="2000" b="1" dirty="0">
                <a:solidFill>
                  <a:schemeClr val="bg1"/>
                </a:solidFill>
              </a:rPr>
              <a:t>Interview</a:t>
            </a:r>
            <a:endParaRPr lang="zh-CN" altLang="zh-CN" sz="2000" dirty="0">
              <a:solidFill>
                <a:schemeClr val="bg1"/>
              </a:solidFill>
            </a:endParaRPr>
          </a:p>
        </p:txBody>
      </p:sp>
      <p:pic>
        <p:nvPicPr>
          <p:cNvPr id="14" name="Picture 81" descr="04">
            <a:extLst>
              <a:ext uri="{FF2B5EF4-FFF2-40B4-BE49-F238E27FC236}">
                <a16:creationId xmlns:a16="http://schemas.microsoft.com/office/drawing/2014/main" id="{E42A14ED-E110-4C07-BF7C-32C12F252395}"/>
              </a:ext>
            </a:extLst>
          </p:cNvPr>
          <p:cNvPicPr>
            <a:picLocks noChangeAspect="1" noChangeArrowheads="1"/>
          </p:cNvPicPr>
          <p:nvPr/>
        </p:nvPicPr>
        <p:blipFill>
          <a:blip r:embed="rId5" cstate="print">
            <a:duotone>
              <a:prstClr val="black"/>
              <a:srgbClr val="2A462E">
                <a:tint val="45000"/>
                <a:satMod val="400000"/>
              </a:srgbClr>
            </a:duotone>
            <a:extLst>
              <a:ext uri="{BEBA8EAE-BF5A-486C-A8C5-ECC9F3942E4B}">
                <a14:imgProps xmlns:a14="http://schemas.microsoft.com/office/drawing/2010/main">
                  <a14:imgLayer r:embed="rId4">
                    <a14:imgEffect>
                      <a14:saturation sat="300000"/>
                    </a14:imgEffect>
                  </a14:imgLayer>
                </a14:imgProps>
              </a:ext>
              <a:ext uri="{28A0092B-C50C-407E-A947-70E740481C1C}">
                <a14:useLocalDpi xmlns:a14="http://schemas.microsoft.com/office/drawing/2010/main" val="0"/>
              </a:ext>
            </a:extLst>
          </a:blip>
          <a:srcRect/>
          <a:stretch>
            <a:fillRect/>
          </a:stretch>
        </p:blipFill>
        <p:spPr bwMode="auto">
          <a:xfrm>
            <a:off x="2327790" y="3226650"/>
            <a:ext cx="5728721" cy="10799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 name="Rectangle 84">
            <a:extLst>
              <a:ext uri="{FF2B5EF4-FFF2-40B4-BE49-F238E27FC236}">
                <a16:creationId xmlns:a16="http://schemas.microsoft.com/office/drawing/2014/main" id="{8A6B1929-BF8A-47AF-8609-2A98C3BAEE73}"/>
              </a:ext>
            </a:extLst>
          </p:cNvPr>
          <p:cNvSpPr>
            <a:spLocks noChangeArrowheads="1"/>
          </p:cNvSpPr>
          <p:nvPr/>
        </p:nvSpPr>
        <p:spPr bwMode="auto">
          <a:xfrm>
            <a:off x="4131284" y="3442032"/>
            <a:ext cx="3463555" cy="390214"/>
          </a:xfrm>
          <a:prstGeom prst="rect">
            <a:avLst/>
          </a:prstGeom>
          <a:noFill/>
          <a:ln>
            <a:noFill/>
          </a:ln>
          <a:effectLst/>
          <a:extLst>
            <a:ext uri="{909E8E84-426E-40DD-AFC4-6F175D3DCCD1}">
              <a14:hiddenFill xmlns:a14="http://schemas.microsoft.com/office/drawing/2010/main">
                <a:solidFill>
                  <a:srgbClr val="FFCC00"/>
                </a:solidFill>
              </a14:hiddenFill>
            </a:ext>
            <a:ext uri="{91240B29-F687-4F45-9708-019B960494DF}">
              <a14:hiddenLine xmlns:a14="http://schemas.microsoft.com/office/drawing/2010/main" w="9525"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lIns="81640" tIns="40820" rIns="81640" bIns="40820" anchor="ctr">
            <a:spAutoFit/>
          </a:bodyPr>
          <a:lstStyle>
            <a:lvl1pPr algn="l" defTabSz="815975">
              <a:defRPr>
                <a:solidFill>
                  <a:schemeClr val="tx1"/>
                </a:solidFill>
                <a:latin typeface="Arial" charset="0"/>
              </a:defRPr>
            </a:lvl1pPr>
            <a:lvl2pPr marL="407988" algn="l" defTabSz="815975">
              <a:defRPr>
                <a:solidFill>
                  <a:schemeClr val="tx1"/>
                </a:solidFill>
                <a:latin typeface="Arial" charset="0"/>
              </a:defRPr>
            </a:lvl2pPr>
            <a:lvl3pPr marL="815975" algn="l" defTabSz="815975">
              <a:defRPr>
                <a:solidFill>
                  <a:schemeClr val="tx1"/>
                </a:solidFill>
                <a:latin typeface="Arial" charset="0"/>
              </a:defRPr>
            </a:lvl3pPr>
            <a:lvl4pPr marL="1223963" algn="l" defTabSz="815975">
              <a:defRPr>
                <a:solidFill>
                  <a:schemeClr val="tx1"/>
                </a:solidFill>
                <a:latin typeface="Arial" charset="0"/>
              </a:defRPr>
            </a:lvl4pPr>
            <a:lvl5pPr marL="1631950" algn="l" defTabSz="815975">
              <a:defRPr>
                <a:solidFill>
                  <a:schemeClr val="tx1"/>
                </a:solidFill>
                <a:latin typeface="Arial" charset="0"/>
              </a:defRPr>
            </a:lvl5pPr>
            <a:lvl6pPr marL="2089150" defTabSz="815975" fontAlgn="base">
              <a:spcBef>
                <a:spcPct val="0"/>
              </a:spcBef>
              <a:spcAft>
                <a:spcPct val="0"/>
              </a:spcAft>
              <a:defRPr>
                <a:solidFill>
                  <a:schemeClr val="tx1"/>
                </a:solidFill>
                <a:latin typeface="Arial" charset="0"/>
              </a:defRPr>
            </a:lvl6pPr>
            <a:lvl7pPr marL="2546350" defTabSz="815975" fontAlgn="base">
              <a:spcBef>
                <a:spcPct val="0"/>
              </a:spcBef>
              <a:spcAft>
                <a:spcPct val="0"/>
              </a:spcAft>
              <a:defRPr>
                <a:solidFill>
                  <a:schemeClr val="tx1"/>
                </a:solidFill>
                <a:latin typeface="Arial" charset="0"/>
              </a:defRPr>
            </a:lvl7pPr>
            <a:lvl8pPr marL="3003550" defTabSz="815975" fontAlgn="base">
              <a:spcBef>
                <a:spcPct val="0"/>
              </a:spcBef>
              <a:spcAft>
                <a:spcPct val="0"/>
              </a:spcAft>
              <a:defRPr>
                <a:solidFill>
                  <a:schemeClr val="tx1"/>
                </a:solidFill>
                <a:latin typeface="Arial" charset="0"/>
              </a:defRPr>
            </a:lvl8pPr>
            <a:lvl9pPr marL="3460750" defTabSz="815975" fontAlgn="base">
              <a:spcBef>
                <a:spcPct val="0"/>
              </a:spcBef>
              <a:spcAft>
                <a:spcPct val="0"/>
              </a:spcAft>
              <a:defRPr>
                <a:solidFill>
                  <a:schemeClr val="tx1"/>
                </a:solidFill>
                <a:latin typeface="Arial" charset="0"/>
              </a:defRPr>
            </a:lvl9pPr>
          </a:lstStyle>
          <a:p>
            <a:r>
              <a:rPr lang="en-US" altLang="zh-CN" sz="2000" b="1" dirty="0">
                <a:solidFill>
                  <a:schemeClr val="bg1"/>
                </a:solidFill>
              </a:rPr>
              <a:t>Instant messaging</a:t>
            </a:r>
            <a:endParaRPr lang="zh-CN" altLang="zh-CN" sz="2000" dirty="0">
              <a:solidFill>
                <a:schemeClr val="bg1"/>
              </a:solidFill>
            </a:endParaRPr>
          </a:p>
        </p:txBody>
      </p:sp>
      <p:pic>
        <p:nvPicPr>
          <p:cNvPr id="16" name="Picture 81" descr="04">
            <a:extLst>
              <a:ext uri="{FF2B5EF4-FFF2-40B4-BE49-F238E27FC236}">
                <a16:creationId xmlns:a16="http://schemas.microsoft.com/office/drawing/2014/main" id="{7B6A44BC-E5BC-420E-82F1-DD1F166B1ED1}"/>
              </a:ext>
            </a:extLst>
          </p:cNvPr>
          <p:cNvPicPr>
            <a:picLocks noChangeAspect="1" noChangeArrowheads="1"/>
          </p:cNvPicPr>
          <p:nvPr/>
        </p:nvPicPr>
        <p:blipFill>
          <a:blip r:embed="rId5" cstate="print">
            <a:duotone>
              <a:prstClr val="black"/>
              <a:srgbClr val="2A462E">
                <a:tint val="45000"/>
                <a:satMod val="400000"/>
              </a:srgbClr>
            </a:duotone>
            <a:extLst>
              <a:ext uri="{BEBA8EAE-BF5A-486C-A8C5-ECC9F3942E4B}">
                <a14:imgProps xmlns:a14="http://schemas.microsoft.com/office/drawing/2010/main">
                  <a14:imgLayer r:embed="rId4">
                    <a14:imgEffect>
                      <a14:saturation sat="300000"/>
                    </a14:imgEffect>
                  </a14:imgLayer>
                </a14:imgProps>
              </a:ext>
              <a:ext uri="{28A0092B-C50C-407E-A947-70E740481C1C}">
                <a14:useLocalDpi xmlns:a14="http://schemas.microsoft.com/office/drawing/2010/main" val="0"/>
              </a:ext>
            </a:extLst>
          </a:blip>
          <a:srcRect/>
          <a:stretch>
            <a:fillRect/>
          </a:stretch>
        </p:blipFill>
        <p:spPr bwMode="auto">
          <a:xfrm>
            <a:off x="2363712" y="4630229"/>
            <a:ext cx="5728721" cy="10799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 name="Rectangle 84">
            <a:extLst>
              <a:ext uri="{FF2B5EF4-FFF2-40B4-BE49-F238E27FC236}">
                <a16:creationId xmlns:a16="http://schemas.microsoft.com/office/drawing/2014/main" id="{4026C94B-4587-45A4-B016-7AC205250A45}"/>
              </a:ext>
            </a:extLst>
          </p:cNvPr>
          <p:cNvSpPr>
            <a:spLocks noChangeArrowheads="1"/>
          </p:cNvSpPr>
          <p:nvPr/>
        </p:nvSpPr>
        <p:spPr bwMode="auto">
          <a:xfrm>
            <a:off x="4364222" y="4851197"/>
            <a:ext cx="3463555" cy="390214"/>
          </a:xfrm>
          <a:prstGeom prst="rect">
            <a:avLst/>
          </a:prstGeom>
          <a:noFill/>
          <a:ln>
            <a:noFill/>
          </a:ln>
          <a:effectLst/>
          <a:extLst>
            <a:ext uri="{909E8E84-426E-40DD-AFC4-6F175D3DCCD1}">
              <a14:hiddenFill xmlns:a14="http://schemas.microsoft.com/office/drawing/2010/main">
                <a:solidFill>
                  <a:srgbClr val="FFCC00"/>
                </a:solidFill>
              </a14:hiddenFill>
            </a:ext>
            <a:ext uri="{91240B29-F687-4F45-9708-019B960494DF}">
              <a14:hiddenLine xmlns:a14="http://schemas.microsoft.com/office/drawing/2010/main" w="9525"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lIns="81640" tIns="40820" rIns="81640" bIns="40820" anchor="ctr">
            <a:spAutoFit/>
          </a:bodyPr>
          <a:lstStyle>
            <a:lvl1pPr algn="l" defTabSz="815975">
              <a:defRPr>
                <a:solidFill>
                  <a:schemeClr val="tx1"/>
                </a:solidFill>
                <a:latin typeface="Arial" charset="0"/>
              </a:defRPr>
            </a:lvl1pPr>
            <a:lvl2pPr marL="407988" algn="l" defTabSz="815975">
              <a:defRPr>
                <a:solidFill>
                  <a:schemeClr val="tx1"/>
                </a:solidFill>
                <a:latin typeface="Arial" charset="0"/>
              </a:defRPr>
            </a:lvl2pPr>
            <a:lvl3pPr marL="815975" algn="l" defTabSz="815975">
              <a:defRPr>
                <a:solidFill>
                  <a:schemeClr val="tx1"/>
                </a:solidFill>
                <a:latin typeface="Arial" charset="0"/>
              </a:defRPr>
            </a:lvl3pPr>
            <a:lvl4pPr marL="1223963" algn="l" defTabSz="815975">
              <a:defRPr>
                <a:solidFill>
                  <a:schemeClr val="tx1"/>
                </a:solidFill>
                <a:latin typeface="Arial" charset="0"/>
              </a:defRPr>
            </a:lvl4pPr>
            <a:lvl5pPr marL="1631950" algn="l" defTabSz="815975">
              <a:defRPr>
                <a:solidFill>
                  <a:schemeClr val="tx1"/>
                </a:solidFill>
                <a:latin typeface="Arial" charset="0"/>
              </a:defRPr>
            </a:lvl5pPr>
            <a:lvl6pPr marL="2089150" defTabSz="815975" fontAlgn="base">
              <a:spcBef>
                <a:spcPct val="0"/>
              </a:spcBef>
              <a:spcAft>
                <a:spcPct val="0"/>
              </a:spcAft>
              <a:defRPr>
                <a:solidFill>
                  <a:schemeClr val="tx1"/>
                </a:solidFill>
                <a:latin typeface="Arial" charset="0"/>
              </a:defRPr>
            </a:lvl6pPr>
            <a:lvl7pPr marL="2546350" defTabSz="815975" fontAlgn="base">
              <a:spcBef>
                <a:spcPct val="0"/>
              </a:spcBef>
              <a:spcAft>
                <a:spcPct val="0"/>
              </a:spcAft>
              <a:defRPr>
                <a:solidFill>
                  <a:schemeClr val="tx1"/>
                </a:solidFill>
                <a:latin typeface="Arial" charset="0"/>
              </a:defRPr>
            </a:lvl7pPr>
            <a:lvl8pPr marL="3003550" defTabSz="815975" fontAlgn="base">
              <a:spcBef>
                <a:spcPct val="0"/>
              </a:spcBef>
              <a:spcAft>
                <a:spcPct val="0"/>
              </a:spcAft>
              <a:defRPr>
                <a:solidFill>
                  <a:schemeClr val="tx1"/>
                </a:solidFill>
                <a:latin typeface="Arial" charset="0"/>
              </a:defRPr>
            </a:lvl8pPr>
            <a:lvl9pPr marL="3460750" defTabSz="815975" fontAlgn="base">
              <a:spcBef>
                <a:spcPct val="0"/>
              </a:spcBef>
              <a:spcAft>
                <a:spcPct val="0"/>
              </a:spcAft>
              <a:defRPr>
                <a:solidFill>
                  <a:schemeClr val="tx1"/>
                </a:solidFill>
                <a:latin typeface="Arial" charset="0"/>
              </a:defRPr>
            </a:lvl9pPr>
          </a:lstStyle>
          <a:p>
            <a:r>
              <a:rPr lang="en-US" altLang="zh-CN" sz="2000" b="1" dirty="0" err="1">
                <a:solidFill>
                  <a:schemeClr val="bg1"/>
                </a:solidFill>
              </a:rPr>
              <a:t>Netnography</a:t>
            </a:r>
            <a:endParaRPr lang="zh-CN" altLang="zh-CN" sz="2000" dirty="0">
              <a:solidFill>
                <a:schemeClr val="bg1"/>
              </a:solidFill>
            </a:endParaRPr>
          </a:p>
        </p:txBody>
      </p:sp>
      <p:pic>
        <p:nvPicPr>
          <p:cNvPr id="18" name="Picture 2" descr="Creative Writing - Learning and Enterprise College">
            <a:extLst>
              <a:ext uri="{FF2B5EF4-FFF2-40B4-BE49-F238E27FC236}">
                <a16:creationId xmlns:a16="http://schemas.microsoft.com/office/drawing/2014/main" id="{DF471302-F428-3943-9EF7-95DF2C5A7A83}"/>
              </a:ext>
            </a:extLst>
          </p:cNvPr>
          <p:cNvPicPr>
            <a:picLocks noChangeAspect="1" noChangeArrowheads="1"/>
          </p:cNvPicPr>
          <p:nvPr/>
        </p:nvPicPr>
        <p:blipFill>
          <a:blip r:embed="rId6">
            <a:extLst>
              <a:ext uri="{BEBA8EAE-BF5A-486C-A8C5-ECC9F3942E4B}">
                <a14:imgProps xmlns:a14="http://schemas.microsoft.com/office/drawing/2010/main">
                  <a14:imgLayer r:embed="rId7">
                    <a14:imgEffect>
                      <a14:backgroundRemoval t="10000" b="90000" l="10000" r="90000"/>
                    </a14:imgEffect>
                  </a14:imgLayer>
                </a14:imgProps>
              </a:ext>
              <a:ext uri="{28A0092B-C50C-407E-A947-70E740481C1C}">
                <a14:useLocalDpi xmlns:a14="http://schemas.microsoft.com/office/drawing/2010/main" val="0"/>
              </a:ext>
            </a:extLst>
          </a:blip>
          <a:srcRect/>
          <a:stretch>
            <a:fillRect/>
          </a:stretch>
        </p:blipFill>
        <p:spPr bwMode="auto">
          <a:xfrm rot="18909972">
            <a:off x="822310" y="1147765"/>
            <a:ext cx="2023982" cy="2023982"/>
          </a:xfrm>
          <a:prstGeom prst="rect">
            <a:avLst/>
          </a:prstGeom>
          <a:noFill/>
          <a:extLst>
            <a:ext uri="{909E8E84-426E-40DD-AFC4-6F175D3DCCD1}">
              <a14:hiddenFill xmlns:a14="http://schemas.microsoft.com/office/drawing/2010/main">
                <a:solidFill>
                  <a:srgbClr val="FFFFFF"/>
                </a:solidFill>
              </a14:hiddenFill>
            </a:ext>
          </a:extLst>
        </p:spPr>
      </p:pic>
      <p:sp>
        <p:nvSpPr>
          <p:cNvPr id="19" name="Freeform 148">
            <a:extLst>
              <a:ext uri="{FF2B5EF4-FFF2-40B4-BE49-F238E27FC236}">
                <a16:creationId xmlns:a16="http://schemas.microsoft.com/office/drawing/2014/main" id="{55B726A6-FD68-EF40-A820-04DD95569862}"/>
              </a:ext>
            </a:extLst>
          </p:cNvPr>
          <p:cNvSpPr>
            <a:spLocks/>
          </p:cNvSpPr>
          <p:nvPr/>
        </p:nvSpPr>
        <p:spPr bwMode="auto">
          <a:xfrm>
            <a:off x="3793437" y="800446"/>
            <a:ext cx="3502141" cy="885258"/>
          </a:xfrm>
          <a:custGeom>
            <a:avLst/>
            <a:gdLst>
              <a:gd name="T0" fmla="*/ 425 w 430"/>
              <a:gd name="T1" fmla="*/ 45 h 96"/>
              <a:gd name="T2" fmla="*/ 421 w 430"/>
              <a:gd name="T3" fmla="*/ 42 h 96"/>
              <a:gd name="T4" fmla="*/ 430 w 430"/>
              <a:gd name="T5" fmla="*/ 37 h 96"/>
              <a:gd name="T6" fmla="*/ 410 w 430"/>
              <a:gd name="T7" fmla="*/ 35 h 96"/>
              <a:gd name="T8" fmla="*/ 406 w 430"/>
              <a:gd name="T9" fmla="*/ 30 h 96"/>
              <a:gd name="T10" fmla="*/ 411 w 430"/>
              <a:gd name="T11" fmla="*/ 24 h 96"/>
              <a:gd name="T12" fmla="*/ 398 w 430"/>
              <a:gd name="T13" fmla="*/ 23 h 96"/>
              <a:gd name="T14" fmla="*/ 399 w 430"/>
              <a:gd name="T15" fmla="*/ 21 h 96"/>
              <a:gd name="T16" fmla="*/ 405 w 430"/>
              <a:gd name="T17" fmla="*/ 17 h 96"/>
              <a:gd name="T18" fmla="*/ 401 w 430"/>
              <a:gd name="T19" fmla="*/ 15 h 96"/>
              <a:gd name="T20" fmla="*/ 383 w 430"/>
              <a:gd name="T21" fmla="*/ 13 h 96"/>
              <a:gd name="T22" fmla="*/ 360 w 430"/>
              <a:gd name="T23" fmla="*/ 9 h 96"/>
              <a:gd name="T24" fmla="*/ 369 w 430"/>
              <a:gd name="T25" fmla="*/ 5 h 96"/>
              <a:gd name="T26" fmla="*/ 359 w 430"/>
              <a:gd name="T27" fmla="*/ 4 h 96"/>
              <a:gd name="T28" fmla="*/ 334 w 430"/>
              <a:gd name="T29" fmla="*/ 3 h 96"/>
              <a:gd name="T30" fmla="*/ 322 w 430"/>
              <a:gd name="T31" fmla="*/ 2 h 96"/>
              <a:gd name="T32" fmla="*/ 24 w 430"/>
              <a:gd name="T33" fmla="*/ 6 h 96"/>
              <a:gd name="T34" fmla="*/ 3 w 430"/>
              <a:gd name="T35" fmla="*/ 16 h 96"/>
              <a:gd name="T36" fmla="*/ 13 w 430"/>
              <a:gd name="T37" fmla="*/ 22 h 96"/>
              <a:gd name="T38" fmla="*/ 1 w 430"/>
              <a:gd name="T39" fmla="*/ 38 h 96"/>
              <a:gd name="T40" fmla="*/ 12 w 430"/>
              <a:gd name="T41" fmla="*/ 45 h 96"/>
              <a:gd name="T42" fmla="*/ 11 w 430"/>
              <a:gd name="T43" fmla="*/ 51 h 96"/>
              <a:gd name="T44" fmla="*/ 9 w 430"/>
              <a:gd name="T45" fmla="*/ 55 h 96"/>
              <a:gd name="T46" fmla="*/ 7 w 430"/>
              <a:gd name="T47" fmla="*/ 63 h 96"/>
              <a:gd name="T48" fmla="*/ 12 w 430"/>
              <a:gd name="T49" fmla="*/ 70 h 96"/>
              <a:gd name="T50" fmla="*/ 229 w 430"/>
              <a:gd name="T51" fmla="*/ 94 h 96"/>
              <a:gd name="T52" fmla="*/ 242 w 430"/>
              <a:gd name="T53" fmla="*/ 94 h 96"/>
              <a:gd name="T54" fmla="*/ 246 w 430"/>
              <a:gd name="T55" fmla="*/ 94 h 96"/>
              <a:gd name="T56" fmla="*/ 247 w 430"/>
              <a:gd name="T57" fmla="*/ 93 h 96"/>
              <a:gd name="T58" fmla="*/ 274 w 430"/>
              <a:gd name="T59" fmla="*/ 91 h 96"/>
              <a:gd name="T60" fmla="*/ 331 w 430"/>
              <a:gd name="T61" fmla="*/ 85 h 96"/>
              <a:gd name="T62" fmla="*/ 409 w 430"/>
              <a:gd name="T63" fmla="*/ 65 h 96"/>
              <a:gd name="T64" fmla="*/ 404 w 430"/>
              <a:gd name="T65" fmla="*/ 62 h 96"/>
              <a:gd name="T66" fmla="*/ 415 w 430"/>
              <a:gd name="T67" fmla="*/ 58 h 96"/>
              <a:gd name="T68" fmla="*/ 418 w 430"/>
              <a:gd name="T69" fmla="*/ 55 h 96"/>
              <a:gd name="T70" fmla="*/ 419 w 430"/>
              <a:gd name="T71" fmla="*/ 53 h 96"/>
              <a:gd name="T72" fmla="*/ 416 w 430"/>
              <a:gd name="T73" fmla="*/ 50 h 96"/>
              <a:gd name="T74" fmla="*/ 407 w 430"/>
              <a:gd name="T75" fmla="*/ 48 h 9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430" h="96">
                <a:moveTo>
                  <a:pt x="407" y="48"/>
                </a:moveTo>
                <a:cubicBezTo>
                  <a:pt x="415" y="49"/>
                  <a:pt x="419" y="46"/>
                  <a:pt x="425" y="45"/>
                </a:cubicBezTo>
                <a:cubicBezTo>
                  <a:pt x="410" y="45"/>
                  <a:pt x="410" y="45"/>
                  <a:pt x="410" y="45"/>
                </a:cubicBezTo>
                <a:cubicBezTo>
                  <a:pt x="413" y="43"/>
                  <a:pt x="417" y="43"/>
                  <a:pt x="421" y="42"/>
                </a:cubicBezTo>
                <a:cubicBezTo>
                  <a:pt x="420" y="41"/>
                  <a:pt x="420" y="41"/>
                  <a:pt x="420" y="41"/>
                </a:cubicBezTo>
                <a:cubicBezTo>
                  <a:pt x="422" y="39"/>
                  <a:pt x="426" y="37"/>
                  <a:pt x="430" y="37"/>
                </a:cubicBezTo>
                <a:cubicBezTo>
                  <a:pt x="427" y="37"/>
                  <a:pt x="427" y="37"/>
                  <a:pt x="427" y="37"/>
                </a:cubicBezTo>
                <a:cubicBezTo>
                  <a:pt x="421" y="37"/>
                  <a:pt x="411" y="38"/>
                  <a:pt x="410" y="35"/>
                </a:cubicBezTo>
                <a:cubicBezTo>
                  <a:pt x="414" y="33"/>
                  <a:pt x="416" y="32"/>
                  <a:pt x="420" y="31"/>
                </a:cubicBezTo>
                <a:cubicBezTo>
                  <a:pt x="406" y="30"/>
                  <a:pt x="406" y="30"/>
                  <a:pt x="406" y="30"/>
                </a:cubicBezTo>
                <a:cubicBezTo>
                  <a:pt x="407" y="28"/>
                  <a:pt x="413" y="29"/>
                  <a:pt x="414" y="27"/>
                </a:cubicBezTo>
                <a:cubicBezTo>
                  <a:pt x="405" y="27"/>
                  <a:pt x="420" y="25"/>
                  <a:pt x="411" y="24"/>
                </a:cubicBezTo>
                <a:cubicBezTo>
                  <a:pt x="416" y="23"/>
                  <a:pt x="416" y="23"/>
                  <a:pt x="416" y="23"/>
                </a:cubicBezTo>
                <a:cubicBezTo>
                  <a:pt x="398" y="23"/>
                  <a:pt x="398" y="23"/>
                  <a:pt x="398" y="23"/>
                </a:cubicBezTo>
                <a:cubicBezTo>
                  <a:pt x="401" y="22"/>
                  <a:pt x="406" y="22"/>
                  <a:pt x="410" y="21"/>
                </a:cubicBezTo>
                <a:cubicBezTo>
                  <a:pt x="399" y="21"/>
                  <a:pt x="399" y="21"/>
                  <a:pt x="399" y="21"/>
                </a:cubicBezTo>
                <a:cubicBezTo>
                  <a:pt x="399" y="21"/>
                  <a:pt x="400" y="20"/>
                  <a:pt x="400" y="20"/>
                </a:cubicBezTo>
                <a:cubicBezTo>
                  <a:pt x="399" y="18"/>
                  <a:pt x="407" y="20"/>
                  <a:pt x="405" y="17"/>
                </a:cubicBezTo>
                <a:cubicBezTo>
                  <a:pt x="401" y="17"/>
                  <a:pt x="401" y="17"/>
                  <a:pt x="401" y="17"/>
                </a:cubicBezTo>
                <a:cubicBezTo>
                  <a:pt x="398" y="17"/>
                  <a:pt x="400" y="15"/>
                  <a:pt x="401" y="15"/>
                </a:cubicBezTo>
                <a:cubicBezTo>
                  <a:pt x="398" y="13"/>
                  <a:pt x="391" y="15"/>
                  <a:pt x="389" y="13"/>
                </a:cubicBezTo>
                <a:cubicBezTo>
                  <a:pt x="383" y="13"/>
                  <a:pt x="383" y="13"/>
                  <a:pt x="383" y="13"/>
                </a:cubicBezTo>
                <a:cubicBezTo>
                  <a:pt x="376" y="10"/>
                  <a:pt x="366" y="13"/>
                  <a:pt x="358" y="10"/>
                </a:cubicBezTo>
                <a:cubicBezTo>
                  <a:pt x="359" y="10"/>
                  <a:pt x="359" y="9"/>
                  <a:pt x="360" y="9"/>
                </a:cubicBezTo>
                <a:cubicBezTo>
                  <a:pt x="358" y="9"/>
                  <a:pt x="356" y="9"/>
                  <a:pt x="355" y="9"/>
                </a:cubicBezTo>
                <a:cubicBezTo>
                  <a:pt x="359" y="7"/>
                  <a:pt x="367" y="8"/>
                  <a:pt x="369" y="5"/>
                </a:cubicBezTo>
                <a:cubicBezTo>
                  <a:pt x="366" y="3"/>
                  <a:pt x="362" y="6"/>
                  <a:pt x="358" y="4"/>
                </a:cubicBezTo>
                <a:cubicBezTo>
                  <a:pt x="359" y="4"/>
                  <a:pt x="359" y="4"/>
                  <a:pt x="359" y="4"/>
                </a:cubicBezTo>
                <a:cubicBezTo>
                  <a:pt x="333" y="4"/>
                  <a:pt x="333" y="4"/>
                  <a:pt x="333" y="4"/>
                </a:cubicBezTo>
                <a:cubicBezTo>
                  <a:pt x="334" y="3"/>
                  <a:pt x="334" y="3"/>
                  <a:pt x="334" y="3"/>
                </a:cubicBezTo>
                <a:cubicBezTo>
                  <a:pt x="330" y="2"/>
                  <a:pt x="326" y="5"/>
                  <a:pt x="322" y="3"/>
                </a:cubicBezTo>
                <a:cubicBezTo>
                  <a:pt x="322" y="2"/>
                  <a:pt x="322" y="2"/>
                  <a:pt x="322" y="2"/>
                </a:cubicBezTo>
                <a:cubicBezTo>
                  <a:pt x="262" y="4"/>
                  <a:pt x="207" y="6"/>
                  <a:pt x="146" y="6"/>
                </a:cubicBezTo>
                <a:cubicBezTo>
                  <a:pt x="106" y="11"/>
                  <a:pt x="65" y="0"/>
                  <a:pt x="24" y="6"/>
                </a:cubicBezTo>
                <a:cubicBezTo>
                  <a:pt x="18" y="8"/>
                  <a:pt x="5" y="9"/>
                  <a:pt x="10" y="14"/>
                </a:cubicBezTo>
                <a:cubicBezTo>
                  <a:pt x="3" y="16"/>
                  <a:pt x="3" y="16"/>
                  <a:pt x="3" y="16"/>
                </a:cubicBezTo>
                <a:cubicBezTo>
                  <a:pt x="7" y="19"/>
                  <a:pt x="7" y="19"/>
                  <a:pt x="7" y="19"/>
                </a:cubicBezTo>
                <a:cubicBezTo>
                  <a:pt x="16" y="17"/>
                  <a:pt x="9" y="21"/>
                  <a:pt x="13" y="22"/>
                </a:cubicBezTo>
                <a:cubicBezTo>
                  <a:pt x="7" y="24"/>
                  <a:pt x="7" y="28"/>
                  <a:pt x="3" y="30"/>
                </a:cubicBezTo>
                <a:cubicBezTo>
                  <a:pt x="0" y="33"/>
                  <a:pt x="6" y="36"/>
                  <a:pt x="1" y="38"/>
                </a:cubicBezTo>
                <a:cubicBezTo>
                  <a:pt x="3" y="38"/>
                  <a:pt x="3" y="39"/>
                  <a:pt x="4" y="39"/>
                </a:cubicBezTo>
                <a:cubicBezTo>
                  <a:pt x="4" y="42"/>
                  <a:pt x="8" y="44"/>
                  <a:pt x="12" y="45"/>
                </a:cubicBezTo>
                <a:cubicBezTo>
                  <a:pt x="10" y="46"/>
                  <a:pt x="10" y="47"/>
                  <a:pt x="10" y="48"/>
                </a:cubicBezTo>
                <a:cubicBezTo>
                  <a:pt x="16" y="49"/>
                  <a:pt x="8" y="50"/>
                  <a:pt x="11" y="51"/>
                </a:cubicBezTo>
                <a:cubicBezTo>
                  <a:pt x="7" y="51"/>
                  <a:pt x="11" y="54"/>
                  <a:pt x="6" y="54"/>
                </a:cubicBezTo>
                <a:cubicBezTo>
                  <a:pt x="9" y="55"/>
                  <a:pt x="9" y="55"/>
                  <a:pt x="9" y="55"/>
                </a:cubicBezTo>
                <a:cubicBezTo>
                  <a:pt x="6" y="57"/>
                  <a:pt x="6" y="57"/>
                  <a:pt x="6" y="57"/>
                </a:cubicBezTo>
                <a:cubicBezTo>
                  <a:pt x="8" y="59"/>
                  <a:pt x="7" y="61"/>
                  <a:pt x="7" y="63"/>
                </a:cubicBezTo>
                <a:cubicBezTo>
                  <a:pt x="7" y="65"/>
                  <a:pt x="11" y="66"/>
                  <a:pt x="14" y="67"/>
                </a:cubicBezTo>
                <a:cubicBezTo>
                  <a:pt x="15" y="68"/>
                  <a:pt x="13" y="69"/>
                  <a:pt x="12" y="70"/>
                </a:cubicBezTo>
                <a:cubicBezTo>
                  <a:pt x="13" y="74"/>
                  <a:pt x="17" y="78"/>
                  <a:pt x="26" y="81"/>
                </a:cubicBezTo>
                <a:cubicBezTo>
                  <a:pt x="85" y="95"/>
                  <a:pt x="158" y="96"/>
                  <a:pt x="229" y="94"/>
                </a:cubicBezTo>
                <a:cubicBezTo>
                  <a:pt x="228" y="95"/>
                  <a:pt x="227" y="95"/>
                  <a:pt x="226" y="95"/>
                </a:cubicBezTo>
                <a:cubicBezTo>
                  <a:pt x="232" y="95"/>
                  <a:pt x="236" y="93"/>
                  <a:pt x="242" y="94"/>
                </a:cubicBezTo>
                <a:cubicBezTo>
                  <a:pt x="239" y="95"/>
                  <a:pt x="239" y="95"/>
                  <a:pt x="239" y="95"/>
                </a:cubicBezTo>
                <a:cubicBezTo>
                  <a:pt x="242" y="95"/>
                  <a:pt x="244" y="95"/>
                  <a:pt x="246" y="94"/>
                </a:cubicBezTo>
                <a:cubicBezTo>
                  <a:pt x="245" y="94"/>
                  <a:pt x="245" y="94"/>
                  <a:pt x="245" y="94"/>
                </a:cubicBezTo>
                <a:cubicBezTo>
                  <a:pt x="247" y="93"/>
                  <a:pt x="247" y="93"/>
                  <a:pt x="247" y="93"/>
                </a:cubicBezTo>
                <a:cubicBezTo>
                  <a:pt x="249" y="93"/>
                  <a:pt x="251" y="93"/>
                  <a:pt x="253" y="93"/>
                </a:cubicBezTo>
                <a:cubicBezTo>
                  <a:pt x="257" y="92"/>
                  <a:pt x="268" y="92"/>
                  <a:pt x="274" y="91"/>
                </a:cubicBezTo>
                <a:cubicBezTo>
                  <a:pt x="276" y="92"/>
                  <a:pt x="279" y="92"/>
                  <a:pt x="281" y="91"/>
                </a:cubicBezTo>
                <a:cubicBezTo>
                  <a:pt x="299" y="90"/>
                  <a:pt x="315" y="88"/>
                  <a:pt x="331" y="85"/>
                </a:cubicBezTo>
                <a:cubicBezTo>
                  <a:pt x="334" y="83"/>
                  <a:pt x="342" y="85"/>
                  <a:pt x="344" y="81"/>
                </a:cubicBezTo>
                <a:cubicBezTo>
                  <a:pt x="368" y="79"/>
                  <a:pt x="387" y="70"/>
                  <a:pt x="409" y="65"/>
                </a:cubicBezTo>
                <a:cubicBezTo>
                  <a:pt x="398" y="64"/>
                  <a:pt x="398" y="64"/>
                  <a:pt x="398" y="64"/>
                </a:cubicBezTo>
                <a:cubicBezTo>
                  <a:pt x="400" y="63"/>
                  <a:pt x="402" y="62"/>
                  <a:pt x="404" y="62"/>
                </a:cubicBezTo>
                <a:cubicBezTo>
                  <a:pt x="402" y="61"/>
                  <a:pt x="402" y="61"/>
                  <a:pt x="402" y="61"/>
                </a:cubicBezTo>
                <a:cubicBezTo>
                  <a:pt x="415" y="58"/>
                  <a:pt x="415" y="58"/>
                  <a:pt x="415" y="58"/>
                </a:cubicBezTo>
                <a:cubicBezTo>
                  <a:pt x="414" y="58"/>
                  <a:pt x="412" y="58"/>
                  <a:pt x="411" y="57"/>
                </a:cubicBezTo>
                <a:cubicBezTo>
                  <a:pt x="418" y="55"/>
                  <a:pt x="418" y="55"/>
                  <a:pt x="418" y="55"/>
                </a:cubicBezTo>
                <a:cubicBezTo>
                  <a:pt x="417" y="55"/>
                  <a:pt x="416" y="56"/>
                  <a:pt x="415" y="55"/>
                </a:cubicBezTo>
                <a:cubicBezTo>
                  <a:pt x="419" y="53"/>
                  <a:pt x="419" y="53"/>
                  <a:pt x="419" y="53"/>
                </a:cubicBezTo>
                <a:cubicBezTo>
                  <a:pt x="414" y="53"/>
                  <a:pt x="409" y="55"/>
                  <a:pt x="405" y="53"/>
                </a:cubicBezTo>
                <a:cubicBezTo>
                  <a:pt x="407" y="51"/>
                  <a:pt x="413" y="52"/>
                  <a:pt x="416" y="50"/>
                </a:cubicBezTo>
                <a:cubicBezTo>
                  <a:pt x="404" y="50"/>
                  <a:pt x="404" y="50"/>
                  <a:pt x="404" y="50"/>
                </a:cubicBezTo>
                <a:cubicBezTo>
                  <a:pt x="404" y="49"/>
                  <a:pt x="406" y="49"/>
                  <a:pt x="407" y="48"/>
                </a:cubicBezTo>
                <a:close/>
              </a:path>
            </a:pathLst>
          </a:custGeom>
          <a:solidFill>
            <a:srgbClr val="252B2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algn="ctr"/>
            <a:endParaRPr lang="en-GB" altLang="zh-CN" sz="2400" dirty="0">
              <a:solidFill>
                <a:schemeClr val="bg1"/>
              </a:solidFill>
              <a:latin typeface="Arial Rounded MT Bold" panose="020F0704030504030204" pitchFamily="34" charset="0"/>
            </a:endParaRPr>
          </a:p>
        </p:txBody>
      </p:sp>
      <p:sp>
        <p:nvSpPr>
          <p:cNvPr id="20" name="矩形 19">
            <a:extLst>
              <a:ext uri="{FF2B5EF4-FFF2-40B4-BE49-F238E27FC236}">
                <a16:creationId xmlns:a16="http://schemas.microsoft.com/office/drawing/2014/main" id="{C0879688-7532-5241-B248-00125C685313}"/>
              </a:ext>
            </a:extLst>
          </p:cNvPr>
          <p:cNvSpPr/>
          <p:nvPr/>
        </p:nvSpPr>
        <p:spPr>
          <a:xfrm>
            <a:off x="3959778" y="929931"/>
            <a:ext cx="3169458" cy="461665"/>
          </a:xfrm>
          <a:prstGeom prst="rect">
            <a:avLst/>
          </a:prstGeom>
        </p:spPr>
        <p:txBody>
          <a:bodyPr wrap="none">
            <a:spAutoFit/>
          </a:bodyPr>
          <a:lstStyle/>
          <a:p>
            <a:pPr algn="ctr"/>
            <a:r>
              <a:rPr lang="en-US" altLang="zh-CN" sz="2400" kern="0" dirty="0">
                <a:solidFill>
                  <a:schemeClr val="bg1"/>
                </a:solidFill>
                <a:latin typeface="Arial Rounded MT Bold" panose="020F0704030504030204" pitchFamily="34" charset="0"/>
                <a:ea typeface="宋体" panose="02010600030101010101" pitchFamily="2" charset="-122"/>
              </a:rPr>
              <a:t>Qualitative analysis</a:t>
            </a:r>
            <a:r>
              <a:rPr lang="zh-CN" altLang="zh-CN" sz="2400" dirty="0">
                <a:solidFill>
                  <a:schemeClr val="bg1"/>
                </a:solidFill>
                <a:latin typeface="Arial Rounded MT Bold" panose="020F0704030504030204" pitchFamily="34" charset="0"/>
              </a:rPr>
              <a:t> </a:t>
            </a:r>
            <a:endParaRPr lang="en-GB" altLang="zh-CN" sz="2400" dirty="0">
              <a:solidFill>
                <a:schemeClr val="bg1"/>
              </a:solidFill>
              <a:latin typeface="Arial Rounded MT Bold" panose="020F0704030504030204" pitchFamily="34" charset="0"/>
            </a:endParaRPr>
          </a:p>
        </p:txBody>
      </p:sp>
      <p:sp>
        <p:nvSpPr>
          <p:cNvPr id="21" name="矩形 20">
            <a:extLst>
              <a:ext uri="{FF2B5EF4-FFF2-40B4-BE49-F238E27FC236}">
                <a16:creationId xmlns:a16="http://schemas.microsoft.com/office/drawing/2014/main" id="{DDF9D184-DA85-7944-A6AF-453960F258FD}"/>
              </a:ext>
            </a:extLst>
          </p:cNvPr>
          <p:cNvSpPr/>
          <p:nvPr/>
        </p:nvSpPr>
        <p:spPr>
          <a:xfrm>
            <a:off x="8394922" y="2298927"/>
            <a:ext cx="3523301" cy="1938992"/>
          </a:xfrm>
          <a:prstGeom prst="rect">
            <a:avLst/>
          </a:prstGeom>
        </p:spPr>
        <p:txBody>
          <a:bodyPr wrap="square">
            <a:spAutoFit/>
          </a:bodyPr>
          <a:lstStyle/>
          <a:p>
            <a:r>
              <a:rPr lang="en-GB" altLang="zh-CN" sz="2400" dirty="0">
                <a:latin typeface="Times New Roman" panose="02020603050405020304" pitchFamily="18" charset="0"/>
                <a:cs typeface="Times New Roman" panose="02020603050405020304" pitchFamily="18" charset="0"/>
              </a:rPr>
              <a:t>1. Buying motivation</a:t>
            </a:r>
          </a:p>
          <a:p>
            <a:endParaRPr lang="en-GB" altLang="zh-CN" sz="2400" dirty="0">
              <a:latin typeface="Times New Roman" panose="02020603050405020304" pitchFamily="18" charset="0"/>
              <a:cs typeface="Times New Roman" panose="02020603050405020304" pitchFamily="18" charset="0"/>
            </a:endParaRPr>
          </a:p>
          <a:p>
            <a:r>
              <a:rPr lang="en-GB" altLang="zh-CN" sz="2400" dirty="0">
                <a:latin typeface="Times New Roman" panose="02020603050405020304" pitchFamily="18" charset="0"/>
                <a:cs typeface="Times New Roman" panose="02020603050405020304" pitchFamily="18" charset="0"/>
              </a:rPr>
              <a:t>2, income</a:t>
            </a:r>
          </a:p>
          <a:p>
            <a:endParaRPr lang="en-GB" altLang="zh-CN" sz="2400" dirty="0">
              <a:latin typeface="Times New Roman" panose="02020603050405020304" pitchFamily="18" charset="0"/>
              <a:cs typeface="Times New Roman" panose="02020603050405020304" pitchFamily="18" charset="0"/>
            </a:endParaRPr>
          </a:p>
          <a:p>
            <a:r>
              <a:rPr lang="en-GB" altLang="zh-CN" sz="2400" dirty="0">
                <a:latin typeface="Times New Roman" panose="02020603050405020304" pitchFamily="18" charset="0"/>
                <a:cs typeface="Times New Roman" panose="02020603050405020304" pitchFamily="18" charset="0"/>
              </a:rPr>
              <a:t>3. Educational background</a:t>
            </a:r>
            <a:endParaRPr lang="en-GB" sz="2400" dirty="0">
              <a:latin typeface="Times New Roman" panose="02020603050405020304" pitchFamily="18" charset="0"/>
              <a:cs typeface="Times New Roman" panose="02020603050405020304" pitchFamily="18" charset="0"/>
            </a:endParaRPr>
          </a:p>
        </p:txBody>
      </p:sp>
      <p:sp>
        <p:nvSpPr>
          <p:cNvPr id="22" name="左大括号 21">
            <a:extLst>
              <a:ext uri="{FF2B5EF4-FFF2-40B4-BE49-F238E27FC236}">
                <a16:creationId xmlns:a16="http://schemas.microsoft.com/office/drawing/2014/main" id="{FC312ABE-3346-A048-89E4-38D6EFC97A39}"/>
              </a:ext>
            </a:extLst>
          </p:cNvPr>
          <p:cNvSpPr/>
          <p:nvPr/>
        </p:nvSpPr>
        <p:spPr>
          <a:xfrm>
            <a:off x="7884000" y="2167510"/>
            <a:ext cx="651109" cy="2420135"/>
          </a:xfrm>
          <a:prstGeom prst="leftBrace">
            <a:avLst/>
          </a:prstGeom>
          <a:ln>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23" name="矩形 22">
            <a:extLst>
              <a:ext uri="{FF2B5EF4-FFF2-40B4-BE49-F238E27FC236}">
                <a16:creationId xmlns:a16="http://schemas.microsoft.com/office/drawing/2014/main" id="{517CD5B4-BFB7-874D-B4D7-5C09E4B2C710}"/>
              </a:ext>
            </a:extLst>
          </p:cNvPr>
          <p:cNvSpPr/>
          <p:nvPr/>
        </p:nvSpPr>
        <p:spPr>
          <a:xfrm>
            <a:off x="3047999" y="5637756"/>
            <a:ext cx="4546840" cy="646331"/>
          </a:xfrm>
          <a:prstGeom prst="rect">
            <a:avLst/>
          </a:prstGeom>
        </p:spPr>
        <p:txBody>
          <a:bodyPr wrap="square">
            <a:spAutoFit/>
          </a:bodyPr>
          <a:lstStyle/>
          <a:p>
            <a:r>
              <a:rPr lang="en-GB" altLang="zh-CN" dirty="0">
                <a:latin typeface="Times New Roman" panose="02020603050405020304" pitchFamily="18" charset="0"/>
                <a:cs typeface="Times New Roman" panose="02020603050405020304" pitchFamily="18" charset="0"/>
              </a:rPr>
              <a:t>Make observations and simple interviews in such online communities as Weibo</a:t>
            </a:r>
            <a:r>
              <a:rPr lang="en-US" altLang="zh-CN" dirty="0">
                <a:latin typeface="Times New Roman" panose="02020603050405020304" pitchFamily="18" charset="0"/>
                <a:cs typeface="Times New Roman" panose="02020603050405020304" pitchFamily="18" charset="0"/>
              </a:rPr>
              <a:t>, twitter,</a:t>
            </a:r>
            <a:endParaRPr lang="en-GB" dirty="0">
              <a:latin typeface="Times New Roman" panose="02020603050405020304" pitchFamily="18" charset="0"/>
              <a:cs typeface="Times New Roman" panose="02020603050405020304" pitchFamily="18" charset="0"/>
            </a:endParaRPr>
          </a:p>
        </p:txBody>
      </p:sp>
      <p:sp>
        <p:nvSpPr>
          <p:cNvPr id="24" name="云形标注 23">
            <a:extLst>
              <a:ext uri="{FF2B5EF4-FFF2-40B4-BE49-F238E27FC236}">
                <a16:creationId xmlns:a16="http://schemas.microsoft.com/office/drawing/2014/main" id="{5224B06E-7571-554C-ADC4-A9915F46D167}"/>
              </a:ext>
            </a:extLst>
          </p:cNvPr>
          <p:cNvSpPr/>
          <p:nvPr/>
        </p:nvSpPr>
        <p:spPr>
          <a:xfrm>
            <a:off x="7824254" y="4803578"/>
            <a:ext cx="3316179" cy="1616589"/>
          </a:xfrm>
          <a:prstGeom prst="cloudCallout">
            <a:avLst>
              <a:gd name="adj1" fmla="val -73617"/>
              <a:gd name="adj2" fmla="val -15519"/>
            </a:avLst>
          </a:prstGeom>
        </p:spPr>
        <p:style>
          <a:lnRef idx="2">
            <a:schemeClr val="accent6"/>
          </a:lnRef>
          <a:fillRef idx="1">
            <a:schemeClr val="lt1"/>
          </a:fillRef>
          <a:effectRef idx="0">
            <a:schemeClr val="accent6"/>
          </a:effectRef>
          <a:fontRef idx="minor">
            <a:schemeClr val="dk1"/>
          </a:fontRef>
        </p:style>
        <p:txBody>
          <a:bodyPr rtlCol="0" anchor="ctr"/>
          <a:lstStyle/>
          <a:p>
            <a:r>
              <a:rPr lang="en-US" altLang="zh-CN" dirty="0">
                <a:latin typeface="Times New Roman" panose="02020603050405020304" pitchFamily="18" charset="0"/>
                <a:cs typeface="Times New Roman" panose="02020603050405020304" pitchFamily="18" charset="0"/>
              </a:rPr>
              <a:t>combining "Internet" or "network" with "ethnography".</a:t>
            </a:r>
            <a:r>
              <a:rPr lang="zh-CN" altLang="zh-CN" dirty="0">
                <a:latin typeface="Times New Roman" panose="02020603050405020304" pitchFamily="18" charset="0"/>
                <a:cs typeface="Times New Roman" panose="02020603050405020304" pitchFamily="18" charset="0"/>
              </a:rPr>
              <a:t> </a:t>
            </a:r>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9385202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nodeType="after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wipe(left)">
                                      <p:cBhvr>
                                        <p:cTn id="7" dur="1000"/>
                                        <p:tgtEl>
                                          <p:spTgt spid="12"/>
                                        </p:tgtEl>
                                      </p:cBhvr>
                                    </p:animEffect>
                                  </p:childTnLst>
                                </p:cTn>
                              </p:par>
                            </p:childTnLst>
                          </p:cTn>
                        </p:par>
                        <p:par>
                          <p:cTn id="8" fill="hold">
                            <p:stCondLst>
                              <p:cond delay="1000"/>
                            </p:stCondLst>
                            <p:childTnLst>
                              <p:par>
                                <p:cTn id="9" presetID="9" presetClass="entr" presetSubtype="0" fill="hold" grpId="0" nodeType="afterEffect">
                                  <p:stCondLst>
                                    <p:cond delay="0"/>
                                  </p:stCondLst>
                                  <p:childTnLst>
                                    <p:set>
                                      <p:cBhvr>
                                        <p:cTn id="10" dur="1" fill="hold">
                                          <p:stCondLst>
                                            <p:cond delay="0"/>
                                          </p:stCondLst>
                                        </p:cTn>
                                        <p:tgtEl>
                                          <p:spTgt spid="13"/>
                                        </p:tgtEl>
                                        <p:attrNameLst>
                                          <p:attrName>style.visibility</p:attrName>
                                        </p:attrNameLst>
                                      </p:cBhvr>
                                      <p:to>
                                        <p:strVal val="visible"/>
                                      </p:to>
                                    </p:set>
                                    <p:animEffect transition="in" filter="dissolve">
                                      <p:cBhvr>
                                        <p:cTn id="11" dur="1000"/>
                                        <p:tgtEl>
                                          <p:spTgt spid="13"/>
                                        </p:tgtEl>
                                      </p:cBhvr>
                                    </p:animEffect>
                                  </p:childTnLst>
                                </p:cTn>
                              </p:par>
                            </p:childTnLst>
                          </p:cTn>
                        </p:par>
                        <p:par>
                          <p:cTn id="12" fill="hold">
                            <p:stCondLst>
                              <p:cond delay="2000"/>
                            </p:stCondLst>
                            <p:childTnLst>
                              <p:par>
                                <p:cTn id="13" presetID="22" presetClass="entr" presetSubtype="8" fill="hold" nodeType="afterEffect">
                                  <p:stCondLst>
                                    <p:cond delay="0"/>
                                  </p:stCondLst>
                                  <p:childTnLst>
                                    <p:set>
                                      <p:cBhvr>
                                        <p:cTn id="14" dur="1" fill="hold">
                                          <p:stCondLst>
                                            <p:cond delay="0"/>
                                          </p:stCondLst>
                                        </p:cTn>
                                        <p:tgtEl>
                                          <p:spTgt spid="14"/>
                                        </p:tgtEl>
                                        <p:attrNameLst>
                                          <p:attrName>style.visibility</p:attrName>
                                        </p:attrNameLst>
                                      </p:cBhvr>
                                      <p:to>
                                        <p:strVal val="visible"/>
                                      </p:to>
                                    </p:set>
                                    <p:animEffect transition="in" filter="wipe(left)">
                                      <p:cBhvr>
                                        <p:cTn id="15" dur="1000"/>
                                        <p:tgtEl>
                                          <p:spTgt spid="14"/>
                                        </p:tgtEl>
                                      </p:cBhvr>
                                    </p:animEffect>
                                  </p:childTnLst>
                                </p:cTn>
                              </p:par>
                            </p:childTnLst>
                          </p:cTn>
                        </p:par>
                        <p:par>
                          <p:cTn id="16" fill="hold">
                            <p:stCondLst>
                              <p:cond delay="3000"/>
                            </p:stCondLst>
                            <p:childTnLst>
                              <p:par>
                                <p:cTn id="17" presetID="9" presetClass="entr" presetSubtype="0" fill="hold" grpId="0" nodeType="afterEffect">
                                  <p:stCondLst>
                                    <p:cond delay="0"/>
                                  </p:stCondLst>
                                  <p:childTnLst>
                                    <p:set>
                                      <p:cBhvr>
                                        <p:cTn id="18" dur="1" fill="hold">
                                          <p:stCondLst>
                                            <p:cond delay="0"/>
                                          </p:stCondLst>
                                        </p:cTn>
                                        <p:tgtEl>
                                          <p:spTgt spid="15"/>
                                        </p:tgtEl>
                                        <p:attrNameLst>
                                          <p:attrName>style.visibility</p:attrName>
                                        </p:attrNameLst>
                                      </p:cBhvr>
                                      <p:to>
                                        <p:strVal val="visible"/>
                                      </p:to>
                                    </p:set>
                                    <p:animEffect transition="in" filter="dissolve">
                                      <p:cBhvr>
                                        <p:cTn id="19" dur="1000"/>
                                        <p:tgtEl>
                                          <p:spTgt spid="15"/>
                                        </p:tgtEl>
                                      </p:cBhvr>
                                    </p:animEffect>
                                  </p:childTnLst>
                                </p:cTn>
                              </p:par>
                            </p:childTnLst>
                          </p:cTn>
                        </p:par>
                        <p:par>
                          <p:cTn id="20" fill="hold">
                            <p:stCondLst>
                              <p:cond delay="4000"/>
                            </p:stCondLst>
                            <p:childTnLst>
                              <p:par>
                                <p:cTn id="21" presetID="22" presetClass="entr" presetSubtype="8" fill="hold" nodeType="afterEffect">
                                  <p:stCondLst>
                                    <p:cond delay="0"/>
                                  </p:stCondLst>
                                  <p:childTnLst>
                                    <p:set>
                                      <p:cBhvr>
                                        <p:cTn id="22" dur="1" fill="hold">
                                          <p:stCondLst>
                                            <p:cond delay="0"/>
                                          </p:stCondLst>
                                        </p:cTn>
                                        <p:tgtEl>
                                          <p:spTgt spid="16"/>
                                        </p:tgtEl>
                                        <p:attrNameLst>
                                          <p:attrName>style.visibility</p:attrName>
                                        </p:attrNameLst>
                                      </p:cBhvr>
                                      <p:to>
                                        <p:strVal val="visible"/>
                                      </p:to>
                                    </p:set>
                                    <p:animEffect transition="in" filter="wipe(left)">
                                      <p:cBhvr>
                                        <p:cTn id="23" dur="1000"/>
                                        <p:tgtEl>
                                          <p:spTgt spid="16"/>
                                        </p:tgtEl>
                                      </p:cBhvr>
                                    </p:animEffect>
                                  </p:childTnLst>
                                </p:cTn>
                              </p:par>
                            </p:childTnLst>
                          </p:cTn>
                        </p:par>
                        <p:par>
                          <p:cTn id="24" fill="hold">
                            <p:stCondLst>
                              <p:cond delay="5000"/>
                            </p:stCondLst>
                            <p:childTnLst>
                              <p:par>
                                <p:cTn id="25" presetID="9" presetClass="entr" presetSubtype="0" fill="hold" grpId="0" nodeType="afterEffect">
                                  <p:stCondLst>
                                    <p:cond delay="0"/>
                                  </p:stCondLst>
                                  <p:childTnLst>
                                    <p:set>
                                      <p:cBhvr>
                                        <p:cTn id="26" dur="1" fill="hold">
                                          <p:stCondLst>
                                            <p:cond delay="0"/>
                                          </p:stCondLst>
                                        </p:cTn>
                                        <p:tgtEl>
                                          <p:spTgt spid="17"/>
                                        </p:tgtEl>
                                        <p:attrNameLst>
                                          <p:attrName>style.visibility</p:attrName>
                                        </p:attrNameLst>
                                      </p:cBhvr>
                                      <p:to>
                                        <p:strVal val="visible"/>
                                      </p:to>
                                    </p:set>
                                    <p:animEffect transition="in" filter="dissolve">
                                      <p:cBhvr>
                                        <p:cTn id="27" dur="10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P spid="15" grpId="0"/>
      <p:bldP spid="17"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图片 1">
            <a:extLst>
              <a:ext uri="{FF2B5EF4-FFF2-40B4-BE49-F238E27FC236}">
                <a16:creationId xmlns:a16="http://schemas.microsoft.com/office/drawing/2014/main" id="{E90950F8-46FD-8F4C-AD5C-437CD6DFC7A4}"/>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1" y="0"/>
            <a:ext cx="12192000" cy="6858000"/>
          </a:xfrm>
          <a:prstGeom prst="rect">
            <a:avLst/>
          </a:prstGeom>
        </p:spPr>
      </p:pic>
      <p:sp>
        <p:nvSpPr>
          <p:cNvPr id="3" name="文本框 2">
            <a:extLst>
              <a:ext uri="{FF2B5EF4-FFF2-40B4-BE49-F238E27FC236}">
                <a16:creationId xmlns:a16="http://schemas.microsoft.com/office/drawing/2014/main" id="{9933B35B-3DA0-5841-A816-663183BF65C3}"/>
              </a:ext>
            </a:extLst>
          </p:cNvPr>
          <p:cNvSpPr txBox="1"/>
          <p:nvPr/>
        </p:nvSpPr>
        <p:spPr>
          <a:xfrm>
            <a:off x="4670680" y="154152"/>
            <a:ext cx="3401264" cy="584775"/>
          </a:xfrm>
          <a:prstGeom prst="rect">
            <a:avLst/>
          </a:prstGeom>
          <a:noFill/>
        </p:spPr>
        <p:txBody>
          <a:bodyPr wrap="square" rtlCol="0">
            <a:spAutoFit/>
          </a:bodyPr>
          <a:lstStyle/>
          <a:p>
            <a:r>
              <a:rPr lang="en-GB" sz="3200" dirty="0">
                <a:latin typeface="Arial Rounded MT Bold" panose="020F0704030504030204" pitchFamily="34" charset="0"/>
              </a:rPr>
              <a:t>References</a:t>
            </a:r>
          </a:p>
        </p:txBody>
      </p:sp>
      <p:sp>
        <p:nvSpPr>
          <p:cNvPr id="4" name="矩形 3">
            <a:extLst>
              <a:ext uri="{FF2B5EF4-FFF2-40B4-BE49-F238E27FC236}">
                <a16:creationId xmlns:a16="http://schemas.microsoft.com/office/drawing/2014/main" id="{58748032-24B5-FD48-8FED-F112A859E1B9}"/>
              </a:ext>
            </a:extLst>
          </p:cNvPr>
          <p:cNvSpPr/>
          <p:nvPr/>
        </p:nvSpPr>
        <p:spPr>
          <a:xfrm>
            <a:off x="110358" y="893078"/>
            <a:ext cx="12081641" cy="6001643"/>
          </a:xfrm>
          <a:prstGeom prst="rect">
            <a:avLst/>
          </a:prstGeom>
        </p:spPr>
        <p:txBody>
          <a:bodyPr wrap="square">
            <a:spAutoFit/>
          </a:bodyPr>
          <a:lstStyle/>
          <a:p>
            <a:r>
              <a:rPr lang="en-US" altLang="zh-CN" sz="1200" dirty="0">
                <a:latin typeface="Times New Roman" panose="02020603050405020304" pitchFamily="18" charset="0"/>
                <a:cs typeface="Times New Roman" panose="02020603050405020304" pitchFamily="18" charset="0"/>
              </a:rPr>
              <a:t>Ajzen, I. 1991, “The theory of planned behavior”, </a:t>
            </a:r>
            <a:r>
              <a:rPr lang="en-US" altLang="zh-CN" sz="1200" i="1" dirty="0">
                <a:latin typeface="Times New Roman" panose="02020603050405020304" pitchFamily="18" charset="0"/>
                <a:cs typeface="Times New Roman" panose="02020603050405020304" pitchFamily="18" charset="0"/>
              </a:rPr>
              <a:t>Organizational Behavior and Human Decision Process</a:t>
            </a:r>
            <a:r>
              <a:rPr lang="en-US" altLang="zh-CN" sz="1200" dirty="0">
                <a:latin typeface="Times New Roman" panose="02020603050405020304" pitchFamily="18" charset="0"/>
                <a:cs typeface="Times New Roman" panose="02020603050405020304" pitchFamily="18" charset="0"/>
              </a:rPr>
              <a:t>, 50(2), pp. 179-211. </a:t>
            </a:r>
            <a:endParaRPr lang="zh-CN" altLang="zh-CN" sz="1200" dirty="0">
              <a:latin typeface="Times New Roman" panose="02020603050405020304" pitchFamily="18" charset="0"/>
              <a:cs typeface="Times New Roman" panose="02020603050405020304" pitchFamily="18" charset="0"/>
            </a:endParaRPr>
          </a:p>
          <a:p>
            <a:r>
              <a:rPr lang="en-US" altLang="zh-CN" sz="1200" dirty="0">
                <a:latin typeface="Times New Roman" panose="02020603050405020304" pitchFamily="18" charset="0"/>
                <a:cs typeface="Times New Roman" panose="02020603050405020304" pitchFamily="18" charset="0"/>
              </a:rPr>
              <a:t> </a:t>
            </a:r>
            <a:endParaRPr lang="zh-CN" altLang="zh-CN" sz="1200" dirty="0">
              <a:latin typeface="Times New Roman" panose="02020603050405020304" pitchFamily="18" charset="0"/>
              <a:cs typeface="Times New Roman" panose="02020603050405020304" pitchFamily="18" charset="0"/>
            </a:endParaRPr>
          </a:p>
          <a:p>
            <a:r>
              <a:rPr lang="en-US" altLang="zh-CN" sz="1200" dirty="0">
                <a:latin typeface="Times New Roman" panose="02020603050405020304" pitchFamily="18" charset="0"/>
                <a:cs typeface="Times New Roman" panose="02020603050405020304" pitchFamily="18" charset="0"/>
              </a:rPr>
              <a:t>Ajzen, I. 2001, “Attitudes”, </a:t>
            </a:r>
            <a:r>
              <a:rPr lang="en-US" altLang="zh-CN" sz="1200" i="1" dirty="0">
                <a:latin typeface="Times New Roman" panose="02020603050405020304" pitchFamily="18" charset="0"/>
                <a:cs typeface="Times New Roman" panose="02020603050405020304" pitchFamily="18" charset="0"/>
              </a:rPr>
              <a:t>Annual Review of Psychology</a:t>
            </a:r>
            <a:r>
              <a:rPr lang="en-US" altLang="zh-CN" sz="1200" dirty="0">
                <a:latin typeface="Times New Roman" panose="02020603050405020304" pitchFamily="18" charset="0"/>
                <a:cs typeface="Times New Roman" panose="02020603050405020304" pitchFamily="18" charset="0"/>
              </a:rPr>
              <a:t>, 52(1), pp. 27-58.</a:t>
            </a:r>
          </a:p>
          <a:p>
            <a:endParaRPr lang="en-US" altLang="zh-CN" sz="1200" dirty="0">
              <a:latin typeface="Times New Roman" panose="02020603050405020304" pitchFamily="18" charset="0"/>
              <a:cs typeface="Times New Roman" panose="02020603050405020304" pitchFamily="18" charset="0"/>
            </a:endParaRPr>
          </a:p>
          <a:p>
            <a:r>
              <a:rPr lang="en-US" altLang="zh-CN" sz="1200" dirty="0">
                <a:latin typeface="Times New Roman" panose="02020603050405020304" pitchFamily="18" charset="0"/>
                <a:cs typeface="Times New Roman" panose="02020603050405020304" pitchFamily="18" charset="0"/>
              </a:rPr>
              <a:t>Chan &amp; </a:t>
            </a:r>
            <a:r>
              <a:rPr lang="en-US" altLang="zh-CN" sz="1200" dirty="0" err="1">
                <a:latin typeface="Times New Roman" panose="02020603050405020304" pitchFamily="18" charset="0"/>
                <a:cs typeface="Times New Roman" panose="02020603050405020304" pitchFamily="18" charset="0"/>
              </a:rPr>
              <a:t>Guillet</a:t>
            </a:r>
            <a:r>
              <a:rPr lang="en-US" altLang="zh-CN" sz="1200" dirty="0">
                <a:latin typeface="Times New Roman" panose="02020603050405020304" pitchFamily="18" charset="0"/>
                <a:cs typeface="Times New Roman" panose="02020603050405020304" pitchFamily="18" charset="0"/>
              </a:rPr>
              <a:t>, 2011. Investigation of Social Media Marketing: How Does the Hotel Industry in Hong Kong Perform in Marketing on Social Media Websites, Journal of Travel &amp;amp; Tourism Marketing. Available at: </a:t>
            </a:r>
            <a:r>
              <a:rPr lang="en-US" altLang="zh-CN" sz="1200" u="sng" dirty="0">
                <a:latin typeface="Times New Roman" panose="02020603050405020304" pitchFamily="18" charset="0"/>
                <a:cs typeface="Times New Roman" panose="02020603050405020304" pitchFamily="18" charset="0"/>
                <a:hlinkClick r:id="rId3"/>
              </a:rPr>
              <a:t>https://www-tandfonline-com.ezproxy.uwtsd.ac.uk/doi/pdf/10.1080/10548408.2011.571571?needAccess=true&amp;</a:t>
            </a:r>
            <a:r>
              <a:rPr lang="en-US" altLang="zh-CN" sz="1200" u="sng" dirty="0">
                <a:latin typeface="Times New Roman" panose="02020603050405020304" pitchFamily="18" charset="0"/>
                <a:cs typeface="Times New Roman" panose="02020603050405020304" pitchFamily="18" charset="0"/>
              </a:rPr>
              <a:t> </a:t>
            </a:r>
            <a:r>
              <a:rPr lang="en-US" altLang="zh-CN" sz="1200" dirty="0">
                <a:latin typeface="Times New Roman" panose="02020603050405020304" pitchFamily="18" charset="0"/>
                <a:cs typeface="Times New Roman" panose="02020603050405020304" pitchFamily="18" charset="0"/>
              </a:rPr>
              <a:t>[Accessed 26 March 2021].</a:t>
            </a:r>
            <a:endParaRPr lang="zh-CN" altLang="zh-CN" sz="1200" dirty="0">
              <a:latin typeface="Times New Roman" panose="02020603050405020304" pitchFamily="18" charset="0"/>
              <a:cs typeface="Times New Roman" panose="02020603050405020304" pitchFamily="18" charset="0"/>
            </a:endParaRPr>
          </a:p>
          <a:p>
            <a:r>
              <a:rPr lang="en-US" altLang="zh-CN" sz="1200" dirty="0">
                <a:latin typeface="Times New Roman" panose="02020603050405020304" pitchFamily="18" charset="0"/>
                <a:cs typeface="Times New Roman" panose="02020603050405020304" pitchFamily="18" charset="0"/>
              </a:rPr>
              <a:t> </a:t>
            </a:r>
            <a:endParaRPr lang="en-US" altLang="zh-CN" sz="1200" dirty="0">
              <a:latin typeface="Times New Roman" panose="02020603050405020304" pitchFamily="18" charset="0"/>
              <a:ea typeface="宋体" panose="02010600030101010101" pitchFamily="2" charset="-122"/>
              <a:cs typeface="Times New Roman" panose="02020603050405020304" pitchFamily="18" charset="0"/>
            </a:endParaRPr>
          </a:p>
          <a:p>
            <a:pPr algn="just">
              <a:lnSpc>
                <a:spcPct val="150000"/>
              </a:lnSpc>
            </a:pPr>
            <a:r>
              <a:rPr lang="en-US" altLang="zh-CN" sz="1200" dirty="0">
                <a:latin typeface="Times New Roman" panose="02020603050405020304" pitchFamily="18" charset="0"/>
                <a:ea typeface="宋体" panose="02010600030101010101" pitchFamily="2" charset="-122"/>
                <a:cs typeface="Times New Roman" panose="02020603050405020304" pitchFamily="18" charset="0"/>
              </a:rPr>
              <a:t>Di Pietro, L. and </a:t>
            </a:r>
            <a:r>
              <a:rPr lang="en-US" altLang="zh-CN" sz="1200" dirty="0" err="1">
                <a:latin typeface="Times New Roman" panose="02020603050405020304" pitchFamily="18" charset="0"/>
                <a:ea typeface="宋体" panose="02010600030101010101" pitchFamily="2" charset="-122"/>
                <a:cs typeface="Times New Roman" panose="02020603050405020304" pitchFamily="18" charset="0"/>
              </a:rPr>
              <a:t>Pantano</a:t>
            </a:r>
            <a:r>
              <a:rPr lang="en-US" altLang="zh-CN" sz="1200" dirty="0">
                <a:latin typeface="Times New Roman" panose="02020603050405020304" pitchFamily="18" charset="0"/>
                <a:ea typeface="宋体" panose="02010600030101010101" pitchFamily="2" charset="-122"/>
                <a:cs typeface="Times New Roman" panose="02020603050405020304" pitchFamily="18" charset="0"/>
              </a:rPr>
              <a:t>, E., 2012, “An empirical investigation of social network influence on consumer purchasing decision: the case of Facebook”, </a:t>
            </a:r>
            <a:r>
              <a:rPr lang="en-US" altLang="zh-CN" sz="1200" i="1" dirty="0">
                <a:latin typeface="Times New Roman" panose="02020603050405020304" pitchFamily="18" charset="0"/>
                <a:ea typeface="宋体" panose="02010600030101010101" pitchFamily="2" charset="-122"/>
                <a:cs typeface="Times New Roman" panose="02020603050405020304" pitchFamily="18" charset="0"/>
              </a:rPr>
              <a:t>Journal of Direct,</a:t>
            </a:r>
            <a:r>
              <a:rPr lang="en-US" altLang="zh-CN" sz="1200" dirty="0">
                <a:latin typeface="Times New Roman" panose="02020603050405020304" pitchFamily="18" charset="0"/>
                <a:ea typeface="宋体" panose="02010600030101010101" pitchFamily="2" charset="-122"/>
                <a:cs typeface="Times New Roman" panose="02020603050405020304" pitchFamily="18" charset="0"/>
              </a:rPr>
              <a:t> 14(1), pp. 18-29.</a:t>
            </a:r>
          </a:p>
          <a:p>
            <a:pPr algn="just">
              <a:lnSpc>
                <a:spcPct val="150000"/>
              </a:lnSpc>
            </a:pPr>
            <a:endParaRPr lang="en-US" altLang="zh-CN" sz="1200" dirty="0">
              <a:latin typeface="Times New Roman" panose="02020603050405020304" pitchFamily="18" charset="0"/>
              <a:ea typeface="宋体" panose="02010600030101010101" pitchFamily="2" charset="-122"/>
              <a:cs typeface="Times New Roman" panose="02020603050405020304" pitchFamily="18" charset="0"/>
            </a:endParaRPr>
          </a:p>
          <a:p>
            <a:pPr algn="just">
              <a:lnSpc>
                <a:spcPct val="150000"/>
              </a:lnSpc>
            </a:pPr>
            <a:r>
              <a:rPr lang="en-US" altLang="zh-CN" sz="1200" dirty="0" err="1">
                <a:latin typeface="Times New Roman" panose="02020603050405020304" pitchFamily="18" charset="0"/>
                <a:cs typeface="Times New Roman" panose="02020603050405020304" pitchFamily="18" charset="0"/>
              </a:rPr>
              <a:t>Guoqing</a:t>
            </a:r>
            <a:r>
              <a:rPr lang="en-US" altLang="zh-CN" sz="1200" dirty="0">
                <a:latin typeface="Times New Roman" panose="02020603050405020304" pitchFamily="18" charset="0"/>
                <a:cs typeface="Times New Roman" panose="02020603050405020304" pitchFamily="18" charset="0"/>
              </a:rPr>
              <a:t>, G., </a:t>
            </a:r>
            <a:r>
              <a:rPr lang="en-US" altLang="zh-CN" sz="1200" dirty="0" err="1">
                <a:latin typeface="Times New Roman" panose="02020603050405020304" pitchFamily="18" charset="0"/>
                <a:cs typeface="Times New Roman" panose="02020603050405020304" pitchFamily="18" charset="0"/>
              </a:rPr>
              <a:t>Zhongke</a:t>
            </a:r>
            <a:r>
              <a:rPr lang="en-US" altLang="zh-CN" sz="1200" dirty="0">
                <a:latin typeface="Times New Roman" panose="02020603050405020304" pitchFamily="18" charset="0"/>
                <a:cs typeface="Times New Roman" panose="02020603050405020304" pitchFamily="18" charset="0"/>
              </a:rPr>
              <a:t>, Z., Kai, C. and </a:t>
            </a:r>
            <a:r>
              <a:rPr lang="en-US" altLang="zh-CN" sz="1200" dirty="0" err="1">
                <a:latin typeface="Times New Roman" panose="02020603050405020304" pitchFamily="18" charset="0"/>
                <a:cs typeface="Times New Roman" panose="02020603050405020304" pitchFamily="18" charset="0"/>
              </a:rPr>
              <a:t>Xiaofan</a:t>
            </a:r>
            <a:r>
              <a:rPr lang="en-US" altLang="zh-CN" sz="1200" dirty="0">
                <a:latin typeface="Times New Roman" panose="02020603050405020304" pitchFamily="18" charset="0"/>
                <a:cs typeface="Times New Roman" panose="02020603050405020304" pitchFamily="18" charset="0"/>
              </a:rPr>
              <a:t>, W., 2009, “The influence of WOM on consumers’ intention of brand switching: the mediate role of subjective norms”, available at:  </a:t>
            </a:r>
            <a:r>
              <a:rPr lang="en-US" altLang="zh-CN" sz="1200" u="sng" dirty="0">
                <a:latin typeface="Times New Roman" panose="02020603050405020304" pitchFamily="18" charset="0"/>
                <a:cs typeface="Times New Roman" panose="02020603050405020304" pitchFamily="18" charset="0"/>
                <a:hlinkClick r:id="rId4"/>
              </a:rPr>
              <a:t>https://www.researchgate.net/publication/321832168_The_Impact_of_Social_Media_Influencers_on_Purchase_Intention_and_the_Mediation_Effect_of_Customer_Attitude</a:t>
            </a:r>
            <a:r>
              <a:rPr lang="en-US" altLang="zh-CN" sz="1200" dirty="0">
                <a:latin typeface="Times New Roman" panose="02020603050405020304" pitchFamily="18" charset="0"/>
                <a:cs typeface="Times New Roman" panose="02020603050405020304" pitchFamily="18" charset="0"/>
              </a:rPr>
              <a:t>  [Accessed 20 March 2021].</a:t>
            </a:r>
          </a:p>
          <a:p>
            <a:pPr algn="just">
              <a:lnSpc>
                <a:spcPct val="150000"/>
              </a:lnSpc>
            </a:pPr>
            <a:endParaRPr lang="en-US" altLang="zh-CN" sz="1200" dirty="0">
              <a:latin typeface="Times New Roman" panose="02020603050405020304" pitchFamily="18" charset="0"/>
              <a:cs typeface="Times New Roman" panose="02020603050405020304" pitchFamily="18" charset="0"/>
            </a:endParaRPr>
          </a:p>
          <a:p>
            <a:pPr algn="just">
              <a:lnSpc>
                <a:spcPct val="150000"/>
              </a:lnSpc>
            </a:pPr>
            <a:r>
              <a:rPr lang="en" altLang="zh-CN" sz="1200" dirty="0" err="1">
                <a:latin typeface="Times New Roman" panose="02020603050405020304" pitchFamily="18" charset="0"/>
                <a:ea typeface="宋体" panose="02010600030101010101" pitchFamily="2" charset="-122"/>
                <a:cs typeface="Times New Roman" panose="02020603050405020304" pitchFamily="18" charset="0"/>
              </a:rPr>
              <a:t>Leeflang</a:t>
            </a:r>
            <a:r>
              <a:rPr lang="en" altLang="zh-CN" sz="1200" dirty="0">
                <a:latin typeface="Times New Roman" panose="02020603050405020304" pitchFamily="18" charset="0"/>
                <a:ea typeface="宋体" panose="02010600030101010101" pitchFamily="2" charset="-122"/>
                <a:cs typeface="Times New Roman" panose="02020603050405020304" pitchFamily="18" charset="0"/>
              </a:rPr>
              <a:t>, P.S., Verhoef, P.C., </a:t>
            </a:r>
            <a:r>
              <a:rPr lang="en" altLang="zh-CN" sz="1200" dirty="0" err="1">
                <a:latin typeface="Times New Roman" panose="02020603050405020304" pitchFamily="18" charset="0"/>
                <a:ea typeface="宋体" panose="02010600030101010101" pitchFamily="2" charset="-122"/>
                <a:cs typeface="Times New Roman" panose="02020603050405020304" pitchFamily="18" charset="0"/>
              </a:rPr>
              <a:t>Dahlström</a:t>
            </a:r>
            <a:r>
              <a:rPr lang="en" altLang="zh-CN" sz="1200" dirty="0">
                <a:latin typeface="Times New Roman" panose="02020603050405020304" pitchFamily="18" charset="0"/>
                <a:ea typeface="宋体" panose="02010600030101010101" pitchFamily="2" charset="-122"/>
                <a:cs typeface="Times New Roman" panose="02020603050405020304" pitchFamily="18" charset="0"/>
              </a:rPr>
              <a:t>, P. and </a:t>
            </a:r>
            <a:r>
              <a:rPr lang="en" altLang="zh-CN" sz="1200" dirty="0" err="1">
                <a:latin typeface="Times New Roman" panose="02020603050405020304" pitchFamily="18" charset="0"/>
                <a:ea typeface="宋体" panose="02010600030101010101" pitchFamily="2" charset="-122"/>
                <a:cs typeface="Times New Roman" panose="02020603050405020304" pitchFamily="18" charset="0"/>
              </a:rPr>
              <a:t>Freundt</a:t>
            </a:r>
            <a:r>
              <a:rPr lang="en" altLang="zh-CN" sz="1200" dirty="0">
                <a:latin typeface="Times New Roman" panose="02020603050405020304" pitchFamily="18" charset="0"/>
                <a:ea typeface="宋体" panose="02010600030101010101" pitchFamily="2" charset="-122"/>
                <a:cs typeface="Times New Roman" panose="02020603050405020304" pitchFamily="18" charset="0"/>
              </a:rPr>
              <a:t>, T., 2014, “Challenges and solutions </a:t>
            </a:r>
            <a:r>
              <a:rPr lang="en" altLang="zh-CN" sz="1200" dirty="0" err="1">
                <a:latin typeface="Times New Roman" panose="02020603050405020304" pitchFamily="18" charset="0"/>
                <a:ea typeface="宋体" panose="02010600030101010101" pitchFamily="2" charset="-122"/>
                <a:cs typeface="Times New Roman" panose="02020603050405020304" pitchFamily="18" charset="0"/>
              </a:rPr>
              <a:t>formarketing</a:t>
            </a:r>
            <a:r>
              <a:rPr lang="en" altLang="zh-CN" sz="1200" dirty="0">
                <a:latin typeface="Times New Roman" panose="02020603050405020304" pitchFamily="18" charset="0"/>
                <a:ea typeface="宋体" panose="02010600030101010101" pitchFamily="2" charset="-122"/>
                <a:cs typeface="Times New Roman" panose="02020603050405020304" pitchFamily="18" charset="0"/>
              </a:rPr>
              <a:t> in a digital era”, European Management Journal, 32(1), pp. 1-12</a:t>
            </a:r>
          </a:p>
          <a:p>
            <a:pPr algn="just">
              <a:lnSpc>
                <a:spcPct val="150000"/>
              </a:lnSpc>
            </a:pPr>
            <a:endParaRPr lang="en" altLang="zh-CN" sz="1200" dirty="0">
              <a:latin typeface="Times New Roman" panose="02020603050405020304" pitchFamily="18" charset="0"/>
              <a:ea typeface="宋体" panose="02010600030101010101" pitchFamily="2" charset="-122"/>
              <a:cs typeface="Times New Roman" panose="02020603050405020304" pitchFamily="18" charset="0"/>
            </a:endParaRPr>
          </a:p>
          <a:p>
            <a:pPr algn="just">
              <a:lnSpc>
                <a:spcPct val="150000"/>
              </a:lnSpc>
            </a:pPr>
            <a:r>
              <a:rPr lang="en-US" altLang="zh-CN" sz="1200" dirty="0" err="1">
                <a:latin typeface="Times New Roman" panose="02020603050405020304" pitchFamily="18" charset="0"/>
                <a:cs typeface="Times New Roman" panose="02020603050405020304" pitchFamily="18" charset="0"/>
              </a:rPr>
              <a:t>Poepsel</a:t>
            </a:r>
            <a:r>
              <a:rPr lang="en-US" altLang="zh-CN" sz="1200" dirty="0">
                <a:latin typeface="Times New Roman" panose="02020603050405020304" pitchFamily="18" charset="0"/>
                <a:cs typeface="Times New Roman" panose="02020603050405020304" pitchFamily="18" charset="0"/>
              </a:rPr>
              <a:t>, M., 2021. Digital Culture and Social Media. [online] </a:t>
            </a:r>
            <a:r>
              <a:rPr lang="en-US" altLang="zh-CN" sz="1200" dirty="0" err="1">
                <a:latin typeface="Times New Roman" panose="02020603050405020304" pitchFamily="18" charset="0"/>
                <a:cs typeface="Times New Roman" panose="02020603050405020304" pitchFamily="18" charset="0"/>
              </a:rPr>
              <a:t>Press.rebus.community</a:t>
            </a:r>
            <a:r>
              <a:rPr lang="en-US" altLang="zh-CN" sz="1200" dirty="0">
                <a:latin typeface="Times New Roman" panose="02020603050405020304" pitchFamily="18" charset="0"/>
                <a:cs typeface="Times New Roman" panose="02020603050405020304" pitchFamily="18" charset="0"/>
              </a:rPr>
              <a:t>. Available at: </a:t>
            </a:r>
            <a:r>
              <a:rPr lang="en-US" altLang="zh-CN" sz="1200" u="sng" dirty="0">
                <a:latin typeface="Times New Roman" panose="02020603050405020304" pitchFamily="18" charset="0"/>
                <a:cs typeface="Times New Roman" panose="02020603050405020304" pitchFamily="18" charset="0"/>
                <a:hlinkClick r:id="rId5"/>
              </a:rPr>
              <a:t>https://press.rebus.community/mscy/chapter/chapter-2-digital-culture/</a:t>
            </a:r>
            <a:r>
              <a:rPr lang="en-US" altLang="zh-CN" sz="1200" dirty="0">
                <a:latin typeface="Times New Roman" panose="02020603050405020304" pitchFamily="18" charset="0"/>
                <a:cs typeface="Times New Roman" panose="02020603050405020304" pitchFamily="18" charset="0"/>
              </a:rPr>
              <a:t>  [Accessed 14 March 2021].</a:t>
            </a:r>
            <a:endParaRPr lang="en" altLang="zh-CN" sz="1200" dirty="0">
              <a:latin typeface="Times New Roman" panose="02020603050405020304" pitchFamily="18" charset="0"/>
              <a:ea typeface="宋体" panose="02010600030101010101" pitchFamily="2" charset="-122"/>
              <a:cs typeface="Times New Roman" panose="02020603050405020304" pitchFamily="18" charset="0"/>
            </a:endParaRPr>
          </a:p>
          <a:p>
            <a:pPr algn="just">
              <a:lnSpc>
                <a:spcPct val="150000"/>
              </a:lnSpc>
            </a:pPr>
            <a:endParaRPr lang="en" altLang="zh-CN" sz="1200" dirty="0">
              <a:latin typeface="Times New Roman" panose="02020603050405020304" pitchFamily="18" charset="0"/>
              <a:ea typeface="宋体" panose="02010600030101010101" pitchFamily="2" charset="-122"/>
              <a:cs typeface="Times New Roman" panose="02020603050405020304" pitchFamily="18" charset="0"/>
            </a:endParaRPr>
          </a:p>
          <a:p>
            <a:pPr algn="just">
              <a:lnSpc>
                <a:spcPct val="150000"/>
              </a:lnSpc>
            </a:pPr>
            <a:r>
              <a:rPr lang="en-US" altLang="zh-CN" sz="1200" dirty="0" err="1">
                <a:latin typeface="Times New Roman" panose="02020603050405020304" pitchFamily="18" charset="0"/>
                <a:cs typeface="Times New Roman" panose="02020603050405020304" pitchFamily="18" charset="0"/>
              </a:rPr>
              <a:t>Uğur</a:t>
            </a:r>
            <a:r>
              <a:rPr lang="en-US" altLang="zh-CN" sz="1200" dirty="0">
                <a:latin typeface="Times New Roman" panose="02020603050405020304" pitchFamily="18" charset="0"/>
                <a:cs typeface="Times New Roman" panose="02020603050405020304" pitchFamily="18" charset="0"/>
              </a:rPr>
              <a:t>, N. and </a:t>
            </a:r>
            <a:r>
              <a:rPr lang="en-US" altLang="zh-CN" sz="1200" dirty="0" err="1">
                <a:latin typeface="Times New Roman" panose="02020603050405020304" pitchFamily="18" charset="0"/>
                <a:cs typeface="Times New Roman" panose="02020603050405020304" pitchFamily="18" charset="0"/>
              </a:rPr>
              <a:t>Akbıyık</a:t>
            </a:r>
            <a:r>
              <a:rPr lang="en-US" altLang="zh-CN" sz="1200" dirty="0">
                <a:latin typeface="Times New Roman" panose="02020603050405020304" pitchFamily="18" charset="0"/>
                <a:cs typeface="Times New Roman" panose="02020603050405020304" pitchFamily="18" charset="0"/>
              </a:rPr>
              <a:t>, A., 2021. Impacts of COVID-19 on global tourism industry: A cross-regional comparison. [online] Available at:  </a:t>
            </a:r>
            <a:r>
              <a:rPr lang="en-US" altLang="zh-CN" sz="1200" u="sng" dirty="0">
                <a:latin typeface="Times New Roman" panose="02020603050405020304" pitchFamily="18" charset="0"/>
                <a:cs typeface="Times New Roman" panose="02020603050405020304" pitchFamily="18" charset="0"/>
                <a:hlinkClick r:id="rId6"/>
              </a:rPr>
              <a:t>https://www.ncbi.nlm.nih.gov/pmc/articles/PMC7474895/</a:t>
            </a:r>
            <a:r>
              <a:rPr lang="en-US" altLang="zh-CN" sz="1200" dirty="0">
                <a:latin typeface="Times New Roman" panose="02020603050405020304" pitchFamily="18" charset="0"/>
                <a:cs typeface="Times New Roman" panose="02020603050405020304" pitchFamily="18" charset="0"/>
              </a:rPr>
              <a:t> [Accessed 6 March 2021].</a:t>
            </a:r>
          </a:p>
          <a:p>
            <a:pPr algn="just">
              <a:lnSpc>
                <a:spcPct val="150000"/>
              </a:lnSpc>
            </a:pPr>
            <a:endParaRPr lang="en-US" altLang="zh-CN" sz="1200" dirty="0">
              <a:latin typeface="Times New Roman" panose="02020603050405020304" pitchFamily="18" charset="0"/>
              <a:cs typeface="Times New Roman" panose="02020603050405020304" pitchFamily="18" charset="0"/>
            </a:endParaRPr>
          </a:p>
          <a:p>
            <a:r>
              <a:rPr lang="en" altLang="zh-CN" sz="1200" dirty="0" err="1">
                <a:latin typeface="Times New Roman" panose="02020603050405020304" pitchFamily="18" charset="0"/>
                <a:cs typeface="Times New Roman" panose="02020603050405020304" pitchFamily="18" charset="0"/>
              </a:rPr>
              <a:t>Kiráľová</a:t>
            </a:r>
            <a:r>
              <a:rPr lang="en" altLang="zh-CN" sz="1200" dirty="0">
                <a:latin typeface="Times New Roman" panose="02020603050405020304" pitchFamily="18" charset="0"/>
                <a:cs typeface="Times New Roman" panose="02020603050405020304" pitchFamily="18" charset="0"/>
              </a:rPr>
              <a:t>, A. and </a:t>
            </a:r>
            <a:r>
              <a:rPr lang="en" altLang="zh-CN" sz="1200" dirty="0" err="1">
                <a:latin typeface="Times New Roman" panose="02020603050405020304" pitchFamily="18" charset="0"/>
                <a:cs typeface="Times New Roman" panose="02020603050405020304" pitchFamily="18" charset="0"/>
              </a:rPr>
              <a:t>Pavlíčeka</a:t>
            </a:r>
            <a:r>
              <a:rPr lang="en" altLang="zh-CN" sz="1200" dirty="0">
                <a:latin typeface="Times New Roman" panose="02020603050405020304" pitchFamily="18" charset="0"/>
                <a:cs typeface="Times New Roman" panose="02020603050405020304" pitchFamily="18" charset="0"/>
              </a:rPr>
              <a:t>, A., 2015. </a:t>
            </a:r>
            <a:r>
              <a:rPr lang="en" altLang="zh-CN" sz="1200" i="1" dirty="0">
                <a:latin typeface="Times New Roman" panose="02020603050405020304" pitchFamily="18" charset="0"/>
                <a:cs typeface="Times New Roman" panose="02020603050405020304" pitchFamily="18" charset="0"/>
              </a:rPr>
              <a:t>Development of Social Media Strategies in Tourism Destination</a:t>
            </a:r>
            <a:r>
              <a:rPr lang="en" altLang="zh-CN" sz="1200" dirty="0">
                <a:latin typeface="Times New Roman" panose="02020603050405020304" pitchFamily="18" charset="0"/>
                <a:cs typeface="Times New Roman" panose="02020603050405020304" pitchFamily="18" charset="0"/>
              </a:rPr>
              <a:t>. </a:t>
            </a:r>
            <a:r>
              <a:rPr lang="en-US" altLang="zh-CN" sz="1200" dirty="0">
                <a:latin typeface="Times New Roman" panose="02020603050405020304" pitchFamily="18" charset="0"/>
                <a:cs typeface="Times New Roman" panose="02020603050405020304" pitchFamily="18" charset="0"/>
              </a:rPr>
              <a:t>Available at: </a:t>
            </a:r>
            <a:endParaRPr lang="en" altLang="zh-CN" sz="1200" dirty="0">
              <a:latin typeface="Times New Roman" panose="02020603050405020304" pitchFamily="18" charset="0"/>
              <a:cs typeface="Times New Roman" panose="02020603050405020304" pitchFamily="18" charset="0"/>
            </a:endParaRPr>
          </a:p>
          <a:p>
            <a:r>
              <a:rPr lang="en" altLang="zh-CN" sz="1200" dirty="0">
                <a:latin typeface="Times New Roman" panose="02020603050405020304" pitchFamily="18" charset="0"/>
                <a:cs typeface="Times New Roman" panose="02020603050405020304" pitchFamily="18" charset="0"/>
                <a:hlinkClick r:id="rId7"/>
              </a:rPr>
              <a:t>https://www.sciencedirect.com/science/article/pii/S1877042815012719</a:t>
            </a:r>
            <a:r>
              <a:rPr lang="en" altLang="zh-CN" sz="1200" dirty="0">
                <a:latin typeface="Times New Roman" panose="02020603050405020304" pitchFamily="18" charset="0"/>
                <a:cs typeface="Times New Roman" panose="02020603050405020304" pitchFamily="18" charset="0"/>
              </a:rPr>
              <a:t> </a:t>
            </a:r>
            <a:r>
              <a:rPr lang="en-US" altLang="zh-CN" sz="1200" dirty="0">
                <a:latin typeface="Times New Roman" panose="02020603050405020304" pitchFamily="18" charset="0"/>
                <a:cs typeface="Times New Roman" panose="02020603050405020304" pitchFamily="18" charset="0"/>
              </a:rPr>
              <a:t>[Accessed 14 March 2021].</a:t>
            </a:r>
          </a:p>
          <a:p>
            <a:endParaRPr lang="en-US" altLang="zh-CN" sz="1200" dirty="0">
              <a:latin typeface="Times New Roman" panose="02020603050405020304" pitchFamily="18" charset="0"/>
              <a:cs typeface="Times New Roman" panose="02020603050405020304" pitchFamily="18" charset="0"/>
            </a:endParaRPr>
          </a:p>
          <a:p>
            <a:endParaRPr lang="en" altLang="zh-CN" sz="1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37916539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图片 3">
            <a:extLst>
              <a:ext uri="{FF2B5EF4-FFF2-40B4-BE49-F238E27FC236}">
                <a16:creationId xmlns:a16="http://schemas.microsoft.com/office/drawing/2014/main" id="{EDCE5437-1458-6442-AC11-D3B2F89C386F}"/>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1" y="0"/>
            <a:ext cx="12192000" cy="6858000"/>
          </a:xfrm>
          <a:prstGeom prst="rect">
            <a:avLst/>
          </a:prstGeom>
        </p:spPr>
      </p:pic>
      <p:sp>
        <p:nvSpPr>
          <p:cNvPr id="2" name="矩形 1">
            <a:extLst>
              <a:ext uri="{FF2B5EF4-FFF2-40B4-BE49-F238E27FC236}">
                <a16:creationId xmlns:a16="http://schemas.microsoft.com/office/drawing/2014/main" id="{3FD84C54-CFFA-E844-9B0E-1E7FD80E8DD4}"/>
              </a:ext>
            </a:extLst>
          </p:cNvPr>
          <p:cNvSpPr/>
          <p:nvPr/>
        </p:nvSpPr>
        <p:spPr>
          <a:xfrm>
            <a:off x="378371" y="335846"/>
            <a:ext cx="11540359" cy="369332"/>
          </a:xfrm>
          <a:prstGeom prst="rect">
            <a:avLst/>
          </a:prstGeom>
        </p:spPr>
        <p:txBody>
          <a:bodyPr wrap="square">
            <a:spAutoFit/>
          </a:bodyPr>
          <a:lstStyle/>
          <a:p>
            <a:endParaRPr lang="en" altLang="zh-CN" dirty="0"/>
          </a:p>
        </p:txBody>
      </p:sp>
      <p:sp>
        <p:nvSpPr>
          <p:cNvPr id="3" name="矩形 2">
            <a:extLst>
              <a:ext uri="{FF2B5EF4-FFF2-40B4-BE49-F238E27FC236}">
                <a16:creationId xmlns:a16="http://schemas.microsoft.com/office/drawing/2014/main" id="{306C8E43-2F95-F94E-9425-168A76D2A705}"/>
              </a:ext>
            </a:extLst>
          </p:cNvPr>
          <p:cNvSpPr/>
          <p:nvPr/>
        </p:nvSpPr>
        <p:spPr>
          <a:xfrm>
            <a:off x="378371" y="520512"/>
            <a:ext cx="11540359" cy="2862322"/>
          </a:xfrm>
          <a:prstGeom prst="rect">
            <a:avLst/>
          </a:prstGeom>
        </p:spPr>
        <p:txBody>
          <a:bodyPr wrap="square">
            <a:spAutoFit/>
          </a:bodyPr>
          <a:lstStyle/>
          <a:p>
            <a:r>
              <a:rPr lang="en-US" altLang="zh-CN" dirty="0">
                <a:latin typeface="Times New Roman" panose="02020603050405020304" pitchFamily="18" charset="0"/>
                <a:cs typeface="Times New Roman" panose="02020603050405020304" pitchFamily="18" charset="0"/>
              </a:rPr>
              <a:t>Venkatesh, V., Morris, M.G., Davis, G.B. and Davis, F.D. 2003, “User acceptance of information technology: toward a unified view”, </a:t>
            </a:r>
            <a:r>
              <a:rPr lang="en-US" altLang="zh-CN" i="1" dirty="0">
                <a:latin typeface="Times New Roman" panose="02020603050405020304" pitchFamily="18" charset="0"/>
                <a:cs typeface="Times New Roman" panose="02020603050405020304" pitchFamily="18" charset="0"/>
              </a:rPr>
              <a:t>MIS Quarterly, </a:t>
            </a:r>
            <a:r>
              <a:rPr lang="en-US" altLang="zh-CN" dirty="0">
                <a:latin typeface="Times New Roman" panose="02020603050405020304" pitchFamily="18" charset="0"/>
                <a:cs typeface="Times New Roman" panose="02020603050405020304" pitchFamily="18" charset="0"/>
              </a:rPr>
              <a:t>27(3), pp. 425-78.</a:t>
            </a:r>
            <a:endParaRPr lang="zh-CN" altLang="zh-CN" dirty="0">
              <a:latin typeface="Times New Roman" panose="02020603050405020304" pitchFamily="18" charset="0"/>
              <a:cs typeface="Times New Roman" panose="02020603050405020304" pitchFamily="18" charset="0"/>
            </a:endParaRPr>
          </a:p>
          <a:p>
            <a:endParaRPr lang="en-US" altLang="zh-CN" dirty="0">
              <a:latin typeface="Times New Roman" panose="02020603050405020304" pitchFamily="18" charset="0"/>
              <a:cs typeface="Times New Roman" panose="02020603050405020304" pitchFamily="18" charset="0"/>
            </a:endParaRPr>
          </a:p>
          <a:p>
            <a:r>
              <a:rPr lang="en-US" altLang="zh-CN" dirty="0" err="1">
                <a:latin typeface="Times New Roman" panose="02020603050405020304" pitchFamily="18" charset="0"/>
                <a:cs typeface="Times New Roman" panose="02020603050405020304" pitchFamily="18" charset="0"/>
              </a:rPr>
              <a:t>Samiei</a:t>
            </a:r>
            <a:r>
              <a:rPr lang="en-US" altLang="zh-CN" dirty="0">
                <a:latin typeface="Times New Roman" panose="02020603050405020304" pitchFamily="18" charset="0"/>
                <a:cs typeface="Times New Roman" panose="02020603050405020304" pitchFamily="18" charset="0"/>
              </a:rPr>
              <a:t>, 2012. The impact of electronic word of mouth on a tourism destination choice : Testing the theory of planned behavior (TPB) | Emerald Insight. [online] Available at: </a:t>
            </a:r>
            <a:r>
              <a:rPr lang="en-US" altLang="zh-CN" u="sng" dirty="0">
                <a:latin typeface="Times New Roman" panose="02020603050405020304" pitchFamily="18" charset="0"/>
                <a:cs typeface="Times New Roman" panose="02020603050405020304" pitchFamily="18" charset="0"/>
                <a:hlinkClick r:id="rId3"/>
              </a:rPr>
              <a:t>https://www.emerald.com/insight/content/doi/10.1108/10662241211271563/full/html</a:t>
            </a:r>
            <a:r>
              <a:rPr lang="en-US" altLang="zh-CN" dirty="0">
                <a:latin typeface="Times New Roman" panose="02020603050405020304" pitchFamily="18" charset="0"/>
                <a:cs typeface="Times New Roman" panose="02020603050405020304" pitchFamily="18" charset="0"/>
              </a:rPr>
              <a:t> [Accessed 20 March 2021].</a:t>
            </a:r>
            <a:endParaRPr lang="zh-CN" altLang="zh-CN" dirty="0">
              <a:latin typeface="Times New Roman" panose="02020603050405020304" pitchFamily="18" charset="0"/>
              <a:cs typeface="Times New Roman" panose="02020603050405020304" pitchFamily="18" charset="0"/>
            </a:endParaRPr>
          </a:p>
          <a:p>
            <a:endParaRPr lang="en-US" altLang="zh-CN" dirty="0">
              <a:latin typeface="Times New Roman" panose="02020603050405020304" pitchFamily="18" charset="0"/>
              <a:cs typeface="Times New Roman" panose="02020603050405020304" pitchFamily="18" charset="0"/>
            </a:endParaRPr>
          </a:p>
          <a:p>
            <a:endParaRPr lang="en-US" altLang="zh-CN" dirty="0">
              <a:latin typeface="Times New Roman" panose="02020603050405020304" pitchFamily="18" charset="0"/>
              <a:cs typeface="Times New Roman" panose="02020603050405020304" pitchFamily="18" charset="0"/>
            </a:endParaRPr>
          </a:p>
          <a:p>
            <a:r>
              <a:rPr lang="en-US" altLang="zh-CN" dirty="0" err="1">
                <a:latin typeface="Times New Roman" panose="02020603050405020304" pitchFamily="18" charset="0"/>
                <a:cs typeface="Times New Roman" panose="02020603050405020304" pitchFamily="18" charset="0"/>
              </a:rPr>
              <a:t>Schepers</a:t>
            </a:r>
            <a:r>
              <a:rPr lang="en-US" altLang="zh-CN" dirty="0">
                <a:latin typeface="Times New Roman" panose="02020603050405020304" pitchFamily="18" charset="0"/>
                <a:cs typeface="Times New Roman" panose="02020603050405020304" pitchFamily="18" charset="0"/>
              </a:rPr>
              <a:t>, J. and </a:t>
            </a:r>
            <a:r>
              <a:rPr lang="en-US" altLang="zh-CN" dirty="0" err="1">
                <a:latin typeface="Times New Roman" panose="02020603050405020304" pitchFamily="18" charset="0"/>
                <a:cs typeface="Times New Roman" panose="02020603050405020304" pitchFamily="18" charset="0"/>
              </a:rPr>
              <a:t>Wetzels</a:t>
            </a:r>
            <a:r>
              <a:rPr lang="en-US" altLang="zh-CN" dirty="0">
                <a:latin typeface="Times New Roman" panose="02020603050405020304" pitchFamily="18" charset="0"/>
                <a:cs typeface="Times New Roman" panose="02020603050405020304" pitchFamily="18" charset="0"/>
              </a:rPr>
              <a:t>, M., 2007, “A meta-analysis of the technology acceptance model: investigating subjective norm and moderation effects”, </a:t>
            </a:r>
            <a:r>
              <a:rPr lang="en-US" altLang="zh-CN" i="1" dirty="0">
                <a:latin typeface="Times New Roman" panose="02020603050405020304" pitchFamily="18" charset="0"/>
                <a:cs typeface="Times New Roman" panose="02020603050405020304" pitchFamily="18" charset="0"/>
              </a:rPr>
              <a:t>Information &amp; Management,</a:t>
            </a:r>
            <a:r>
              <a:rPr lang="en-US" altLang="zh-CN" dirty="0">
                <a:latin typeface="Times New Roman" panose="02020603050405020304" pitchFamily="18" charset="0"/>
                <a:cs typeface="Times New Roman" panose="02020603050405020304" pitchFamily="18" charset="0"/>
              </a:rPr>
              <a:t> 44(1), pp. 90-103.</a:t>
            </a:r>
            <a:endParaRPr lang="zh-CN" altLang="zh-CN"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71131465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图片 12" descr="图片包含 华美, 男人, 桌子, 年轻&#10;&#10;描述已自动生成">
            <a:extLst>
              <a:ext uri="{FF2B5EF4-FFF2-40B4-BE49-F238E27FC236}">
                <a16:creationId xmlns:a16="http://schemas.microsoft.com/office/drawing/2014/main" id="{8A85541C-229F-C04A-862C-40F36141FB69}"/>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0" name="矩形 9">
            <a:extLst>
              <a:ext uri="{FF2B5EF4-FFF2-40B4-BE49-F238E27FC236}">
                <a16:creationId xmlns:a16="http://schemas.microsoft.com/office/drawing/2014/main" id="{42D58FD2-0B8E-084F-A1AC-48D4BC95C1DC}"/>
              </a:ext>
            </a:extLst>
          </p:cNvPr>
          <p:cNvSpPr/>
          <p:nvPr/>
        </p:nvSpPr>
        <p:spPr>
          <a:xfrm>
            <a:off x="1916745" y="2339158"/>
            <a:ext cx="9668659" cy="1015663"/>
          </a:xfrm>
          <a:prstGeom prst="rect">
            <a:avLst/>
          </a:prstGeom>
        </p:spPr>
        <p:txBody>
          <a:bodyPr wrap="square">
            <a:spAutoFit/>
          </a:bodyPr>
          <a:lstStyle/>
          <a:p>
            <a:r>
              <a:rPr lang="en-US" altLang="zh-CN" sz="6000" dirty="0">
                <a:solidFill>
                  <a:schemeClr val="accent1">
                    <a:lumMod val="75000"/>
                  </a:schemeClr>
                </a:solidFill>
                <a:latin typeface="Times New Roman" panose="02020603050405020304" pitchFamily="18" charset="0"/>
                <a:ea typeface="宋体" panose="02010600030101010101" pitchFamily="2" charset="-122"/>
                <a:cs typeface="Times New Roman" panose="02020603050405020304" pitchFamily="18" charset="0"/>
              </a:rPr>
              <a:t>Thank you for your listing</a:t>
            </a:r>
            <a:endParaRPr lang="zh-CN" altLang="zh-CN" sz="5400" dirty="0">
              <a:solidFill>
                <a:schemeClr val="accent1">
                  <a:lumMod val="75000"/>
                </a:schemeClr>
              </a:solidFill>
              <a:effectLst/>
              <a:latin typeface="Times New Roman" panose="02020603050405020304" pitchFamily="18" charset="0"/>
              <a:ea typeface="宋体" panose="02010600030101010101" pitchFamily="2" charset="-122"/>
              <a:cs typeface="Times New Roman" panose="02020603050405020304" pitchFamily="18" charset="0"/>
            </a:endParaRPr>
          </a:p>
        </p:txBody>
      </p:sp>
      <p:sp>
        <p:nvSpPr>
          <p:cNvPr id="11" name="文本框 10">
            <a:extLst>
              <a:ext uri="{FF2B5EF4-FFF2-40B4-BE49-F238E27FC236}">
                <a16:creationId xmlns:a16="http://schemas.microsoft.com/office/drawing/2014/main" id="{D17A05BF-6952-AE43-987E-9401D87FD537}"/>
              </a:ext>
            </a:extLst>
          </p:cNvPr>
          <p:cNvSpPr txBox="1"/>
          <p:nvPr/>
        </p:nvSpPr>
        <p:spPr>
          <a:xfrm>
            <a:off x="664621" y="5693979"/>
            <a:ext cx="2504248" cy="830997"/>
          </a:xfrm>
          <a:prstGeom prst="rect">
            <a:avLst/>
          </a:prstGeom>
          <a:noFill/>
        </p:spPr>
        <p:txBody>
          <a:bodyPr wrap="square" rtlCol="0">
            <a:spAutoFit/>
          </a:bodyPr>
          <a:lstStyle/>
          <a:p>
            <a:r>
              <a:rPr lang="en-GB" sz="2400" b="1" dirty="0"/>
              <a:t>JUNQIAN</a:t>
            </a:r>
            <a:r>
              <a:rPr lang="zh-CN" altLang="en-US" sz="2400" b="1" dirty="0"/>
              <a:t> </a:t>
            </a:r>
            <a:r>
              <a:rPr lang="en-US" altLang="zh-CN" sz="2400" b="1" dirty="0"/>
              <a:t>DAI</a:t>
            </a:r>
            <a:r>
              <a:rPr lang="zh-CN" altLang="en-US" sz="2400" b="1" dirty="0"/>
              <a:t>  </a:t>
            </a:r>
            <a:endParaRPr lang="en-US" altLang="zh-CN" sz="2400" b="1" dirty="0"/>
          </a:p>
          <a:p>
            <a:r>
              <a:rPr lang="en-GB" sz="2400" b="1" dirty="0" err="1"/>
              <a:t>Regian</a:t>
            </a:r>
            <a:r>
              <a:rPr lang="en-GB" sz="2400" b="1" dirty="0"/>
              <a:t> </a:t>
            </a:r>
            <a:endParaRPr lang="en-US" sz="2400" b="1" dirty="0"/>
          </a:p>
        </p:txBody>
      </p:sp>
    </p:spTree>
    <p:extLst>
      <p:ext uri="{BB962C8B-B14F-4D97-AF65-F5344CB8AC3E}">
        <p14:creationId xmlns:p14="http://schemas.microsoft.com/office/powerpoint/2010/main" val="2258103043"/>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NORDRI TOOLS WATERMARK" val="foqvf2jl"/>
</p:tagLst>
</file>

<file path=ppt/tags/tag2.xml><?xml version="1.0" encoding="utf-8"?>
<p:tagLst xmlns:a="http://schemas.openxmlformats.org/drawingml/2006/main" xmlns:r="http://schemas.openxmlformats.org/officeDocument/2006/relationships" xmlns:p="http://schemas.openxmlformats.org/presentationml/2006/main">
  <p:tag name="NORDRI TOOLS WATERMARK" val="foqvf2jl"/>
</p:tagLst>
</file>

<file path=ppt/tags/tag3.xml><?xml version="1.0" encoding="utf-8"?>
<p:tagLst xmlns:a="http://schemas.openxmlformats.org/drawingml/2006/main" xmlns:r="http://schemas.openxmlformats.org/officeDocument/2006/relationships" xmlns:p="http://schemas.openxmlformats.org/presentationml/2006/main">
  <p:tag name="NORDRI TOOLS WATERMARK" val="foqvf2jl"/>
</p:tagLst>
</file>

<file path=ppt/theme/theme1.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等线"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927</TotalTime>
  <Words>1070</Words>
  <Application>Microsoft Macintosh PowerPoint</Application>
  <PresentationFormat>宽屏</PresentationFormat>
  <Paragraphs>104</Paragraphs>
  <Slides>22</Slides>
  <Notes>0</Notes>
  <HiddenSlides>0</HiddenSlides>
  <MMClips>0</MMClips>
  <ScaleCrop>false</ScaleCrop>
  <HeadingPairs>
    <vt:vector size="6" baseType="variant">
      <vt:variant>
        <vt:lpstr>已用的字体</vt:lpstr>
      </vt:variant>
      <vt:variant>
        <vt:i4>9</vt:i4>
      </vt:variant>
      <vt:variant>
        <vt:lpstr>主题</vt:lpstr>
      </vt:variant>
      <vt:variant>
        <vt:i4>1</vt:i4>
      </vt:variant>
      <vt:variant>
        <vt:lpstr>幻灯片标题</vt:lpstr>
      </vt:variant>
      <vt:variant>
        <vt:i4>22</vt:i4>
      </vt:variant>
    </vt:vector>
  </HeadingPairs>
  <TitlesOfParts>
    <vt:vector size="32" baseType="lpstr">
      <vt:lpstr>等线</vt:lpstr>
      <vt:lpstr>等线 Light</vt:lpstr>
      <vt:lpstr>隶书</vt:lpstr>
      <vt:lpstr>宋体</vt:lpstr>
      <vt:lpstr>Arial</vt:lpstr>
      <vt:lpstr>Arial Rounded MT Bold</vt:lpstr>
      <vt:lpstr>Calibri</vt:lpstr>
      <vt:lpstr>Times New Roman</vt:lpstr>
      <vt:lpstr>Wingdings</vt:lpstr>
      <vt:lpstr>Office 主题​​</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演示文稿</dc:title>
  <dc:creator>安猪啦</dc:creator>
  <cp:lastModifiedBy>Junqian Dai</cp:lastModifiedBy>
  <cp:revision>37</cp:revision>
  <dcterms:created xsi:type="dcterms:W3CDTF">2019-03-12T05:04:07Z</dcterms:created>
  <dcterms:modified xsi:type="dcterms:W3CDTF">2021-03-28T13:52:10Z</dcterms:modified>
</cp:coreProperties>
</file>