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724CFB-B728-60E8-85A8-26A09B78275D}" v="4" dt="2025-01-30T21:17:17.253"/>
    <p1510:client id="{405E9EB3-1A88-706B-AA88-6ED55CACF824}" v="4" dt="2025-01-31T02:35:31.959"/>
    <p1510:client id="{F72BF960-C410-49BB-9B43-97305BC9715B}" v="19" dt="2025-01-30T23:38:04.4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1" d="100"/>
          <a:sy n="71" d="100"/>
        </p:scale>
        <p:origin x="48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canu, Sonia" userId="S::sonia.mocanu@mnscorp.net::c6a54202-e069-4cfb-90c5-0ab9683ebc8c" providerId="AD" clId="Web-{2285DC8F-8A13-6A38-BBAA-19002955F91A}"/>
    <pc:docChg chg="addSld delSld modSld">
      <pc:chgData name="Mocanu, Sonia" userId="S::sonia.mocanu@mnscorp.net::c6a54202-e069-4cfb-90c5-0ab9683ebc8c" providerId="AD" clId="Web-{2285DC8F-8A13-6A38-BBAA-19002955F91A}" dt="2025-01-28T23:39:41.743" v="195" actId="20577"/>
      <pc:docMkLst>
        <pc:docMk/>
      </pc:docMkLst>
      <pc:sldChg chg="addSp modSp mod setBg">
        <pc:chgData name="Mocanu, Sonia" userId="S::sonia.mocanu@mnscorp.net::c6a54202-e069-4cfb-90c5-0ab9683ebc8c" providerId="AD" clId="Web-{2285DC8F-8A13-6A38-BBAA-19002955F91A}" dt="2025-01-28T22:25:23.340" v="0"/>
        <pc:sldMkLst>
          <pc:docMk/>
          <pc:sldMk cId="675449694" sldId="256"/>
        </pc:sldMkLst>
        <pc:spChg chg="mod">
          <ac:chgData name="Mocanu, Sonia" userId="S::sonia.mocanu@mnscorp.net::c6a54202-e069-4cfb-90c5-0ab9683ebc8c" providerId="AD" clId="Web-{2285DC8F-8A13-6A38-BBAA-19002955F91A}" dt="2025-01-28T22:25:23.340" v="0"/>
          <ac:spMkLst>
            <pc:docMk/>
            <pc:sldMk cId="675449694" sldId="256"/>
            <ac:spMk id="2" creationId="{86CF5576-29D3-BD03-D11B-7B8E3219623C}"/>
          </ac:spMkLst>
        </pc:spChg>
        <pc:spChg chg="mod">
          <ac:chgData name="Mocanu, Sonia" userId="S::sonia.mocanu@mnscorp.net::c6a54202-e069-4cfb-90c5-0ab9683ebc8c" providerId="AD" clId="Web-{2285DC8F-8A13-6A38-BBAA-19002955F91A}" dt="2025-01-28T22:25:23.340" v="0"/>
          <ac:spMkLst>
            <pc:docMk/>
            <pc:sldMk cId="675449694" sldId="256"/>
            <ac:spMk id="3" creationId="{1C2F5CB5-D77C-A0C2-01CB-AE50E2DFE4BB}"/>
          </ac:spMkLst>
        </pc:spChg>
        <pc:picChg chg="add">
          <ac:chgData name="Mocanu, Sonia" userId="S::sonia.mocanu@mnscorp.net::c6a54202-e069-4cfb-90c5-0ab9683ebc8c" providerId="AD" clId="Web-{2285DC8F-8A13-6A38-BBAA-19002955F91A}" dt="2025-01-28T22:25:23.340" v="0"/>
          <ac:picMkLst>
            <pc:docMk/>
            <pc:sldMk cId="675449694" sldId="256"/>
            <ac:picMk id="7" creationId="{8E261ADE-AE8E-7232-BE8A-90CA879E629F}"/>
          </ac:picMkLst>
        </pc:picChg>
      </pc:sldChg>
      <pc:sldChg chg="addSp delSp modSp del mod setBg modClrScheme chgLayout">
        <pc:chgData name="Mocanu, Sonia" userId="S::sonia.mocanu@mnscorp.net::c6a54202-e069-4cfb-90c5-0ab9683ebc8c" providerId="AD" clId="Web-{2285DC8F-8A13-6A38-BBAA-19002955F91A}" dt="2025-01-28T22:52:42.216" v="95"/>
        <pc:sldMkLst>
          <pc:docMk/>
          <pc:sldMk cId="3760760720" sldId="257"/>
        </pc:sldMkLst>
      </pc:sldChg>
      <pc:sldChg chg="addSp delSp modSp new mod setBg modClrScheme chgLayout">
        <pc:chgData name="Mocanu, Sonia" userId="S::sonia.mocanu@mnscorp.net::c6a54202-e069-4cfb-90c5-0ab9683ebc8c" providerId="AD" clId="Web-{2285DC8F-8A13-6A38-BBAA-19002955F91A}" dt="2025-01-28T23:32:16.129" v="170" actId="1076"/>
        <pc:sldMkLst>
          <pc:docMk/>
          <pc:sldMk cId="3985805022" sldId="258"/>
        </pc:sldMkLst>
        <pc:spChg chg="mod ord">
          <ac:chgData name="Mocanu, Sonia" userId="S::sonia.mocanu@mnscorp.net::c6a54202-e069-4cfb-90c5-0ab9683ebc8c" providerId="AD" clId="Web-{2285DC8F-8A13-6A38-BBAA-19002955F91A}" dt="2025-01-28T23:31:16.438" v="165" actId="1076"/>
          <ac:spMkLst>
            <pc:docMk/>
            <pc:sldMk cId="3985805022" sldId="258"/>
            <ac:spMk id="2" creationId="{097020AD-84DD-0D90-8215-DC01069D96D7}"/>
          </ac:spMkLst>
        </pc:spChg>
      </pc:sldChg>
      <pc:sldChg chg="addSp modSp new mod modClrScheme chgLayout">
        <pc:chgData name="Mocanu, Sonia" userId="S::sonia.mocanu@mnscorp.net::c6a54202-e069-4cfb-90c5-0ab9683ebc8c" providerId="AD" clId="Web-{2285DC8F-8A13-6A38-BBAA-19002955F91A}" dt="2025-01-28T23:39:41.743" v="195" actId="20577"/>
        <pc:sldMkLst>
          <pc:docMk/>
          <pc:sldMk cId="2135565984" sldId="259"/>
        </pc:sldMkLst>
        <pc:spChg chg="mod ord">
          <ac:chgData name="Mocanu, Sonia" userId="S::sonia.mocanu@mnscorp.net::c6a54202-e069-4cfb-90c5-0ab9683ebc8c" providerId="AD" clId="Web-{2285DC8F-8A13-6A38-BBAA-19002955F91A}" dt="2025-01-28T23:38:39.004" v="187" actId="14100"/>
          <ac:spMkLst>
            <pc:docMk/>
            <pc:sldMk cId="2135565984" sldId="259"/>
            <ac:spMk id="2" creationId="{0082FD9E-04C2-5D4D-4ECF-70F0A193A61F}"/>
          </ac:spMkLst>
        </pc:spChg>
        <pc:spChg chg="add mod ord">
          <ac:chgData name="Mocanu, Sonia" userId="S::sonia.mocanu@mnscorp.net::c6a54202-e069-4cfb-90c5-0ab9683ebc8c" providerId="AD" clId="Web-{2285DC8F-8A13-6A38-BBAA-19002955F91A}" dt="2025-01-28T23:39:28.539" v="193" actId="20577"/>
          <ac:spMkLst>
            <pc:docMk/>
            <pc:sldMk cId="2135565984" sldId="259"/>
            <ac:spMk id="4" creationId="{FF49A681-B491-C5A9-88E0-F81D63597298}"/>
          </ac:spMkLst>
        </pc:spChg>
      </pc:sldChg>
    </pc:docChg>
  </pc:docChgLst>
  <pc:docChgLst>
    <pc:chgData name="Mocanu, Sonia" userId="S::sonia.mocanu@mnscorp.net::c6a54202-e069-4cfb-90c5-0ab9683ebc8c" providerId="AD" clId="Web-{313F845E-4D83-68F9-6A5C-20B4A4142416}"/>
    <pc:docChg chg="modSld">
      <pc:chgData name="Mocanu, Sonia" userId="S::sonia.mocanu@mnscorp.net::c6a54202-e069-4cfb-90c5-0ab9683ebc8c" providerId="AD" clId="Web-{313F845E-4D83-68F9-6A5C-20B4A4142416}" dt="2025-01-31T03:24:33.809" v="0"/>
      <pc:docMkLst>
        <pc:docMk/>
      </pc:docMkLst>
      <pc:sldChg chg="addSp modSp mod setBg">
        <pc:chgData name="Mocanu, Sonia" userId="S::sonia.mocanu@mnscorp.net::c6a54202-e069-4cfb-90c5-0ab9683ebc8c" providerId="AD" clId="Web-{313F845E-4D83-68F9-6A5C-20B4A4142416}" dt="2025-01-31T03:24:33.809" v="0"/>
        <pc:sldMkLst>
          <pc:docMk/>
          <pc:sldMk cId="2511481647" sldId="267"/>
        </pc:sldMkLst>
        <pc:spChg chg="mod ord">
          <ac:chgData name="Mocanu, Sonia" userId="S::sonia.mocanu@mnscorp.net::c6a54202-e069-4cfb-90c5-0ab9683ebc8c" providerId="AD" clId="Web-{313F845E-4D83-68F9-6A5C-20B4A4142416}" dt="2025-01-31T03:24:33.809" v="0"/>
          <ac:spMkLst>
            <pc:docMk/>
            <pc:sldMk cId="2511481647" sldId="267"/>
            <ac:spMk id="2" creationId="{5081C00F-A0AA-C3D6-92C9-C2CD6637CE77}"/>
          </ac:spMkLst>
        </pc:spChg>
        <pc:spChg chg="mod">
          <ac:chgData name="Mocanu, Sonia" userId="S::sonia.mocanu@mnscorp.net::c6a54202-e069-4cfb-90c5-0ab9683ebc8c" providerId="AD" clId="Web-{313F845E-4D83-68F9-6A5C-20B4A4142416}" dt="2025-01-31T03:24:33.809" v="0"/>
          <ac:spMkLst>
            <pc:docMk/>
            <pc:sldMk cId="2511481647" sldId="267"/>
            <ac:spMk id="3" creationId="{37E2E756-7362-A44C-CC24-E63C6FA57CF5}"/>
          </ac:spMkLst>
        </pc:spChg>
        <pc:spChg chg="add">
          <ac:chgData name="Mocanu, Sonia" userId="S::sonia.mocanu@mnscorp.net::c6a54202-e069-4cfb-90c5-0ab9683ebc8c" providerId="AD" clId="Web-{313F845E-4D83-68F9-6A5C-20B4A4142416}" dt="2025-01-31T03:24:33.809" v="0"/>
          <ac:spMkLst>
            <pc:docMk/>
            <pc:sldMk cId="2511481647" sldId="267"/>
            <ac:spMk id="8" creationId="{781BBDC9-2DC6-4959-AC3D-49A5DCB05DA7}"/>
          </ac:spMkLst>
        </pc:spChg>
        <pc:spChg chg="add">
          <ac:chgData name="Mocanu, Sonia" userId="S::sonia.mocanu@mnscorp.net::c6a54202-e069-4cfb-90c5-0ab9683ebc8c" providerId="AD" clId="Web-{313F845E-4D83-68F9-6A5C-20B4A4142416}" dt="2025-01-31T03:24:33.809" v="0"/>
          <ac:spMkLst>
            <pc:docMk/>
            <pc:sldMk cId="2511481647" sldId="267"/>
            <ac:spMk id="10" creationId="{08452CCF-4A27-488A-AAF4-424933CFC925}"/>
          </ac:spMkLst>
        </pc:spChg>
        <pc:spChg chg="add">
          <ac:chgData name="Mocanu, Sonia" userId="S::sonia.mocanu@mnscorp.net::c6a54202-e069-4cfb-90c5-0ab9683ebc8c" providerId="AD" clId="Web-{313F845E-4D83-68F9-6A5C-20B4A4142416}" dt="2025-01-31T03:24:33.809" v="0"/>
          <ac:spMkLst>
            <pc:docMk/>
            <pc:sldMk cId="2511481647" sldId="267"/>
            <ac:spMk id="12" creationId="{4B74BB55-8517-4CFE-9389-81D0E6F81F00}"/>
          </ac:spMkLst>
        </pc:spChg>
        <pc:grpChg chg="add">
          <ac:chgData name="Mocanu, Sonia" userId="S::sonia.mocanu@mnscorp.net::c6a54202-e069-4cfb-90c5-0ab9683ebc8c" providerId="AD" clId="Web-{313F845E-4D83-68F9-6A5C-20B4A4142416}" dt="2025-01-31T03:24:33.809" v="0"/>
          <ac:grpSpMkLst>
            <pc:docMk/>
            <pc:sldMk cId="2511481647" sldId="267"/>
            <ac:grpSpMk id="14" creationId="{543190CD-45FC-4DE0-B596-17D4DE53E972}"/>
          </ac:grpSpMkLst>
        </pc:grpChg>
      </pc:sldChg>
    </pc:docChg>
  </pc:docChgLst>
  <pc:docChgLst>
    <pc:chgData name="Mocanu, Sonia" userId="c6a54202-e069-4cfb-90c5-0ab9683ebc8c" providerId="ADAL" clId="{F72BF960-C410-49BB-9B43-97305BC9715B}"/>
    <pc:docChg chg="undo custSel addSld modSld">
      <pc:chgData name="Mocanu, Sonia" userId="c6a54202-e069-4cfb-90c5-0ab9683ebc8c" providerId="ADAL" clId="{F72BF960-C410-49BB-9B43-97305BC9715B}" dt="2025-01-31T03:15:37.514" v="582" actId="14100"/>
      <pc:docMkLst>
        <pc:docMk/>
      </pc:docMkLst>
      <pc:sldChg chg="addSp delSp modSp mod delAnim modNotesTx">
        <pc:chgData name="Mocanu, Sonia" userId="c6a54202-e069-4cfb-90c5-0ab9683ebc8c" providerId="ADAL" clId="{F72BF960-C410-49BB-9B43-97305BC9715B}" dt="2025-01-30T21:48:24.325" v="395" actId="20577"/>
        <pc:sldMkLst>
          <pc:docMk/>
          <pc:sldMk cId="675449694" sldId="256"/>
        </pc:sldMkLst>
        <pc:spChg chg="mod">
          <ac:chgData name="Mocanu, Sonia" userId="c6a54202-e069-4cfb-90c5-0ab9683ebc8c" providerId="ADAL" clId="{F72BF960-C410-49BB-9B43-97305BC9715B}" dt="2025-01-29T23:50:24.024" v="27" actId="1076"/>
          <ac:spMkLst>
            <pc:docMk/>
            <pc:sldMk cId="675449694" sldId="256"/>
            <ac:spMk id="2" creationId="{86CF5576-29D3-BD03-D11B-7B8E3219623C}"/>
          </ac:spMkLst>
        </pc:spChg>
        <pc:picChg chg="add del mod">
          <ac:chgData name="Mocanu, Sonia" userId="c6a54202-e069-4cfb-90c5-0ab9683ebc8c" providerId="ADAL" clId="{F72BF960-C410-49BB-9B43-97305BC9715B}" dt="2025-01-30T21:47:21.867" v="391" actId="21"/>
          <ac:picMkLst>
            <pc:docMk/>
            <pc:sldMk cId="675449694" sldId="256"/>
            <ac:picMk id="8" creationId="{E72778B0-DB26-AAA9-35A9-81F4DF47FDB0}"/>
          </ac:picMkLst>
        </pc:picChg>
      </pc:sldChg>
      <pc:sldChg chg="addSp delSp modSp mod delAnim modNotesTx">
        <pc:chgData name="Mocanu, Sonia" userId="c6a54202-e069-4cfb-90c5-0ab9683ebc8c" providerId="ADAL" clId="{F72BF960-C410-49BB-9B43-97305BC9715B}" dt="2025-01-30T23:38:04.426" v="519" actId="14100"/>
        <pc:sldMkLst>
          <pc:docMk/>
          <pc:sldMk cId="3985805022" sldId="258"/>
        </pc:sldMkLst>
        <pc:spChg chg="mod">
          <ac:chgData name="Mocanu, Sonia" userId="c6a54202-e069-4cfb-90c5-0ab9683ebc8c" providerId="ADAL" clId="{F72BF960-C410-49BB-9B43-97305BC9715B}" dt="2025-01-29T23:24:30.828" v="17" actId="1076"/>
          <ac:spMkLst>
            <pc:docMk/>
            <pc:sldMk cId="3985805022" sldId="258"/>
            <ac:spMk id="2" creationId="{097020AD-84DD-0D90-8215-DC01069D96D7}"/>
          </ac:spMkLst>
        </pc:spChg>
        <pc:spChg chg="add mod">
          <ac:chgData name="Mocanu, Sonia" userId="c6a54202-e069-4cfb-90c5-0ab9683ebc8c" providerId="ADAL" clId="{F72BF960-C410-49BB-9B43-97305BC9715B}" dt="2025-01-30T00:51:56.102" v="206" actId="20577"/>
          <ac:spMkLst>
            <pc:docMk/>
            <pc:sldMk cId="3985805022" sldId="258"/>
            <ac:spMk id="4" creationId="{CA7A3EFC-A305-7140-339A-F552D27856BD}"/>
          </ac:spMkLst>
        </pc:spChg>
        <pc:picChg chg="del">
          <ac:chgData name="Mocanu, Sonia" userId="c6a54202-e069-4cfb-90c5-0ab9683ebc8c" providerId="ADAL" clId="{F72BF960-C410-49BB-9B43-97305BC9715B}" dt="2025-01-30T23:37:48.728" v="515" actId="478"/>
          <ac:picMkLst>
            <pc:docMk/>
            <pc:sldMk cId="3985805022" sldId="258"/>
            <ac:picMk id="5" creationId="{D18AE216-9348-3ABE-1213-44A756A260BD}"/>
          </ac:picMkLst>
        </pc:picChg>
        <pc:picChg chg="add del mod">
          <ac:chgData name="Mocanu, Sonia" userId="c6a54202-e069-4cfb-90c5-0ab9683ebc8c" providerId="ADAL" clId="{F72BF960-C410-49BB-9B43-97305BC9715B}" dt="2025-01-30T21:47:17.767" v="390" actId="21"/>
          <ac:picMkLst>
            <pc:docMk/>
            <pc:sldMk cId="3985805022" sldId="258"/>
            <ac:picMk id="10" creationId="{5CDD263C-6FD3-9AE2-4F16-F61C5ECFBE9E}"/>
          </ac:picMkLst>
        </pc:picChg>
        <pc:picChg chg="add mod">
          <ac:chgData name="Mocanu, Sonia" userId="c6a54202-e069-4cfb-90c5-0ab9683ebc8c" providerId="ADAL" clId="{F72BF960-C410-49BB-9B43-97305BC9715B}" dt="2025-01-30T23:38:04.426" v="519" actId="14100"/>
          <ac:picMkLst>
            <pc:docMk/>
            <pc:sldMk cId="3985805022" sldId="258"/>
            <ac:picMk id="3074" creationId="{6D57A5DA-8096-8F51-8742-D2402CF6403C}"/>
          </ac:picMkLst>
        </pc:picChg>
      </pc:sldChg>
      <pc:sldChg chg="addSp delSp modSp mod delAnim modNotesTx">
        <pc:chgData name="Mocanu, Sonia" userId="c6a54202-e069-4cfb-90c5-0ab9683ebc8c" providerId="ADAL" clId="{F72BF960-C410-49BB-9B43-97305BC9715B}" dt="2025-01-30T21:48:54.085" v="397" actId="20577"/>
        <pc:sldMkLst>
          <pc:docMk/>
          <pc:sldMk cId="2135565984" sldId="259"/>
        </pc:sldMkLst>
        <pc:spChg chg="mod">
          <ac:chgData name="Mocanu, Sonia" userId="c6a54202-e069-4cfb-90c5-0ab9683ebc8c" providerId="ADAL" clId="{F72BF960-C410-49BB-9B43-97305BC9715B}" dt="2025-01-30T00:19:54.161" v="34" actId="20577"/>
          <ac:spMkLst>
            <pc:docMk/>
            <pc:sldMk cId="2135565984" sldId="259"/>
            <ac:spMk id="2" creationId="{0082FD9E-04C2-5D4D-4ECF-70F0A193A61F}"/>
          </ac:spMkLst>
        </pc:spChg>
        <pc:spChg chg="mod">
          <ac:chgData name="Mocanu, Sonia" userId="c6a54202-e069-4cfb-90c5-0ab9683ebc8c" providerId="ADAL" clId="{F72BF960-C410-49BB-9B43-97305BC9715B}" dt="2025-01-30T00:20:27.139" v="41" actId="790"/>
          <ac:spMkLst>
            <pc:docMk/>
            <pc:sldMk cId="2135565984" sldId="259"/>
            <ac:spMk id="3" creationId="{471A2A66-4A00-0527-5C49-6F8B578CFB83}"/>
          </ac:spMkLst>
        </pc:spChg>
        <pc:spChg chg="mod">
          <ac:chgData name="Mocanu, Sonia" userId="c6a54202-e069-4cfb-90c5-0ab9683ebc8c" providerId="ADAL" clId="{F72BF960-C410-49BB-9B43-97305BC9715B}" dt="2025-01-30T00:50:32.082" v="158" actId="20577"/>
          <ac:spMkLst>
            <pc:docMk/>
            <pc:sldMk cId="2135565984" sldId="259"/>
            <ac:spMk id="4" creationId="{FF49A681-B491-C5A9-88E0-F81D63597298}"/>
          </ac:spMkLst>
        </pc:spChg>
        <pc:picChg chg="add del mod">
          <ac:chgData name="Mocanu, Sonia" userId="c6a54202-e069-4cfb-90c5-0ab9683ebc8c" providerId="ADAL" clId="{F72BF960-C410-49BB-9B43-97305BC9715B}" dt="2025-01-30T21:48:03.097" v="393" actId="21"/>
          <ac:picMkLst>
            <pc:docMk/>
            <pc:sldMk cId="2135565984" sldId="259"/>
            <ac:picMk id="5" creationId="{7193C90D-4D42-65C9-30AA-CDB9A19E259A}"/>
          </ac:picMkLst>
        </pc:picChg>
      </pc:sldChg>
      <pc:sldChg chg="addSp delSp modSp new mod delAnim modAnim">
        <pc:chgData name="Mocanu, Sonia" userId="c6a54202-e069-4cfb-90c5-0ab9683ebc8c" providerId="ADAL" clId="{F72BF960-C410-49BB-9B43-97305BC9715B}" dt="2025-01-30T21:47:47.835" v="392" actId="21"/>
        <pc:sldMkLst>
          <pc:docMk/>
          <pc:sldMk cId="3663903737" sldId="260"/>
        </pc:sldMkLst>
        <pc:spChg chg="mod">
          <ac:chgData name="Mocanu, Sonia" userId="c6a54202-e069-4cfb-90c5-0ab9683ebc8c" providerId="ADAL" clId="{F72BF960-C410-49BB-9B43-97305BC9715B}" dt="2025-01-30T01:15:10.140" v="241" actId="27636"/>
          <ac:spMkLst>
            <pc:docMk/>
            <pc:sldMk cId="3663903737" sldId="260"/>
            <ac:spMk id="2" creationId="{7C93D257-53D6-7DC0-EEFB-E6678A19DF8A}"/>
          </ac:spMkLst>
        </pc:spChg>
        <pc:spChg chg="del">
          <ac:chgData name="Mocanu, Sonia" userId="c6a54202-e069-4cfb-90c5-0ab9683ebc8c" providerId="ADAL" clId="{F72BF960-C410-49BB-9B43-97305BC9715B}" dt="2025-01-30T01:13:51.703" v="219"/>
          <ac:spMkLst>
            <pc:docMk/>
            <pc:sldMk cId="3663903737" sldId="260"/>
            <ac:spMk id="3" creationId="{54B9B366-EFB0-42A7-C2A3-D861DF1A0226}"/>
          </ac:spMkLst>
        </pc:spChg>
        <pc:picChg chg="add mod">
          <ac:chgData name="Mocanu, Sonia" userId="c6a54202-e069-4cfb-90c5-0ab9683ebc8c" providerId="ADAL" clId="{F72BF960-C410-49BB-9B43-97305BC9715B}" dt="2025-01-30T01:13:51.703" v="219"/>
          <ac:picMkLst>
            <pc:docMk/>
            <pc:sldMk cId="3663903737" sldId="260"/>
            <ac:picMk id="4" creationId="{14184B48-067C-707C-1124-5BDCAD387628}"/>
          </ac:picMkLst>
        </pc:picChg>
        <pc:picChg chg="add del mod">
          <ac:chgData name="Mocanu, Sonia" userId="c6a54202-e069-4cfb-90c5-0ab9683ebc8c" providerId="ADAL" clId="{F72BF960-C410-49BB-9B43-97305BC9715B}" dt="2025-01-30T21:47:47.835" v="392" actId="21"/>
          <ac:picMkLst>
            <pc:docMk/>
            <pc:sldMk cId="3663903737" sldId="260"/>
            <ac:picMk id="7" creationId="{713A7189-1D9C-54F9-DE9F-E4A464ED4946}"/>
          </ac:picMkLst>
        </pc:picChg>
      </pc:sldChg>
      <pc:sldChg chg="addSp delSp modSp new mod delAnim">
        <pc:chgData name="Mocanu, Sonia" userId="c6a54202-e069-4cfb-90c5-0ab9683ebc8c" providerId="ADAL" clId="{F72BF960-C410-49BB-9B43-97305BC9715B}" dt="2025-01-30T21:48:15.942" v="394" actId="21"/>
        <pc:sldMkLst>
          <pc:docMk/>
          <pc:sldMk cId="2022771124" sldId="261"/>
        </pc:sldMkLst>
        <pc:spChg chg="mod">
          <ac:chgData name="Mocanu, Sonia" userId="c6a54202-e069-4cfb-90c5-0ab9683ebc8c" providerId="ADAL" clId="{F72BF960-C410-49BB-9B43-97305BC9715B}" dt="2025-01-30T01:17:38.128" v="257" actId="20577"/>
          <ac:spMkLst>
            <pc:docMk/>
            <pc:sldMk cId="2022771124" sldId="261"/>
            <ac:spMk id="2" creationId="{FDF0EC2B-7213-824F-FFB3-C5C2C5F78438}"/>
          </ac:spMkLst>
        </pc:spChg>
        <pc:spChg chg="mod">
          <ac:chgData name="Mocanu, Sonia" userId="c6a54202-e069-4cfb-90c5-0ab9683ebc8c" providerId="ADAL" clId="{F72BF960-C410-49BB-9B43-97305BC9715B}" dt="2025-01-30T01:20:00.465" v="269" actId="14100"/>
          <ac:spMkLst>
            <pc:docMk/>
            <pc:sldMk cId="2022771124" sldId="261"/>
            <ac:spMk id="3" creationId="{38F69C90-A621-64AE-A24C-BC0912524F67}"/>
          </ac:spMkLst>
        </pc:spChg>
        <pc:spChg chg="mod">
          <ac:chgData name="Mocanu, Sonia" userId="c6a54202-e069-4cfb-90c5-0ab9683ebc8c" providerId="ADAL" clId="{F72BF960-C410-49BB-9B43-97305BC9715B}" dt="2025-01-30T01:19:53.978" v="268" actId="27636"/>
          <ac:spMkLst>
            <pc:docMk/>
            <pc:sldMk cId="2022771124" sldId="261"/>
            <ac:spMk id="4" creationId="{08D321EB-7EB1-DC1D-8DE1-C01ECD1BFD65}"/>
          </ac:spMkLst>
        </pc:spChg>
        <pc:picChg chg="add del mod">
          <ac:chgData name="Mocanu, Sonia" userId="c6a54202-e069-4cfb-90c5-0ab9683ebc8c" providerId="ADAL" clId="{F72BF960-C410-49BB-9B43-97305BC9715B}" dt="2025-01-30T21:48:15.942" v="394" actId="21"/>
          <ac:picMkLst>
            <pc:docMk/>
            <pc:sldMk cId="2022771124" sldId="261"/>
            <ac:picMk id="7" creationId="{02F2C7C6-2E01-8859-0A6F-76240BC6CE27}"/>
          </ac:picMkLst>
        </pc:picChg>
      </pc:sldChg>
      <pc:sldChg chg="modSp new mod">
        <pc:chgData name="Mocanu, Sonia" userId="c6a54202-e069-4cfb-90c5-0ab9683ebc8c" providerId="ADAL" clId="{F72BF960-C410-49BB-9B43-97305BC9715B}" dt="2025-01-30T02:28:35.230" v="385" actId="14100"/>
        <pc:sldMkLst>
          <pc:docMk/>
          <pc:sldMk cId="3860724225" sldId="262"/>
        </pc:sldMkLst>
        <pc:spChg chg="mod">
          <ac:chgData name="Mocanu, Sonia" userId="c6a54202-e069-4cfb-90c5-0ab9683ebc8c" providerId="ADAL" clId="{F72BF960-C410-49BB-9B43-97305BC9715B}" dt="2025-01-30T02:04:53.965" v="336"/>
          <ac:spMkLst>
            <pc:docMk/>
            <pc:sldMk cId="3860724225" sldId="262"/>
            <ac:spMk id="2" creationId="{681F1449-AE49-3870-1B11-CD08BACF8150}"/>
          </ac:spMkLst>
        </pc:spChg>
        <pc:spChg chg="mod">
          <ac:chgData name="Mocanu, Sonia" userId="c6a54202-e069-4cfb-90c5-0ab9683ebc8c" providerId="ADAL" clId="{F72BF960-C410-49BB-9B43-97305BC9715B}" dt="2025-01-30T02:28:29.339" v="382" actId="27636"/>
          <ac:spMkLst>
            <pc:docMk/>
            <pc:sldMk cId="3860724225" sldId="262"/>
            <ac:spMk id="3" creationId="{3623CA4B-C8B0-B769-844C-F18791C9CFD4}"/>
          </ac:spMkLst>
        </pc:spChg>
        <pc:spChg chg="mod">
          <ac:chgData name="Mocanu, Sonia" userId="c6a54202-e069-4cfb-90c5-0ab9683ebc8c" providerId="ADAL" clId="{F72BF960-C410-49BB-9B43-97305BC9715B}" dt="2025-01-30T02:28:35.230" v="385" actId="14100"/>
          <ac:spMkLst>
            <pc:docMk/>
            <pc:sldMk cId="3860724225" sldId="262"/>
            <ac:spMk id="4" creationId="{0F30ABA1-EFFE-7474-732E-2C78F1C6E7A8}"/>
          </ac:spMkLst>
        </pc:spChg>
      </pc:sldChg>
      <pc:sldChg chg="addSp delSp modSp new mod modClrScheme chgLayout">
        <pc:chgData name="Mocanu, Sonia" userId="c6a54202-e069-4cfb-90c5-0ab9683ebc8c" providerId="ADAL" clId="{F72BF960-C410-49BB-9B43-97305BC9715B}" dt="2025-01-30T23:34:38.019" v="514" actId="1076"/>
        <pc:sldMkLst>
          <pc:docMk/>
          <pc:sldMk cId="2014915528" sldId="263"/>
        </pc:sldMkLst>
        <pc:spChg chg="del mod ord">
          <ac:chgData name="Mocanu, Sonia" userId="c6a54202-e069-4cfb-90c5-0ab9683ebc8c" providerId="ADAL" clId="{F72BF960-C410-49BB-9B43-97305BC9715B}" dt="2025-01-30T02:27:44.676" v="342" actId="700"/>
          <ac:spMkLst>
            <pc:docMk/>
            <pc:sldMk cId="2014915528" sldId="263"/>
            <ac:spMk id="2" creationId="{325DE39E-9693-6A0D-6D82-42402D3C8628}"/>
          </ac:spMkLst>
        </pc:spChg>
        <pc:spChg chg="del mod ord">
          <ac:chgData name="Mocanu, Sonia" userId="c6a54202-e069-4cfb-90c5-0ab9683ebc8c" providerId="ADAL" clId="{F72BF960-C410-49BB-9B43-97305BC9715B}" dt="2025-01-30T02:27:44.676" v="342" actId="700"/>
          <ac:spMkLst>
            <pc:docMk/>
            <pc:sldMk cId="2014915528" sldId="263"/>
            <ac:spMk id="3" creationId="{3B85C67E-CEAF-7BF5-D0C3-92230F0F34B2}"/>
          </ac:spMkLst>
        </pc:spChg>
        <pc:spChg chg="del">
          <ac:chgData name="Mocanu, Sonia" userId="c6a54202-e069-4cfb-90c5-0ab9683ebc8c" providerId="ADAL" clId="{F72BF960-C410-49BB-9B43-97305BC9715B}" dt="2025-01-30T02:27:44.676" v="342" actId="700"/>
          <ac:spMkLst>
            <pc:docMk/>
            <pc:sldMk cId="2014915528" sldId="263"/>
            <ac:spMk id="4" creationId="{76740F6B-C270-8547-DD0D-B1699F1FDFF7}"/>
          </ac:spMkLst>
        </pc:spChg>
        <pc:spChg chg="add mod ord">
          <ac:chgData name="Mocanu, Sonia" userId="c6a54202-e069-4cfb-90c5-0ab9683ebc8c" providerId="ADAL" clId="{F72BF960-C410-49BB-9B43-97305BC9715B}" dt="2025-01-30T02:28:13.388" v="374" actId="20577"/>
          <ac:spMkLst>
            <pc:docMk/>
            <pc:sldMk cId="2014915528" sldId="263"/>
            <ac:spMk id="5" creationId="{D6C4FFDF-652F-E8C6-3D29-8EEDA97241E3}"/>
          </ac:spMkLst>
        </pc:spChg>
        <pc:spChg chg="add mod ord">
          <ac:chgData name="Mocanu, Sonia" userId="c6a54202-e069-4cfb-90c5-0ab9683ebc8c" providerId="ADAL" clId="{F72BF960-C410-49BB-9B43-97305BC9715B}" dt="2025-01-30T21:53:46.069" v="424" actId="20577"/>
          <ac:spMkLst>
            <pc:docMk/>
            <pc:sldMk cId="2014915528" sldId="263"/>
            <ac:spMk id="6" creationId="{9F6F1231-281D-976A-C29E-2B6370EC260F}"/>
          </ac:spMkLst>
        </pc:spChg>
        <pc:picChg chg="add mod">
          <ac:chgData name="Mocanu, Sonia" userId="c6a54202-e069-4cfb-90c5-0ab9683ebc8c" providerId="ADAL" clId="{F72BF960-C410-49BB-9B43-97305BC9715B}" dt="2025-01-30T23:30:57.671" v="510" actId="14100"/>
          <ac:picMkLst>
            <pc:docMk/>
            <pc:sldMk cId="2014915528" sldId="263"/>
            <ac:picMk id="2" creationId="{3DA50FF3-561D-FBAC-2D52-9BC1ED714A2C}"/>
          </ac:picMkLst>
        </pc:picChg>
        <pc:picChg chg="add mod">
          <ac:chgData name="Mocanu, Sonia" userId="c6a54202-e069-4cfb-90c5-0ab9683ebc8c" providerId="ADAL" clId="{F72BF960-C410-49BB-9B43-97305BC9715B}" dt="2025-01-30T23:34:38.019" v="514" actId="1076"/>
          <ac:picMkLst>
            <pc:docMk/>
            <pc:sldMk cId="2014915528" sldId="263"/>
            <ac:picMk id="3" creationId="{E4716AE5-D2C3-95D2-A39F-79261AD259F4}"/>
          </ac:picMkLst>
        </pc:picChg>
      </pc:sldChg>
      <pc:sldChg chg="addSp delSp modSp new mod modClrScheme chgLayout">
        <pc:chgData name="Mocanu, Sonia" userId="c6a54202-e069-4cfb-90c5-0ab9683ebc8c" providerId="ADAL" clId="{F72BF960-C410-49BB-9B43-97305BC9715B}" dt="2025-01-30T22:00:06.794" v="465" actId="20577"/>
        <pc:sldMkLst>
          <pc:docMk/>
          <pc:sldMk cId="1185973678" sldId="264"/>
        </pc:sldMkLst>
        <pc:spChg chg="del mod ord">
          <ac:chgData name="Mocanu, Sonia" userId="c6a54202-e069-4cfb-90c5-0ab9683ebc8c" providerId="ADAL" clId="{F72BF960-C410-49BB-9B43-97305BC9715B}" dt="2025-01-30T21:51:36.893" v="407" actId="700"/>
          <ac:spMkLst>
            <pc:docMk/>
            <pc:sldMk cId="1185973678" sldId="264"/>
            <ac:spMk id="2" creationId="{A51916B0-D35C-8612-8500-4710161BD84E}"/>
          </ac:spMkLst>
        </pc:spChg>
        <pc:spChg chg="add del mod ord">
          <ac:chgData name="Mocanu, Sonia" userId="c6a54202-e069-4cfb-90c5-0ab9683ebc8c" providerId="ADAL" clId="{F72BF960-C410-49BB-9B43-97305BC9715B}" dt="2025-01-30T21:51:36.893" v="407" actId="700"/>
          <ac:spMkLst>
            <pc:docMk/>
            <pc:sldMk cId="1185973678" sldId="264"/>
            <ac:spMk id="3" creationId="{272BFCB7-6977-394D-9B66-0F50AD203E90}"/>
          </ac:spMkLst>
        </pc:spChg>
        <pc:spChg chg="add del mod ord">
          <ac:chgData name="Mocanu, Sonia" userId="c6a54202-e069-4cfb-90c5-0ab9683ebc8c" providerId="ADAL" clId="{F72BF960-C410-49BB-9B43-97305BC9715B}" dt="2025-01-30T21:51:45.812" v="408" actId="700"/>
          <ac:spMkLst>
            <pc:docMk/>
            <pc:sldMk cId="1185973678" sldId="264"/>
            <ac:spMk id="5" creationId="{C5D9DF33-0A9E-2AE5-FEE5-5D5677017D0B}"/>
          </ac:spMkLst>
        </pc:spChg>
        <pc:spChg chg="add del mod ord">
          <ac:chgData name="Mocanu, Sonia" userId="c6a54202-e069-4cfb-90c5-0ab9683ebc8c" providerId="ADAL" clId="{F72BF960-C410-49BB-9B43-97305BC9715B}" dt="2025-01-30T21:51:45.812" v="408" actId="700"/>
          <ac:spMkLst>
            <pc:docMk/>
            <pc:sldMk cId="1185973678" sldId="264"/>
            <ac:spMk id="6" creationId="{0CFCD6CA-B23A-2567-FDFC-FD49DE7C1D04}"/>
          </ac:spMkLst>
        </pc:spChg>
        <pc:spChg chg="add mod ord">
          <ac:chgData name="Mocanu, Sonia" userId="c6a54202-e069-4cfb-90c5-0ab9683ebc8c" providerId="ADAL" clId="{F72BF960-C410-49BB-9B43-97305BC9715B}" dt="2025-01-30T22:00:06.794" v="465" actId="20577"/>
          <ac:spMkLst>
            <pc:docMk/>
            <pc:sldMk cId="1185973678" sldId="264"/>
            <ac:spMk id="7" creationId="{8392C170-2D47-3985-B4F9-95809EBF999D}"/>
          </ac:spMkLst>
        </pc:spChg>
        <pc:spChg chg="add del mod ord">
          <ac:chgData name="Mocanu, Sonia" userId="c6a54202-e069-4cfb-90c5-0ab9683ebc8c" providerId="ADAL" clId="{F72BF960-C410-49BB-9B43-97305BC9715B}" dt="2025-01-30T21:51:51.320" v="409"/>
          <ac:spMkLst>
            <pc:docMk/>
            <pc:sldMk cId="1185973678" sldId="264"/>
            <ac:spMk id="8" creationId="{BA86E531-6203-5F7E-35C6-2B0FAD9E9C7A}"/>
          </ac:spMkLst>
        </pc:spChg>
        <pc:graphicFrameChg chg="add mod modGraphic">
          <ac:chgData name="Mocanu, Sonia" userId="c6a54202-e069-4cfb-90c5-0ab9683ebc8c" providerId="ADAL" clId="{F72BF960-C410-49BB-9B43-97305BC9715B}" dt="2025-01-30T21:50:53.510" v="406"/>
          <ac:graphicFrameMkLst>
            <pc:docMk/>
            <pc:sldMk cId="1185973678" sldId="264"/>
            <ac:graphicFrameMk id="4" creationId="{1090431B-D009-8B03-E4CF-2435298B46CD}"/>
          </ac:graphicFrameMkLst>
        </pc:graphicFrameChg>
        <pc:graphicFrameChg chg="add mod modGraphic">
          <ac:chgData name="Mocanu, Sonia" userId="c6a54202-e069-4cfb-90c5-0ab9683ebc8c" providerId="ADAL" clId="{F72BF960-C410-49BB-9B43-97305BC9715B}" dt="2025-01-30T21:54:22.275" v="429" actId="207"/>
          <ac:graphicFrameMkLst>
            <pc:docMk/>
            <pc:sldMk cId="1185973678" sldId="264"/>
            <ac:graphicFrameMk id="9" creationId="{8D018FEB-DE7F-8254-5820-B3D89C2C427E}"/>
          </ac:graphicFrameMkLst>
        </pc:graphicFrameChg>
      </pc:sldChg>
      <pc:sldChg chg="addSp delSp modSp new mod">
        <pc:chgData name="Mocanu, Sonia" userId="c6a54202-e069-4cfb-90c5-0ab9683ebc8c" providerId="ADAL" clId="{F72BF960-C410-49BB-9B43-97305BC9715B}" dt="2025-01-30T22:16:39.492" v="507" actId="14100"/>
        <pc:sldMkLst>
          <pc:docMk/>
          <pc:sldMk cId="439293961" sldId="265"/>
        </pc:sldMkLst>
        <pc:spChg chg="mod">
          <ac:chgData name="Mocanu, Sonia" userId="c6a54202-e069-4cfb-90c5-0ab9683ebc8c" providerId="ADAL" clId="{F72BF960-C410-49BB-9B43-97305BC9715B}" dt="2025-01-30T22:06:44.067" v="504" actId="1076"/>
          <ac:spMkLst>
            <pc:docMk/>
            <pc:sldMk cId="439293961" sldId="265"/>
            <ac:spMk id="2" creationId="{66DA7083-A5C7-DD4C-9FF7-65E8CAA3D544}"/>
          </ac:spMkLst>
        </pc:spChg>
        <pc:spChg chg="del mod">
          <ac:chgData name="Mocanu, Sonia" userId="c6a54202-e069-4cfb-90c5-0ab9683ebc8c" providerId="ADAL" clId="{F72BF960-C410-49BB-9B43-97305BC9715B}" dt="2025-01-30T22:06:28.541" v="503"/>
          <ac:spMkLst>
            <pc:docMk/>
            <pc:sldMk cId="439293961" sldId="265"/>
            <ac:spMk id="3" creationId="{5E1932F8-30BA-5185-44C1-7D6AAC7E39FB}"/>
          </ac:spMkLst>
        </pc:spChg>
        <pc:spChg chg="add mod">
          <ac:chgData name="Mocanu, Sonia" userId="c6a54202-e069-4cfb-90c5-0ab9683ebc8c" providerId="ADAL" clId="{F72BF960-C410-49BB-9B43-97305BC9715B}" dt="2025-01-30T22:06:28.541" v="503"/>
          <ac:spMkLst>
            <pc:docMk/>
            <pc:sldMk cId="439293961" sldId="265"/>
            <ac:spMk id="4" creationId="{010B038E-8B40-B31E-487F-97C6593F8767}"/>
          </ac:spMkLst>
        </pc:spChg>
        <pc:picChg chg="add mod">
          <ac:chgData name="Mocanu, Sonia" userId="c6a54202-e069-4cfb-90c5-0ab9683ebc8c" providerId="ADAL" clId="{F72BF960-C410-49BB-9B43-97305BC9715B}" dt="2025-01-30T22:16:39.492" v="507" actId="14100"/>
          <ac:picMkLst>
            <pc:docMk/>
            <pc:sldMk cId="439293961" sldId="265"/>
            <ac:picMk id="5" creationId="{100C1ACC-8C51-74EF-DBA9-7E85B932E3C6}"/>
          </ac:picMkLst>
        </pc:picChg>
      </pc:sldChg>
      <pc:sldChg chg="modSp new mod">
        <pc:chgData name="Mocanu, Sonia" userId="c6a54202-e069-4cfb-90c5-0ab9683ebc8c" providerId="ADAL" clId="{F72BF960-C410-49BB-9B43-97305BC9715B}" dt="2025-01-31T00:31:14.015" v="543" actId="27636"/>
        <pc:sldMkLst>
          <pc:docMk/>
          <pc:sldMk cId="3790024628" sldId="266"/>
        </pc:sldMkLst>
        <pc:spChg chg="mod">
          <ac:chgData name="Mocanu, Sonia" userId="c6a54202-e069-4cfb-90c5-0ab9683ebc8c" providerId="ADAL" clId="{F72BF960-C410-49BB-9B43-97305BC9715B}" dt="2025-01-31T00:31:08.953" v="541" actId="1076"/>
          <ac:spMkLst>
            <pc:docMk/>
            <pc:sldMk cId="3790024628" sldId="266"/>
            <ac:spMk id="2" creationId="{D94F83CA-BC81-DB45-5C6B-D0954AB6862A}"/>
          </ac:spMkLst>
        </pc:spChg>
        <pc:spChg chg="mod">
          <ac:chgData name="Mocanu, Sonia" userId="c6a54202-e069-4cfb-90c5-0ab9683ebc8c" providerId="ADAL" clId="{F72BF960-C410-49BB-9B43-97305BC9715B}" dt="2025-01-31T00:31:14.015" v="543" actId="27636"/>
          <ac:spMkLst>
            <pc:docMk/>
            <pc:sldMk cId="3790024628" sldId="266"/>
            <ac:spMk id="3" creationId="{7677389D-B855-3CD6-54B2-3D8183022793}"/>
          </ac:spMkLst>
        </pc:spChg>
      </pc:sldChg>
      <pc:sldChg chg="modSp new mod">
        <pc:chgData name="Mocanu, Sonia" userId="c6a54202-e069-4cfb-90c5-0ab9683ebc8c" providerId="ADAL" clId="{F72BF960-C410-49BB-9B43-97305BC9715B}" dt="2025-01-31T03:15:37.514" v="582" actId="14100"/>
        <pc:sldMkLst>
          <pc:docMk/>
          <pc:sldMk cId="2511481647" sldId="267"/>
        </pc:sldMkLst>
        <pc:spChg chg="mod">
          <ac:chgData name="Mocanu, Sonia" userId="c6a54202-e069-4cfb-90c5-0ab9683ebc8c" providerId="ADAL" clId="{F72BF960-C410-49BB-9B43-97305BC9715B}" dt="2025-01-31T03:07:35.158" v="566" actId="1076"/>
          <ac:spMkLst>
            <pc:docMk/>
            <pc:sldMk cId="2511481647" sldId="267"/>
            <ac:spMk id="2" creationId="{5081C00F-A0AA-C3D6-92C9-C2CD6637CE77}"/>
          </ac:spMkLst>
        </pc:spChg>
        <pc:spChg chg="mod">
          <ac:chgData name="Mocanu, Sonia" userId="c6a54202-e069-4cfb-90c5-0ab9683ebc8c" providerId="ADAL" clId="{F72BF960-C410-49BB-9B43-97305BC9715B}" dt="2025-01-31T03:15:37.514" v="582" actId="14100"/>
          <ac:spMkLst>
            <pc:docMk/>
            <pc:sldMk cId="2511481647" sldId="267"/>
            <ac:spMk id="3" creationId="{37E2E756-7362-A44C-CC24-E63C6FA57CF5}"/>
          </ac:spMkLst>
        </pc:spChg>
      </pc:sldChg>
    </pc:docChg>
  </pc:docChgLst>
  <pc:docChgLst>
    <pc:chgData name="Mocanu, Sonia" userId="S::sonia.mocanu@mnscorp.net::c6a54202-e069-4cfb-90c5-0ab9683ebc8c" providerId="AD" clId="Web-{405E9EB3-1A88-706B-AA88-6ED55CACF824}"/>
    <pc:docChg chg="modSld">
      <pc:chgData name="Mocanu, Sonia" userId="S::sonia.mocanu@mnscorp.net::c6a54202-e069-4cfb-90c5-0ab9683ebc8c" providerId="AD" clId="Web-{405E9EB3-1A88-706B-AA88-6ED55CACF824}" dt="2025-01-31T02:37:05.041" v="18"/>
      <pc:docMkLst>
        <pc:docMk/>
      </pc:docMkLst>
      <pc:sldChg chg="addSp delSp modSp mod setBg setClrOvrMap">
        <pc:chgData name="Mocanu, Sonia" userId="S::sonia.mocanu@mnscorp.net::c6a54202-e069-4cfb-90c5-0ab9683ebc8c" providerId="AD" clId="Web-{405E9EB3-1A88-706B-AA88-6ED55CACF824}" dt="2025-01-31T02:34:08.236" v="0"/>
        <pc:sldMkLst>
          <pc:docMk/>
          <pc:sldMk cId="675449694" sldId="256"/>
        </pc:sldMkLst>
        <pc:spChg chg="mod">
          <ac:chgData name="Mocanu, Sonia" userId="S::sonia.mocanu@mnscorp.net::c6a54202-e069-4cfb-90c5-0ab9683ebc8c" providerId="AD" clId="Web-{405E9EB3-1A88-706B-AA88-6ED55CACF824}" dt="2025-01-31T02:34:08.236" v="0"/>
          <ac:spMkLst>
            <pc:docMk/>
            <pc:sldMk cId="675449694" sldId="256"/>
            <ac:spMk id="2" creationId="{86CF5576-29D3-BD03-D11B-7B8E3219623C}"/>
          </ac:spMkLst>
        </pc:spChg>
        <pc:spChg chg="mod">
          <ac:chgData name="Mocanu, Sonia" userId="S::sonia.mocanu@mnscorp.net::c6a54202-e069-4cfb-90c5-0ab9683ebc8c" providerId="AD" clId="Web-{405E9EB3-1A88-706B-AA88-6ED55CACF824}" dt="2025-01-31T02:34:08.236" v="0"/>
          <ac:spMkLst>
            <pc:docMk/>
            <pc:sldMk cId="675449694" sldId="256"/>
            <ac:spMk id="3" creationId="{1C2F5CB5-D77C-A0C2-01CB-AE50E2DFE4BB}"/>
          </ac:spMkLst>
        </pc:spChg>
        <pc:spChg chg="del">
          <ac:chgData name="Mocanu, Sonia" userId="S::sonia.mocanu@mnscorp.net::c6a54202-e069-4cfb-90c5-0ab9683ebc8c" providerId="AD" clId="Web-{405E9EB3-1A88-706B-AA88-6ED55CACF824}" dt="2025-01-31T02:34:08.236" v="0"/>
          <ac:spMkLst>
            <pc:docMk/>
            <pc:sldMk cId="675449694" sldId="256"/>
            <ac:spMk id="10" creationId="{762362DE-7747-4D8B-99FA-8E36F0B15FF7}"/>
          </ac:spMkLst>
        </pc:spChg>
        <pc:spChg chg="add">
          <ac:chgData name="Mocanu, Sonia" userId="S::sonia.mocanu@mnscorp.net::c6a54202-e069-4cfb-90c5-0ab9683ebc8c" providerId="AD" clId="Web-{405E9EB3-1A88-706B-AA88-6ED55CACF824}" dt="2025-01-31T02:34:08.236" v="0"/>
          <ac:spMkLst>
            <pc:docMk/>
            <pc:sldMk cId="675449694" sldId="256"/>
            <ac:spMk id="22" creationId="{DF17025D-0558-4BB1-932D-D407F5BDCAB8}"/>
          </ac:spMkLst>
        </pc:spChg>
        <pc:spChg chg="add">
          <ac:chgData name="Mocanu, Sonia" userId="S::sonia.mocanu@mnscorp.net::c6a54202-e069-4cfb-90c5-0ab9683ebc8c" providerId="AD" clId="Web-{405E9EB3-1A88-706B-AA88-6ED55CACF824}" dt="2025-01-31T02:34:08.236" v="0"/>
          <ac:spMkLst>
            <pc:docMk/>
            <pc:sldMk cId="675449694" sldId="256"/>
            <ac:spMk id="24" creationId="{23897308-2491-4C39-B764-46DCD1CAD321}"/>
          </ac:spMkLst>
        </pc:spChg>
        <pc:grpChg chg="del">
          <ac:chgData name="Mocanu, Sonia" userId="S::sonia.mocanu@mnscorp.net::c6a54202-e069-4cfb-90c5-0ab9683ebc8c" providerId="AD" clId="Web-{405E9EB3-1A88-706B-AA88-6ED55CACF824}" dt="2025-01-31T02:34:08.236" v="0"/>
          <ac:grpSpMkLst>
            <pc:docMk/>
            <pc:sldMk cId="675449694" sldId="256"/>
            <ac:grpSpMk id="12" creationId="{25123E6E-F713-4254-A6BF-358CC8EC6C95}"/>
          </ac:grpSpMkLst>
        </pc:grpChg>
        <pc:grpChg chg="add">
          <ac:chgData name="Mocanu, Sonia" userId="S::sonia.mocanu@mnscorp.net::c6a54202-e069-4cfb-90c5-0ab9683ebc8c" providerId="AD" clId="Web-{405E9EB3-1A88-706B-AA88-6ED55CACF824}" dt="2025-01-31T02:34:08.236" v="0"/>
          <ac:grpSpMkLst>
            <pc:docMk/>
            <pc:sldMk cId="675449694" sldId="256"/>
            <ac:grpSpMk id="26" creationId="{437C3370-E183-40E3-8F06-FDD26E64DD97}"/>
          </ac:grpSpMkLst>
        </pc:grpChg>
        <pc:picChg chg="mod">
          <ac:chgData name="Mocanu, Sonia" userId="S::sonia.mocanu@mnscorp.net::c6a54202-e069-4cfb-90c5-0ab9683ebc8c" providerId="AD" clId="Web-{405E9EB3-1A88-706B-AA88-6ED55CACF824}" dt="2025-01-31T02:34:08.236" v="0"/>
          <ac:picMkLst>
            <pc:docMk/>
            <pc:sldMk cId="675449694" sldId="256"/>
            <ac:picMk id="7" creationId="{8E261ADE-AE8E-7232-BE8A-90CA879E629F}"/>
          </ac:picMkLst>
        </pc:picChg>
      </pc:sldChg>
      <pc:sldChg chg="addSp delSp">
        <pc:chgData name="Mocanu, Sonia" userId="S::sonia.mocanu@mnscorp.net::c6a54202-e069-4cfb-90c5-0ab9683ebc8c" providerId="AD" clId="Web-{405E9EB3-1A88-706B-AA88-6ED55CACF824}" dt="2025-01-31T02:35:04.770" v="5"/>
        <pc:sldMkLst>
          <pc:docMk/>
          <pc:sldMk cId="3985805022" sldId="258"/>
        </pc:sldMkLst>
        <pc:spChg chg="add del">
          <ac:chgData name="Mocanu, Sonia" userId="S::sonia.mocanu@mnscorp.net::c6a54202-e069-4cfb-90c5-0ab9683ebc8c" providerId="AD" clId="Web-{405E9EB3-1A88-706B-AA88-6ED55CACF824}" dt="2025-01-31T02:35:04.770" v="5"/>
          <ac:spMkLst>
            <pc:docMk/>
            <pc:sldMk cId="3985805022" sldId="258"/>
            <ac:spMk id="4" creationId="{CA7A3EFC-A305-7140-339A-F552D27856BD}"/>
          </ac:spMkLst>
        </pc:spChg>
        <pc:graphicFrameChg chg="add del">
          <ac:chgData name="Mocanu, Sonia" userId="S::sonia.mocanu@mnscorp.net::c6a54202-e069-4cfb-90c5-0ab9683ebc8c" providerId="AD" clId="Web-{405E9EB3-1A88-706B-AA88-6ED55CACF824}" dt="2025-01-31T02:34:56.286" v="2"/>
          <ac:graphicFrameMkLst>
            <pc:docMk/>
            <pc:sldMk cId="3985805022" sldId="258"/>
            <ac:graphicFrameMk id="3076" creationId="{F9A693E8-2393-24AA-43E6-6CE9847973B2}"/>
          </ac:graphicFrameMkLst>
        </pc:graphicFrameChg>
        <pc:graphicFrameChg chg="add del">
          <ac:chgData name="Mocanu, Sonia" userId="S::sonia.mocanu@mnscorp.net::c6a54202-e069-4cfb-90c5-0ab9683ebc8c" providerId="AD" clId="Web-{405E9EB3-1A88-706B-AA88-6ED55CACF824}" dt="2025-01-31T02:35:04.755" v="4"/>
          <ac:graphicFrameMkLst>
            <pc:docMk/>
            <pc:sldMk cId="3985805022" sldId="258"/>
            <ac:graphicFrameMk id="3078" creationId="{C734A497-F178-4169-565E-0BD69F5BD807}"/>
          </ac:graphicFrameMkLst>
        </pc:graphicFrameChg>
        <pc:graphicFrameChg chg="add">
          <ac:chgData name="Mocanu, Sonia" userId="S::sonia.mocanu@mnscorp.net::c6a54202-e069-4cfb-90c5-0ab9683ebc8c" providerId="AD" clId="Web-{405E9EB3-1A88-706B-AA88-6ED55CACF824}" dt="2025-01-31T02:35:04.770" v="5"/>
          <ac:graphicFrameMkLst>
            <pc:docMk/>
            <pc:sldMk cId="3985805022" sldId="258"/>
            <ac:graphicFrameMk id="3080" creationId="{F9A693E8-2393-24AA-43E6-6CE9847973B2}"/>
          </ac:graphicFrameMkLst>
        </pc:graphicFrameChg>
      </pc:sldChg>
      <pc:sldChg chg="modSp">
        <pc:chgData name="Mocanu, Sonia" userId="S::sonia.mocanu@mnscorp.net::c6a54202-e069-4cfb-90c5-0ab9683ebc8c" providerId="AD" clId="Web-{405E9EB3-1A88-706B-AA88-6ED55CACF824}" dt="2025-01-31T02:35:31.959" v="6"/>
        <pc:sldMkLst>
          <pc:docMk/>
          <pc:sldMk cId="3860724225" sldId="262"/>
        </pc:sldMkLst>
        <pc:graphicFrameChg chg="modGraphic">
          <ac:chgData name="Mocanu, Sonia" userId="S::sonia.mocanu@mnscorp.net::c6a54202-e069-4cfb-90c5-0ab9683ebc8c" providerId="AD" clId="Web-{405E9EB3-1A88-706B-AA88-6ED55CACF824}" dt="2025-01-31T02:35:31.959" v="6"/>
          <ac:graphicFrameMkLst>
            <pc:docMk/>
            <pc:sldMk cId="3860724225" sldId="262"/>
            <ac:graphicFrameMk id="6" creationId="{03E0E310-6B39-F534-57F8-512648E9A5C3}"/>
          </ac:graphicFrameMkLst>
        </pc:graphicFrameChg>
      </pc:sldChg>
      <pc:sldChg chg="addSp delSp modSp">
        <pc:chgData name="Mocanu, Sonia" userId="S::sonia.mocanu@mnscorp.net::c6a54202-e069-4cfb-90c5-0ab9683ebc8c" providerId="AD" clId="Web-{405E9EB3-1A88-706B-AA88-6ED55CACF824}" dt="2025-01-31T02:35:52.413" v="9"/>
        <pc:sldMkLst>
          <pc:docMk/>
          <pc:sldMk cId="2014915528" sldId="263"/>
        </pc:sldMkLst>
        <pc:spChg chg="mod">
          <ac:chgData name="Mocanu, Sonia" userId="S::sonia.mocanu@mnscorp.net::c6a54202-e069-4cfb-90c5-0ab9683ebc8c" providerId="AD" clId="Web-{405E9EB3-1A88-706B-AA88-6ED55CACF824}" dt="2025-01-31T02:35:52.413" v="9"/>
          <ac:spMkLst>
            <pc:docMk/>
            <pc:sldMk cId="2014915528" sldId="263"/>
            <ac:spMk id="5" creationId="{D6C4FFDF-652F-E8C6-3D29-8EEDA97241E3}"/>
          </ac:spMkLst>
        </pc:spChg>
        <pc:spChg chg="mod ord">
          <ac:chgData name="Mocanu, Sonia" userId="S::sonia.mocanu@mnscorp.net::c6a54202-e069-4cfb-90c5-0ab9683ebc8c" providerId="AD" clId="Web-{405E9EB3-1A88-706B-AA88-6ED55CACF824}" dt="2025-01-31T02:35:52.413" v="9"/>
          <ac:spMkLst>
            <pc:docMk/>
            <pc:sldMk cId="2014915528" sldId="263"/>
            <ac:spMk id="6" creationId="{9F6F1231-281D-976A-C29E-2B6370EC260F}"/>
          </ac:spMkLst>
        </pc:spChg>
        <pc:spChg chg="add del">
          <ac:chgData name="Mocanu, Sonia" userId="S::sonia.mocanu@mnscorp.net::c6a54202-e069-4cfb-90c5-0ab9683ebc8c" providerId="AD" clId="Web-{405E9EB3-1A88-706B-AA88-6ED55CACF824}" dt="2025-01-31T02:35:52.413" v="9"/>
          <ac:spMkLst>
            <pc:docMk/>
            <pc:sldMk cId="2014915528" sldId="263"/>
            <ac:spMk id="18" creationId="{290FE681-1E05-478A-89DC-5F7AB37CFD77}"/>
          </ac:spMkLst>
        </pc:spChg>
        <pc:spChg chg="add">
          <ac:chgData name="Mocanu, Sonia" userId="S::sonia.mocanu@mnscorp.net::c6a54202-e069-4cfb-90c5-0ab9683ebc8c" providerId="AD" clId="Web-{405E9EB3-1A88-706B-AA88-6ED55CACF824}" dt="2025-01-31T02:35:52.413" v="9"/>
          <ac:spMkLst>
            <pc:docMk/>
            <pc:sldMk cId="2014915528" sldId="263"/>
            <ac:spMk id="34" creationId="{02C8A649-1D4D-44CF-8C8E-C38947F4C418}"/>
          </ac:spMkLst>
        </pc:spChg>
        <pc:spChg chg="add">
          <ac:chgData name="Mocanu, Sonia" userId="S::sonia.mocanu@mnscorp.net::c6a54202-e069-4cfb-90c5-0ab9683ebc8c" providerId="AD" clId="Web-{405E9EB3-1A88-706B-AA88-6ED55CACF824}" dt="2025-01-31T02:35:52.413" v="9"/>
          <ac:spMkLst>
            <pc:docMk/>
            <pc:sldMk cId="2014915528" sldId="263"/>
            <ac:spMk id="43" creationId="{256FCDAA-76C3-414B-9868-73075E15DF5C}"/>
          </ac:spMkLst>
        </pc:spChg>
        <pc:grpChg chg="add del">
          <ac:chgData name="Mocanu, Sonia" userId="S::sonia.mocanu@mnscorp.net::c6a54202-e069-4cfb-90c5-0ab9683ebc8c" providerId="AD" clId="Web-{405E9EB3-1A88-706B-AA88-6ED55CACF824}" dt="2025-01-31T02:35:52.413" v="9"/>
          <ac:grpSpMkLst>
            <pc:docMk/>
            <pc:sldMk cId="2014915528" sldId="263"/>
            <ac:grpSpMk id="11" creationId="{6CC7770B-E4E1-42D6-9437-DAA4A3A9E659}"/>
          </ac:grpSpMkLst>
        </pc:grpChg>
        <pc:grpChg chg="add del">
          <ac:chgData name="Mocanu, Sonia" userId="S::sonia.mocanu@mnscorp.net::c6a54202-e069-4cfb-90c5-0ab9683ebc8c" providerId="AD" clId="Web-{405E9EB3-1A88-706B-AA88-6ED55CACF824}" dt="2025-01-31T02:35:52.397" v="8"/>
          <ac:grpSpMkLst>
            <pc:docMk/>
            <pc:sldMk cId="2014915528" sldId="263"/>
            <ac:grpSpMk id="25" creationId="{D7C08167-CFBF-4DCB-8E96-04970AB110F3}"/>
          </ac:grpSpMkLst>
        </pc:grpChg>
        <pc:grpChg chg="add del">
          <ac:chgData name="Mocanu, Sonia" userId="S::sonia.mocanu@mnscorp.net::c6a54202-e069-4cfb-90c5-0ab9683ebc8c" providerId="AD" clId="Web-{405E9EB3-1A88-706B-AA88-6ED55CACF824}" dt="2025-01-31T02:35:52.397" v="8"/>
          <ac:grpSpMkLst>
            <pc:docMk/>
            <pc:sldMk cId="2014915528" sldId="263"/>
            <ac:grpSpMk id="32" creationId="{89C141F8-CE48-4942-96D4-064441B81C0E}"/>
          </ac:grpSpMkLst>
        </pc:grpChg>
        <pc:grpChg chg="add">
          <ac:chgData name="Mocanu, Sonia" userId="S::sonia.mocanu@mnscorp.net::c6a54202-e069-4cfb-90c5-0ab9683ebc8c" providerId="AD" clId="Web-{405E9EB3-1A88-706B-AA88-6ED55CACF824}" dt="2025-01-31T02:35:52.413" v="9"/>
          <ac:grpSpMkLst>
            <pc:docMk/>
            <pc:sldMk cId="2014915528" sldId="263"/>
            <ac:grpSpMk id="36" creationId="{67C5301E-91B2-4536-893D-47EA274444EE}"/>
          </ac:grpSpMkLst>
        </pc:grpChg>
        <pc:grpChg chg="add">
          <ac:chgData name="Mocanu, Sonia" userId="S::sonia.mocanu@mnscorp.net::c6a54202-e069-4cfb-90c5-0ab9683ebc8c" providerId="AD" clId="Web-{405E9EB3-1A88-706B-AA88-6ED55CACF824}" dt="2025-01-31T02:35:52.413" v="9"/>
          <ac:grpSpMkLst>
            <pc:docMk/>
            <pc:sldMk cId="2014915528" sldId="263"/>
            <ac:grpSpMk id="42" creationId="{E9F8AD66-CC09-4C8D-94EE-932C3785BDFB}"/>
          </ac:grpSpMkLst>
        </pc:grpChg>
        <pc:picChg chg="mod ord">
          <ac:chgData name="Mocanu, Sonia" userId="S::sonia.mocanu@mnscorp.net::c6a54202-e069-4cfb-90c5-0ab9683ebc8c" providerId="AD" clId="Web-{405E9EB3-1A88-706B-AA88-6ED55CACF824}" dt="2025-01-31T02:35:52.413" v="9"/>
          <ac:picMkLst>
            <pc:docMk/>
            <pc:sldMk cId="2014915528" sldId="263"/>
            <ac:picMk id="2" creationId="{3DA50FF3-561D-FBAC-2D52-9BC1ED714A2C}"/>
          </ac:picMkLst>
        </pc:picChg>
        <pc:picChg chg="mod">
          <ac:chgData name="Mocanu, Sonia" userId="S::sonia.mocanu@mnscorp.net::c6a54202-e069-4cfb-90c5-0ab9683ebc8c" providerId="AD" clId="Web-{405E9EB3-1A88-706B-AA88-6ED55CACF824}" dt="2025-01-31T02:35:52.413" v="9"/>
          <ac:picMkLst>
            <pc:docMk/>
            <pc:sldMk cId="2014915528" sldId="263"/>
            <ac:picMk id="3" creationId="{E4716AE5-D2C3-95D2-A39F-79261AD259F4}"/>
          </ac:picMkLst>
        </pc:picChg>
        <pc:cxnChg chg="add del">
          <ac:chgData name="Mocanu, Sonia" userId="S::sonia.mocanu@mnscorp.net::c6a54202-e069-4cfb-90c5-0ab9683ebc8c" providerId="AD" clId="Web-{405E9EB3-1A88-706B-AA88-6ED55CACF824}" dt="2025-01-31T02:35:52.397" v="8"/>
          <ac:cxnSpMkLst>
            <pc:docMk/>
            <pc:sldMk cId="2014915528" sldId="263"/>
            <ac:cxnSpMk id="20" creationId="{2E2F21DC-5F0E-42CF-B89C-C1E25E175CB8}"/>
          </ac:cxnSpMkLst>
        </pc:cxnChg>
      </pc:sldChg>
      <pc:sldChg chg="addSp delSp modSp mod setBg setClrOvrMap">
        <pc:chgData name="Mocanu, Sonia" userId="S::sonia.mocanu@mnscorp.net::c6a54202-e069-4cfb-90c5-0ab9683ebc8c" providerId="AD" clId="Web-{405E9EB3-1A88-706B-AA88-6ED55CACF824}" dt="2025-01-31T02:36:35.055" v="16"/>
        <pc:sldMkLst>
          <pc:docMk/>
          <pc:sldMk cId="1185973678" sldId="264"/>
        </pc:sldMkLst>
        <pc:spChg chg="mod">
          <ac:chgData name="Mocanu, Sonia" userId="S::sonia.mocanu@mnscorp.net::c6a54202-e069-4cfb-90c5-0ab9683ebc8c" providerId="AD" clId="Web-{405E9EB3-1A88-706B-AA88-6ED55CACF824}" dt="2025-01-31T02:36:35.055" v="16"/>
          <ac:spMkLst>
            <pc:docMk/>
            <pc:sldMk cId="1185973678" sldId="264"/>
            <ac:spMk id="7" creationId="{8392C170-2D47-3985-B4F9-95809EBF999D}"/>
          </ac:spMkLst>
        </pc:spChg>
        <pc:spChg chg="add del">
          <ac:chgData name="Mocanu, Sonia" userId="S::sonia.mocanu@mnscorp.net::c6a54202-e069-4cfb-90c5-0ab9683ebc8c" providerId="AD" clId="Web-{405E9EB3-1A88-706B-AA88-6ED55CACF824}" dt="2025-01-31T02:36:18.398" v="11"/>
          <ac:spMkLst>
            <pc:docMk/>
            <pc:sldMk cId="1185973678" sldId="264"/>
            <ac:spMk id="14" creationId="{44C5530E-85F5-4469-A5C9-54B113C11236}"/>
          </ac:spMkLst>
        </pc:spChg>
        <pc:spChg chg="add del">
          <ac:chgData name="Mocanu, Sonia" userId="S::sonia.mocanu@mnscorp.net::c6a54202-e069-4cfb-90c5-0ab9683ebc8c" providerId="AD" clId="Web-{405E9EB3-1A88-706B-AA88-6ED55CACF824}" dt="2025-01-31T02:36:18.398" v="11"/>
          <ac:spMkLst>
            <pc:docMk/>
            <pc:sldMk cId="1185973678" sldId="264"/>
            <ac:spMk id="16" creationId="{A9CEB52D-0D40-45E3-94F9-CDB2083A9351}"/>
          </ac:spMkLst>
        </pc:spChg>
        <pc:spChg chg="add del">
          <ac:chgData name="Mocanu, Sonia" userId="S::sonia.mocanu@mnscorp.net::c6a54202-e069-4cfb-90c5-0ab9683ebc8c" providerId="AD" clId="Web-{405E9EB3-1A88-706B-AA88-6ED55CACF824}" dt="2025-01-31T02:36:26.617" v="13"/>
          <ac:spMkLst>
            <pc:docMk/>
            <pc:sldMk cId="1185973678" sldId="264"/>
            <ac:spMk id="24" creationId="{991E317B-75E3-4171-A07A-B263C1D6DCA5}"/>
          </ac:spMkLst>
        </pc:spChg>
        <pc:spChg chg="add del">
          <ac:chgData name="Mocanu, Sonia" userId="S::sonia.mocanu@mnscorp.net::c6a54202-e069-4cfb-90c5-0ab9683ebc8c" providerId="AD" clId="Web-{405E9EB3-1A88-706B-AA88-6ED55CACF824}" dt="2025-01-31T02:36:26.617" v="13"/>
          <ac:spMkLst>
            <pc:docMk/>
            <pc:sldMk cId="1185973678" sldId="264"/>
            <ac:spMk id="26" creationId="{4A9B19C2-B29A-4924-9E7E-6FBF17F5854E}"/>
          </ac:spMkLst>
        </pc:spChg>
        <pc:spChg chg="add del">
          <ac:chgData name="Mocanu, Sonia" userId="S::sonia.mocanu@mnscorp.net::c6a54202-e069-4cfb-90c5-0ab9683ebc8c" providerId="AD" clId="Web-{405E9EB3-1A88-706B-AA88-6ED55CACF824}" dt="2025-01-31T02:36:35.055" v="15"/>
          <ac:spMkLst>
            <pc:docMk/>
            <pc:sldMk cId="1185973678" sldId="264"/>
            <ac:spMk id="36" creationId="{2C33F367-76E5-4D2A-96B1-4FD443CDD1CF}"/>
          </ac:spMkLst>
        </pc:spChg>
        <pc:spChg chg="add del">
          <ac:chgData name="Mocanu, Sonia" userId="S::sonia.mocanu@mnscorp.net::c6a54202-e069-4cfb-90c5-0ab9683ebc8c" providerId="AD" clId="Web-{405E9EB3-1A88-706B-AA88-6ED55CACF824}" dt="2025-01-31T02:36:35.055" v="15"/>
          <ac:spMkLst>
            <pc:docMk/>
            <pc:sldMk cId="1185973678" sldId="264"/>
            <ac:spMk id="37" creationId="{6F769419-3E73-449D-B62A-0CDEC946A679}"/>
          </ac:spMkLst>
        </pc:spChg>
        <pc:grpChg chg="add del">
          <ac:chgData name="Mocanu, Sonia" userId="S::sonia.mocanu@mnscorp.net::c6a54202-e069-4cfb-90c5-0ab9683ebc8c" providerId="AD" clId="Web-{405E9EB3-1A88-706B-AA88-6ED55CACF824}" dt="2025-01-31T02:36:18.398" v="11"/>
          <ac:grpSpMkLst>
            <pc:docMk/>
            <pc:sldMk cId="1185973678" sldId="264"/>
            <ac:grpSpMk id="18" creationId="{0F7EB202-DE79-4E39-BCF0-D9855DA1738F}"/>
          </ac:grpSpMkLst>
        </pc:grpChg>
        <pc:grpChg chg="add del">
          <ac:chgData name="Mocanu, Sonia" userId="S::sonia.mocanu@mnscorp.net::c6a54202-e069-4cfb-90c5-0ab9683ebc8c" providerId="AD" clId="Web-{405E9EB3-1A88-706B-AA88-6ED55CACF824}" dt="2025-01-31T02:36:26.617" v="13"/>
          <ac:grpSpMkLst>
            <pc:docMk/>
            <pc:sldMk cId="1185973678" sldId="264"/>
            <ac:grpSpMk id="28" creationId="{34C85634-D5F5-4047-8F35-F4B1F50AB1A7}"/>
          </ac:grpSpMkLst>
        </pc:grpChg>
        <pc:grpChg chg="add del">
          <ac:chgData name="Mocanu, Sonia" userId="S::sonia.mocanu@mnscorp.net::c6a54202-e069-4cfb-90c5-0ab9683ebc8c" providerId="AD" clId="Web-{405E9EB3-1A88-706B-AA88-6ED55CACF824}" dt="2025-01-31T02:36:35.055" v="15"/>
          <ac:grpSpMkLst>
            <pc:docMk/>
            <pc:sldMk cId="1185973678" sldId="264"/>
            <ac:grpSpMk id="38" creationId="{A6515200-42F9-488F-9895-6CDBCD1E87C8}"/>
          </ac:grpSpMkLst>
        </pc:grpChg>
        <pc:graphicFrameChg chg="mod">
          <ac:chgData name="Mocanu, Sonia" userId="S::sonia.mocanu@mnscorp.net::c6a54202-e069-4cfb-90c5-0ab9683ebc8c" providerId="AD" clId="Web-{405E9EB3-1A88-706B-AA88-6ED55CACF824}" dt="2025-01-31T02:36:35.055" v="16"/>
          <ac:graphicFrameMkLst>
            <pc:docMk/>
            <pc:sldMk cId="1185973678" sldId="264"/>
            <ac:graphicFrameMk id="9" creationId="{8D018FEB-DE7F-8254-5820-B3D89C2C427E}"/>
          </ac:graphicFrameMkLst>
        </pc:graphicFrameChg>
        <pc:cxnChg chg="add del">
          <ac:chgData name="Mocanu, Sonia" userId="S::sonia.mocanu@mnscorp.net::c6a54202-e069-4cfb-90c5-0ab9683ebc8c" providerId="AD" clId="Web-{405E9EB3-1A88-706B-AA88-6ED55CACF824}" dt="2025-01-31T02:36:26.617" v="13"/>
          <ac:cxnSpMkLst>
            <pc:docMk/>
            <pc:sldMk cId="1185973678" sldId="264"/>
            <ac:cxnSpMk id="20" creationId="{2BE668D0-D906-4EEE-B32F-8C028624B837}"/>
          </ac:cxnSpMkLst>
        </pc:cxnChg>
        <pc:cxnChg chg="add del">
          <ac:chgData name="Mocanu, Sonia" userId="S::sonia.mocanu@mnscorp.net::c6a54202-e069-4cfb-90c5-0ab9683ebc8c" providerId="AD" clId="Web-{405E9EB3-1A88-706B-AA88-6ED55CACF824}" dt="2025-01-31T02:36:26.617" v="13"/>
          <ac:cxnSpMkLst>
            <pc:docMk/>
            <pc:sldMk cId="1185973678" sldId="264"/>
            <ac:cxnSpMk id="22" creationId="{D1DE67A3-B8F6-4CFD-A8E0-D15200F23152}"/>
          </ac:cxnSpMkLst>
        </pc:cxnChg>
        <pc:cxnChg chg="add del">
          <ac:chgData name="Mocanu, Sonia" userId="S::sonia.mocanu@mnscorp.net::c6a54202-e069-4cfb-90c5-0ab9683ebc8c" providerId="AD" clId="Web-{405E9EB3-1A88-706B-AA88-6ED55CACF824}" dt="2025-01-31T02:36:26.617" v="13"/>
          <ac:cxnSpMkLst>
            <pc:docMk/>
            <pc:sldMk cId="1185973678" sldId="264"/>
            <ac:cxnSpMk id="25" creationId="{0512F9CB-A1A0-4043-A103-F6A4B94B695A}"/>
          </ac:cxnSpMkLst>
        </pc:cxnChg>
        <pc:cxnChg chg="add del">
          <ac:chgData name="Mocanu, Sonia" userId="S::sonia.mocanu@mnscorp.net::c6a54202-e069-4cfb-90c5-0ab9683ebc8c" providerId="AD" clId="Web-{405E9EB3-1A88-706B-AA88-6ED55CACF824}" dt="2025-01-31T02:36:26.617" v="13"/>
          <ac:cxnSpMkLst>
            <pc:docMk/>
            <pc:sldMk cId="1185973678" sldId="264"/>
            <ac:cxnSpMk id="27" creationId="{ADBE6588-EE16-4389-857C-86A156D49E5D}"/>
          </ac:cxnSpMkLst>
        </pc:cxnChg>
        <pc:cxnChg chg="add del">
          <ac:chgData name="Mocanu, Sonia" userId="S::sonia.mocanu@mnscorp.net::c6a54202-e069-4cfb-90c5-0ab9683ebc8c" providerId="AD" clId="Web-{405E9EB3-1A88-706B-AA88-6ED55CACF824}" dt="2025-01-31T02:36:26.617" v="13"/>
          <ac:cxnSpMkLst>
            <pc:docMk/>
            <pc:sldMk cId="1185973678" sldId="264"/>
            <ac:cxnSpMk id="34" creationId="{17FD48D2-B0A7-413D-B947-AA55AC1296D5}"/>
          </ac:cxnSpMkLst>
        </pc:cxnChg>
      </pc:sldChg>
      <pc:sldChg chg="addSp modSp mod setBg">
        <pc:chgData name="Mocanu, Sonia" userId="S::sonia.mocanu@mnscorp.net::c6a54202-e069-4cfb-90c5-0ab9683ebc8c" providerId="AD" clId="Web-{405E9EB3-1A88-706B-AA88-6ED55CACF824}" dt="2025-01-31T02:36:51.446" v="17"/>
        <pc:sldMkLst>
          <pc:docMk/>
          <pc:sldMk cId="439293961" sldId="265"/>
        </pc:sldMkLst>
        <pc:spChg chg="mod">
          <ac:chgData name="Mocanu, Sonia" userId="S::sonia.mocanu@mnscorp.net::c6a54202-e069-4cfb-90c5-0ab9683ebc8c" providerId="AD" clId="Web-{405E9EB3-1A88-706B-AA88-6ED55CACF824}" dt="2025-01-31T02:36:51.446" v="17"/>
          <ac:spMkLst>
            <pc:docMk/>
            <pc:sldMk cId="439293961" sldId="265"/>
            <ac:spMk id="2" creationId="{66DA7083-A5C7-DD4C-9FF7-65E8CAA3D544}"/>
          </ac:spMkLst>
        </pc:spChg>
        <pc:spChg chg="mod">
          <ac:chgData name="Mocanu, Sonia" userId="S::sonia.mocanu@mnscorp.net::c6a54202-e069-4cfb-90c5-0ab9683ebc8c" providerId="AD" clId="Web-{405E9EB3-1A88-706B-AA88-6ED55CACF824}" dt="2025-01-31T02:36:51.446" v="17"/>
          <ac:spMkLst>
            <pc:docMk/>
            <pc:sldMk cId="439293961" sldId="265"/>
            <ac:spMk id="4" creationId="{010B038E-8B40-B31E-487F-97C6593F8767}"/>
          </ac:spMkLst>
        </pc:spChg>
        <pc:grpChg chg="add">
          <ac:chgData name="Mocanu, Sonia" userId="S::sonia.mocanu@mnscorp.net::c6a54202-e069-4cfb-90c5-0ab9683ebc8c" providerId="AD" clId="Web-{405E9EB3-1A88-706B-AA88-6ED55CACF824}" dt="2025-01-31T02:36:51.446" v="17"/>
          <ac:grpSpMkLst>
            <pc:docMk/>
            <pc:sldMk cId="439293961" sldId="265"/>
            <ac:grpSpMk id="10" creationId="{6B975FEB-EB22-4265-87DB-98C8B1A03E61}"/>
          </ac:grpSpMkLst>
        </pc:grpChg>
        <pc:picChg chg="mod">
          <ac:chgData name="Mocanu, Sonia" userId="S::sonia.mocanu@mnscorp.net::c6a54202-e069-4cfb-90c5-0ab9683ebc8c" providerId="AD" clId="Web-{405E9EB3-1A88-706B-AA88-6ED55CACF824}" dt="2025-01-31T02:36:51.446" v="17"/>
          <ac:picMkLst>
            <pc:docMk/>
            <pc:sldMk cId="439293961" sldId="265"/>
            <ac:picMk id="5" creationId="{100C1ACC-8C51-74EF-DBA9-7E85B932E3C6}"/>
          </ac:picMkLst>
        </pc:picChg>
      </pc:sldChg>
      <pc:sldChg chg="addSp modSp mod setBg">
        <pc:chgData name="Mocanu, Sonia" userId="S::sonia.mocanu@mnscorp.net::c6a54202-e069-4cfb-90c5-0ab9683ebc8c" providerId="AD" clId="Web-{405E9EB3-1A88-706B-AA88-6ED55CACF824}" dt="2025-01-31T02:37:05.041" v="18"/>
        <pc:sldMkLst>
          <pc:docMk/>
          <pc:sldMk cId="3790024628" sldId="266"/>
        </pc:sldMkLst>
        <pc:spChg chg="mod">
          <ac:chgData name="Mocanu, Sonia" userId="S::sonia.mocanu@mnscorp.net::c6a54202-e069-4cfb-90c5-0ab9683ebc8c" providerId="AD" clId="Web-{405E9EB3-1A88-706B-AA88-6ED55CACF824}" dt="2025-01-31T02:37:05.041" v="18"/>
          <ac:spMkLst>
            <pc:docMk/>
            <pc:sldMk cId="3790024628" sldId="266"/>
            <ac:spMk id="2" creationId="{D94F83CA-BC81-DB45-5C6B-D0954AB6862A}"/>
          </ac:spMkLst>
        </pc:spChg>
        <pc:spChg chg="mod">
          <ac:chgData name="Mocanu, Sonia" userId="S::sonia.mocanu@mnscorp.net::c6a54202-e069-4cfb-90c5-0ab9683ebc8c" providerId="AD" clId="Web-{405E9EB3-1A88-706B-AA88-6ED55CACF824}" dt="2025-01-31T02:37:05.041" v="18"/>
          <ac:spMkLst>
            <pc:docMk/>
            <pc:sldMk cId="3790024628" sldId="266"/>
            <ac:spMk id="3" creationId="{7677389D-B855-3CD6-54B2-3D8183022793}"/>
          </ac:spMkLst>
        </pc:spChg>
        <pc:spChg chg="add">
          <ac:chgData name="Mocanu, Sonia" userId="S::sonia.mocanu@mnscorp.net::c6a54202-e069-4cfb-90c5-0ab9683ebc8c" providerId="AD" clId="Web-{405E9EB3-1A88-706B-AA88-6ED55CACF824}" dt="2025-01-31T02:37:05.041" v="18"/>
          <ac:spMkLst>
            <pc:docMk/>
            <pc:sldMk cId="3790024628" sldId="266"/>
            <ac:spMk id="8" creationId="{290FE681-1E05-478A-89DC-5F7AB37CFD77}"/>
          </ac:spMkLst>
        </pc:spChg>
        <pc:cxnChg chg="add">
          <ac:chgData name="Mocanu, Sonia" userId="S::sonia.mocanu@mnscorp.net::c6a54202-e069-4cfb-90c5-0ab9683ebc8c" providerId="AD" clId="Web-{405E9EB3-1A88-706B-AA88-6ED55CACF824}" dt="2025-01-31T02:37:05.041" v="18"/>
          <ac:cxnSpMkLst>
            <pc:docMk/>
            <pc:sldMk cId="3790024628" sldId="266"/>
            <ac:cxnSpMk id="10" creationId="{2E2F21DC-5F0E-42CF-B89C-C1E25E175CB8}"/>
          </ac:cxnSpMkLst>
        </pc:cxnChg>
      </pc:sldChg>
    </pc:docChg>
  </pc:docChgLst>
  <pc:docChgLst>
    <pc:chgData name="Mocanu, Sonia" userId="S::sonia.mocanu@mnscorp.net::c6a54202-e069-4cfb-90c5-0ab9683ebc8c" providerId="AD" clId="Web-{32724CFB-B728-60E8-85A8-26A09B78275D}"/>
    <pc:docChg chg="modSld">
      <pc:chgData name="Mocanu, Sonia" userId="S::sonia.mocanu@mnscorp.net::c6a54202-e069-4cfb-90c5-0ab9683ebc8c" providerId="AD" clId="Web-{32724CFB-B728-60E8-85A8-26A09B78275D}" dt="2025-01-30T21:17:17.253" v="5" actId="1076"/>
      <pc:docMkLst>
        <pc:docMk/>
      </pc:docMkLst>
      <pc:sldChg chg="modSp">
        <pc:chgData name="Mocanu, Sonia" userId="S::sonia.mocanu@mnscorp.net::c6a54202-e069-4cfb-90c5-0ab9683ebc8c" providerId="AD" clId="Web-{32724CFB-B728-60E8-85A8-26A09B78275D}" dt="2025-01-30T21:17:17.253" v="5" actId="1076"/>
        <pc:sldMkLst>
          <pc:docMk/>
          <pc:sldMk cId="3985805022" sldId="258"/>
        </pc:sldMkLst>
        <pc:spChg chg="mod">
          <ac:chgData name="Mocanu, Sonia" userId="S::sonia.mocanu@mnscorp.net::c6a54202-e069-4cfb-90c5-0ab9683ebc8c" providerId="AD" clId="Web-{32724CFB-B728-60E8-85A8-26A09B78275D}" dt="2025-01-30T21:17:17.253" v="5" actId="1076"/>
          <ac:spMkLst>
            <pc:docMk/>
            <pc:sldMk cId="3985805022" sldId="258"/>
            <ac:spMk id="2" creationId="{097020AD-84DD-0D90-8215-DC01069D96D7}"/>
          </ac:spMkLst>
        </pc:spChg>
      </pc:sldChg>
      <pc:sldChg chg="addSp delSp">
        <pc:chgData name="Mocanu, Sonia" userId="S::sonia.mocanu@mnscorp.net::c6a54202-e069-4cfb-90c5-0ab9683ebc8c" providerId="AD" clId="Web-{32724CFB-B728-60E8-85A8-26A09B78275D}" dt="2025-01-30T02:33:26.439" v="1"/>
        <pc:sldMkLst>
          <pc:docMk/>
          <pc:sldMk cId="2135565984" sldId="259"/>
        </pc:sldMkLst>
        <pc:spChg chg="del">
          <ac:chgData name="Mocanu, Sonia" userId="S::sonia.mocanu@mnscorp.net::c6a54202-e069-4cfb-90c5-0ab9683ebc8c" providerId="AD" clId="Web-{32724CFB-B728-60E8-85A8-26A09B78275D}" dt="2025-01-30T02:33:26.439" v="1"/>
          <ac:spMkLst>
            <pc:docMk/>
            <pc:sldMk cId="2135565984" sldId="259"/>
            <ac:spMk id="3" creationId="{471A2A66-4A00-0527-5C49-6F8B578CFB83}"/>
          </ac:spMkLst>
        </pc:spChg>
        <pc:graphicFrameChg chg="add">
          <ac:chgData name="Mocanu, Sonia" userId="S::sonia.mocanu@mnscorp.net::c6a54202-e069-4cfb-90c5-0ab9683ebc8c" providerId="AD" clId="Web-{32724CFB-B728-60E8-85A8-26A09B78275D}" dt="2025-01-30T02:33:26.439" v="1"/>
          <ac:graphicFrameMkLst>
            <pc:docMk/>
            <pc:sldMk cId="2135565984" sldId="259"/>
            <ac:graphicFrameMk id="6" creationId="{61AD5EBA-6CED-7856-B37A-36434A08936A}"/>
          </ac:graphicFrameMkLst>
        </pc:graphicFrameChg>
      </pc:sldChg>
      <pc:sldChg chg="addSp modSp mod setBg setClrOvrMap">
        <pc:chgData name="Mocanu, Sonia" userId="S::sonia.mocanu@mnscorp.net::c6a54202-e069-4cfb-90c5-0ab9683ebc8c" providerId="AD" clId="Web-{32724CFB-B728-60E8-85A8-26A09B78275D}" dt="2025-01-30T02:33:06.579" v="0"/>
        <pc:sldMkLst>
          <pc:docMk/>
          <pc:sldMk cId="3663903737" sldId="260"/>
        </pc:sldMkLst>
        <pc:spChg chg="mod">
          <ac:chgData name="Mocanu, Sonia" userId="S::sonia.mocanu@mnscorp.net::c6a54202-e069-4cfb-90c5-0ab9683ebc8c" providerId="AD" clId="Web-{32724CFB-B728-60E8-85A8-26A09B78275D}" dt="2025-01-30T02:33:06.579" v="0"/>
          <ac:spMkLst>
            <pc:docMk/>
            <pc:sldMk cId="3663903737" sldId="260"/>
            <ac:spMk id="2" creationId="{7C93D257-53D6-7DC0-EEFB-E6678A19DF8A}"/>
          </ac:spMkLst>
        </pc:spChg>
        <pc:spChg chg="add">
          <ac:chgData name="Mocanu, Sonia" userId="S::sonia.mocanu@mnscorp.net::c6a54202-e069-4cfb-90c5-0ab9683ebc8c" providerId="AD" clId="Web-{32724CFB-B728-60E8-85A8-26A09B78275D}" dt="2025-01-30T02:33:06.579" v="0"/>
          <ac:spMkLst>
            <pc:docMk/>
            <pc:sldMk cId="3663903737" sldId="260"/>
            <ac:spMk id="19" creationId="{991E317B-75E3-4171-A07A-B263C1D6DCA5}"/>
          </ac:spMkLst>
        </pc:spChg>
        <pc:spChg chg="add">
          <ac:chgData name="Mocanu, Sonia" userId="S::sonia.mocanu@mnscorp.net::c6a54202-e069-4cfb-90c5-0ab9683ebc8c" providerId="AD" clId="Web-{32724CFB-B728-60E8-85A8-26A09B78275D}" dt="2025-01-30T02:33:06.579" v="0"/>
          <ac:spMkLst>
            <pc:docMk/>
            <pc:sldMk cId="3663903737" sldId="260"/>
            <ac:spMk id="21" creationId="{4A9B19C2-B29A-4924-9E7E-6FBF17F5854E}"/>
          </ac:spMkLst>
        </pc:spChg>
        <pc:grpChg chg="add">
          <ac:chgData name="Mocanu, Sonia" userId="S::sonia.mocanu@mnscorp.net::c6a54202-e069-4cfb-90c5-0ab9683ebc8c" providerId="AD" clId="Web-{32724CFB-B728-60E8-85A8-26A09B78275D}" dt="2025-01-30T02:33:06.579" v="0"/>
          <ac:grpSpMkLst>
            <pc:docMk/>
            <pc:sldMk cId="3663903737" sldId="260"/>
            <ac:grpSpMk id="23" creationId="{34C85634-D5F5-4047-8F35-F4B1F50AB1A7}"/>
          </ac:grpSpMkLst>
        </pc:grpChg>
        <pc:picChg chg="mod">
          <ac:chgData name="Mocanu, Sonia" userId="S::sonia.mocanu@mnscorp.net::c6a54202-e069-4cfb-90c5-0ab9683ebc8c" providerId="AD" clId="Web-{32724CFB-B728-60E8-85A8-26A09B78275D}" dt="2025-01-30T02:33:06.579" v="0"/>
          <ac:picMkLst>
            <pc:docMk/>
            <pc:sldMk cId="3663903737" sldId="260"/>
            <ac:picMk id="4" creationId="{14184B48-067C-707C-1124-5BDCAD387628}"/>
          </ac:picMkLst>
        </pc:picChg>
        <pc:cxnChg chg="add">
          <ac:chgData name="Mocanu, Sonia" userId="S::sonia.mocanu@mnscorp.net::c6a54202-e069-4cfb-90c5-0ab9683ebc8c" providerId="AD" clId="Web-{32724CFB-B728-60E8-85A8-26A09B78275D}" dt="2025-01-30T02:33:06.579" v="0"/>
          <ac:cxnSpMkLst>
            <pc:docMk/>
            <pc:sldMk cId="3663903737" sldId="260"/>
            <ac:cxnSpMk id="9" creationId="{0512F9CB-A1A0-4043-A103-F6A4B94B695A}"/>
          </ac:cxnSpMkLst>
        </pc:cxnChg>
        <pc:cxnChg chg="add">
          <ac:chgData name="Mocanu, Sonia" userId="S::sonia.mocanu@mnscorp.net::c6a54202-e069-4cfb-90c5-0ab9683ebc8c" providerId="AD" clId="Web-{32724CFB-B728-60E8-85A8-26A09B78275D}" dt="2025-01-30T02:33:06.579" v="0"/>
          <ac:cxnSpMkLst>
            <pc:docMk/>
            <pc:sldMk cId="3663903737" sldId="260"/>
            <ac:cxnSpMk id="11" creationId="{ADBE6588-EE16-4389-857C-86A156D49E5D}"/>
          </ac:cxnSpMkLst>
        </pc:cxnChg>
        <pc:cxnChg chg="add">
          <ac:chgData name="Mocanu, Sonia" userId="S::sonia.mocanu@mnscorp.net::c6a54202-e069-4cfb-90c5-0ab9683ebc8c" providerId="AD" clId="Web-{32724CFB-B728-60E8-85A8-26A09B78275D}" dt="2025-01-30T02:33:06.579" v="0"/>
          <ac:cxnSpMkLst>
            <pc:docMk/>
            <pc:sldMk cId="3663903737" sldId="260"/>
            <ac:cxnSpMk id="13" creationId="{17FD48D2-B0A7-413D-B947-AA55AC1296D5}"/>
          </ac:cxnSpMkLst>
        </pc:cxnChg>
        <pc:cxnChg chg="add">
          <ac:chgData name="Mocanu, Sonia" userId="S::sonia.mocanu@mnscorp.net::c6a54202-e069-4cfb-90c5-0ab9683ebc8c" providerId="AD" clId="Web-{32724CFB-B728-60E8-85A8-26A09B78275D}" dt="2025-01-30T02:33:06.579" v="0"/>
          <ac:cxnSpMkLst>
            <pc:docMk/>
            <pc:sldMk cId="3663903737" sldId="260"/>
            <ac:cxnSpMk id="15" creationId="{2BE668D0-D906-4EEE-B32F-8C028624B837}"/>
          </ac:cxnSpMkLst>
        </pc:cxnChg>
        <pc:cxnChg chg="add">
          <ac:chgData name="Mocanu, Sonia" userId="S::sonia.mocanu@mnscorp.net::c6a54202-e069-4cfb-90c5-0ab9683ebc8c" providerId="AD" clId="Web-{32724CFB-B728-60E8-85A8-26A09B78275D}" dt="2025-01-30T02:33:06.579" v="0"/>
          <ac:cxnSpMkLst>
            <pc:docMk/>
            <pc:sldMk cId="3663903737" sldId="260"/>
            <ac:cxnSpMk id="17" creationId="{D1DE67A3-B8F6-4CFD-A8E0-D15200F23152}"/>
          </ac:cxnSpMkLst>
        </pc:cxnChg>
      </pc:sldChg>
      <pc:sldChg chg="addSp delSp">
        <pc:chgData name="Mocanu, Sonia" userId="S::sonia.mocanu@mnscorp.net::c6a54202-e069-4cfb-90c5-0ab9683ebc8c" providerId="AD" clId="Web-{32724CFB-B728-60E8-85A8-26A09B78275D}" dt="2025-01-30T02:33:53.252" v="2"/>
        <pc:sldMkLst>
          <pc:docMk/>
          <pc:sldMk cId="2022771124" sldId="261"/>
        </pc:sldMkLst>
        <pc:spChg chg="del">
          <ac:chgData name="Mocanu, Sonia" userId="S::sonia.mocanu@mnscorp.net::c6a54202-e069-4cfb-90c5-0ab9683ebc8c" providerId="AD" clId="Web-{32724CFB-B728-60E8-85A8-26A09B78275D}" dt="2025-01-30T02:33:53.252" v="2"/>
          <ac:spMkLst>
            <pc:docMk/>
            <pc:sldMk cId="2022771124" sldId="261"/>
            <ac:spMk id="3" creationId="{38F69C90-A621-64AE-A24C-BC0912524F67}"/>
          </ac:spMkLst>
        </pc:spChg>
        <pc:graphicFrameChg chg="add">
          <ac:chgData name="Mocanu, Sonia" userId="S::sonia.mocanu@mnscorp.net::c6a54202-e069-4cfb-90c5-0ab9683ebc8c" providerId="AD" clId="Web-{32724CFB-B728-60E8-85A8-26A09B78275D}" dt="2025-01-30T02:33:53.252" v="2"/>
          <ac:graphicFrameMkLst>
            <pc:docMk/>
            <pc:sldMk cId="2022771124" sldId="261"/>
            <ac:graphicFrameMk id="6" creationId="{6BE56935-C3B9-19C6-0BCA-09FAD8867B8B}"/>
          </ac:graphicFrameMkLst>
        </pc:graphicFrameChg>
      </pc:sldChg>
      <pc:sldChg chg="addSp delSp">
        <pc:chgData name="Mocanu, Sonia" userId="S::sonia.mocanu@mnscorp.net::c6a54202-e069-4cfb-90c5-0ab9683ebc8c" providerId="AD" clId="Web-{32724CFB-B728-60E8-85A8-26A09B78275D}" dt="2025-01-30T02:34:16.691" v="3"/>
        <pc:sldMkLst>
          <pc:docMk/>
          <pc:sldMk cId="3860724225" sldId="262"/>
        </pc:sldMkLst>
        <pc:spChg chg="del">
          <ac:chgData name="Mocanu, Sonia" userId="S::sonia.mocanu@mnscorp.net::c6a54202-e069-4cfb-90c5-0ab9683ebc8c" providerId="AD" clId="Web-{32724CFB-B728-60E8-85A8-26A09B78275D}" dt="2025-01-30T02:34:16.691" v="3"/>
          <ac:spMkLst>
            <pc:docMk/>
            <pc:sldMk cId="3860724225" sldId="262"/>
            <ac:spMk id="4" creationId="{0F30ABA1-EFFE-7474-732E-2C78F1C6E7A8}"/>
          </ac:spMkLst>
        </pc:spChg>
        <pc:graphicFrameChg chg="add">
          <ac:chgData name="Mocanu, Sonia" userId="S::sonia.mocanu@mnscorp.net::c6a54202-e069-4cfb-90c5-0ab9683ebc8c" providerId="AD" clId="Web-{32724CFB-B728-60E8-85A8-26A09B78275D}" dt="2025-01-30T02:34:16.691" v="3"/>
          <ac:graphicFrameMkLst>
            <pc:docMk/>
            <pc:sldMk cId="3860724225" sldId="262"/>
            <ac:graphicFrameMk id="6" creationId="{03E0E310-6B39-F534-57F8-512648E9A5C3}"/>
          </ac:graphicFrameMkLst>
        </pc:graphicFrameChg>
      </pc:sldChg>
      <pc:sldChg chg="addSp modSp mod setBg">
        <pc:chgData name="Mocanu, Sonia" userId="S::sonia.mocanu@mnscorp.net::c6a54202-e069-4cfb-90c5-0ab9683ebc8c" providerId="AD" clId="Web-{32724CFB-B728-60E8-85A8-26A09B78275D}" dt="2025-01-30T02:34:27.410" v="4"/>
        <pc:sldMkLst>
          <pc:docMk/>
          <pc:sldMk cId="2014915528" sldId="263"/>
        </pc:sldMkLst>
        <pc:spChg chg="mod">
          <ac:chgData name="Mocanu, Sonia" userId="S::sonia.mocanu@mnscorp.net::c6a54202-e069-4cfb-90c5-0ab9683ebc8c" providerId="AD" clId="Web-{32724CFB-B728-60E8-85A8-26A09B78275D}" dt="2025-01-30T02:34:27.410" v="4"/>
          <ac:spMkLst>
            <pc:docMk/>
            <pc:sldMk cId="2014915528" sldId="263"/>
            <ac:spMk id="5" creationId="{D6C4FFDF-652F-E8C6-3D29-8EEDA97241E3}"/>
          </ac:spMkLst>
        </pc:spChg>
        <pc:spChg chg="mod">
          <ac:chgData name="Mocanu, Sonia" userId="S::sonia.mocanu@mnscorp.net::c6a54202-e069-4cfb-90c5-0ab9683ebc8c" providerId="AD" clId="Web-{32724CFB-B728-60E8-85A8-26A09B78275D}" dt="2025-01-30T02:34:27.410" v="4"/>
          <ac:spMkLst>
            <pc:docMk/>
            <pc:sldMk cId="2014915528" sldId="263"/>
            <ac:spMk id="6" creationId="{9F6F1231-281D-976A-C29E-2B6370EC260F}"/>
          </ac:spMkLst>
        </pc:spChg>
        <pc:spChg chg="add">
          <ac:chgData name="Mocanu, Sonia" userId="S::sonia.mocanu@mnscorp.net::c6a54202-e069-4cfb-90c5-0ab9683ebc8c" providerId="AD" clId="Web-{32724CFB-B728-60E8-85A8-26A09B78275D}" dt="2025-01-30T02:34:27.410" v="4"/>
          <ac:spMkLst>
            <pc:docMk/>
            <pc:sldMk cId="2014915528" sldId="263"/>
            <ac:spMk id="18" creationId="{290FE681-1E05-478A-89DC-5F7AB37CFD77}"/>
          </ac:spMkLst>
        </pc:spChg>
        <pc:grpChg chg="add">
          <ac:chgData name="Mocanu, Sonia" userId="S::sonia.mocanu@mnscorp.net::c6a54202-e069-4cfb-90c5-0ab9683ebc8c" providerId="AD" clId="Web-{32724CFB-B728-60E8-85A8-26A09B78275D}" dt="2025-01-30T02:34:27.410" v="4"/>
          <ac:grpSpMkLst>
            <pc:docMk/>
            <pc:sldMk cId="2014915528" sldId="263"/>
            <ac:grpSpMk id="11" creationId="{6CC7770B-E4E1-42D6-9437-DAA4A3A9E659}"/>
          </ac:grpSpMkLst>
        </pc:grpChg>
        <pc:cxnChg chg="add">
          <ac:chgData name="Mocanu, Sonia" userId="S::sonia.mocanu@mnscorp.net::c6a54202-e069-4cfb-90c5-0ab9683ebc8c" providerId="AD" clId="Web-{32724CFB-B728-60E8-85A8-26A09B78275D}" dt="2025-01-30T02:34:27.410" v="4"/>
          <ac:cxnSpMkLst>
            <pc:docMk/>
            <pc:sldMk cId="2014915528" sldId="263"/>
            <ac:cxnSpMk id="20" creationId="{2E2F21DC-5F0E-42CF-B89C-C1E25E175CB8}"/>
          </ac:cxnSpMkLst>
        </pc:cxn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945103-CFEC-416B-95DD-71E2F0A23784}" type="doc">
      <dgm:prSet loTypeId="urn:microsoft.com/office/officeart/2016/7/layout/Basic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C346CA3-6C96-4D01-86E5-2148B1392B9C}">
      <dgm:prSet/>
      <dgm:spPr/>
      <dgm:t>
        <a:bodyPr/>
        <a:lstStyle/>
        <a:p>
          <a:r>
            <a:rPr lang="en-US" b="1"/>
            <a:t>Proposed Focus for the Event</a:t>
          </a:r>
          <a:endParaRPr lang="en-US"/>
        </a:p>
      </dgm:t>
    </dgm:pt>
    <dgm:pt modelId="{9DAC514E-2E1F-4FA7-96D0-5B49530905C3}" type="parTrans" cxnId="{AF609FE5-5B12-4576-8C3D-15F9790F99A6}">
      <dgm:prSet/>
      <dgm:spPr/>
      <dgm:t>
        <a:bodyPr/>
        <a:lstStyle/>
        <a:p>
          <a:endParaRPr lang="en-US"/>
        </a:p>
      </dgm:t>
    </dgm:pt>
    <dgm:pt modelId="{E48F44C0-F82E-491E-94B6-0E563769F6B1}" type="sibTrans" cxnId="{AF609FE5-5B12-4576-8C3D-15F9790F99A6}">
      <dgm:prSet/>
      <dgm:spPr/>
      <dgm:t>
        <a:bodyPr/>
        <a:lstStyle/>
        <a:p>
          <a:endParaRPr lang="en-US"/>
        </a:p>
      </dgm:t>
    </dgm:pt>
    <dgm:pt modelId="{1283803E-EDA0-4C43-A7FF-24ECDBAEAB64}">
      <dgm:prSet/>
      <dgm:spPr/>
      <dgm:t>
        <a:bodyPr/>
        <a:lstStyle/>
        <a:p>
          <a:r>
            <a:rPr lang="en-US"/>
            <a:t>The event aims to promote </a:t>
          </a:r>
          <a:r>
            <a:rPr lang="en-US" b="1"/>
            <a:t>diversity, equity, and inclusion (DEI)</a:t>
          </a:r>
          <a:r>
            <a:rPr lang="en-US"/>
            <a:t> within the hospitality industry by addressing systemic barriers and creating pathways for professionals from diverse backgrounds to thrive. It will focus on </a:t>
          </a:r>
          <a:r>
            <a:rPr lang="en-US" b="1"/>
            <a:t>career development, inclusive hiring practices, leadership representation, and workplace culture transformation</a:t>
          </a:r>
          <a:r>
            <a:rPr lang="en-US"/>
            <a:t> to ensure hospitality organisations foster an environment where everyone has equal opportunities to grow.</a:t>
          </a:r>
        </a:p>
      </dgm:t>
    </dgm:pt>
    <dgm:pt modelId="{0234DBC3-0F17-4A96-B98A-C2C4BBE2DB71}" type="parTrans" cxnId="{258AAFFB-1C4E-4E86-9631-DA6B1E03A7F2}">
      <dgm:prSet/>
      <dgm:spPr/>
      <dgm:t>
        <a:bodyPr/>
        <a:lstStyle/>
        <a:p>
          <a:endParaRPr lang="en-US"/>
        </a:p>
      </dgm:t>
    </dgm:pt>
    <dgm:pt modelId="{2D8F715C-4E2E-411D-BB9E-0CBFFC9E7774}" type="sibTrans" cxnId="{258AAFFB-1C4E-4E86-9631-DA6B1E03A7F2}">
      <dgm:prSet/>
      <dgm:spPr/>
      <dgm:t>
        <a:bodyPr/>
        <a:lstStyle/>
        <a:p>
          <a:endParaRPr lang="en-US"/>
        </a:p>
      </dgm:t>
    </dgm:pt>
    <dgm:pt modelId="{3E8CCB16-DAF9-4C68-9EA0-7219C7725AFE}">
      <dgm:prSet/>
      <dgm:spPr/>
      <dgm:t>
        <a:bodyPr/>
        <a:lstStyle/>
        <a:p>
          <a:r>
            <a:rPr lang="en-US" b="1"/>
            <a:t>Type and Nature of the Event</a:t>
          </a:r>
          <a:endParaRPr lang="en-US"/>
        </a:p>
      </dgm:t>
    </dgm:pt>
    <dgm:pt modelId="{622F1C2F-884E-48F2-91DE-DB3CC406EDB3}" type="parTrans" cxnId="{63093280-BE5B-4BF4-B512-81E8FA5B3576}">
      <dgm:prSet/>
      <dgm:spPr/>
      <dgm:t>
        <a:bodyPr/>
        <a:lstStyle/>
        <a:p>
          <a:endParaRPr lang="en-US"/>
        </a:p>
      </dgm:t>
    </dgm:pt>
    <dgm:pt modelId="{6C147F62-82C0-4BDC-9726-4C5A3305D7F7}" type="sibTrans" cxnId="{63093280-BE5B-4BF4-B512-81E8FA5B3576}">
      <dgm:prSet/>
      <dgm:spPr/>
      <dgm:t>
        <a:bodyPr/>
        <a:lstStyle/>
        <a:p>
          <a:endParaRPr lang="en-US"/>
        </a:p>
      </dgm:t>
    </dgm:pt>
    <dgm:pt modelId="{7A35B6F8-0507-4085-AD54-B27888526794}">
      <dgm:prSet/>
      <dgm:spPr/>
      <dgm:t>
        <a:bodyPr/>
        <a:lstStyle/>
        <a:p>
          <a:r>
            <a:rPr lang="en-US" b="1"/>
            <a:t>Type</a:t>
          </a:r>
          <a:r>
            <a:rPr lang="en-US"/>
            <a:t>: A </a:t>
          </a:r>
          <a:r>
            <a:rPr lang="en-US" b="1"/>
            <a:t>conference and workshop</a:t>
          </a:r>
          <a:r>
            <a:rPr lang="en-US"/>
            <a:t> structured in the </a:t>
          </a:r>
          <a:r>
            <a:rPr lang="en-US" b="1"/>
            <a:t>MICE (Meetings, Incentives, Conferences, and Exhibitions)</a:t>
          </a:r>
          <a:r>
            <a:rPr lang="en-US"/>
            <a:t> format.</a:t>
          </a:r>
        </a:p>
      </dgm:t>
    </dgm:pt>
    <dgm:pt modelId="{B1258C1A-0F59-472B-AAF5-5D04E26495C8}" type="parTrans" cxnId="{3187BCD1-8261-4990-8767-6E8538268FEE}">
      <dgm:prSet/>
      <dgm:spPr/>
      <dgm:t>
        <a:bodyPr/>
        <a:lstStyle/>
        <a:p>
          <a:endParaRPr lang="en-US"/>
        </a:p>
      </dgm:t>
    </dgm:pt>
    <dgm:pt modelId="{C1200606-2671-49FF-8821-A9D8494E9D30}" type="sibTrans" cxnId="{3187BCD1-8261-4990-8767-6E8538268FEE}">
      <dgm:prSet/>
      <dgm:spPr/>
      <dgm:t>
        <a:bodyPr/>
        <a:lstStyle/>
        <a:p>
          <a:endParaRPr lang="en-US"/>
        </a:p>
      </dgm:t>
    </dgm:pt>
    <dgm:pt modelId="{BEAC861F-96BE-4DF2-ACB6-BB2FA6420D04}">
      <dgm:prSet/>
      <dgm:spPr/>
      <dgm:t>
        <a:bodyPr/>
        <a:lstStyle/>
        <a:p>
          <a:r>
            <a:rPr lang="en-US" b="1"/>
            <a:t>Nature</a:t>
          </a:r>
          <a:r>
            <a:rPr lang="en-US"/>
            <a:t>: A </a:t>
          </a:r>
          <a:r>
            <a:rPr lang="en-US" b="1"/>
            <a:t>professional and educational</a:t>
          </a:r>
          <a:r>
            <a:rPr lang="en-US"/>
            <a:t> gathering that includes:</a:t>
          </a:r>
        </a:p>
      </dgm:t>
    </dgm:pt>
    <dgm:pt modelId="{AB35F6D0-0219-4FC4-9DED-E47662D1FE04}" type="parTrans" cxnId="{0F59AACA-84F1-425A-9BB8-9D6269FA3640}">
      <dgm:prSet/>
      <dgm:spPr/>
      <dgm:t>
        <a:bodyPr/>
        <a:lstStyle/>
        <a:p>
          <a:endParaRPr lang="en-US"/>
        </a:p>
      </dgm:t>
    </dgm:pt>
    <dgm:pt modelId="{8A50B902-635C-4F18-BDB2-E0C306CC7902}" type="sibTrans" cxnId="{0F59AACA-84F1-425A-9BB8-9D6269FA3640}">
      <dgm:prSet/>
      <dgm:spPr/>
      <dgm:t>
        <a:bodyPr/>
        <a:lstStyle/>
        <a:p>
          <a:endParaRPr lang="en-US"/>
        </a:p>
      </dgm:t>
    </dgm:pt>
    <dgm:pt modelId="{D4D8E364-42C1-4489-BB46-D72B18230C9D}">
      <dgm:prSet/>
      <dgm:spPr/>
      <dgm:t>
        <a:bodyPr/>
        <a:lstStyle/>
        <a:p>
          <a:r>
            <a:rPr lang="en-US" b="1"/>
            <a:t>Keynote speeches</a:t>
          </a:r>
          <a:r>
            <a:rPr lang="en-US"/>
            <a:t> from industry leaders championing EDI.</a:t>
          </a:r>
        </a:p>
      </dgm:t>
    </dgm:pt>
    <dgm:pt modelId="{16BA4DE9-1102-4081-870C-543010AA99F0}" type="parTrans" cxnId="{178A6C57-BD1A-47E5-AF04-172F8A65659D}">
      <dgm:prSet/>
      <dgm:spPr/>
      <dgm:t>
        <a:bodyPr/>
        <a:lstStyle/>
        <a:p>
          <a:endParaRPr lang="en-US"/>
        </a:p>
      </dgm:t>
    </dgm:pt>
    <dgm:pt modelId="{BEAB2A93-7B52-4DD1-B746-2A2296B93FCD}" type="sibTrans" cxnId="{178A6C57-BD1A-47E5-AF04-172F8A65659D}">
      <dgm:prSet/>
      <dgm:spPr/>
      <dgm:t>
        <a:bodyPr/>
        <a:lstStyle/>
        <a:p>
          <a:endParaRPr lang="en-US"/>
        </a:p>
      </dgm:t>
    </dgm:pt>
    <dgm:pt modelId="{1DE13A24-CFBF-43F0-B418-BF18B27DA628}">
      <dgm:prSet/>
      <dgm:spPr/>
      <dgm:t>
        <a:bodyPr/>
        <a:lstStyle/>
        <a:p>
          <a:r>
            <a:rPr lang="en-US" b="1"/>
            <a:t>Panel discussions</a:t>
          </a:r>
          <a:r>
            <a:rPr lang="en-US"/>
            <a:t> featuring experts in inclusive hiring and leadership development.</a:t>
          </a:r>
        </a:p>
      </dgm:t>
    </dgm:pt>
    <dgm:pt modelId="{07586771-E34A-41FF-AAB8-4DD25D2FA353}" type="parTrans" cxnId="{526D0A16-0EF8-4BD9-B72C-E110B315FC5B}">
      <dgm:prSet/>
      <dgm:spPr/>
      <dgm:t>
        <a:bodyPr/>
        <a:lstStyle/>
        <a:p>
          <a:endParaRPr lang="en-US"/>
        </a:p>
      </dgm:t>
    </dgm:pt>
    <dgm:pt modelId="{2A44CCFD-CDAF-4A43-BEB3-BC87C8674B03}" type="sibTrans" cxnId="{526D0A16-0EF8-4BD9-B72C-E110B315FC5B}">
      <dgm:prSet/>
      <dgm:spPr/>
      <dgm:t>
        <a:bodyPr/>
        <a:lstStyle/>
        <a:p>
          <a:endParaRPr lang="en-US"/>
        </a:p>
      </dgm:t>
    </dgm:pt>
    <dgm:pt modelId="{761CBEA5-AFBC-414C-BC8E-F055AAA94682}">
      <dgm:prSet/>
      <dgm:spPr/>
      <dgm:t>
        <a:bodyPr/>
        <a:lstStyle/>
        <a:p>
          <a:r>
            <a:rPr lang="en-US" b="1"/>
            <a:t>Workshops</a:t>
          </a:r>
          <a:r>
            <a:rPr lang="en-US"/>
            <a:t> on practical strategies for fostering inclusive workplaces.</a:t>
          </a:r>
        </a:p>
      </dgm:t>
    </dgm:pt>
    <dgm:pt modelId="{6A7E782B-9057-4065-92AA-599DEF4A0AEE}" type="parTrans" cxnId="{A3047D5B-BD5F-4867-8243-6AC19DBBC74A}">
      <dgm:prSet/>
      <dgm:spPr/>
      <dgm:t>
        <a:bodyPr/>
        <a:lstStyle/>
        <a:p>
          <a:endParaRPr lang="en-US"/>
        </a:p>
      </dgm:t>
    </dgm:pt>
    <dgm:pt modelId="{7AE64D69-6D74-4A74-892C-905DCC4A1142}" type="sibTrans" cxnId="{A3047D5B-BD5F-4867-8243-6AC19DBBC74A}">
      <dgm:prSet/>
      <dgm:spPr/>
      <dgm:t>
        <a:bodyPr/>
        <a:lstStyle/>
        <a:p>
          <a:endParaRPr lang="en-US"/>
        </a:p>
      </dgm:t>
    </dgm:pt>
    <dgm:pt modelId="{55CF8CB7-71A7-4FB4-B47D-7903AA682FF6}">
      <dgm:prSet/>
      <dgm:spPr/>
      <dgm:t>
        <a:bodyPr/>
        <a:lstStyle/>
        <a:p>
          <a:r>
            <a:rPr lang="en-US" b="1"/>
            <a:t>Networking sessions</a:t>
          </a:r>
          <a:r>
            <a:rPr lang="en-US"/>
            <a:t> to connect professionals, businesses, and recruiters committed to diversity in hospitality.</a:t>
          </a:r>
        </a:p>
      </dgm:t>
    </dgm:pt>
    <dgm:pt modelId="{89DC4AD5-BD96-4A89-B2E4-F923E58D3D47}" type="parTrans" cxnId="{4E0BBA70-D8CA-4EAB-B9D6-AD4A654A9D59}">
      <dgm:prSet/>
      <dgm:spPr/>
      <dgm:t>
        <a:bodyPr/>
        <a:lstStyle/>
        <a:p>
          <a:endParaRPr lang="en-US"/>
        </a:p>
      </dgm:t>
    </dgm:pt>
    <dgm:pt modelId="{A1C189A2-32A0-459F-BAF1-7381866F5FC0}" type="sibTrans" cxnId="{4E0BBA70-D8CA-4EAB-B9D6-AD4A654A9D59}">
      <dgm:prSet/>
      <dgm:spPr/>
      <dgm:t>
        <a:bodyPr/>
        <a:lstStyle/>
        <a:p>
          <a:endParaRPr lang="en-US"/>
        </a:p>
      </dgm:t>
    </dgm:pt>
    <dgm:pt modelId="{64A3C6D8-327B-45EA-BDDB-D6453BA617EC}">
      <dgm:prSet/>
      <dgm:spPr/>
      <dgm:t>
        <a:bodyPr/>
        <a:lstStyle/>
        <a:p>
          <a:r>
            <a:rPr lang="en-US" b="1"/>
            <a:t>Location:</a:t>
          </a:r>
          <a:r>
            <a:rPr lang="en-US"/>
            <a:t> </a:t>
          </a:r>
          <a:r>
            <a:rPr lang="en-GB" b="1"/>
            <a:t>Marina Bay Sands Expo and Convention Centre, Singapore.</a:t>
          </a:r>
          <a:endParaRPr lang="en-US"/>
        </a:p>
      </dgm:t>
    </dgm:pt>
    <dgm:pt modelId="{CD369D91-07A0-42B7-86E3-B801336C53CC}" type="parTrans" cxnId="{24E02A7F-9EFC-42EC-9F78-19BF8896B135}">
      <dgm:prSet/>
      <dgm:spPr/>
      <dgm:t>
        <a:bodyPr/>
        <a:lstStyle/>
        <a:p>
          <a:endParaRPr lang="en-US"/>
        </a:p>
      </dgm:t>
    </dgm:pt>
    <dgm:pt modelId="{A974A9DB-1E76-4AD4-B8B6-1BF76F596268}" type="sibTrans" cxnId="{24E02A7F-9EFC-42EC-9F78-19BF8896B135}">
      <dgm:prSet/>
      <dgm:spPr/>
      <dgm:t>
        <a:bodyPr/>
        <a:lstStyle/>
        <a:p>
          <a:endParaRPr lang="en-US"/>
        </a:p>
      </dgm:t>
    </dgm:pt>
    <dgm:pt modelId="{5D643AC4-3681-4324-BD89-0432CB143D4B}">
      <dgm:prSet/>
      <dgm:spPr/>
      <dgm:t>
        <a:bodyPr/>
        <a:lstStyle/>
        <a:p>
          <a:r>
            <a:rPr lang="en-GB" b="1"/>
            <a:t>Duration: 2 days.</a:t>
          </a:r>
          <a:endParaRPr lang="en-US"/>
        </a:p>
      </dgm:t>
    </dgm:pt>
    <dgm:pt modelId="{CBC623E7-DB1E-4342-9D0E-75B43C7B0DD4}" type="parTrans" cxnId="{D27B6DC0-4E2A-49B7-A3B1-C0E0859DE5DB}">
      <dgm:prSet/>
      <dgm:spPr/>
      <dgm:t>
        <a:bodyPr/>
        <a:lstStyle/>
        <a:p>
          <a:endParaRPr lang="en-US"/>
        </a:p>
      </dgm:t>
    </dgm:pt>
    <dgm:pt modelId="{A1A530CC-3F36-4E70-9E1F-F6C6542571B6}" type="sibTrans" cxnId="{D27B6DC0-4E2A-49B7-A3B1-C0E0859DE5DB}">
      <dgm:prSet/>
      <dgm:spPr/>
      <dgm:t>
        <a:bodyPr/>
        <a:lstStyle/>
        <a:p>
          <a:endParaRPr lang="en-US"/>
        </a:p>
      </dgm:t>
    </dgm:pt>
    <dgm:pt modelId="{87A6E3AC-73F2-48BD-AF33-CAF7ED4FB9D5}" type="pres">
      <dgm:prSet presAssocID="{55945103-CFEC-416B-95DD-71E2F0A23784}" presName="Name0" presStyleCnt="0">
        <dgm:presLayoutVars>
          <dgm:dir/>
          <dgm:resizeHandles val="exact"/>
        </dgm:presLayoutVars>
      </dgm:prSet>
      <dgm:spPr/>
    </dgm:pt>
    <dgm:pt modelId="{91F267AB-6DEC-4C5D-8E67-747982249894}" type="pres">
      <dgm:prSet presAssocID="{6C346CA3-6C96-4D01-86E5-2148B1392B9C}" presName="node" presStyleLbl="node1" presStyleIdx="0" presStyleCnt="9">
        <dgm:presLayoutVars>
          <dgm:bulletEnabled val="1"/>
        </dgm:presLayoutVars>
      </dgm:prSet>
      <dgm:spPr/>
    </dgm:pt>
    <dgm:pt modelId="{C9C9D3E4-7C07-4880-AF4A-F2FA3A7A0FD8}" type="pres">
      <dgm:prSet presAssocID="{E48F44C0-F82E-491E-94B6-0E563769F6B1}" presName="sibTransSpacerBeforeConnector" presStyleCnt="0"/>
      <dgm:spPr/>
    </dgm:pt>
    <dgm:pt modelId="{89976F64-F688-4EE7-8D4D-70F05210809E}" type="pres">
      <dgm:prSet presAssocID="{E48F44C0-F82E-491E-94B6-0E563769F6B1}" presName="sibTrans" presStyleLbl="node1" presStyleIdx="1" presStyleCnt="9"/>
      <dgm:spPr/>
    </dgm:pt>
    <dgm:pt modelId="{354CAE12-8F5F-48C8-AFE7-EE4CF71289BE}" type="pres">
      <dgm:prSet presAssocID="{E48F44C0-F82E-491E-94B6-0E563769F6B1}" presName="sibTransSpacerAfterConnector" presStyleCnt="0"/>
      <dgm:spPr/>
    </dgm:pt>
    <dgm:pt modelId="{46D00AA4-3574-4AB5-B903-4434D0F00B41}" type="pres">
      <dgm:prSet presAssocID="{1283803E-EDA0-4C43-A7FF-24ECDBAEAB64}" presName="node" presStyleLbl="node1" presStyleIdx="2" presStyleCnt="9">
        <dgm:presLayoutVars>
          <dgm:bulletEnabled val="1"/>
        </dgm:presLayoutVars>
      </dgm:prSet>
      <dgm:spPr/>
    </dgm:pt>
    <dgm:pt modelId="{310B1545-A610-4B98-94FD-972F129BA8AD}" type="pres">
      <dgm:prSet presAssocID="{2D8F715C-4E2E-411D-BB9E-0CBFFC9E7774}" presName="sibTransSpacerBeforeConnector" presStyleCnt="0"/>
      <dgm:spPr/>
    </dgm:pt>
    <dgm:pt modelId="{BA301425-1DEA-4D32-82D8-7FD5D430E388}" type="pres">
      <dgm:prSet presAssocID="{2D8F715C-4E2E-411D-BB9E-0CBFFC9E7774}" presName="sibTrans" presStyleLbl="node1" presStyleIdx="3" presStyleCnt="9"/>
      <dgm:spPr/>
    </dgm:pt>
    <dgm:pt modelId="{A5B0B374-FDF7-4AFF-ACE9-FEE66DA09490}" type="pres">
      <dgm:prSet presAssocID="{2D8F715C-4E2E-411D-BB9E-0CBFFC9E7774}" presName="sibTransSpacerAfterConnector" presStyleCnt="0"/>
      <dgm:spPr/>
    </dgm:pt>
    <dgm:pt modelId="{404AB3A2-B245-491D-8867-9540241266D8}" type="pres">
      <dgm:prSet presAssocID="{3E8CCB16-DAF9-4C68-9EA0-7219C7725AFE}" presName="node" presStyleLbl="node1" presStyleIdx="4" presStyleCnt="9">
        <dgm:presLayoutVars>
          <dgm:bulletEnabled val="1"/>
        </dgm:presLayoutVars>
      </dgm:prSet>
      <dgm:spPr/>
    </dgm:pt>
    <dgm:pt modelId="{6B4A4A4A-D3AA-4519-B5EF-DC48EE371E2E}" type="pres">
      <dgm:prSet presAssocID="{6C147F62-82C0-4BDC-9726-4C5A3305D7F7}" presName="sibTransSpacerBeforeConnector" presStyleCnt="0"/>
      <dgm:spPr/>
    </dgm:pt>
    <dgm:pt modelId="{63C0FBFB-DAB6-4D4D-8B21-AD75251C0D70}" type="pres">
      <dgm:prSet presAssocID="{6C147F62-82C0-4BDC-9726-4C5A3305D7F7}" presName="sibTrans" presStyleLbl="node1" presStyleIdx="5" presStyleCnt="9"/>
      <dgm:spPr/>
    </dgm:pt>
    <dgm:pt modelId="{F7EF6E3A-A108-456A-A01B-CF1ADED8B072}" type="pres">
      <dgm:prSet presAssocID="{6C147F62-82C0-4BDC-9726-4C5A3305D7F7}" presName="sibTransSpacerAfterConnector" presStyleCnt="0"/>
      <dgm:spPr/>
    </dgm:pt>
    <dgm:pt modelId="{31D1DDC3-D359-4C21-96B5-2D31D56E4FD8}" type="pres">
      <dgm:prSet presAssocID="{7A35B6F8-0507-4085-AD54-B27888526794}" presName="node" presStyleLbl="node1" presStyleIdx="6" presStyleCnt="9">
        <dgm:presLayoutVars>
          <dgm:bulletEnabled val="1"/>
        </dgm:presLayoutVars>
      </dgm:prSet>
      <dgm:spPr/>
    </dgm:pt>
    <dgm:pt modelId="{6C9AA6D3-62D3-43E4-B969-383FB9E428DD}" type="pres">
      <dgm:prSet presAssocID="{C1200606-2671-49FF-8821-A9D8494E9D30}" presName="sibTransSpacerBeforeConnector" presStyleCnt="0"/>
      <dgm:spPr/>
    </dgm:pt>
    <dgm:pt modelId="{6CD623FB-A49D-4AC2-BF97-4711ABE5BF17}" type="pres">
      <dgm:prSet presAssocID="{C1200606-2671-49FF-8821-A9D8494E9D30}" presName="sibTrans" presStyleLbl="node1" presStyleIdx="7" presStyleCnt="9"/>
      <dgm:spPr/>
    </dgm:pt>
    <dgm:pt modelId="{BA52AE59-3913-4961-AF70-5605988AA0C9}" type="pres">
      <dgm:prSet presAssocID="{C1200606-2671-49FF-8821-A9D8494E9D30}" presName="sibTransSpacerAfterConnector" presStyleCnt="0"/>
      <dgm:spPr/>
    </dgm:pt>
    <dgm:pt modelId="{EDCB7FEA-F288-4423-BF8C-90A0299304C1}" type="pres">
      <dgm:prSet presAssocID="{BEAC861F-96BE-4DF2-ACB6-BB2FA6420D04}" presName="node" presStyleLbl="node1" presStyleIdx="8" presStyleCnt="9">
        <dgm:presLayoutVars>
          <dgm:bulletEnabled val="1"/>
        </dgm:presLayoutVars>
      </dgm:prSet>
      <dgm:spPr/>
    </dgm:pt>
  </dgm:ptLst>
  <dgm:cxnLst>
    <dgm:cxn modelId="{526D0A16-0EF8-4BD9-B72C-E110B315FC5B}" srcId="{BEAC861F-96BE-4DF2-ACB6-BB2FA6420D04}" destId="{1DE13A24-CFBF-43F0-B418-BF18B27DA628}" srcOrd="1" destOrd="0" parTransId="{07586771-E34A-41FF-AAB8-4DD25D2FA353}" sibTransId="{2A44CCFD-CDAF-4A43-BEB3-BC87C8674B03}"/>
    <dgm:cxn modelId="{7DBD1119-CACC-4DE2-8F1F-1F98B171E2A0}" type="presOf" srcId="{C1200606-2671-49FF-8821-A9D8494E9D30}" destId="{6CD623FB-A49D-4AC2-BF97-4711ABE5BF17}" srcOrd="0" destOrd="0" presId="urn:microsoft.com/office/officeart/2016/7/layout/BasicProcessNew"/>
    <dgm:cxn modelId="{88C4C71D-3837-485A-A0FE-021BE04B488B}" type="presOf" srcId="{64A3C6D8-327B-45EA-BDDB-D6453BA617EC}" destId="{EDCB7FEA-F288-4423-BF8C-90A0299304C1}" srcOrd="0" destOrd="5" presId="urn:microsoft.com/office/officeart/2016/7/layout/BasicProcessNew"/>
    <dgm:cxn modelId="{0B1C9737-8386-45D9-9A82-81FA196F905C}" type="presOf" srcId="{1DE13A24-CFBF-43F0-B418-BF18B27DA628}" destId="{EDCB7FEA-F288-4423-BF8C-90A0299304C1}" srcOrd="0" destOrd="2" presId="urn:microsoft.com/office/officeart/2016/7/layout/BasicProcessNew"/>
    <dgm:cxn modelId="{A3047D5B-BD5F-4867-8243-6AC19DBBC74A}" srcId="{BEAC861F-96BE-4DF2-ACB6-BB2FA6420D04}" destId="{761CBEA5-AFBC-414C-BC8E-F055AAA94682}" srcOrd="2" destOrd="0" parTransId="{6A7E782B-9057-4065-92AA-599DEF4A0AEE}" sibTransId="{7AE64D69-6D74-4A74-892C-905DCC4A1142}"/>
    <dgm:cxn modelId="{A0766164-D6D5-4138-B6F3-F7B9FB5D07CA}" type="presOf" srcId="{55CF8CB7-71A7-4FB4-B47D-7903AA682FF6}" destId="{EDCB7FEA-F288-4423-BF8C-90A0299304C1}" srcOrd="0" destOrd="4" presId="urn:microsoft.com/office/officeart/2016/7/layout/BasicProcessNew"/>
    <dgm:cxn modelId="{A79C3345-8844-4D14-81CA-6DE81C50FFCA}" type="presOf" srcId="{BEAC861F-96BE-4DF2-ACB6-BB2FA6420D04}" destId="{EDCB7FEA-F288-4423-BF8C-90A0299304C1}" srcOrd="0" destOrd="0" presId="urn:microsoft.com/office/officeart/2016/7/layout/BasicProcessNew"/>
    <dgm:cxn modelId="{C754036A-43AE-49C8-B0E8-61A017553B18}" type="presOf" srcId="{6C346CA3-6C96-4D01-86E5-2148B1392B9C}" destId="{91F267AB-6DEC-4C5D-8E67-747982249894}" srcOrd="0" destOrd="0" presId="urn:microsoft.com/office/officeart/2016/7/layout/BasicProcessNew"/>
    <dgm:cxn modelId="{DBAAA76C-A05C-446A-9D3B-66BEAF16A209}" type="presOf" srcId="{2D8F715C-4E2E-411D-BB9E-0CBFFC9E7774}" destId="{BA301425-1DEA-4D32-82D8-7FD5D430E388}" srcOrd="0" destOrd="0" presId="urn:microsoft.com/office/officeart/2016/7/layout/BasicProcessNew"/>
    <dgm:cxn modelId="{9BD63E6E-798A-40F0-A457-145E35A13B54}" type="presOf" srcId="{E48F44C0-F82E-491E-94B6-0E563769F6B1}" destId="{89976F64-F688-4EE7-8D4D-70F05210809E}" srcOrd="0" destOrd="0" presId="urn:microsoft.com/office/officeart/2016/7/layout/BasicProcessNew"/>
    <dgm:cxn modelId="{4E0BBA70-D8CA-4EAB-B9D6-AD4A654A9D59}" srcId="{BEAC861F-96BE-4DF2-ACB6-BB2FA6420D04}" destId="{55CF8CB7-71A7-4FB4-B47D-7903AA682FF6}" srcOrd="3" destOrd="0" parTransId="{89DC4AD5-BD96-4A89-B2E4-F923E58D3D47}" sibTransId="{A1C189A2-32A0-459F-BAF1-7381866F5FC0}"/>
    <dgm:cxn modelId="{178A6C57-BD1A-47E5-AF04-172F8A65659D}" srcId="{BEAC861F-96BE-4DF2-ACB6-BB2FA6420D04}" destId="{D4D8E364-42C1-4489-BB46-D72B18230C9D}" srcOrd="0" destOrd="0" parTransId="{16BA4DE9-1102-4081-870C-543010AA99F0}" sibTransId="{BEAB2A93-7B52-4DD1-B746-2A2296B93FCD}"/>
    <dgm:cxn modelId="{E732C658-15DA-4133-807E-7B6C1A4FB941}" type="presOf" srcId="{761CBEA5-AFBC-414C-BC8E-F055AAA94682}" destId="{EDCB7FEA-F288-4423-BF8C-90A0299304C1}" srcOrd="0" destOrd="3" presId="urn:microsoft.com/office/officeart/2016/7/layout/BasicProcessNew"/>
    <dgm:cxn modelId="{24E02A7F-9EFC-42EC-9F78-19BF8896B135}" srcId="{BEAC861F-96BE-4DF2-ACB6-BB2FA6420D04}" destId="{64A3C6D8-327B-45EA-BDDB-D6453BA617EC}" srcOrd="4" destOrd="0" parTransId="{CD369D91-07A0-42B7-86E3-B801336C53CC}" sibTransId="{A974A9DB-1E76-4AD4-B8B6-1BF76F596268}"/>
    <dgm:cxn modelId="{63093280-BE5B-4BF4-B512-81E8FA5B3576}" srcId="{55945103-CFEC-416B-95DD-71E2F0A23784}" destId="{3E8CCB16-DAF9-4C68-9EA0-7219C7725AFE}" srcOrd="2" destOrd="0" parTransId="{622F1C2F-884E-48F2-91DE-DB3CC406EDB3}" sibTransId="{6C147F62-82C0-4BDC-9726-4C5A3305D7F7}"/>
    <dgm:cxn modelId="{466C1F89-2AB9-4B5D-8C5B-53BB6A41F992}" type="presOf" srcId="{6C147F62-82C0-4BDC-9726-4C5A3305D7F7}" destId="{63C0FBFB-DAB6-4D4D-8B21-AD75251C0D70}" srcOrd="0" destOrd="0" presId="urn:microsoft.com/office/officeart/2016/7/layout/BasicProcessNew"/>
    <dgm:cxn modelId="{EE64938E-FC3E-4D28-BFC6-B9825AAB9376}" type="presOf" srcId="{1283803E-EDA0-4C43-A7FF-24ECDBAEAB64}" destId="{46D00AA4-3574-4AB5-B903-4434D0F00B41}" srcOrd="0" destOrd="0" presId="urn:microsoft.com/office/officeart/2016/7/layout/BasicProcessNew"/>
    <dgm:cxn modelId="{45FFA49F-11D4-46BB-B828-C01EFF00AEAE}" type="presOf" srcId="{D4D8E364-42C1-4489-BB46-D72B18230C9D}" destId="{EDCB7FEA-F288-4423-BF8C-90A0299304C1}" srcOrd="0" destOrd="1" presId="urn:microsoft.com/office/officeart/2016/7/layout/BasicProcessNew"/>
    <dgm:cxn modelId="{D27B6DC0-4E2A-49B7-A3B1-C0E0859DE5DB}" srcId="{BEAC861F-96BE-4DF2-ACB6-BB2FA6420D04}" destId="{5D643AC4-3681-4324-BD89-0432CB143D4B}" srcOrd="5" destOrd="0" parTransId="{CBC623E7-DB1E-4342-9D0E-75B43C7B0DD4}" sibTransId="{A1A530CC-3F36-4E70-9E1F-F6C6542571B6}"/>
    <dgm:cxn modelId="{0F59AACA-84F1-425A-9BB8-9D6269FA3640}" srcId="{55945103-CFEC-416B-95DD-71E2F0A23784}" destId="{BEAC861F-96BE-4DF2-ACB6-BB2FA6420D04}" srcOrd="4" destOrd="0" parTransId="{AB35F6D0-0219-4FC4-9DED-E47662D1FE04}" sibTransId="{8A50B902-635C-4F18-BDB2-E0C306CC7902}"/>
    <dgm:cxn modelId="{CDEEAECC-3EE5-454E-B30D-DBCA82E5EE25}" type="presOf" srcId="{5D643AC4-3681-4324-BD89-0432CB143D4B}" destId="{EDCB7FEA-F288-4423-BF8C-90A0299304C1}" srcOrd="0" destOrd="6" presId="urn:microsoft.com/office/officeart/2016/7/layout/BasicProcessNew"/>
    <dgm:cxn modelId="{B247B1D1-7402-45C4-8D48-D50D00E3B64D}" type="presOf" srcId="{3E8CCB16-DAF9-4C68-9EA0-7219C7725AFE}" destId="{404AB3A2-B245-491D-8867-9540241266D8}" srcOrd="0" destOrd="0" presId="urn:microsoft.com/office/officeart/2016/7/layout/BasicProcessNew"/>
    <dgm:cxn modelId="{3187BCD1-8261-4990-8767-6E8538268FEE}" srcId="{55945103-CFEC-416B-95DD-71E2F0A23784}" destId="{7A35B6F8-0507-4085-AD54-B27888526794}" srcOrd="3" destOrd="0" parTransId="{B1258C1A-0F59-472B-AAF5-5D04E26495C8}" sibTransId="{C1200606-2671-49FF-8821-A9D8494E9D30}"/>
    <dgm:cxn modelId="{AF609FE5-5B12-4576-8C3D-15F9790F99A6}" srcId="{55945103-CFEC-416B-95DD-71E2F0A23784}" destId="{6C346CA3-6C96-4D01-86E5-2148B1392B9C}" srcOrd="0" destOrd="0" parTransId="{9DAC514E-2E1F-4FA7-96D0-5B49530905C3}" sibTransId="{E48F44C0-F82E-491E-94B6-0E563769F6B1}"/>
    <dgm:cxn modelId="{7EA941E9-FBAF-4601-A054-4059A62C1F42}" type="presOf" srcId="{55945103-CFEC-416B-95DD-71E2F0A23784}" destId="{87A6E3AC-73F2-48BD-AF33-CAF7ED4FB9D5}" srcOrd="0" destOrd="0" presId="urn:microsoft.com/office/officeart/2016/7/layout/BasicProcessNew"/>
    <dgm:cxn modelId="{AD86E3F1-8126-41BF-AE1F-8BB11020CE79}" type="presOf" srcId="{7A35B6F8-0507-4085-AD54-B27888526794}" destId="{31D1DDC3-D359-4C21-96B5-2D31D56E4FD8}" srcOrd="0" destOrd="0" presId="urn:microsoft.com/office/officeart/2016/7/layout/BasicProcessNew"/>
    <dgm:cxn modelId="{258AAFFB-1C4E-4E86-9631-DA6B1E03A7F2}" srcId="{55945103-CFEC-416B-95DD-71E2F0A23784}" destId="{1283803E-EDA0-4C43-A7FF-24ECDBAEAB64}" srcOrd="1" destOrd="0" parTransId="{0234DBC3-0F17-4A96-B98A-C2C4BBE2DB71}" sibTransId="{2D8F715C-4E2E-411D-BB9E-0CBFFC9E7774}"/>
    <dgm:cxn modelId="{BAE416D5-6D30-4825-8397-5CD52F65BD84}" type="presParOf" srcId="{87A6E3AC-73F2-48BD-AF33-CAF7ED4FB9D5}" destId="{91F267AB-6DEC-4C5D-8E67-747982249894}" srcOrd="0" destOrd="0" presId="urn:microsoft.com/office/officeart/2016/7/layout/BasicProcessNew"/>
    <dgm:cxn modelId="{75C7CDE2-DCB4-44AF-8D18-E532566C4BB9}" type="presParOf" srcId="{87A6E3AC-73F2-48BD-AF33-CAF7ED4FB9D5}" destId="{C9C9D3E4-7C07-4880-AF4A-F2FA3A7A0FD8}" srcOrd="1" destOrd="0" presId="urn:microsoft.com/office/officeart/2016/7/layout/BasicProcessNew"/>
    <dgm:cxn modelId="{D176C326-7420-49BD-8A4D-9BF89AC6B1B5}" type="presParOf" srcId="{87A6E3AC-73F2-48BD-AF33-CAF7ED4FB9D5}" destId="{89976F64-F688-4EE7-8D4D-70F05210809E}" srcOrd="2" destOrd="0" presId="urn:microsoft.com/office/officeart/2016/7/layout/BasicProcessNew"/>
    <dgm:cxn modelId="{EDAAEF4B-7150-4F95-9136-713A35767C0F}" type="presParOf" srcId="{87A6E3AC-73F2-48BD-AF33-CAF7ED4FB9D5}" destId="{354CAE12-8F5F-48C8-AFE7-EE4CF71289BE}" srcOrd="3" destOrd="0" presId="urn:microsoft.com/office/officeart/2016/7/layout/BasicProcessNew"/>
    <dgm:cxn modelId="{666DAE9D-B6F3-44A2-B71C-22521B003DC8}" type="presParOf" srcId="{87A6E3AC-73F2-48BD-AF33-CAF7ED4FB9D5}" destId="{46D00AA4-3574-4AB5-B903-4434D0F00B41}" srcOrd="4" destOrd="0" presId="urn:microsoft.com/office/officeart/2016/7/layout/BasicProcessNew"/>
    <dgm:cxn modelId="{36DBEC7E-7C56-4C07-B38D-F219EF96F4C6}" type="presParOf" srcId="{87A6E3AC-73F2-48BD-AF33-CAF7ED4FB9D5}" destId="{310B1545-A610-4B98-94FD-972F129BA8AD}" srcOrd="5" destOrd="0" presId="urn:microsoft.com/office/officeart/2016/7/layout/BasicProcessNew"/>
    <dgm:cxn modelId="{CBB55184-424C-437D-B21D-7B174AD0DB67}" type="presParOf" srcId="{87A6E3AC-73F2-48BD-AF33-CAF7ED4FB9D5}" destId="{BA301425-1DEA-4D32-82D8-7FD5D430E388}" srcOrd="6" destOrd="0" presId="urn:microsoft.com/office/officeart/2016/7/layout/BasicProcessNew"/>
    <dgm:cxn modelId="{082845B0-5518-46EF-B9DE-EE6C6C0D4683}" type="presParOf" srcId="{87A6E3AC-73F2-48BD-AF33-CAF7ED4FB9D5}" destId="{A5B0B374-FDF7-4AFF-ACE9-FEE66DA09490}" srcOrd="7" destOrd="0" presId="urn:microsoft.com/office/officeart/2016/7/layout/BasicProcessNew"/>
    <dgm:cxn modelId="{C6C08220-7083-4F15-80F5-269359566372}" type="presParOf" srcId="{87A6E3AC-73F2-48BD-AF33-CAF7ED4FB9D5}" destId="{404AB3A2-B245-491D-8867-9540241266D8}" srcOrd="8" destOrd="0" presId="urn:microsoft.com/office/officeart/2016/7/layout/BasicProcessNew"/>
    <dgm:cxn modelId="{92A374A6-AF57-4EAF-B19C-FEA4C98AEF95}" type="presParOf" srcId="{87A6E3AC-73F2-48BD-AF33-CAF7ED4FB9D5}" destId="{6B4A4A4A-D3AA-4519-B5EF-DC48EE371E2E}" srcOrd="9" destOrd="0" presId="urn:microsoft.com/office/officeart/2016/7/layout/BasicProcessNew"/>
    <dgm:cxn modelId="{511ED59A-CB52-4855-8293-3BDDD1D9D5C0}" type="presParOf" srcId="{87A6E3AC-73F2-48BD-AF33-CAF7ED4FB9D5}" destId="{63C0FBFB-DAB6-4D4D-8B21-AD75251C0D70}" srcOrd="10" destOrd="0" presId="urn:microsoft.com/office/officeart/2016/7/layout/BasicProcessNew"/>
    <dgm:cxn modelId="{DF996647-0A30-4A0C-A2F9-830AB4CF27FF}" type="presParOf" srcId="{87A6E3AC-73F2-48BD-AF33-CAF7ED4FB9D5}" destId="{F7EF6E3A-A108-456A-A01B-CF1ADED8B072}" srcOrd="11" destOrd="0" presId="urn:microsoft.com/office/officeart/2016/7/layout/BasicProcessNew"/>
    <dgm:cxn modelId="{337D8680-3BE0-4ABC-90EF-4527561AE7B8}" type="presParOf" srcId="{87A6E3AC-73F2-48BD-AF33-CAF7ED4FB9D5}" destId="{31D1DDC3-D359-4C21-96B5-2D31D56E4FD8}" srcOrd="12" destOrd="0" presId="urn:microsoft.com/office/officeart/2016/7/layout/BasicProcessNew"/>
    <dgm:cxn modelId="{69AA3284-A0CD-420B-B9D2-C8A0B420C448}" type="presParOf" srcId="{87A6E3AC-73F2-48BD-AF33-CAF7ED4FB9D5}" destId="{6C9AA6D3-62D3-43E4-B969-383FB9E428DD}" srcOrd="13" destOrd="0" presId="urn:microsoft.com/office/officeart/2016/7/layout/BasicProcessNew"/>
    <dgm:cxn modelId="{DC72C047-CE38-4D35-A11C-D3F65AE5B59F}" type="presParOf" srcId="{87A6E3AC-73F2-48BD-AF33-CAF7ED4FB9D5}" destId="{6CD623FB-A49D-4AC2-BF97-4711ABE5BF17}" srcOrd="14" destOrd="0" presId="urn:microsoft.com/office/officeart/2016/7/layout/BasicProcessNew"/>
    <dgm:cxn modelId="{FB9145EE-9A0C-4C46-BD3F-7471A736D3F5}" type="presParOf" srcId="{87A6E3AC-73F2-48BD-AF33-CAF7ED4FB9D5}" destId="{BA52AE59-3913-4961-AF70-5605988AA0C9}" srcOrd="15" destOrd="0" presId="urn:microsoft.com/office/officeart/2016/7/layout/BasicProcessNew"/>
    <dgm:cxn modelId="{63B76339-FF2C-4290-9B0E-8FFC34D5F35C}" type="presParOf" srcId="{87A6E3AC-73F2-48BD-AF33-CAF7ED4FB9D5}" destId="{EDCB7FEA-F288-4423-BF8C-90A0299304C1}" srcOrd="16" destOrd="0" presId="urn:microsoft.com/office/officeart/2016/7/layout/Basic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B7FA7A-6AB8-4DA0-8F98-DAD4C1168A62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DEC1F66-81E1-41C7-AB02-4D86787E638D}">
      <dgm:prSet/>
      <dgm:spPr/>
      <dgm:t>
        <a:bodyPr/>
        <a:lstStyle/>
        <a:p>
          <a:r>
            <a:rPr lang="en-US" b="1"/>
            <a:t>Target Market</a:t>
          </a:r>
          <a:endParaRPr lang="en-US"/>
        </a:p>
      </dgm:t>
    </dgm:pt>
    <dgm:pt modelId="{ECBB1CE5-E5F9-4ED5-AE43-DDD25A4807C4}" type="parTrans" cxnId="{B6857B8F-84D6-4550-980E-6ACB7AD307E0}">
      <dgm:prSet/>
      <dgm:spPr/>
      <dgm:t>
        <a:bodyPr/>
        <a:lstStyle/>
        <a:p>
          <a:endParaRPr lang="en-US"/>
        </a:p>
      </dgm:t>
    </dgm:pt>
    <dgm:pt modelId="{D8A6B13D-8436-4C58-8EBA-6087A1CA4039}" type="sibTrans" cxnId="{B6857B8F-84D6-4550-980E-6ACB7AD307E0}">
      <dgm:prSet/>
      <dgm:spPr/>
      <dgm:t>
        <a:bodyPr/>
        <a:lstStyle/>
        <a:p>
          <a:endParaRPr lang="en-US"/>
        </a:p>
      </dgm:t>
    </dgm:pt>
    <dgm:pt modelId="{21647F16-76AA-425D-84B5-CDB211A8B477}">
      <dgm:prSet/>
      <dgm:spPr/>
      <dgm:t>
        <a:bodyPr/>
        <a:lstStyle/>
        <a:p>
          <a:r>
            <a:rPr lang="en-US"/>
            <a:t>The event is designed for professionals, businesses, and organizations committed to promoting </a:t>
          </a:r>
          <a:r>
            <a:rPr lang="en-US" b="1"/>
            <a:t>diversity, equity, and inclusion </a:t>
          </a:r>
          <a:r>
            <a:rPr lang="en-US"/>
            <a:t>in the hospitality industry. The primary target audience includes:</a:t>
          </a:r>
        </a:p>
      </dgm:t>
    </dgm:pt>
    <dgm:pt modelId="{F070E210-A015-4E8D-AF91-8250A4062769}" type="parTrans" cxnId="{61F60D7B-7ECE-4B3D-8307-1857041A9EAB}">
      <dgm:prSet/>
      <dgm:spPr/>
      <dgm:t>
        <a:bodyPr/>
        <a:lstStyle/>
        <a:p>
          <a:endParaRPr lang="en-US"/>
        </a:p>
      </dgm:t>
    </dgm:pt>
    <dgm:pt modelId="{42E7C625-847C-4E40-9A4F-8315DFC919C1}" type="sibTrans" cxnId="{61F60D7B-7ECE-4B3D-8307-1857041A9EAB}">
      <dgm:prSet/>
      <dgm:spPr/>
      <dgm:t>
        <a:bodyPr/>
        <a:lstStyle/>
        <a:p>
          <a:endParaRPr lang="en-US"/>
        </a:p>
      </dgm:t>
    </dgm:pt>
    <dgm:pt modelId="{D38F47E8-360C-4380-9CF8-63ED51BFAFF9}">
      <dgm:prSet/>
      <dgm:spPr/>
      <dgm:t>
        <a:bodyPr/>
        <a:lstStyle/>
        <a:p>
          <a:r>
            <a:rPr lang="en-US" b="1"/>
            <a:t>Hospitality professionals</a:t>
          </a:r>
          <a:r>
            <a:rPr lang="en-US"/>
            <a:t> – HR managers, recruiters, and diversity officers looking to improve inclusive hiring and workplace culture.</a:t>
          </a:r>
        </a:p>
      </dgm:t>
    </dgm:pt>
    <dgm:pt modelId="{ED069208-0FC0-4E9C-BEC0-75B480382A4E}" type="parTrans" cxnId="{8ADF7A45-432F-40FA-BB9B-A020641CC040}">
      <dgm:prSet/>
      <dgm:spPr/>
      <dgm:t>
        <a:bodyPr/>
        <a:lstStyle/>
        <a:p>
          <a:endParaRPr lang="en-US"/>
        </a:p>
      </dgm:t>
    </dgm:pt>
    <dgm:pt modelId="{129A0921-DC76-4098-989C-A9B5C2506E35}" type="sibTrans" cxnId="{8ADF7A45-432F-40FA-BB9B-A020641CC040}">
      <dgm:prSet/>
      <dgm:spPr/>
      <dgm:t>
        <a:bodyPr/>
        <a:lstStyle/>
        <a:p>
          <a:endParaRPr lang="en-US"/>
        </a:p>
      </dgm:t>
    </dgm:pt>
    <dgm:pt modelId="{D75ECD03-8DAB-4588-817C-2D477F9C7923}">
      <dgm:prSet/>
      <dgm:spPr/>
      <dgm:t>
        <a:bodyPr/>
        <a:lstStyle/>
        <a:p>
          <a:r>
            <a:rPr lang="en-US" b="1"/>
            <a:t>Corporate leaders and decision-makers</a:t>
          </a:r>
          <a:r>
            <a:rPr lang="en-US"/>
            <a:t> – CEOs, executives, and policymakers focused on driving DEI initiatives.</a:t>
          </a:r>
        </a:p>
      </dgm:t>
    </dgm:pt>
    <dgm:pt modelId="{F6549007-1A15-4D28-8306-8BC97A289CAA}" type="parTrans" cxnId="{F3D50445-F852-485A-82E9-7E3510A9086F}">
      <dgm:prSet/>
      <dgm:spPr/>
      <dgm:t>
        <a:bodyPr/>
        <a:lstStyle/>
        <a:p>
          <a:endParaRPr lang="en-US"/>
        </a:p>
      </dgm:t>
    </dgm:pt>
    <dgm:pt modelId="{91E839B3-8588-4662-8053-5F2A0FA9AAD4}" type="sibTrans" cxnId="{F3D50445-F852-485A-82E9-7E3510A9086F}">
      <dgm:prSet/>
      <dgm:spPr/>
      <dgm:t>
        <a:bodyPr/>
        <a:lstStyle/>
        <a:p>
          <a:endParaRPr lang="en-US"/>
        </a:p>
      </dgm:t>
    </dgm:pt>
    <dgm:pt modelId="{D9C7FDA2-3579-413E-8FE1-04F58760B461}">
      <dgm:prSet/>
      <dgm:spPr/>
      <dgm:t>
        <a:bodyPr/>
        <a:lstStyle/>
        <a:p>
          <a:r>
            <a:rPr lang="en-US" b="1"/>
            <a:t>Educational institutions and trainers</a:t>
          </a:r>
          <a:r>
            <a:rPr lang="en-US"/>
            <a:t> – Universities, vocational schools, and consultants specializing in hospitality career development and diversity training.</a:t>
          </a:r>
        </a:p>
      </dgm:t>
    </dgm:pt>
    <dgm:pt modelId="{7873FAEE-E63B-43E5-904D-34D6E4EA3FB0}" type="parTrans" cxnId="{EDCC7205-9F29-49F3-A956-A25C3FBE69E9}">
      <dgm:prSet/>
      <dgm:spPr/>
      <dgm:t>
        <a:bodyPr/>
        <a:lstStyle/>
        <a:p>
          <a:endParaRPr lang="en-US"/>
        </a:p>
      </dgm:t>
    </dgm:pt>
    <dgm:pt modelId="{9F346239-2C2F-4F29-825A-C9F99EBF4981}" type="sibTrans" cxnId="{EDCC7205-9F29-49F3-A956-A25C3FBE69E9}">
      <dgm:prSet/>
      <dgm:spPr/>
      <dgm:t>
        <a:bodyPr/>
        <a:lstStyle/>
        <a:p>
          <a:endParaRPr lang="en-US"/>
        </a:p>
      </dgm:t>
    </dgm:pt>
    <dgm:pt modelId="{A6E89925-61A9-4B07-826B-0140051CD55C}">
      <dgm:prSet/>
      <dgm:spPr/>
      <dgm:t>
        <a:bodyPr/>
        <a:lstStyle/>
        <a:p>
          <a:r>
            <a:rPr lang="en-US" b="1"/>
            <a:t>Hospitality associations and NGOs</a:t>
          </a:r>
          <a:r>
            <a:rPr lang="en-US"/>
            <a:t> – Organizations advocating for equal opportunities in the industry.</a:t>
          </a:r>
        </a:p>
      </dgm:t>
    </dgm:pt>
    <dgm:pt modelId="{3E2DC623-DB2E-430D-8449-14C9A01BF7CE}" type="parTrans" cxnId="{05311B88-ED68-4293-BEFE-E83E01A9979F}">
      <dgm:prSet/>
      <dgm:spPr/>
      <dgm:t>
        <a:bodyPr/>
        <a:lstStyle/>
        <a:p>
          <a:endParaRPr lang="en-US"/>
        </a:p>
      </dgm:t>
    </dgm:pt>
    <dgm:pt modelId="{2BF1F82B-CAAF-4808-9AA0-803DAB702FB6}" type="sibTrans" cxnId="{05311B88-ED68-4293-BEFE-E83E01A9979F}">
      <dgm:prSet/>
      <dgm:spPr/>
      <dgm:t>
        <a:bodyPr/>
        <a:lstStyle/>
        <a:p>
          <a:endParaRPr lang="en-US"/>
        </a:p>
      </dgm:t>
    </dgm:pt>
    <dgm:pt modelId="{A6CA1698-2A68-4310-A568-0018C5B6654C}">
      <dgm:prSet/>
      <dgm:spPr/>
      <dgm:t>
        <a:bodyPr/>
        <a:lstStyle/>
        <a:p>
          <a:r>
            <a:rPr lang="en-US" b="1"/>
            <a:t>Job seekers and professionals from underrepresented groups</a:t>
          </a:r>
          <a:r>
            <a:rPr lang="en-US"/>
            <a:t> – Individuals seeking inclusive career growth opportunities.</a:t>
          </a:r>
        </a:p>
      </dgm:t>
    </dgm:pt>
    <dgm:pt modelId="{2C20267A-08AB-4D94-BFAA-9C5E4A880FB0}" type="parTrans" cxnId="{D91F3BA6-9584-439D-B2FA-160EA7448EB7}">
      <dgm:prSet/>
      <dgm:spPr/>
      <dgm:t>
        <a:bodyPr/>
        <a:lstStyle/>
        <a:p>
          <a:endParaRPr lang="en-US"/>
        </a:p>
      </dgm:t>
    </dgm:pt>
    <dgm:pt modelId="{BF02EC7C-E67A-4F36-BADB-FBB24707DE9B}" type="sibTrans" cxnId="{D91F3BA6-9584-439D-B2FA-160EA7448EB7}">
      <dgm:prSet/>
      <dgm:spPr/>
      <dgm:t>
        <a:bodyPr/>
        <a:lstStyle/>
        <a:p>
          <a:endParaRPr lang="en-US"/>
        </a:p>
      </dgm:t>
    </dgm:pt>
    <dgm:pt modelId="{B3AFDDE5-EB13-432A-83A0-1F580B3CF20E}" type="pres">
      <dgm:prSet presAssocID="{73B7FA7A-6AB8-4DA0-8F98-DAD4C1168A62}" presName="compositeShape" presStyleCnt="0">
        <dgm:presLayoutVars>
          <dgm:chMax val="7"/>
          <dgm:dir/>
          <dgm:resizeHandles val="exact"/>
        </dgm:presLayoutVars>
      </dgm:prSet>
      <dgm:spPr/>
    </dgm:pt>
    <dgm:pt modelId="{DA1B42C7-F2F4-4B06-8BDF-9ACCC8E95F4C}" type="pres">
      <dgm:prSet presAssocID="{73B7FA7A-6AB8-4DA0-8F98-DAD4C1168A62}" presName="wedge1" presStyleLbl="node1" presStyleIdx="0" presStyleCnt="7"/>
      <dgm:spPr/>
    </dgm:pt>
    <dgm:pt modelId="{C133A8CB-5C1D-4625-B6C1-D08AA9820B32}" type="pres">
      <dgm:prSet presAssocID="{73B7FA7A-6AB8-4DA0-8F98-DAD4C1168A62}" presName="dummy1a" presStyleCnt="0"/>
      <dgm:spPr/>
    </dgm:pt>
    <dgm:pt modelId="{88CE4F12-8679-47AC-89E1-C963D88EF1F0}" type="pres">
      <dgm:prSet presAssocID="{73B7FA7A-6AB8-4DA0-8F98-DAD4C1168A62}" presName="dummy1b" presStyleCnt="0"/>
      <dgm:spPr/>
    </dgm:pt>
    <dgm:pt modelId="{BFF8E213-CA90-4DE6-803D-E5C5474E657D}" type="pres">
      <dgm:prSet presAssocID="{73B7FA7A-6AB8-4DA0-8F98-DAD4C1168A62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</dgm:pt>
    <dgm:pt modelId="{7F374313-EC62-4BF8-8100-DE423ABDD1CC}" type="pres">
      <dgm:prSet presAssocID="{73B7FA7A-6AB8-4DA0-8F98-DAD4C1168A62}" presName="wedge2" presStyleLbl="node1" presStyleIdx="1" presStyleCnt="7"/>
      <dgm:spPr/>
    </dgm:pt>
    <dgm:pt modelId="{39EB04CD-B4DE-40A1-81D1-499FCE78AD0A}" type="pres">
      <dgm:prSet presAssocID="{73B7FA7A-6AB8-4DA0-8F98-DAD4C1168A62}" presName="dummy2a" presStyleCnt="0"/>
      <dgm:spPr/>
    </dgm:pt>
    <dgm:pt modelId="{C976F2FD-F241-4EDA-AB0F-F477094595B3}" type="pres">
      <dgm:prSet presAssocID="{73B7FA7A-6AB8-4DA0-8F98-DAD4C1168A62}" presName="dummy2b" presStyleCnt="0"/>
      <dgm:spPr/>
    </dgm:pt>
    <dgm:pt modelId="{89234932-06D9-4AC1-888D-7770745DF185}" type="pres">
      <dgm:prSet presAssocID="{73B7FA7A-6AB8-4DA0-8F98-DAD4C1168A62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</dgm:pt>
    <dgm:pt modelId="{FA3DB4F7-7646-4DD1-AD39-637F58D757CA}" type="pres">
      <dgm:prSet presAssocID="{73B7FA7A-6AB8-4DA0-8F98-DAD4C1168A62}" presName="wedge3" presStyleLbl="node1" presStyleIdx="2" presStyleCnt="7"/>
      <dgm:spPr/>
    </dgm:pt>
    <dgm:pt modelId="{561C5C6D-395D-45C6-B02C-1CBC78971DBC}" type="pres">
      <dgm:prSet presAssocID="{73B7FA7A-6AB8-4DA0-8F98-DAD4C1168A62}" presName="dummy3a" presStyleCnt="0"/>
      <dgm:spPr/>
    </dgm:pt>
    <dgm:pt modelId="{93445343-7CF2-477E-AFD7-7CD0A3135CC7}" type="pres">
      <dgm:prSet presAssocID="{73B7FA7A-6AB8-4DA0-8F98-DAD4C1168A62}" presName="dummy3b" presStyleCnt="0"/>
      <dgm:spPr/>
    </dgm:pt>
    <dgm:pt modelId="{7F3E389F-FC82-443A-814C-785397B7B048}" type="pres">
      <dgm:prSet presAssocID="{73B7FA7A-6AB8-4DA0-8F98-DAD4C1168A62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</dgm:pt>
    <dgm:pt modelId="{0AD34FBD-4C15-4149-ACB8-7B45C4927F2C}" type="pres">
      <dgm:prSet presAssocID="{73B7FA7A-6AB8-4DA0-8F98-DAD4C1168A62}" presName="wedge4" presStyleLbl="node1" presStyleIdx="3" presStyleCnt="7"/>
      <dgm:spPr/>
    </dgm:pt>
    <dgm:pt modelId="{EE3EE128-D707-4AB2-A7A8-F68076E10C9F}" type="pres">
      <dgm:prSet presAssocID="{73B7FA7A-6AB8-4DA0-8F98-DAD4C1168A62}" presName="dummy4a" presStyleCnt="0"/>
      <dgm:spPr/>
    </dgm:pt>
    <dgm:pt modelId="{0DEEE230-ED53-493E-BC5C-F649D8E5AA59}" type="pres">
      <dgm:prSet presAssocID="{73B7FA7A-6AB8-4DA0-8F98-DAD4C1168A62}" presName="dummy4b" presStyleCnt="0"/>
      <dgm:spPr/>
    </dgm:pt>
    <dgm:pt modelId="{5DC47D3A-C51F-4C31-9028-8B3049E56451}" type="pres">
      <dgm:prSet presAssocID="{73B7FA7A-6AB8-4DA0-8F98-DAD4C1168A62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</dgm:pt>
    <dgm:pt modelId="{4FB80770-F6D6-4172-A389-B249A07352E8}" type="pres">
      <dgm:prSet presAssocID="{73B7FA7A-6AB8-4DA0-8F98-DAD4C1168A62}" presName="wedge5" presStyleLbl="node1" presStyleIdx="4" presStyleCnt="7"/>
      <dgm:spPr/>
    </dgm:pt>
    <dgm:pt modelId="{D3B15464-0F2F-4D73-8497-93AB0497868C}" type="pres">
      <dgm:prSet presAssocID="{73B7FA7A-6AB8-4DA0-8F98-DAD4C1168A62}" presName="dummy5a" presStyleCnt="0"/>
      <dgm:spPr/>
    </dgm:pt>
    <dgm:pt modelId="{13B92000-5926-456D-98A6-162FD9F21DCB}" type="pres">
      <dgm:prSet presAssocID="{73B7FA7A-6AB8-4DA0-8F98-DAD4C1168A62}" presName="dummy5b" presStyleCnt="0"/>
      <dgm:spPr/>
    </dgm:pt>
    <dgm:pt modelId="{54930184-4CB1-4881-B329-BAB68D2BA001}" type="pres">
      <dgm:prSet presAssocID="{73B7FA7A-6AB8-4DA0-8F98-DAD4C1168A62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</dgm:pt>
    <dgm:pt modelId="{ED943B74-9836-482C-9B4F-8088CFD0371F}" type="pres">
      <dgm:prSet presAssocID="{73B7FA7A-6AB8-4DA0-8F98-DAD4C1168A62}" presName="wedge6" presStyleLbl="node1" presStyleIdx="5" presStyleCnt="7"/>
      <dgm:spPr/>
    </dgm:pt>
    <dgm:pt modelId="{152386AA-452F-4805-8C12-FF47CEC9D7DE}" type="pres">
      <dgm:prSet presAssocID="{73B7FA7A-6AB8-4DA0-8F98-DAD4C1168A62}" presName="dummy6a" presStyleCnt="0"/>
      <dgm:spPr/>
    </dgm:pt>
    <dgm:pt modelId="{C8BAD312-8E38-4681-A424-857F549BCD3E}" type="pres">
      <dgm:prSet presAssocID="{73B7FA7A-6AB8-4DA0-8F98-DAD4C1168A62}" presName="dummy6b" presStyleCnt="0"/>
      <dgm:spPr/>
    </dgm:pt>
    <dgm:pt modelId="{02C0D498-08FD-461C-97FB-19C1148D2C9A}" type="pres">
      <dgm:prSet presAssocID="{73B7FA7A-6AB8-4DA0-8F98-DAD4C1168A62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</dgm:pt>
    <dgm:pt modelId="{BC3CE465-482E-404F-AA92-B5AAC48B6814}" type="pres">
      <dgm:prSet presAssocID="{73B7FA7A-6AB8-4DA0-8F98-DAD4C1168A62}" presName="wedge7" presStyleLbl="node1" presStyleIdx="6" presStyleCnt="7"/>
      <dgm:spPr/>
    </dgm:pt>
    <dgm:pt modelId="{C06BF0DE-9EAF-4BDC-9966-22863450DC44}" type="pres">
      <dgm:prSet presAssocID="{73B7FA7A-6AB8-4DA0-8F98-DAD4C1168A62}" presName="dummy7a" presStyleCnt="0"/>
      <dgm:spPr/>
    </dgm:pt>
    <dgm:pt modelId="{3ED027BA-F960-47FB-A8F8-D3986596C883}" type="pres">
      <dgm:prSet presAssocID="{73B7FA7A-6AB8-4DA0-8F98-DAD4C1168A62}" presName="dummy7b" presStyleCnt="0"/>
      <dgm:spPr/>
    </dgm:pt>
    <dgm:pt modelId="{BEEDBE21-614E-467F-ABDD-28D53FFE2000}" type="pres">
      <dgm:prSet presAssocID="{73B7FA7A-6AB8-4DA0-8F98-DAD4C1168A62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</dgm:pt>
    <dgm:pt modelId="{6AC0B8E1-21F3-4BE5-B19A-9FCA93FCF92B}" type="pres">
      <dgm:prSet presAssocID="{D8A6B13D-8436-4C58-8EBA-6087A1CA4039}" presName="arrowWedge1" presStyleLbl="fgSibTrans2D1" presStyleIdx="0" presStyleCnt="7"/>
      <dgm:spPr/>
    </dgm:pt>
    <dgm:pt modelId="{32841472-2FE5-4E7E-9920-6B4026DF61AB}" type="pres">
      <dgm:prSet presAssocID="{42E7C625-847C-4E40-9A4F-8315DFC919C1}" presName="arrowWedge2" presStyleLbl="fgSibTrans2D1" presStyleIdx="1" presStyleCnt="7"/>
      <dgm:spPr/>
    </dgm:pt>
    <dgm:pt modelId="{8FF8A932-70F8-4A2D-80A6-83E479E7D2D8}" type="pres">
      <dgm:prSet presAssocID="{129A0921-DC76-4098-989C-A9B5C2506E35}" presName="arrowWedge3" presStyleLbl="fgSibTrans2D1" presStyleIdx="2" presStyleCnt="7"/>
      <dgm:spPr/>
    </dgm:pt>
    <dgm:pt modelId="{A81834BF-0127-4C62-8B1D-9EE61E66A98F}" type="pres">
      <dgm:prSet presAssocID="{91E839B3-8588-4662-8053-5F2A0FA9AAD4}" presName="arrowWedge4" presStyleLbl="fgSibTrans2D1" presStyleIdx="3" presStyleCnt="7"/>
      <dgm:spPr/>
    </dgm:pt>
    <dgm:pt modelId="{9361B775-4BFC-4624-9909-FEF0A863919E}" type="pres">
      <dgm:prSet presAssocID="{9F346239-2C2F-4F29-825A-C9F99EBF4981}" presName="arrowWedge5" presStyleLbl="fgSibTrans2D1" presStyleIdx="4" presStyleCnt="7"/>
      <dgm:spPr/>
    </dgm:pt>
    <dgm:pt modelId="{FD16EC49-05AA-4638-9E98-1D13B0B4A922}" type="pres">
      <dgm:prSet presAssocID="{2BF1F82B-CAAF-4808-9AA0-803DAB702FB6}" presName="arrowWedge6" presStyleLbl="fgSibTrans2D1" presStyleIdx="5" presStyleCnt="7"/>
      <dgm:spPr/>
    </dgm:pt>
    <dgm:pt modelId="{23A00172-62C3-47CB-90FC-1A7F957C18A2}" type="pres">
      <dgm:prSet presAssocID="{BF02EC7C-E67A-4F36-BADB-FBB24707DE9B}" presName="arrowWedge7" presStyleLbl="fgSibTrans2D1" presStyleIdx="6" presStyleCnt="7"/>
      <dgm:spPr/>
    </dgm:pt>
  </dgm:ptLst>
  <dgm:cxnLst>
    <dgm:cxn modelId="{6259B501-FE3F-43A6-AD74-05C5EFAB20CE}" type="presOf" srcId="{A6CA1698-2A68-4310-A568-0018C5B6654C}" destId="{BC3CE465-482E-404F-AA92-B5AAC48B6814}" srcOrd="0" destOrd="0" presId="urn:microsoft.com/office/officeart/2005/8/layout/cycle8"/>
    <dgm:cxn modelId="{EDCC7205-9F29-49F3-A956-A25C3FBE69E9}" srcId="{73B7FA7A-6AB8-4DA0-8F98-DAD4C1168A62}" destId="{D9C7FDA2-3579-413E-8FE1-04F58760B461}" srcOrd="4" destOrd="0" parTransId="{7873FAEE-E63B-43E5-904D-34D6E4EA3FB0}" sibTransId="{9F346239-2C2F-4F29-825A-C9F99EBF4981}"/>
    <dgm:cxn modelId="{1C5A1D09-17E0-4229-BF56-C9F42617FED2}" type="presOf" srcId="{D38F47E8-360C-4380-9CF8-63ED51BFAFF9}" destId="{FA3DB4F7-7646-4DD1-AD39-637F58D757CA}" srcOrd="0" destOrd="0" presId="urn:microsoft.com/office/officeart/2005/8/layout/cycle8"/>
    <dgm:cxn modelId="{F5C15B15-7CF9-4F11-952E-6F12DC3BBE6F}" type="presOf" srcId="{A6E89925-61A9-4B07-826B-0140051CD55C}" destId="{ED943B74-9836-482C-9B4F-8088CFD0371F}" srcOrd="0" destOrd="0" presId="urn:microsoft.com/office/officeart/2005/8/layout/cycle8"/>
    <dgm:cxn modelId="{B036CC37-DE25-4894-9E7F-CE85BE84E6BA}" type="presOf" srcId="{9DEC1F66-81E1-41C7-AB02-4D86787E638D}" destId="{DA1B42C7-F2F4-4B06-8BDF-9ACCC8E95F4C}" srcOrd="0" destOrd="0" presId="urn:microsoft.com/office/officeart/2005/8/layout/cycle8"/>
    <dgm:cxn modelId="{9500225B-57BB-4AF1-AC34-3F4BA31A6C38}" type="presOf" srcId="{21647F16-76AA-425D-84B5-CDB211A8B477}" destId="{89234932-06D9-4AC1-888D-7770745DF185}" srcOrd="1" destOrd="0" presId="urn:microsoft.com/office/officeart/2005/8/layout/cycle8"/>
    <dgm:cxn modelId="{F3D50445-F852-485A-82E9-7E3510A9086F}" srcId="{73B7FA7A-6AB8-4DA0-8F98-DAD4C1168A62}" destId="{D75ECD03-8DAB-4588-817C-2D477F9C7923}" srcOrd="3" destOrd="0" parTransId="{F6549007-1A15-4D28-8306-8BC97A289CAA}" sibTransId="{91E839B3-8588-4662-8053-5F2A0FA9AAD4}"/>
    <dgm:cxn modelId="{8ADF7A45-432F-40FA-BB9B-A020641CC040}" srcId="{73B7FA7A-6AB8-4DA0-8F98-DAD4C1168A62}" destId="{D38F47E8-360C-4380-9CF8-63ED51BFAFF9}" srcOrd="2" destOrd="0" parTransId="{ED069208-0FC0-4E9C-BEC0-75B480382A4E}" sibTransId="{129A0921-DC76-4098-989C-A9B5C2506E35}"/>
    <dgm:cxn modelId="{86C8B974-5EE3-468B-A809-E4243C59076C}" type="presOf" srcId="{73B7FA7A-6AB8-4DA0-8F98-DAD4C1168A62}" destId="{B3AFDDE5-EB13-432A-83A0-1F580B3CF20E}" srcOrd="0" destOrd="0" presId="urn:microsoft.com/office/officeart/2005/8/layout/cycle8"/>
    <dgm:cxn modelId="{61F60D7B-7ECE-4B3D-8307-1857041A9EAB}" srcId="{73B7FA7A-6AB8-4DA0-8F98-DAD4C1168A62}" destId="{21647F16-76AA-425D-84B5-CDB211A8B477}" srcOrd="1" destOrd="0" parTransId="{F070E210-A015-4E8D-AF91-8250A4062769}" sibTransId="{42E7C625-847C-4E40-9A4F-8315DFC919C1}"/>
    <dgm:cxn modelId="{4D59AC80-F016-45FE-9068-04C3DEA65BF9}" type="presOf" srcId="{D75ECD03-8DAB-4588-817C-2D477F9C7923}" destId="{0AD34FBD-4C15-4149-ACB8-7B45C4927F2C}" srcOrd="0" destOrd="0" presId="urn:microsoft.com/office/officeart/2005/8/layout/cycle8"/>
    <dgm:cxn modelId="{05311B88-ED68-4293-BEFE-E83E01A9979F}" srcId="{73B7FA7A-6AB8-4DA0-8F98-DAD4C1168A62}" destId="{A6E89925-61A9-4B07-826B-0140051CD55C}" srcOrd="5" destOrd="0" parTransId="{3E2DC623-DB2E-430D-8449-14C9A01BF7CE}" sibTransId="{2BF1F82B-CAAF-4808-9AA0-803DAB702FB6}"/>
    <dgm:cxn modelId="{B6857B8F-84D6-4550-980E-6ACB7AD307E0}" srcId="{73B7FA7A-6AB8-4DA0-8F98-DAD4C1168A62}" destId="{9DEC1F66-81E1-41C7-AB02-4D86787E638D}" srcOrd="0" destOrd="0" parTransId="{ECBB1CE5-E5F9-4ED5-AE43-DDD25A4807C4}" sibTransId="{D8A6B13D-8436-4C58-8EBA-6087A1CA4039}"/>
    <dgm:cxn modelId="{D5D2D899-4CDA-45AE-812B-B20847E487D6}" type="presOf" srcId="{A6CA1698-2A68-4310-A568-0018C5B6654C}" destId="{BEEDBE21-614E-467F-ABDD-28D53FFE2000}" srcOrd="1" destOrd="0" presId="urn:microsoft.com/office/officeart/2005/8/layout/cycle8"/>
    <dgm:cxn modelId="{BD9BEFA0-39C2-4F3A-960A-3F71FFE357AD}" type="presOf" srcId="{9DEC1F66-81E1-41C7-AB02-4D86787E638D}" destId="{BFF8E213-CA90-4DE6-803D-E5C5474E657D}" srcOrd="1" destOrd="0" presId="urn:microsoft.com/office/officeart/2005/8/layout/cycle8"/>
    <dgm:cxn modelId="{D91F3BA6-9584-439D-B2FA-160EA7448EB7}" srcId="{73B7FA7A-6AB8-4DA0-8F98-DAD4C1168A62}" destId="{A6CA1698-2A68-4310-A568-0018C5B6654C}" srcOrd="6" destOrd="0" parTransId="{2C20267A-08AB-4D94-BFAA-9C5E4A880FB0}" sibTransId="{BF02EC7C-E67A-4F36-BADB-FBB24707DE9B}"/>
    <dgm:cxn modelId="{5AE6C7C5-45BD-4B68-B74A-79DDD620C84D}" type="presOf" srcId="{D9C7FDA2-3579-413E-8FE1-04F58760B461}" destId="{4FB80770-F6D6-4172-A389-B249A07352E8}" srcOrd="0" destOrd="0" presId="urn:microsoft.com/office/officeart/2005/8/layout/cycle8"/>
    <dgm:cxn modelId="{0394ABC9-9150-44A9-A781-DBE496F14AF1}" type="presOf" srcId="{D9C7FDA2-3579-413E-8FE1-04F58760B461}" destId="{54930184-4CB1-4881-B329-BAB68D2BA001}" srcOrd="1" destOrd="0" presId="urn:microsoft.com/office/officeart/2005/8/layout/cycle8"/>
    <dgm:cxn modelId="{0B7641CB-D6B8-41CD-804C-0D296282FE05}" type="presOf" srcId="{D38F47E8-360C-4380-9CF8-63ED51BFAFF9}" destId="{7F3E389F-FC82-443A-814C-785397B7B048}" srcOrd="1" destOrd="0" presId="urn:microsoft.com/office/officeart/2005/8/layout/cycle8"/>
    <dgm:cxn modelId="{232E72D1-08FD-4FCC-9812-B25FBF6ADC30}" type="presOf" srcId="{D75ECD03-8DAB-4588-817C-2D477F9C7923}" destId="{5DC47D3A-C51F-4C31-9028-8B3049E56451}" srcOrd="1" destOrd="0" presId="urn:microsoft.com/office/officeart/2005/8/layout/cycle8"/>
    <dgm:cxn modelId="{68BCC6D2-1D74-4627-A40C-B11400384270}" type="presOf" srcId="{A6E89925-61A9-4B07-826B-0140051CD55C}" destId="{02C0D498-08FD-461C-97FB-19C1148D2C9A}" srcOrd="1" destOrd="0" presId="urn:microsoft.com/office/officeart/2005/8/layout/cycle8"/>
    <dgm:cxn modelId="{CD7AEFD5-EA12-4B3F-8A0E-F2546013D704}" type="presOf" srcId="{21647F16-76AA-425D-84B5-CDB211A8B477}" destId="{7F374313-EC62-4BF8-8100-DE423ABDD1CC}" srcOrd="0" destOrd="0" presId="urn:microsoft.com/office/officeart/2005/8/layout/cycle8"/>
    <dgm:cxn modelId="{A108FD2B-6595-4D0F-85D7-D812982B7DC4}" type="presParOf" srcId="{B3AFDDE5-EB13-432A-83A0-1F580B3CF20E}" destId="{DA1B42C7-F2F4-4B06-8BDF-9ACCC8E95F4C}" srcOrd="0" destOrd="0" presId="urn:microsoft.com/office/officeart/2005/8/layout/cycle8"/>
    <dgm:cxn modelId="{E407A3CF-414B-4D74-8519-CFD8A8915309}" type="presParOf" srcId="{B3AFDDE5-EB13-432A-83A0-1F580B3CF20E}" destId="{C133A8CB-5C1D-4625-B6C1-D08AA9820B32}" srcOrd="1" destOrd="0" presId="urn:microsoft.com/office/officeart/2005/8/layout/cycle8"/>
    <dgm:cxn modelId="{BFF5192B-BD32-4568-846A-D606B628EE30}" type="presParOf" srcId="{B3AFDDE5-EB13-432A-83A0-1F580B3CF20E}" destId="{88CE4F12-8679-47AC-89E1-C963D88EF1F0}" srcOrd="2" destOrd="0" presId="urn:microsoft.com/office/officeart/2005/8/layout/cycle8"/>
    <dgm:cxn modelId="{2BF5DB1A-C915-49F2-9F6D-FB0F7952E1A6}" type="presParOf" srcId="{B3AFDDE5-EB13-432A-83A0-1F580B3CF20E}" destId="{BFF8E213-CA90-4DE6-803D-E5C5474E657D}" srcOrd="3" destOrd="0" presId="urn:microsoft.com/office/officeart/2005/8/layout/cycle8"/>
    <dgm:cxn modelId="{FC062086-898D-46BE-A7B9-13F729C3D066}" type="presParOf" srcId="{B3AFDDE5-EB13-432A-83A0-1F580B3CF20E}" destId="{7F374313-EC62-4BF8-8100-DE423ABDD1CC}" srcOrd="4" destOrd="0" presId="urn:microsoft.com/office/officeart/2005/8/layout/cycle8"/>
    <dgm:cxn modelId="{5DEA7AEA-DDCA-4545-8549-9CB6623DD528}" type="presParOf" srcId="{B3AFDDE5-EB13-432A-83A0-1F580B3CF20E}" destId="{39EB04CD-B4DE-40A1-81D1-499FCE78AD0A}" srcOrd="5" destOrd="0" presId="urn:microsoft.com/office/officeart/2005/8/layout/cycle8"/>
    <dgm:cxn modelId="{EEBDE65B-6BD0-40BF-AD4C-5BC135775BD0}" type="presParOf" srcId="{B3AFDDE5-EB13-432A-83A0-1F580B3CF20E}" destId="{C976F2FD-F241-4EDA-AB0F-F477094595B3}" srcOrd="6" destOrd="0" presId="urn:microsoft.com/office/officeart/2005/8/layout/cycle8"/>
    <dgm:cxn modelId="{401D74BB-1193-414E-8E53-C66375488203}" type="presParOf" srcId="{B3AFDDE5-EB13-432A-83A0-1F580B3CF20E}" destId="{89234932-06D9-4AC1-888D-7770745DF185}" srcOrd="7" destOrd="0" presId="urn:microsoft.com/office/officeart/2005/8/layout/cycle8"/>
    <dgm:cxn modelId="{23B95906-AA13-4A79-9348-7CB00D1574AE}" type="presParOf" srcId="{B3AFDDE5-EB13-432A-83A0-1F580B3CF20E}" destId="{FA3DB4F7-7646-4DD1-AD39-637F58D757CA}" srcOrd="8" destOrd="0" presId="urn:microsoft.com/office/officeart/2005/8/layout/cycle8"/>
    <dgm:cxn modelId="{0DC39576-00DB-4969-A8D5-F8109CFF9CDC}" type="presParOf" srcId="{B3AFDDE5-EB13-432A-83A0-1F580B3CF20E}" destId="{561C5C6D-395D-45C6-B02C-1CBC78971DBC}" srcOrd="9" destOrd="0" presId="urn:microsoft.com/office/officeart/2005/8/layout/cycle8"/>
    <dgm:cxn modelId="{3ACD3940-7CED-4740-BF5D-8C0473ADFA80}" type="presParOf" srcId="{B3AFDDE5-EB13-432A-83A0-1F580B3CF20E}" destId="{93445343-7CF2-477E-AFD7-7CD0A3135CC7}" srcOrd="10" destOrd="0" presId="urn:microsoft.com/office/officeart/2005/8/layout/cycle8"/>
    <dgm:cxn modelId="{53B766C4-2E62-4FC4-9C7F-B15F24C9479A}" type="presParOf" srcId="{B3AFDDE5-EB13-432A-83A0-1F580B3CF20E}" destId="{7F3E389F-FC82-443A-814C-785397B7B048}" srcOrd="11" destOrd="0" presId="urn:microsoft.com/office/officeart/2005/8/layout/cycle8"/>
    <dgm:cxn modelId="{65E37856-BCCF-4142-AC17-B88DC54C2AB9}" type="presParOf" srcId="{B3AFDDE5-EB13-432A-83A0-1F580B3CF20E}" destId="{0AD34FBD-4C15-4149-ACB8-7B45C4927F2C}" srcOrd="12" destOrd="0" presId="urn:microsoft.com/office/officeart/2005/8/layout/cycle8"/>
    <dgm:cxn modelId="{F73D4626-6598-4F50-A46A-D9595EADDC8A}" type="presParOf" srcId="{B3AFDDE5-EB13-432A-83A0-1F580B3CF20E}" destId="{EE3EE128-D707-4AB2-A7A8-F68076E10C9F}" srcOrd="13" destOrd="0" presId="urn:microsoft.com/office/officeart/2005/8/layout/cycle8"/>
    <dgm:cxn modelId="{CC6BB031-3512-47DF-A6F4-B394C8A6FE8B}" type="presParOf" srcId="{B3AFDDE5-EB13-432A-83A0-1F580B3CF20E}" destId="{0DEEE230-ED53-493E-BC5C-F649D8E5AA59}" srcOrd="14" destOrd="0" presId="urn:microsoft.com/office/officeart/2005/8/layout/cycle8"/>
    <dgm:cxn modelId="{FCB67981-0067-406A-B4C8-9FC40D17A7B5}" type="presParOf" srcId="{B3AFDDE5-EB13-432A-83A0-1F580B3CF20E}" destId="{5DC47D3A-C51F-4C31-9028-8B3049E56451}" srcOrd="15" destOrd="0" presId="urn:microsoft.com/office/officeart/2005/8/layout/cycle8"/>
    <dgm:cxn modelId="{BE94CC5D-AA19-431D-BA8C-3E6E7A218CF8}" type="presParOf" srcId="{B3AFDDE5-EB13-432A-83A0-1F580B3CF20E}" destId="{4FB80770-F6D6-4172-A389-B249A07352E8}" srcOrd="16" destOrd="0" presId="urn:microsoft.com/office/officeart/2005/8/layout/cycle8"/>
    <dgm:cxn modelId="{BB46D6A7-0561-40EC-BC19-6477A31E9A4F}" type="presParOf" srcId="{B3AFDDE5-EB13-432A-83A0-1F580B3CF20E}" destId="{D3B15464-0F2F-4D73-8497-93AB0497868C}" srcOrd="17" destOrd="0" presId="urn:microsoft.com/office/officeart/2005/8/layout/cycle8"/>
    <dgm:cxn modelId="{937917DC-9F38-4584-87B2-B53B2945DD78}" type="presParOf" srcId="{B3AFDDE5-EB13-432A-83A0-1F580B3CF20E}" destId="{13B92000-5926-456D-98A6-162FD9F21DCB}" srcOrd="18" destOrd="0" presId="urn:microsoft.com/office/officeart/2005/8/layout/cycle8"/>
    <dgm:cxn modelId="{D3E6A48E-BC8A-44E4-BB5A-B970DD299771}" type="presParOf" srcId="{B3AFDDE5-EB13-432A-83A0-1F580B3CF20E}" destId="{54930184-4CB1-4881-B329-BAB68D2BA001}" srcOrd="19" destOrd="0" presId="urn:microsoft.com/office/officeart/2005/8/layout/cycle8"/>
    <dgm:cxn modelId="{00AD4CAC-8CF7-4A81-B6E1-0AECF2D64726}" type="presParOf" srcId="{B3AFDDE5-EB13-432A-83A0-1F580B3CF20E}" destId="{ED943B74-9836-482C-9B4F-8088CFD0371F}" srcOrd="20" destOrd="0" presId="urn:microsoft.com/office/officeart/2005/8/layout/cycle8"/>
    <dgm:cxn modelId="{83FC42CA-8C36-48D7-974C-7CB0BCC57746}" type="presParOf" srcId="{B3AFDDE5-EB13-432A-83A0-1F580B3CF20E}" destId="{152386AA-452F-4805-8C12-FF47CEC9D7DE}" srcOrd="21" destOrd="0" presId="urn:microsoft.com/office/officeart/2005/8/layout/cycle8"/>
    <dgm:cxn modelId="{F2A992F9-3EFF-480B-A576-45A0F66D2F2E}" type="presParOf" srcId="{B3AFDDE5-EB13-432A-83A0-1F580B3CF20E}" destId="{C8BAD312-8E38-4681-A424-857F549BCD3E}" srcOrd="22" destOrd="0" presId="urn:microsoft.com/office/officeart/2005/8/layout/cycle8"/>
    <dgm:cxn modelId="{978EEB0B-BBF5-448D-8355-6B907F5F9B4D}" type="presParOf" srcId="{B3AFDDE5-EB13-432A-83A0-1F580B3CF20E}" destId="{02C0D498-08FD-461C-97FB-19C1148D2C9A}" srcOrd="23" destOrd="0" presId="urn:microsoft.com/office/officeart/2005/8/layout/cycle8"/>
    <dgm:cxn modelId="{FF9E74D5-65C8-4ED3-A27E-F6E9A8EB3DD5}" type="presParOf" srcId="{B3AFDDE5-EB13-432A-83A0-1F580B3CF20E}" destId="{BC3CE465-482E-404F-AA92-B5AAC48B6814}" srcOrd="24" destOrd="0" presId="urn:microsoft.com/office/officeart/2005/8/layout/cycle8"/>
    <dgm:cxn modelId="{7A9B3F17-FC02-4087-8E22-AD791DE38DEF}" type="presParOf" srcId="{B3AFDDE5-EB13-432A-83A0-1F580B3CF20E}" destId="{C06BF0DE-9EAF-4BDC-9966-22863450DC44}" srcOrd="25" destOrd="0" presId="urn:microsoft.com/office/officeart/2005/8/layout/cycle8"/>
    <dgm:cxn modelId="{1A3D26C9-6A8E-419D-9BFF-C969B7019284}" type="presParOf" srcId="{B3AFDDE5-EB13-432A-83A0-1F580B3CF20E}" destId="{3ED027BA-F960-47FB-A8F8-D3986596C883}" srcOrd="26" destOrd="0" presId="urn:microsoft.com/office/officeart/2005/8/layout/cycle8"/>
    <dgm:cxn modelId="{16330B45-9A80-4837-9813-1BC47AD0A1C4}" type="presParOf" srcId="{B3AFDDE5-EB13-432A-83A0-1F580B3CF20E}" destId="{BEEDBE21-614E-467F-ABDD-28D53FFE2000}" srcOrd="27" destOrd="0" presId="urn:microsoft.com/office/officeart/2005/8/layout/cycle8"/>
    <dgm:cxn modelId="{1A17D5E0-4616-44B0-B865-79A06538710B}" type="presParOf" srcId="{B3AFDDE5-EB13-432A-83A0-1F580B3CF20E}" destId="{6AC0B8E1-21F3-4BE5-B19A-9FCA93FCF92B}" srcOrd="28" destOrd="0" presId="urn:microsoft.com/office/officeart/2005/8/layout/cycle8"/>
    <dgm:cxn modelId="{24722B5F-92BF-4A96-838F-FA734F793D9D}" type="presParOf" srcId="{B3AFDDE5-EB13-432A-83A0-1F580B3CF20E}" destId="{32841472-2FE5-4E7E-9920-6B4026DF61AB}" srcOrd="29" destOrd="0" presId="urn:microsoft.com/office/officeart/2005/8/layout/cycle8"/>
    <dgm:cxn modelId="{BCF3D0CF-403D-42B5-B900-D7DBDB18AE27}" type="presParOf" srcId="{B3AFDDE5-EB13-432A-83A0-1F580B3CF20E}" destId="{8FF8A932-70F8-4A2D-80A6-83E479E7D2D8}" srcOrd="30" destOrd="0" presId="urn:microsoft.com/office/officeart/2005/8/layout/cycle8"/>
    <dgm:cxn modelId="{A432C0BF-2F19-4402-9385-CBDDA4EB9844}" type="presParOf" srcId="{B3AFDDE5-EB13-432A-83A0-1F580B3CF20E}" destId="{A81834BF-0127-4C62-8B1D-9EE61E66A98F}" srcOrd="31" destOrd="0" presId="urn:microsoft.com/office/officeart/2005/8/layout/cycle8"/>
    <dgm:cxn modelId="{D5F3F9C4-D83C-4C61-84E7-6CDFE1E44B18}" type="presParOf" srcId="{B3AFDDE5-EB13-432A-83A0-1F580B3CF20E}" destId="{9361B775-4BFC-4624-9909-FEF0A863919E}" srcOrd="32" destOrd="0" presId="urn:microsoft.com/office/officeart/2005/8/layout/cycle8"/>
    <dgm:cxn modelId="{BFAE930A-DA3A-4CB1-95DD-62EC4A923A82}" type="presParOf" srcId="{B3AFDDE5-EB13-432A-83A0-1F580B3CF20E}" destId="{FD16EC49-05AA-4638-9E98-1D13B0B4A922}" srcOrd="33" destOrd="0" presId="urn:microsoft.com/office/officeart/2005/8/layout/cycle8"/>
    <dgm:cxn modelId="{8F2A6EF9-D4D8-446E-B67C-D92CB5771763}" type="presParOf" srcId="{B3AFDDE5-EB13-432A-83A0-1F580B3CF20E}" destId="{23A00172-62C3-47CB-90FC-1A7F957C18A2}" srcOrd="3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4A3F80B-4EE7-473D-A53D-C26A75D51E8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AC20B7B-681B-4092-98D0-C5A5FB1F92F6}">
      <dgm:prSet/>
      <dgm:spPr/>
      <dgm:t>
        <a:bodyPr/>
        <a:lstStyle/>
        <a:p>
          <a:r>
            <a:rPr lang="en-US" b="1"/>
            <a:t>Supply</a:t>
          </a:r>
          <a:endParaRPr lang="en-US"/>
        </a:p>
      </dgm:t>
    </dgm:pt>
    <dgm:pt modelId="{883BD845-8005-466B-BD11-AE05F39C735D}" type="parTrans" cxnId="{0A19E54C-9A25-42EB-83A4-2B34C0C2342E}">
      <dgm:prSet/>
      <dgm:spPr/>
      <dgm:t>
        <a:bodyPr/>
        <a:lstStyle/>
        <a:p>
          <a:endParaRPr lang="en-US"/>
        </a:p>
      </dgm:t>
    </dgm:pt>
    <dgm:pt modelId="{A9BCEDE3-E215-41BA-9D69-0AABE5CE1F25}" type="sibTrans" cxnId="{0A19E54C-9A25-42EB-83A4-2B34C0C2342E}">
      <dgm:prSet/>
      <dgm:spPr/>
      <dgm:t>
        <a:bodyPr/>
        <a:lstStyle/>
        <a:p>
          <a:endParaRPr lang="en-US"/>
        </a:p>
      </dgm:t>
    </dgm:pt>
    <dgm:pt modelId="{12197806-80EE-4831-822F-950C84DDA82B}">
      <dgm:prSet/>
      <dgm:spPr/>
      <dgm:t>
        <a:bodyPr/>
        <a:lstStyle/>
        <a:p>
          <a:r>
            <a:rPr lang="en-US"/>
            <a:t>Singapore, as a </a:t>
          </a:r>
          <a:r>
            <a:rPr lang="en-US" b="1"/>
            <a:t>leading MICE destination</a:t>
          </a:r>
          <a:r>
            <a:rPr lang="en-US"/>
            <a:t>, provides a strong ecosystem for hosting professional events.</a:t>
          </a:r>
        </a:p>
      </dgm:t>
    </dgm:pt>
    <dgm:pt modelId="{75D82CD1-3A70-41C2-8F61-0D3CE5599B9F}" type="parTrans" cxnId="{36D715FC-8F71-408C-96C2-57AA58F46476}">
      <dgm:prSet/>
      <dgm:spPr/>
      <dgm:t>
        <a:bodyPr/>
        <a:lstStyle/>
        <a:p>
          <a:endParaRPr lang="en-US"/>
        </a:p>
      </dgm:t>
    </dgm:pt>
    <dgm:pt modelId="{A428F953-E711-49CE-A14F-937DD8758FEE}" type="sibTrans" cxnId="{36D715FC-8F71-408C-96C2-57AA58F46476}">
      <dgm:prSet/>
      <dgm:spPr/>
      <dgm:t>
        <a:bodyPr/>
        <a:lstStyle/>
        <a:p>
          <a:endParaRPr lang="en-US"/>
        </a:p>
      </dgm:t>
    </dgm:pt>
    <dgm:pt modelId="{8A234352-C0AF-46AA-8294-51B17A0AC3C3}">
      <dgm:prSet/>
      <dgm:spPr/>
      <dgm:t>
        <a:bodyPr/>
        <a:lstStyle/>
        <a:p>
          <a:r>
            <a:rPr lang="en-US" b="1"/>
            <a:t>Marina Bay Sands Expo and Convention Centre</a:t>
          </a:r>
          <a:r>
            <a:rPr lang="en-US"/>
            <a:t> offers world-class facilities and accessibility, supporting large-scale business conferences.</a:t>
          </a:r>
        </a:p>
      </dgm:t>
    </dgm:pt>
    <dgm:pt modelId="{C5A0DD11-2774-42C2-B473-78FC49E7CC0F}" type="parTrans" cxnId="{B15412A8-77F3-4C31-8AAF-EDD2C0E0550A}">
      <dgm:prSet/>
      <dgm:spPr/>
      <dgm:t>
        <a:bodyPr/>
        <a:lstStyle/>
        <a:p>
          <a:endParaRPr lang="en-US"/>
        </a:p>
      </dgm:t>
    </dgm:pt>
    <dgm:pt modelId="{20266D35-8F0C-41FB-A91F-3AC4A26EE943}" type="sibTrans" cxnId="{B15412A8-77F3-4C31-8AAF-EDD2C0E0550A}">
      <dgm:prSet/>
      <dgm:spPr/>
      <dgm:t>
        <a:bodyPr/>
        <a:lstStyle/>
        <a:p>
          <a:endParaRPr lang="en-US"/>
        </a:p>
      </dgm:t>
    </dgm:pt>
    <dgm:pt modelId="{C567153E-A5B5-42BB-8608-6C5E3F6A11C2}">
      <dgm:prSet/>
      <dgm:spPr/>
      <dgm:t>
        <a:bodyPr/>
        <a:lstStyle/>
        <a:p>
          <a:r>
            <a:rPr lang="en-US" b="1"/>
            <a:t>Existing hospitality networks and industry associations</a:t>
          </a:r>
          <a:r>
            <a:rPr lang="en-US"/>
            <a:t> provide a foundation for partnerships and sponsorships.</a:t>
          </a:r>
        </a:p>
      </dgm:t>
    </dgm:pt>
    <dgm:pt modelId="{DA83E646-43E2-4CDC-A2DC-4B721AD85E56}" type="parTrans" cxnId="{D929522C-658F-4CA0-8073-BBC1B648A29E}">
      <dgm:prSet/>
      <dgm:spPr/>
      <dgm:t>
        <a:bodyPr/>
        <a:lstStyle/>
        <a:p>
          <a:endParaRPr lang="en-US"/>
        </a:p>
      </dgm:t>
    </dgm:pt>
    <dgm:pt modelId="{EF424411-D12D-4D37-908B-BEB3F6B88FFD}" type="sibTrans" cxnId="{D929522C-658F-4CA0-8073-BBC1B648A29E}">
      <dgm:prSet/>
      <dgm:spPr/>
      <dgm:t>
        <a:bodyPr/>
        <a:lstStyle/>
        <a:p>
          <a:endParaRPr lang="en-US"/>
        </a:p>
      </dgm:t>
    </dgm:pt>
    <dgm:pt modelId="{34ED3397-2848-4B38-BBC4-B1B9500ADC0A}">
      <dgm:prSet/>
      <dgm:spPr/>
      <dgm:t>
        <a:bodyPr/>
        <a:lstStyle/>
        <a:p>
          <a:r>
            <a:rPr lang="en-US" b="1"/>
            <a:t>Availability of expert speakers and DEI specialists</a:t>
          </a:r>
          <a:r>
            <a:rPr lang="en-US"/>
            <a:t> ensures a high-quality event program.</a:t>
          </a:r>
        </a:p>
      </dgm:t>
    </dgm:pt>
    <dgm:pt modelId="{EB612FC2-417D-4FA2-AFDE-B69112A41313}" type="parTrans" cxnId="{38959640-865E-4577-B64B-2EA85B04D0FC}">
      <dgm:prSet/>
      <dgm:spPr/>
      <dgm:t>
        <a:bodyPr/>
        <a:lstStyle/>
        <a:p>
          <a:endParaRPr lang="en-US"/>
        </a:p>
      </dgm:t>
    </dgm:pt>
    <dgm:pt modelId="{6C9BBDE1-3C37-4305-9F0C-9D06600F8975}" type="sibTrans" cxnId="{38959640-865E-4577-B64B-2EA85B04D0FC}">
      <dgm:prSet/>
      <dgm:spPr/>
      <dgm:t>
        <a:bodyPr/>
        <a:lstStyle/>
        <a:p>
          <a:endParaRPr lang="en-US"/>
        </a:p>
      </dgm:t>
    </dgm:pt>
    <dgm:pt modelId="{B101F26F-028F-4F03-BC04-817E9745CA08}">
      <dgm:prSet/>
      <dgm:spPr/>
      <dgm:t>
        <a:bodyPr/>
        <a:lstStyle/>
        <a:p>
          <a:r>
            <a:rPr lang="en-US"/>
            <a:t>The event can leverage these strengths to establish itself as a </a:t>
          </a:r>
          <a:r>
            <a:rPr lang="en-US" b="1"/>
            <a:t>premier platform for DEI discussions in hospitality</a:t>
          </a:r>
          <a:r>
            <a:rPr lang="en-US"/>
            <a:t>.</a:t>
          </a:r>
        </a:p>
      </dgm:t>
    </dgm:pt>
    <dgm:pt modelId="{01F350AF-911B-4E16-A088-4C64E905E782}" type="parTrans" cxnId="{4DEE5F6D-EA72-4353-9D3C-7939EF89B110}">
      <dgm:prSet/>
      <dgm:spPr/>
      <dgm:t>
        <a:bodyPr/>
        <a:lstStyle/>
        <a:p>
          <a:endParaRPr lang="en-US"/>
        </a:p>
      </dgm:t>
    </dgm:pt>
    <dgm:pt modelId="{8A3ABFD2-9913-442B-9586-1E266B6B2D86}" type="sibTrans" cxnId="{4DEE5F6D-EA72-4353-9D3C-7939EF89B110}">
      <dgm:prSet/>
      <dgm:spPr/>
      <dgm:t>
        <a:bodyPr/>
        <a:lstStyle/>
        <a:p>
          <a:endParaRPr lang="en-US"/>
        </a:p>
      </dgm:t>
    </dgm:pt>
    <dgm:pt modelId="{FC62B8D0-5E80-40FA-9943-B30261088AF8}" type="pres">
      <dgm:prSet presAssocID="{E4A3F80B-4EE7-473D-A53D-C26A75D51E83}" presName="Name0" presStyleCnt="0">
        <dgm:presLayoutVars>
          <dgm:dir/>
          <dgm:resizeHandles val="exact"/>
        </dgm:presLayoutVars>
      </dgm:prSet>
      <dgm:spPr/>
    </dgm:pt>
    <dgm:pt modelId="{2E710CD4-C4C3-4143-B139-6FA4B603232B}" type="pres">
      <dgm:prSet presAssocID="{0AC20B7B-681B-4092-98D0-C5A5FB1F92F6}" presName="node" presStyleLbl="node1" presStyleIdx="0" presStyleCnt="6">
        <dgm:presLayoutVars>
          <dgm:bulletEnabled val="1"/>
        </dgm:presLayoutVars>
      </dgm:prSet>
      <dgm:spPr/>
    </dgm:pt>
    <dgm:pt modelId="{5082CF86-985E-4013-8A66-33B1EF9D4311}" type="pres">
      <dgm:prSet presAssocID="{A9BCEDE3-E215-41BA-9D69-0AABE5CE1F25}" presName="sibTrans" presStyleLbl="sibTrans1D1" presStyleIdx="0" presStyleCnt="5"/>
      <dgm:spPr/>
    </dgm:pt>
    <dgm:pt modelId="{9E831DAA-3157-4C12-A8BC-422F4FCA519A}" type="pres">
      <dgm:prSet presAssocID="{A9BCEDE3-E215-41BA-9D69-0AABE5CE1F25}" presName="connectorText" presStyleLbl="sibTrans1D1" presStyleIdx="0" presStyleCnt="5"/>
      <dgm:spPr/>
    </dgm:pt>
    <dgm:pt modelId="{D3F64BBC-475F-4B9C-87D9-42ACD1BD6A74}" type="pres">
      <dgm:prSet presAssocID="{12197806-80EE-4831-822F-950C84DDA82B}" presName="node" presStyleLbl="node1" presStyleIdx="1" presStyleCnt="6">
        <dgm:presLayoutVars>
          <dgm:bulletEnabled val="1"/>
        </dgm:presLayoutVars>
      </dgm:prSet>
      <dgm:spPr/>
    </dgm:pt>
    <dgm:pt modelId="{8F285470-7BC7-424E-9B8F-0BE6481695E5}" type="pres">
      <dgm:prSet presAssocID="{A428F953-E711-49CE-A14F-937DD8758FEE}" presName="sibTrans" presStyleLbl="sibTrans1D1" presStyleIdx="1" presStyleCnt="5"/>
      <dgm:spPr/>
    </dgm:pt>
    <dgm:pt modelId="{C3EE0BEE-5FD3-40F3-BD5D-6B5E0606F000}" type="pres">
      <dgm:prSet presAssocID="{A428F953-E711-49CE-A14F-937DD8758FEE}" presName="connectorText" presStyleLbl="sibTrans1D1" presStyleIdx="1" presStyleCnt="5"/>
      <dgm:spPr/>
    </dgm:pt>
    <dgm:pt modelId="{8781D745-2D2B-43F2-93C0-2259D46EB1CE}" type="pres">
      <dgm:prSet presAssocID="{8A234352-C0AF-46AA-8294-51B17A0AC3C3}" presName="node" presStyleLbl="node1" presStyleIdx="2" presStyleCnt="6">
        <dgm:presLayoutVars>
          <dgm:bulletEnabled val="1"/>
        </dgm:presLayoutVars>
      </dgm:prSet>
      <dgm:spPr/>
    </dgm:pt>
    <dgm:pt modelId="{C3387179-DE03-43CD-B530-AB7720D91983}" type="pres">
      <dgm:prSet presAssocID="{20266D35-8F0C-41FB-A91F-3AC4A26EE943}" presName="sibTrans" presStyleLbl="sibTrans1D1" presStyleIdx="2" presStyleCnt="5"/>
      <dgm:spPr/>
    </dgm:pt>
    <dgm:pt modelId="{D4FBCBB9-7809-4C9D-8349-766EC9F54327}" type="pres">
      <dgm:prSet presAssocID="{20266D35-8F0C-41FB-A91F-3AC4A26EE943}" presName="connectorText" presStyleLbl="sibTrans1D1" presStyleIdx="2" presStyleCnt="5"/>
      <dgm:spPr/>
    </dgm:pt>
    <dgm:pt modelId="{2619FCE4-09C7-439A-9690-4B83E05BDAA3}" type="pres">
      <dgm:prSet presAssocID="{C567153E-A5B5-42BB-8608-6C5E3F6A11C2}" presName="node" presStyleLbl="node1" presStyleIdx="3" presStyleCnt="6">
        <dgm:presLayoutVars>
          <dgm:bulletEnabled val="1"/>
        </dgm:presLayoutVars>
      </dgm:prSet>
      <dgm:spPr/>
    </dgm:pt>
    <dgm:pt modelId="{01FACBE9-487A-4C23-9AD4-A88CDEAFD405}" type="pres">
      <dgm:prSet presAssocID="{EF424411-D12D-4D37-908B-BEB3F6B88FFD}" presName="sibTrans" presStyleLbl="sibTrans1D1" presStyleIdx="3" presStyleCnt="5"/>
      <dgm:spPr/>
    </dgm:pt>
    <dgm:pt modelId="{324F333B-A6E6-495D-9E57-429C2CA2B956}" type="pres">
      <dgm:prSet presAssocID="{EF424411-D12D-4D37-908B-BEB3F6B88FFD}" presName="connectorText" presStyleLbl="sibTrans1D1" presStyleIdx="3" presStyleCnt="5"/>
      <dgm:spPr/>
    </dgm:pt>
    <dgm:pt modelId="{670F1867-6AEF-4B83-B8CD-E6B6944204DE}" type="pres">
      <dgm:prSet presAssocID="{34ED3397-2848-4B38-BBC4-B1B9500ADC0A}" presName="node" presStyleLbl="node1" presStyleIdx="4" presStyleCnt="6">
        <dgm:presLayoutVars>
          <dgm:bulletEnabled val="1"/>
        </dgm:presLayoutVars>
      </dgm:prSet>
      <dgm:spPr/>
    </dgm:pt>
    <dgm:pt modelId="{BD196AC5-7732-4B6D-B288-000950D70D39}" type="pres">
      <dgm:prSet presAssocID="{6C9BBDE1-3C37-4305-9F0C-9D06600F8975}" presName="sibTrans" presStyleLbl="sibTrans1D1" presStyleIdx="4" presStyleCnt="5"/>
      <dgm:spPr/>
    </dgm:pt>
    <dgm:pt modelId="{8A1215D8-27C3-4FE4-B438-57D2FB3C1C3B}" type="pres">
      <dgm:prSet presAssocID="{6C9BBDE1-3C37-4305-9F0C-9D06600F8975}" presName="connectorText" presStyleLbl="sibTrans1D1" presStyleIdx="4" presStyleCnt="5"/>
      <dgm:spPr/>
    </dgm:pt>
    <dgm:pt modelId="{51303F51-E721-4E0E-809B-6E610D695F19}" type="pres">
      <dgm:prSet presAssocID="{B101F26F-028F-4F03-BC04-817E9745CA08}" presName="node" presStyleLbl="node1" presStyleIdx="5" presStyleCnt="6">
        <dgm:presLayoutVars>
          <dgm:bulletEnabled val="1"/>
        </dgm:presLayoutVars>
      </dgm:prSet>
      <dgm:spPr/>
    </dgm:pt>
  </dgm:ptLst>
  <dgm:cxnLst>
    <dgm:cxn modelId="{DF365B29-3EF6-4CE1-A005-34770D7C37EA}" type="presOf" srcId="{A428F953-E711-49CE-A14F-937DD8758FEE}" destId="{C3EE0BEE-5FD3-40F3-BD5D-6B5E0606F000}" srcOrd="1" destOrd="0" presId="urn:microsoft.com/office/officeart/2016/7/layout/RepeatingBendingProcessNew"/>
    <dgm:cxn modelId="{D929522C-658F-4CA0-8073-BBC1B648A29E}" srcId="{E4A3F80B-4EE7-473D-A53D-C26A75D51E83}" destId="{C567153E-A5B5-42BB-8608-6C5E3F6A11C2}" srcOrd="3" destOrd="0" parTransId="{DA83E646-43E2-4CDC-A2DC-4B721AD85E56}" sibTransId="{EF424411-D12D-4D37-908B-BEB3F6B88FFD}"/>
    <dgm:cxn modelId="{8A51202D-00D6-4148-BA36-7BA2F917F36B}" type="presOf" srcId="{A428F953-E711-49CE-A14F-937DD8758FEE}" destId="{8F285470-7BC7-424E-9B8F-0BE6481695E5}" srcOrd="0" destOrd="0" presId="urn:microsoft.com/office/officeart/2016/7/layout/RepeatingBendingProcessNew"/>
    <dgm:cxn modelId="{474FEE3F-6D9E-4DA2-BA8D-0C58EDB4778F}" type="presOf" srcId="{C567153E-A5B5-42BB-8608-6C5E3F6A11C2}" destId="{2619FCE4-09C7-439A-9690-4B83E05BDAA3}" srcOrd="0" destOrd="0" presId="urn:microsoft.com/office/officeart/2016/7/layout/RepeatingBendingProcessNew"/>
    <dgm:cxn modelId="{38959640-865E-4577-B64B-2EA85B04D0FC}" srcId="{E4A3F80B-4EE7-473D-A53D-C26A75D51E83}" destId="{34ED3397-2848-4B38-BBC4-B1B9500ADC0A}" srcOrd="4" destOrd="0" parTransId="{EB612FC2-417D-4FA2-AFDE-B69112A41313}" sibTransId="{6C9BBDE1-3C37-4305-9F0C-9D06600F8975}"/>
    <dgm:cxn modelId="{382A964B-7028-4AB2-92F3-61C6A3D440F0}" type="presOf" srcId="{A9BCEDE3-E215-41BA-9D69-0AABE5CE1F25}" destId="{5082CF86-985E-4013-8A66-33B1EF9D4311}" srcOrd="0" destOrd="0" presId="urn:microsoft.com/office/officeart/2016/7/layout/RepeatingBendingProcessNew"/>
    <dgm:cxn modelId="{9B86E14B-B9CB-4E39-B8DA-A2D3B407509F}" type="presOf" srcId="{0AC20B7B-681B-4092-98D0-C5A5FB1F92F6}" destId="{2E710CD4-C4C3-4143-B139-6FA4B603232B}" srcOrd="0" destOrd="0" presId="urn:microsoft.com/office/officeart/2016/7/layout/RepeatingBendingProcessNew"/>
    <dgm:cxn modelId="{0A19E54C-9A25-42EB-83A4-2B34C0C2342E}" srcId="{E4A3F80B-4EE7-473D-A53D-C26A75D51E83}" destId="{0AC20B7B-681B-4092-98D0-C5A5FB1F92F6}" srcOrd="0" destOrd="0" parTransId="{883BD845-8005-466B-BD11-AE05F39C735D}" sibTransId="{A9BCEDE3-E215-41BA-9D69-0AABE5CE1F25}"/>
    <dgm:cxn modelId="{4DEE5F6D-EA72-4353-9D3C-7939EF89B110}" srcId="{E4A3F80B-4EE7-473D-A53D-C26A75D51E83}" destId="{B101F26F-028F-4F03-BC04-817E9745CA08}" srcOrd="5" destOrd="0" parTransId="{01F350AF-911B-4E16-A088-4C64E905E782}" sibTransId="{8A3ABFD2-9913-442B-9586-1E266B6B2D86}"/>
    <dgm:cxn modelId="{36390B51-255A-4548-95F6-B9234A710C0A}" type="presOf" srcId="{A9BCEDE3-E215-41BA-9D69-0AABE5CE1F25}" destId="{9E831DAA-3157-4C12-A8BC-422F4FCA519A}" srcOrd="1" destOrd="0" presId="urn:microsoft.com/office/officeart/2016/7/layout/RepeatingBendingProcessNew"/>
    <dgm:cxn modelId="{D839A871-E643-40FD-A370-AE52A7815B0C}" type="presOf" srcId="{20266D35-8F0C-41FB-A91F-3AC4A26EE943}" destId="{C3387179-DE03-43CD-B530-AB7720D91983}" srcOrd="0" destOrd="0" presId="urn:microsoft.com/office/officeart/2016/7/layout/RepeatingBendingProcessNew"/>
    <dgm:cxn modelId="{354F1879-7779-4877-9548-9B0595D00BA6}" type="presOf" srcId="{EF424411-D12D-4D37-908B-BEB3F6B88FFD}" destId="{01FACBE9-487A-4C23-9AD4-A88CDEAFD405}" srcOrd="0" destOrd="0" presId="urn:microsoft.com/office/officeart/2016/7/layout/RepeatingBendingProcessNew"/>
    <dgm:cxn modelId="{21A54D81-DB15-465D-9894-C4784BF59268}" type="presOf" srcId="{34ED3397-2848-4B38-BBC4-B1B9500ADC0A}" destId="{670F1867-6AEF-4B83-B8CD-E6B6944204DE}" srcOrd="0" destOrd="0" presId="urn:microsoft.com/office/officeart/2016/7/layout/RepeatingBendingProcessNew"/>
    <dgm:cxn modelId="{C365AA81-3376-4AEA-B6B3-50E3EAF3FA6A}" type="presOf" srcId="{12197806-80EE-4831-822F-950C84DDA82B}" destId="{D3F64BBC-475F-4B9C-87D9-42ACD1BD6A74}" srcOrd="0" destOrd="0" presId="urn:microsoft.com/office/officeart/2016/7/layout/RepeatingBendingProcessNew"/>
    <dgm:cxn modelId="{ABCF5A9F-D414-4FBD-B5EF-23B7DBB6CCFE}" type="presOf" srcId="{EF424411-D12D-4D37-908B-BEB3F6B88FFD}" destId="{324F333B-A6E6-495D-9E57-429C2CA2B956}" srcOrd="1" destOrd="0" presId="urn:microsoft.com/office/officeart/2016/7/layout/RepeatingBendingProcessNew"/>
    <dgm:cxn modelId="{B15412A8-77F3-4C31-8AAF-EDD2C0E0550A}" srcId="{E4A3F80B-4EE7-473D-A53D-C26A75D51E83}" destId="{8A234352-C0AF-46AA-8294-51B17A0AC3C3}" srcOrd="2" destOrd="0" parTransId="{C5A0DD11-2774-42C2-B473-78FC49E7CC0F}" sibTransId="{20266D35-8F0C-41FB-A91F-3AC4A26EE943}"/>
    <dgm:cxn modelId="{547B8FC3-69E2-414A-A486-5DBF43FB7C57}" type="presOf" srcId="{6C9BBDE1-3C37-4305-9F0C-9D06600F8975}" destId="{BD196AC5-7732-4B6D-B288-000950D70D39}" srcOrd="0" destOrd="0" presId="urn:microsoft.com/office/officeart/2016/7/layout/RepeatingBendingProcessNew"/>
    <dgm:cxn modelId="{91984CC7-BD49-486A-AC2A-3020F5F7A246}" type="presOf" srcId="{B101F26F-028F-4F03-BC04-817E9745CA08}" destId="{51303F51-E721-4E0E-809B-6E610D695F19}" srcOrd="0" destOrd="0" presId="urn:microsoft.com/office/officeart/2016/7/layout/RepeatingBendingProcessNew"/>
    <dgm:cxn modelId="{FA09CACE-C86D-41BC-A313-B6477222BC72}" type="presOf" srcId="{6C9BBDE1-3C37-4305-9F0C-9D06600F8975}" destId="{8A1215D8-27C3-4FE4-B438-57D2FB3C1C3B}" srcOrd="1" destOrd="0" presId="urn:microsoft.com/office/officeart/2016/7/layout/RepeatingBendingProcessNew"/>
    <dgm:cxn modelId="{85E304D4-27B5-4896-922C-F52E2F00CABB}" type="presOf" srcId="{20266D35-8F0C-41FB-A91F-3AC4A26EE943}" destId="{D4FBCBB9-7809-4C9D-8349-766EC9F54327}" srcOrd="1" destOrd="0" presId="urn:microsoft.com/office/officeart/2016/7/layout/RepeatingBendingProcessNew"/>
    <dgm:cxn modelId="{5068B2DB-0DAB-4DB3-A935-965DB8D9875D}" type="presOf" srcId="{8A234352-C0AF-46AA-8294-51B17A0AC3C3}" destId="{8781D745-2D2B-43F2-93C0-2259D46EB1CE}" srcOrd="0" destOrd="0" presId="urn:microsoft.com/office/officeart/2016/7/layout/RepeatingBendingProcessNew"/>
    <dgm:cxn modelId="{5719D6F7-86DC-4A3D-AF65-A1ACE9DE73BC}" type="presOf" srcId="{E4A3F80B-4EE7-473D-A53D-C26A75D51E83}" destId="{FC62B8D0-5E80-40FA-9943-B30261088AF8}" srcOrd="0" destOrd="0" presId="urn:microsoft.com/office/officeart/2016/7/layout/RepeatingBendingProcessNew"/>
    <dgm:cxn modelId="{36D715FC-8F71-408C-96C2-57AA58F46476}" srcId="{E4A3F80B-4EE7-473D-A53D-C26A75D51E83}" destId="{12197806-80EE-4831-822F-950C84DDA82B}" srcOrd="1" destOrd="0" parTransId="{75D82CD1-3A70-41C2-8F61-0D3CE5599B9F}" sibTransId="{A428F953-E711-49CE-A14F-937DD8758FEE}"/>
    <dgm:cxn modelId="{AFA463B0-948A-493E-9AE9-E018F18D1C19}" type="presParOf" srcId="{FC62B8D0-5E80-40FA-9943-B30261088AF8}" destId="{2E710CD4-C4C3-4143-B139-6FA4B603232B}" srcOrd="0" destOrd="0" presId="urn:microsoft.com/office/officeart/2016/7/layout/RepeatingBendingProcessNew"/>
    <dgm:cxn modelId="{9110D83A-9152-4F95-9DDA-B4CC0898C33D}" type="presParOf" srcId="{FC62B8D0-5E80-40FA-9943-B30261088AF8}" destId="{5082CF86-985E-4013-8A66-33B1EF9D4311}" srcOrd="1" destOrd="0" presId="urn:microsoft.com/office/officeart/2016/7/layout/RepeatingBendingProcessNew"/>
    <dgm:cxn modelId="{22E9698E-4953-4AA3-9346-953C8770E0F1}" type="presParOf" srcId="{5082CF86-985E-4013-8A66-33B1EF9D4311}" destId="{9E831DAA-3157-4C12-A8BC-422F4FCA519A}" srcOrd="0" destOrd="0" presId="urn:microsoft.com/office/officeart/2016/7/layout/RepeatingBendingProcessNew"/>
    <dgm:cxn modelId="{7F887889-ECBD-4F31-99B5-D9D0EC482D8B}" type="presParOf" srcId="{FC62B8D0-5E80-40FA-9943-B30261088AF8}" destId="{D3F64BBC-475F-4B9C-87D9-42ACD1BD6A74}" srcOrd="2" destOrd="0" presId="urn:microsoft.com/office/officeart/2016/7/layout/RepeatingBendingProcessNew"/>
    <dgm:cxn modelId="{2FF7CC39-1810-4C0B-B572-07D9EE9DEB71}" type="presParOf" srcId="{FC62B8D0-5E80-40FA-9943-B30261088AF8}" destId="{8F285470-7BC7-424E-9B8F-0BE6481695E5}" srcOrd="3" destOrd="0" presId="urn:microsoft.com/office/officeart/2016/7/layout/RepeatingBendingProcessNew"/>
    <dgm:cxn modelId="{D4EF95DD-B01B-4530-AFA3-837138427CBE}" type="presParOf" srcId="{8F285470-7BC7-424E-9B8F-0BE6481695E5}" destId="{C3EE0BEE-5FD3-40F3-BD5D-6B5E0606F000}" srcOrd="0" destOrd="0" presId="urn:microsoft.com/office/officeart/2016/7/layout/RepeatingBendingProcessNew"/>
    <dgm:cxn modelId="{035DEE2E-98DC-4940-A7DB-DE6E78D1E398}" type="presParOf" srcId="{FC62B8D0-5E80-40FA-9943-B30261088AF8}" destId="{8781D745-2D2B-43F2-93C0-2259D46EB1CE}" srcOrd="4" destOrd="0" presId="urn:microsoft.com/office/officeart/2016/7/layout/RepeatingBendingProcessNew"/>
    <dgm:cxn modelId="{1FEE6F6B-DBF7-4D97-A385-03CDA8E2B5C5}" type="presParOf" srcId="{FC62B8D0-5E80-40FA-9943-B30261088AF8}" destId="{C3387179-DE03-43CD-B530-AB7720D91983}" srcOrd="5" destOrd="0" presId="urn:microsoft.com/office/officeart/2016/7/layout/RepeatingBendingProcessNew"/>
    <dgm:cxn modelId="{FF63615D-5DB5-43DD-BA30-7764298D745E}" type="presParOf" srcId="{C3387179-DE03-43CD-B530-AB7720D91983}" destId="{D4FBCBB9-7809-4C9D-8349-766EC9F54327}" srcOrd="0" destOrd="0" presId="urn:microsoft.com/office/officeart/2016/7/layout/RepeatingBendingProcessNew"/>
    <dgm:cxn modelId="{3776E715-89AF-431B-9681-3433325317C6}" type="presParOf" srcId="{FC62B8D0-5E80-40FA-9943-B30261088AF8}" destId="{2619FCE4-09C7-439A-9690-4B83E05BDAA3}" srcOrd="6" destOrd="0" presId="urn:microsoft.com/office/officeart/2016/7/layout/RepeatingBendingProcessNew"/>
    <dgm:cxn modelId="{6E171E4E-48F3-465C-87D1-EF71A8C0D342}" type="presParOf" srcId="{FC62B8D0-5E80-40FA-9943-B30261088AF8}" destId="{01FACBE9-487A-4C23-9AD4-A88CDEAFD405}" srcOrd="7" destOrd="0" presId="urn:microsoft.com/office/officeart/2016/7/layout/RepeatingBendingProcessNew"/>
    <dgm:cxn modelId="{AD11AA84-0890-491C-A3CF-4C6DB1DFC8E9}" type="presParOf" srcId="{01FACBE9-487A-4C23-9AD4-A88CDEAFD405}" destId="{324F333B-A6E6-495D-9E57-429C2CA2B956}" srcOrd="0" destOrd="0" presId="urn:microsoft.com/office/officeart/2016/7/layout/RepeatingBendingProcessNew"/>
    <dgm:cxn modelId="{50BD71EE-8EEF-40BC-8E70-9403E0357DF2}" type="presParOf" srcId="{FC62B8D0-5E80-40FA-9943-B30261088AF8}" destId="{670F1867-6AEF-4B83-B8CD-E6B6944204DE}" srcOrd="8" destOrd="0" presId="urn:microsoft.com/office/officeart/2016/7/layout/RepeatingBendingProcessNew"/>
    <dgm:cxn modelId="{5EC7EA4D-FD90-4599-ACAF-4BDD4A30B0EE}" type="presParOf" srcId="{FC62B8D0-5E80-40FA-9943-B30261088AF8}" destId="{BD196AC5-7732-4B6D-B288-000950D70D39}" srcOrd="9" destOrd="0" presId="urn:microsoft.com/office/officeart/2016/7/layout/RepeatingBendingProcessNew"/>
    <dgm:cxn modelId="{7FFD6223-6298-4A3F-BC25-3C8318D1F44E}" type="presParOf" srcId="{BD196AC5-7732-4B6D-B288-000950D70D39}" destId="{8A1215D8-27C3-4FE4-B438-57D2FB3C1C3B}" srcOrd="0" destOrd="0" presId="urn:microsoft.com/office/officeart/2016/7/layout/RepeatingBendingProcessNew"/>
    <dgm:cxn modelId="{BD0D918A-F80D-4DDB-BB6A-8B97876B0FDC}" type="presParOf" srcId="{FC62B8D0-5E80-40FA-9943-B30261088AF8}" destId="{51303F51-E721-4E0E-809B-6E610D695F19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41134C2-4518-4822-8CF4-CF7E8948C5B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3E2275-C483-4D1A-9B72-56255E38D2B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2. Staffing Requirements and Skill Sets</a:t>
          </a:r>
          <a:endParaRPr lang="en-US"/>
        </a:p>
      </dgm:t>
    </dgm:pt>
    <dgm:pt modelId="{FAE1CE3C-7057-40F4-9E46-FD258D16C750}" type="parTrans" cxnId="{845A2844-223A-4C6F-993B-135F32D0269D}">
      <dgm:prSet/>
      <dgm:spPr/>
      <dgm:t>
        <a:bodyPr/>
        <a:lstStyle/>
        <a:p>
          <a:endParaRPr lang="en-US"/>
        </a:p>
      </dgm:t>
    </dgm:pt>
    <dgm:pt modelId="{22CB1A43-08E2-4E1C-9E5F-AC3CC70941CD}" type="sibTrans" cxnId="{845A2844-223A-4C6F-993B-135F32D0269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A3F8D24-7598-475A-B7F1-75685BEBBB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Event Management Team</a:t>
          </a:r>
          <a:r>
            <a:rPr lang="en-US"/>
            <a:t> </a:t>
          </a:r>
          <a:r>
            <a:rPr lang="en-US" b="1"/>
            <a:t>Hospitality and Guest Relations</a:t>
          </a:r>
          <a:r>
            <a:rPr lang="en-US"/>
            <a:t> </a:t>
          </a:r>
        </a:p>
      </dgm:t>
    </dgm:pt>
    <dgm:pt modelId="{4F318685-0A62-46D0-99CF-74209EFB49BB}" type="parTrans" cxnId="{CFF8A5DE-5EE0-49C5-BBF7-DA982031C887}">
      <dgm:prSet/>
      <dgm:spPr/>
      <dgm:t>
        <a:bodyPr/>
        <a:lstStyle/>
        <a:p>
          <a:endParaRPr lang="en-US"/>
        </a:p>
      </dgm:t>
    </dgm:pt>
    <dgm:pt modelId="{88AC7CAE-82E3-4F91-9ABA-0CE649F53D0E}" type="sibTrans" cxnId="{CFF8A5DE-5EE0-49C5-BBF7-DA982031C88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B569397-BB9E-44B1-808F-D9C1CEAFDF2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Technical Support</a:t>
          </a:r>
          <a:r>
            <a:rPr lang="en-US"/>
            <a:t> </a:t>
          </a:r>
        </a:p>
      </dgm:t>
    </dgm:pt>
    <dgm:pt modelId="{90C7713B-DB8C-4BEF-991E-28B86EDEBDF8}" type="parTrans" cxnId="{F14CE813-4AFB-4635-BB28-467145F4D710}">
      <dgm:prSet/>
      <dgm:spPr/>
      <dgm:t>
        <a:bodyPr/>
        <a:lstStyle/>
        <a:p>
          <a:endParaRPr lang="en-US"/>
        </a:p>
      </dgm:t>
    </dgm:pt>
    <dgm:pt modelId="{DEDF099D-F756-464A-97B3-6D528F1E4827}" type="sibTrans" cxnId="{F14CE813-4AFB-4635-BB28-467145F4D71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6E92374-4C42-4B94-8D30-794A5578F1F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Marketing and Media Team</a:t>
          </a:r>
          <a:r>
            <a:rPr lang="en-US"/>
            <a:t> </a:t>
          </a:r>
        </a:p>
      </dgm:t>
    </dgm:pt>
    <dgm:pt modelId="{BADE2A3E-5CFB-4D9F-BCCB-1BD6A9284AA0}" type="parTrans" cxnId="{4C9228B0-9B2E-44AF-8B9A-86C19F31CC59}">
      <dgm:prSet/>
      <dgm:spPr/>
      <dgm:t>
        <a:bodyPr/>
        <a:lstStyle/>
        <a:p>
          <a:endParaRPr lang="en-US"/>
        </a:p>
      </dgm:t>
    </dgm:pt>
    <dgm:pt modelId="{A0396CF3-A520-4DBA-9505-5292E39DA967}" type="sibTrans" cxnId="{4C9228B0-9B2E-44AF-8B9A-86C19F31CC5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0B41DA7-763D-4900-A459-E51351D84E6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Workshop Facilitators and Moderators</a:t>
          </a:r>
          <a:r>
            <a:rPr lang="en-US"/>
            <a:t> </a:t>
          </a:r>
        </a:p>
      </dgm:t>
    </dgm:pt>
    <dgm:pt modelId="{B0D5A31C-5019-4041-94BB-B7CE6A8EEED3}" type="parTrans" cxnId="{617CEC2A-CD65-4926-882B-59BE1689602F}">
      <dgm:prSet/>
      <dgm:spPr/>
      <dgm:t>
        <a:bodyPr/>
        <a:lstStyle/>
        <a:p>
          <a:endParaRPr lang="en-US"/>
        </a:p>
      </dgm:t>
    </dgm:pt>
    <dgm:pt modelId="{B644D1C3-21B2-4227-AE80-8DDE9F9B706E}" type="sibTrans" cxnId="{617CEC2A-CD65-4926-882B-59BE1689602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98697CF-288D-4294-B6E1-597AF2C5C7F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Security and Safety Personnel</a:t>
          </a:r>
          <a:endParaRPr lang="en-US"/>
        </a:p>
      </dgm:t>
    </dgm:pt>
    <dgm:pt modelId="{E1BC8D3B-411E-48CB-A2A0-BB3792B81AA4}" type="parTrans" cxnId="{99B168EF-EFDC-47C1-9EE0-F2CE5BE9497E}">
      <dgm:prSet/>
      <dgm:spPr/>
      <dgm:t>
        <a:bodyPr/>
        <a:lstStyle/>
        <a:p>
          <a:endParaRPr lang="en-US"/>
        </a:p>
      </dgm:t>
    </dgm:pt>
    <dgm:pt modelId="{93FA184A-1725-40A7-B648-E35384478F45}" type="sibTrans" cxnId="{99B168EF-EFDC-47C1-9EE0-F2CE5BE9497E}">
      <dgm:prSet/>
      <dgm:spPr/>
      <dgm:t>
        <a:bodyPr/>
        <a:lstStyle/>
        <a:p>
          <a:endParaRPr lang="en-US"/>
        </a:p>
      </dgm:t>
    </dgm:pt>
    <dgm:pt modelId="{B9BAB06A-5A09-4EC2-93AD-C1CB8EB713B4}" type="pres">
      <dgm:prSet presAssocID="{141134C2-4518-4822-8CF4-CF7E8948C5B0}" presName="root" presStyleCnt="0">
        <dgm:presLayoutVars>
          <dgm:dir/>
          <dgm:resizeHandles val="exact"/>
        </dgm:presLayoutVars>
      </dgm:prSet>
      <dgm:spPr/>
    </dgm:pt>
    <dgm:pt modelId="{9368B006-CB1F-407A-8EB2-9625F7EC1143}" type="pres">
      <dgm:prSet presAssocID="{141134C2-4518-4822-8CF4-CF7E8948C5B0}" presName="container" presStyleCnt="0">
        <dgm:presLayoutVars>
          <dgm:dir/>
          <dgm:resizeHandles val="exact"/>
        </dgm:presLayoutVars>
      </dgm:prSet>
      <dgm:spPr/>
    </dgm:pt>
    <dgm:pt modelId="{3A43636F-1BD5-4260-834A-D15CA37946B7}" type="pres">
      <dgm:prSet presAssocID="{243E2275-C483-4D1A-9B72-56255E38D2B5}" presName="compNode" presStyleCnt="0"/>
      <dgm:spPr/>
    </dgm:pt>
    <dgm:pt modelId="{56C33863-2464-4C9E-A146-2AB449E06BCA}" type="pres">
      <dgm:prSet presAssocID="{243E2275-C483-4D1A-9B72-56255E38D2B5}" presName="iconBgRect" presStyleLbl="bgShp" presStyleIdx="0" presStyleCnt="6"/>
      <dgm:spPr/>
    </dgm:pt>
    <dgm:pt modelId="{EF72B8E3-1EE2-4D35-BCE8-2A6EDA16715F}" type="pres">
      <dgm:prSet presAssocID="{243E2275-C483-4D1A-9B72-56255E38D2B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E5FDBD8-7B28-4567-B26B-CAE328D12448}" type="pres">
      <dgm:prSet presAssocID="{243E2275-C483-4D1A-9B72-56255E38D2B5}" presName="spaceRect" presStyleCnt="0"/>
      <dgm:spPr/>
    </dgm:pt>
    <dgm:pt modelId="{1E96F780-B524-4406-93F2-1653877E422E}" type="pres">
      <dgm:prSet presAssocID="{243E2275-C483-4D1A-9B72-56255E38D2B5}" presName="textRect" presStyleLbl="revTx" presStyleIdx="0" presStyleCnt="6">
        <dgm:presLayoutVars>
          <dgm:chMax val="1"/>
          <dgm:chPref val="1"/>
        </dgm:presLayoutVars>
      </dgm:prSet>
      <dgm:spPr/>
    </dgm:pt>
    <dgm:pt modelId="{D04E1B0E-D128-442B-8FC8-74C0591433A8}" type="pres">
      <dgm:prSet presAssocID="{22CB1A43-08E2-4E1C-9E5F-AC3CC70941CD}" presName="sibTrans" presStyleLbl="sibTrans2D1" presStyleIdx="0" presStyleCnt="0"/>
      <dgm:spPr/>
    </dgm:pt>
    <dgm:pt modelId="{D9E68260-188E-4FAF-95BC-59DE1F252442}" type="pres">
      <dgm:prSet presAssocID="{FA3F8D24-7598-475A-B7F1-75685BEBBB2F}" presName="compNode" presStyleCnt="0"/>
      <dgm:spPr/>
    </dgm:pt>
    <dgm:pt modelId="{BE01A215-5D3A-4DE2-99EB-03AC48A63B97}" type="pres">
      <dgm:prSet presAssocID="{FA3F8D24-7598-475A-B7F1-75685BEBBB2F}" presName="iconBgRect" presStyleLbl="bgShp" presStyleIdx="1" presStyleCnt="6"/>
      <dgm:spPr/>
    </dgm:pt>
    <dgm:pt modelId="{99E8A0A6-2E9A-4B7C-AEE3-55D72AEB482F}" type="pres">
      <dgm:prSet presAssocID="{FA3F8D24-7598-475A-B7F1-75685BEBBB2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FC8F0F0-184B-4E51-9B01-B8E3E5A8E4C3}" type="pres">
      <dgm:prSet presAssocID="{FA3F8D24-7598-475A-B7F1-75685BEBBB2F}" presName="spaceRect" presStyleCnt="0"/>
      <dgm:spPr/>
    </dgm:pt>
    <dgm:pt modelId="{5CD707B0-EA6D-4326-A82A-C54C63EF9623}" type="pres">
      <dgm:prSet presAssocID="{FA3F8D24-7598-475A-B7F1-75685BEBBB2F}" presName="textRect" presStyleLbl="revTx" presStyleIdx="1" presStyleCnt="6">
        <dgm:presLayoutVars>
          <dgm:chMax val="1"/>
          <dgm:chPref val="1"/>
        </dgm:presLayoutVars>
      </dgm:prSet>
      <dgm:spPr/>
    </dgm:pt>
    <dgm:pt modelId="{E5CE4640-366B-4E20-84EB-A41ED091A214}" type="pres">
      <dgm:prSet presAssocID="{88AC7CAE-82E3-4F91-9ABA-0CE649F53D0E}" presName="sibTrans" presStyleLbl="sibTrans2D1" presStyleIdx="0" presStyleCnt="0"/>
      <dgm:spPr/>
    </dgm:pt>
    <dgm:pt modelId="{E15C06BA-4E81-42B8-AA55-B3C0C2012E5D}" type="pres">
      <dgm:prSet presAssocID="{4B569397-BB9E-44B1-808F-D9C1CEAFDF28}" presName="compNode" presStyleCnt="0"/>
      <dgm:spPr/>
    </dgm:pt>
    <dgm:pt modelId="{F6372E7F-5A89-4FAC-AD38-496F1A23FDDA}" type="pres">
      <dgm:prSet presAssocID="{4B569397-BB9E-44B1-808F-D9C1CEAFDF28}" presName="iconBgRect" presStyleLbl="bgShp" presStyleIdx="2" presStyleCnt="6"/>
      <dgm:spPr/>
    </dgm:pt>
    <dgm:pt modelId="{7D677DFD-F3E5-4F80-B4A2-8105C376FCC5}" type="pres">
      <dgm:prSet presAssocID="{4B569397-BB9E-44B1-808F-D9C1CEAFDF2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1AC6D369-9FE0-4DF0-A608-432C688D8281}" type="pres">
      <dgm:prSet presAssocID="{4B569397-BB9E-44B1-808F-D9C1CEAFDF28}" presName="spaceRect" presStyleCnt="0"/>
      <dgm:spPr/>
    </dgm:pt>
    <dgm:pt modelId="{FC93078D-0750-4FCF-B5D8-4333FF041D6D}" type="pres">
      <dgm:prSet presAssocID="{4B569397-BB9E-44B1-808F-D9C1CEAFDF28}" presName="textRect" presStyleLbl="revTx" presStyleIdx="2" presStyleCnt="6">
        <dgm:presLayoutVars>
          <dgm:chMax val="1"/>
          <dgm:chPref val="1"/>
        </dgm:presLayoutVars>
      </dgm:prSet>
      <dgm:spPr/>
    </dgm:pt>
    <dgm:pt modelId="{66ABF63F-734D-4C9E-B3AF-893428F61126}" type="pres">
      <dgm:prSet presAssocID="{DEDF099D-F756-464A-97B3-6D528F1E4827}" presName="sibTrans" presStyleLbl="sibTrans2D1" presStyleIdx="0" presStyleCnt="0"/>
      <dgm:spPr/>
    </dgm:pt>
    <dgm:pt modelId="{19369DC6-AB6E-4FB9-953F-28AEF1F94DE9}" type="pres">
      <dgm:prSet presAssocID="{F6E92374-4C42-4B94-8D30-794A5578F1F0}" presName="compNode" presStyleCnt="0"/>
      <dgm:spPr/>
    </dgm:pt>
    <dgm:pt modelId="{6941BC50-1481-4074-A8E9-CA996A417DC2}" type="pres">
      <dgm:prSet presAssocID="{F6E92374-4C42-4B94-8D30-794A5578F1F0}" presName="iconBgRect" presStyleLbl="bgShp" presStyleIdx="3" presStyleCnt="6"/>
      <dgm:spPr/>
    </dgm:pt>
    <dgm:pt modelId="{99FA0149-0160-4652-88CF-344F2852AEB3}" type="pres">
      <dgm:prSet presAssocID="{F6E92374-4C42-4B94-8D30-794A5578F1F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179E779-6D80-48DC-849B-6EC71710FF89}" type="pres">
      <dgm:prSet presAssocID="{F6E92374-4C42-4B94-8D30-794A5578F1F0}" presName="spaceRect" presStyleCnt="0"/>
      <dgm:spPr/>
    </dgm:pt>
    <dgm:pt modelId="{001F3F82-E547-4661-958E-4BFBD9C6B5B0}" type="pres">
      <dgm:prSet presAssocID="{F6E92374-4C42-4B94-8D30-794A5578F1F0}" presName="textRect" presStyleLbl="revTx" presStyleIdx="3" presStyleCnt="6">
        <dgm:presLayoutVars>
          <dgm:chMax val="1"/>
          <dgm:chPref val="1"/>
        </dgm:presLayoutVars>
      </dgm:prSet>
      <dgm:spPr/>
    </dgm:pt>
    <dgm:pt modelId="{739AA990-B240-4121-A768-E0516938BC24}" type="pres">
      <dgm:prSet presAssocID="{A0396CF3-A520-4DBA-9505-5292E39DA967}" presName="sibTrans" presStyleLbl="sibTrans2D1" presStyleIdx="0" presStyleCnt="0"/>
      <dgm:spPr/>
    </dgm:pt>
    <dgm:pt modelId="{9BAF129E-91DF-4F88-B0C7-841C8A02E3A9}" type="pres">
      <dgm:prSet presAssocID="{00B41DA7-763D-4900-A459-E51351D84E66}" presName="compNode" presStyleCnt="0"/>
      <dgm:spPr/>
    </dgm:pt>
    <dgm:pt modelId="{86F664F6-1357-42D6-B9DC-483AE0090455}" type="pres">
      <dgm:prSet presAssocID="{00B41DA7-763D-4900-A459-E51351D84E66}" presName="iconBgRect" presStyleLbl="bgShp" presStyleIdx="4" presStyleCnt="6"/>
      <dgm:spPr/>
    </dgm:pt>
    <dgm:pt modelId="{03B0B2AF-77DD-4109-A101-C8531BC319C2}" type="pres">
      <dgm:prSet presAssocID="{00B41DA7-763D-4900-A459-E51351D84E6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62DF050C-CCEC-4F13-B41B-A214B1311786}" type="pres">
      <dgm:prSet presAssocID="{00B41DA7-763D-4900-A459-E51351D84E66}" presName="spaceRect" presStyleCnt="0"/>
      <dgm:spPr/>
    </dgm:pt>
    <dgm:pt modelId="{58F37BE5-166E-4D51-8280-4E48568C0EAA}" type="pres">
      <dgm:prSet presAssocID="{00B41DA7-763D-4900-A459-E51351D84E66}" presName="textRect" presStyleLbl="revTx" presStyleIdx="4" presStyleCnt="6">
        <dgm:presLayoutVars>
          <dgm:chMax val="1"/>
          <dgm:chPref val="1"/>
        </dgm:presLayoutVars>
      </dgm:prSet>
      <dgm:spPr/>
    </dgm:pt>
    <dgm:pt modelId="{244C8407-ADAD-4481-9D18-AB9484248C21}" type="pres">
      <dgm:prSet presAssocID="{B644D1C3-21B2-4227-AE80-8DDE9F9B706E}" presName="sibTrans" presStyleLbl="sibTrans2D1" presStyleIdx="0" presStyleCnt="0"/>
      <dgm:spPr/>
    </dgm:pt>
    <dgm:pt modelId="{C2B94369-EF44-4391-A7B3-1BAAB6B5C8FD}" type="pres">
      <dgm:prSet presAssocID="{D98697CF-288D-4294-B6E1-597AF2C5C7FE}" presName="compNode" presStyleCnt="0"/>
      <dgm:spPr/>
    </dgm:pt>
    <dgm:pt modelId="{E7ECC2C9-17EC-43AA-BEEF-34AD828EB2E6}" type="pres">
      <dgm:prSet presAssocID="{D98697CF-288D-4294-B6E1-597AF2C5C7FE}" presName="iconBgRect" presStyleLbl="bgShp" presStyleIdx="5" presStyleCnt="6"/>
      <dgm:spPr/>
    </dgm:pt>
    <dgm:pt modelId="{6A6ACA0C-A547-4CD6-B6F2-106A3B7FF632}" type="pres">
      <dgm:prSet presAssocID="{D98697CF-288D-4294-B6E1-597AF2C5C7F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8D6113A-F563-44AE-8949-EA1EF7F42ADA}" type="pres">
      <dgm:prSet presAssocID="{D98697CF-288D-4294-B6E1-597AF2C5C7FE}" presName="spaceRect" presStyleCnt="0"/>
      <dgm:spPr/>
    </dgm:pt>
    <dgm:pt modelId="{48311CCC-2473-4C41-9250-6F328625B047}" type="pres">
      <dgm:prSet presAssocID="{D98697CF-288D-4294-B6E1-597AF2C5C7F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EF8F30D-D0B6-4A23-8597-728E7464196C}" type="presOf" srcId="{88AC7CAE-82E3-4F91-9ABA-0CE649F53D0E}" destId="{E5CE4640-366B-4E20-84EB-A41ED091A214}" srcOrd="0" destOrd="0" presId="urn:microsoft.com/office/officeart/2018/2/layout/IconCircleList"/>
    <dgm:cxn modelId="{F14CE813-4AFB-4635-BB28-467145F4D710}" srcId="{141134C2-4518-4822-8CF4-CF7E8948C5B0}" destId="{4B569397-BB9E-44B1-808F-D9C1CEAFDF28}" srcOrd="2" destOrd="0" parTransId="{90C7713B-DB8C-4BEF-991E-28B86EDEBDF8}" sibTransId="{DEDF099D-F756-464A-97B3-6D528F1E4827}"/>
    <dgm:cxn modelId="{B1B4FD16-04E6-4B83-AE43-DAA7038A2309}" type="presOf" srcId="{B644D1C3-21B2-4227-AE80-8DDE9F9B706E}" destId="{244C8407-ADAD-4481-9D18-AB9484248C21}" srcOrd="0" destOrd="0" presId="urn:microsoft.com/office/officeart/2018/2/layout/IconCircleList"/>
    <dgm:cxn modelId="{8BE1401F-4717-4D85-88C3-3A4777AE2E30}" type="presOf" srcId="{22CB1A43-08E2-4E1C-9E5F-AC3CC70941CD}" destId="{D04E1B0E-D128-442B-8FC8-74C0591433A8}" srcOrd="0" destOrd="0" presId="urn:microsoft.com/office/officeart/2018/2/layout/IconCircleList"/>
    <dgm:cxn modelId="{63900C29-17B5-4538-9A38-8795B55245CB}" type="presOf" srcId="{00B41DA7-763D-4900-A459-E51351D84E66}" destId="{58F37BE5-166E-4D51-8280-4E48568C0EAA}" srcOrd="0" destOrd="0" presId="urn:microsoft.com/office/officeart/2018/2/layout/IconCircleList"/>
    <dgm:cxn modelId="{617CEC2A-CD65-4926-882B-59BE1689602F}" srcId="{141134C2-4518-4822-8CF4-CF7E8948C5B0}" destId="{00B41DA7-763D-4900-A459-E51351D84E66}" srcOrd="4" destOrd="0" parTransId="{B0D5A31C-5019-4041-94BB-B7CE6A8EEED3}" sibTransId="{B644D1C3-21B2-4227-AE80-8DDE9F9B706E}"/>
    <dgm:cxn modelId="{845A2844-223A-4C6F-993B-135F32D0269D}" srcId="{141134C2-4518-4822-8CF4-CF7E8948C5B0}" destId="{243E2275-C483-4D1A-9B72-56255E38D2B5}" srcOrd="0" destOrd="0" parTransId="{FAE1CE3C-7057-40F4-9E46-FD258D16C750}" sibTransId="{22CB1A43-08E2-4E1C-9E5F-AC3CC70941CD}"/>
    <dgm:cxn modelId="{C5CF888D-462D-4209-A719-7CF58FA9CB88}" type="presOf" srcId="{FA3F8D24-7598-475A-B7F1-75685BEBBB2F}" destId="{5CD707B0-EA6D-4326-A82A-C54C63EF9623}" srcOrd="0" destOrd="0" presId="urn:microsoft.com/office/officeart/2018/2/layout/IconCircleList"/>
    <dgm:cxn modelId="{7E0A8195-B597-492A-996C-2C743A27F4AE}" type="presOf" srcId="{F6E92374-4C42-4B94-8D30-794A5578F1F0}" destId="{001F3F82-E547-4661-958E-4BFBD9C6B5B0}" srcOrd="0" destOrd="0" presId="urn:microsoft.com/office/officeart/2018/2/layout/IconCircleList"/>
    <dgm:cxn modelId="{84262DA7-9447-4542-A5D4-6D79CCCC27E1}" type="presOf" srcId="{DEDF099D-F756-464A-97B3-6D528F1E4827}" destId="{66ABF63F-734D-4C9E-B3AF-893428F61126}" srcOrd="0" destOrd="0" presId="urn:microsoft.com/office/officeart/2018/2/layout/IconCircleList"/>
    <dgm:cxn modelId="{4C9228B0-9B2E-44AF-8B9A-86C19F31CC59}" srcId="{141134C2-4518-4822-8CF4-CF7E8948C5B0}" destId="{F6E92374-4C42-4B94-8D30-794A5578F1F0}" srcOrd="3" destOrd="0" parTransId="{BADE2A3E-5CFB-4D9F-BCCB-1BD6A9284AA0}" sibTransId="{A0396CF3-A520-4DBA-9505-5292E39DA967}"/>
    <dgm:cxn modelId="{AF830CCA-4674-4D53-BCB7-EC52B9324436}" type="presOf" srcId="{A0396CF3-A520-4DBA-9505-5292E39DA967}" destId="{739AA990-B240-4121-A768-E0516938BC24}" srcOrd="0" destOrd="0" presId="urn:microsoft.com/office/officeart/2018/2/layout/IconCircleList"/>
    <dgm:cxn modelId="{DB436ADE-C2DA-4846-8F7B-8650562E9278}" type="presOf" srcId="{141134C2-4518-4822-8CF4-CF7E8948C5B0}" destId="{B9BAB06A-5A09-4EC2-93AD-C1CB8EB713B4}" srcOrd="0" destOrd="0" presId="urn:microsoft.com/office/officeart/2018/2/layout/IconCircleList"/>
    <dgm:cxn modelId="{CFF8A5DE-5EE0-49C5-BBF7-DA982031C887}" srcId="{141134C2-4518-4822-8CF4-CF7E8948C5B0}" destId="{FA3F8D24-7598-475A-B7F1-75685BEBBB2F}" srcOrd="1" destOrd="0" parTransId="{4F318685-0A62-46D0-99CF-74209EFB49BB}" sibTransId="{88AC7CAE-82E3-4F91-9ABA-0CE649F53D0E}"/>
    <dgm:cxn modelId="{4C00B6DE-1664-4B0D-84E4-AC67B98BFC5D}" type="presOf" srcId="{D98697CF-288D-4294-B6E1-597AF2C5C7FE}" destId="{48311CCC-2473-4C41-9250-6F328625B047}" srcOrd="0" destOrd="0" presId="urn:microsoft.com/office/officeart/2018/2/layout/IconCircleList"/>
    <dgm:cxn modelId="{2A0471E9-6F35-402A-8037-C7C96808AF17}" type="presOf" srcId="{4B569397-BB9E-44B1-808F-D9C1CEAFDF28}" destId="{FC93078D-0750-4FCF-B5D8-4333FF041D6D}" srcOrd="0" destOrd="0" presId="urn:microsoft.com/office/officeart/2018/2/layout/IconCircleList"/>
    <dgm:cxn modelId="{99B168EF-EFDC-47C1-9EE0-F2CE5BE9497E}" srcId="{141134C2-4518-4822-8CF4-CF7E8948C5B0}" destId="{D98697CF-288D-4294-B6E1-597AF2C5C7FE}" srcOrd="5" destOrd="0" parTransId="{E1BC8D3B-411E-48CB-A2A0-BB3792B81AA4}" sibTransId="{93FA184A-1725-40A7-B648-E35384478F45}"/>
    <dgm:cxn modelId="{380655FB-C45E-4912-A1EF-0F68BBD16A0F}" type="presOf" srcId="{243E2275-C483-4D1A-9B72-56255E38D2B5}" destId="{1E96F780-B524-4406-93F2-1653877E422E}" srcOrd="0" destOrd="0" presId="urn:microsoft.com/office/officeart/2018/2/layout/IconCircleList"/>
    <dgm:cxn modelId="{D92F19D6-9B27-4665-8174-0BF10F768F07}" type="presParOf" srcId="{B9BAB06A-5A09-4EC2-93AD-C1CB8EB713B4}" destId="{9368B006-CB1F-407A-8EB2-9625F7EC1143}" srcOrd="0" destOrd="0" presId="urn:microsoft.com/office/officeart/2018/2/layout/IconCircleList"/>
    <dgm:cxn modelId="{EAC907A6-2D96-4C9F-AACA-3E9F53E7A4CA}" type="presParOf" srcId="{9368B006-CB1F-407A-8EB2-9625F7EC1143}" destId="{3A43636F-1BD5-4260-834A-D15CA37946B7}" srcOrd="0" destOrd="0" presId="urn:microsoft.com/office/officeart/2018/2/layout/IconCircleList"/>
    <dgm:cxn modelId="{4DA83320-4F73-43CF-BFA7-9B6813F6C74C}" type="presParOf" srcId="{3A43636F-1BD5-4260-834A-D15CA37946B7}" destId="{56C33863-2464-4C9E-A146-2AB449E06BCA}" srcOrd="0" destOrd="0" presId="urn:microsoft.com/office/officeart/2018/2/layout/IconCircleList"/>
    <dgm:cxn modelId="{817D0F60-6186-4E6B-A1FA-2778B3A1F4BC}" type="presParOf" srcId="{3A43636F-1BD5-4260-834A-D15CA37946B7}" destId="{EF72B8E3-1EE2-4D35-BCE8-2A6EDA16715F}" srcOrd="1" destOrd="0" presId="urn:microsoft.com/office/officeart/2018/2/layout/IconCircleList"/>
    <dgm:cxn modelId="{3F6B1158-519A-413B-B6D0-61A9EC748A8A}" type="presParOf" srcId="{3A43636F-1BD5-4260-834A-D15CA37946B7}" destId="{0E5FDBD8-7B28-4567-B26B-CAE328D12448}" srcOrd="2" destOrd="0" presId="urn:microsoft.com/office/officeart/2018/2/layout/IconCircleList"/>
    <dgm:cxn modelId="{761B6119-19F0-431A-ADF7-F249F44BF1D8}" type="presParOf" srcId="{3A43636F-1BD5-4260-834A-D15CA37946B7}" destId="{1E96F780-B524-4406-93F2-1653877E422E}" srcOrd="3" destOrd="0" presId="urn:microsoft.com/office/officeart/2018/2/layout/IconCircleList"/>
    <dgm:cxn modelId="{362E55B4-F15D-44C8-8A36-2A47892610BC}" type="presParOf" srcId="{9368B006-CB1F-407A-8EB2-9625F7EC1143}" destId="{D04E1B0E-D128-442B-8FC8-74C0591433A8}" srcOrd="1" destOrd="0" presId="urn:microsoft.com/office/officeart/2018/2/layout/IconCircleList"/>
    <dgm:cxn modelId="{53A19B83-7CDF-4951-9A74-520D00C8785C}" type="presParOf" srcId="{9368B006-CB1F-407A-8EB2-9625F7EC1143}" destId="{D9E68260-188E-4FAF-95BC-59DE1F252442}" srcOrd="2" destOrd="0" presId="urn:microsoft.com/office/officeart/2018/2/layout/IconCircleList"/>
    <dgm:cxn modelId="{61629710-D90B-4470-B55D-CB55FDF907DF}" type="presParOf" srcId="{D9E68260-188E-4FAF-95BC-59DE1F252442}" destId="{BE01A215-5D3A-4DE2-99EB-03AC48A63B97}" srcOrd="0" destOrd="0" presId="urn:microsoft.com/office/officeart/2018/2/layout/IconCircleList"/>
    <dgm:cxn modelId="{D3D7E9DA-A340-43D8-BDAC-597285AF78AD}" type="presParOf" srcId="{D9E68260-188E-4FAF-95BC-59DE1F252442}" destId="{99E8A0A6-2E9A-4B7C-AEE3-55D72AEB482F}" srcOrd="1" destOrd="0" presId="urn:microsoft.com/office/officeart/2018/2/layout/IconCircleList"/>
    <dgm:cxn modelId="{E305E87B-44DF-4830-AFBC-98447A2AEE42}" type="presParOf" srcId="{D9E68260-188E-4FAF-95BC-59DE1F252442}" destId="{9FC8F0F0-184B-4E51-9B01-B8E3E5A8E4C3}" srcOrd="2" destOrd="0" presId="urn:microsoft.com/office/officeart/2018/2/layout/IconCircleList"/>
    <dgm:cxn modelId="{7495E4DB-6336-4CFF-96EB-2271DFCF02D1}" type="presParOf" srcId="{D9E68260-188E-4FAF-95BC-59DE1F252442}" destId="{5CD707B0-EA6D-4326-A82A-C54C63EF9623}" srcOrd="3" destOrd="0" presId="urn:microsoft.com/office/officeart/2018/2/layout/IconCircleList"/>
    <dgm:cxn modelId="{12D4AA8B-3141-4AC4-B045-62FD1FADC70A}" type="presParOf" srcId="{9368B006-CB1F-407A-8EB2-9625F7EC1143}" destId="{E5CE4640-366B-4E20-84EB-A41ED091A214}" srcOrd="3" destOrd="0" presId="urn:microsoft.com/office/officeart/2018/2/layout/IconCircleList"/>
    <dgm:cxn modelId="{C4D8AF74-2C38-4CF5-8E3C-BE63B2633BD8}" type="presParOf" srcId="{9368B006-CB1F-407A-8EB2-9625F7EC1143}" destId="{E15C06BA-4E81-42B8-AA55-B3C0C2012E5D}" srcOrd="4" destOrd="0" presId="urn:microsoft.com/office/officeart/2018/2/layout/IconCircleList"/>
    <dgm:cxn modelId="{0650C502-4102-4B8D-AE25-ADF62AEEFC70}" type="presParOf" srcId="{E15C06BA-4E81-42B8-AA55-B3C0C2012E5D}" destId="{F6372E7F-5A89-4FAC-AD38-496F1A23FDDA}" srcOrd="0" destOrd="0" presId="urn:microsoft.com/office/officeart/2018/2/layout/IconCircleList"/>
    <dgm:cxn modelId="{298174AD-D543-4E54-A4D6-E355936F598E}" type="presParOf" srcId="{E15C06BA-4E81-42B8-AA55-B3C0C2012E5D}" destId="{7D677DFD-F3E5-4F80-B4A2-8105C376FCC5}" srcOrd="1" destOrd="0" presId="urn:microsoft.com/office/officeart/2018/2/layout/IconCircleList"/>
    <dgm:cxn modelId="{70BEAD84-49E9-461E-8D6B-BA2D77F50B1B}" type="presParOf" srcId="{E15C06BA-4E81-42B8-AA55-B3C0C2012E5D}" destId="{1AC6D369-9FE0-4DF0-A608-432C688D8281}" srcOrd="2" destOrd="0" presId="urn:microsoft.com/office/officeart/2018/2/layout/IconCircleList"/>
    <dgm:cxn modelId="{59CB3E4A-EC6D-4087-A9BA-ACE7C946CB79}" type="presParOf" srcId="{E15C06BA-4E81-42B8-AA55-B3C0C2012E5D}" destId="{FC93078D-0750-4FCF-B5D8-4333FF041D6D}" srcOrd="3" destOrd="0" presId="urn:microsoft.com/office/officeart/2018/2/layout/IconCircleList"/>
    <dgm:cxn modelId="{55F3F5E6-4BA7-4B71-B69A-49F4053EFB83}" type="presParOf" srcId="{9368B006-CB1F-407A-8EB2-9625F7EC1143}" destId="{66ABF63F-734D-4C9E-B3AF-893428F61126}" srcOrd="5" destOrd="0" presId="urn:microsoft.com/office/officeart/2018/2/layout/IconCircleList"/>
    <dgm:cxn modelId="{5701ECEE-E9FE-43A8-B8AC-16699F22D092}" type="presParOf" srcId="{9368B006-CB1F-407A-8EB2-9625F7EC1143}" destId="{19369DC6-AB6E-4FB9-953F-28AEF1F94DE9}" srcOrd="6" destOrd="0" presId="urn:microsoft.com/office/officeart/2018/2/layout/IconCircleList"/>
    <dgm:cxn modelId="{59971214-FCF2-486D-B867-31CE933EAFE0}" type="presParOf" srcId="{19369DC6-AB6E-4FB9-953F-28AEF1F94DE9}" destId="{6941BC50-1481-4074-A8E9-CA996A417DC2}" srcOrd="0" destOrd="0" presId="urn:microsoft.com/office/officeart/2018/2/layout/IconCircleList"/>
    <dgm:cxn modelId="{F182AE22-95E9-4B75-993E-D0638954BA35}" type="presParOf" srcId="{19369DC6-AB6E-4FB9-953F-28AEF1F94DE9}" destId="{99FA0149-0160-4652-88CF-344F2852AEB3}" srcOrd="1" destOrd="0" presId="urn:microsoft.com/office/officeart/2018/2/layout/IconCircleList"/>
    <dgm:cxn modelId="{1F228EB4-F100-4140-833D-CEB2F360FF01}" type="presParOf" srcId="{19369DC6-AB6E-4FB9-953F-28AEF1F94DE9}" destId="{D179E779-6D80-48DC-849B-6EC71710FF89}" srcOrd="2" destOrd="0" presId="urn:microsoft.com/office/officeart/2018/2/layout/IconCircleList"/>
    <dgm:cxn modelId="{22BCB9ED-E7C7-4B9B-BE55-5FA1451C789C}" type="presParOf" srcId="{19369DC6-AB6E-4FB9-953F-28AEF1F94DE9}" destId="{001F3F82-E547-4661-958E-4BFBD9C6B5B0}" srcOrd="3" destOrd="0" presId="urn:microsoft.com/office/officeart/2018/2/layout/IconCircleList"/>
    <dgm:cxn modelId="{B74C177C-4A7B-4391-AA80-094F4B891340}" type="presParOf" srcId="{9368B006-CB1F-407A-8EB2-9625F7EC1143}" destId="{739AA990-B240-4121-A768-E0516938BC24}" srcOrd="7" destOrd="0" presId="urn:microsoft.com/office/officeart/2018/2/layout/IconCircleList"/>
    <dgm:cxn modelId="{CE26ACDC-57DC-45BA-9C27-43D0A17CEC51}" type="presParOf" srcId="{9368B006-CB1F-407A-8EB2-9625F7EC1143}" destId="{9BAF129E-91DF-4F88-B0C7-841C8A02E3A9}" srcOrd="8" destOrd="0" presId="urn:microsoft.com/office/officeart/2018/2/layout/IconCircleList"/>
    <dgm:cxn modelId="{0DABDE05-6930-4B33-A01D-00961DFE7475}" type="presParOf" srcId="{9BAF129E-91DF-4F88-B0C7-841C8A02E3A9}" destId="{86F664F6-1357-42D6-B9DC-483AE0090455}" srcOrd="0" destOrd="0" presId="urn:microsoft.com/office/officeart/2018/2/layout/IconCircleList"/>
    <dgm:cxn modelId="{2F32F472-7782-4E46-8F7A-7EDC614AD2E8}" type="presParOf" srcId="{9BAF129E-91DF-4F88-B0C7-841C8A02E3A9}" destId="{03B0B2AF-77DD-4109-A101-C8531BC319C2}" srcOrd="1" destOrd="0" presId="urn:microsoft.com/office/officeart/2018/2/layout/IconCircleList"/>
    <dgm:cxn modelId="{3C264C62-674B-4B1A-BA13-1D265727E1A4}" type="presParOf" srcId="{9BAF129E-91DF-4F88-B0C7-841C8A02E3A9}" destId="{62DF050C-CCEC-4F13-B41B-A214B1311786}" srcOrd="2" destOrd="0" presId="urn:microsoft.com/office/officeart/2018/2/layout/IconCircleList"/>
    <dgm:cxn modelId="{F7DDE4D8-9834-4BA6-A36F-8EECF99A5E15}" type="presParOf" srcId="{9BAF129E-91DF-4F88-B0C7-841C8A02E3A9}" destId="{58F37BE5-166E-4D51-8280-4E48568C0EAA}" srcOrd="3" destOrd="0" presId="urn:microsoft.com/office/officeart/2018/2/layout/IconCircleList"/>
    <dgm:cxn modelId="{580DE9CB-4AA3-4907-A3C2-D35A1CC16492}" type="presParOf" srcId="{9368B006-CB1F-407A-8EB2-9625F7EC1143}" destId="{244C8407-ADAD-4481-9D18-AB9484248C21}" srcOrd="9" destOrd="0" presId="urn:microsoft.com/office/officeart/2018/2/layout/IconCircleList"/>
    <dgm:cxn modelId="{A06B6F1D-DA44-40C8-B844-CBFB19AE97B9}" type="presParOf" srcId="{9368B006-CB1F-407A-8EB2-9625F7EC1143}" destId="{C2B94369-EF44-4391-A7B3-1BAAB6B5C8FD}" srcOrd="10" destOrd="0" presId="urn:microsoft.com/office/officeart/2018/2/layout/IconCircleList"/>
    <dgm:cxn modelId="{3AA8012B-2165-4CF6-8EE0-80A10E7FE23E}" type="presParOf" srcId="{C2B94369-EF44-4391-A7B3-1BAAB6B5C8FD}" destId="{E7ECC2C9-17EC-43AA-BEEF-34AD828EB2E6}" srcOrd="0" destOrd="0" presId="urn:microsoft.com/office/officeart/2018/2/layout/IconCircleList"/>
    <dgm:cxn modelId="{10FEAC5A-51F4-4727-8FF1-FE41FEBB7E7F}" type="presParOf" srcId="{C2B94369-EF44-4391-A7B3-1BAAB6B5C8FD}" destId="{6A6ACA0C-A547-4CD6-B6F2-106A3B7FF632}" srcOrd="1" destOrd="0" presId="urn:microsoft.com/office/officeart/2018/2/layout/IconCircleList"/>
    <dgm:cxn modelId="{D98965B5-6E44-4254-9DA5-49A3EB5FCB50}" type="presParOf" srcId="{C2B94369-EF44-4391-A7B3-1BAAB6B5C8FD}" destId="{98D6113A-F563-44AE-8949-EA1EF7F42ADA}" srcOrd="2" destOrd="0" presId="urn:microsoft.com/office/officeart/2018/2/layout/IconCircleList"/>
    <dgm:cxn modelId="{F0D77975-5769-4ACF-B887-B5ABB86BBD4B}" type="presParOf" srcId="{C2B94369-EF44-4391-A7B3-1BAAB6B5C8FD}" destId="{48311CCC-2473-4C41-9250-6F328625B04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F267AB-6DEC-4C5D-8E67-747982249894}">
      <dsp:nvSpPr>
        <dsp:cNvPr id="0" name=""/>
        <dsp:cNvSpPr/>
      </dsp:nvSpPr>
      <dsp:spPr>
        <a:xfrm>
          <a:off x="7872" y="0"/>
          <a:ext cx="1519935" cy="50016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Proposed Focus for the Event</a:t>
          </a:r>
          <a:endParaRPr lang="en-US" sz="1100" kern="1200"/>
        </a:p>
      </dsp:txBody>
      <dsp:txXfrm>
        <a:off x="7872" y="0"/>
        <a:ext cx="1519935" cy="5001681"/>
      </dsp:txXfrm>
    </dsp:sp>
    <dsp:sp modelId="{89976F64-F688-4EE7-8D4D-70F05210809E}">
      <dsp:nvSpPr>
        <dsp:cNvPr id="0" name=""/>
        <dsp:cNvSpPr/>
      </dsp:nvSpPr>
      <dsp:spPr>
        <a:xfrm>
          <a:off x="1555941" y="2379340"/>
          <a:ext cx="22799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00AA4-3574-4AB5-B903-4434D0F00B41}">
      <dsp:nvSpPr>
        <dsp:cNvPr id="0" name=""/>
        <dsp:cNvSpPr/>
      </dsp:nvSpPr>
      <dsp:spPr>
        <a:xfrm>
          <a:off x="1812064" y="0"/>
          <a:ext cx="1519935" cy="50016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event aims to promote </a:t>
          </a:r>
          <a:r>
            <a:rPr lang="en-US" sz="1100" b="1" kern="1200"/>
            <a:t>diversity, equity, and inclusion (DEI)</a:t>
          </a:r>
          <a:r>
            <a:rPr lang="en-US" sz="1100" kern="1200"/>
            <a:t> within the hospitality industry by addressing systemic barriers and creating pathways for professionals from diverse backgrounds to thrive. It will focus on </a:t>
          </a:r>
          <a:r>
            <a:rPr lang="en-US" sz="1100" b="1" kern="1200"/>
            <a:t>career development, inclusive hiring practices, leadership representation, and workplace culture transformation</a:t>
          </a:r>
          <a:r>
            <a:rPr lang="en-US" sz="1100" kern="1200"/>
            <a:t> to ensure hospitality organisations foster an environment where everyone has equal opportunities to grow.</a:t>
          </a:r>
        </a:p>
      </dsp:txBody>
      <dsp:txXfrm>
        <a:off x="1812064" y="0"/>
        <a:ext cx="1519935" cy="5001681"/>
      </dsp:txXfrm>
    </dsp:sp>
    <dsp:sp modelId="{BA301425-1DEA-4D32-82D8-7FD5D430E388}">
      <dsp:nvSpPr>
        <dsp:cNvPr id="0" name=""/>
        <dsp:cNvSpPr/>
      </dsp:nvSpPr>
      <dsp:spPr>
        <a:xfrm>
          <a:off x="3360133" y="2379340"/>
          <a:ext cx="22799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4AB3A2-B245-491D-8867-9540241266D8}">
      <dsp:nvSpPr>
        <dsp:cNvPr id="0" name=""/>
        <dsp:cNvSpPr/>
      </dsp:nvSpPr>
      <dsp:spPr>
        <a:xfrm>
          <a:off x="3616256" y="0"/>
          <a:ext cx="1519935" cy="50016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Type and Nature of the Event</a:t>
          </a:r>
          <a:endParaRPr lang="en-US" sz="1100" kern="1200"/>
        </a:p>
      </dsp:txBody>
      <dsp:txXfrm>
        <a:off x="3616256" y="0"/>
        <a:ext cx="1519935" cy="5001681"/>
      </dsp:txXfrm>
    </dsp:sp>
    <dsp:sp modelId="{63C0FBFB-DAB6-4D4D-8B21-AD75251C0D70}">
      <dsp:nvSpPr>
        <dsp:cNvPr id="0" name=""/>
        <dsp:cNvSpPr/>
      </dsp:nvSpPr>
      <dsp:spPr>
        <a:xfrm>
          <a:off x="5164324" y="2379340"/>
          <a:ext cx="22799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1DDC3-D359-4C21-96B5-2D31D56E4FD8}">
      <dsp:nvSpPr>
        <dsp:cNvPr id="0" name=""/>
        <dsp:cNvSpPr/>
      </dsp:nvSpPr>
      <dsp:spPr>
        <a:xfrm>
          <a:off x="5420447" y="0"/>
          <a:ext cx="1519935" cy="50016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Type</a:t>
          </a:r>
          <a:r>
            <a:rPr lang="en-US" sz="1100" kern="1200"/>
            <a:t>: A </a:t>
          </a:r>
          <a:r>
            <a:rPr lang="en-US" sz="1100" b="1" kern="1200"/>
            <a:t>conference and workshop</a:t>
          </a:r>
          <a:r>
            <a:rPr lang="en-US" sz="1100" kern="1200"/>
            <a:t> structured in the </a:t>
          </a:r>
          <a:r>
            <a:rPr lang="en-US" sz="1100" b="1" kern="1200"/>
            <a:t>MICE (Meetings, Incentives, Conferences, and Exhibitions)</a:t>
          </a:r>
          <a:r>
            <a:rPr lang="en-US" sz="1100" kern="1200"/>
            <a:t> format.</a:t>
          </a:r>
        </a:p>
      </dsp:txBody>
      <dsp:txXfrm>
        <a:off x="5420447" y="0"/>
        <a:ext cx="1519935" cy="5001681"/>
      </dsp:txXfrm>
    </dsp:sp>
    <dsp:sp modelId="{6CD623FB-A49D-4AC2-BF97-4711ABE5BF17}">
      <dsp:nvSpPr>
        <dsp:cNvPr id="0" name=""/>
        <dsp:cNvSpPr/>
      </dsp:nvSpPr>
      <dsp:spPr>
        <a:xfrm>
          <a:off x="6968516" y="2379340"/>
          <a:ext cx="22799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CB7FEA-F288-4423-BF8C-90A0299304C1}">
      <dsp:nvSpPr>
        <dsp:cNvPr id="0" name=""/>
        <dsp:cNvSpPr/>
      </dsp:nvSpPr>
      <dsp:spPr>
        <a:xfrm>
          <a:off x="7224639" y="0"/>
          <a:ext cx="1519935" cy="50016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Nature</a:t>
          </a:r>
          <a:r>
            <a:rPr lang="en-US" sz="1100" kern="1200"/>
            <a:t>: A </a:t>
          </a:r>
          <a:r>
            <a:rPr lang="en-US" sz="1100" b="1" kern="1200"/>
            <a:t>professional and educational</a:t>
          </a:r>
          <a:r>
            <a:rPr lang="en-US" sz="1100" kern="1200"/>
            <a:t> gathering that includes: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b="1" kern="1200"/>
            <a:t>Keynote speeches</a:t>
          </a:r>
          <a:r>
            <a:rPr lang="en-US" sz="900" kern="1200"/>
            <a:t> from industry leaders championing EDI.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b="1" kern="1200"/>
            <a:t>Panel discussions</a:t>
          </a:r>
          <a:r>
            <a:rPr lang="en-US" sz="900" kern="1200"/>
            <a:t> featuring experts in inclusive hiring and leadership development.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b="1" kern="1200"/>
            <a:t>Workshops</a:t>
          </a:r>
          <a:r>
            <a:rPr lang="en-US" sz="900" kern="1200"/>
            <a:t> on practical strategies for fostering inclusive workplaces.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b="1" kern="1200"/>
            <a:t>Networking sessions</a:t>
          </a:r>
          <a:r>
            <a:rPr lang="en-US" sz="900" kern="1200"/>
            <a:t> to connect professionals, businesses, and recruiters committed to diversity in hospitality.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b="1" kern="1200"/>
            <a:t>Location:</a:t>
          </a:r>
          <a:r>
            <a:rPr lang="en-US" sz="900" kern="1200"/>
            <a:t> </a:t>
          </a:r>
          <a:r>
            <a:rPr lang="en-GB" sz="900" b="1" kern="1200"/>
            <a:t>Marina Bay Sands Expo and Convention Centre, Singapore.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1" kern="1200"/>
            <a:t>Duration: 2 days.</a:t>
          </a:r>
          <a:endParaRPr lang="en-US" sz="900" kern="1200"/>
        </a:p>
      </dsp:txBody>
      <dsp:txXfrm>
        <a:off x="7224639" y="0"/>
        <a:ext cx="1519935" cy="50016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1B42C7-F2F4-4B06-8BDF-9ACCC8E95F4C}">
      <dsp:nvSpPr>
        <dsp:cNvPr id="0" name=""/>
        <dsp:cNvSpPr/>
      </dsp:nvSpPr>
      <dsp:spPr>
        <a:xfrm>
          <a:off x="930421" y="277342"/>
          <a:ext cx="3819144" cy="3819144"/>
        </a:xfrm>
        <a:prstGeom prst="pie">
          <a:avLst>
            <a:gd name="adj1" fmla="val 16200000"/>
            <a:gd name="adj2" fmla="val 1928571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/>
            <a:t>Target Market</a:t>
          </a:r>
          <a:endParaRPr lang="en-US" sz="500" kern="1200"/>
        </a:p>
      </dsp:txBody>
      <dsp:txXfrm>
        <a:off x="2936836" y="631977"/>
        <a:ext cx="909320" cy="727456"/>
      </dsp:txXfrm>
    </dsp:sp>
    <dsp:sp modelId="{7F374313-EC62-4BF8-8100-DE423ABDD1CC}">
      <dsp:nvSpPr>
        <dsp:cNvPr id="0" name=""/>
        <dsp:cNvSpPr/>
      </dsp:nvSpPr>
      <dsp:spPr>
        <a:xfrm>
          <a:off x="979525" y="338721"/>
          <a:ext cx="3819144" cy="3819144"/>
        </a:xfrm>
        <a:prstGeom prst="pie">
          <a:avLst>
            <a:gd name="adj1" fmla="val 19285716"/>
            <a:gd name="adj2" fmla="val 77142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/>
            <a:t>The event is designed for professionals, businesses, and organizations committed to promoting </a:t>
          </a:r>
          <a:r>
            <a:rPr lang="en-US" sz="500" b="1" kern="1200"/>
            <a:t>diversity, equity, and inclusion </a:t>
          </a:r>
          <a:r>
            <a:rPr lang="en-US" sz="500" kern="1200"/>
            <a:t>in the hospitality industry. The primary target audience includes:</a:t>
          </a:r>
        </a:p>
      </dsp:txBody>
      <dsp:txXfrm>
        <a:off x="3573360" y="1723161"/>
        <a:ext cx="1045718" cy="636524"/>
      </dsp:txXfrm>
    </dsp:sp>
    <dsp:sp modelId="{FA3DB4F7-7646-4DD1-AD39-637F58D757CA}">
      <dsp:nvSpPr>
        <dsp:cNvPr id="0" name=""/>
        <dsp:cNvSpPr/>
      </dsp:nvSpPr>
      <dsp:spPr>
        <a:xfrm>
          <a:off x="961793" y="416013"/>
          <a:ext cx="3819144" cy="3819144"/>
        </a:xfrm>
        <a:prstGeom prst="pie">
          <a:avLst>
            <a:gd name="adj1" fmla="val 771428"/>
            <a:gd name="adj2" fmla="val 385714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/>
            <a:t>Hospitality professionals</a:t>
          </a:r>
          <a:r>
            <a:rPr lang="en-US" sz="500" kern="1200"/>
            <a:t> – HR managers, recruiters, and diversity officers looking to improve inclusive hiring and workplace culture.</a:t>
          </a:r>
        </a:p>
      </dsp:txBody>
      <dsp:txXfrm>
        <a:off x="3414229" y="2677947"/>
        <a:ext cx="909320" cy="704723"/>
      </dsp:txXfrm>
    </dsp:sp>
    <dsp:sp modelId="{0AD34FBD-4C15-4149-ACB8-7B45C4927F2C}">
      <dsp:nvSpPr>
        <dsp:cNvPr id="0" name=""/>
        <dsp:cNvSpPr/>
      </dsp:nvSpPr>
      <dsp:spPr>
        <a:xfrm>
          <a:off x="890866" y="450113"/>
          <a:ext cx="3819144" cy="3819144"/>
        </a:xfrm>
        <a:prstGeom prst="pie">
          <a:avLst>
            <a:gd name="adj1" fmla="val 3857226"/>
            <a:gd name="adj2" fmla="val 69428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/>
            <a:t>Corporate leaders and decision-makers</a:t>
          </a:r>
          <a:r>
            <a:rPr lang="en-US" sz="500" kern="1200"/>
            <a:t> – CEOs, executives, and policymakers focused on driving DEI initiatives.</a:t>
          </a:r>
        </a:p>
      </dsp:txBody>
      <dsp:txXfrm>
        <a:off x="2357144" y="3450869"/>
        <a:ext cx="886587" cy="636524"/>
      </dsp:txXfrm>
    </dsp:sp>
    <dsp:sp modelId="{4FB80770-F6D6-4172-A389-B249A07352E8}">
      <dsp:nvSpPr>
        <dsp:cNvPr id="0" name=""/>
        <dsp:cNvSpPr/>
      </dsp:nvSpPr>
      <dsp:spPr>
        <a:xfrm>
          <a:off x="819939" y="416013"/>
          <a:ext cx="3819144" cy="3819144"/>
        </a:xfrm>
        <a:prstGeom prst="pie">
          <a:avLst>
            <a:gd name="adj1" fmla="val 6942858"/>
            <a:gd name="adj2" fmla="val 1002857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/>
            <a:t>Educational institutions and trainers</a:t>
          </a:r>
          <a:r>
            <a:rPr lang="en-US" sz="500" kern="1200"/>
            <a:t> – Universities, vocational schools, and consultants specializing in hospitality career development and diversity training.</a:t>
          </a:r>
        </a:p>
      </dsp:txBody>
      <dsp:txXfrm>
        <a:off x="1277327" y="2677947"/>
        <a:ext cx="909320" cy="704723"/>
      </dsp:txXfrm>
    </dsp:sp>
    <dsp:sp modelId="{ED943B74-9836-482C-9B4F-8088CFD0371F}">
      <dsp:nvSpPr>
        <dsp:cNvPr id="0" name=""/>
        <dsp:cNvSpPr/>
      </dsp:nvSpPr>
      <dsp:spPr>
        <a:xfrm>
          <a:off x="802207" y="338721"/>
          <a:ext cx="3819144" cy="3819144"/>
        </a:xfrm>
        <a:prstGeom prst="pie">
          <a:avLst>
            <a:gd name="adj1" fmla="val 10028574"/>
            <a:gd name="adj2" fmla="val 1311428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/>
            <a:t>Hospitality associations and NGOs</a:t>
          </a:r>
          <a:r>
            <a:rPr lang="en-US" sz="500" kern="1200"/>
            <a:t> – Organizations advocating for equal opportunities in the industry.</a:t>
          </a:r>
        </a:p>
      </dsp:txBody>
      <dsp:txXfrm>
        <a:off x="981798" y="1723161"/>
        <a:ext cx="1045718" cy="636524"/>
      </dsp:txXfrm>
    </dsp:sp>
    <dsp:sp modelId="{BC3CE465-482E-404F-AA92-B5AAC48B6814}">
      <dsp:nvSpPr>
        <dsp:cNvPr id="0" name=""/>
        <dsp:cNvSpPr/>
      </dsp:nvSpPr>
      <dsp:spPr>
        <a:xfrm>
          <a:off x="851311" y="277342"/>
          <a:ext cx="3819144" cy="3819144"/>
        </a:xfrm>
        <a:prstGeom prst="pie">
          <a:avLst>
            <a:gd name="adj1" fmla="val 13114284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/>
            <a:t>Job seekers and professionals from underrepresented groups</a:t>
          </a:r>
          <a:r>
            <a:rPr lang="en-US" sz="500" kern="1200"/>
            <a:t> – Individuals seeking inclusive career growth opportunities.</a:t>
          </a:r>
        </a:p>
      </dsp:txBody>
      <dsp:txXfrm>
        <a:off x="1754720" y="631977"/>
        <a:ext cx="909320" cy="727456"/>
      </dsp:txXfrm>
    </dsp:sp>
    <dsp:sp modelId="{6AC0B8E1-21F3-4BE5-B19A-9FCA93FCF92B}">
      <dsp:nvSpPr>
        <dsp:cNvPr id="0" name=""/>
        <dsp:cNvSpPr/>
      </dsp:nvSpPr>
      <dsp:spPr>
        <a:xfrm>
          <a:off x="693808" y="40919"/>
          <a:ext cx="4291990" cy="4291990"/>
        </a:xfrm>
        <a:prstGeom prst="circularArrow">
          <a:avLst>
            <a:gd name="adj1" fmla="val 5085"/>
            <a:gd name="adj2" fmla="val 327528"/>
            <a:gd name="adj3" fmla="val 18957827"/>
            <a:gd name="adj4" fmla="val 16200343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841472-2FE5-4E7E-9920-6B4026DF61AB}">
      <dsp:nvSpPr>
        <dsp:cNvPr id="0" name=""/>
        <dsp:cNvSpPr/>
      </dsp:nvSpPr>
      <dsp:spPr>
        <a:xfrm>
          <a:off x="743220" y="102570"/>
          <a:ext cx="4291990" cy="4291990"/>
        </a:xfrm>
        <a:prstGeom prst="circularArrow">
          <a:avLst>
            <a:gd name="adj1" fmla="val 5085"/>
            <a:gd name="adj2" fmla="val 327528"/>
            <a:gd name="adj3" fmla="val 443744"/>
            <a:gd name="adj4" fmla="val 19285776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F8A932-70F8-4A2D-80A6-83E479E7D2D8}">
      <dsp:nvSpPr>
        <dsp:cNvPr id="0" name=""/>
        <dsp:cNvSpPr/>
      </dsp:nvSpPr>
      <dsp:spPr>
        <a:xfrm>
          <a:off x="725425" y="179683"/>
          <a:ext cx="4291990" cy="4291990"/>
        </a:xfrm>
        <a:prstGeom prst="circularArrow">
          <a:avLst>
            <a:gd name="adj1" fmla="val 5085"/>
            <a:gd name="adj2" fmla="val 327528"/>
            <a:gd name="adj3" fmla="val 3529100"/>
            <a:gd name="adj4" fmla="val 770764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1834BF-0127-4C62-8B1D-9EE61E66A98F}">
      <dsp:nvSpPr>
        <dsp:cNvPr id="0" name=""/>
        <dsp:cNvSpPr/>
      </dsp:nvSpPr>
      <dsp:spPr>
        <a:xfrm>
          <a:off x="654443" y="213590"/>
          <a:ext cx="4291990" cy="4291990"/>
        </a:xfrm>
        <a:prstGeom prst="circularArrow">
          <a:avLst>
            <a:gd name="adj1" fmla="val 5085"/>
            <a:gd name="adj2" fmla="val 327528"/>
            <a:gd name="adj3" fmla="val 6615046"/>
            <a:gd name="adj4" fmla="val 3857426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61B775-4BFC-4624-9909-FEF0A863919E}">
      <dsp:nvSpPr>
        <dsp:cNvPr id="0" name=""/>
        <dsp:cNvSpPr/>
      </dsp:nvSpPr>
      <dsp:spPr>
        <a:xfrm>
          <a:off x="583460" y="179683"/>
          <a:ext cx="4291990" cy="4291990"/>
        </a:xfrm>
        <a:prstGeom prst="circularArrow">
          <a:avLst>
            <a:gd name="adj1" fmla="val 5085"/>
            <a:gd name="adj2" fmla="val 327528"/>
            <a:gd name="adj3" fmla="val 9701707"/>
            <a:gd name="adj4" fmla="val 6943371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16EC49-05AA-4638-9E98-1D13B0B4A922}">
      <dsp:nvSpPr>
        <dsp:cNvPr id="0" name=""/>
        <dsp:cNvSpPr/>
      </dsp:nvSpPr>
      <dsp:spPr>
        <a:xfrm>
          <a:off x="565666" y="102570"/>
          <a:ext cx="4291990" cy="4291990"/>
        </a:xfrm>
        <a:prstGeom prst="circularArrow">
          <a:avLst>
            <a:gd name="adj1" fmla="val 5085"/>
            <a:gd name="adj2" fmla="val 327528"/>
            <a:gd name="adj3" fmla="val 12786695"/>
            <a:gd name="adj4" fmla="val 10028727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A00172-62C3-47CB-90FC-1A7F957C18A2}">
      <dsp:nvSpPr>
        <dsp:cNvPr id="0" name=""/>
        <dsp:cNvSpPr/>
      </dsp:nvSpPr>
      <dsp:spPr>
        <a:xfrm>
          <a:off x="615078" y="40919"/>
          <a:ext cx="4291990" cy="4291990"/>
        </a:xfrm>
        <a:prstGeom prst="circularArrow">
          <a:avLst>
            <a:gd name="adj1" fmla="val 5085"/>
            <a:gd name="adj2" fmla="val 327528"/>
            <a:gd name="adj3" fmla="val 15872129"/>
            <a:gd name="adj4" fmla="val 13114645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82CF86-985E-4013-8A66-33B1EF9D4311}">
      <dsp:nvSpPr>
        <dsp:cNvPr id="0" name=""/>
        <dsp:cNvSpPr/>
      </dsp:nvSpPr>
      <dsp:spPr>
        <a:xfrm>
          <a:off x="2541901" y="513759"/>
          <a:ext cx="3962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286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29372" y="557343"/>
        <a:ext cx="21344" cy="4273"/>
      </dsp:txXfrm>
    </dsp:sp>
    <dsp:sp modelId="{2E710CD4-C4C3-4143-B139-6FA4B603232B}">
      <dsp:nvSpPr>
        <dsp:cNvPr id="0" name=""/>
        <dsp:cNvSpPr/>
      </dsp:nvSpPr>
      <dsp:spPr>
        <a:xfrm>
          <a:off x="687674" y="2671"/>
          <a:ext cx="1856027" cy="11136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947" tIns="95465" rIns="90947" bIns="954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Supply</a:t>
          </a:r>
          <a:endParaRPr lang="en-US" sz="1200" kern="1200"/>
        </a:p>
      </dsp:txBody>
      <dsp:txXfrm>
        <a:off x="687674" y="2671"/>
        <a:ext cx="1856027" cy="1113616"/>
      </dsp:txXfrm>
    </dsp:sp>
    <dsp:sp modelId="{8F285470-7BC7-424E-9B8F-0BE6481695E5}">
      <dsp:nvSpPr>
        <dsp:cNvPr id="0" name=""/>
        <dsp:cNvSpPr/>
      </dsp:nvSpPr>
      <dsp:spPr>
        <a:xfrm>
          <a:off x="1615688" y="1114487"/>
          <a:ext cx="2282913" cy="396286"/>
        </a:xfrm>
        <a:custGeom>
          <a:avLst/>
          <a:gdLst/>
          <a:ahLst/>
          <a:cxnLst/>
          <a:rect l="0" t="0" r="0" b="0"/>
          <a:pathLst>
            <a:path>
              <a:moveTo>
                <a:pt x="2282913" y="0"/>
              </a:moveTo>
              <a:lnTo>
                <a:pt x="2282913" y="215243"/>
              </a:lnTo>
              <a:lnTo>
                <a:pt x="0" y="215243"/>
              </a:lnTo>
              <a:lnTo>
                <a:pt x="0" y="396286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99082" y="1310494"/>
        <a:ext cx="116124" cy="4273"/>
      </dsp:txXfrm>
    </dsp:sp>
    <dsp:sp modelId="{D3F64BBC-475F-4B9C-87D9-42ACD1BD6A74}">
      <dsp:nvSpPr>
        <dsp:cNvPr id="0" name=""/>
        <dsp:cNvSpPr/>
      </dsp:nvSpPr>
      <dsp:spPr>
        <a:xfrm>
          <a:off x="2970588" y="2671"/>
          <a:ext cx="1856027" cy="11136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947" tIns="95465" rIns="90947" bIns="954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Singapore, as a </a:t>
          </a:r>
          <a:r>
            <a:rPr lang="en-US" sz="1200" b="1" kern="1200"/>
            <a:t>leading MICE destination</a:t>
          </a:r>
          <a:r>
            <a:rPr lang="en-US" sz="1200" kern="1200"/>
            <a:t>, provides a strong ecosystem for hosting professional events.</a:t>
          </a:r>
        </a:p>
      </dsp:txBody>
      <dsp:txXfrm>
        <a:off x="2970588" y="2671"/>
        <a:ext cx="1856027" cy="1113616"/>
      </dsp:txXfrm>
    </dsp:sp>
    <dsp:sp modelId="{C3387179-DE03-43CD-B530-AB7720D91983}">
      <dsp:nvSpPr>
        <dsp:cNvPr id="0" name=""/>
        <dsp:cNvSpPr/>
      </dsp:nvSpPr>
      <dsp:spPr>
        <a:xfrm>
          <a:off x="2541901" y="2054262"/>
          <a:ext cx="3962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286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29372" y="2097845"/>
        <a:ext cx="21344" cy="4273"/>
      </dsp:txXfrm>
    </dsp:sp>
    <dsp:sp modelId="{8781D745-2D2B-43F2-93C0-2259D46EB1CE}">
      <dsp:nvSpPr>
        <dsp:cNvPr id="0" name=""/>
        <dsp:cNvSpPr/>
      </dsp:nvSpPr>
      <dsp:spPr>
        <a:xfrm>
          <a:off x="687674" y="1543174"/>
          <a:ext cx="1856027" cy="11136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947" tIns="95465" rIns="90947" bIns="954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Marina Bay Sands Expo and Convention Centre</a:t>
          </a:r>
          <a:r>
            <a:rPr lang="en-US" sz="1200" kern="1200"/>
            <a:t> offers world-class facilities and accessibility, supporting large-scale business conferences.</a:t>
          </a:r>
        </a:p>
      </dsp:txBody>
      <dsp:txXfrm>
        <a:off x="687674" y="1543174"/>
        <a:ext cx="1856027" cy="1113616"/>
      </dsp:txXfrm>
    </dsp:sp>
    <dsp:sp modelId="{01FACBE9-487A-4C23-9AD4-A88CDEAFD405}">
      <dsp:nvSpPr>
        <dsp:cNvPr id="0" name=""/>
        <dsp:cNvSpPr/>
      </dsp:nvSpPr>
      <dsp:spPr>
        <a:xfrm>
          <a:off x="1615688" y="2654990"/>
          <a:ext cx="2282913" cy="396286"/>
        </a:xfrm>
        <a:custGeom>
          <a:avLst/>
          <a:gdLst/>
          <a:ahLst/>
          <a:cxnLst/>
          <a:rect l="0" t="0" r="0" b="0"/>
          <a:pathLst>
            <a:path>
              <a:moveTo>
                <a:pt x="2282913" y="0"/>
              </a:moveTo>
              <a:lnTo>
                <a:pt x="2282913" y="215243"/>
              </a:lnTo>
              <a:lnTo>
                <a:pt x="0" y="215243"/>
              </a:lnTo>
              <a:lnTo>
                <a:pt x="0" y="396286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99082" y="2850997"/>
        <a:ext cx="116124" cy="4273"/>
      </dsp:txXfrm>
    </dsp:sp>
    <dsp:sp modelId="{2619FCE4-09C7-439A-9690-4B83E05BDAA3}">
      <dsp:nvSpPr>
        <dsp:cNvPr id="0" name=""/>
        <dsp:cNvSpPr/>
      </dsp:nvSpPr>
      <dsp:spPr>
        <a:xfrm>
          <a:off x="2970588" y="1543174"/>
          <a:ext cx="1856027" cy="11136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947" tIns="95465" rIns="90947" bIns="954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Existing hospitality networks and industry associations</a:t>
          </a:r>
          <a:r>
            <a:rPr lang="en-US" sz="1200" kern="1200"/>
            <a:t> provide a foundation for partnerships and sponsorships.</a:t>
          </a:r>
        </a:p>
      </dsp:txBody>
      <dsp:txXfrm>
        <a:off x="2970588" y="1543174"/>
        <a:ext cx="1856027" cy="1113616"/>
      </dsp:txXfrm>
    </dsp:sp>
    <dsp:sp modelId="{BD196AC5-7732-4B6D-B288-000950D70D39}">
      <dsp:nvSpPr>
        <dsp:cNvPr id="0" name=""/>
        <dsp:cNvSpPr/>
      </dsp:nvSpPr>
      <dsp:spPr>
        <a:xfrm>
          <a:off x="2541901" y="3594765"/>
          <a:ext cx="3962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286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29372" y="3638348"/>
        <a:ext cx="21344" cy="4273"/>
      </dsp:txXfrm>
    </dsp:sp>
    <dsp:sp modelId="{670F1867-6AEF-4B83-B8CD-E6B6944204DE}">
      <dsp:nvSpPr>
        <dsp:cNvPr id="0" name=""/>
        <dsp:cNvSpPr/>
      </dsp:nvSpPr>
      <dsp:spPr>
        <a:xfrm>
          <a:off x="687674" y="3083677"/>
          <a:ext cx="1856027" cy="11136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947" tIns="95465" rIns="90947" bIns="954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Availability of expert speakers and DEI specialists</a:t>
          </a:r>
          <a:r>
            <a:rPr lang="en-US" sz="1200" kern="1200"/>
            <a:t> ensures a high-quality event program.</a:t>
          </a:r>
        </a:p>
      </dsp:txBody>
      <dsp:txXfrm>
        <a:off x="687674" y="3083677"/>
        <a:ext cx="1856027" cy="1113616"/>
      </dsp:txXfrm>
    </dsp:sp>
    <dsp:sp modelId="{51303F51-E721-4E0E-809B-6E610D695F19}">
      <dsp:nvSpPr>
        <dsp:cNvPr id="0" name=""/>
        <dsp:cNvSpPr/>
      </dsp:nvSpPr>
      <dsp:spPr>
        <a:xfrm>
          <a:off x="2970588" y="3083677"/>
          <a:ext cx="1856027" cy="11136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947" tIns="95465" rIns="90947" bIns="9546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event can leverage these strengths to establish itself as a </a:t>
          </a:r>
          <a:r>
            <a:rPr lang="en-US" sz="1200" b="1" kern="1200"/>
            <a:t>premier platform for DEI discussions in hospitality</a:t>
          </a:r>
          <a:r>
            <a:rPr lang="en-US" sz="1200" kern="1200"/>
            <a:t>.</a:t>
          </a:r>
        </a:p>
      </dsp:txBody>
      <dsp:txXfrm>
        <a:off x="2970588" y="3083677"/>
        <a:ext cx="1856027" cy="11136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C33863-2464-4C9E-A146-2AB449E06BCA}">
      <dsp:nvSpPr>
        <dsp:cNvPr id="0" name=""/>
        <dsp:cNvSpPr/>
      </dsp:nvSpPr>
      <dsp:spPr>
        <a:xfrm>
          <a:off x="107486" y="126077"/>
          <a:ext cx="833037" cy="8330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72B8E3-1EE2-4D35-BCE8-2A6EDA16715F}">
      <dsp:nvSpPr>
        <dsp:cNvPr id="0" name=""/>
        <dsp:cNvSpPr/>
      </dsp:nvSpPr>
      <dsp:spPr>
        <a:xfrm>
          <a:off x="282424" y="301015"/>
          <a:ext cx="483161" cy="4831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96F780-B524-4406-93F2-1653877E422E}">
      <dsp:nvSpPr>
        <dsp:cNvPr id="0" name=""/>
        <dsp:cNvSpPr/>
      </dsp:nvSpPr>
      <dsp:spPr>
        <a:xfrm>
          <a:off x="1119031" y="126077"/>
          <a:ext cx="1963588" cy="833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2. Staffing Requirements and Skill Sets</a:t>
          </a:r>
          <a:endParaRPr lang="en-US" sz="1600" kern="1200"/>
        </a:p>
      </dsp:txBody>
      <dsp:txXfrm>
        <a:off x="1119031" y="126077"/>
        <a:ext cx="1963588" cy="833037"/>
      </dsp:txXfrm>
    </dsp:sp>
    <dsp:sp modelId="{BE01A215-5D3A-4DE2-99EB-03AC48A63B97}">
      <dsp:nvSpPr>
        <dsp:cNvPr id="0" name=""/>
        <dsp:cNvSpPr/>
      </dsp:nvSpPr>
      <dsp:spPr>
        <a:xfrm>
          <a:off x="3424760" y="126077"/>
          <a:ext cx="833037" cy="8330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E8A0A6-2E9A-4B7C-AEE3-55D72AEB482F}">
      <dsp:nvSpPr>
        <dsp:cNvPr id="0" name=""/>
        <dsp:cNvSpPr/>
      </dsp:nvSpPr>
      <dsp:spPr>
        <a:xfrm>
          <a:off x="3599698" y="301015"/>
          <a:ext cx="483161" cy="4831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D707B0-EA6D-4326-A82A-C54C63EF9623}">
      <dsp:nvSpPr>
        <dsp:cNvPr id="0" name=""/>
        <dsp:cNvSpPr/>
      </dsp:nvSpPr>
      <dsp:spPr>
        <a:xfrm>
          <a:off x="4436306" y="126077"/>
          <a:ext cx="1963588" cy="833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Event Management Team</a:t>
          </a:r>
          <a:r>
            <a:rPr lang="en-US" sz="1600" kern="1200"/>
            <a:t> </a:t>
          </a:r>
          <a:r>
            <a:rPr lang="en-US" sz="1600" b="1" kern="1200"/>
            <a:t>Hospitality and Guest Relations</a:t>
          </a:r>
          <a:r>
            <a:rPr lang="en-US" sz="1600" kern="1200"/>
            <a:t> </a:t>
          </a:r>
        </a:p>
      </dsp:txBody>
      <dsp:txXfrm>
        <a:off x="4436306" y="126077"/>
        <a:ext cx="1963588" cy="833037"/>
      </dsp:txXfrm>
    </dsp:sp>
    <dsp:sp modelId="{F6372E7F-5A89-4FAC-AD38-496F1A23FDDA}">
      <dsp:nvSpPr>
        <dsp:cNvPr id="0" name=""/>
        <dsp:cNvSpPr/>
      </dsp:nvSpPr>
      <dsp:spPr>
        <a:xfrm>
          <a:off x="107486" y="1667775"/>
          <a:ext cx="833037" cy="8330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677DFD-F3E5-4F80-B4A2-8105C376FCC5}">
      <dsp:nvSpPr>
        <dsp:cNvPr id="0" name=""/>
        <dsp:cNvSpPr/>
      </dsp:nvSpPr>
      <dsp:spPr>
        <a:xfrm>
          <a:off x="282424" y="1842713"/>
          <a:ext cx="483161" cy="4831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93078D-0750-4FCF-B5D8-4333FF041D6D}">
      <dsp:nvSpPr>
        <dsp:cNvPr id="0" name=""/>
        <dsp:cNvSpPr/>
      </dsp:nvSpPr>
      <dsp:spPr>
        <a:xfrm>
          <a:off x="1119031" y="1667775"/>
          <a:ext cx="1963588" cy="833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Technical Support</a:t>
          </a:r>
          <a:r>
            <a:rPr lang="en-US" sz="1600" kern="1200"/>
            <a:t> </a:t>
          </a:r>
        </a:p>
      </dsp:txBody>
      <dsp:txXfrm>
        <a:off x="1119031" y="1667775"/>
        <a:ext cx="1963588" cy="833037"/>
      </dsp:txXfrm>
    </dsp:sp>
    <dsp:sp modelId="{6941BC50-1481-4074-A8E9-CA996A417DC2}">
      <dsp:nvSpPr>
        <dsp:cNvPr id="0" name=""/>
        <dsp:cNvSpPr/>
      </dsp:nvSpPr>
      <dsp:spPr>
        <a:xfrm>
          <a:off x="3424760" y="1667775"/>
          <a:ext cx="833037" cy="8330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FA0149-0160-4652-88CF-344F2852AEB3}">
      <dsp:nvSpPr>
        <dsp:cNvPr id="0" name=""/>
        <dsp:cNvSpPr/>
      </dsp:nvSpPr>
      <dsp:spPr>
        <a:xfrm>
          <a:off x="3599698" y="1842713"/>
          <a:ext cx="483161" cy="4831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1F3F82-E547-4661-958E-4BFBD9C6B5B0}">
      <dsp:nvSpPr>
        <dsp:cNvPr id="0" name=""/>
        <dsp:cNvSpPr/>
      </dsp:nvSpPr>
      <dsp:spPr>
        <a:xfrm>
          <a:off x="4436306" y="1667775"/>
          <a:ext cx="1963588" cy="833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Marketing and Media Team</a:t>
          </a:r>
          <a:r>
            <a:rPr lang="en-US" sz="1600" kern="1200"/>
            <a:t> </a:t>
          </a:r>
        </a:p>
      </dsp:txBody>
      <dsp:txXfrm>
        <a:off x="4436306" y="1667775"/>
        <a:ext cx="1963588" cy="833037"/>
      </dsp:txXfrm>
    </dsp:sp>
    <dsp:sp modelId="{86F664F6-1357-42D6-B9DC-483AE0090455}">
      <dsp:nvSpPr>
        <dsp:cNvPr id="0" name=""/>
        <dsp:cNvSpPr/>
      </dsp:nvSpPr>
      <dsp:spPr>
        <a:xfrm>
          <a:off x="107486" y="3209472"/>
          <a:ext cx="833037" cy="8330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B0B2AF-77DD-4109-A101-C8531BC319C2}">
      <dsp:nvSpPr>
        <dsp:cNvPr id="0" name=""/>
        <dsp:cNvSpPr/>
      </dsp:nvSpPr>
      <dsp:spPr>
        <a:xfrm>
          <a:off x="282424" y="3384410"/>
          <a:ext cx="483161" cy="48316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F37BE5-166E-4D51-8280-4E48568C0EAA}">
      <dsp:nvSpPr>
        <dsp:cNvPr id="0" name=""/>
        <dsp:cNvSpPr/>
      </dsp:nvSpPr>
      <dsp:spPr>
        <a:xfrm>
          <a:off x="1119031" y="3209472"/>
          <a:ext cx="1963588" cy="833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Workshop Facilitators and Moderators</a:t>
          </a:r>
          <a:r>
            <a:rPr lang="en-US" sz="1600" kern="1200"/>
            <a:t> </a:t>
          </a:r>
        </a:p>
      </dsp:txBody>
      <dsp:txXfrm>
        <a:off x="1119031" y="3209472"/>
        <a:ext cx="1963588" cy="833037"/>
      </dsp:txXfrm>
    </dsp:sp>
    <dsp:sp modelId="{E7ECC2C9-17EC-43AA-BEEF-34AD828EB2E6}">
      <dsp:nvSpPr>
        <dsp:cNvPr id="0" name=""/>
        <dsp:cNvSpPr/>
      </dsp:nvSpPr>
      <dsp:spPr>
        <a:xfrm>
          <a:off x="3424760" y="3209472"/>
          <a:ext cx="833037" cy="8330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6ACA0C-A547-4CD6-B6F2-106A3B7FF632}">
      <dsp:nvSpPr>
        <dsp:cNvPr id="0" name=""/>
        <dsp:cNvSpPr/>
      </dsp:nvSpPr>
      <dsp:spPr>
        <a:xfrm>
          <a:off x="3599698" y="3384410"/>
          <a:ext cx="483161" cy="48316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311CCC-2473-4C41-9250-6F328625B047}">
      <dsp:nvSpPr>
        <dsp:cNvPr id="0" name=""/>
        <dsp:cNvSpPr/>
      </dsp:nvSpPr>
      <dsp:spPr>
        <a:xfrm>
          <a:off x="4436306" y="3209472"/>
          <a:ext cx="1963588" cy="8330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Security and Safety Personnel</a:t>
          </a:r>
          <a:endParaRPr lang="en-US" sz="1600" kern="1200"/>
        </a:p>
      </dsp:txBody>
      <dsp:txXfrm>
        <a:off x="4436306" y="3209472"/>
        <a:ext cx="1963588" cy="833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ProcessNew">
  <dgm:title val="Basic Process New"/>
  <dgm:desc val="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fact="0.15"/>
      <dgm:constr type="h" for="ch" forName="sibTrans" op="equ"/>
    </dgm:constrLst>
    <dgm:ruleLst>
      <dgm:rule type="h" for="ch" forName="sibTrans" val="6.75" fact="NaN" max="NaN"/>
      <dgm:rule type="w" for="ch" forName="sibTrans" val="8.75" fact="NaN" max="NaN"/>
    </dgm:ruleLst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lMarg" val="12"/>
          <dgm:constr type="rMarg" val="12"/>
          <dgm:constr type="tMarg" val="12"/>
          <dgm:constr type="bMarg" val="12"/>
        </dgm:constrLst>
        <dgm:ruleLst>
          <dgm:rule type="primFontSz" val="11" fact="NaN" max="NaN"/>
          <dgm:rule type="primFontSz" val="18" fact="NaN" max="NaN"/>
          <dgm:rule type="h" val="NaN" fact="1.5" max="NaN"/>
          <dgm:rule type="primFontSz" val="11" fact="NaN" max="NaN"/>
          <dgm:rule type="h" val="INF" fact="NaN" max="NaN"/>
        </dgm:ruleLst>
      </dgm:layoutNode>
      <dgm:forEach name="sibTransForEach" axis="followSib" ptType="sibTrans" cnt="1">
        <dgm:layoutNode name="sibTransSpacerBeforeConnector" styleLbl="node1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>
            <dgm:rule type="w" val="4.5" fact="NaN" max="NaN"/>
          </dgm:ruleLst>
        </dgm:layoutNode>
        <dgm:layoutNode name="sibTrans" styleLbl="node1">
          <dgm:alg type="sp"/>
          <dgm:shape xmlns:r="http://schemas.openxmlformats.org/officeDocument/2006/relationships" type="rightArrow" r:blip="">
            <dgm:adjLst>
              <dgm:adj idx="1" val="0.5"/>
            </dgm:adjLst>
          </dgm:shape>
          <dgm:presOf axis="self"/>
          <dgm:constrLst>
            <dgm:constr type="h" val="6.75"/>
          </dgm:constrLst>
          <dgm:ruleLst>
            <dgm:rule type="h" val="6.75" fact="NaN" max="NaN"/>
            <dgm:rule type="w" val="8.75" fact="NaN" max="NaN"/>
          </dgm:ruleLst>
        </dgm:layoutNode>
        <dgm:layoutNode name="sibTransSpacerAfterConnector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6DBCCB-16EB-4BF3-9F3F-00F090246EF4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01E879-15A9-4213-A1EF-BF3F6C4A5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8833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01E879-15A9-4213-A1EF-BF3F6C4A5A7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3189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01E879-15A9-4213-A1EF-BF3F6C4A5A7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6427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01E879-15A9-4213-A1EF-BF3F6C4A5A7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598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49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129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295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315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865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938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10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503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234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301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271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061739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8508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987696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8680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2691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849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80CD0D9-DD03-424D-99CF-DC3C438691A5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C71711D-42E0-421E-AB2F-B0CC0072A9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2010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2" Type="http://schemas.microsoft.com/office/2007/relationships/media" Target="../media/media1.mp4"/><Relationship Id="rId1" Type="http://schemas.openxmlformats.org/officeDocument/2006/relationships/tags" Target="../tags/tag1.xml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DF17025D-0558-4BB1-932D-D407F5BDC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CF5576-29D3-BD03-D11B-7B8E321962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44753" y="628617"/>
            <a:ext cx="6559859" cy="302898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dirty="0">
                <a:solidFill>
                  <a:srgbClr val="FFFFFF"/>
                </a:solidFill>
              </a:rPr>
              <a:t>Unlocking Opportunities: Building Diverse and Inclusive Careers in Hospitality</a:t>
            </a:r>
            <a:endParaRPr lang="en-GB" sz="41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2F5CB5-D77C-A0C2-01CB-AE50E2DFE4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45624" y="3843868"/>
            <a:ext cx="5414401" cy="15647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>
                <a:solidFill>
                  <a:srgbClr val="0F496F"/>
                </a:solidFill>
              </a:rPr>
              <a:t> </a:t>
            </a:r>
            <a:r>
              <a:rPr lang="en-US" sz="1300">
                <a:solidFill>
                  <a:srgbClr val="0F496F"/>
                </a:solidFill>
              </a:rPr>
              <a:t>A Feasibility Study for a MICE Event Focused on Equality, Diversity, and Inclusion</a:t>
            </a:r>
            <a:br>
              <a:rPr lang="en-US" sz="1300">
                <a:solidFill>
                  <a:srgbClr val="0F496F"/>
                </a:solidFill>
              </a:rPr>
            </a:br>
            <a:r>
              <a:rPr lang="en-US" sz="1300">
                <a:solidFill>
                  <a:srgbClr val="0F496F"/>
                </a:solidFill>
              </a:rPr>
              <a:t>Sonia-Lorena Mocanu (2233341)</a:t>
            </a:r>
          </a:p>
          <a:p>
            <a:pPr>
              <a:lnSpc>
                <a:spcPct val="90000"/>
              </a:lnSpc>
            </a:pPr>
            <a:r>
              <a:rPr lang="en-US" sz="1300">
                <a:solidFill>
                  <a:srgbClr val="0F496F"/>
                </a:solidFill>
              </a:rPr>
              <a:t>International Meetings Management for the Hotel Industry (BMIH6007)</a:t>
            </a:r>
          </a:p>
          <a:p>
            <a:pPr>
              <a:lnSpc>
                <a:spcPct val="90000"/>
              </a:lnSpc>
            </a:pPr>
            <a:r>
              <a:rPr lang="en-US" sz="1300">
                <a:solidFill>
                  <a:srgbClr val="0F496F"/>
                </a:solidFill>
              </a:rPr>
              <a:t>Lecturer: Kathryn Flynn</a:t>
            </a:r>
            <a:endParaRPr lang="en-GB" sz="1300">
              <a:solidFill>
                <a:srgbClr val="0F496F"/>
              </a:solidFill>
            </a:endParaRPr>
          </a:p>
        </p:txBody>
      </p:sp>
      <p:sp useBgFill="1">
        <p:nvSpPr>
          <p:cNvPr id="24" name="Snip Diagonal Corner Rectangle 6">
            <a:extLst>
              <a:ext uri="{FF2B5EF4-FFF2-40B4-BE49-F238E27FC236}">
                <a16:creationId xmlns:a16="http://schemas.microsoft.com/office/drawing/2014/main" id="{23897308-2491-4C39-B764-46DCD1CAD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1" y="620722"/>
            <a:ext cx="3670674" cy="5286838"/>
          </a:xfrm>
          <a:prstGeom prst="snip2DiagRect">
            <a:avLst>
              <a:gd name="adj1" fmla="val 15804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8E261ADE-AE8E-7232-BE8A-90CA879E62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24712" y="1911445"/>
            <a:ext cx="2709870" cy="2709870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437C3370-E183-40E3-8F06-FDD26E64D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7774F20-3F21-44FE-976F-CC336A7482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CA342010-2E15-4FE2-8956-F562BBF500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772C8931-1DC1-48FA-878F-2B7CB813D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03285CBA-1A56-43E8-8B87-570C461DA3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204A0B30-03E2-41DD-B443-95E7FB70E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754496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9055"/>
    </mc:Choice>
    <mc:Fallback xmlns="">
      <p:transition spd="slow" advTm="905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020AD-84DD-0D90-8215-DC01069D9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1862" y="171349"/>
            <a:ext cx="2891595" cy="1117354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Event overview</a:t>
            </a:r>
          </a:p>
        </p:txBody>
      </p:sp>
      <p:graphicFrame>
        <p:nvGraphicFramePr>
          <p:cNvPr id="3080" name="Content Placeholder 3">
            <a:extLst>
              <a:ext uri="{FF2B5EF4-FFF2-40B4-BE49-F238E27FC236}">
                <a16:creationId xmlns:a16="http://schemas.microsoft.com/office/drawing/2014/main" id="{F9A693E8-2393-24AA-43E6-6CE9847973B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214282" y="1201271"/>
          <a:ext cx="8752448" cy="50016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>
            <a:extLst>
              <a:ext uri="{FF2B5EF4-FFF2-40B4-BE49-F238E27FC236}">
                <a16:creationId xmlns:a16="http://schemas.microsoft.com/office/drawing/2014/main" id="{6D57A5DA-8096-8F51-8742-D2402CF640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1365020" y="1904389"/>
            <a:ext cx="518058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5805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189"/>
    </mc:Choice>
    <mc:Fallback xmlns="">
      <p:transition spd="slow" advTm="26018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512F9CB-A1A0-4043-A103-F6A4B94B6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DBE6588-EE16-4389-857C-86A156D49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FD48D2-B0A7-413D-B947-AA55AC129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BE668D0-D906-4EEE-B32F-8C028624B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1DE67A3-B8F6-4CFD-A8E0-D15200F23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991E317B-75E3-4171-A07A-B263C1D6D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93D257-53D6-7DC0-EEFB-E6678A19D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8617"/>
            <a:ext cx="3971902" cy="302898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b="1" i="0" dirty="0">
                <a:solidFill>
                  <a:srgbClr val="FFFFFF"/>
                </a:solidFill>
              </a:rPr>
              <a:t>𝗥𝗲𝗱𝗲𝗳𝗶𝗻𝗶𝗻𝗴 𝗛𝗼𝘀𝗽𝗶𝘁𝗮𝗹𝗶𝘁𝘆: 𝗕𝘂𝗶𝗹𝗱𝗶𝗻𝗴 𝗜𝗻𝗰𝗹𝘂𝘀𝗶𝘃𝗲, 𝗣𝗲𝗼𝗽𝗹𝗲-𝗖𝗲𝗻𝘁𝗿𝗲𝗱 𝗪𝗼𝗿𝗸𝗽𝗹𝗮𝗰𝗲𝘀</a:t>
            </a:r>
            <a:br>
              <a:rPr lang="en-US" sz="3400" b="1" i="0" dirty="0">
                <a:solidFill>
                  <a:srgbClr val="FFFFFF"/>
                </a:solidFill>
              </a:rPr>
            </a:br>
            <a:endParaRPr lang="en-US" sz="3400" dirty="0">
              <a:solidFill>
                <a:srgbClr val="FFFFFF"/>
              </a:solidFill>
            </a:endParaRPr>
          </a:p>
        </p:txBody>
      </p:sp>
      <p:sp useBgFill="1">
        <p:nvSpPr>
          <p:cNvPr id="21" name="Snip Diagonal Corner Rectangle 6">
            <a:extLst>
              <a:ext uri="{FF2B5EF4-FFF2-40B4-BE49-F238E27FC236}">
                <a16:creationId xmlns:a16="http://schemas.microsoft.com/office/drawing/2014/main" id="{4A9B19C2-B29A-4924-9E7E-6FBF17F58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418778" cy="5286838"/>
          </a:xfrm>
          <a:prstGeom prst="snip2DiagRect">
            <a:avLst>
              <a:gd name="adj1" fmla="val 10973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playback - Trim">
            <a:hlinkClick r:id="" action="ppaction://media"/>
            <a:extLst>
              <a:ext uri="{FF2B5EF4-FFF2-40B4-BE49-F238E27FC236}">
                <a16:creationId xmlns:a16="http://schemas.microsoft.com/office/drawing/2014/main" id="{14184B48-067C-707C-1124-5BDCAD387628}"/>
              </a:ext>
            </a:extLst>
          </p:cNvPr>
          <p:cNvPicPr>
            <a:picLocks noGrp="1" noChangeAspect="1"/>
          </p:cNvPicPr>
          <p:nvPr>
            <p:ph idx="1"/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1217" y="1731206"/>
            <a:ext cx="5450437" cy="3065870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34C85634-D5F5-4047-8F35-F4B1F50AB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224BF71-948F-411D-AA79-8B2315715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434B4526-E715-4199-A597-CD757CB4A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5E295A6-48D5-4F9E-A32C-5D87EAA5E7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E10BF5B3-9260-4D36-BB24-07BC414B9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AAE0C886-FA2E-4E7C-BC00-8397AAEC8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1"/>
    </p:custDataLst>
    <p:extLst>
      <p:ext uri="{BB962C8B-B14F-4D97-AF65-F5344CB8AC3E}">
        <p14:creationId xmlns:p14="http://schemas.microsoft.com/office/powerpoint/2010/main" val="36639037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17325"/>
    </mc:Choice>
    <mc:Fallback xmlns="">
      <p:transition spd="slow" advTm="1173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2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13538" objId="4"/>
        <p14:stopEvt time="114012" objId="4"/>
        <p14:playEvt time="115111" objId="4"/>
        <p14:stopEvt time="116712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2FD9E-04C2-5D4D-4ECF-70F0A193A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5249331"/>
            <a:ext cx="8534400" cy="745068"/>
          </a:xfrm>
        </p:spPr>
        <p:txBody>
          <a:bodyPr/>
          <a:lstStyle/>
          <a:p>
            <a:r>
              <a:rPr lang="en-US" dirty="0"/>
              <a:t>MARKET ANALYSIs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1AD5EBA-6CED-7856-B37A-36434A08936A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20989" y="685800"/>
          <a:ext cx="5600877" cy="4546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49A681-B491-C5A9-88E0-F81D635972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420793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b="1" dirty="0"/>
              <a:t>Market Demand</a:t>
            </a:r>
          </a:p>
          <a:p>
            <a:r>
              <a:rPr lang="en-US" dirty="0"/>
              <a:t>There is a growing global emphasis on </a:t>
            </a:r>
            <a:r>
              <a:rPr lang="en-US" b="1" dirty="0"/>
              <a:t>DEI initiatives</a:t>
            </a:r>
            <a:r>
              <a:rPr lang="en-US" dirty="0"/>
              <a:t>, particularly in industries with diverse workforces for example hospitality. Studies indicate that: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Diverse teams lead to improved business performance</a:t>
            </a:r>
            <a:r>
              <a:rPr lang="en-US" dirty="0"/>
              <a:t>, with companies in the top quartile for gender and ethnic diversity financially outperforming their peers (Hand, 2024).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Consumers and employees favor companies with strong DEI policies</a:t>
            </a:r>
            <a:r>
              <a:rPr lang="en-US" dirty="0"/>
              <a:t>, influencing hiring and business success (Ferraro, Hemsley and Sands, 2023).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Major hospitality brands are increasing investments in DEI</a:t>
            </a:r>
            <a:r>
              <a:rPr lang="en-US" dirty="0"/>
              <a:t> programs, creating a demand for knowledge-sharing platforms like this event (Park, Voss,  and Voss, 2023).</a:t>
            </a:r>
          </a:p>
          <a:p>
            <a:pPr>
              <a:buClr>
                <a:srgbClr val="FFFFFF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565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8113"/>
    </mc:Choice>
    <mc:Fallback xmlns="">
      <p:transition spd="slow" advTm="208113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0EC2B-7213-824F-FFB3-C5C2C5F78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ANALYSIS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BE56935-C3B9-19C6-0BCA-09FAD8867B8B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7577" y="685800"/>
          <a:ext cx="5514290" cy="4199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D321EB-7EB1-DC1D-8DE1-C01ECD1BFD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26062" y="22411"/>
            <a:ext cx="4934479" cy="6719047"/>
          </a:xfrm>
        </p:spPr>
        <p:txBody>
          <a:bodyPr>
            <a:normAutofit fontScale="62500" lnSpcReduction="20000"/>
          </a:bodyPr>
          <a:lstStyle/>
          <a:p>
            <a:r>
              <a:rPr lang="en-US" b="1" dirty="0"/>
              <a:t>Competitive Landscape</a:t>
            </a:r>
          </a:p>
          <a:p>
            <a:r>
              <a:rPr lang="en-US" dirty="0"/>
              <a:t>The event faces competition from: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Global DEI conferences</a:t>
            </a:r>
            <a:r>
              <a:rPr lang="en-US" dirty="0"/>
              <a:t> that cover multiple industries but lack a hospitality-specific focus.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Hospitality career fairs and leadership summits</a:t>
            </a:r>
            <a:r>
              <a:rPr lang="en-US" dirty="0"/>
              <a:t> that do not emphasize diversity and inclusion.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Online DEI training programs and workshops</a:t>
            </a:r>
            <a:r>
              <a:rPr lang="en-US" dirty="0"/>
              <a:t>, which provide remote learning options but lack the engagement of in-person networking and hands-on workshops.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b="1" dirty="0"/>
              <a:t>Marketing Strategy</a:t>
            </a:r>
          </a:p>
          <a:p>
            <a:r>
              <a:rPr lang="en-US" dirty="0"/>
              <a:t>To ensure strong attendance and industry impact, the event will employ a </a:t>
            </a:r>
            <a:r>
              <a:rPr lang="en-US" b="1" dirty="0"/>
              <a:t>multi-channel marketing strategy</a:t>
            </a:r>
            <a:r>
              <a:rPr lang="en-US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Digital Marketing</a:t>
            </a:r>
            <a:r>
              <a:rPr lang="en-US" dirty="0"/>
              <a:t> – Social media campaigns, email newsletters, and online ads targeting hospitality professionals.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Industry Partnerships</a:t>
            </a:r>
            <a:r>
              <a:rPr lang="en-US" dirty="0"/>
              <a:t> – Collaborations with </a:t>
            </a:r>
            <a:r>
              <a:rPr lang="en-US" b="1" dirty="0"/>
              <a:t>hotels, hospitality groups, and HR associations</a:t>
            </a:r>
            <a:r>
              <a:rPr lang="en-US" dirty="0"/>
              <a:t> to promote the event.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Speaker &amp; Influencer Outreach</a:t>
            </a:r>
            <a:r>
              <a:rPr lang="en-US" dirty="0"/>
              <a:t> – Engaging hospitality leaders to serve as ambassadors and drive interest.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Media &amp; PR Coverage</a:t>
            </a:r>
            <a:r>
              <a:rPr lang="en-US" dirty="0"/>
              <a:t> – Press releases, industry blogs, and event highlights in hospitality news platforms.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Direct Outreach</a:t>
            </a:r>
            <a:r>
              <a:rPr lang="en-US" dirty="0"/>
              <a:t> – Personalized invitations to </a:t>
            </a:r>
            <a:r>
              <a:rPr lang="en-US" b="1" dirty="0"/>
              <a:t>key corporate decision-makers, educational institutions, and job networks</a:t>
            </a:r>
            <a:r>
              <a:rPr lang="en-US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2771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57"/>
    </mc:Choice>
    <mc:Fallback xmlns="">
      <p:transition spd="slow" advTm="7857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F1449-AE49-3870-1B11-CD08BACF8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Operational Factors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3CA4B-C8B0-B769-844C-F18791C9CF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1. Venue Availability and Suitability</a:t>
            </a:r>
            <a:br>
              <a:rPr lang="en-US" dirty="0"/>
            </a:br>
            <a:r>
              <a:rPr lang="en-US" dirty="0"/>
              <a:t>The proposed venue for this event is the </a:t>
            </a:r>
            <a:r>
              <a:rPr lang="en-US" b="1" dirty="0"/>
              <a:t>Marina Bay Sands Expo and Convention Centre</a:t>
            </a:r>
            <a:r>
              <a:rPr lang="en-US" dirty="0"/>
              <a:t> in Singapore, a world-class facility known for its exceptional infrastructure and accessibility.</a:t>
            </a:r>
          </a:p>
          <a:p>
            <a:endParaRPr lang="en-GB" dirty="0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03E0E310-6B39-F534-57F8-512648E9A5C3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5621866" y="251012"/>
          <a:ext cx="6507381" cy="4168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0724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E9F8AD66-CC09-4C8D-94EE-932C3785B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E364623-3F66-4AAD-94F8-C053CD4F1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7E37E17-44F9-4E44-8F2F-0E873C68E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D327A4D-ADCE-482F-9F55-3B64D197AC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600A8AB-CDF2-4E93-92C8-2CCB8230B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F8EE76C-974C-43A5-806B-47687FCB9B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56FCDAA-76C3-414B-9868-73075E15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6C4FFDF-652F-E8C6-3D29-8EEDA9724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1860" y="4487332"/>
            <a:ext cx="5627258" cy="15070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Operational factors</a:t>
            </a:r>
            <a:endParaRPr lang="en-US" sz="3600"/>
          </a:p>
        </p:txBody>
      </p:sp>
      <p:sp>
        <p:nvSpPr>
          <p:cNvPr id="34" name="Snip Diagonal Corner Rectangle 16">
            <a:extLst>
              <a:ext uri="{FF2B5EF4-FFF2-40B4-BE49-F238E27FC236}">
                <a16:creationId xmlns:a16="http://schemas.microsoft.com/office/drawing/2014/main" id="{02C8A649-1D4D-44CF-8C8E-C38947F4C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1" y="620722"/>
            <a:ext cx="3670674" cy="5286838"/>
          </a:xfrm>
          <a:prstGeom prst="snip2DiagRect">
            <a:avLst>
              <a:gd name="adj1" fmla="val 11518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716AE5-D2C3-95D2-A39F-79261AD259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049" y="1314295"/>
            <a:ext cx="3021544" cy="169961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DA50FF3-561D-FBAC-2D52-9BC1ED714A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048" y="3725242"/>
            <a:ext cx="3020257" cy="1698894"/>
          </a:xfrm>
          <a:prstGeom prst="rect">
            <a:avLst/>
          </a:prstGeom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9F6F1231-281D-976A-C29E-2B6370EC26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61860" y="685800"/>
            <a:ext cx="6253792" cy="36152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300"/>
              <a:t>3. Resource Allocations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br>
              <a:rPr lang="en-US" sz="1300"/>
            </a:br>
            <a:r>
              <a:rPr lang="en-US" sz="1300"/>
              <a:t>Catering Services – Provision of refreshments, coffee breaks, and networking lunches, with diverse dietary options to accommodate all attendees.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300"/>
              <a:t>Lighting and Audio-Visual Equipment – High-quality sound systems, microphones, and stage lighting to facilitate impactful presentations and panel discussions.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300"/>
              <a:t>Parking Facilities – Ensuring attendees have access to convenient parking or alternative transportation options.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300"/>
              <a:t>Seating Arrangements – Flexible seating plans to accommodate keynote sessions, roundtable discussions, and interactive workshops.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1300"/>
              <a:t>Accessibility Features – Ramps, wheelchair access, and sign language interpreters to ensure inclusivity.</a:t>
            </a:r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sz="1300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67C5301E-91B2-4536-893D-47EA27444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83E5BFD-97A3-4CE9-8A0E-58925ADC2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D47D4CB-D05F-43B7-8F49-A8C05F1529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A6C8F7-8B78-4F06-BB3B-CEDC620AE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C34E8F06-BC4C-45A5-8A7F-CDF897B95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288604C-C490-4533-AA80-11F92325C7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14915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392C170-2D47-3985-B4F9-95809EBF9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>
            <a:normAutofit/>
          </a:bodyPr>
          <a:lstStyle/>
          <a:p>
            <a:r>
              <a:rPr lang="en-GB" dirty="0"/>
              <a:t>Financial table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8D018FEB-DE7F-8254-5820-B3D89C2C42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5393825"/>
              </p:ext>
            </p:extLst>
          </p:nvPr>
        </p:nvGraphicFramePr>
        <p:xfrm>
          <a:off x="2227293" y="685800"/>
          <a:ext cx="7734237" cy="36147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3607">
                  <a:extLst>
                    <a:ext uri="{9D8B030D-6E8A-4147-A177-3AD203B41FA5}">
                      <a16:colId xmlns:a16="http://schemas.microsoft.com/office/drawing/2014/main" val="3100257367"/>
                    </a:ext>
                  </a:extLst>
                </a:gridCol>
                <a:gridCol w="3330630">
                  <a:extLst>
                    <a:ext uri="{9D8B030D-6E8A-4147-A177-3AD203B41FA5}">
                      <a16:colId xmlns:a16="http://schemas.microsoft.com/office/drawing/2014/main" val="616710838"/>
                    </a:ext>
                  </a:extLst>
                </a:gridCol>
              </a:tblGrid>
              <a:tr h="200819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Category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Estimated Cost (£)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2477153011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b="1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Expenditure: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l" fontAlgn="ctr"/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3202547969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Venue Rental (Marina Bay Sands)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£40,000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3057118497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Catering Services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£24,000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4139665016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Marketing &amp; Promotion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£16,000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3557651999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Speaker Fees &amp; Travel Costs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£32,000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1853405761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Audio-Visual &amp; Technical Support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£20,000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244436479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Event Staffing &amp; Security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£12,000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2673608509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Workshop Materials &amp; Conference Kits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£8,000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2476072737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Miscellaneous (Permits, Insurance, etc.)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£8,000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2692396640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Total Estimated Expenditure: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£160,000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1494328619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b="1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Income Sources: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l" fontAlgn="ctr"/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2989183445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Sponsorship Packages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£80,000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4291457409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Ticket Sales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£56,000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3359511381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Exhibition Booth Rentals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£32,000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3583002572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Advertising Opportunities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£16,000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137916864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Total Estimated Revenue: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£184,000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3753412400"/>
                  </a:ext>
                </a:extLst>
              </a:tr>
              <a:tr h="200819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u="none" strike="noStrike"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Projected Net Profit:</a:t>
                      </a:r>
                      <a:endParaRPr lang="en-US" sz="1200" b="1" i="0" u="none" strike="noStrike">
                        <a:solidFill>
                          <a:srgbClr val="000000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1200" u="none" strike="noStrike">
                          <a:solidFill>
                            <a:schemeClr val="accent4"/>
                          </a:solidFill>
                          <a:effectLst/>
                          <a:latin typeface="Sans Serif Collection" panose="020B0502040504020204" pitchFamily="34" charset="0"/>
                          <a:ea typeface="Sans Serif Collection" panose="020B0502040504020204" pitchFamily="34" charset="0"/>
                          <a:cs typeface="Sans Serif Collection" panose="020B0502040504020204" pitchFamily="34" charset="0"/>
                        </a:rPr>
                        <a:t>£24,000</a:t>
                      </a:r>
                      <a:endParaRPr lang="en-US" sz="1200" b="1" i="0" u="none" strike="noStrike">
                        <a:solidFill>
                          <a:schemeClr val="accent4"/>
                        </a:solidFill>
                        <a:effectLst/>
                        <a:latin typeface="Sans Serif Collection" panose="020B0502040504020204" pitchFamily="34" charset="0"/>
                        <a:ea typeface="Sans Serif Collection" panose="020B0502040504020204" pitchFamily="34" charset="0"/>
                        <a:cs typeface="Sans Serif Collection" panose="020B0502040504020204" pitchFamily="34" charset="0"/>
                      </a:endParaRPr>
                    </a:p>
                  </a:txBody>
                  <a:tcPr marL="1122" marR="1122" marT="1122" marB="0" anchor="ctr"/>
                </a:tc>
                <a:extLst>
                  <a:ext uri="{0D108BD9-81ED-4DB2-BD59-A6C34878D82A}">
                    <a16:rowId xmlns:a16="http://schemas.microsoft.com/office/drawing/2014/main" val="29538273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5973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A7083-A5C7-DD4C-9FF7-65E8CAA3D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7350079" cy="1507067"/>
          </a:xfrm>
        </p:spPr>
        <p:txBody>
          <a:bodyPr>
            <a:normAutofit/>
          </a:bodyPr>
          <a:lstStyle/>
          <a:p>
            <a:r>
              <a:rPr lang="en-GB" dirty="0"/>
              <a:t>Financial plan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10B038E-8B40-B31E-487F-97C6593F876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4212" y="685800"/>
            <a:ext cx="7350079" cy="361526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Projected Profit: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£24,000 (Revenue: £184,000 – Costs: £160,000)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Key Expenses: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Venue (£40,000):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Marina Bay Sands, high-end facilities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Catering (£24,000):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Inclusive food options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Speakers (£32,000):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Travel &amp; fees for industry leaders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Marketing (£16,000):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Digital &amp; traditional promotion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Technical &amp; AV (£20,000):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Live-streaming, presentations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Revenue Strategies: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Sponsorship (£80,000)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| </a:t>
            </a: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Ticket Sales (£56,000)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Exhibitor Booths (£32,000)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| </a:t>
            </a: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Advertising (£16,000)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Financial Sustainability: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Early sponsorships &amp; tiered ticket pricing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to secure funds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Cost controls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to prevent overspending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0C1ACC-8C51-74EF-DBA9-7E85B932E3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069" r="10104" b="-1"/>
          <a:stretch/>
        </p:blipFill>
        <p:spPr>
          <a:xfrm>
            <a:off x="8314288" y="732999"/>
            <a:ext cx="3239538" cy="4334450"/>
          </a:xfrm>
          <a:custGeom>
            <a:avLst/>
            <a:gdLst/>
            <a:ahLst/>
            <a:cxnLst/>
            <a:rect l="l" t="t" r="r" b="b"/>
            <a:pathLst>
              <a:path w="3239538" h="4334450">
                <a:moveTo>
                  <a:pt x="322464" y="0"/>
                </a:moveTo>
                <a:lnTo>
                  <a:pt x="3239538" y="0"/>
                </a:lnTo>
                <a:lnTo>
                  <a:pt x="3239538" y="4011987"/>
                </a:lnTo>
                <a:lnTo>
                  <a:pt x="2917075" y="4334450"/>
                </a:lnTo>
                <a:lnTo>
                  <a:pt x="0" y="4334450"/>
                </a:lnTo>
                <a:lnTo>
                  <a:pt x="0" y="322464"/>
                </a:lnTo>
                <a:close/>
              </a:path>
            </a:pathLst>
          </a:cu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6B975FEB-EB22-4265-87DB-98C8B1A03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59517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65F12FA-1912-4E22-A32D-0831ADB49A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D85A33A-E141-4004-96FE-2B25852F78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DBBF9A1-F02B-475F-8E25-E42F60053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4E10861-F5C5-4FCE-BB8E-126306C8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EE8BD36-DC78-4FAA-AC76-FF2D4FAD33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392939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0FE681-1E05-478A-89DC-5F7AB37C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4F83CA-BC81-DB45-5C6B-D0954AB68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799"/>
            <a:ext cx="3747111" cy="4892040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Conclusion</a:t>
            </a:r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E2F21DC-5F0E-42CF-B89C-C1E25E175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783" y="1532373"/>
            <a:ext cx="0" cy="3198892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7389D-B855-3CD6-54B2-3D8183022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962" y="685799"/>
            <a:ext cx="6288260" cy="4892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As we conclude our discussion on the feasibility of "Unlocking Opportunities: The Building of Inclusive and Diverse Careers in Hospitality," it is clear that this event is more than just a conference—it is a catalyst for meaningful change in our industry. By bringing together leaders, decision-makers, and aspiring professionals, we are fostering an environment where diversity, equity, and inclusion are not just aspirations but tangible realities.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With a well-structured format, esteemed speakers, and interactive workshops, this event will provide the knowledge, tools, and networks necessary to drive progress. Marina Bay Sands Convention Centre, with its world-class facilities and commitment to accessibility, serves as the perfect venue to host such an impactful gathering. Moreover, our financial strategy ensures the event's sustainability and long-term influence, enabling us to continue advocating for inclusive opportunities in hospitality.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The hospitality industry thrives on its people, and by empowering a diverse workforce, we strengthen not only our businesses but also the communities we serve. I invite you all to be part of this movement—to engage, collaborate, and take actionable steps toward a more inclusive future. Together, we can unlock opportunities and redefine the industry for generations to come.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Thank you.</a:t>
            </a:r>
          </a:p>
          <a:p>
            <a:pPr>
              <a:lnSpc>
                <a:spcPct val="90000"/>
              </a:lnSpc>
            </a:pPr>
            <a:endParaRPr lang="en-GB" sz="14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0024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81BBDC9-2DC6-4959-AC3D-49A5DCB05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2E756-7362-A44C-CC24-E63C6FA57C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4754563" cy="5410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Anon (2012) New venue for Asian Work Boat 2013 - Marina Bay Sands, Ausmarine. Melbourne: Baird Publications Pty. Ltd, pp. 13–13.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 Bernauer, V.S., Bhati, A. and Thirumaran, K. (2023) ‘Guest editorial: (In)equalities in hospitality and tourism – exploring diversity and equity issues’, Equality, Diversity and Inclusion: An International Journal, 42(4), pp. 465–468. Available at: https://doi.org/10.1108/EDI-05-2023-378.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Bowdin, G.A.J. (2011) Events management. 3rd ed. Oxford: Elsevier Butterworth-Heinemann.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 Elliott, B. and Elliott, J. (2013) Financial accounting and reporting. Sixteenth edition. Harlow, England ; Pearson Education.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 Ferraro, C., Hemsley, A. and Sands, S. (2023) ‘Embracing diversity, equity, and inclusion (DEI): Considerations and opportunities for brand managers’, Business horizons, 66(4), pp. 463–479. Available at: https://doi.org/10.1016/j.bushor.2022.09.005.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FHA HoReCa (2024) Diversity, Equality, and Inclusion (DEI) in Hospitality[blog].29 October. Available at: https://fhahoreca.com/blog/dei-in-hospitality-industry/ (Accessed: 29 January 2025).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Getz, D. and Page, S. (2024) Event studies : theory and management for planned events. Fifth edition / Donald Getz and Stephen J. Page. London: Routledge.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 Hand, J.R.M. (2024) ‘McKinsey’s Diversity Matters/Delivers/Wins Results Revisited’, Econ journal watch, 21(1), pp. 5.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Image (n.d) Marina bay sands open car park, Singapore. Available at: https://uk.images.search.yahoo.com/yhs/view;_ylt=AwrEoWNdDJxnLckpZW6e3olQ;_ylu=c2VjA3NyBHNsawNpbWcEb2lkA2I2NDBhZGNkZWQxODgyODFhYTEzNmE4YTFkOGNiNGY2BGdwb3MDMQRpdANiaW5n?back=https%3A%2F%2Fuk.images.search.yahoo.com%2Fyhs%2Fsearch%3Fp%3Dparking%2Bmarina%2Bbay%2Bsands%2Bexpo%26ei%3DUTF-8%26type%3Dfc_A5F50A81416_s69_g_e_d_n2002_c999%26fr%3Dyhs-fc-5214%26fr2%3Dp%253As%252Cv%253Ai%252Cm%253Asb-top%26hsimp%3Dyhs-5214%26hspart%3Dfc%26param1%3D7%26param2%3DeJwtj81qwzAQhF9ljwlIysqSnCg61YnzAKWnij04tuoI%252F2I7uPTpi0OYywczAzN1rLyjz6tENIk2nlHvHSWIiWe0WZ5R6R1Zaz2jOG6YCI0iVcJqz6gOg3dU3z2jZ%252BEddcNfbNviYATCbo19Nawz9AtIFOhgjX2qHfymeg%252FFOLZhDfcmLgejjkKlsGseS9cyaGMToA5lM%252ByhfExDFw5SSYGbYC5%252Biim%252BK9uoOb6HPucwvfiitMouBvk1tzmXMr%252Fxj%252BymeW50pqWyqPPTli%252Br19nEcJRc4RfiWcqzUkLZ4%252Fc%252FqG9RWw%253D%253D%26tab%3Dorganic%26ri%3D1&amp;w=1280&amp;h=720&amp;imgurl=i.ytimg.com%2Fvi%2FdJckIO8PNbU%2Fmaxresdefault.jpg&amp;rurl=https%3A%2F%2Fvymaps.com%2FSG%2FMarina-bay-sands-open-car-park-1080016%2F&amp;size=295KB&amp;p=parking+marina+bay+sands+expo&amp;oid=b640adcded188281aa136a8a1d8cb4f6&amp;fr2=p%3As%2Cv%3Ai%2Cm%3Asb-top&amp;fr=yhs-fc-5214&amp;tt=Marina+bay+sands+open+car+park%2C+Singapore&amp;b=0&amp;ni=90&amp;no=1&amp;ts=&amp;tab=organic&amp;sigr=1lzB0NC0oZsi&amp;sigb=piK6hskVfe3t&amp;sigi=jx6iLjdv3vhg&amp;sigt=x4sRHZk8Nt3D&amp;.crumb=nAJ0hqgItZ3&amp;fr=yhs-fc-5214&amp;fr2=p%3As%2Cv%3Ai%2Cm%3Asb-top&amp;hsimp=yhs-5214&amp;hspart=fc&amp;type=fc_A5F50A81416_s69_g_e_d_n2002_c999&amp;param1=7&amp;param2=eJwtj81qwzAQhF9ljwlIysqSnCg61YnzAKWnij04tuoI%2F2I7uPTpi0OYywczAzN1rLyjz6tENIk2nlHvHSWIiWe0WZ5R6R1Zaz2jOG6YCI0iVcJqz6gOg3dU3z2jZ%2BEddcNfbNviYATCbo19Nawz9AtIFOhgjX2qHfymeg%2FFOLZhDfcmLgejjkKlsGseS9cyaGMToA5lM%2ByhfExDFw5SSYGbYC5%2Biim%2BK9uoOb6HPucwvfiitMouBvk1tzmXMr%2Fxj%2BymeW50pqWyqPPTli%2Br19nEcJRc4RfiWcqzUkLZ4%2Fc%2FqG9RWw%3D%3D (Accessed: 30 January 2025).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Image (n.d.) Budget. Available at: https://tse3.mm.bing.net/th?id=OIP.V2mIeXkg-V26SkxE8vhLWQHaE7&amp;pid=Api&amp;P=0&amp;h=180 (Accessed:30 January 2025).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Image (n.d.) Catering Services. Available at:https://tse1.mm.bing.net/th?id=OIP.v1v594kJsQPEJ_jZiFShZwHaEK&amp;pid=Api&amp;P=0&amp;h=180 (Accessed: 30 January 2025).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Image (n.d.) Diversity, equality and inclusive. Available at: https://tse4.mm.bing.net/th?id=OIP.NllX_H6DiuvrGyl93Qc1RAHaD_&amp;pid=Api&amp;P=0&amp;h=180 (Accessed: 30 January 2025).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Kalargyrou, V. and Costen, W. (2017) ‘Diversity management research in hospitality and tourism: past, present and future’, International journal of contemporary hospitality management, 29(1), pp. 68–114. Available at: https://doi.org/10.1108/IJCHM-09-2015-0470.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 Marina Bay Sands (2025) Meeting and Conventions. Available at: https://www.marinabaysands.com/expo-and-convention/spaces/meetings-and-conventions.html (Accessed: 28 January 2025). 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Marina Bay Sands: one integrated resort, endless possibilities: captivating to the eye, Marina Bay Sands also reaches the heart of every event held here (2011) Meetings &amp; conventions. NorthStar Travel Media, LLC, pp. S24-.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 O’Toole, W. and Taylor &amp; Francis (2022) Events feasibility and development : from strategy to operations. Second edition. Abingdon, Oxon ; Routledge.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 Park, Y.W., Voss, G.B. and Voss, Z.G. (2023) ‘Advancing customer diversity, equity, and inclusion: Measurement, stakeholder influence, and the role of marketing’, Journal of the Academy of Marketing Science, 51(1), pp. 174–197. Available at: https://doi.org/10.1007/s11747-022-00883-6.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Rasson, J. (2018) An exploration of social media strategies in the Meeting, Incentive, Conference, Exhibition; (MICE) market in France. Available at: https://esource.dbs.ie/server/api/core/bitstreams/137bc825-91dc-4955-85bf-b634a21ec90a/content (29 January 2025).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Richardson, C.W. (2012) ‘Diversity Performance as a Factor in Marketing Programs: A Comparative Analysis across Ethnic Group Target Audiences’, Journal of marketing development and competitiveness, 6(5), pp. 62-.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Vítek, M. et al. (2021) ‘Events as an Effective Marketing Communication Tool’, SHS web of conferences, 90, pp. 1022-. Available at: https://doi.org/10.1051/shsconf/20219001022.</a:t>
            </a:r>
          </a:p>
          <a:p>
            <a:pPr>
              <a:lnSpc>
                <a:spcPct val="90000"/>
              </a:lnSpc>
            </a:pPr>
            <a:r>
              <a:rPr lang="en-GB" sz="500" b="1">
                <a:solidFill>
                  <a:schemeClr val="tx1"/>
                </a:solidFill>
                <a:latin typeface="Sans Serif Collection" panose="020B0502040504020204" pitchFamily="34" charset="0"/>
                <a:ea typeface="Sans Serif Collection" panose="020B0502040504020204" pitchFamily="34" charset="0"/>
                <a:cs typeface="Sans Serif Collection" panose="020B0502040504020204" pitchFamily="34" charset="0"/>
              </a:rPr>
              <a:t> WINC HR (2025) 𝗥𝗲𝗱𝗲𝗳𝗶𝗻𝗶𝗻𝗴 𝗛𝗼𝘀𝗽𝗶𝘁𝗮𝗹𝗶𝘁𝘆: 𝗕𝘂𝗶𝗹𝗱𝗶𝗻𝗴 𝗜𝗻𝗰𝗹𝘂𝘀𝗶𝘃𝗲, 𝗣𝗲𝗼𝗽𝗹𝗲-𝗖𝗲𝗻𝘁𝗿𝗲𝗱 𝗪𝗼𝗿𝗸𝗽𝗹𝗮𝗰𝗲𝘀 [video]. Available at: https://www.youtube.com/watch?v=ET0wHG_WnjU (Accessed:28 January 2025).</a:t>
            </a:r>
          </a:p>
          <a:p>
            <a:pPr>
              <a:lnSpc>
                <a:spcPct val="90000"/>
              </a:lnSpc>
            </a:pPr>
            <a:endParaRPr lang="en-GB" sz="500">
              <a:solidFill>
                <a:schemeClr val="tx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8452CCF-4A27-488A-AAF4-424933CFC9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4657345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81C00F-A0AA-C3D6-92C9-C2CD6637C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2057" y="685800"/>
            <a:ext cx="3592286" cy="5308599"/>
          </a:xfrm>
        </p:spPr>
        <p:txBody>
          <a:bodyPr>
            <a:normAutofit/>
          </a:bodyPr>
          <a:lstStyle/>
          <a:p>
            <a:r>
              <a:rPr lang="en-GB" sz="3200"/>
              <a:t>References list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B74BB55-8517-4CFE-9389-81D0E6F81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3344" y="0"/>
            <a:ext cx="1438656" cy="6858000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43190CD-45FC-4DE0-B596-17D4DE53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69288" y="3770390"/>
            <a:ext cx="1419541" cy="1660354"/>
            <a:chOff x="10292292" y="2963333"/>
            <a:chExt cx="1896535" cy="22182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BD4334C-2554-4361-8CFF-394E624CF4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FC3CBA7-AF68-4075-BAC7-623C34B4F4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190344"/>
              <a:ext cx="1896535" cy="1896533"/>
            </a:xfrm>
            <a:prstGeom prst="line">
              <a:avLst/>
            </a:prstGeom>
            <a:ln w="952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CA6C7307-1C78-4C8A-BF3D-FA420F177A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4CD1F94-6C7C-4E8F-9336-E312E9F5C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5B11C2A-D791-46E1-B954-1184FB080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1148164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5"/>
</p:tagLst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419</TotalTime>
  <Words>2564</Words>
  <Application>Microsoft Office PowerPoint</Application>
  <PresentationFormat>Widescreen</PresentationFormat>
  <Paragraphs>146</Paragraphs>
  <Slides>11</Slides>
  <Notes>3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Slice</vt:lpstr>
      <vt:lpstr>Unlocking Opportunities: Building Diverse and Inclusive Careers in Hospitality</vt:lpstr>
      <vt:lpstr>Event overview</vt:lpstr>
      <vt:lpstr>𝗥𝗲𝗱𝗲𝗳𝗶𝗻𝗶𝗻𝗴 𝗛𝗼𝘀𝗽𝗶𝘁𝗮𝗹𝗶𝘁𝘆: 𝗕𝘂𝗶𝗹𝗱𝗶𝗻𝗴 𝗜𝗻𝗰𝗹𝘂𝘀𝗶𝘃𝗲, 𝗣𝗲𝗼𝗽𝗹𝗲-𝗖𝗲𝗻𝘁𝗿𝗲𝗱 𝗪𝗼𝗿𝗸𝗽𝗹𝗮𝗰𝗲𝘀 </vt:lpstr>
      <vt:lpstr>MARKET ANALYSIs</vt:lpstr>
      <vt:lpstr>Market ANALYSIS </vt:lpstr>
      <vt:lpstr>Operational Factors</vt:lpstr>
      <vt:lpstr>Operational factors</vt:lpstr>
      <vt:lpstr>Financial table</vt:lpstr>
      <vt:lpstr>Financial plan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Mocanu, Sonia</dc:creator>
  <cp:lastModifiedBy>Mocanu, Sonia</cp:lastModifiedBy>
  <cp:revision>126</cp:revision>
  <dcterms:created xsi:type="dcterms:W3CDTF">2025-01-28T21:48:29Z</dcterms:created>
  <dcterms:modified xsi:type="dcterms:W3CDTF">2025-01-31T03:24:34Z</dcterms:modified>
</cp:coreProperties>
</file>