
<file path=[Content_Types].xml><?xml version="1.0" encoding="utf-8"?>
<Types xmlns="http://schemas.openxmlformats.org/package/2006/content-types"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ppt/notesSlides/notesSlide21.xml" ContentType="application/vnd.openxmlformats-officedocument.presentationml.notesSlide+xml"/>
  <Override PartName="/ppt/notesSlides/notesSlide22.xml" ContentType="application/vnd.openxmlformats-officedocument.presentationml.notesSlide+xml"/>
  <Override PartName="/ppt/notesSlides/notesSlide23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trictFirstAndLastChars="0" autoCompressPictures="0">
  <p:sldMasterIdLst>
    <p:sldMasterId id="2147483648" r:id="rId1"/>
  </p:sldMasterIdLst>
  <p:notesMasterIdLst>
    <p:notesMasterId r:id="rId25"/>
  </p:notes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  <p:sldId id="276" r:id="rId22"/>
    <p:sldId id="277" r:id="rId23"/>
    <p:sldId id="278" r:id="rId24"/>
  </p:sldIdLst>
  <p:sldSz cx="9144000" cy="5143500" type="screen16x9"/>
  <p:notesSz cx="5143500" cy="9144000"/>
  <p:defaultTextStyle>
    <a:defPPr marR="0" lvl="0" algn="l" rtl="0">
      <a:lnSpc>
        <a:spcPct val="100000"/>
      </a:lnSpc>
      <a:spcBef>
        <a:spcPts val="0"/>
      </a:spcBef>
      <a:spcAft>
        <a:spcPts val="0"/>
      </a:spcAft>
    </a:defPPr>
    <a:lvl1pPr marR="0" lvl="0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 panose="020B0604020202020204"/>
      <a:defRPr sz="1400" b="0" i="0" u="none" strike="noStrike" cap="none">
        <a:solidFill>
          <a:srgbClr val="000000"/>
        </a:solidFill>
        <a:latin typeface="Arial" panose="020B0604020202020204"/>
        <a:ea typeface="Arial" panose="020B0604020202020204"/>
        <a:cs typeface="Arial" panose="020B0604020202020204"/>
        <a:sym typeface="Arial" panose="020B0604020202020204"/>
      </a:defRPr>
    </a:lvl1pPr>
    <a:lvl2pPr marR="0" lvl="1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 panose="020B0604020202020204"/>
      <a:defRPr sz="1400" b="0" i="0" u="none" strike="noStrike" cap="none">
        <a:solidFill>
          <a:srgbClr val="000000"/>
        </a:solidFill>
        <a:latin typeface="Arial" panose="020B0604020202020204"/>
        <a:ea typeface="Arial" panose="020B0604020202020204"/>
        <a:cs typeface="Arial" panose="020B0604020202020204"/>
        <a:sym typeface="Arial" panose="020B0604020202020204"/>
      </a:defRPr>
    </a:lvl2pPr>
    <a:lvl3pPr marR="0" lvl="2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 panose="020B0604020202020204"/>
      <a:defRPr sz="1400" b="0" i="0" u="none" strike="noStrike" cap="none">
        <a:solidFill>
          <a:srgbClr val="000000"/>
        </a:solidFill>
        <a:latin typeface="Arial" panose="020B0604020202020204"/>
        <a:ea typeface="Arial" panose="020B0604020202020204"/>
        <a:cs typeface="Arial" panose="020B0604020202020204"/>
        <a:sym typeface="Arial" panose="020B0604020202020204"/>
      </a:defRPr>
    </a:lvl3pPr>
    <a:lvl4pPr marR="0" lvl="3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 panose="020B0604020202020204"/>
      <a:defRPr sz="1400" b="0" i="0" u="none" strike="noStrike" cap="none">
        <a:solidFill>
          <a:srgbClr val="000000"/>
        </a:solidFill>
        <a:latin typeface="Arial" panose="020B0604020202020204"/>
        <a:ea typeface="Arial" panose="020B0604020202020204"/>
        <a:cs typeface="Arial" panose="020B0604020202020204"/>
        <a:sym typeface="Arial" panose="020B0604020202020204"/>
      </a:defRPr>
    </a:lvl4pPr>
    <a:lvl5pPr marR="0" lvl="4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 panose="020B0604020202020204"/>
      <a:defRPr sz="1400" b="0" i="0" u="none" strike="noStrike" cap="none">
        <a:solidFill>
          <a:srgbClr val="000000"/>
        </a:solidFill>
        <a:latin typeface="Arial" panose="020B0604020202020204"/>
        <a:ea typeface="Arial" panose="020B0604020202020204"/>
        <a:cs typeface="Arial" panose="020B0604020202020204"/>
        <a:sym typeface="Arial" panose="020B0604020202020204"/>
      </a:defRPr>
    </a:lvl5pPr>
    <a:lvl6pPr marR="0" lvl="5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 panose="020B0604020202020204"/>
      <a:defRPr sz="1400" b="0" i="0" u="none" strike="noStrike" cap="none">
        <a:solidFill>
          <a:srgbClr val="000000"/>
        </a:solidFill>
        <a:latin typeface="Arial" panose="020B0604020202020204"/>
        <a:ea typeface="Arial" panose="020B0604020202020204"/>
        <a:cs typeface="Arial" panose="020B0604020202020204"/>
        <a:sym typeface="Arial" panose="020B0604020202020204"/>
      </a:defRPr>
    </a:lvl6pPr>
    <a:lvl7pPr marR="0" lvl="6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 panose="020B0604020202020204"/>
      <a:defRPr sz="1400" b="0" i="0" u="none" strike="noStrike" cap="none">
        <a:solidFill>
          <a:srgbClr val="000000"/>
        </a:solidFill>
        <a:latin typeface="Arial" panose="020B0604020202020204"/>
        <a:ea typeface="Arial" panose="020B0604020202020204"/>
        <a:cs typeface="Arial" panose="020B0604020202020204"/>
        <a:sym typeface="Arial" panose="020B0604020202020204"/>
      </a:defRPr>
    </a:lvl7pPr>
    <a:lvl8pPr marR="0" lvl="7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 panose="020B0604020202020204"/>
      <a:defRPr sz="1400" b="0" i="0" u="none" strike="noStrike" cap="none">
        <a:solidFill>
          <a:srgbClr val="000000"/>
        </a:solidFill>
        <a:latin typeface="Arial" panose="020B0604020202020204"/>
        <a:ea typeface="Arial" panose="020B0604020202020204"/>
        <a:cs typeface="Arial" panose="020B0604020202020204"/>
        <a:sym typeface="Arial" panose="020B0604020202020204"/>
      </a:defRPr>
    </a:lvl8pPr>
    <a:lvl9pPr marR="0" lvl="8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 panose="020B0604020202020204"/>
      <a:defRPr sz="1400" b="0" i="0" u="none" strike="noStrike" cap="none">
        <a:solidFill>
          <a:srgbClr val="000000"/>
        </a:solidFill>
        <a:latin typeface="Arial" panose="020B0604020202020204"/>
        <a:ea typeface="Arial" panose="020B0604020202020204"/>
        <a:cs typeface="Arial" panose="020B0604020202020204"/>
        <a:sym typeface="Arial" panose="020B0604020202020204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4995" autoAdjust="0"/>
    <p:restoredTop sz="84444" autoAdjust="0"/>
  </p:normalViewPr>
  <p:slideViewPr>
    <p:cSldViewPr snapToGrid="0">
      <p:cViewPr varScale="1">
        <p:scale>
          <a:sx n="92" d="100"/>
          <a:sy n="92" d="100"/>
        </p:scale>
        <p:origin x="1214" y="67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lt1"/>
        </a:solidFill>
        <a:effectLst/>
      </p:bgPr>
    </p:bg>
    <p:spTree>
      <p:nvGrpSpPr>
        <p:cNvPr id="1" name="Shape 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Google Shape;3;n"/>
          <p:cNvSpPr txBox="1">
            <a:spLocks noGrp="1"/>
          </p:cNvSpPr>
          <p:nvPr>
            <p:ph type="hdr" idx="2"/>
          </p:nvPr>
        </p:nvSpPr>
        <p:spPr>
          <a:xfrm>
            <a:off x="0" y="0"/>
            <a:ext cx="2971800" cy="458788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>
            <a:lvl1pPr marR="0" lvl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200" b="0" i="0" u="none" strike="noStrike" cap="none">
                <a:solidFill>
                  <a:schemeClr val="dk1"/>
                </a:solidFill>
                <a:latin typeface="Calibri" panose="020F0502020204030204"/>
                <a:ea typeface="Calibri" panose="020F0502020204030204"/>
                <a:cs typeface="Calibri" panose="020F0502020204030204"/>
                <a:sym typeface="Calibri" panose="020F0502020204030204"/>
              </a:defRPr>
            </a:lvl1pPr>
            <a:lvl2pPr marR="0" lvl="1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 panose="020F0502020204030204"/>
                <a:ea typeface="Calibri" panose="020F0502020204030204"/>
                <a:cs typeface="Calibri" panose="020F0502020204030204"/>
                <a:sym typeface="Calibri" panose="020F0502020204030204"/>
              </a:defRPr>
            </a:lvl2pPr>
            <a:lvl3pPr marR="0" lvl="2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 panose="020F0502020204030204"/>
                <a:ea typeface="Calibri" panose="020F0502020204030204"/>
                <a:cs typeface="Calibri" panose="020F0502020204030204"/>
                <a:sym typeface="Calibri" panose="020F0502020204030204"/>
              </a:defRPr>
            </a:lvl3pPr>
            <a:lvl4pPr marR="0" lvl="3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 panose="020F0502020204030204"/>
                <a:ea typeface="Calibri" panose="020F0502020204030204"/>
                <a:cs typeface="Calibri" panose="020F0502020204030204"/>
                <a:sym typeface="Calibri" panose="020F0502020204030204"/>
              </a:defRPr>
            </a:lvl4pPr>
            <a:lvl5pPr marR="0" lvl="4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 panose="020F0502020204030204"/>
                <a:ea typeface="Calibri" panose="020F0502020204030204"/>
                <a:cs typeface="Calibri" panose="020F0502020204030204"/>
                <a:sym typeface="Calibri" panose="020F0502020204030204"/>
              </a:defRPr>
            </a:lvl5pPr>
            <a:lvl6pPr marR="0" lvl="5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 panose="020F0502020204030204"/>
                <a:ea typeface="Calibri" panose="020F0502020204030204"/>
                <a:cs typeface="Calibri" panose="020F0502020204030204"/>
                <a:sym typeface="Calibri" panose="020F0502020204030204"/>
              </a:defRPr>
            </a:lvl6pPr>
            <a:lvl7pPr marR="0" lvl="6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 panose="020F0502020204030204"/>
                <a:ea typeface="Calibri" panose="020F0502020204030204"/>
                <a:cs typeface="Calibri" panose="020F0502020204030204"/>
                <a:sym typeface="Calibri" panose="020F0502020204030204"/>
              </a:defRPr>
            </a:lvl7pPr>
            <a:lvl8pPr marR="0" lvl="7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 panose="020F0502020204030204"/>
                <a:ea typeface="Calibri" panose="020F0502020204030204"/>
                <a:cs typeface="Calibri" panose="020F0502020204030204"/>
                <a:sym typeface="Calibri" panose="020F0502020204030204"/>
              </a:defRPr>
            </a:lvl8pPr>
            <a:lvl9pPr marR="0" lvl="8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 panose="020F0502020204030204"/>
                <a:ea typeface="Calibri" panose="020F0502020204030204"/>
                <a:cs typeface="Calibri" panose="020F0502020204030204"/>
                <a:sym typeface="Calibri" panose="020F0502020204030204"/>
              </a:defRPr>
            </a:lvl9pPr>
          </a:lstStyle>
          <a:p>
            <a:endParaRPr/>
          </a:p>
        </p:txBody>
      </p:sp>
      <p:sp>
        <p:nvSpPr>
          <p:cNvPr id="4" name="Google Shape;4;n"/>
          <p:cNvSpPr txBox="1">
            <a:spLocks noGrp="1"/>
          </p:cNvSpPr>
          <p:nvPr>
            <p:ph type="dt" idx="10"/>
          </p:nvPr>
        </p:nvSpPr>
        <p:spPr>
          <a:xfrm>
            <a:off x="3884613" y="0"/>
            <a:ext cx="2971800" cy="458788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>
            <a:lvl1pPr marR="0" lvl="0" algn="r" rtl="0">
              <a:spcBef>
                <a:spcPts val="0"/>
              </a:spcBef>
              <a:spcAft>
                <a:spcPts val="0"/>
              </a:spcAft>
              <a:buSzPts val="1400"/>
              <a:buNone/>
              <a:defRPr sz="1200" b="0" i="0" u="none" strike="noStrike" cap="none">
                <a:solidFill>
                  <a:schemeClr val="dk1"/>
                </a:solidFill>
                <a:latin typeface="Calibri" panose="020F0502020204030204"/>
                <a:ea typeface="Calibri" panose="020F0502020204030204"/>
                <a:cs typeface="Calibri" panose="020F0502020204030204"/>
                <a:sym typeface="Calibri" panose="020F0502020204030204"/>
              </a:defRPr>
            </a:lvl1pPr>
            <a:lvl2pPr marR="0" lvl="1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 panose="020F0502020204030204"/>
                <a:ea typeface="Calibri" panose="020F0502020204030204"/>
                <a:cs typeface="Calibri" panose="020F0502020204030204"/>
                <a:sym typeface="Calibri" panose="020F0502020204030204"/>
              </a:defRPr>
            </a:lvl2pPr>
            <a:lvl3pPr marR="0" lvl="2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 panose="020F0502020204030204"/>
                <a:ea typeface="Calibri" panose="020F0502020204030204"/>
                <a:cs typeface="Calibri" panose="020F0502020204030204"/>
                <a:sym typeface="Calibri" panose="020F0502020204030204"/>
              </a:defRPr>
            </a:lvl3pPr>
            <a:lvl4pPr marR="0" lvl="3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 panose="020F0502020204030204"/>
                <a:ea typeface="Calibri" panose="020F0502020204030204"/>
                <a:cs typeface="Calibri" panose="020F0502020204030204"/>
                <a:sym typeface="Calibri" panose="020F0502020204030204"/>
              </a:defRPr>
            </a:lvl4pPr>
            <a:lvl5pPr marR="0" lvl="4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 panose="020F0502020204030204"/>
                <a:ea typeface="Calibri" panose="020F0502020204030204"/>
                <a:cs typeface="Calibri" panose="020F0502020204030204"/>
                <a:sym typeface="Calibri" panose="020F0502020204030204"/>
              </a:defRPr>
            </a:lvl5pPr>
            <a:lvl6pPr marR="0" lvl="5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 panose="020F0502020204030204"/>
                <a:ea typeface="Calibri" panose="020F0502020204030204"/>
                <a:cs typeface="Calibri" panose="020F0502020204030204"/>
                <a:sym typeface="Calibri" panose="020F0502020204030204"/>
              </a:defRPr>
            </a:lvl6pPr>
            <a:lvl7pPr marR="0" lvl="6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 panose="020F0502020204030204"/>
                <a:ea typeface="Calibri" panose="020F0502020204030204"/>
                <a:cs typeface="Calibri" panose="020F0502020204030204"/>
                <a:sym typeface="Calibri" panose="020F0502020204030204"/>
              </a:defRPr>
            </a:lvl7pPr>
            <a:lvl8pPr marR="0" lvl="7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 panose="020F0502020204030204"/>
                <a:ea typeface="Calibri" panose="020F0502020204030204"/>
                <a:cs typeface="Calibri" panose="020F0502020204030204"/>
                <a:sym typeface="Calibri" panose="020F0502020204030204"/>
              </a:defRPr>
            </a:lvl8pPr>
            <a:lvl9pPr marR="0" lvl="8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 panose="020F0502020204030204"/>
                <a:ea typeface="Calibri" panose="020F0502020204030204"/>
                <a:cs typeface="Calibri" panose="020F0502020204030204"/>
                <a:sym typeface="Calibri" panose="020F0502020204030204"/>
              </a:defRPr>
            </a:lvl9pPr>
          </a:lstStyle>
          <a:p>
            <a:endParaRPr/>
          </a:p>
        </p:txBody>
      </p:sp>
      <p:sp>
        <p:nvSpPr>
          <p:cNvPr id="5" name="Google Shape;5;n"/>
          <p:cNvSpPr>
            <a:spLocks noGrp="1" noRot="1" noChangeAspect="1"/>
          </p:cNvSpPr>
          <p:nvPr>
            <p:ph type="sldImg" idx="3"/>
          </p:nvPr>
        </p:nvSpPr>
        <p:spPr>
          <a:xfrm>
            <a:off x="685800" y="1143000"/>
            <a:ext cx="5486400" cy="30861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12700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</p:sp>
      <p:sp>
        <p:nvSpPr>
          <p:cNvPr id="6" name="Google Shape;6;n"/>
          <p:cNvSpPr txBox="1">
            <a:spLocks noGrp="1"/>
          </p:cNvSpPr>
          <p:nvPr>
            <p:ph type="body" idx="1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>
            <a:lvl1pPr marL="457200" marR="0" lvl="0" indent="-22860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200" b="0" i="0" u="none" strike="noStrike" cap="none">
                <a:solidFill>
                  <a:schemeClr val="dk1"/>
                </a:solidFill>
                <a:latin typeface="Calibri" panose="020F0502020204030204"/>
                <a:ea typeface="Calibri" panose="020F0502020204030204"/>
                <a:cs typeface="Calibri" panose="020F0502020204030204"/>
                <a:sym typeface="Calibri" panose="020F0502020204030204"/>
              </a:defRPr>
            </a:lvl1pPr>
            <a:lvl2pPr marL="914400" marR="0" lvl="1" indent="-22860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200" b="0" i="0" u="none" strike="noStrike" cap="none">
                <a:solidFill>
                  <a:schemeClr val="dk1"/>
                </a:solidFill>
                <a:latin typeface="Calibri" panose="020F0502020204030204"/>
                <a:ea typeface="Calibri" panose="020F0502020204030204"/>
                <a:cs typeface="Calibri" panose="020F0502020204030204"/>
                <a:sym typeface="Calibri" panose="020F0502020204030204"/>
              </a:defRPr>
            </a:lvl2pPr>
            <a:lvl3pPr marL="1371600" marR="0" lvl="2" indent="-22860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200" b="0" i="0" u="none" strike="noStrike" cap="none">
                <a:solidFill>
                  <a:schemeClr val="dk1"/>
                </a:solidFill>
                <a:latin typeface="Calibri" panose="020F0502020204030204"/>
                <a:ea typeface="Calibri" panose="020F0502020204030204"/>
                <a:cs typeface="Calibri" panose="020F0502020204030204"/>
                <a:sym typeface="Calibri" panose="020F0502020204030204"/>
              </a:defRPr>
            </a:lvl3pPr>
            <a:lvl4pPr marL="1828800" marR="0" lvl="3" indent="-22860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200" b="0" i="0" u="none" strike="noStrike" cap="none">
                <a:solidFill>
                  <a:schemeClr val="dk1"/>
                </a:solidFill>
                <a:latin typeface="Calibri" panose="020F0502020204030204"/>
                <a:ea typeface="Calibri" panose="020F0502020204030204"/>
                <a:cs typeface="Calibri" panose="020F0502020204030204"/>
                <a:sym typeface="Calibri" panose="020F0502020204030204"/>
              </a:defRPr>
            </a:lvl4pPr>
            <a:lvl5pPr marL="2286000" marR="0" lvl="4" indent="-22860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200" b="0" i="0" u="none" strike="noStrike" cap="none">
                <a:solidFill>
                  <a:schemeClr val="dk1"/>
                </a:solidFill>
                <a:latin typeface="Calibri" panose="020F0502020204030204"/>
                <a:ea typeface="Calibri" panose="020F0502020204030204"/>
                <a:cs typeface="Calibri" panose="020F0502020204030204"/>
                <a:sym typeface="Calibri" panose="020F0502020204030204"/>
              </a:defRPr>
            </a:lvl5pPr>
            <a:lvl6pPr marL="2743200" marR="0" lvl="5" indent="-22860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200" b="0" i="0" u="none" strike="noStrike" cap="none">
                <a:solidFill>
                  <a:schemeClr val="dk1"/>
                </a:solidFill>
                <a:latin typeface="Calibri" panose="020F0502020204030204"/>
                <a:ea typeface="Calibri" panose="020F0502020204030204"/>
                <a:cs typeface="Calibri" panose="020F0502020204030204"/>
                <a:sym typeface="Calibri" panose="020F0502020204030204"/>
              </a:defRPr>
            </a:lvl6pPr>
            <a:lvl7pPr marL="3200400" marR="0" lvl="6" indent="-22860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200" b="0" i="0" u="none" strike="noStrike" cap="none">
                <a:solidFill>
                  <a:schemeClr val="dk1"/>
                </a:solidFill>
                <a:latin typeface="Calibri" panose="020F0502020204030204"/>
                <a:ea typeface="Calibri" panose="020F0502020204030204"/>
                <a:cs typeface="Calibri" panose="020F0502020204030204"/>
                <a:sym typeface="Calibri" panose="020F0502020204030204"/>
              </a:defRPr>
            </a:lvl7pPr>
            <a:lvl8pPr marL="3657600" marR="0" lvl="7" indent="-22860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200" b="0" i="0" u="none" strike="noStrike" cap="none">
                <a:solidFill>
                  <a:schemeClr val="dk1"/>
                </a:solidFill>
                <a:latin typeface="Calibri" panose="020F0502020204030204"/>
                <a:ea typeface="Calibri" panose="020F0502020204030204"/>
                <a:cs typeface="Calibri" panose="020F0502020204030204"/>
                <a:sym typeface="Calibri" panose="020F0502020204030204"/>
              </a:defRPr>
            </a:lvl8pPr>
            <a:lvl9pPr marL="4114800" marR="0" lvl="8" indent="-22860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200" b="0" i="0" u="none" strike="noStrike" cap="none">
                <a:solidFill>
                  <a:schemeClr val="dk1"/>
                </a:solidFill>
                <a:latin typeface="Calibri" panose="020F0502020204030204"/>
                <a:ea typeface="Calibri" panose="020F0502020204030204"/>
                <a:cs typeface="Calibri" panose="020F0502020204030204"/>
                <a:sym typeface="Calibri" panose="020F0502020204030204"/>
              </a:defRPr>
            </a:lvl9pPr>
          </a:lstStyle>
          <a:p>
            <a:endParaRPr/>
          </a:p>
        </p:txBody>
      </p:sp>
      <p:sp>
        <p:nvSpPr>
          <p:cNvPr id="7" name="Google Shape;7;n"/>
          <p:cNvSpPr txBox="1">
            <a:spLocks noGrp="1"/>
          </p:cNvSpPr>
          <p:nvPr>
            <p:ph type="ftr" idx="11"/>
          </p:nvPr>
        </p:nvSpPr>
        <p:spPr>
          <a:xfrm>
            <a:off x="0" y="8685213"/>
            <a:ext cx="2971800" cy="458787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Autofit/>
          </a:bodyPr>
          <a:lstStyle>
            <a:lvl1pPr marR="0" lvl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200" b="0" i="0" u="none" strike="noStrike" cap="none">
                <a:solidFill>
                  <a:schemeClr val="dk1"/>
                </a:solidFill>
                <a:latin typeface="Calibri" panose="020F0502020204030204"/>
                <a:ea typeface="Calibri" panose="020F0502020204030204"/>
                <a:cs typeface="Calibri" panose="020F0502020204030204"/>
                <a:sym typeface="Calibri" panose="020F0502020204030204"/>
              </a:defRPr>
            </a:lvl1pPr>
            <a:lvl2pPr marR="0" lvl="1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 panose="020F0502020204030204"/>
                <a:ea typeface="Calibri" panose="020F0502020204030204"/>
                <a:cs typeface="Calibri" panose="020F0502020204030204"/>
                <a:sym typeface="Calibri" panose="020F0502020204030204"/>
              </a:defRPr>
            </a:lvl2pPr>
            <a:lvl3pPr marR="0" lvl="2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 panose="020F0502020204030204"/>
                <a:ea typeface="Calibri" panose="020F0502020204030204"/>
                <a:cs typeface="Calibri" panose="020F0502020204030204"/>
                <a:sym typeface="Calibri" panose="020F0502020204030204"/>
              </a:defRPr>
            </a:lvl3pPr>
            <a:lvl4pPr marR="0" lvl="3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 panose="020F0502020204030204"/>
                <a:ea typeface="Calibri" panose="020F0502020204030204"/>
                <a:cs typeface="Calibri" panose="020F0502020204030204"/>
                <a:sym typeface="Calibri" panose="020F0502020204030204"/>
              </a:defRPr>
            </a:lvl4pPr>
            <a:lvl5pPr marR="0" lvl="4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 panose="020F0502020204030204"/>
                <a:ea typeface="Calibri" panose="020F0502020204030204"/>
                <a:cs typeface="Calibri" panose="020F0502020204030204"/>
                <a:sym typeface="Calibri" panose="020F0502020204030204"/>
              </a:defRPr>
            </a:lvl5pPr>
            <a:lvl6pPr marR="0" lvl="5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 panose="020F0502020204030204"/>
                <a:ea typeface="Calibri" panose="020F0502020204030204"/>
                <a:cs typeface="Calibri" panose="020F0502020204030204"/>
                <a:sym typeface="Calibri" panose="020F0502020204030204"/>
              </a:defRPr>
            </a:lvl6pPr>
            <a:lvl7pPr marR="0" lvl="6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 panose="020F0502020204030204"/>
                <a:ea typeface="Calibri" panose="020F0502020204030204"/>
                <a:cs typeface="Calibri" panose="020F0502020204030204"/>
                <a:sym typeface="Calibri" panose="020F0502020204030204"/>
              </a:defRPr>
            </a:lvl7pPr>
            <a:lvl8pPr marR="0" lvl="7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 panose="020F0502020204030204"/>
                <a:ea typeface="Calibri" panose="020F0502020204030204"/>
                <a:cs typeface="Calibri" panose="020F0502020204030204"/>
                <a:sym typeface="Calibri" panose="020F0502020204030204"/>
              </a:defRPr>
            </a:lvl8pPr>
            <a:lvl9pPr marR="0" lvl="8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 panose="020F0502020204030204"/>
                <a:ea typeface="Calibri" panose="020F0502020204030204"/>
                <a:cs typeface="Calibri" panose="020F0502020204030204"/>
                <a:sym typeface="Calibri" panose="020F0502020204030204"/>
              </a:defRPr>
            </a:lvl9pPr>
          </a:lstStyle>
          <a:p>
            <a:endParaRPr/>
          </a:p>
        </p:txBody>
      </p:sp>
      <p:sp>
        <p:nvSpPr>
          <p:cNvPr id="8" name="Google Shape;8;n"/>
          <p:cNvSpPr txBox="1">
            <a:spLocks noGrp="1"/>
          </p:cNvSpPr>
          <p:nvPr>
            <p:ph type="sldNum" idx="12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Autofit/>
          </a:bodyPr>
          <a:lstStyle/>
          <a:p>
            <a:pPr marL="0" marR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 sz="1200" b="0" i="0" u="none" strike="noStrike" cap="none">
                <a:solidFill>
                  <a:schemeClr val="dk1"/>
                </a:solidFill>
                <a:latin typeface="Calibri" panose="020F0502020204030204"/>
                <a:ea typeface="Calibri" panose="020F0502020204030204"/>
                <a:cs typeface="Calibri" panose="020F0502020204030204"/>
                <a:sym typeface="Calibri" panose="020F0502020204030204"/>
              </a:rPr>
              <a:t>‹#›</a:t>
            </a:fld>
            <a:endParaRPr sz="1200" b="0" i="0" u="none" strike="noStrike" cap="none">
              <a:solidFill>
                <a:schemeClr val="dk1"/>
              </a:solidFill>
              <a:latin typeface="Calibri" panose="020F0502020204030204"/>
              <a:ea typeface="Calibri" panose="020F0502020204030204"/>
              <a:cs typeface="Calibri" panose="020F0502020204030204"/>
              <a:sym typeface="Calibri" panose="020F0502020204030204"/>
            </a:endParaRPr>
          </a:p>
        </p:txBody>
      </p:sp>
    </p:spTree>
  </p:cSld>
  <p:clrMap bg1="lt1" tx1="dk1" bg2="dk2" tx2="lt2" accent1="accent1" accent2="accent2" accent3="accent3" accent4="accent4" accent5="accent5" accent6="accent6" hlink="hlink" folHlink="folHlink"/>
  <p:notesStyle>
    <a:defPPr marR="0" lvl="0" algn="l" rtl="0">
      <a:lnSpc>
        <a:spcPct val="100000"/>
      </a:lnSpc>
      <a:spcBef>
        <a:spcPts val="0"/>
      </a:spcBef>
      <a:spcAft>
        <a:spcPts val="0"/>
      </a:spcAft>
    </a:defPPr>
    <a:lvl1pPr marR="0" lvl="0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 panose="020B0604020202020204"/>
      <a:defRPr sz="1400" b="0" i="0" u="none" strike="noStrike" cap="none">
        <a:solidFill>
          <a:srgbClr val="000000"/>
        </a:solidFill>
        <a:latin typeface="Arial" panose="020B0604020202020204"/>
        <a:ea typeface="Arial" panose="020B0604020202020204"/>
        <a:cs typeface="Arial" panose="020B0604020202020204"/>
        <a:sym typeface="Arial" panose="020B0604020202020204"/>
      </a:defRPr>
    </a:lvl1pPr>
    <a:lvl2pPr marR="0" lvl="1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 panose="020B0604020202020204"/>
      <a:defRPr sz="1400" b="0" i="0" u="none" strike="noStrike" cap="none">
        <a:solidFill>
          <a:srgbClr val="000000"/>
        </a:solidFill>
        <a:latin typeface="Arial" panose="020B0604020202020204"/>
        <a:ea typeface="Arial" panose="020B0604020202020204"/>
        <a:cs typeface="Arial" panose="020B0604020202020204"/>
        <a:sym typeface="Arial" panose="020B0604020202020204"/>
      </a:defRPr>
    </a:lvl2pPr>
    <a:lvl3pPr marR="0" lvl="2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 panose="020B0604020202020204"/>
      <a:defRPr sz="1400" b="0" i="0" u="none" strike="noStrike" cap="none">
        <a:solidFill>
          <a:srgbClr val="000000"/>
        </a:solidFill>
        <a:latin typeface="Arial" panose="020B0604020202020204"/>
        <a:ea typeface="Arial" panose="020B0604020202020204"/>
        <a:cs typeface="Arial" panose="020B0604020202020204"/>
        <a:sym typeface="Arial" panose="020B0604020202020204"/>
      </a:defRPr>
    </a:lvl3pPr>
    <a:lvl4pPr marR="0" lvl="3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 panose="020B0604020202020204"/>
      <a:defRPr sz="1400" b="0" i="0" u="none" strike="noStrike" cap="none">
        <a:solidFill>
          <a:srgbClr val="000000"/>
        </a:solidFill>
        <a:latin typeface="Arial" panose="020B0604020202020204"/>
        <a:ea typeface="Arial" panose="020B0604020202020204"/>
        <a:cs typeface="Arial" panose="020B0604020202020204"/>
        <a:sym typeface="Arial" panose="020B0604020202020204"/>
      </a:defRPr>
    </a:lvl4pPr>
    <a:lvl5pPr marR="0" lvl="4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 panose="020B0604020202020204"/>
      <a:defRPr sz="1400" b="0" i="0" u="none" strike="noStrike" cap="none">
        <a:solidFill>
          <a:srgbClr val="000000"/>
        </a:solidFill>
        <a:latin typeface="Arial" panose="020B0604020202020204"/>
        <a:ea typeface="Arial" panose="020B0604020202020204"/>
        <a:cs typeface="Arial" panose="020B0604020202020204"/>
        <a:sym typeface="Arial" panose="020B0604020202020204"/>
      </a:defRPr>
    </a:lvl5pPr>
    <a:lvl6pPr marR="0" lvl="5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 panose="020B0604020202020204"/>
      <a:defRPr sz="1400" b="0" i="0" u="none" strike="noStrike" cap="none">
        <a:solidFill>
          <a:srgbClr val="000000"/>
        </a:solidFill>
        <a:latin typeface="Arial" panose="020B0604020202020204"/>
        <a:ea typeface="Arial" panose="020B0604020202020204"/>
        <a:cs typeface="Arial" panose="020B0604020202020204"/>
        <a:sym typeface="Arial" panose="020B0604020202020204"/>
      </a:defRPr>
    </a:lvl6pPr>
    <a:lvl7pPr marR="0" lvl="6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 panose="020B0604020202020204"/>
      <a:defRPr sz="1400" b="0" i="0" u="none" strike="noStrike" cap="none">
        <a:solidFill>
          <a:srgbClr val="000000"/>
        </a:solidFill>
        <a:latin typeface="Arial" panose="020B0604020202020204"/>
        <a:ea typeface="Arial" panose="020B0604020202020204"/>
        <a:cs typeface="Arial" panose="020B0604020202020204"/>
        <a:sym typeface="Arial" panose="020B0604020202020204"/>
      </a:defRPr>
    </a:lvl7pPr>
    <a:lvl8pPr marR="0" lvl="7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 panose="020B0604020202020204"/>
      <a:defRPr sz="1400" b="0" i="0" u="none" strike="noStrike" cap="none">
        <a:solidFill>
          <a:srgbClr val="000000"/>
        </a:solidFill>
        <a:latin typeface="Arial" panose="020B0604020202020204"/>
        <a:ea typeface="Arial" panose="020B0604020202020204"/>
        <a:cs typeface="Arial" panose="020B0604020202020204"/>
        <a:sym typeface="Arial" panose="020B0604020202020204"/>
      </a:defRPr>
    </a:lvl8pPr>
    <a:lvl9pPr marR="0" lvl="8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 panose="020B0604020202020204"/>
      <a:defRPr sz="1400" b="0" i="0" u="none" strike="noStrike" cap="none">
        <a:solidFill>
          <a:srgbClr val="000000"/>
        </a:solidFill>
        <a:latin typeface="Arial" panose="020B0604020202020204"/>
        <a:ea typeface="Arial" panose="020B0604020202020204"/>
        <a:cs typeface="Arial" panose="020B0604020202020204"/>
        <a:sym typeface="Arial" panose="020B0604020202020204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2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2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2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_rels/notesSlide2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Google Shape;12;p1:notes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12700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</p:sp>
      <p:sp>
        <p:nvSpPr>
          <p:cNvPr id="13" name="Google Shape;13;p1:notes"/>
          <p:cNvSpPr txBox="1">
            <a:spLocks noGrp="1"/>
          </p:cNvSpPr>
          <p:nvPr>
            <p:ph type="body" idx="1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dirty="0"/>
          </a:p>
        </p:txBody>
      </p:sp>
      <p:sp>
        <p:nvSpPr>
          <p:cNvPr id="14" name="Google Shape;14;p1:notes"/>
          <p:cNvSpPr txBox="1">
            <a:spLocks noGrp="1"/>
          </p:cNvSpPr>
          <p:nvPr>
            <p:ph type="sldNum" idx="12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Autofit/>
          </a:bodyPr>
          <a:lstStyle/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1</a:t>
            </a:fld>
            <a:endParaRPr 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3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" name="Google Shape;34;p2:notes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12700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</p:sp>
      <p:sp>
        <p:nvSpPr>
          <p:cNvPr id="35" name="Google Shape;35;p2:notes"/>
          <p:cNvSpPr txBox="1">
            <a:spLocks noGrp="1"/>
          </p:cNvSpPr>
          <p:nvPr>
            <p:ph type="body" idx="1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lang="en-US" dirty="0"/>
          </a:p>
        </p:txBody>
      </p:sp>
      <p:sp>
        <p:nvSpPr>
          <p:cNvPr id="36" name="Google Shape;36;p2:notes"/>
          <p:cNvSpPr txBox="1">
            <a:spLocks noGrp="1"/>
          </p:cNvSpPr>
          <p:nvPr>
            <p:ph type="sldNum" idx="12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Autofit/>
          </a:bodyPr>
          <a:lstStyle/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2</a:t>
            </a:fld>
            <a:endParaRPr lang="en-US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7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9" name="Google Shape;79;p3:notes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12700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</p:sp>
      <p:sp>
        <p:nvSpPr>
          <p:cNvPr id="80" name="Google Shape;80;p3:notes"/>
          <p:cNvSpPr txBox="1">
            <a:spLocks noGrp="1"/>
          </p:cNvSpPr>
          <p:nvPr>
            <p:ph type="body" idx="1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lang="en-US" dirty="0"/>
          </a:p>
        </p:txBody>
      </p:sp>
      <p:sp>
        <p:nvSpPr>
          <p:cNvPr id="81" name="Google Shape;81;p3:notes"/>
          <p:cNvSpPr txBox="1">
            <a:spLocks noGrp="1"/>
          </p:cNvSpPr>
          <p:nvPr>
            <p:ph type="sldNum" idx="12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Autofit/>
          </a:bodyPr>
          <a:lstStyle/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3</a:t>
            </a:fld>
            <a:endParaRPr lang="en-US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0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" name="Google Shape;102;p4:notes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12700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</p:sp>
      <p:sp>
        <p:nvSpPr>
          <p:cNvPr id="103" name="Google Shape;103;p4:notes"/>
          <p:cNvSpPr txBox="1">
            <a:spLocks noGrp="1"/>
          </p:cNvSpPr>
          <p:nvPr>
            <p:ph type="body" idx="1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lang="en-US" dirty="0"/>
          </a:p>
        </p:txBody>
      </p:sp>
      <p:sp>
        <p:nvSpPr>
          <p:cNvPr id="104" name="Google Shape;104;p4:notes"/>
          <p:cNvSpPr txBox="1">
            <a:spLocks noGrp="1"/>
          </p:cNvSpPr>
          <p:nvPr>
            <p:ph type="sldNum" idx="12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Autofit/>
          </a:bodyPr>
          <a:lstStyle/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4</a:t>
            </a:fld>
            <a:endParaRPr lang="en-US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3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9" name="Google Shape;139;p5:notes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12700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</p:sp>
      <p:sp>
        <p:nvSpPr>
          <p:cNvPr id="140" name="Google Shape;140;p5:notes"/>
          <p:cNvSpPr txBox="1">
            <a:spLocks noGrp="1"/>
          </p:cNvSpPr>
          <p:nvPr>
            <p:ph type="body" idx="1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lang="en-US" dirty="0"/>
          </a:p>
        </p:txBody>
      </p:sp>
      <p:sp>
        <p:nvSpPr>
          <p:cNvPr id="141" name="Google Shape;141;p5:notes"/>
          <p:cNvSpPr txBox="1">
            <a:spLocks noGrp="1"/>
          </p:cNvSpPr>
          <p:nvPr>
            <p:ph type="sldNum" idx="12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Autofit/>
          </a:bodyPr>
          <a:lstStyle/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5</a:t>
            </a:fld>
            <a:endParaRPr lang="en-US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7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3" name="Google Shape;173;p6:notes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12700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</p:sp>
      <p:sp>
        <p:nvSpPr>
          <p:cNvPr id="174" name="Google Shape;174;p6:notes"/>
          <p:cNvSpPr txBox="1">
            <a:spLocks noGrp="1"/>
          </p:cNvSpPr>
          <p:nvPr>
            <p:ph type="body" idx="1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lang="en-US" dirty="0"/>
          </a:p>
        </p:txBody>
      </p:sp>
      <p:sp>
        <p:nvSpPr>
          <p:cNvPr id="175" name="Google Shape;175;p6:notes"/>
          <p:cNvSpPr txBox="1">
            <a:spLocks noGrp="1"/>
          </p:cNvSpPr>
          <p:nvPr>
            <p:ph type="sldNum" idx="12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Autofit/>
          </a:bodyPr>
          <a:lstStyle/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6</a:t>
            </a:fld>
            <a:endParaRPr lang="en-US"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20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6" name="Google Shape;206;p7:notes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12700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</p:sp>
      <p:sp>
        <p:nvSpPr>
          <p:cNvPr id="207" name="Google Shape;207;p7:notes"/>
          <p:cNvSpPr txBox="1">
            <a:spLocks noGrp="1"/>
          </p:cNvSpPr>
          <p:nvPr>
            <p:ph type="body" idx="1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lang="en-US" dirty="0"/>
          </a:p>
        </p:txBody>
      </p:sp>
      <p:sp>
        <p:nvSpPr>
          <p:cNvPr id="208" name="Google Shape;208;p7:notes"/>
          <p:cNvSpPr txBox="1">
            <a:spLocks noGrp="1"/>
          </p:cNvSpPr>
          <p:nvPr>
            <p:ph type="sldNum" idx="12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Autofit/>
          </a:bodyPr>
          <a:lstStyle/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7</a:t>
            </a:fld>
            <a:endParaRPr lang="en-US"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23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4" name="Google Shape;234;p8:notes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12700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</p:sp>
      <p:sp>
        <p:nvSpPr>
          <p:cNvPr id="235" name="Google Shape;235;p8:notes"/>
          <p:cNvSpPr txBox="1">
            <a:spLocks noGrp="1"/>
          </p:cNvSpPr>
          <p:nvPr>
            <p:ph type="body" idx="1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lang="en-US" dirty="0"/>
          </a:p>
        </p:txBody>
      </p:sp>
      <p:sp>
        <p:nvSpPr>
          <p:cNvPr id="236" name="Google Shape;236;p8:notes"/>
          <p:cNvSpPr txBox="1">
            <a:spLocks noGrp="1"/>
          </p:cNvSpPr>
          <p:nvPr>
            <p:ph type="sldNum" idx="12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Autofit/>
          </a:bodyPr>
          <a:lstStyle/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8</a:t>
            </a:fld>
            <a:endParaRPr lang="en-US"/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29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5" name="Google Shape;295;p9:notes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12700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</p:sp>
      <p:sp>
        <p:nvSpPr>
          <p:cNvPr id="296" name="Google Shape;296;p9:notes"/>
          <p:cNvSpPr txBox="1">
            <a:spLocks noGrp="1"/>
          </p:cNvSpPr>
          <p:nvPr>
            <p:ph type="body" idx="1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lang="en-US" dirty="0"/>
          </a:p>
        </p:txBody>
      </p:sp>
      <p:sp>
        <p:nvSpPr>
          <p:cNvPr id="297" name="Google Shape;297;p9:notes"/>
          <p:cNvSpPr txBox="1">
            <a:spLocks noGrp="1"/>
          </p:cNvSpPr>
          <p:nvPr>
            <p:ph type="sldNum" idx="12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Autofit/>
          </a:bodyPr>
          <a:lstStyle/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9</a:t>
            </a:fld>
            <a:endParaRPr lang="en-US"/>
          </a:p>
        </p:txBody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31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8" name="Google Shape;318;p10:notes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12700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</p:sp>
      <p:sp>
        <p:nvSpPr>
          <p:cNvPr id="319" name="Google Shape;319;p10:notes"/>
          <p:cNvSpPr txBox="1">
            <a:spLocks noGrp="1"/>
          </p:cNvSpPr>
          <p:nvPr>
            <p:ph type="body" idx="1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lang="en-US" dirty="0"/>
          </a:p>
        </p:txBody>
      </p:sp>
      <p:sp>
        <p:nvSpPr>
          <p:cNvPr id="320" name="Google Shape;320;p10:notes"/>
          <p:cNvSpPr txBox="1">
            <a:spLocks noGrp="1"/>
          </p:cNvSpPr>
          <p:nvPr>
            <p:ph type="sldNum" idx="12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Autofit/>
          </a:bodyPr>
          <a:lstStyle/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10</a:t>
            </a:fld>
            <a:endParaRPr lang="en-US"/>
          </a:p>
        </p:txBody>
      </p:sp>
    </p:spTree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34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6" name="Google Shape;346;p11:notes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12700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</p:sp>
      <p:sp>
        <p:nvSpPr>
          <p:cNvPr id="347" name="Google Shape;347;p11:notes"/>
          <p:cNvSpPr txBox="1">
            <a:spLocks noGrp="1"/>
          </p:cNvSpPr>
          <p:nvPr>
            <p:ph type="body" idx="1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lang="en-US" dirty="0"/>
          </a:p>
        </p:txBody>
      </p:sp>
      <p:sp>
        <p:nvSpPr>
          <p:cNvPr id="348" name="Google Shape;348;p11:notes"/>
          <p:cNvSpPr txBox="1">
            <a:spLocks noGrp="1"/>
          </p:cNvSpPr>
          <p:nvPr>
            <p:ph type="sldNum" idx="12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Autofit/>
          </a:bodyPr>
          <a:lstStyle/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11</a:t>
            </a:fld>
            <a:endParaRPr lang="en-US"/>
          </a:p>
        </p:txBody>
      </p:sp>
    </p:spTree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37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74" name="Google Shape;374;p12:notes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12700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</p:sp>
      <p:sp>
        <p:nvSpPr>
          <p:cNvPr id="375" name="Google Shape;375;p12:notes"/>
          <p:cNvSpPr txBox="1">
            <a:spLocks noGrp="1"/>
          </p:cNvSpPr>
          <p:nvPr>
            <p:ph type="body" idx="1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lang="en-US" dirty="0"/>
          </a:p>
        </p:txBody>
      </p:sp>
      <p:sp>
        <p:nvSpPr>
          <p:cNvPr id="376" name="Google Shape;376;p12:notes"/>
          <p:cNvSpPr txBox="1">
            <a:spLocks noGrp="1"/>
          </p:cNvSpPr>
          <p:nvPr>
            <p:ph type="sldNum" idx="12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Autofit/>
          </a:bodyPr>
          <a:lstStyle/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12</a:t>
            </a:fld>
            <a:endParaRPr lang="en-US"/>
          </a:p>
        </p:txBody>
      </p:sp>
    </p:spTree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40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2" name="Google Shape;402;p13:notes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12700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</p:sp>
      <p:sp>
        <p:nvSpPr>
          <p:cNvPr id="403" name="Google Shape;403;p13:notes"/>
          <p:cNvSpPr txBox="1">
            <a:spLocks noGrp="1"/>
          </p:cNvSpPr>
          <p:nvPr>
            <p:ph type="body" idx="1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lang="en-US" dirty="0"/>
          </a:p>
        </p:txBody>
      </p:sp>
      <p:sp>
        <p:nvSpPr>
          <p:cNvPr id="404" name="Google Shape;404;p13:notes"/>
          <p:cNvSpPr txBox="1">
            <a:spLocks noGrp="1"/>
          </p:cNvSpPr>
          <p:nvPr>
            <p:ph type="sldNum" idx="12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Autofit/>
          </a:bodyPr>
          <a:lstStyle/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13</a:t>
            </a:fld>
            <a:endParaRPr lang="en-US"/>
          </a:p>
        </p:txBody>
      </p:sp>
    </p:spTree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43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32" name="Google Shape;432;p14:notes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12700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</p:sp>
      <p:sp>
        <p:nvSpPr>
          <p:cNvPr id="433" name="Google Shape;433;p14:notes"/>
          <p:cNvSpPr txBox="1">
            <a:spLocks noGrp="1"/>
          </p:cNvSpPr>
          <p:nvPr>
            <p:ph type="body" idx="1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lang="en-US" dirty="0"/>
          </a:p>
        </p:txBody>
      </p:sp>
      <p:sp>
        <p:nvSpPr>
          <p:cNvPr id="434" name="Google Shape;434;p14:notes"/>
          <p:cNvSpPr txBox="1">
            <a:spLocks noGrp="1"/>
          </p:cNvSpPr>
          <p:nvPr>
            <p:ph type="sldNum" idx="12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Autofit/>
          </a:bodyPr>
          <a:lstStyle/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14</a:t>
            </a:fld>
            <a:endParaRPr lang="en-US"/>
          </a:p>
        </p:txBody>
      </p:sp>
    </p:spTree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46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62" name="Google Shape;462;p15:notes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12700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</p:sp>
      <p:sp>
        <p:nvSpPr>
          <p:cNvPr id="463" name="Google Shape;463;p15:notes"/>
          <p:cNvSpPr txBox="1">
            <a:spLocks noGrp="1"/>
          </p:cNvSpPr>
          <p:nvPr>
            <p:ph type="body" idx="1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lvl="0" indent="0" algn="just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 panose="020B0604020202020204"/>
              <a:buNone/>
            </a:pPr>
            <a:endParaRPr lang="en-US" dirty="0">
              <a:latin typeface="Times New Roman" panose="02020603050405020304"/>
              <a:ea typeface="Times New Roman" panose="02020603050405020304"/>
              <a:cs typeface="Times New Roman" panose="02020603050405020304"/>
              <a:sym typeface="Times New Roman" panose="02020603050405020304"/>
            </a:endParaRPr>
          </a:p>
        </p:txBody>
      </p:sp>
      <p:sp>
        <p:nvSpPr>
          <p:cNvPr id="464" name="Google Shape;464;p15:notes"/>
          <p:cNvSpPr txBox="1">
            <a:spLocks noGrp="1"/>
          </p:cNvSpPr>
          <p:nvPr>
            <p:ph type="sldNum" idx="12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Autofit/>
          </a:bodyPr>
          <a:lstStyle/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15</a:t>
            </a:fld>
            <a:endParaRPr lang="en-US"/>
          </a:p>
        </p:txBody>
      </p:sp>
    </p:spTree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48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82" name="Google Shape;482;p16:notes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12700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</p:sp>
      <p:sp>
        <p:nvSpPr>
          <p:cNvPr id="483" name="Google Shape;483;p16:notes"/>
          <p:cNvSpPr txBox="1">
            <a:spLocks noGrp="1"/>
          </p:cNvSpPr>
          <p:nvPr>
            <p:ph type="body" idx="1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lang="en-US" dirty="0"/>
          </a:p>
        </p:txBody>
      </p:sp>
      <p:sp>
        <p:nvSpPr>
          <p:cNvPr id="484" name="Google Shape;484;p16:notes"/>
          <p:cNvSpPr txBox="1">
            <a:spLocks noGrp="1"/>
          </p:cNvSpPr>
          <p:nvPr>
            <p:ph type="sldNum" idx="12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Autofit/>
          </a:bodyPr>
          <a:lstStyle/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16</a:t>
            </a:fld>
            <a:endParaRPr lang="en-US"/>
          </a:p>
        </p:txBody>
      </p:sp>
    </p:spTree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52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24" name="Google Shape;524;p17:notes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12700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</p:sp>
      <p:sp>
        <p:nvSpPr>
          <p:cNvPr id="525" name="Google Shape;525;p17:notes"/>
          <p:cNvSpPr txBox="1">
            <a:spLocks noGrp="1"/>
          </p:cNvSpPr>
          <p:nvPr>
            <p:ph type="body" idx="1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lang="en-US" dirty="0"/>
          </a:p>
        </p:txBody>
      </p:sp>
      <p:sp>
        <p:nvSpPr>
          <p:cNvPr id="526" name="Google Shape;526;p17:notes"/>
          <p:cNvSpPr txBox="1">
            <a:spLocks noGrp="1"/>
          </p:cNvSpPr>
          <p:nvPr>
            <p:ph type="sldNum" idx="12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Autofit/>
          </a:bodyPr>
          <a:lstStyle/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17</a:t>
            </a:fld>
            <a:endParaRPr lang="en-US"/>
          </a:p>
        </p:txBody>
      </p:sp>
    </p:spTree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55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51" name="Google Shape;551;p18:notes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12700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</p:sp>
      <p:sp>
        <p:nvSpPr>
          <p:cNvPr id="552" name="Google Shape;552;p18:notes"/>
          <p:cNvSpPr txBox="1">
            <a:spLocks noGrp="1"/>
          </p:cNvSpPr>
          <p:nvPr>
            <p:ph type="body" idx="1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lang="en-US" dirty="0"/>
          </a:p>
        </p:txBody>
      </p:sp>
      <p:sp>
        <p:nvSpPr>
          <p:cNvPr id="553" name="Google Shape;553;p18:notes"/>
          <p:cNvSpPr txBox="1">
            <a:spLocks noGrp="1"/>
          </p:cNvSpPr>
          <p:nvPr>
            <p:ph type="sldNum" idx="12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Autofit/>
          </a:bodyPr>
          <a:lstStyle/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18</a:t>
            </a:fld>
            <a:endParaRPr lang="en-US"/>
          </a:p>
        </p:txBody>
      </p:sp>
    </p:spTree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56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64" name="Google Shape;564;p19:notes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12700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</p:sp>
      <p:sp>
        <p:nvSpPr>
          <p:cNvPr id="565" name="Google Shape;565;p19:notes"/>
          <p:cNvSpPr txBox="1">
            <a:spLocks noGrp="1"/>
          </p:cNvSpPr>
          <p:nvPr>
            <p:ph type="body" idx="1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lang="en-US" dirty="0"/>
          </a:p>
        </p:txBody>
      </p:sp>
      <p:sp>
        <p:nvSpPr>
          <p:cNvPr id="566" name="Google Shape;566;p19:notes"/>
          <p:cNvSpPr txBox="1">
            <a:spLocks noGrp="1"/>
          </p:cNvSpPr>
          <p:nvPr>
            <p:ph type="sldNum" idx="12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Autofit/>
          </a:bodyPr>
          <a:lstStyle/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19</a:t>
            </a:fld>
            <a:endParaRPr lang="en-US"/>
          </a:p>
        </p:txBody>
      </p:sp>
    </p:spTree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57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77" name="Google Shape;577;p20:notes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12700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</p:sp>
      <p:sp>
        <p:nvSpPr>
          <p:cNvPr id="578" name="Google Shape;578;p20:notes"/>
          <p:cNvSpPr txBox="1">
            <a:spLocks noGrp="1"/>
          </p:cNvSpPr>
          <p:nvPr>
            <p:ph type="body" idx="1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lang="en-US" dirty="0"/>
          </a:p>
        </p:txBody>
      </p:sp>
      <p:sp>
        <p:nvSpPr>
          <p:cNvPr id="579" name="Google Shape;579;p20:notes"/>
          <p:cNvSpPr txBox="1">
            <a:spLocks noGrp="1"/>
          </p:cNvSpPr>
          <p:nvPr>
            <p:ph type="sldNum" idx="12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Autofit/>
          </a:bodyPr>
          <a:lstStyle/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20</a:t>
            </a:fld>
            <a:endParaRPr lang="en-US"/>
          </a:p>
        </p:txBody>
      </p:sp>
    </p:spTree>
  </p:cSld>
  <p:clrMapOvr>
    <a:masterClrMapping/>
  </p:clrMapOvr>
</p:notes>
</file>

<file path=ppt/notesSlides/notesSlide21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60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09" name="Google Shape;609;p21:notes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12700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</p:sp>
      <p:sp>
        <p:nvSpPr>
          <p:cNvPr id="610" name="Google Shape;610;p21:notes"/>
          <p:cNvSpPr txBox="1">
            <a:spLocks noGrp="1"/>
          </p:cNvSpPr>
          <p:nvPr>
            <p:ph type="body" idx="1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lang="en-US" dirty="0"/>
          </a:p>
        </p:txBody>
      </p:sp>
      <p:sp>
        <p:nvSpPr>
          <p:cNvPr id="611" name="Google Shape;611;p21:notes"/>
          <p:cNvSpPr txBox="1">
            <a:spLocks noGrp="1"/>
          </p:cNvSpPr>
          <p:nvPr>
            <p:ph type="sldNum" idx="12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Autofit/>
          </a:bodyPr>
          <a:lstStyle/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21</a:t>
            </a:fld>
            <a:endParaRPr lang="en-US"/>
          </a:p>
        </p:txBody>
      </p:sp>
    </p:spTree>
  </p:cSld>
  <p:clrMapOvr>
    <a:masterClrMapping/>
  </p:clrMapOvr>
</p:notes>
</file>

<file path=ppt/notesSlides/notesSlide22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63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32" name="Google Shape;632;p22:notes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12700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</p:sp>
      <p:sp>
        <p:nvSpPr>
          <p:cNvPr id="633" name="Google Shape;633;p22:notes"/>
          <p:cNvSpPr txBox="1">
            <a:spLocks noGrp="1"/>
          </p:cNvSpPr>
          <p:nvPr>
            <p:ph type="body" idx="1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lang="en-US" dirty="0"/>
          </a:p>
        </p:txBody>
      </p:sp>
      <p:sp>
        <p:nvSpPr>
          <p:cNvPr id="634" name="Google Shape;634;p22:notes"/>
          <p:cNvSpPr txBox="1">
            <a:spLocks noGrp="1"/>
          </p:cNvSpPr>
          <p:nvPr>
            <p:ph type="sldNum" idx="12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Autofit/>
          </a:bodyPr>
          <a:lstStyle/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22</a:t>
            </a:fld>
            <a:endParaRPr lang="en-US"/>
          </a:p>
        </p:txBody>
      </p:sp>
    </p:spTree>
  </p:cSld>
  <p:clrMapOvr>
    <a:masterClrMapping/>
  </p:clrMapOvr>
</p:notes>
</file>

<file path=ppt/notesSlides/notesSlide23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64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45" name="Google Shape;645;p23:notes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12700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</p:sp>
      <p:sp>
        <p:nvSpPr>
          <p:cNvPr id="646" name="Google Shape;646;p23:notes"/>
          <p:cNvSpPr txBox="1">
            <a:spLocks noGrp="1"/>
          </p:cNvSpPr>
          <p:nvPr>
            <p:ph type="body" idx="1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lang="en-US" dirty="0"/>
          </a:p>
        </p:txBody>
      </p:sp>
      <p:sp>
        <p:nvSpPr>
          <p:cNvPr id="647" name="Google Shape;647;p23:notes"/>
          <p:cNvSpPr txBox="1">
            <a:spLocks noGrp="1"/>
          </p:cNvSpPr>
          <p:nvPr>
            <p:ph type="sldNum" idx="12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Autofit/>
          </a:bodyPr>
          <a:lstStyle/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23</a:t>
            </a:fld>
            <a:endParaRPr lang="en-US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DEFAULT">
  <p:cSld name="DEFAULT">
    <p:bg>
      <p:bgPr>
        <a:solidFill>
          <a:schemeClr val="lt1"/>
        </a:solidFill>
        <a:effectLst/>
      </p:bgPr>
    </p:bg>
    <p:spTree>
      <p:nvGrpSpPr>
        <p:cNvPr id="1" name="Shape 10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2" Type="http://schemas.openxmlformats.org/officeDocument/2006/relationships/theme" Target="../theme/theme1.xml"/><Relationship Id="rId1" Type="http://schemas.openxmlformats.org/officeDocument/2006/relationships/slideLayout" Target="../slideLayouts/slideLayout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Shape 9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dk2" tx2="lt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defPPr marR="0" lvl="0" algn="l" rtl="0">
        <a:lnSpc>
          <a:spcPct val="100000"/>
        </a:lnSpc>
        <a:spcBef>
          <a:spcPts val="0"/>
        </a:spcBef>
        <a:spcAft>
          <a:spcPts val="0"/>
        </a:spcAft>
      </a:defPPr>
      <a:lvl1pPr marR="0" lvl="0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 panose="020B0604020202020204"/>
        <a:defRPr sz="1400" b="0" i="0" u="none" strike="noStrike" cap="none">
          <a:solidFill>
            <a:srgbClr val="000000"/>
          </a:solidFill>
          <a:latin typeface="Arial" panose="020B0604020202020204"/>
          <a:ea typeface="Arial" panose="020B0604020202020204"/>
          <a:cs typeface="Arial" panose="020B0604020202020204"/>
          <a:sym typeface="Arial" panose="020B0604020202020204"/>
        </a:defRPr>
      </a:lvl1pPr>
      <a:lvl2pPr marR="0" lvl="1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 panose="020B0604020202020204"/>
        <a:defRPr sz="1400" b="0" i="0" u="none" strike="noStrike" cap="none">
          <a:solidFill>
            <a:srgbClr val="000000"/>
          </a:solidFill>
          <a:latin typeface="Arial" panose="020B0604020202020204"/>
          <a:ea typeface="Arial" panose="020B0604020202020204"/>
          <a:cs typeface="Arial" panose="020B0604020202020204"/>
          <a:sym typeface="Arial" panose="020B0604020202020204"/>
        </a:defRPr>
      </a:lvl2pPr>
      <a:lvl3pPr marR="0" lvl="2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 panose="020B0604020202020204"/>
        <a:defRPr sz="1400" b="0" i="0" u="none" strike="noStrike" cap="none">
          <a:solidFill>
            <a:srgbClr val="000000"/>
          </a:solidFill>
          <a:latin typeface="Arial" panose="020B0604020202020204"/>
          <a:ea typeface="Arial" panose="020B0604020202020204"/>
          <a:cs typeface="Arial" panose="020B0604020202020204"/>
          <a:sym typeface="Arial" panose="020B0604020202020204"/>
        </a:defRPr>
      </a:lvl3pPr>
      <a:lvl4pPr marR="0" lvl="3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 panose="020B0604020202020204"/>
        <a:defRPr sz="1400" b="0" i="0" u="none" strike="noStrike" cap="none">
          <a:solidFill>
            <a:srgbClr val="000000"/>
          </a:solidFill>
          <a:latin typeface="Arial" panose="020B0604020202020204"/>
          <a:ea typeface="Arial" panose="020B0604020202020204"/>
          <a:cs typeface="Arial" panose="020B0604020202020204"/>
          <a:sym typeface="Arial" panose="020B0604020202020204"/>
        </a:defRPr>
      </a:lvl4pPr>
      <a:lvl5pPr marR="0" lvl="4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 panose="020B0604020202020204"/>
        <a:defRPr sz="1400" b="0" i="0" u="none" strike="noStrike" cap="none">
          <a:solidFill>
            <a:srgbClr val="000000"/>
          </a:solidFill>
          <a:latin typeface="Arial" panose="020B0604020202020204"/>
          <a:ea typeface="Arial" panose="020B0604020202020204"/>
          <a:cs typeface="Arial" panose="020B0604020202020204"/>
          <a:sym typeface="Arial" panose="020B0604020202020204"/>
        </a:defRPr>
      </a:lvl5pPr>
      <a:lvl6pPr marR="0" lvl="5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 panose="020B0604020202020204"/>
        <a:defRPr sz="1400" b="0" i="0" u="none" strike="noStrike" cap="none">
          <a:solidFill>
            <a:srgbClr val="000000"/>
          </a:solidFill>
          <a:latin typeface="Arial" panose="020B0604020202020204"/>
          <a:ea typeface="Arial" panose="020B0604020202020204"/>
          <a:cs typeface="Arial" panose="020B0604020202020204"/>
          <a:sym typeface="Arial" panose="020B0604020202020204"/>
        </a:defRPr>
      </a:lvl6pPr>
      <a:lvl7pPr marR="0" lvl="6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 panose="020B0604020202020204"/>
        <a:defRPr sz="1400" b="0" i="0" u="none" strike="noStrike" cap="none">
          <a:solidFill>
            <a:srgbClr val="000000"/>
          </a:solidFill>
          <a:latin typeface="Arial" panose="020B0604020202020204"/>
          <a:ea typeface="Arial" panose="020B0604020202020204"/>
          <a:cs typeface="Arial" panose="020B0604020202020204"/>
          <a:sym typeface="Arial" panose="020B0604020202020204"/>
        </a:defRPr>
      </a:lvl7pPr>
      <a:lvl8pPr marR="0" lvl="7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 panose="020B0604020202020204"/>
        <a:defRPr sz="1400" b="0" i="0" u="none" strike="noStrike" cap="none">
          <a:solidFill>
            <a:srgbClr val="000000"/>
          </a:solidFill>
          <a:latin typeface="Arial" panose="020B0604020202020204"/>
          <a:ea typeface="Arial" panose="020B0604020202020204"/>
          <a:cs typeface="Arial" panose="020B0604020202020204"/>
          <a:sym typeface="Arial" panose="020B0604020202020204"/>
        </a:defRPr>
      </a:lvl8pPr>
      <a:lvl9pPr marR="0" lvl="8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 panose="020B0604020202020204"/>
        <a:defRPr sz="1400" b="0" i="0" u="none" strike="noStrike" cap="none">
          <a:solidFill>
            <a:srgbClr val="000000"/>
          </a:solidFill>
          <a:latin typeface="Arial" panose="020B0604020202020204"/>
          <a:ea typeface="Arial" panose="020B0604020202020204"/>
          <a:cs typeface="Arial" panose="020B0604020202020204"/>
          <a:sym typeface="Arial" panose="020B0604020202020204"/>
        </a:defRPr>
      </a:lvl9pPr>
    </p:titleStyle>
    <p:bodyStyle>
      <a:defPPr marR="0" lvl="0" algn="l" rtl="0">
        <a:lnSpc>
          <a:spcPct val="100000"/>
        </a:lnSpc>
        <a:spcBef>
          <a:spcPts val="0"/>
        </a:spcBef>
        <a:spcAft>
          <a:spcPts val="0"/>
        </a:spcAft>
      </a:defPPr>
      <a:lvl1pPr marR="0" lvl="0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 panose="020B0604020202020204"/>
        <a:defRPr sz="1400" b="0" i="0" u="none" strike="noStrike" cap="none">
          <a:solidFill>
            <a:srgbClr val="000000"/>
          </a:solidFill>
          <a:latin typeface="Arial" panose="020B0604020202020204"/>
          <a:ea typeface="Arial" panose="020B0604020202020204"/>
          <a:cs typeface="Arial" panose="020B0604020202020204"/>
          <a:sym typeface="Arial" panose="020B0604020202020204"/>
        </a:defRPr>
      </a:lvl1pPr>
      <a:lvl2pPr marR="0" lvl="1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 panose="020B0604020202020204"/>
        <a:defRPr sz="1400" b="0" i="0" u="none" strike="noStrike" cap="none">
          <a:solidFill>
            <a:srgbClr val="000000"/>
          </a:solidFill>
          <a:latin typeface="Arial" panose="020B0604020202020204"/>
          <a:ea typeface="Arial" panose="020B0604020202020204"/>
          <a:cs typeface="Arial" panose="020B0604020202020204"/>
          <a:sym typeface="Arial" panose="020B0604020202020204"/>
        </a:defRPr>
      </a:lvl2pPr>
      <a:lvl3pPr marR="0" lvl="2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 panose="020B0604020202020204"/>
        <a:defRPr sz="1400" b="0" i="0" u="none" strike="noStrike" cap="none">
          <a:solidFill>
            <a:srgbClr val="000000"/>
          </a:solidFill>
          <a:latin typeface="Arial" panose="020B0604020202020204"/>
          <a:ea typeface="Arial" panose="020B0604020202020204"/>
          <a:cs typeface="Arial" panose="020B0604020202020204"/>
          <a:sym typeface="Arial" panose="020B0604020202020204"/>
        </a:defRPr>
      </a:lvl3pPr>
      <a:lvl4pPr marR="0" lvl="3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 panose="020B0604020202020204"/>
        <a:defRPr sz="1400" b="0" i="0" u="none" strike="noStrike" cap="none">
          <a:solidFill>
            <a:srgbClr val="000000"/>
          </a:solidFill>
          <a:latin typeface="Arial" panose="020B0604020202020204"/>
          <a:ea typeface="Arial" panose="020B0604020202020204"/>
          <a:cs typeface="Arial" panose="020B0604020202020204"/>
          <a:sym typeface="Arial" panose="020B0604020202020204"/>
        </a:defRPr>
      </a:lvl4pPr>
      <a:lvl5pPr marR="0" lvl="4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 panose="020B0604020202020204"/>
        <a:defRPr sz="1400" b="0" i="0" u="none" strike="noStrike" cap="none">
          <a:solidFill>
            <a:srgbClr val="000000"/>
          </a:solidFill>
          <a:latin typeface="Arial" panose="020B0604020202020204"/>
          <a:ea typeface="Arial" panose="020B0604020202020204"/>
          <a:cs typeface="Arial" panose="020B0604020202020204"/>
          <a:sym typeface="Arial" panose="020B0604020202020204"/>
        </a:defRPr>
      </a:lvl5pPr>
      <a:lvl6pPr marR="0" lvl="5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 panose="020B0604020202020204"/>
        <a:defRPr sz="1400" b="0" i="0" u="none" strike="noStrike" cap="none">
          <a:solidFill>
            <a:srgbClr val="000000"/>
          </a:solidFill>
          <a:latin typeface="Arial" panose="020B0604020202020204"/>
          <a:ea typeface="Arial" panose="020B0604020202020204"/>
          <a:cs typeface="Arial" panose="020B0604020202020204"/>
          <a:sym typeface="Arial" panose="020B0604020202020204"/>
        </a:defRPr>
      </a:lvl6pPr>
      <a:lvl7pPr marR="0" lvl="6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 panose="020B0604020202020204"/>
        <a:defRPr sz="1400" b="0" i="0" u="none" strike="noStrike" cap="none">
          <a:solidFill>
            <a:srgbClr val="000000"/>
          </a:solidFill>
          <a:latin typeface="Arial" panose="020B0604020202020204"/>
          <a:ea typeface="Arial" panose="020B0604020202020204"/>
          <a:cs typeface="Arial" panose="020B0604020202020204"/>
          <a:sym typeface="Arial" panose="020B0604020202020204"/>
        </a:defRPr>
      </a:lvl7pPr>
      <a:lvl8pPr marR="0" lvl="7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 panose="020B0604020202020204"/>
        <a:defRPr sz="1400" b="0" i="0" u="none" strike="noStrike" cap="none">
          <a:solidFill>
            <a:srgbClr val="000000"/>
          </a:solidFill>
          <a:latin typeface="Arial" panose="020B0604020202020204"/>
          <a:ea typeface="Arial" panose="020B0604020202020204"/>
          <a:cs typeface="Arial" panose="020B0604020202020204"/>
          <a:sym typeface="Arial" panose="020B0604020202020204"/>
        </a:defRPr>
      </a:lvl8pPr>
      <a:lvl9pPr marR="0" lvl="8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 panose="020B0604020202020204"/>
        <a:defRPr sz="1400" b="0" i="0" u="none" strike="noStrike" cap="none">
          <a:solidFill>
            <a:srgbClr val="000000"/>
          </a:solidFill>
          <a:latin typeface="Arial" panose="020B0604020202020204"/>
          <a:ea typeface="Arial" panose="020B0604020202020204"/>
          <a:cs typeface="Arial" panose="020B0604020202020204"/>
          <a:sym typeface="Arial" panose="020B0604020202020204"/>
        </a:defRPr>
      </a:lvl9pPr>
    </p:bodyStyle>
    <p:otherStyle>
      <a:defPPr marR="0" lvl="0" algn="l" rtl="0">
        <a:lnSpc>
          <a:spcPct val="100000"/>
        </a:lnSpc>
        <a:spcBef>
          <a:spcPts val="0"/>
        </a:spcBef>
        <a:spcAft>
          <a:spcPts val="0"/>
        </a:spcAft>
      </a:defPPr>
      <a:lvl1pPr marR="0" lvl="0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 panose="020B0604020202020204"/>
        <a:defRPr sz="1400" b="0" i="0" u="none" strike="noStrike" cap="none">
          <a:solidFill>
            <a:srgbClr val="000000"/>
          </a:solidFill>
          <a:latin typeface="Arial" panose="020B0604020202020204"/>
          <a:ea typeface="Arial" panose="020B0604020202020204"/>
          <a:cs typeface="Arial" panose="020B0604020202020204"/>
          <a:sym typeface="Arial" panose="020B0604020202020204"/>
        </a:defRPr>
      </a:lvl1pPr>
      <a:lvl2pPr marR="0" lvl="1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 panose="020B0604020202020204"/>
        <a:defRPr sz="1400" b="0" i="0" u="none" strike="noStrike" cap="none">
          <a:solidFill>
            <a:srgbClr val="000000"/>
          </a:solidFill>
          <a:latin typeface="Arial" panose="020B0604020202020204"/>
          <a:ea typeface="Arial" panose="020B0604020202020204"/>
          <a:cs typeface="Arial" panose="020B0604020202020204"/>
          <a:sym typeface="Arial" panose="020B0604020202020204"/>
        </a:defRPr>
      </a:lvl2pPr>
      <a:lvl3pPr marR="0" lvl="2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 panose="020B0604020202020204"/>
        <a:defRPr sz="1400" b="0" i="0" u="none" strike="noStrike" cap="none">
          <a:solidFill>
            <a:srgbClr val="000000"/>
          </a:solidFill>
          <a:latin typeface="Arial" panose="020B0604020202020204"/>
          <a:ea typeface="Arial" panose="020B0604020202020204"/>
          <a:cs typeface="Arial" panose="020B0604020202020204"/>
          <a:sym typeface="Arial" panose="020B0604020202020204"/>
        </a:defRPr>
      </a:lvl3pPr>
      <a:lvl4pPr marR="0" lvl="3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 panose="020B0604020202020204"/>
        <a:defRPr sz="1400" b="0" i="0" u="none" strike="noStrike" cap="none">
          <a:solidFill>
            <a:srgbClr val="000000"/>
          </a:solidFill>
          <a:latin typeface="Arial" panose="020B0604020202020204"/>
          <a:ea typeface="Arial" panose="020B0604020202020204"/>
          <a:cs typeface="Arial" panose="020B0604020202020204"/>
          <a:sym typeface="Arial" panose="020B0604020202020204"/>
        </a:defRPr>
      </a:lvl4pPr>
      <a:lvl5pPr marR="0" lvl="4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 panose="020B0604020202020204"/>
        <a:defRPr sz="1400" b="0" i="0" u="none" strike="noStrike" cap="none">
          <a:solidFill>
            <a:srgbClr val="000000"/>
          </a:solidFill>
          <a:latin typeface="Arial" panose="020B0604020202020204"/>
          <a:ea typeface="Arial" panose="020B0604020202020204"/>
          <a:cs typeface="Arial" panose="020B0604020202020204"/>
          <a:sym typeface="Arial" panose="020B0604020202020204"/>
        </a:defRPr>
      </a:lvl5pPr>
      <a:lvl6pPr marR="0" lvl="5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 panose="020B0604020202020204"/>
        <a:defRPr sz="1400" b="0" i="0" u="none" strike="noStrike" cap="none">
          <a:solidFill>
            <a:srgbClr val="000000"/>
          </a:solidFill>
          <a:latin typeface="Arial" panose="020B0604020202020204"/>
          <a:ea typeface="Arial" panose="020B0604020202020204"/>
          <a:cs typeface="Arial" panose="020B0604020202020204"/>
          <a:sym typeface="Arial" panose="020B0604020202020204"/>
        </a:defRPr>
      </a:lvl6pPr>
      <a:lvl7pPr marR="0" lvl="6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 panose="020B0604020202020204"/>
        <a:defRPr sz="1400" b="0" i="0" u="none" strike="noStrike" cap="none">
          <a:solidFill>
            <a:srgbClr val="000000"/>
          </a:solidFill>
          <a:latin typeface="Arial" panose="020B0604020202020204"/>
          <a:ea typeface="Arial" panose="020B0604020202020204"/>
          <a:cs typeface="Arial" panose="020B0604020202020204"/>
          <a:sym typeface="Arial" panose="020B0604020202020204"/>
        </a:defRPr>
      </a:lvl7pPr>
      <a:lvl8pPr marR="0" lvl="7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 panose="020B0604020202020204"/>
        <a:defRPr sz="1400" b="0" i="0" u="none" strike="noStrike" cap="none">
          <a:solidFill>
            <a:srgbClr val="000000"/>
          </a:solidFill>
          <a:latin typeface="Arial" panose="020B0604020202020204"/>
          <a:ea typeface="Arial" panose="020B0604020202020204"/>
          <a:cs typeface="Arial" panose="020B0604020202020204"/>
          <a:sym typeface="Arial" panose="020B0604020202020204"/>
        </a:defRPr>
      </a:lvl8pPr>
      <a:lvl9pPr marR="0" lvl="8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 panose="020B0604020202020204"/>
        <a:defRPr sz="1400" b="0" i="0" u="none" strike="noStrike" cap="none">
          <a:solidFill>
            <a:srgbClr val="000000"/>
          </a:solidFill>
          <a:latin typeface="Arial" panose="020B0604020202020204"/>
          <a:ea typeface="Arial" panose="020B0604020202020204"/>
          <a:cs typeface="Arial" panose="020B0604020202020204"/>
          <a:sym typeface="Arial" panose="020B0604020202020204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3.png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1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1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1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1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1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1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1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5.png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1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1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1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1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1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9.xml"/><Relationship Id="rId1" Type="http://schemas.openxmlformats.org/officeDocument/2006/relationships/slideLayout" Target="../slideLayouts/slideLayout1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0.xml"/><Relationship Id="rId1" Type="http://schemas.openxmlformats.org/officeDocument/2006/relationships/slideLayout" Target="../slideLayouts/slideLayout1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1.xml"/><Relationship Id="rId1" Type="http://schemas.openxmlformats.org/officeDocument/2006/relationships/slideLayout" Target="../slideLayouts/slideLayout1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2.xml"/><Relationship Id="rId1" Type="http://schemas.openxmlformats.org/officeDocument/2006/relationships/slideLayout" Target="../slideLayouts/slideLayout1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3.xml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B1F33"/>
        </a:solidFill>
        <a:effectLst/>
      </p:bgPr>
    </p:bg>
    <p:spTree>
      <p:nvGrpSpPr>
        <p:cNvPr id="1" name="Shape 1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Google Shape;16;p3"/>
          <p:cNvSpPr/>
          <p:nvPr/>
        </p:nvSpPr>
        <p:spPr>
          <a:xfrm>
            <a:off x="0" y="0"/>
            <a:ext cx="9144000" cy="82296"/>
          </a:xfrm>
          <a:prstGeom prst="rect">
            <a:avLst/>
          </a:prstGeom>
          <a:solidFill>
            <a:srgbClr val="00C9A7"/>
          </a:solidFill>
          <a:ln w="12700" cap="flat" cmpd="sng">
            <a:solidFill>
              <a:srgbClr val="00C9A7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7" name="Google Shape;17;p3"/>
          <p:cNvSpPr/>
          <p:nvPr/>
        </p:nvSpPr>
        <p:spPr>
          <a:xfrm>
            <a:off x="0" y="0"/>
            <a:ext cx="201168" cy="5143500"/>
          </a:xfrm>
          <a:prstGeom prst="rect">
            <a:avLst/>
          </a:prstGeom>
          <a:solidFill>
            <a:srgbClr val="00C9A7"/>
          </a:solidFill>
          <a:ln w="12700" cap="flat" cmpd="sng">
            <a:solidFill>
              <a:srgbClr val="00C9A7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8" name="Google Shape;18;p3"/>
          <p:cNvSpPr/>
          <p:nvPr/>
        </p:nvSpPr>
        <p:spPr>
          <a:xfrm>
            <a:off x="8942832" y="0"/>
            <a:ext cx="201168" cy="5143500"/>
          </a:xfrm>
          <a:prstGeom prst="rect">
            <a:avLst/>
          </a:prstGeom>
          <a:solidFill>
            <a:srgbClr val="0A7EA4"/>
          </a:solidFill>
          <a:ln w="12700" cap="flat" cmpd="sng">
            <a:solidFill>
              <a:srgbClr val="0A7EA4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9" name="Google Shape;19;p3"/>
          <p:cNvSpPr/>
          <p:nvPr/>
        </p:nvSpPr>
        <p:spPr>
          <a:xfrm>
            <a:off x="5943600" y="457200"/>
            <a:ext cx="2926080" cy="2926080"/>
          </a:xfrm>
          <a:prstGeom prst="ellipse">
            <a:avLst/>
          </a:prstGeom>
          <a:solidFill>
            <a:srgbClr val="0A7EA4">
              <a:alpha val="14901"/>
            </a:srgbClr>
          </a:solidFill>
          <a:ln w="12700" cap="flat" cmpd="sng">
            <a:solidFill>
              <a:srgbClr val="0A7EA4">
                <a:alpha val="14901"/>
              </a:srgbClr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20" name="Google Shape;20;p3"/>
          <p:cNvSpPr/>
          <p:nvPr/>
        </p:nvSpPr>
        <p:spPr>
          <a:xfrm>
            <a:off x="6583680" y="2560320"/>
            <a:ext cx="2194560" cy="2194560"/>
          </a:xfrm>
          <a:prstGeom prst="ellipse">
            <a:avLst/>
          </a:prstGeom>
          <a:solidFill>
            <a:srgbClr val="00C9A7">
              <a:alpha val="12156"/>
            </a:srgbClr>
          </a:solidFill>
          <a:ln w="12700" cap="flat" cmpd="sng">
            <a:solidFill>
              <a:srgbClr val="00C9A7">
                <a:alpha val="12156"/>
              </a:srgbClr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21" name="Google Shape;21;p3"/>
          <p:cNvSpPr/>
          <p:nvPr/>
        </p:nvSpPr>
        <p:spPr>
          <a:xfrm>
            <a:off x="457200" y="502920"/>
            <a:ext cx="7772400" cy="109728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Clr>
                <a:srgbClr val="00C9A7"/>
              </a:buClr>
              <a:buSzPts val="5400"/>
              <a:buFont typeface="Arial" panose="020B0604020202020204"/>
              <a:buNone/>
            </a:pPr>
            <a:endParaRPr sz="5400" b="0" i="0" u="none" strike="noStrike" cap="none">
              <a:solidFill>
                <a:schemeClr val="dk1"/>
              </a:solidFill>
              <a:latin typeface="Calibri" panose="020F0502020204030204"/>
              <a:ea typeface="Calibri" panose="020F0502020204030204"/>
              <a:cs typeface="Calibri" panose="020F0502020204030204"/>
              <a:sym typeface="Calibri" panose="020F0502020204030204"/>
            </a:endParaRPr>
          </a:p>
        </p:txBody>
      </p:sp>
      <p:sp>
        <p:nvSpPr>
          <p:cNvPr id="22" name="Google Shape;22;p3"/>
          <p:cNvSpPr/>
          <p:nvPr/>
        </p:nvSpPr>
        <p:spPr>
          <a:xfrm>
            <a:off x="457200" y="1115695"/>
            <a:ext cx="7772400" cy="100584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Clr>
                <a:srgbClr val="A8D8EE"/>
              </a:buClr>
              <a:buSzPts val="1900"/>
              <a:buFont typeface="Arial" panose="020B0604020202020204"/>
              <a:buNone/>
            </a:pPr>
            <a:r>
              <a:rPr lang="en-US" sz="1900" b="0" i="1" u="none" strike="noStrike" cap="none">
                <a:solidFill>
                  <a:srgbClr val="A8D8EE"/>
                </a:solidFill>
                <a:latin typeface="Arial" panose="020B0604020202020204"/>
                <a:ea typeface="Arial" panose="020B0604020202020204"/>
                <a:cs typeface="Arial" panose="020B0604020202020204"/>
                <a:sym typeface="Arial" panose="020B0604020202020204"/>
              </a:rPr>
              <a:t>Digital Technology Consumption</a:t>
            </a:r>
            <a:endParaRPr sz="1900" b="0" i="0" u="none" strike="noStrike" cap="none">
              <a:solidFill>
                <a:schemeClr val="dk1"/>
              </a:solidFill>
              <a:latin typeface="Calibri" panose="020F0502020204030204"/>
              <a:ea typeface="Calibri" panose="020F0502020204030204"/>
              <a:cs typeface="Calibri" panose="020F0502020204030204"/>
              <a:sym typeface="Calibri" panose="020F0502020204030204"/>
            </a:endParaRPr>
          </a:p>
        </p:txBody>
      </p:sp>
      <p:sp>
        <p:nvSpPr>
          <p:cNvPr id="23" name="Google Shape;23;p3"/>
          <p:cNvSpPr/>
          <p:nvPr/>
        </p:nvSpPr>
        <p:spPr>
          <a:xfrm>
            <a:off x="1828800" y="2249424"/>
            <a:ext cx="5486400" cy="45720"/>
          </a:xfrm>
          <a:prstGeom prst="rect">
            <a:avLst/>
          </a:prstGeom>
          <a:solidFill>
            <a:srgbClr val="00C9A7"/>
          </a:solidFill>
          <a:ln w="12700" cap="flat" cmpd="sng">
            <a:solidFill>
              <a:srgbClr val="00C9A7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24" name="Google Shape;24;p3"/>
          <p:cNvSpPr/>
          <p:nvPr/>
        </p:nvSpPr>
        <p:spPr>
          <a:xfrm>
            <a:off x="457200" y="2395728"/>
            <a:ext cx="2743200" cy="365760"/>
          </a:xfrm>
          <a:prstGeom prst="rect">
            <a:avLst/>
          </a:prstGeom>
          <a:solidFill>
            <a:srgbClr val="102840"/>
          </a:solidFill>
          <a:ln w="12700" cap="flat" cmpd="sng">
            <a:solidFill>
              <a:srgbClr val="0A7EA4"/>
            </a:solidFill>
            <a:prstDash val="solid"/>
            <a:round/>
            <a:headEnd type="none" w="sm" len="sm"/>
            <a:tailEnd type="none" w="sm" len="sm"/>
          </a:ln>
          <a:effectLst>
            <a:outerShdw blurRad="101600" dist="38100" dir="8100000" algn="bl" rotWithShape="0">
              <a:srgbClr val="000000">
                <a:alpha val="18039"/>
              </a:srgbClr>
            </a:outerShdw>
          </a:effectLst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25" name="Google Shape;25;p3"/>
          <p:cNvSpPr/>
          <p:nvPr/>
        </p:nvSpPr>
        <p:spPr>
          <a:xfrm>
            <a:off x="457200" y="2395728"/>
            <a:ext cx="2743200" cy="36576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Clr>
                <a:srgbClr val="4FC3F7"/>
              </a:buClr>
              <a:buSzPts val="1000"/>
              <a:buFont typeface="Arial" panose="020B0604020202020204"/>
              <a:buNone/>
            </a:pPr>
            <a:r>
              <a:rPr lang="en-US" sz="1000" b="0" i="0" u="none" strike="noStrike" cap="none">
                <a:solidFill>
                  <a:srgbClr val="4FC3F7"/>
                </a:solidFill>
                <a:latin typeface="Arial" panose="020B0604020202020204"/>
                <a:ea typeface="Arial" panose="020B0604020202020204"/>
                <a:cs typeface="Arial" panose="020B0604020202020204"/>
                <a:sym typeface="Arial" panose="020B0604020202020204"/>
              </a:rPr>
              <a:t>Target: Adults 25–40</a:t>
            </a:r>
            <a:endParaRPr sz="1000" b="0" i="0" u="none" strike="noStrike" cap="none">
              <a:solidFill>
                <a:schemeClr val="dk1"/>
              </a:solidFill>
              <a:latin typeface="Calibri" panose="020F0502020204030204"/>
              <a:ea typeface="Calibri" panose="020F0502020204030204"/>
              <a:cs typeface="Calibri" panose="020F0502020204030204"/>
              <a:sym typeface="Calibri" panose="020F0502020204030204"/>
            </a:endParaRPr>
          </a:p>
        </p:txBody>
      </p:sp>
      <p:sp>
        <p:nvSpPr>
          <p:cNvPr id="26" name="Google Shape;26;p3"/>
          <p:cNvSpPr/>
          <p:nvPr/>
        </p:nvSpPr>
        <p:spPr>
          <a:xfrm>
            <a:off x="3355848" y="2395728"/>
            <a:ext cx="2743200" cy="365760"/>
          </a:xfrm>
          <a:prstGeom prst="rect">
            <a:avLst/>
          </a:prstGeom>
          <a:solidFill>
            <a:srgbClr val="102840"/>
          </a:solidFill>
          <a:ln w="12700" cap="flat" cmpd="sng">
            <a:solidFill>
              <a:srgbClr val="0A7EA4"/>
            </a:solidFill>
            <a:prstDash val="solid"/>
            <a:round/>
            <a:headEnd type="none" w="sm" len="sm"/>
            <a:tailEnd type="none" w="sm" len="sm"/>
          </a:ln>
          <a:effectLst>
            <a:outerShdw blurRad="101600" dist="38100" dir="8100000" algn="bl" rotWithShape="0">
              <a:srgbClr val="000000">
                <a:alpha val="18039"/>
              </a:srgbClr>
            </a:outerShdw>
          </a:effectLst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27" name="Google Shape;27;p3"/>
          <p:cNvSpPr/>
          <p:nvPr/>
        </p:nvSpPr>
        <p:spPr>
          <a:xfrm>
            <a:off x="3355848" y="2395728"/>
            <a:ext cx="2743200" cy="36576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Clr>
                <a:srgbClr val="4FC3F7"/>
              </a:buClr>
              <a:buSzPts val="1000"/>
              <a:buFont typeface="Arial" panose="020B0604020202020204"/>
              <a:buNone/>
            </a:pPr>
            <a:r>
              <a:rPr lang="en-US" sz="1000" b="0" i="0" u="none" strike="noStrike" cap="none">
                <a:solidFill>
                  <a:srgbClr val="4FC3F7"/>
                </a:solidFill>
                <a:latin typeface="Arial" panose="020B0604020202020204"/>
                <a:ea typeface="Arial" panose="020B0604020202020204"/>
                <a:cs typeface="Arial" panose="020B0604020202020204"/>
                <a:sym typeface="Arial" panose="020B0604020202020204"/>
              </a:rPr>
              <a:t>Behaviour: Digital Technology Consumption</a:t>
            </a:r>
            <a:endParaRPr sz="1000" b="0" i="0" u="none" strike="noStrike" cap="none">
              <a:solidFill>
                <a:schemeClr val="dk1"/>
              </a:solidFill>
              <a:latin typeface="Calibri" panose="020F0502020204030204"/>
              <a:ea typeface="Calibri" panose="020F0502020204030204"/>
              <a:cs typeface="Calibri" panose="020F0502020204030204"/>
              <a:sym typeface="Calibri" panose="020F0502020204030204"/>
            </a:endParaRPr>
          </a:p>
        </p:txBody>
      </p:sp>
      <p:sp>
        <p:nvSpPr>
          <p:cNvPr id="28" name="Google Shape;28;p3"/>
          <p:cNvSpPr/>
          <p:nvPr/>
        </p:nvSpPr>
        <p:spPr>
          <a:xfrm>
            <a:off x="6254496" y="2395728"/>
            <a:ext cx="2432304" cy="365760"/>
          </a:xfrm>
          <a:prstGeom prst="rect">
            <a:avLst/>
          </a:prstGeom>
          <a:solidFill>
            <a:srgbClr val="102840"/>
          </a:solidFill>
          <a:ln w="12700" cap="flat" cmpd="sng">
            <a:solidFill>
              <a:srgbClr val="0A7EA4"/>
            </a:solidFill>
            <a:prstDash val="solid"/>
            <a:round/>
            <a:headEnd type="none" w="sm" len="sm"/>
            <a:tailEnd type="none" w="sm" len="sm"/>
          </a:ln>
          <a:effectLst>
            <a:outerShdw blurRad="101600" dist="38100" dir="8100000" algn="bl" rotWithShape="0">
              <a:srgbClr val="000000">
                <a:alpha val="18039"/>
              </a:srgbClr>
            </a:outerShdw>
          </a:effectLst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29" name="Google Shape;29;p3"/>
          <p:cNvSpPr/>
          <p:nvPr/>
        </p:nvSpPr>
        <p:spPr>
          <a:xfrm>
            <a:off x="6254496" y="2395728"/>
            <a:ext cx="2432304" cy="36576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Clr>
                <a:srgbClr val="4FC3F7"/>
              </a:buClr>
              <a:buSzPts val="1000"/>
              <a:buFont typeface="Arial" panose="020B0604020202020204"/>
              <a:buNone/>
            </a:pPr>
            <a:r>
              <a:rPr lang="en-US" sz="1000" b="0" i="0" u="none" strike="noStrike" cap="none" dirty="0">
                <a:solidFill>
                  <a:srgbClr val="4FC3F7"/>
                </a:solidFill>
                <a:latin typeface="Arial" panose="020B0604020202020204"/>
                <a:ea typeface="Arial" panose="020B0604020202020204"/>
                <a:cs typeface="Arial" panose="020B0604020202020204"/>
                <a:sym typeface="Arial" panose="020B0604020202020204"/>
              </a:rPr>
              <a:t>LCHS7000 — MSc Public Health</a:t>
            </a:r>
            <a:endParaRPr sz="1000" b="0" i="0" u="none" strike="noStrike" cap="none" dirty="0">
              <a:solidFill>
                <a:schemeClr val="dk1"/>
              </a:solidFill>
              <a:latin typeface="Calibri" panose="020F0502020204030204"/>
              <a:ea typeface="Calibri" panose="020F0502020204030204"/>
              <a:cs typeface="Calibri" panose="020F0502020204030204"/>
              <a:sym typeface="Calibri" panose="020F0502020204030204"/>
            </a:endParaRPr>
          </a:p>
        </p:txBody>
      </p:sp>
      <p:sp>
        <p:nvSpPr>
          <p:cNvPr id="30" name="Google Shape;30;p3"/>
          <p:cNvSpPr/>
          <p:nvPr/>
        </p:nvSpPr>
        <p:spPr>
          <a:xfrm>
            <a:off x="457200" y="2926080"/>
            <a:ext cx="8229600" cy="1600200"/>
          </a:xfrm>
          <a:prstGeom prst="rect">
            <a:avLst/>
          </a:prstGeom>
          <a:solidFill>
            <a:srgbClr val="0A1C2E"/>
          </a:solidFill>
          <a:ln w="12700" cap="flat" cmpd="sng">
            <a:solidFill>
              <a:srgbClr val="0A7EA4"/>
            </a:solidFill>
            <a:prstDash val="solid"/>
            <a:round/>
            <a:headEnd type="none" w="sm" len="sm"/>
            <a:tailEnd type="none" w="sm" len="sm"/>
          </a:ln>
          <a:effectLst>
            <a:outerShdw blurRad="101600" dist="38100" dir="8100000" algn="bl" rotWithShape="0">
              <a:srgbClr val="000000">
                <a:alpha val="18039"/>
              </a:srgbClr>
            </a:outerShdw>
          </a:effectLst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31" name="Google Shape;31;p3"/>
          <p:cNvSpPr/>
          <p:nvPr/>
        </p:nvSpPr>
        <p:spPr>
          <a:xfrm>
            <a:off x="685800" y="3017520"/>
            <a:ext cx="7772400" cy="141732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Clr>
                <a:srgbClr val="00C9A7"/>
              </a:buClr>
              <a:buSzPts val="1300"/>
              <a:buFont typeface="Arial" panose="020B0604020202020204"/>
              <a:buNone/>
            </a:pPr>
            <a:r>
              <a:rPr lang="en-US" sz="1300" b="1" i="0" u="none" strike="noStrike" cap="none" dirty="0">
                <a:solidFill>
                  <a:srgbClr val="00C9A7"/>
                </a:solidFill>
                <a:latin typeface="Arial" panose="020B0604020202020204"/>
                <a:ea typeface="Arial" panose="020B0604020202020204"/>
                <a:cs typeface="Arial" panose="020B0604020202020204"/>
                <a:sym typeface="Arial" panose="020B0604020202020204"/>
              </a:rPr>
              <a:t>Students: </a:t>
            </a:r>
            <a:r>
              <a:rPr lang="en-US" sz="1300" dirty="0">
                <a:solidFill>
                  <a:srgbClr val="FFFFFF"/>
                </a:solidFill>
              </a:rPr>
              <a:t>Dhruv Soni </a:t>
            </a:r>
            <a:r>
              <a:rPr lang="en-US" sz="1300" b="0" i="0" u="none" strike="noStrike" cap="none" dirty="0">
                <a:solidFill>
                  <a:srgbClr val="FFFFFF"/>
                </a:solidFill>
                <a:latin typeface="Arial" panose="020B0604020202020204"/>
                <a:ea typeface="Arial" panose="020B0604020202020204"/>
                <a:cs typeface="Arial" panose="020B0604020202020204"/>
                <a:sym typeface="Arial" panose="020B0604020202020204"/>
              </a:rPr>
              <a:t>|  </a:t>
            </a:r>
            <a:r>
              <a:rPr lang="en-US" sz="1300" dirty="0">
                <a:solidFill>
                  <a:srgbClr val="FFFFFF"/>
                </a:solidFill>
              </a:rPr>
              <a:t>Adnankhan Sindhi |  Ripon Kumar | </a:t>
            </a:r>
            <a:endParaRPr lang="en-US" sz="1300" b="0" i="0" u="none" strike="noStrike" cap="none" dirty="0">
              <a:solidFill>
                <a:srgbClr val="FFFFFF"/>
              </a:solidFill>
              <a:latin typeface="Arial" panose="020B0604020202020204"/>
              <a:ea typeface="Arial" panose="020B0604020202020204"/>
              <a:cs typeface="Arial" panose="020B0604020202020204"/>
              <a:sym typeface="Arial" panose="020B0604020202020204"/>
            </a:endParaRPr>
          </a:p>
          <a:p>
            <a:pPr lvl="0">
              <a:buClr>
                <a:srgbClr val="00C9A7"/>
              </a:buClr>
              <a:buSzPts val="1300"/>
            </a:pPr>
            <a:r>
              <a:rPr lang="en-US" sz="1300" b="0" i="0" u="none" strike="noStrike" cap="none" dirty="0">
                <a:solidFill>
                  <a:schemeClr val="bg1">
                    <a:lumMod val="95000"/>
                  </a:schemeClr>
                </a:solidFill>
                <a:latin typeface="Arial" panose="020B0604020202020204"/>
                <a:ea typeface="Arial" panose="020B0604020202020204"/>
                <a:cs typeface="Arial" panose="020B0604020202020204"/>
                <a:sym typeface="Arial" panose="020B0604020202020204"/>
              </a:rPr>
              <a:t>Student</a:t>
            </a:r>
            <a:r>
              <a:rPr lang="en-US" sz="1300" b="0" i="0" u="none" strike="noStrike" cap="none" dirty="0">
                <a:solidFill>
                  <a:srgbClr val="FFFFFF"/>
                </a:solidFill>
                <a:latin typeface="Arial" panose="020B0604020202020204"/>
                <a:ea typeface="Arial" panose="020B0604020202020204"/>
                <a:cs typeface="Arial" panose="020B0604020202020204"/>
                <a:sym typeface="Arial" panose="020B0604020202020204"/>
              </a:rPr>
              <a:t> Numbers: 2521762 | 2528923 | 2525519</a:t>
            </a:r>
            <a:br>
              <a:rPr lang="en-US" sz="1300" b="0" i="0" u="none" strike="noStrike" cap="none" dirty="0">
                <a:solidFill>
                  <a:srgbClr val="FFFFFF"/>
                </a:solidFill>
                <a:latin typeface="Arial" panose="020B0604020202020204"/>
                <a:ea typeface="Arial" panose="020B0604020202020204"/>
                <a:cs typeface="Arial" panose="020B0604020202020204"/>
                <a:sym typeface="Arial" panose="020B0604020202020204"/>
              </a:rPr>
            </a:br>
            <a:r>
              <a:rPr lang="en-US" sz="1300" b="1" i="0" u="none" strike="noStrike" cap="none" dirty="0">
                <a:solidFill>
                  <a:srgbClr val="00C9A7"/>
                </a:solidFill>
                <a:latin typeface="Arial" panose="020B0604020202020204"/>
                <a:ea typeface="Arial" panose="020B0604020202020204"/>
                <a:cs typeface="Arial" panose="020B0604020202020204"/>
                <a:sym typeface="Arial" panose="020B0604020202020204"/>
              </a:rPr>
              <a:t>Lecturers: </a:t>
            </a:r>
            <a:r>
              <a:rPr lang="en-US" sz="1300" dirty="0">
                <a:solidFill>
                  <a:srgbClr val="FFFFFF"/>
                </a:solidFill>
              </a:rPr>
              <a:t>Muhammad Aliyu</a:t>
            </a:r>
            <a:br>
              <a:rPr lang="en-US" sz="1300" b="0" i="0" u="none" strike="noStrike" cap="none" dirty="0">
                <a:solidFill>
                  <a:srgbClr val="FFFFFF"/>
                </a:solidFill>
                <a:latin typeface="Arial" panose="020B0604020202020204"/>
                <a:ea typeface="Arial" panose="020B0604020202020204"/>
                <a:cs typeface="Arial" panose="020B0604020202020204"/>
                <a:sym typeface="Arial" panose="020B0604020202020204"/>
              </a:rPr>
            </a:br>
            <a:r>
              <a:rPr lang="en-US" sz="1300" b="1" i="0" u="none" strike="noStrike" cap="none" dirty="0">
                <a:solidFill>
                  <a:srgbClr val="00C9A7"/>
                </a:solidFill>
                <a:latin typeface="Arial" panose="020B0604020202020204"/>
                <a:ea typeface="Arial" panose="020B0604020202020204"/>
                <a:cs typeface="Arial" panose="020B0604020202020204"/>
                <a:sym typeface="Arial" panose="020B0604020202020204"/>
              </a:rPr>
              <a:t>Module: </a:t>
            </a:r>
            <a:r>
              <a:rPr lang="en-US" sz="1300" b="0" i="0" u="none" strike="noStrike" cap="none" dirty="0">
                <a:solidFill>
                  <a:srgbClr val="FFFFFF"/>
                </a:solidFill>
                <a:latin typeface="Arial" panose="020B0604020202020204"/>
                <a:ea typeface="Arial" panose="020B0604020202020204"/>
                <a:cs typeface="Arial" panose="020B0604020202020204"/>
                <a:sym typeface="Arial" panose="020B0604020202020204"/>
              </a:rPr>
              <a:t>LCHS7000 — Social Epidemiology and Public Health Development</a:t>
            </a:r>
            <a:br>
              <a:rPr lang="en-US" sz="1300" b="0" i="0" u="none" strike="noStrike" cap="none" dirty="0">
                <a:solidFill>
                  <a:srgbClr val="FFFFFF"/>
                </a:solidFill>
                <a:latin typeface="Arial" panose="020B0604020202020204"/>
                <a:ea typeface="Arial" panose="020B0604020202020204"/>
                <a:cs typeface="Arial" panose="020B0604020202020204"/>
                <a:sym typeface="Arial" panose="020B0604020202020204"/>
              </a:rPr>
            </a:br>
            <a:r>
              <a:rPr lang="en-US" sz="1300" b="1" i="0" u="none" strike="noStrike" cap="none" dirty="0">
                <a:solidFill>
                  <a:srgbClr val="00C9A7"/>
                </a:solidFill>
                <a:latin typeface="Arial" panose="020B0604020202020204"/>
                <a:ea typeface="Arial" panose="020B0604020202020204"/>
                <a:cs typeface="Arial" panose="020B0604020202020204"/>
                <a:sym typeface="Arial" panose="020B0604020202020204"/>
              </a:rPr>
              <a:t>Assignment: </a:t>
            </a:r>
            <a:r>
              <a:rPr lang="en-US" sz="1300" b="0" i="0" u="none" strike="noStrike" cap="none" dirty="0">
                <a:solidFill>
                  <a:srgbClr val="FFFFFF"/>
                </a:solidFill>
                <a:latin typeface="Arial" panose="020B0604020202020204"/>
                <a:ea typeface="Arial" panose="020B0604020202020204"/>
                <a:cs typeface="Arial" panose="020B0604020202020204"/>
                <a:sym typeface="Arial" panose="020B0604020202020204"/>
              </a:rPr>
              <a:t>Component 1 — Group Presentation (Practice Intervention)</a:t>
            </a:r>
            <a:endParaRPr sz="1300" b="0" i="0" u="none" strike="noStrike" cap="none" dirty="0">
              <a:solidFill>
                <a:schemeClr val="dk1"/>
              </a:solidFill>
              <a:latin typeface="Calibri" panose="020F0502020204030204"/>
              <a:ea typeface="Calibri" panose="020F0502020204030204"/>
              <a:cs typeface="Calibri" panose="020F0502020204030204"/>
              <a:sym typeface="Calibri" panose="020F0502020204030204"/>
            </a:endParaRPr>
          </a:p>
        </p:txBody>
      </p:sp>
      <p:sp>
        <p:nvSpPr>
          <p:cNvPr id="32" name="Google Shape;32;p3"/>
          <p:cNvSpPr/>
          <p:nvPr/>
        </p:nvSpPr>
        <p:spPr>
          <a:xfrm>
            <a:off x="0" y="4791456"/>
            <a:ext cx="9144000" cy="27432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Clr>
                <a:srgbClr val="4A8FAA"/>
              </a:buClr>
              <a:buSzPts val="1100"/>
              <a:buFont typeface="Arial" panose="020B0604020202020204"/>
              <a:buNone/>
            </a:pPr>
            <a:r>
              <a:rPr lang="en-US" sz="1100" b="0" i="1" u="none" strike="noStrike" cap="none">
                <a:solidFill>
                  <a:srgbClr val="4A8FAA"/>
                </a:solidFill>
                <a:latin typeface="Arial" panose="020B0604020202020204"/>
                <a:ea typeface="Arial" panose="020B0604020202020204"/>
                <a:cs typeface="Arial" panose="020B0604020202020204"/>
                <a:sym typeface="Arial" panose="020B0604020202020204"/>
              </a:rPr>
              <a:t>March 2026</a:t>
            </a:r>
            <a:endParaRPr sz="1100" b="0" i="0" u="none" strike="noStrike" cap="none">
              <a:solidFill>
                <a:schemeClr val="dk1"/>
              </a:solidFill>
              <a:latin typeface="Calibri" panose="020F0502020204030204"/>
              <a:ea typeface="Calibri" panose="020F0502020204030204"/>
              <a:cs typeface="Calibri" panose="020F0502020204030204"/>
              <a:sym typeface="Calibri" panose="020F0502020204030204"/>
            </a:endParaRPr>
          </a:p>
        </p:txBody>
      </p:sp>
      <p:pic>
        <p:nvPicPr>
          <p:cNvPr id="2" name="Picture 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167152" y="123825"/>
            <a:ext cx="2076450" cy="1123950"/>
          </a:xfrm>
          <a:prstGeom prst="rect">
            <a:avLst/>
          </a:prstGeom>
        </p:spPr>
      </p:pic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0F8FF"/>
        </a:solidFill>
        <a:effectLst/>
      </p:bgPr>
    </p:bg>
    <p:spTree>
      <p:nvGrpSpPr>
        <p:cNvPr id="1" name="Shape 3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8" name="Google Shape;38;p4"/>
          <p:cNvSpPr/>
          <p:nvPr/>
        </p:nvSpPr>
        <p:spPr>
          <a:xfrm>
            <a:off x="0" y="0"/>
            <a:ext cx="9144000" cy="640080"/>
          </a:xfrm>
          <a:prstGeom prst="rect">
            <a:avLst/>
          </a:prstGeom>
          <a:solidFill>
            <a:srgbClr val="0B1F33"/>
          </a:solidFill>
          <a:ln w="12700" cap="flat" cmpd="sng">
            <a:solidFill>
              <a:srgbClr val="0B1F33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39" name="Google Shape;39;p4"/>
          <p:cNvSpPr/>
          <p:nvPr/>
        </p:nvSpPr>
        <p:spPr>
          <a:xfrm>
            <a:off x="0" y="0"/>
            <a:ext cx="164592" cy="5143500"/>
          </a:xfrm>
          <a:prstGeom prst="rect">
            <a:avLst/>
          </a:prstGeom>
          <a:solidFill>
            <a:srgbClr val="00C9A7"/>
          </a:solidFill>
          <a:ln w="12700" cap="flat" cmpd="sng">
            <a:solidFill>
              <a:srgbClr val="00C9A7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40" name="Google Shape;40;p4"/>
          <p:cNvSpPr/>
          <p:nvPr/>
        </p:nvSpPr>
        <p:spPr>
          <a:xfrm>
            <a:off x="0" y="0"/>
            <a:ext cx="9144000" cy="54864"/>
          </a:xfrm>
          <a:prstGeom prst="rect">
            <a:avLst/>
          </a:prstGeom>
          <a:solidFill>
            <a:srgbClr val="00C9A7"/>
          </a:solidFill>
          <a:ln w="12700" cap="flat" cmpd="sng">
            <a:solidFill>
              <a:srgbClr val="00C9A7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41" name="Google Shape;41;p4"/>
          <p:cNvSpPr/>
          <p:nvPr/>
        </p:nvSpPr>
        <p:spPr>
          <a:xfrm>
            <a:off x="320040" y="0"/>
            <a:ext cx="8503920" cy="64008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ctr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2000"/>
              <a:buFont typeface="Arial" panose="020B0604020202020204"/>
              <a:buNone/>
            </a:pPr>
            <a:r>
              <a:rPr lang="en-US" sz="2000" b="1" i="0" u="none" strike="noStrike" cap="none">
                <a:solidFill>
                  <a:srgbClr val="FFFFFF"/>
                </a:solidFill>
                <a:latin typeface="Arial" panose="020B0604020202020204"/>
                <a:ea typeface="Arial" panose="020B0604020202020204"/>
                <a:cs typeface="Arial" panose="020B0604020202020204"/>
                <a:sym typeface="Arial" panose="020B0604020202020204"/>
              </a:rPr>
              <a:t>Campaign Overview</a:t>
            </a:r>
            <a:endParaRPr sz="2000" b="0" i="0" u="none" strike="noStrike" cap="none">
              <a:solidFill>
                <a:schemeClr val="dk1"/>
              </a:solidFill>
              <a:latin typeface="Calibri" panose="020F0502020204030204"/>
              <a:ea typeface="Calibri" panose="020F0502020204030204"/>
              <a:cs typeface="Calibri" panose="020F0502020204030204"/>
              <a:sym typeface="Calibri" panose="020F0502020204030204"/>
            </a:endParaRPr>
          </a:p>
        </p:txBody>
      </p:sp>
      <p:sp>
        <p:nvSpPr>
          <p:cNvPr id="42" name="Google Shape;42;p4"/>
          <p:cNvSpPr/>
          <p:nvPr/>
        </p:nvSpPr>
        <p:spPr>
          <a:xfrm>
            <a:off x="320040" y="621792"/>
            <a:ext cx="8503920" cy="292608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ctr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Clr>
                <a:srgbClr val="4FC3F7"/>
              </a:buClr>
              <a:buSzPts val="1100"/>
              <a:buFont typeface="Arial" panose="020B0604020202020204"/>
              <a:buNone/>
            </a:pPr>
            <a:r>
              <a:rPr lang="en-US" sz="1100" b="0" i="1" u="none" strike="noStrike" cap="none">
                <a:solidFill>
                  <a:srgbClr val="4FC3F7"/>
                </a:solidFill>
                <a:latin typeface="Arial" panose="020B0604020202020204"/>
                <a:ea typeface="Arial" panose="020B0604020202020204"/>
                <a:cs typeface="Arial" panose="020B0604020202020204"/>
                <a:sym typeface="Arial" panose="020B0604020202020204"/>
              </a:rPr>
              <a:t>Digital Detox Programme — 6–8 Weekly Sessions</a:t>
            </a:r>
            <a:endParaRPr sz="1100" b="0" i="0" u="none" strike="noStrike" cap="none">
              <a:solidFill>
                <a:schemeClr val="dk1"/>
              </a:solidFill>
              <a:latin typeface="Calibri" panose="020F0502020204030204"/>
              <a:ea typeface="Calibri" panose="020F0502020204030204"/>
              <a:cs typeface="Calibri" panose="020F0502020204030204"/>
              <a:sym typeface="Calibri" panose="020F0502020204030204"/>
            </a:endParaRPr>
          </a:p>
        </p:txBody>
      </p:sp>
      <p:sp>
        <p:nvSpPr>
          <p:cNvPr id="43" name="Google Shape;43;p4"/>
          <p:cNvSpPr/>
          <p:nvPr/>
        </p:nvSpPr>
        <p:spPr>
          <a:xfrm>
            <a:off x="0" y="4901184"/>
            <a:ext cx="9144000" cy="242316"/>
          </a:xfrm>
          <a:prstGeom prst="rect">
            <a:avLst/>
          </a:prstGeom>
          <a:solidFill>
            <a:srgbClr val="07111E"/>
          </a:solidFill>
          <a:ln w="12700" cap="flat" cmpd="sng">
            <a:solidFill>
              <a:srgbClr val="07111E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44" name="Google Shape;44;p4"/>
          <p:cNvSpPr/>
          <p:nvPr/>
        </p:nvSpPr>
        <p:spPr>
          <a:xfrm>
            <a:off x="274320" y="4901184"/>
            <a:ext cx="8595360" cy="242316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ctr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Clr>
                <a:srgbClr val="7AAFC4"/>
              </a:buClr>
              <a:buSzPts val="800"/>
              <a:buFont typeface="Arial" panose="020B0604020202020204"/>
              <a:buNone/>
            </a:pPr>
            <a:r>
              <a:rPr lang="en-US" sz="800" b="0" i="0" u="none" strike="noStrike" cap="none">
                <a:solidFill>
                  <a:srgbClr val="7AAFC4"/>
                </a:solidFill>
                <a:latin typeface="Arial" panose="020B0604020202020204"/>
                <a:ea typeface="Arial" panose="020B0604020202020204"/>
                <a:cs typeface="Arial" panose="020B0604020202020204"/>
                <a:sym typeface="Arial" panose="020B0604020202020204"/>
              </a:rPr>
              <a:t>LCHS7000 | Social Epidemiology and Public Health Development | Digital Detox Campaign</a:t>
            </a:r>
            <a:endParaRPr sz="800" b="0" i="0" u="none" strike="noStrike" cap="none">
              <a:solidFill>
                <a:schemeClr val="dk1"/>
              </a:solidFill>
              <a:latin typeface="Calibri" panose="020F0502020204030204"/>
              <a:ea typeface="Calibri" panose="020F0502020204030204"/>
              <a:cs typeface="Calibri" panose="020F0502020204030204"/>
              <a:sym typeface="Calibri" panose="020F0502020204030204"/>
            </a:endParaRPr>
          </a:p>
        </p:txBody>
      </p:sp>
      <p:sp>
        <p:nvSpPr>
          <p:cNvPr id="45" name="Google Shape;45;p4"/>
          <p:cNvSpPr/>
          <p:nvPr/>
        </p:nvSpPr>
        <p:spPr>
          <a:xfrm>
            <a:off x="274320" y="987552"/>
            <a:ext cx="2011680" cy="1536192"/>
          </a:xfrm>
          <a:prstGeom prst="rect">
            <a:avLst/>
          </a:prstGeom>
          <a:solidFill>
            <a:srgbClr val="0A7EA4"/>
          </a:solidFill>
          <a:ln w="12700" cap="flat" cmpd="sng">
            <a:solidFill>
              <a:srgbClr val="0A7EA4"/>
            </a:solidFill>
            <a:prstDash val="solid"/>
            <a:round/>
            <a:headEnd type="none" w="sm" len="sm"/>
            <a:tailEnd type="none" w="sm" len="sm"/>
          </a:ln>
          <a:effectLst>
            <a:outerShdw blurRad="101600" dist="38100" dir="8100000" algn="bl" rotWithShape="0">
              <a:srgbClr val="000000">
                <a:alpha val="18039"/>
              </a:srgbClr>
            </a:outerShdw>
          </a:effectLst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46" name="Google Shape;46;p4"/>
          <p:cNvSpPr/>
          <p:nvPr/>
        </p:nvSpPr>
        <p:spPr>
          <a:xfrm>
            <a:off x="274320" y="987552"/>
            <a:ext cx="2011680" cy="347472"/>
          </a:xfrm>
          <a:prstGeom prst="rect">
            <a:avLst/>
          </a:prstGeom>
          <a:solidFill>
            <a:srgbClr val="061426">
              <a:alpha val="30196"/>
            </a:srgbClr>
          </a:solidFill>
          <a:ln w="12700" cap="flat" cmpd="sng">
            <a:solidFill>
              <a:srgbClr val="061426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47" name="Google Shape;47;p4"/>
          <p:cNvSpPr/>
          <p:nvPr/>
        </p:nvSpPr>
        <p:spPr>
          <a:xfrm>
            <a:off x="274320" y="987552"/>
            <a:ext cx="2011680" cy="347472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1000"/>
              <a:buFont typeface="Arial" panose="020B0604020202020204"/>
              <a:buNone/>
            </a:pPr>
            <a:r>
              <a:rPr lang="en-US" sz="1000" b="1" i="0" u="none" strike="noStrike" cap="none">
                <a:solidFill>
                  <a:srgbClr val="FFFFFF"/>
                </a:solidFill>
                <a:latin typeface="Arial" panose="020B0604020202020204"/>
                <a:ea typeface="Arial" panose="020B0604020202020204"/>
                <a:cs typeface="Arial" panose="020B0604020202020204"/>
                <a:sym typeface="Arial" panose="020B0604020202020204"/>
              </a:rPr>
              <a:t>Week 1</a:t>
            </a:r>
            <a:endParaRPr sz="1000" b="0" i="0" u="none" strike="noStrike" cap="none">
              <a:solidFill>
                <a:schemeClr val="dk1"/>
              </a:solidFill>
              <a:latin typeface="Calibri" panose="020F0502020204030204"/>
              <a:ea typeface="Calibri" panose="020F0502020204030204"/>
              <a:cs typeface="Calibri" panose="020F0502020204030204"/>
              <a:sym typeface="Calibri" panose="020F0502020204030204"/>
            </a:endParaRPr>
          </a:p>
        </p:txBody>
      </p:sp>
      <p:sp>
        <p:nvSpPr>
          <p:cNvPr id="48" name="Google Shape;48;p4"/>
          <p:cNvSpPr/>
          <p:nvPr/>
        </p:nvSpPr>
        <p:spPr>
          <a:xfrm>
            <a:off x="347472" y="1371600"/>
            <a:ext cx="1865376" cy="109728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1300"/>
              <a:buFont typeface="Arial" panose="020B0604020202020204"/>
              <a:buNone/>
            </a:pPr>
            <a:r>
              <a:rPr lang="en-US" sz="1300" b="1" i="0" u="none" strike="noStrike" cap="none">
                <a:solidFill>
                  <a:srgbClr val="FFFFFF"/>
                </a:solidFill>
                <a:latin typeface="Arial" panose="020B0604020202020204"/>
                <a:ea typeface="Arial" panose="020B0604020202020204"/>
                <a:cs typeface="Arial" panose="020B0604020202020204"/>
                <a:sym typeface="Arial" panose="020B0604020202020204"/>
              </a:rPr>
              <a:t>Screen Audit</a:t>
            </a:r>
            <a:endParaRPr sz="1300" b="0" i="0" u="none" strike="noStrike" cap="none">
              <a:solidFill>
                <a:schemeClr val="dk1"/>
              </a:solidFill>
              <a:latin typeface="Calibri" panose="020F0502020204030204"/>
              <a:ea typeface="Calibri" panose="020F0502020204030204"/>
              <a:cs typeface="Calibri" panose="020F0502020204030204"/>
              <a:sym typeface="Calibri" panose="020F0502020204030204"/>
            </a:endParaRPr>
          </a:p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1300"/>
              <a:buFont typeface="Arial" panose="020B0604020202020204"/>
              <a:buNone/>
            </a:pPr>
            <a:r>
              <a:rPr lang="en-US" sz="1300" b="1" i="0" u="none" strike="noStrike" cap="none">
                <a:solidFill>
                  <a:srgbClr val="FFFFFF"/>
                </a:solidFill>
                <a:latin typeface="Arial" panose="020B0604020202020204"/>
                <a:ea typeface="Arial" panose="020B0604020202020204"/>
                <a:cs typeface="Arial" panose="020B0604020202020204"/>
                <a:sym typeface="Arial" panose="020B0604020202020204"/>
              </a:rPr>
              <a:t>&amp; Goal Setting</a:t>
            </a:r>
            <a:endParaRPr sz="1300" b="0" i="0" u="none" strike="noStrike" cap="none">
              <a:solidFill>
                <a:schemeClr val="dk1"/>
              </a:solidFill>
              <a:latin typeface="Calibri" panose="020F0502020204030204"/>
              <a:ea typeface="Calibri" panose="020F0502020204030204"/>
              <a:cs typeface="Calibri" panose="020F0502020204030204"/>
              <a:sym typeface="Calibri" panose="020F0502020204030204"/>
            </a:endParaRPr>
          </a:p>
        </p:txBody>
      </p:sp>
      <p:sp>
        <p:nvSpPr>
          <p:cNvPr id="49" name="Google Shape;49;p4"/>
          <p:cNvSpPr/>
          <p:nvPr/>
        </p:nvSpPr>
        <p:spPr>
          <a:xfrm>
            <a:off x="2450592" y="987552"/>
            <a:ext cx="2011680" cy="1536192"/>
          </a:xfrm>
          <a:prstGeom prst="rect">
            <a:avLst/>
          </a:prstGeom>
          <a:solidFill>
            <a:srgbClr val="0969A2"/>
          </a:solidFill>
          <a:ln w="12700" cap="flat" cmpd="sng">
            <a:solidFill>
              <a:srgbClr val="0969A2"/>
            </a:solidFill>
            <a:prstDash val="solid"/>
            <a:round/>
            <a:headEnd type="none" w="sm" len="sm"/>
            <a:tailEnd type="none" w="sm" len="sm"/>
          </a:ln>
          <a:effectLst>
            <a:outerShdw blurRad="101600" dist="38100" dir="8100000" algn="bl" rotWithShape="0">
              <a:srgbClr val="000000">
                <a:alpha val="18039"/>
              </a:srgbClr>
            </a:outerShdw>
          </a:effectLst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50" name="Google Shape;50;p4"/>
          <p:cNvSpPr/>
          <p:nvPr/>
        </p:nvSpPr>
        <p:spPr>
          <a:xfrm>
            <a:off x="2450592" y="987552"/>
            <a:ext cx="2011680" cy="347472"/>
          </a:xfrm>
          <a:prstGeom prst="rect">
            <a:avLst/>
          </a:prstGeom>
          <a:solidFill>
            <a:srgbClr val="061426">
              <a:alpha val="30196"/>
            </a:srgbClr>
          </a:solidFill>
          <a:ln w="12700" cap="flat" cmpd="sng">
            <a:solidFill>
              <a:srgbClr val="061426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51" name="Google Shape;51;p4"/>
          <p:cNvSpPr/>
          <p:nvPr/>
        </p:nvSpPr>
        <p:spPr>
          <a:xfrm>
            <a:off x="2450592" y="987552"/>
            <a:ext cx="2011680" cy="347472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1000"/>
              <a:buFont typeface="Arial" panose="020B0604020202020204"/>
              <a:buNone/>
            </a:pPr>
            <a:r>
              <a:rPr lang="en-US" sz="1000" b="1" i="0" u="none" strike="noStrike" cap="none">
                <a:solidFill>
                  <a:srgbClr val="FFFFFF"/>
                </a:solidFill>
                <a:latin typeface="Arial" panose="020B0604020202020204"/>
                <a:ea typeface="Arial" panose="020B0604020202020204"/>
                <a:cs typeface="Arial" panose="020B0604020202020204"/>
                <a:sym typeface="Arial" panose="020B0604020202020204"/>
              </a:rPr>
              <a:t>Week 2</a:t>
            </a:r>
            <a:endParaRPr sz="1000" b="0" i="0" u="none" strike="noStrike" cap="none">
              <a:solidFill>
                <a:schemeClr val="dk1"/>
              </a:solidFill>
              <a:latin typeface="Calibri" panose="020F0502020204030204"/>
              <a:ea typeface="Calibri" panose="020F0502020204030204"/>
              <a:cs typeface="Calibri" panose="020F0502020204030204"/>
              <a:sym typeface="Calibri" panose="020F0502020204030204"/>
            </a:endParaRPr>
          </a:p>
        </p:txBody>
      </p:sp>
      <p:sp>
        <p:nvSpPr>
          <p:cNvPr id="52" name="Google Shape;52;p4"/>
          <p:cNvSpPr/>
          <p:nvPr/>
        </p:nvSpPr>
        <p:spPr>
          <a:xfrm>
            <a:off x="2523744" y="1371600"/>
            <a:ext cx="1865376" cy="109728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1300"/>
              <a:buFont typeface="Arial" panose="020B0604020202020204"/>
              <a:buNone/>
            </a:pPr>
            <a:r>
              <a:rPr lang="en-US" sz="1300" b="1" i="0" u="none" strike="noStrike" cap="none">
                <a:solidFill>
                  <a:srgbClr val="FFFFFF"/>
                </a:solidFill>
                <a:latin typeface="Arial" panose="020B0604020202020204"/>
                <a:ea typeface="Arial" panose="020B0604020202020204"/>
                <a:cs typeface="Arial" panose="020B0604020202020204"/>
                <a:sym typeface="Arial" panose="020B0604020202020204"/>
              </a:rPr>
              <a:t>Blue Light &amp;</a:t>
            </a:r>
            <a:endParaRPr sz="1300" b="0" i="0" u="none" strike="noStrike" cap="none">
              <a:solidFill>
                <a:schemeClr val="dk1"/>
              </a:solidFill>
              <a:latin typeface="Calibri" panose="020F0502020204030204"/>
              <a:ea typeface="Calibri" panose="020F0502020204030204"/>
              <a:cs typeface="Calibri" panose="020F0502020204030204"/>
              <a:sym typeface="Calibri" panose="020F0502020204030204"/>
            </a:endParaRPr>
          </a:p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1300"/>
              <a:buFont typeface="Arial" panose="020B0604020202020204"/>
              <a:buNone/>
            </a:pPr>
            <a:r>
              <a:rPr lang="en-US" sz="1300" b="1" i="0" u="none" strike="noStrike" cap="none">
                <a:solidFill>
                  <a:srgbClr val="FFFFFF"/>
                </a:solidFill>
                <a:latin typeface="Arial" panose="020B0604020202020204"/>
                <a:ea typeface="Arial" panose="020B0604020202020204"/>
                <a:cs typeface="Arial" panose="020B0604020202020204"/>
                <a:sym typeface="Arial" panose="020B0604020202020204"/>
              </a:rPr>
              <a:t>Sleep Health</a:t>
            </a:r>
            <a:endParaRPr sz="1300" b="0" i="0" u="none" strike="noStrike" cap="none">
              <a:solidFill>
                <a:schemeClr val="dk1"/>
              </a:solidFill>
              <a:latin typeface="Calibri" panose="020F0502020204030204"/>
              <a:ea typeface="Calibri" panose="020F0502020204030204"/>
              <a:cs typeface="Calibri" panose="020F0502020204030204"/>
              <a:sym typeface="Calibri" panose="020F0502020204030204"/>
            </a:endParaRPr>
          </a:p>
        </p:txBody>
      </p:sp>
      <p:sp>
        <p:nvSpPr>
          <p:cNvPr id="53" name="Google Shape;53;p4"/>
          <p:cNvSpPr/>
          <p:nvPr/>
        </p:nvSpPr>
        <p:spPr>
          <a:xfrm>
            <a:off x="4626864" y="987552"/>
            <a:ext cx="2011680" cy="1536192"/>
          </a:xfrm>
          <a:prstGeom prst="rect">
            <a:avLst/>
          </a:prstGeom>
          <a:solidFill>
            <a:srgbClr val="127E96"/>
          </a:solidFill>
          <a:ln w="12700" cap="flat" cmpd="sng">
            <a:solidFill>
              <a:srgbClr val="127E96"/>
            </a:solidFill>
            <a:prstDash val="solid"/>
            <a:round/>
            <a:headEnd type="none" w="sm" len="sm"/>
            <a:tailEnd type="none" w="sm" len="sm"/>
          </a:ln>
          <a:effectLst>
            <a:outerShdw blurRad="101600" dist="38100" dir="8100000" algn="bl" rotWithShape="0">
              <a:srgbClr val="000000">
                <a:alpha val="18039"/>
              </a:srgbClr>
            </a:outerShdw>
          </a:effectLst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54" name="Google Shape;54;p4"/>
          <p:cNvSpPr/>
          <p:nvPr/>
        </p:nvSpPr>
        <p:spPr>
          <a:xfrm>
            <a:off x="4626864" y="987552"/>
            <a:ext cx="2011680" cy="347472"/>
          </a:xfrm>
          <a:prstGeom prst="rect">
            <a:avLst/>
          </a:prstGeom>
          <a:solidFill>
            <a:srgbClr val="061426">
              <a:alpha val="30196"/>
            </a:srgbClr>
          </a:solidFill>
          <a:ln w="12700" cap="flat" cmpd="sng">
            <a:solidFill>
              <a:srgbClr val="061426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55" name="Google Shape;55;p4"/>
          <p:cNvSpPr/>
          <p:nvPr/>
        </p:nvSpPr>
        <p:spPr>
          <a:xfrm>
            <a:off x="4626864" y="987552"/>
            <a:ext cx="2011680" cy="347472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1000"/>
              <a:buFont typeface="Arial" panose="020B0604020202020204"/>
              <a:buNone/>
            </a:pPr>
            <a:r>
              <a:rPr lang="en-US" sz="1000" b="1" i="0" u="none" strike="noStrike" cap="none">
                <a:solidFill>
                  <a:srgbClr val="FFFFFF"/>
                </a:solidFill>
                <a:latin typeface="Arial" panose="020B0604020202020204"/>
                <a:ea typeface="Arial" panose="020B0604020202020204"/>
                <a:cs typeface="Arial" panose="020B0604020202020204"/>
                <a:sym typeface="Arial" panose="020B0604020202020204"/>
              </a:rPr>
              <a:t>Week 3</a:t>
            </a:r>
            <a:endParaRPr sz="1000" b="0" i="0" u="none" strike="noStrike" cap="none">
              <a:solidFill>
                <a:schemeClr val="dk1"/>
              </a:solidFill>
              <a:latin typeface="Calibri" panose="020F0502020204030204"/>
              <a:ea typeface="Calibri" panose="020F0502020204030204"/>
              <a:cs typeface="Calibri" panose="020F0502020204030204"/>
              <a:sym typeface="Calibri" panose="020F0502020204030204"/>
            </a:endParaRPr>
          </a:p>
        </p:txBody>
      </p:sp>
      <p:sp>
        <p:nvSpPr>
          <p:cNvPr id="56" name="Google Shape;56;p4"/>
          <p:cNvSpPr/>
          <p:nvPr/>
        </p:nvSpPr>
        <p:spPr>
          <a:xfrm>
            <a:off x="4700016" y="1371600"/>
            <a:ext cx="1865376" cy="109728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1300"/>
              <a:buFont typeface="Arial" panose="020B0604020202020204"/>
              <a:buNone/>
            </a:pPr>
            <a:r>
              <a:rPr lang="en-US" sz="1300" b="1" i="0" u="none" strike="noStrike" cap="none">
                <a:solidFill>
                  <a:srgbClr val="FFFFFF"/>
                </a:solidFill>
                <a:latin typeface="Arial" panose="020B0604020202020204"/>
                <a:ea typeface="Arial" panose="020B0604020202020204"/>
                <a:cs typeface="Arial" panose="020B0604020202020204"/>
                <a:sym typeface="Arial" panose="020B0604020202020204"/>
              </a:rPr>
              <a:t>Tech-Free</a:t>
            </a:r>
            <a:endParaRPr sz="1300" b="0" i="0" u="none" strike="noStrike" cap="none">
              <a:solidFill>
                <a:schemeClr val="dk1"/>
              </a:solidFill>
              <a:latin typeface="Calibri" panose="020F0502020204030204"/>
              <a:ea typeface="Calibri" panose="020F0502020204030204"/>
              <a:cs typeface="Calibri" panose="020F0502020204030204"/>
              <a:sym typeface="Calibri" panose="020F0502020204030204"/>
            </a:endParaRPr>
          </a:p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1300"/>
              <a:buFont typeface="Arial" panose="020B0604020202020204"/>
              <a:buNone/>
            </a:pPr>
            <a:r>
              <a:rPr lang="en-US" sz="1300" b="1" i="0" u="none" strike="noStrike" cap="none">
                <a:solidFill>
                  <a:srgbClr val="FFFFFF"/>
                </a:solidFill>
                <a:latin typeface="Arial" panose="020B0604020202020204"/>
                <a:ea typeface="Arial" panose="020B0604020202020204"/>
                <a:cs typeface="Arial" panose="020B0604020202020204"/>
                <a:sym typeface="Arial" panose="020B0604020202020204"/>
              </a:rPr>
              <a:t>Evenings</a:t>
            </a:r>
            <a:endParaRPr sz="1300" b="0" i="0" u="none" strike="noStrike" cap="none">
              <a:solidFill>
                <a:schemeClr val="dk1"/>
              </a:solidFill>
              <a:latin typeface="Calibri" panose="020F0502020204030204"/>
              <a:ea typeface="Calibri" panose="020F0502020204030204"/>
              <a:cs typeface="Calibri" panose="020F0502020204030204"/>
              <a:sym typeface="Calibri" panose="020F0502020204030204"/>
            </a:endParaRPr>
          </a:p>
        </p:txBody>
      </p:sp>
      <p:sp>
        <p:nvSpPr>
          <p:cNvPr id="57" name="Google Shape;57;p4"/>
          <p:cNvSpPr/>
          <p:nvPr/>
        </p:nvSpPr>
        <p:spPr>
          <a:xfrm>
            <a:off x="6803136" y="987552"/>
            <a:ext cx="2011680" cy="1536192"/>
          </a:xfrm>
          <a:prstGeom prst="rect">
            <a:avLst/>
          </a:prstGeom>
          <a:solidFill>
            <a:srgbClr val="0A7EA4"/>
          </a:solidFill>
          <a:ln w="12700" cap="flat" cmpd="sng">
            <a:solidFill>
              <a:srgbClr val="0A7EA4"/>
            </a:solidFill>
            <a:prstDash val="solid"/>
            <a:round/>
            <a:headEnd type="none" w="sm" len="sm"/>
            <a:tailEnd type="none" w="sm" len="sm"/>
          </a:ln>
          <a:effectLst>
            <a:outerShdw blurRad="101600" dist="38100" dir="8100000" algn="bl" rotWithShape="0">
              <a:srgbClr val="000000">
                <a:alpha val="18039"/>
              </a:srgbClr>
            </a:outerShdw>
          </a:effectLst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58" name="Google Shape;58;p4"/>
          <p:cNvSpPr/>
          <p:nvPr/>
        </p:nvSpPr>
        <p:spPr>
          <a:xfrm>
            <a:off x="6803136" y="987552"/>
            <a:ext cx="2011680" cy="347472"/>
          </a:xfrm>
          <a:prstGeom prst="rect">
            <a:avLst/>
          </a:prstGeom>
          <a:solidFill>
            <a:srgbClr val="061426">
              <a:alpha val="30196"/>
            </a:srgbClr>
          </a:solidFill>
          <a:ln w="12700" cap="flat" cmpd="sng">
            <a:solidFill>
              <a:srgbClr val="061426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59" name="Google Shape;59;p4"/>
          <p:cNvSpPr/>
          <p:nvPr/>
        </p:nvSpPr>
        <p:spPr>
          <a:xfrm>
            <a:off x="6803136" y="987552"/>
            <a:ext cx="2011680" cy="347472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1000"/>
              <a:buFont typeface="Arial" panose="020B0604020202020204"/>
              <a:buNone/>
            </a:pPr>
            <a:r>
              <a:rPr lang="en-US" sz="1000" b="1" i="0" u="none" strike="noStrike" cap="none">
                <a:solidFill>
                  <a:srgbClr val="FFFFFF"/>
                </a:solidFill>
                <a:latin typeface="Arial" panose="020B0604020202020204"/>
                <a:ea typeface="Arial" panose="020B0604020202020204"/>
                <a:cs typeface="Arial" panose="020B0604020202020204"/>
                <a:sym typeface="Arial" panose="020B0604020202020204"/>
              </a:rPr>
              <a:t>Week 4</a:t>
            </a:r>
            <a:endParaRPr sz="1000" b="0" i="0" u="none" strike="noStrike" cap="none">
              <a:solidFill>
                <a:schemeClr val="dk1"/>
              </a:solidFill>
              <a:latin typeface="Calibri" panose="020F0502020204030204"/>
              <a:ea typeface="Calibri" panose="020F0502020204030204"/>
              <a:cs typeface="Calibri" panose="020F0502020204030204"/>
              <a:sym typeface="Calibri" panose="020F0502020204030204"/>
            </a:endParaRPr>
          </a:p>
        </p:txBody>
      </p:sp>
      <p:sp>
        <p:nvSpPr>
          <p:cNvPr id="60" name="Google Shape;60;p4"/>
          <p:cNvSpPr/>
          <p:nvPr/>
        </p:nvSpPr>
        <p:spPr>
          <a:xfrm>
            <a:off x="6876288" y="1371600"/>
            <a:ext cx="1865376" cy="109728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1300"/>
              <a:buFont typeface="Arial" panose="020B0604020202020204"/>
              <a:buNone/>
            </a:pPr>
            <a:r>
              <a:rPr lang="en-US" sz="1300" b="1" i="0" u="none" strike="noStrike" cap="none">
                <a:solidFill>
                  <a:srgbClr val="FFFFFF"/>
                </a:solidFill>
                <a:latin typeface="Arial" panose="020B0604020202020204"/>
                <a:ea typeface="Arial" panose="020B0604020202020204"/>
                <a:cs typeface="Arial" panose="020B0604020202020204"/>
                <a:sym typeface="Arial" panose="020B0604020202020204"/>
              </a:rPr>
              <a:t>Mindful</a:t>
            </a:r>
            <a:endParaRPr sz="1300" b="0" i="0" u="none" strike="noStrike" cap="none">
              <a:solidFill>
                <a:schemeClr val="dk1"/>
              </a:solidFill>
              <a:latin typeface="Calibri" panose="020F0502020204030204"/>
              <a:ea typeface="Calibri" panose="020F0502020204030204"/>
              <a:cs typeface="Calibri" panose="020F0502020204030204"/>
              <a:sym typeface="Calibri" panose="020F0502020204030204"/>
            </a:endParaRPr>
          </a:p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1300"/>
              <a:buFont typeface="Arial" panose="020B0604020202020204"/>
              <a:buNone/>
            </a:pPr>
            <a:r>
              <a:rPr lang="en-US" sz="1300" b="1" i="0" u="none" strike="noStrike" cap="none">
                <a:solidFill>
                  <a:srgbClr val="FFFFFF"/>
                </a:solidFill>
                <a:latin typeface="Arial" panose="020B0604020202020204"/>
                <a:ea typeface="Arial" panose="020B0604020202020204"/>
                <a:cs typeface="Arial" panose="020B0604020202020204"/>
                <a:sym typeface="Arial" panose="020B0604020202020204"/>
              </a:rPr>
              <a:t>Scrolling</a:t>
            </a:r>
            <a:endParaRPr sz="1300" b="0" i="0" u="none" strike="noStrike" cap="none">
              <a:solidFill>
                <a:schemeClr val="dk1"/>
              </a:solidFill>
              <a:latin typeface="Calibri" panose="020F0502020204030204"/>
              <a:ea typeface="Calibri" panose="020F0502020204030204"/>
              <a:cs typeface="Calibri" panose="020F0502020204030204"/>
              <a:sym typeface="Calibri" panose="020F0502020204030204"/>
            </a:endParaRPr>
          </a:p>
        </p:txBody>
      </p:sp>
      <p:sp>
        <p:nvSpPr>
          <p:cNvPr id="61" name="Google Shape;61;p4"/>
          <p:cNvSpPr/>
          <p:nvPr/>
        </p:nvSpPr>
        <p:spPr>
          <a:xfrm>
            <a:off x="274320" y="2706624"/>
            <a:ext cx="2011680" cy="1536192"/>
          </a:xfrm>
          <a:prstGeom prst="rect">
            <a:avLst/>
          </a:prstGeom>
          <a:solidFill>
            <a:srgbClr val="00C9A7"/>
          </a:solidFill>
          <a:ln w="12700" cap="flat" cmpd="sng">
            <a:solidFill>
              <a:srgbClr val="00C9A7"/>
            </a:solidFill>
            <a:prstDash val="solid"/>
            <a:round/>
            <a:headEnd type="none" w="sm" len="sm"/>
            <a:tailEnd type="none" w="sm" len="sm"/>
          </a:ln>
          <a:effectLst>
            <a:outerShdw blurRad="101600" dist="38100" dir="8100000" algn="bl" rotWithShape="0">
              <a:srgbClr val="000000">
                <a:alpha val="18039"/>
              </a:srgbClr>
            </a:outerShdw>
          </a:effectLst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62" name="Google Shape;62;p4"/>
          <p:cNvSpPr/>
          <p:nvPr/>
        </p:nvSpPr>
        <p:spPr>
          <a:xfrm>
            <a:off x="274320" y="2706624"/>
            <a:ext cx="2011680" cy="347472"/>
          </a:xfrm>
          <a:prstGeom prst="rect">
            <a:avLst/>
          </a:prstGeom>
          <a:solidFill>
            <a:srgbClr val="061426">
              <a:alpha val="30196"/>
            </a:srgbClr>
          </a:solidFill>
          <a:ln w="12700" cap="flat" cmpd="sng">
            <a:solidFill>
              <a:srgbClr val="061426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63" name="Google Shape;63;p4"/>
          <p:cNvSpPr/>
          <p:nvPr/>
        </p:nvSpPr>
        <p:spPr>
          <a:xfrm>
            <a:off x="274320" y="2706624"/>
            <a:ext cx="2011680" cy="347472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1000"/>
              <a:buFont typeface="Arial" panose="020B0604020202020204"/>
              <a:buNone/>
            </a:pPr>
            <a:r>
              <a:rPr lang="en-US" sz="1000" b="1" i="0" u="none" strike="noStrike" cap="none">
                <a:solidFill>
                  <a:srgbClr val="FFFFFF"/>
                </a:solidFill>
                <a:latin typeface="Arial" panose="020B0604020202020204"/>
                <a:ea typeface="Arial" panose="020B0604020202020204"/>
                <a:cs typeface="Arial" panose="020B0604020202020204"/>
                <a:sym typeface="Arial" panose="020B0604020202020204"/>
              </a:rPr>
              <a:t>Week 5</a:t>
            </a:r>
            <a:endParaRPr sz="1000" b="0" i="0" u="none" strike="noStrike" cap="none">
              <a:solidFill>
                <a:schemeClr val="dk1"/>
              </a:solidFill>
              <a:latin typeface="Calibri" panose="020F0502020204030204"/>
              <a:ea typeface="Calibri" panose="020F0502020204030204"/>
              <a:cs typeface="Calibri" panose="020F0502020204030204"/>
              <a:sym typeface="Calibri" panose="020F0502020204030204"/>
            </a:endParaRPr>
          </a:p>
        </p:txBody>
      </p:sp>
      <p:sp>
        <p:nvSpPr>
          <p:cNvPr id="64" name="Google Shape;64;p4"/>
          <p:cNvSpPr/>
          <p:nvPr/>
        </p:nvSpPr>
        <p:spPr>
          <a:xfrm>
            <a:off x="347472" y="3090672"/>
            <a:ext cx="1865376" cy="109728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1300"/>
              <a:buFont typeface="Arial" panose="020B0604020202020204"/>
              <a:buNone/>
            </a:pPr>
            <a:r>
              <a:rPr lang="en-US" sz="1300" b="1" i="0" u="none" strike="noStrike" cap="none" dirty="0">
                <a:solidFill>
                  <a:srgbClr val="FFFFFF"/>
                </a:solidFill>
                <a:latin typeface="Arial" panose="020B0604020202020204"/>
                <a:ea typeface="Arial" panose="020B0604020202020204"/>
                <a:cs typeface="Arial" panose="020B0604020202020204"/>
                <a:sym typeface="Arial" panose="020B0604020202020204"/>
              </a:rPr>
              <a:t>Boundary Setting</a:t>
            </a:r>
            <a:endParaRPr sz="1300" b="0" i="0" u="none" strike="noStrike" cap="none" dirty="0">
              <a:solidFill>
                <a:schemeClr val="dk1"/>
              </a:solidFill>
              <a:latin typeface="Calibri" panose="020F0502020204030204"/>
              <a:ea typeface="Calibri" panose="020F0502020204030204"/>
              <a:cs typeface="Calibri" panose="020F0502020204030204"/>
              <a:sym typeface="Calibri" panose="020F0502020204030204"/>
            </a:endParaRPr>
          </a:p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1300"/>
              <a:buFont typeface="Arial" panose="020B0604020202020204"/>
              <a:buNone/>
            </a:pPr>
            <a:r>
              <a:rPr lang="en-US" sz="1300" b="1" i="0" u="none" strike="noStrike" cap="none" dirty="0">
                <a:solidFill>
                  <a:srgbClr val="FFFFFF"/>
                </a:solidFill>
                <a:latin typeface="Arial" panose="020B0604020202020204"/>
                <a:ea typeface="Arial" panose="020B0604020202020204"/>
                <a:cs typeface="Arial" panose="020B0604020202020204"/>
                <a:sym typeface="Arial" panose="020B0604020202020204"/>
              </a:rPr>
              <a:t>at Work</a:t>
            </a:r>
            <a:endParaRPr sz="1300" b="0" i="0" u="none" strike="noStrike" cap="none" dirty="0">
              <a:solidFill>
                <a:schemeClr val="dk1"/>
              </a:solidFill>
              <a:latin typeface="Calibri" panose="020F0502020204030204"/>
              <a:ea typeface="Calibri" panose="020F0502020204030204"/>
              <a:cs typeface="Calibri" panose="020F0502020204030204"/>
              <a:sym typeface="Calibri" panose="020F0502020204030204"/>
            </a:endParaRPr>
          </a:p>
        </p:txBody>
      </p:sp>
      <p:sp>
        <p:nvSpPr>
          <p:cNvPr id="65" name="Google Shape;65;p4"/>
          <p:cNvSpPr/>
          <p:nvPr/>
        </p:nvSpPr>
        <p:spPr>
          <a:xfrm>
            <a:off x="2450592" y="2706624"/>
            <a:ext cx="2011680" cy="1536192"/>
          </a:xfrm>
          <a:prstGeom prst="rect">
            <a:avLst/>
          </a:prstGeom>
          <a:solidFill>
            <a:srgbClr val="00A88D"/>
          </a:solidFill>
          <a:ln w="12700" cap="flat" cmpd="sng">
            <a:solidFill>
              <a:srgbClr val="00A88D"/>
            </a:solidFill>
            <a:prstDash val="solid"/>
            <a:round/>
            <a:headEnd type="none" w="sm" len="sm"/>
            <a:tailEnd type="none" w="sm" len="sm"/>
          </a:ln>
          <a:effectLst>
            <a:outerShdw blurRad="101600" dist="38100" dir="8100000" algn="bl" rotWithShape="0">
              <a:srgbClr val="000000">
                <a:alpha val="18039"/>
              </a:srgbClr>
            </a:outerShdw>
          </a:effectLst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66" name="Google Shape;66;p4"/>
          <p:cNvSpPr/>
          <p:nvPr/>
        </p:nvSpPr>
        <p:spPr>
          <a:xfrm>
            <a:off x="2450592" y="2706624"/>
            <a:ext cx="2011680" cy="347472"/>
          </a:xfrm>
          <a:prstGeom prst="rect">
            <a:avLst/>
          </a:prstGeom>
          <a:solidFill>
            <a:srgbClr val="061426">
              <a:alpha val="30196"/>
            </a:srgbClr>
          </a:solidFill>
          <a:ln w="12700" cap="flat" cmpd="sng">
            <a:solidFill>
              <a:srgbClr val="061426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67" name="Google Shape;67;p4"/>
          <p:cNvSpPr/>
          <p:nvPr/>
        </p:nvSpPr>
        <p:spPr>
          <a:xfrm>
            <a:off x="2450592" y="2706624"/>
            <a:ext cx="2011680" cy="347472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1000"/>
              <a:buFont typeface="Arial" panose="020B0604020202020204"/>
              <a:buNone/>
            </a:pPr>
            <a:r>
              <a:rPr lang="en-US" sz="1000" b="1" i="0" u="none" strike="noStrike" cap="none">
                <a:solidFill>
                  <a:srgbClr val="FFFFFF"/>
                </a:solidFill>
                <a:latin typeface="Arial" panose="020B0604020202020204"/>
                <a:ea typeface="Arial" panose="020B0604020202020204"/>
                <a:cs typeface="Arial" panose="020B0604020202020204"/>
                <a:sym typeface="Arial" panose="020B0604020202020204"/>
              </a:rPr>
              <a:t>Week 6</a:t>
            </a:r>
            <a:endParaRPr sz="1000" b="0" i="0" u="none" strike="noStrike" cap="none">
              <a:solidFill>
                <a:schemeClr val="dk1"/>
              </a:solidFill>
              <a:latin typeface="Calibri" panose="020F0502020204030204"/>
              <a:ea typeface="Calibri" panose="020F0502020204030204"/>
              <a:cs typeface="Calibri" panose="020F0502020204030204"/>
              <a:sym typeface="Calibri" panose="020F0502020204030204"/>
            </a:endParaRPr>
          </a:p>
        </p:txBody>
      </p:sp>
      <p:sp>
        <p:nvSpPr>
          <p:cNvPr id="68" name="Google Shape;68;p4"/>
          <p:cNvSpPr/>
          <p:nvPr/>
        </p:nvSpPr>
        <p:spPr>
          <a:xfrm>
            <a:off x="2523744" y="3090672"/>
            <a:ext cx="1865376" cy="109728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1300"/>
              <a:buFont typeface="Arial" panose="020B0604020202020204"/>
              <a:buNone/>
            </a:pPr>
            <a:r>
              <a:rPr lang="en-US" sz="1300" b="1" i="0" u="none" strike="noStrike" cap="none">
                <a:solidFill>
                  <a:srgbClr val="FFFFFF"/>
                </a:solidFill>
                <a:latin typeface="Arial" panose="020B0604020202020204"/>
                <a:ea typeface="Arial" panose="020B0604020202020204"/>
                <a:cs typeface="Arial" panose="020B0604020202020204"/>
                <a:sym typeface="Arial" panose="020B0604020202020204"/>
              </a:rPr>
              <a:t>Social Media</a:t>
            </a:r>
            <a:endParaRPr sz="1300" b="0" i="0" u="none" strike="noStrike" cap="none">
              <a:solidFill>
                <a:schemeClr val="dk1"/>
              </a:solidFill>
              <a:latin typeface="Calibri" panose="020F0502020204030204"/>
              <a:ea typeface="Calibri" panose="020F0502020204030204"/>
              <a:cs typeface="Calibri" panose="020F0502020204030204"/>
              <a:sym typeface="Calibri" panose="020F0502020204030204"/>
            </a:endParaRPr>
          </a:p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1300"/>
              <a:buFont typeface="Arial" panose="020B0604020202020204"/>
              <a:buNone/>
            </a:pPr>
            <a:r>
              <a:rPr lang="en-US" sz="1300" b="1" i="0" u="none" strike="noStrike" cap="none">
                <a:solidFill>
                  <a:srgbClr val="FFFFFF"/>
                </a:solidFill>
                <a:latin typeface="Arial" panose="020B0604020202020204"/>
                <a:ea typeface="Arial" panose="020B0604020202020204"/>
                <a:cs typeface="Arial" panose="020B0604020202020204"/>
                <a:sym typeface="Arial" panose="020B0604020202020204"/>
              </a:rPr>
              <a:t>Detox Trial</a:t>
            </a:r>
            <a:endParaRPr sz="1300" b="0" i="0" u="none" strike="noStrike" cap="none">
              <a:solidFill>
                <a:schemeClr val="dk1"/>
              </a:solidFill>
              <a:latin typeface="Calibri" panose="020F0502020204030204"/>
              <a:ea typeface="Calibri" panose="020F0502020204030204"/>
              <a:cs typeface="Calibri" panose="020F0502020204030204"/>
              <a:sym typeface="Calibri" panose="020F0502020204030204"/>
            </a:endParaRPr>
          </a:p>
        </p:txBody>
      </p:sp>
      <p:sp>
        <p:nvSpPr>
          <p:cNvPr id="69" name="Google Shape;69;p4"/>
          <p:cNvSpPr/>
          <p:nvPr/>
        </p:nvSpPr>
        <p:spPr>
          <a:xfrm>
            <a:off x="4626864" y="2706624"/>
            <a:ext cx="2011680" cy="1536192"/>
          </a:xfrm>
          <a:prstGeom prst="rect">
            <a:avLst/>
          </a:prstGeom>
          <a:solidFill>
            <a:srgbClr val="00C9A7"/>
          </a:solidFill>
          <a:ln w="12700" cap="flat" cmpd="sng">
            <a:solidFill>
              <a:srgbClr val="00C9A7"/>
            </a:solidFill>
            <a:prstDash val="solid"/>
            <a:round/>
            <a:headEnd type="none" w="sm" len="sm"/>
            <a:tailEnd type="none" w="sm" len="sm"/>
          </a:ln>
          <a:effectLst>
            <a:outerShdw blurRad="101600" dist="38100" dir="8100000" algn="bl" rotWithShape="0">
              <a:srgbClr val="000000">
                <a:alpha val="18039"/>
              </a:srgbClr>
            </a:outerShdw>
          </a:effectLst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70" name="Google Shape;70;p4"/>
          <p:cNvSpPr/>
          <p:nvPr/>
        </p:nvSpPr>
        <p:spPr>
          <a:xfrm>
            <a:off x="4626864" y="2706624"/>
            <a:ext cx="2011680" cy="347472"/>
          </a:xfrm>
          <a:prstGeom prst="rect">
            <a:avLst/>
          </a:prstGeom>
          <a:solidFill>
            <a:srgbClr val="061426">
              <a:alpha val="30196"/>
            </a:srgbClr>
          </a:solidFill>
          <a:ln w="12700" cap="flat" cmpd="sng">
            <a:solidFill>
              <a:srgbClr val="061426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71" name="Google Shape;71;p4"/>
          <p:cNvSpPr/>
          <p:nvPr/>
        </p:nvSpPr>
        <p:spPr>
          <a:xfrm>
            <a:off x="4626864" y="2706624"/>
            <a:ext cx="2011680" cy="347472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1000"/>
              <a:buFont typeface="Arial" panose="020B0604020202020204"/>
              <a:buNone/>
            </a:pPr>
            <a:r>
              <a:rPr lang="en-US" sz="1000" b="1" i="0" u="none" strike="noStrike" cap="none">
                <a:solidFill>
                  <a:srgbClr val="FFFFFF"/>
                </a:solidFill>
                <a:latin typeface="Arial" panose="020B0604020202020204"/>
                <a:ea typeface="Arial" panose="020B0604020202020204"/>
                <a:cs typeface="Arial" panose="020B0604020202020204"/>
                <a:sym typeface="Arial" panose="020B0604020202020204"/>
              </a:rPr>
              <a:t>Week 7</a:t>
            </a:r>
            <a:endParaRPr sz="1000" b="0" i="0" u="none" strike="noStrike" cap="none">
              <a:solidFill>
                <a:schemeClr val="dk1"/>
              </a:solidFill>
              <a:latin typeface="Calibri" panose="020F0502020204030204"/>
              <a:ea typeface="Calibri" panose="020F0502020204030204"/>
              <a:cs typeface="Calibri" panose="020F0502020204030204"/>
              <a:sym typeface="Calibri" panose="020F0502020204030204"/>
            </a:endParaRPr>
          </a:p>
        </p:txBody>
      </p:sp>
      <p:sp>
        <p:nvSpPr>
          <p:cNvPr id="72" name="Google Shape;72;p4"/>
          <p:cNvSpPr/>
          <p:nvPr/>
        </p:nvSpPr>
        <p:spPr>
          <a:xfrm>
            <a:off x="4700016" y="3090672"/>
            <a:ext cx="1865376" cy="109728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1300"/>
              <a:buFont typeface="Arial" panose="020B0604020202020204"/>
              <a:buNone/>
            </a:pPr>
            <a:r>
              <a:rPr lang="en-US" sz="1300" b="1" i="0" u="none" strike="noStrike" cap="none">
                <a:solidFill>
                  <a:srgbClr val="FFFFFF"/>
                </a:solidFill>
                <a:latin typeface="Arial" panose="020B0604020202020204"/>
                <a:ea typeface="Arial" panose="020B0604020202020204"/>
                <a:cs typeface="Arial" panose="020B0604020202020204"/>
                <a:sym typeface="Arial" panose="020B0604020202020204"/>
              </a:rPr>
              <a:t>Offline</a:t>
            </a:r>
            <a:endParaRPr sz="1300" b="0" i="0" u="none" strike="noStrike" cap="none">
              <a:solidFill>
                <a:schemeClr val="dk1"/>
              </a:solidFill>
              <a:latin typeface="Calibri" panose="020F0502020204030204"/>
              <a:ea typeface="Calibri" panose="020F0502020204030204"/>
              <a:cs typeface="Calibri" panose="020F0502020204030204"/>
              <a:sym typeface="Calibri" panose="020F0502020204030204"/>
            </a:endParaRPr>
          </a:p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1300"/>
              <a:buFont typeface="Arial" panose="020B0604020202020204"/>
              <a:buNone/>
            </a:pPr>
            <a:r>
              <a:rPr lang="en-US" sz="1300" b="1" i="0" u="none" strike="noStrike" cap="none">
                <a:solidFill>
                  <a:srgbClr val="FFFFFF"/>
                </a:solidFill>
                <a:latin typeface="Arial" panose="020B0604020202020204"/>
                <a:ea typeface="Arial" panose="020B0604020202020204"/>
                <a:cs typeface="Arial" panose="020B0604020202020204"/>
                <a:sym typeface="Arial" panose="020B0604020202020204"/>
              </a:rPr>
              <a:t>Activities</a:t>
            </a:r>
            <a:endParaRPr sz="1300" b="0" i="0" u="none" strike="noStrike" cap="none">
              <a:solidFill>
                <a:schemeClr val="dk1"/>
              </a:solidFill>
              <a:latin typeface="Calibri" panose="020F0502020204030204"/>
              <a:ea typeface="Calibri" panose="020F0502020204030204"/>
              <a:cs typeface="Calibri" panose="020F0502020204030204"/>
              <a:sym typeface="Calibri" panose="020F0502020204030204"/>
            </a:endParaRPr>
          </a:p>
        </p:txBody>
      </p:sp>
      <p:sp>
        <p:nvSpPr>
          <p:cNvPr id="73" name="Google Shape;73;p4"/>
          <p:cNvSpPr/>
          <p:nvPr/>
        </p:nvSpPr>
        <p:spPr>
          <a:xfrm>
            <a:off x="6803136" y="2706624"/>
            <a:ext cx="2011680" cy="1536192"/>
          </a:xfrm>
          <a:prstGeom prst="rect">
            <a:avLst/>
          </a:prstGeom>
          <a:solidFill>
            <a:srgbClr val="FFD166"/>
          </a:solidFill>
          <a:ln w="12700" cap="flat" cmpd="sng">
            <a:solidFill>
              <a:srgbClr val="FFD166"/>
            </a:solidFill>
            <a:prstDash val="solid"/>
            <a:round/>
            <a:headEnd type="none" w="sm" len="sm"/>
            <a:tailEnd type="none" w="sm" len="sm"/>
          </a:ln>
          <a:effectLst>
            <a:outerShdw blurRad="101600" dist="38100" dir="8100000" algn="bl" rotWithShape="0">
              <a:srgbClr val="000000">
                <a:alpha val="18039"/>
              </a:srgbClr>
            </a:outerShdw>
          </a:effectLst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74" name="Google Shape;74;p4"/>
          <p:cNvSpPr/>
          <p:nvPr/>
        </p:nvSpPr>
        <p:spPr>
          <a:xfrm>
            <a:off x="6803136" y="2706624"/>
            <a:ext cx="2011680" cy="347472"/>
          </a:xfrm>
          <a:prstGeom prst="rect">
            <a:avLst/>
          </a:prstGeom>
          <a:solidFill>
            <a:srgbClr val="061426">
              <a:alpha val="30196"/>
            </a:srgbClr>
          </a:solidFill>
          <a:ln w="12700" cap="flat" cmpd="sng">
            <a:solidFill>
              <a:srgbClr val="061426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75" name="Google Shape;75;p4"/>
          <p:cNvSpPr/>
          <p:nvPr/>
        </p:nvSpPr>
        <p:spPr>
          <a:xfrm>
            <a:off x="6803136" y="2706624"/>
            <a:ext cx="2011680" cy="347472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1000"/>
              <a:buFont typeface="Arial" panose="020B0604020202020204"/>
              <a:buNone/>
            </a:pPr>
            <a:r>
              <a:rPr lang="en-US" sz="1000" b="1" i="0" u="none" strike="noStrike" cap="none">
                <a:solidFill>
                  <a:srgbClr val="FFFFFF"/>
                </a:solidFill>
                <a:latin typeface="Arial" panose="020B0604020202020204"/>
                <a:ea typeface="Arial" panose="020B0604020202020204"/>
                <a:cs typeface="Arial" panose="020B0604020202020204"/>
                <a:sym typeface="Arial" panose="020B0604020202020204"/>
              </a:rPr>
              <a:t>Week 8</a:t>
            </a:r>
            <a:endParaRPr sz="1000" b="0" i="0" u="none" strike="noStrike" cap="none">
              <a:solidFill>
                <a:schemeClr val="dk1"/>
              </a:solidFill>
              <a:latin typeface="Calibri" panose="020F0502020204030204"/>
              <a:ea typeface="Calibri" panose="020F0502020204030204"/>
              <a:cs typeface="Calibri" panose="020F0502020204030204"/>
              <a:sym typeface="Calibri" panose="020F0502020204030204"/>
            </a:endParaRPr>
          </a:p>
        </p:txBody>
      </p:sp>
      <p:sp>
        <p:nvSpPr>
          <p:cNvPr id="76" name="Google Shape;76;p4"/>
          <p:cNvSpPr/>
          <p:nvPr/>
        </p:nvSpPr>
        <p:spPr>
          <a:xfrm>
            <a:off x="6876288" y="3090672"/>
            <a:ext cx="1865376" cy="109728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1300"/>
              <a:buFont typeface="Arial" panose="020B0604020202020204"/>
              <a:buNone/>
            </a:pPr>
            <a:r>
              <a:rPr lang="en-US" sz="1300" b="1" i="0" u="none" strike="noStrike" cap="none">
                <a:solidFill>
                  <a:srgbClr val="FFFFFF"/>
                </a:solidFill>
                <a:latin typeface="Arial" panose="020B0604020202020204"/>
                <a:ea typeface="Arial" panose="020B0604020202020204"/>
                <a:cs typeface="Arial" panose="020B0604020202020204"/>
                <a:sym typeface="Arial" panose="020B0604020202020204"/>
              </a:rPr>
              <a:t>Review &amp;</a:t>
            </a:r>
            <a:endParaRPr sz="1300" b="0" i="0" u="none" strike="noStrike" cap="none">
              <a:solidFill>
                <a:schemeClr val="dk1"/>
              </a:solidFill>
              <a:latin typeface="Calibri" panose="020F0502020204030204"/>
              <a:ea typeface="Calibri" panose="020F0502020204030204"/>
              <a:cs typeface="Calibri" panose="020F0502020204030204"/>
              <a:sym typeface="Calibri" panose="020F0502020204030204"/>
            </a:endParaRPr>
          </a:p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1300"/>
              <a:buFont typeface="Arial" panose="020B0604020202020204"/>
              <a:buNone/>
            </a:pPr>
            <a:r>
              <a:rPr lang="en-US" sz="1300" b="1" i="0" u="none" strike="noStrike" cap="none">
                <a:solidFill>
                  <a:srgbClr val="FFFFFF"/>
                </a:solidFill>
                <a:latin typeface="Arial" panose="020B0604020202020204"/>
                <a:ea typeface="Arial" panose="020B0604020202020204"/>
                <a:cs typeface="Arial" panose="020B0604020202020204"/>
                <a:sym typeface="Arial" panose="020B0604020202020204"/>
              </a:rPr>
              <a:t>Commitment Plan</a:t>
            </a:r>
            <a:endParaRPr sz="1300" b="0" i="0" u="none" strike="noStrike" cap="none">
              <a:solidFill>
                <a:schemeClr val="dk1"/>
              </a:solidFill>
              <a:latin typeface="Calibri" panose="020F0502020204030204"/>
              <a:ea typeface="Calibri" panose="020F0502020204030204"/>
              <a:cs typeface="Calibri" panose="020F0502020204030204"/>
              <a:sym typeface="Calibri" panose="020F0502020204030204"/>
            </a:endParaRPr>
          </a:p>
        </p:txBody>
      </p:sp>
      <p:sp>
        <p:nvSpPr>
          <p:cNvPr id="77" name="Google Shape;77;p4"/>
          <p:cNvSpPr/>
          <p:nvPr/>
        </p:nvSpPr>
        <p:spPr>
          <a:xfrm>
            <a:off x="274320" y="4480560"/>
            <a:ext cx="8595360" cy="347472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Clr>
                <a:srgbClr val="4A6278"/>
              </a:buClr>
              <a:buSzPts val="1200"/>
              <a:buFont typeface="Arial" panose="020B0604020202020204"/>
              <a:buNone/>
            </a:pPr>
            <a:r>
              <a:rPr lang="en-US" sz="1200" b="0" i="1" u="none" strike="noStrike" cap="none">
                <a:solidFill>
                  <a:srgbClr val="4A6278"/>
                </a:solidFill>
                <a:latin typeface="Arial" panose="020B0604020202020204"/>
                <a:ea typeface="Arial" panose="020B0604020202020204"/>
                <a:cs typeface="Arial" panose="020B0604020202020204"/>
                <a:sym typeface="Arial" panose="020B0604020202020204"/>
              </a:rPr>
              <a:t>Delivered via community centres, online platforms, and employer wellness portals across the local area.</a:t>
            </a:r>
            <a:endParaRPr sz="1200" b="0" i="0" u="none" strike="noStrike" cap="none">
              <a:solidFill>
                <a:schemeClr val="dk1"/>
              </a:solidFill>
              <a:latin typeface="Calibri" panose="020F0502020204030204"/>
              <a:ea typeface="Calibri" panose="020F0502020204030204"/>
              <a:cs typeface="Calibri" panose="020F0502020204030204"/>
              <a:sym typeface="Calibri" panose="020F0502020204030204"/>
            </a:endParaRP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0F8FF"/>
        </a:solidFill>
        <a:effectLst/>
      </p:bgPr>
    </p:bg>
    <p:spTree>
      <p:nvGrpSpPr>
        <p:cNvPr id="1" name="Shape 8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3" name="Google Shape;83;p5"/>
          <p:cNvSpPr/>
          <p:nvPr/>
        </p:nvSpPr>
        <p:spPr>
          <a:xfrm>
            <a:off x="0" y="0"/>
            <a:ext cx="9144000" cy="640080"/>
          </a:xfrm>
          <a:prstGeom prst="rect">
            <a:avLst/>
          </a:prstGeom>
          <a:solidFill>
            <a:srgbClr val="0B1F33"/>
          </a:solidFill>
          <a:ln w="12700" cap="flat" cmpd="sng">
            <a:solidFill>
              <a:srgbClr val="0B1F33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84" name="Google Shape;84;p5"/>
          <p:cNvSpPr/>
          <p:nvPr/>
        </p:nvSpPr>
        <p:spPr>
          <a:xfrm>
            <a:off x="0" y="0"/>
            <a:ext cx="164592" cy="5143500"/>
          </a:xfrm>
          <a:prstGeom prst="rect">
            <a:avLst/>
          </a:prstGeom>
          <a:solidFill>
            <a:srgbClr val="00C9A7"/>
          </a:solidFill>
          <a:ln w="12700" cap="flat" cmpd="sng">
            <a:solidFill>
              <a:srgbClr val="00C9A7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85" name="Google Shape;85;p5"/>
          <p:cNvSpPr/>
          <p:nvPr/>
        </p:nvSpPr>
        <p:spPr>
          <a:xfrm>
            <a:off x="0" y="0"/>
            <a:ext cx="9144000" cy="54864"/>
          </a:xfrm>
          <a:prstGeom prst="rect">
            <a:avLst/>
          </a:prstGeom>
          <a:solidFill>
            <a:srgbClr val="00C9A7"/>
          </a:solidFill>
          <a:ln w="12700" cap="flat" cmpd="sng">
            <a:solidFill>
              <a:srgbClr val="00C9A7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86" name="Google Shape;86;p5"/>
          <p:cNvSpPr/>
          <p:nvPr/>
        </p:nvSpPr>
        <p:spPr>
          <a:xfrm>
            <a:off x="320040" y="0"/>
            <a:ext cx="8503920" cy="64008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ctr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2000"/>
              <a:buFont typeface="Arial" panose="020B0604020202020204"/>
              <a:buNone/>
            </a:pPr>
            <a:r>
              <a:rPr lang="en-US" sz="2000" b="1" i="0" u="none" strike="noStrike" cap="none">
                <a:solidFill>
                  <a:srgbClr val="FFFFFF"/>
                </a:solidFill>
                <a:latin typeface="Arial" panose="020B0604020202020204"/>
                <a:ea typeface="Arial" panose="020B0604020202020204"/>
                <a:cs typeface="Arial" panose="020B0604020202020204"/>
                <a:sym typeface="Arial" panose="020B0604020202020204"/>
              </a:rPr>
              <a:t>Task 1: Rationale</a:t>
            </a:r>
            <a:endParaRPr sz="2000" b="0" i="0" u="none" strike="noStrike" cap="none">
              <a:solidFill>
                <a:schemeClr val="dk1"/>
              </a:solidFill>
              <a:latin typeface="Calibri" panose="020F0502020204030204"/>
              <a:ea typeface="Calibri" panose="020F0502020204030204"/>
              <a:cs typeface="Calibri" panose="020F0502020204030204"/>
              <a:sym typeface="Calibri" panose="020F0502020204030204"/>
            </a:endParaRPr>
          </a:p>
        </p:txBody>
      </p:sp>
      <p:sp>
        <p:nvSpPr>
          <p:cNvPr id="87" name="Google Shape;87;p5"/>
          <p:cNvSpPr/>
          <p:nvPr/>
        </p:nvSpPr>
        <p:spPr>
          <a:xfrm>
            <a:off x="320040" y="621792"/>
            <a:ext cx="8503920" cy="292608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ctr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Clr>
                <a:srgbClr val="4FC3F7"/>
              </a:buClr>
              <a:buSzPts val="1100"/>
              <a:buFont typeface="Arial" panose="020B0604020202020204"/>
              <a:buNone/>
            </a:pPr>
            <a:r>
              <a:rPr lang="en-US" sz="1100" b="0" i="1" u="none" strike="noStrike" cap="none">
                <a:solidFill>
                  <a:srgbClr val="4FC3F7"/>
                </a:solidFill>
                <a:latin typeface="Arial" panose="020B0604020202020204"/>
                <a:ea typeface="Arial" panose="020B0604020202020204"/>
                <a:cs typeface="Arial" panose="020B0604020202020204"/>
                <a:sym typeface="Arial" panose="020B0604020202020204"/>
              </a:rPr>
              <a:t>Why Digital Technology Consumption Matters for Adults Aged 25–40</a:t>
            </a:r>
            <a:endParaRPr sz="1100" b="0" i="0" u="none" strike="noStrike" cap="none">
              <a:solidFill>
                <a:schemeClr val="dk1"/>
              </a:solidFill>
              <a:latin typeface="Calibri" panose="020F0502020204030204"/>
              <a:ea typeface="Calibri" panose="020F0502020204030204"/>
              <a:cs typeface="Calibri" panose="020F0502020204030204"/>
              <a:sym typeface="Calibri" panose="020F0502020204030204"/>
            </a:endParaRPr>
          </a:p>
        </p:txBody>
      </p:sp>
      <p:sp>
        <p:nvSpPr>
          <p:cNvPr id="88" name="Google Shape;88;p5"/>
          <p:cNvSpPr/>
          <p:nvPr/>
        </p:nvSpPr>
        <p:spPr>
          <a:xfrm>
            <a:off x="0" y="4901184"/>
            <a:ext cx="9144000" cy="242316"/>
          </a:xfrm>
          <a:prstGeom prst="rect">
            <a:avLst/>
          </a:prstGeom>
          <a:solidFill>
            <a:srgbClr val="07111E"/>
          </a:solidFill>
          <a:ln w="12700" cap="flat" cmpd="sng">
            <a:solidFill>
              <a:srgbClr val="07111E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89" name="Google Shape;89;p5"/>
          <p:cNvSpPr/>
          <p:nvPr/>
        </p:nvSpPr>
        <p:spPr>
          <a:xfrm>
            <a:off x="274320" y="4901184"/>
            <a:ext cx="8595360" cy="242316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ctr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Clr>
                <a:srgbClr val="7AAFC4"/>
              </a:buClr>
              <a:buSzPts val="800"/>
              <a:buFont typeface="Arial" panose="020B0604020202020204"/>
              <a:buNone/>
            </a:pPr>
            <a:r>
              <a:rPr lang="en-US" sz="800" b="0" i="0" u="none" strike="noStrike" cap="none">
                <a:solidFill>
                  <a:srgbClr val="7AAFC4"/>
                </a:solidFill>
                <a:latin typeface="Arial" panose="020B0604020202020204"/>
                <a:ea typeface="Arial" panose="020B0604020202020204"/>
                <a:cs typeface="Arial" panose="020B0604020202020204"/>
                <a:sym typeface="Arial" panose="020B0604020202020204"/>
              </a:rPr>
              <a:t>LCHS7000 | Social Epidemiology and Public Health Development | Digital Detox Campaign</a:t>
            </a:r>
            <a:endParaRPr sz="800" b="0" i="0" u="none" strike="noStrike" cap="none">
              <a:solidFill>
                <a:schemeClr val="dk1"/>
              </a:solidFill>
              <a:latin typeface="Calibri" panose="020F0502020204030204"/>
              <a:ea typeface="Calibri" panose="020F0502020204030204"/>
              <a:cs typeface="Calibri" panose="020F0502020204030204"/>
              <a:sym typeface="Calibri" panose="020F0502020204030204"/>
            </a:endParaRPr>
          </a:p>
        </p:txBody>
      </p:sp>
      <p:sp>
        <p:nvSpPr>
          <p:cNvPr id="90" name="Google Shape;90;p5"/>
          <p:cNvSpPr/>
          <p:nvPr/>
        </p:nvSpPr>
        <p:spPr>
          <a:xfrm>
            <a:off x="256032" y="987552"/>
            <a:ext cx="2560320" cy="1280160"/>
          </a:xfrm>
          <a:prstGeom prst="rect">
            <a:avLst/>
          </a:prstGeom>
          <a:solidFill>
            <a:srgbClr val="0A7EA4"/>
          </a:solidFill>
          <a:ln w="12700" cap="flat" cmpd="sng">
            <a:solidFill>
              <a:srgbClr val="0A7EA4"/>
            </a:solidFill>
            <a:prstDash val="solid"/>
            <a:round/>
            <a:headEnd type="none" w="sm" len="sm"/>
            <a:tailEnd type="none" w="sm" len="sm"/>
          </a:ln>
          <a:effectLst>
            <a:outerShdw blurRad="101600" dist="38100" dir="8100000" algn="bl" rotWithShape="0">
              <a:srgbClr val="000000">
                <a:alpha val="18039"/>
              </a:srgbClr>
            </a:outerShdw>
          </a:effectLst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91" name="Google Shape;91;p5"/>
          <p:cNvSpPr/>
          <p:nvPr/>
        </p:nvSpPr>
        <p:spPr>
          <a:xfrm>
            <a:off x="256032" y="1060704"/>
            <a:ext cx="2560320" cy="704088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b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3400"/>
              <a:buFont typeface="Arial" panose="020B0604020202020204"/>
              <a:buNone/>
            </a:pPr>
            <a:r>
              <a:rPr lang="en-US" sz="3400" b="1" i="0" u="none" strike="noStrike" cap="none">
                <a:solidFill>
                  <a:srgbClr val="FFFFFF"/>
                </a:solidFill>
                <a:latin typeface="Arial" panose="020B0604020202020204"/>
                <a:ea typeface="Arial" panose="020B0604020202020204"/>
                <a:cs typeface="Arial" panose="020B0604020202020204"/>
                <a:sym typeface="Arial" panose="020B0604020202020204"/>
              </a:rPr>
              <a:t>7.5 hrs</a:t>
            </a:r>
            <a:endParaRPr sz="3400" b="0" i="0" u="none" strike="noStrike" cap="none">
              <a:solidFill>
                <a:schemeClr val="dk1"/>
              </a:solidFill>
              <a:latin typeface="Calibri" panose="020F0502020204030204"/>
              <a:ea typeface="Calibri" panose="020F0502020204030204"/>
              <a:cs typeface="Calibri" panose="020F0502020204030204"/>
              <a:sym typeface="Calibri" panose="020F0502020204030204"/>
            </a:endParaRPr>
          </a:p>
        </p:txBody>
      </p:sp>
      <p:sp>
        <p:nvSpPr>
          <p:cNvPr id="92" name="Google Shape;92;p5"/>
          <p:cNvSpPr/>
          <p:nvPr/>
        </p:nvSpPr>
        <p:spPr>
          <a:xfrm>
            <a:off x="310896" y="1755648"/>
            <a:ext cx="2450592" cy="486461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Clr>
                <a:srgbClr val="D0E8F2"/>
              </a:buClr>
              <a:buSzPts val="1050"/>
              <a:buFont typeface="Arial" panose="020B0604020202020204"/>
              <a:buNone/>
            </a:pPr>
            <a:r>
              <a:rPr lang="en-US" sz="1050" b="0" i="0" u="none" strike="noStrike" cap="none">
                <a:solidFill>
                  <a:srgbClr val="D0E8F2"/>
                </a:solidFill>
                <a:latin typeface="Arial" panose="020B0604020202020204"/>
                <a:ea typeface="Arial" panose="020B0604020202020204"/>
                <a:cs typeface="Arial" panose="020B0604020202020204"/>
                <a:sym typeface="Arial" panose="020B0604020202020204"/>
              </a:rPr>
              <a:t>avg. daily screen time — UK adults</a:t>
            </a:r>
            <a:endParaRPr sz="1050" b="0" i="0" u="none" strike="noStrike" cap="none">
              <a:solidFill>
                <a:schemeClr val="dk1"/>
              </a:solidFill>
              <a:latin typeface="Calibri" panose="020F0502020204030204"/>
              <a:ea typeface="Calibri" panose="020F0502020204030204"/>
              <a:cs typeface="Calibri" panose="020F0502020204030204"/>
              <a:sym typeface="Calibri" panose="020F0502020204030204"/>
            </a:endParaRPr>
          </a:p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Clr>
                <a:srgbClr val="D0E8F2"/>
              </a:buClr>
              <a:buSzPts val="1050"/>
              <a:buFont typeface="Arial" panose="020B0604020202020204"/>
              <a:buNone/>
            </a:pPr>
            <a:r>
              <a:rPr lang="en-US" sz="1050" b="0" i="0" u="none" strike="noStrike" cap="none">
                <a:solidFill>
                  <a:srgbClr val="D0E8F2"/>
                </a:solidFill>
                <a:latin typeface="Arial" panose="020B0604020202020204"/>
                <a:ea typeface="Arial" panose="020B0604020202020204"/>
                <a:cs typeface="Arial" panose="020B0604020202020204"/>
                <a:sym typeface="Arial" panose="020B0604020202020204"/>
              </a:rPr>
              <a:t>(Sweney, 2025)</a:t>
            </a:r>
            <a:endParaRPr sz="1050" b="0" i="0" u="none" strike="noStrike" cap="none">
              <a:solidFill>
                <a:schemeClr val="dk1"/>
              </a:solidFill>
              <a:latin typeface="Calibri" panose="020F0502020204030204"/>
              <a:ea typeface="Calibri" panose="020F0502020204030204"/>
              <a:cs typeface="Calibri" panose="020F0502020204030204"/>
              <a:sym typeface="Calibri" panose="020F0502020204030204"/>
            </a:endParaRPr>
          </a:p>
        </p:txBody>
      </p:sp>
      <p:sp>
        <p:nvSpPr>
          <p:cNvPr id="93" name="Google Shape;93;p5"/>
          <p:cNvSpPr/>
          <p:nvPr/>
        </p:nvSpPr>
        <p:spPr>
          <a:xfrm>
            <a:off x="3035808" y="987552"/>
            <a:ext cx="2560320" cy="1280160"/>
          </a:xfrm>
          <a:prstGeom prst="rect">
            <a:avLst/>
          </a:prstGeom>
          <a:solidFill>
            <a:srgbClr val="0969A2"/>
          </a:solidFill>
          <a:ln w="12700" cap="flat" cmpd="sng">
            <a:solidFill>
              <a:srgbClr val="0969A2"/>
            </a:solidFill>
            <a:prstDash val="solid"/>
            <a:round/>
            <a:headEnd type="none" w="sm" len="sm"/>
            <a:tailEnd type="none" w="sm" len="sm"/>
          </a:ln>
          <a:effectLst>
            <a:outerShdw blurRad="101600" dist="38100" dir="8100000" algn="bl" rotWithShape="0">
              <a:srgbClr val="000000">
                <a:alpha val="18039"/>
              </a:srgbClr>
            </a:outerShdw>
          </a:effectLst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94" name="Google Shape;94;p5"/>
          <p:cNvSpPr/>
          <p:nvPr/>
        </p:nvSpPr>
        <p:spPr>
          <a:xfrm>
            <a:off x="3035808" y="1060704"/>
            <a:ext cx="2560320" cy="704088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b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3400"/>
              <a:buFont typeface="Arial" panose="020B0604020202020204"/>
              <a:buNone/>
            </a:pPr>
            <a:r>
              <a:rPr lang="en-US" sz="3400" b="1" i="0" u="none" strike="noStrike" cap="none">
                <a:solidFill>
                  <a:srgbClr val="FFFFFF"/>
                </a:solidFill>
                <a:latin typeface="Arial" panose="020B0604020202020204"/>
                <a:ea typeface="Arial" panose="020B0604020202020204"/>
                <a:cs typeface="Arial" panose="020B0604020202020204"/>
                <a:sym typeface="Arial" panose="020B0604020202020204"/>
              </a:rPr>
              <a:t>~50%</a:t>
            </a:r>
            <a:endParaRPr sz="3400" b="0" i="0" u="none" strike="noStrike" cap="none">
              <a:solidFill>
                <a:schemeClr val="dk1"/>
              </a:solidFill>
              <a:latin typeface="Calibri" panose="020F0502020204030204"/>
              <a:ea typeface="Calibri" panose="020F0502020204030204"/>
              <a:cs typeface="Calibri" panose="020F0502020204030204"/>
              <a:sym typeface="Calibri" panose="020F0502020204030204"/>
            </a:endParaRPr>
          </a:p>
        </p:txBody>
      </p:sp>
      <p:sp>
        <p:nvSpPr>
          <p:cNvPr id="95" name="Google Shape;95;p5"/>
          <p:cNvSpPr/>
          <p:nvPr/>
        </p:nvSpPr>
        <p:spPr>
          <a:xfrm>
            <a:off x="3090672" y="1755648"/>
            <a:ext cx="2450592" cy="486461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Clr>
                <a:srgbClr val="D0E8F2"/>
              </a:buClr>
              <a:buSzPts val="1050"/>
              <a:buFont typeface="Arial" panose="020B0604020202020204"/>
              <a:buNone/>
            </a:pPr>
            <a:r>
              <a:rPr lang="en-US" sz="1050" b="0" i="0" u="none" strike="noStrike" cap="none">
                <a:solidFill>
                  <a:srgbClr val="D0E8F2"/>
                </a:solidFill>
                <a:latin typeface="Arial" panose="020B0604020202020204"/>
                <a:ea typeface="Arial" panose="020B0604020202020204"/>
                <a:cs typeface="Arial" panose="020B0604020202020204"/>
                <a:sym typeface="Arial" panose="020B0604020202020204"/>
              </a:rPr>
              <a:t>of UK adults check phones within</a:t>
            </a:r>
            <a:endParaRPr sz="1050" b="0" i="0" u="none" strike="noStrike" cap="none">
              <a:solidFill>
                <a:schemeClr val="dk1"/>
              </a:solidFill>
              <a:latin typeface="Calibri" panose="020F0502020204030204"/>
              <a:ea typeface="Calibri" panose="020F0502020204030204"/>
              <a:cs typeface="Calibri" panose="020F0502020204030204"/>
              <a:sym typeface="Calibri" panose="020F0502020204030204"/>
            </a:endParaRPr>
          </a:p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Clr>
                <a:srgbClr val="D0E8F2"/>
              </a:buClr>
              <a:buSzPts val="1050"/>
              <a:buFont typeface="Arial" panose="020B0604020202020204"/>
              <a:buNone/>
            </a:pPr>
            <a:r>
              <a:rPr lang="en-US" sz="1050" b="0" i="0" u="none" strike="noStrike" cap="none">
                <a:solidFill>
                  <a:srgbClr val="D0E8F2"/>
                </a:solidFill>
                <a:latin typeface="Arial" panose="020B0604020202020204"/>
                <a:ea typeface="Arial" panose="020B0604020202020204"/>
                <a:cs typeface="Arial" panose="020B0604020202020204"/>
                <a:sym typeface="Arial" panose="020B0604020202020204"/>
              </a:rPr>
              <a:t>5 minutes of waking</a:t>
            </a:r>
            <a:endParaRPr sz="1050" b="0" i="0" u="none" strike="noStrike" cap="none">
              <a:solidFill>
                <a:schemeClr val="dk1"/>
              </a:solidFill>
              <a:latin typeface="Calibri" panose="020F0502020204030204"/>
              <a:ea typeface="Calibri" panose="020F0502020204030204"/>
              <a:cs typeface="Calibri" panose="020F0502020204030204"/>
              <a:sym typeface="Calibri" panose="020F0502020204030204"/>
            </a:endParaRPr>
          </a:p>
        </p:txBody>
      </p:sp>
      <p:sp>
        <p:nvSpPr>
          <p:cNvPr id="96" name="Google Shape;96;p5"/>
          <p:cNvSpPr/>
          <p:nvPr/>
        </p:nvSpPr>
        <p:spPr>
          <a:xfrm>
            <a:off x="5815584" y="987552"/>
            <a:ext cx="2560320" cy="1280160"/>
          </a:xfrm>
          <a:prstGeom prst="rect">
            <a:avLst/>
          </a:prstGeom>
          <a:solidFill>
            <a:srgbClr val="EF476F"/>
          </a:solidFill>
          <a:ln w="12700" cap="flat" cmpd="sng">
            <a:solidFill>
              <a:srgbClr val="EF476F"/>
            </a:solidFill>
            <a:prstDash val="solid"/>
            <a:round/>
            <a:headEnd type="none" w="sm" len="sm"/>
            <a:tailEnd type="none" w="sm" len="sm"/>
          </a:ln>
          <a:effectLst>
            <a:outerShdw blurRad="101600" dist="38100" dir="8100000" algn="bl" rotWithShape="0">
              <a:srgbClr val="000000">
                <a:alpha val="18039"/>
              </a:srgbClr>
            </a:outerShdw>
          </a:effectLst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97" name="Google Shape;97;p5"/>
          <p:cNvSpPr/>
          <p:nvPr/>
        </p:nvSpPr>
        <p:spPr>
          <a:xfrm>
            <a:off x="5815584" y="1060704"/>
            <a:ext cx="2560320" cy="704088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b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3400"/>
              <a:buFont typeface="Arial" panose="020B0604020202020204"/>
              <a:buNone/>
            </a:pPr>
            <a:r>
              <a:rPr lang="en-US" sz="3400" b="1" i="0" u="none" strike="noStrike" cap="none">
                <a:solidFill>
                  <a:srgbClr val="FFFFFF"/>
                </a:solidFill>
                <a:latin typeface="Arial" panose="020B0604020202020204"/>
                <a:ea typeface="Arial" panose="020B0604020202020204"/>
                <a:cs typeface="Arial" panose="020B0604020202020204"/>
                <a:sym typeface="Arial" panose="020B0604020202020204"/>
              </a:rPr>
              <a:t>1 in 3</a:t>
            </a:r>
            <a:endParaRPr sz="3400" b="0" i="0" u="none" strike="noStrike" cap="none">
              <a:solidFill>
                <a:schemeClr val="dk1"/>
              </a:solidFill>
              <a:latin typeface="Calibri" panose="020F0502020204030204"/>
              <a:ea typeface="Calibri" panose="020F0502020204030204"/>
              <a:cs typeface="Calibri" panose="020F0502020204030204"/>
              <a:sym typeface="Calibri" panose="020F0502020204030204"/>
            </a:endParaRPr>
          </a:p>
        </p:txBody>
      </p:sp>
      <p:sp>
        <p:nvSpPr>
          <p:cNvPr id="98" name="Google Shape;98;p5"/>
          <p:cNvSpPr/>
          <p:nvPr/>
        </p:nvSpPr>
        <p:spPr>
          <a:xfrm>
            <a:off x="5870448" y="1755648"/>
            <a:ext cx="2450592" cy="486461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Clr>
                <a:srgbClr val="D0E8F2"/>
              </a:buClr>
              <a:buSzPts val="1050"/>
              <a:buFont typeface="Arial" panose="020B0604020202020204"/>
              <a:buNone/>
            </a:pPr>
            <a:r>
              <a:rPr lang="en-US" sz="1050" b="0" i="0" u="none" strike="noStrike" cap="none">
                <a:solidFill>
                  <a:srgbClr val="D0E8F2"/>
                </a:solidFill>
                <a:latin typeface="Arial" panose="020B0604020202020204"/>
                <a:ea typeface="Arial" panose="020B0604020202020204"/>
                <a:cs typeface="Arial" panose="020B0604020202020204"/>
                <a:sym typeface="Arial" panose="020B0604020202020204"/>
              </a:rPr>
              <a:t>UK adults report</a:t>
            </a:r>
            <a:endParaRPr sz="1050" b="0" i="0" u="none" strike="noStrike" cap="none">
              <a:solidFill>
                <a:schemeClr val="dk1"/>
              </a:solidFill>
              <a:latin typeface="Calibri" panose="020F0502020204030204"/>
              <a:ea typeface="Calibri" panose="020F0502020204030204"/>
              <a:cs typeface="Calibri" panose="020F0502020204030204"/>
              <a:sym typeface="Calibri" panose="020F0502020204030204"/>
            </a:endParaRPr>
          </a:p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Clr>
                <a:srgbClr val="D0E8F2"/>
              </a:buClr>
              <a:buSzPts val="1050"/>
              <a:buFont typeface="Arial" panose="020B0604020202020204"/>
              <a:buNone/>
            </a:pPr>
            <a:r>
              <a:rPr lang="en-US" sz="1050" b="0" i="0" u="none" strike="noStrike" cap="none">
                <a:solidFill>
                  <a:srgbClr val="D0E8F2"/>
                </a:solidFill>
                <a:latin typeface="Arial" panose="020B0604020202020204"/>
                <a:ea typeface="Arial" panose="020B0604020202020204"/>
                <a:cs typeface="Arial" panose="020B0604020202020204"/>
                <a:sym typeface="Arial" panose="020B0604020202020204"/>
              </a:rPr>
              <a:t>digital fatigue</a:t>
            </a:r>
            <a:endParaRPr sz="1050" b="0" i="0" u="none" strike="noStrike" cap="none">
              <a:solidFill>
                <a:schemeClr val="dk1"/>
              </a:solidFill>
              <a:latin typeface="Calibri" panose="020F0502020204030204"/>
              <a:ea typeface="Calibri" panose="020F0502020204030204"/>
              <a:cs typeface="Calibri" panose="020F0502020204030204"/>
              <a:sym typeface="Calibri" panose="020F0502020204030204"/>
            </a:endParaRPr>
          </a:p>
        </p:txBody>
      </p:sp>
      <p:sp>
        <p:nvSpPr>
          <p:cNvPr id="99" name="Google Shape;99;p5"/>
          <p:cNvSpPr/>
          <p:nvPr/>
        </p:nvSpPr>
        <p:spPr>
          <a:xfrm>
            <a:off x="256032" y="2423160"/>
            <a:ext cx="1828800" cy="32004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Clr>
                <a:srgbClr val="0A7EA4"/>
              </a:buClr>
              <a:buSzPts val="1300"/>
              <a:buFont typeface="Arial" panose="020B0604020202020204"/>
              <a:buNone/>
            </a:pPr>
            <a:r>
              <a:rPr lang="en-US" sz="1300" b="1" i="0" u="none" strike="noStrike" cap="none">
                <a:solidFill>
                  <a:srgbClr val="0A7EA4"/>
                </a:solidFill>
                <a:latin typeface="Arial" panose="020B0604020202020204"/>
                <a:ea typeface="Arial" panose="020B0604020202020204"/>
                <a:cs typeface="Arial" panose="020B0604020202020204"/>
                <a:sym typeface="Arial" panose="020B0604020202020204"/>
              </a:rPr>
              <a:t>Evidence</a:t>
            </a:r>
            <a:endParaRPr sz="1300" b="0" i="0" u="none" strike="noStrike" cap="none">
              <a:solidFill>
                <a:schemeClr val="dk1"/>
              </a:solidFill>
              <a:latin typeface="Calibri" panose="020F0502020204030204"/>
              <a:ea typeface="Calibri" panose="020F0502020204030204"/>
              <a:cs typeface="Calibri" panose="020F0502020204030204"/>
              <a:sym typeface="Calibri" panose="020F0502020204030204"/>
            </a:endParaRPr>
          </a:p>
        </p:txBody>
      </p:sp>
      <p:sp>
        <p:nvSpPr>
          <p:cNvPr id="100" name="Google Shape;100;p5"/>
          <p:cNvSpPr/>
          <p:nvPr/>
        </p:nvSpPr>
        <p:spPr>
          <a:xfrm>
            <a:off x="256025" y="2761498"/>
            <a:ext cx="8631900" cy="16581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342900" marR="0" lvl="0" indent="-342900" algn="l" rtl="0">
              <a:spcBef>
                <a:spcPts val="700"/>
              </a:spcBef>
              <a:spcAft>
                <a:spcPts val="0"/>
              </a:spcAft>
              <a:buClr>
                <a:srgbClr val="0B1F33"/>
              </a:buClr>
              <a:buSzPts val="1300"/>
              <a:buFont typeface="Arial" panose="020B0604020202020204"/>
              <a:buChar char="•"/>
            </a:pPr>
            <a:r>
              <a:rPr lang="en-US" sz="1300">
                <a:solidFill>
                  <a:srgbClr val="0B1F33"/>
                </a:solidFill>
              </a:rPr>
              <a:t>The daily screen time of UK adults is 7.5 hours, considerably higher than the recommended amount (Sweney, 2025).</a:t>
            </a:r>
            <a:endParaRPr sz="1300">
              <a:solidFill>
                <a:srgbClr val="0B1F33"/>
              </a:solidFill>
            </a:endParaRPr>
          </a:p>
          <a:p>
            <a:pPr marL="342900" marR="0" lvl="0" indent="-342900" algn="l" rtl="0">
              <a:spcBef>
                <a:spcPts val="700"/>
              </a:spcBef>
              <a:spcAft>
                <a:spcPts val="0"/>
              </a:spcAft>
              <a:buClr>
                <a:srgbClr val="0B1F33"/>
              </a:buClr>
              <a:buSzPts val="1300"/>
              <a:buFont typeface="Arial" panose="020B0604020202020204"/>
              <a:buChar char="•"/>
            </a:pPr>
            <a:r>
              <a:rPr lang="en-US" sz="1300">
                <a:solidFill>
                  <a:srgbClr val="0B1F33"/>
                </a:solidFill>
              </a:rPr>
              <a:t>The most affected are adults aged 25-40 who are victims of the constant work culture and pressure of social media.</a:t>
            </a:r>
            <a:endParaRPr sz="1300">
              <a:solidFill>
                <a:srgbClr val="0B1F33"/>
              </a:solidFill>
            </a:endParaRPr>
          </a:p>
          <a:p>
            <a:pPr marL="342900" marR="0" lvl="0" indent="-342900" algn="l" rtl="0">
              <a:spcBef>
                <a:spcPts val="700"/>
              </a:spcBef>
              <a:spcAft>
                <a:spcPts val="0"/>
              </a:spcAft>
              <a:buClr>
                <a:srgbClr val="0B1F33"/>
              </a:buClr>
              <a:buSzPts val="1300"/>
              <a:buFont typeface="Arial" panose="020B0604020202020204"/>
              <a:buChar char="•"/>
            </a:pPr>
            <a:r>
              <a:rPr lang="en-US" sz="1300">
                <a:solidFill>
                  <a:srgbClr val="0B1F33"/>
                </a:solidFill>
              </a:rPr>
              <a:t>Nearly half of UK adults claim that they use their phone within 5 minutes of getting up.</a:t>
            </a:r>
            <a:endParaRPr sz="1300">
              <a:solidFill>
                <a:srgbClr val="0B1F33"/>
              </a:solidFill>
            </a:endParaRPr>
          </a:p>
          <a:p>
            <a:pPr marL="342900" marR="0" lvl="0" indent="-342900" algn="l" rtl="0">
              <a:spcBef>
                <a:spcPts val="700"/>
              </a:spcBef>
              <a:spcAft>
                <a:spcPts val="0"/>
              </a:spcAft>
              <a:buClr>
                <a:srgbClr val="0B1F33"/>
              </a:buClr>
              <a:buSzPts val="1300"/>
              <a:buFont typeface="Arial" panose="020B0604020202020204"/>
              <a:buChar char="•"/>
            </a:pPr>
            <a:r>
              <a:rPr lang="en-US" sz="1300">
                <a:solidFill>
                  <a:srgbClr val="0B1F33"/>
                </a:solidFill>
              </a:rPr>
              <a:t>The use of smartphones has been associated with anxiety, lack of sleep and productivity.</a:t>
            </a:r>
            <a:endParaRPr sz="1300">
              <a:solidFill>
                <a:srgbClr val="0B1F33"/>
              </a:solidFill>
            </a:endParaRP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0F8FF"/>
        </a:solidFill>
        <a:effectLst/>
      </p:bgPr>
    </p:bg>
    <p:spTree>
      <p:nvGrpSpPr>
        <p:cNvPr id="1" name="Shape 10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6" name="Google Shape;106;p6"/>
          <p:cNvSpPr/>
          <p:nvPr/>
        </p:nvSpPr>
        <p:spPr>
          <a:xfrm>
            <a:off x="0" y="0"/>
            <a:ext cx="9144000" cy="640080"/>
          </a:xfrm>
          <a:prstGeom prst="rect">
            <a:avLst/>
          </a:prstGeom>
          <a:solidFill>
            <a:srgbClr val="0B1F33"/>
          </a:solidFill>
          <a:ln w="12700" cap="flat" cmpd="sng">
            <a:solidFill>
              <a:srgbClr val="0B1F33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07" name="Google Shape;107;p6"/>
          <p:cNvSpPr/>
          <p:nvPr/>
        </p:nvSpPr>
        <p:spPr>
          <a:xfrm>
            <a:off x="0" y="0"/>
            <a:ext cx="164592" cy="5143500"/>
          </a:xfrm>
          <a:prstGeom prst="rect">
            <a:avLst/>
          </a:prstGeom>
          <a:solidFill>
            <a:srgbClr val="00C9A7"/>
          </a:solidFill>
          <a:ln w="12700" cap="flat" cmpd="sng">
            <a:solidFill>
              <a:srgbClr val="00C9A7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08" name="Google Shape;108;p6"/>
          <p:cNvSpPr/>
          <p:nvPr/>
        </p:nvSpPr>
        <p:spPr>
          <a:xfrm>
            <a:off x="0" y="0"/>
            <a:ext cx="9144000" cy="54864"/>
          </a:xfrm>
          <a:prstGeom prst="rect">
            <a:avLst/>
          </a:prstGeom>
          <a:solidFill>
            <a:srgbClr val="00C9A7"/>
          </a:solidFill>
          <a:ln w="12700" cap="flat" cmpd="sng">
            <a:solidFill>
              <a:srgbClr val="00C9A7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09" name="Google Shape;109;p6"/>
          <p:cNvSpPr/>
          <p:nvPr/>
        </p:nvSpPr>
        <p:spPr>
          <a:xfrm>
            <a:off x="320040" y="0"/>
            <a:ext cx="8503920" cy="64008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ctr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2000"/>
              <a:buFont typeface="Arial" panose="020B0604020202020204"/>
              <a:buNone/>
            </a:pPr>
            <a:r>
              <a:rPr lang="en-US" sz="2000" b="1" i="0" u="none" strike="noStrike" cap="none">
                <a:solidFill>
                  <a:srgbClr val="FFFFFF"/>
                </a:solidFill>
                <a:latin typeface="Arial" panose="020B0604020202020204"/>
                <a:ea typeface="Arial" panose="020B0604020202020204"/>
                <a:cs typeface="Arial" panose="020B0604020202020204"/>
                <a:sym typeface="Arial" panose="020B0604020202020204"/>
              </a:rPr>
              <a:t>Task 1: National Guidelines</a:t>
            </a:r>
            <a:endParaRPr sz="2000" b="0" i="0" u="none" strike="noStrike" cap="none">
              <a:solidFill>
                <a:schemeClr val="dk1"/>
              </a:solidFill>
              <a:latin typeface="Calibri" panose="020F0502020204030204"/>
              <a:ea typeface="Calibri" panose="020F0502020204030204"/>
              <a:cs typeface="Calibri" panose="020F0502020204030204"/>
              <a:sym typeface="Calibri" panose="020F0502020204030204"/>
            </a:endParaRPr>
          </a:p>
        </p:txBody>
      </p:sp>
      <p:sp>
        <p:nvSpPr>
          <p:cNvPr id="110" name="Google Shape;110;p6"/>
          <p:cNvSpPr/>
          <p:nvPr/>
        </p:nvSpPr>
        <p:spPr>
          <a:xfrm>
            <a:off x="320040" y="621792"/>
            <a:ext cx="8503920" cy="292608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ctr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Clr>
                <a:srgbClr val="4FC3F7"/>
              </a:buClr>
              <a:buSzPts val="1100"/>
              <a:buFont typeface="Arial" panose="020B0604020202020204"/>
              <a:buNone/>
            </a:pPr>
            <a:r>
              <a:rPr lang="en-US" sz="1100" b="0" i="1" u="none" strike="noStrike" cap="none">
                <a:solidFill>
                  <a:srgbClr val="4FC3F7"/>
                </a:solidFill>
                <a:latin typeface="Arial" panose="020B0604020202020204"/>
                <a:ea typeface="Arial" panose="020B0604020202020204"/>
                <a:cs typeface="Arial" panose="020B0604020202020204"/>
                <a:sym typeface="Arial" panose="020B0604020202020204"/>
              </a:rPr>
              <a:t>Are Adults Meeting Recommended Screen Time Limits?</a:t>
            </a:r>
            <a:endParaRPr sz="1100" b="0" i="0" u="none" strike="noStrike" cap="none">
              <a:solidFill>
                <a:schemeClr val="dk1"/>
              </a:solidFill>
              <a:latin typeface="Calibri" panose="020F0502020204030204"/>
              <a:ea typeface="Calibri" panose="020F0502020204030204"/>
              <a:cs typeface="Calibri" panose="020F0502020204030204"/>
              <a:sym typeface="Calibri" panose="020F0502020204030204"/>
            </a:endParaRPr>
          </a:p>
        </p:txBody>
      </p:sp>
      <p:sp>
        <p:nvSpPr>
          <p:cNvPr id="111" name="Google Shape;111;p6"/>
          <p:cNvSpPr/>
          <p:nvPr/>
        </p:nvSpPr>
        <p:spPr>
          <a:xfrm>
            <a:off x="0" y="4901184"/>
            <a:ext cx="9144000" cy="242316"/>
          </a:xfrm>
          <a:prstGeom prst="rect">
            <a:avLst/>
          </a:prstGeom>
          <a:solidFill>
            <a:srgbClr val="07111E"/>
          </a:solidFill>
          <a:ln w="12700" cap="flat" cmpd="sng">
            <a:solidFill>
              <a:srgbClr val="07111E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12" name="Google Shape;112;p6"/>
          <p:cNvSpPr/>
          <p:nvPr/>
        </p:nvSpPr>
        <p:spPr>
          <a:xfrm>
            <a:off x="274320" y="4901184"/>
            <a:ext cx="8595360" cy="242316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ctr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Clr>
                <a:srgbClr val="7AAFC4"/>
              </a:buClr>
              <a:buSzPts val="800"/>
              <a:buFont typeface="Arial" panose="020B0604020202020204"/>
              <a:buNone/>
            </a:pPr>
            <a:r>
              <a:rPr lang="en-US" sz="800" b="0" i="0" u="none" strike="noStrike" cap="none">
                <a:solidFill>
                  <a:srgbClr val="7AAFC4"/>
                </a:solidFill>
                <a:latin typeface="Arial" panose="020B0604020202020204"/>
                <a:ea typeface="Arial" panose="020B0604020202020204"/>
                <a:cs typeface="Arial" panose="020B0604020202020204"/>
                <a:sym typeface="Arial" panose="020B0604020202020204"/>
              </a:rPr>
              <a:t>LCHS7000 | Social Epidemiology and Public Health Development | Digital Detox Campaign</a:t>
            </a:r>
            <a:endParaRPr sz="800" b="0" i="0" u="none" strike="noStrike" cap="none">
              <a:solidFill>
                <a:schemeClr val="dk1"/>
              </a:solidFill>
              <a:latin typeface="Calibri" panose="020F0502020204030204"/>
              <a:ea typeface="Calibri" panose="020F0502020204030204"/>
              <a:cs typeface="Calibri" panose="020F0502020204030204"/>
              <a:sym typeface="Calibri" panose="020F0502020204030204"/>
            </a:endParaRPr>
          </a:p>
        </p:txBody>
      </p:sp>
      <p:sp>
        <p:nvSpPr>
          <p:cNvPr id="113" name="Google Shape;113;p6"/>
          <p:cNvSpPr/>
          <p:nvPr/>
        </p:nvSpPr>
        <p:spPr>
          <a:xfrm>
            <a:off x="256032" y="914400"/>
            <a:ext cx="4389120" cy="347472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Clr>
                <a:srgbClr val="0A7EA4"/>
              </a:buClr>
              <a:buSzPts val="1400"/>
              <a:buFont typeface="Arial" panose="020B0604020202020204"/>
              <a:buNone/>
            </a:pPr>
            <a:r>
              <a:rPr lang="en-US" sz="1400" b="1" i="0" u="none" strike="noStrike" cap="none">
                <a:solidFill>
                  <a:srgbClr val="0A7EA4"/>
                </a:solidFill>
                <a:latin typeface="Arial" panose="020B0604020202020204"/>
                <a:ea typeface="Arial" panose="020B0604020202020204"/>
                <a:cs typeface="Arial" panose="020B0604020202020204"/>
                <a:sym typeface="Arial" panose="020B0604020202020204"/>
              </a:rPr>
              <a:t>What the Guidelines Say</a:t>
            </a:r>
            <a:endParaRPr sz="1400" b="0" i="0" u="none" strike="noStrike" cap="none">
              <a:solidFill>
                <a:schemeClr val="dk1"/>
              </a:solidFill>
              <a:latin typeface="Calibri" panose="020F0502020204030204"/>
              <a:ea typeface="Calibri" panose="020F0502020204030204"/>
              <a:cs typeface="Calibri" panose="020F0502020204030204"/>
              <a:sym typeface="Calibri" panose="020F0502020204030204"/>
            </a:endParaRPr>
          </a:p>
        </p:txBody>
      </p:sp>
      <p:sp>
        <p:nvSpPr>
          <p:cNvPr id="114" name="Google Shape;114;p6"/>
          <p:cNvSpPr/>
          <p:nvPr/>
        </p:nvSpPr>
        <p:spPr>
          <a:xfrm>
            <a:off x="256032" y="1353312"/>
            <a:ext cx="4389120" cy="658368"/>
          </a:xfrm>
          <a:prstGeom prst="rect">
            <a:avLst/>
          </a:prstGeom>
          <a:solidFill>
            <a:srgbClr val="EAF5FB"/>
          </a:solidFill>
          <a:ln w="12700" cap="flat" cmpd="sng">
            <a:solidFill>
              <a:srgbClr val="D0E8F2"/>
            </a:solidFill>
            <a:prstDash val="solid"/>
            <a:round/>
            <a:headEnd type="none" w="sm" len="sm"/>
            <a:tailEnd type="none" w="sm" len="sm"/>
          </a:ln>
          <a:effectLst>
            <a:outerShdw blurRad="101600" dist="38100" dir="8100000" algn="bl" rotWithShape="0">
              <a:srgbClr val="000000">
                <a:alpha val="18039"/>
              </a:srgbClr>
            </a:outerShdw>
          </a:effectLst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15" name="Google Shape;115;p6"/>
          <p:cNvSpPr/>
          <p:nvPr/>
        </p:nvSpPr>
        <p:spPr>
          <a:xfrm>
            <a:off x="256032" y="1353312"/>
            <a:ext cx="109728" cy="658368"/>
          </a:xfrm>
          <a:prstGeom prst="rect">
            <a:avLst/>
          </a:prstGeom>
          <a:solidFill>
            <a:srgbClr val="00C9A7"/>
          </a:solidFill>
          <a:ln w="12700" cap="flat" cmpd="sng">
            <a:solidFill>
              <a:srgbClr val="00C9A7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16" name="Google Shape;116;p6"/>
          <p:cNvSpPr/>
          <p:nvPr/>
        </p:nvSpPr>
        <p:spPr>
          <a:xfrm>
            <a:off x="457200" y="1353312"/>
            <a:ext cx="4169664" cy="658368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Clr>
                <a:srgbClr val="0B1F33"/>
              </a:buClr>
              <a:buSzPts val="1150"/>
              <a:buFont typeface="Arial" panose="020B0604020202020204"/>
              <a:buNone/>
            </a:pPr>
            <a:r>
              <a:rPr lang="en-US" sz="1150">
                <a:solidFill>
                  <a:srgbClr val="0B1F33"/>
                </a:solidFill>
              </a:rPr>
              <a:t>According to the WHO (2024), adults should be allowed 2 hours of screen time in recreational activities every day.</a:t>
            </a:r>
            <a:endParaRPr sz="1150">
              <a:solidFill>
                <a:srgbClr val="0B1F33"/>
              </a:solidFill>
            </a:endParaRPr>
          </a:p>
        </p:txBody>
      </p:sp>
      <p:sp>
        <p:nvSpPr>
          <p:cNvPr id="117" name="Google Shape;117;p6"/>
          <p:cNvSpPr/>
          <p:nvPr/>
        </p:nvSpPr>
        <p:spPr>
          <a:xfrm>
            <a:off x="256032" y="2121408"/>
            <a:ext cx="4389120" cy="658368"/>
          </a:xfrm>
          <a:prstGeom prst="rect">
            <a:avLst/>
          </a:prstGeom>
          <a:solidFill>
            <a:srgbClr val="EAF5FB"/>
          </a:solidFill>
          <a:ln w="12700" cap="flat" cmpd="sng">
            <a:solidFill>
              <a:srgbClr val="D0E8F2"/>
            </a:solidFill>
            <a:prstDash val="solid"/>
            <a:round/>
            <a:headEnd type="none" w="sm" len="sm"/>
            <a:tailEnd type="none" w="sm" len="sm"/>
          </a:ln>
          <a:effectLst>
            <a:outerShdw blurRad="101600" dist="38100" dir="8100000" algn="bl" rotWithShape="0">
              <a:srgbClr val="000000">
                <a:alpha val="18039"/>
              </a:srgbClr>
            </a:outerShdw>
          </a:effectLst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18" name="Google Shape;118;p6"/>
          <p:cNvSpPr/>
          <p:nvPr/>
        </p:nvSpPr>
        <p:spPr>
          <a:xfrm>
            <a:off x="256032" y="2121408"/>
            <a:ext cx="109728" cy="658368"/>
          </a:xfrm>
          <a:prstGeom prst="rect">
            <a:avLst/>
          </a:prstGeom>
          <a:solidFill>
            <a:srgbClr val="00C9A7"/>
          </a:solidFill>
          <a:ln w="12700" cap="flat" cmpd="sng">
            <a:solidFill>
              <a:srgbClr val="00C9A7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19" name="Google Shape;119;p6"/>
          <p:cNvSpPr/>
          <p:nvPr/>
        </p:nvSpPr>
        <p:spPr>
          <a:xfrm>
            <a:off x="457200" y="2121408"/>
            <a:ext cx="4169664" cy="658368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Clr>
                <a:srgbClr val="0B1F33"/>
              </a:buClr>
              <a:buSzPts val="1150"/>
              <a:buFont typeface="Arial" panose="020B0604020202020204"/>
              <a:buNone/>
            </a:pPr>
            <a:r>
              <a:rPr lang="en-US" sz="1150">
                <a:solidFill>
                  <a:srgbClr val="0B1F33"/>
                </a:solidFill>
              </a:rPr>
              <a:t>The NHS advises no less than 1 hour of screen-free time before going to sleep to safeguard the quality of sleep.</a:t>
            </a:r>
            <a:endParaRPr sz="1150" b="0" i="0" u="none" strike="noStrike" cap="none">
              <a:solidFill>
                <a:schemeClr val="dk1"/>
              </a:solidFill>
              <a:latin typeface="Calibri" panose="020F0502020204030204"/>
              <a:ea typeface="Calibri" panose="020F0502020204030204"/>
              <a:cs typeface="Calibri" panose="020F0502020204030204"/>
              <a:sym typeface="Calibri" panose="020F0502020204030204"/>
            </a:endParaRPr>
          </a:p>
        </p:txBody>
      </p:sp>
      <p:sp>
        <p:nvSpPr>
          <p:cNvPr id="120" name="Google Shape;120;p6"/>
          <p:cNvSpPr/>
          <p:nvPr/>
        </p:nvSpPr>
        <p:spPr>
          <a:xfrm>
            <a:off x="256032" y="2889504"/>
            <a:ext cx="4389120" cy="658368"/>
          </a:xfrm>
          <a:prstGeom prst="rect">
            <a:avLst/>
          </a:prstGeom>
          <a:solidFill>
            <a:srgbClr val="EAF5FB"/>
          </a:solidFill>
          <a:ln w="12700" cap="flat" cmpd="sng">
            <a:solidFill>
              <a:srgbClr val="D0E8F2"/>
            </a:solidFill>
            <a:prstDash val="solid"/>
            <a:round/>
            <a:headEnd type="none" w="sm" len="sm"/>
            <a:tailEnd type="none" w="sm" len="sm"/>
          </a:ln>
          <a:effectLst>
            <a:outerShdw blurRad="101600" dist="38100" dir="8100000" algn="bl" rotWithShape="0">
              <a:srgbClr val="000000">
                <a:alpha val="18039"/>
              </a:srgbClr>
            </a:outerShdw>
          </a:effectLst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21" name="Google Shape;121;p6"/>
          <p:cNvSpPr/>
          <p:nvPr/>
        </p:nvSpPr>
        <p:spPr>
          <a:xfrm>
            <a:off x="256032" y="2889504"/>
            <a:ext cx="109728" cy="658368"/>
          </a:xfrm>
          <a:prstGeom prst="rect">
            <a:avLst/>
          </a:prstGeom>
          <a:solidFill>
            <a:srgbClr val="00C9A7"/>
          </a:solidFill>
          <a:ln w="12700" cap="flat" cmpd="sng">
            <a:solidFill>
              <a:srgbClr val="00C9A7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22" name="Google Shape;122;p6"/>
          <p:cNvSpPr/>
          <p:nvPr/>
        </p:nvSpPr>
        <p:spPr>
          <a:xfrm>
            <a:off x="457200" y="2889504"/>
            <a:ext cx="4169664" cy="658368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Clr>
                <a:srgbClr val="0B1F33"/>
              </a:buClr>
              <a:buSzPts val="1150"/>
              <a:buFont typeface="Arial" panose="020B0604020202020204"/>
              <a:buNone/>
            </a:pPr>
            <a:r>
              <a:rPr lang="en-US" sz="1150">
                <a:solidFill>
                  <a:srgbClr val="0B1F33"/>
                </a:solidFill>
              </a:rPr>
              <a:t>Unison.org.uk (2026) recommends that employers introduce policies to have a screen break after every 60 minutes.</a:t>
            </a:r>
            <a:endParaRPr sz="1150" b="0" i="0" u="none" strike="noStrike" cap="none">
              <a:solidFill>
                <a:schemeClr val="dk1"/>
              </a:solidFill>
              <a:latin typeface="Calibri" panose="020F0502020204030204"/>
              <a:ea typeface="Calibri" panose="020F0502020204030204"/>
              <a:cs typeface="Calibri" panose="020F0502020204030204"/>
              <a:sym typeface="Calibri" panose="020F0502020204030204"/>
            </a:endParaRPr>
          </a:p>
        </p:txBody>
      </p:sp>
      <p:sp>
        <p:nvSpPr>
          <p:cNvPr id="123" name="Google Shape;123;p6"/>
          <p:cNvSpPr/>
          <p:nvPr/>
        </p:nvSpPr>
        <p:spPr>
          <a:xfrm>
            <a:off x="256032" y="3657600"/>
            <a:ext cx="4389120" cy="658368"/>
          </a:xfrm>
          <a:prstGeom prst="rect">
            <a:avLst/>
          </a:prstGeom>
          <a:solidFill>
            <a:srgbClr val="EAF5FB"/>
          </a:solidFill>
          <a:ln w="12700" cap="flat" cmpd="sng">
            <a:solidFill>
              <a:srgbClr val="D0E8F2"/>
            </a:solidFill>
            <a:prstDash val="solid"/>
            <a:round/>
            <a:headEnd type="none" w="sm" len="sm"/>
            <a:tailEnd type="none" w="sm" len="sm"/>
          </a:ln>
          <a:effectLst>
            <a:outerShdw blurRad="101600" dist="38100" dir="8100000" algn="bl" rotWithShape="0">
              <a:srgbClr val="000000">
                <a:alpha val="18039"/>
              </a:srgbClr>
            </a:outerShdw>
          </a:effectLst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24" name="Google Shape;124;p6"/>
          <p:cNvSpPr/>
          <p:nvPr/>
        </p:nvSpPr>
        <p:spPr>
          <a:xfrm>
            <a:off x="256032" y="3657600"/>
            <a:ext cx="109728" cy="658368"/>
          </a:xfrm>
          <a:prstGeom prst="rect">
            <a:avLst/>
          </a:prstGeom>
          <a:solidFill>
            <a:srgbClr val="00C9A7"/>
          </a:solidFill>
          <a:ln w="12700" cap="flat" cmpd="sng">
            <a:solidFill>
              <a:srgbClr val="00C9A7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25" name="Google Shape;125;p6"/>
          <p:cNvSpPr/>
          <p:nvPr/>
        </p:nvSpPr>
        <p:spPr>
          <a:xfrm>
            <a:off x="457200" y="3657600"/>
            <a:ext cx="4169664" cy="658368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Clr>
                <a:srgbClr val="0B1F33"/>
              </a:buClr>
              <a:buSzPts val="1150"/>
              <a:buFont typeface="Arial" panose="020B0604020202020204"/>
              <a:buNone/>
            </a:pPr>
            <a:r>
              <a:rPr lang="en-US" sz="1150">
                <a:solidFill>
                  <a:srgbClr val="0B1F33"/>
                </a:solidFill>
              </a:rPr>
              <a:t>According to the Government of the UK (2022), there is a need to implement digital wellbeing frameworks.</a:t>
            </a:r>
            <a:endParaRPr sz="1150" b="0" i="0" u="none" strike="noStrike" cap="none">
              <a:solidFill>
                <a:schemeClr val="dk1"/>
              </a:solidFill>
              <a:latin typeface="Calibri" panose="020F0502020204030204"/>
              <a:ea typeface="Calibri" panose="020F0502020204030204"/>
              <a:cs typeface="Calibri" panose="020F0502020204030204"/>
              <a:sym typeface="Calibri" panose="020F0502020204030204"/>
            </a:endParaRPr>
          </a:p>
        </p:txBody>
      </p:sp>
      <p:sp>
        <p:nvSpPr>
          <p:cNvPr id="126" name="Google Shape;126;p6"/>
          <p:cNvSpPr/>
          <p:nvPr/>
        </p:nvSpPr>
        <p:spPr>
          <a:xfrm>
            <a:off x="5029200" y="914400"/>
            <a:ext cx="3840480" cy="347472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Clr>
                <a:srgbClr val="0A7EA4"/>
              </a:buClr>
              <a:buSzPts val="1400"/>
              <a:buFont typeface="Arial" panose="020B0604020202020204"/>
              <a:buNone/>
            </a:pPr>
            <a:r>
              <a:rPr lang="en-US" sz="1400" b="1" i="0" u="none" strike="noStrike" cap="none">
                <a:solidFill>
                  <a:srgbClr val="0A7EA4"/>
                </a:solidFill>
                <a:latin typeface="Arial" panose="020B0604020202020204"/>
                <a:ea typeface="Arial" panose="020B0604020202020204"/>
                <a:cs typeface="Arial" panose="020B0604020202020204"/>
                <a:sym typeface="Arial" panose="020B0604020202020204"/>
              </a:rPr>
              <a:t>Screen Time Comparison (hrs/day)</a:t>
            </a:r>
            <a:endParaRPr sz="1400" b="0" i="0" u="none" strike="noStrike" cap="none">
              <a:solidFill>
                <a:schemeClr val="dk1"/>
              </a:solidFill>
              <a:latin typeface="Calibri" panose="020F0502020204030204"/>
              <a:ea typeface="Calibri" panose="020F0502020204030204"/>
              <a:cs typeface="Calibri" panose="020F0502020204030204"/>
              <a:sym typeface="Calibri" panose="020F0502020204030204"/>
            </a:endParaRPr>
          </a:p>
        </p:txBody>
      </p:sp>
      <p:sp>
        <p:nvSpPr>
          <p:cNvPr id="127" name="Google Shape;127;p6"/>
          <p:cNvSpPr/>
          <p:nvPr/>
        </p:nvSpPr>
        <p:spPr>
          <a:xfrm>
            <a:off x="5303520" y="3877056"/>
            <a:ext cx="822960" cy="603504"/>
          </a:xfrm>
          <a:prstGeom prst="rect">
            <a:avLst/>
          </a:prstGeom>
          <a:solidFill>
            <a:srgbClr val="00C9A7"/>
          </a:solidFill>
          <a:ln w="12700" cap="flat" cmpd="sng">
            <a:solidFill>
              <a:srgbClr val="00C9A7"/>
            </a:solidFill>
            <a:prstDash val="solid"/>
            <a:round/>
            <a:headEnd type="none" w="sm" len="sm"/>
            <a:tailEnd type="none" w="sm" len="sm"/>
          </a:ln>
          <a:effectLst>
            <a:outerShdw blurRad="101600" dist="38100" dir="8100000" algn="bl" rotWithShape="0">
              <a:srgbClr val="000000">
                <a:alpha val="18039"/>
              </a:srgbClr>
            </a:outerShdw>
          </a:effectLst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28" name="Google Shape;128;p6"/>
          <p:cNvSpPr/>
          <p:nvPr/>
        </p:nvSpPr>
        <p:spPr>
          <a:xfrm>
            <a:off x="5303520" y="3584448"/>
            <a:ext cx="822960" cy="27432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Clr>
                <a:srgbClr val="0B1F33"/>
              </a:buClr>
              <a:buSzPts val="1300"/>
              <a:buFont typeface="Arial" panose="020B0604020202020204"/>
              <a:buNone/>
            </a:pPr>
            <a:r>
              <a:rPr lang="en-US" sz="1300" b="1" i="0" u="none" strike="noStrike" cap="none">
                <a:solidFill>
                  <a:srgbClr val="0B1F33"/>
                </a:solidFill>
                <a:latin typeface="Arial" panose="020B0604020202020204"/>
                <a:ea typeface="Arial" panose="020B0604020202020204"/>
                <a:cs typeface="Arial" panose="020B0604020202020204"/>
                <a:sym typeface="Arial" panose="020B0604020202020204"/>
              </a:rPr>
              <a:t>2h</a:t>
            </a:r>
            <a:endParaRPr sz="1300" b="0" i="0" u="none" strike="noStrike" cap="none">
              <a:solidFill>
                <a:schemeClr val="dk1"/>
              </a:solidFill>
              <a:latin typeface="Calibri" panose="020F0502020204030204"/>
              <a:ea typeface="Calibri" panose="020F0502020204030204"/>
              <a:cs typeface="Calibri" panose="020F0502020204030204"/>
              <a:sym typeface="Calibri" panose="020F0502020204030204"/>
            </a:endParaRPr>
          </a:p>
        </p:txBody>
      </p:sp>
      <p:sp>
        <p:nvSpPr>
          <p:cNvPr id="129" name="Google Shape;129;p6"/>
          <p:cNvSpPr/>
          <p:nvPr/>
        </p:nvSpPr>
        <p:spPr>
          <a:xfrm>
            <a:off x="5193792" y="4526280"/>
            <a:ext cx="1042416" cy="27432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Clr>
                <a:srgbClr val="4A6278"/>
              </a:buClr>
              <a:buSzPts val="1000"/>
              <a:buFont typeface="Arial" panose="020B0604020202020204"/>
              <a:buNone/>
            </a:pPr>
            <a:r>
              <a:rPr lang="en-US" sz="1000" b="0" i="0" u="none" strike="noStrike" cap="none">
                <a:solidFill>
                  <a:srgbClr val="4A6278"/>
                </a:solidFill>
                <a:latin typeface="Arial" panose="020B0604020202020204"/>
                <a:ea typeface="Arial" panose="020B0604020202020204"/>
                <a:cs typeface="Arial" panose="020B0604020202020204"/>
                <a:sym typeface="Arial" panose="020B0604020202020204"/>
              </a:rPr>
              <a:t>WHO Rec.</a:t>
            </a:r>
            <a:endParaRPr sz="1000" b="0" i="0" u="none" strike="noStrike" cap="none">
              <a:solidFill>
                <a:schemeClr val="dk1"/>
              </a:solidFill>
              <a:latin typeface="Calibri" panose="020F0502020204030204"/>
              <a:ea typeface="Calibri" panose="020F0502020204030204"/>
              <a:cs typeface="Calibri" panose="020F0502020204030204"/>
              <a:sym typeface="Calibri" panose="020F0502020204030204"/>
            </a:endParaRPr>
          </a:p>
        </p:txBody>
      </p:sp>
      <p:sp>
        <p:nvSpPr>
          <p:cNvPr id="130" name="Google Shape;130;p6"/>
          <p:cNvSpPr/>
          <p:nvPr/>
        </p:nvSpPr>
        <p:spPr>
          <a:xfrm>
            <a:off x="6492240" y="3243377"/>
            <a:ext cx="822960" cy="1237183"/>
          </a:xfrm>
          <a:prstGeom prst="rect">
            <a:avLst/>
          </a:prstGeom>
          <a:solidFill>
            <a:srgbClr val="4FC3F7"/>
          </a:solidFill>
          <a:ln w="12700" cap="flat" cmpd="sng">
            <a:solidFill>
              <a:srgbClr val="4FC3F7"/>
            </a:solidFill>
            <a:prstDash val="solid"/>
            <a:round/>
            <a:headEnd type="none" w="sm" len="sm"/>
            <a:tailEnd type="none" w="sm" len="sm"/>
          </a:ln>
          <a:effectLst>
            <a:outerShdw blurRad="101600" dist="38100" dir="8100000" algn="bl" rotWithShape="0">
              <a:srgbClr val="000000">
                <a:alpha val="18039"/>
              </a:srgbClr>
            </a:outerShdw>
          </a:effectLst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31" name="Google Shape;131;p6"/>
          <p:cNvSpPr/>
          <p:nvPr/>
        </p:nvSpPr>
        <p:spPr>
          <a:xfrm>
            <a:off x="6492240" y="2950769"/>
            <a:ext cx="822960" cy="27432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Clr>
                <a:srgbClr val="0B1F33"/>
              </a:buClr>
              <a:buSzPts val="1300"/>
              <a:buFont typeface="Arial" panose="020B0604020202020204"/>
              <a:buNone/>
            </a:pPr>
            <a:r>
              <a:rPr lang="en-US" sz="1300" b="1" i="0" u="none" strike="noStrike" cap="none">
                <a:solidFill>
                  <a:srgbClr val="0B1F33"/>
                </a:solidFill>
                <a:latin typeface="Arial" panose="020B0604020202020204"/>
                <a:ea typeface="Arial" panose="020B0604020202020204"/>
                <a:cs typeface="Arial" panose="020B0604020202020204"/>
                <a:sym typeface="Arial" panose="020B0604020202020204"/>
              </a:rPr>
              <a:t>4.1h</a:t>
            </a:r>
            <a:endParaRPr sz="1300" b="0" i="0" u="none" strike="noStrike" cap="none">
              <a:solidFill>
                <a:schemeClr val="dk1"/>
              </a:solidFill>
              <a:latin typeface="Calibri" panose="020F0502020204030204"/>
              <a:ea typeface="Calibri" panose="020F0502020204030204"/>
              <a:cs typeface="Calibri" panose="020F0502020204030204"/>
              <a:sym typeface="Calibri" panose="020F0502020204030204"/>
            </a:endParaRPr>
          </a:p>
        </p:txBody>
      </p:sp>
      <p:sp>
        <p:nvSpPr>
          <p:cNvPr id="132" name="Google Shape;132;p6"/>
          <p:cNvSpPr/>
          <p:nvPr/>
        </p:nvSpPr>
        <p:spPr>
          <a:xfrm>
            <a:off x="6382512" y="4526280"/>
            <a:ext cx="1042416" cy="27432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Clr>
                <a:srgbClr val="4A6278"/>
              </a:buClr>
              <a:buSzPts val="1000"/>
              <a:buFont typeface="Arial" panose="020B0604020202020204"/>
              <a:buNone/>
            </a:pPr>
            <a:r>
              <a:rPr lang="en-US" sz="1000" b="0" i="0" u="none" strike="noStrike" cap="none">
                <a:solidFill>
                  <a:srgbClr val="4A6278"/>
                </a:solidFill>
                <a:latin typeface="Arial" panose="020B0604020202020204"/>
                <a:ea typeface="Arial" panose="020B0604020202020204"/>
                <a:cs typeface="Arial" panose="020B0604020202020204"/>
                <a:sym typeface="Arial" panose="020B0604020202020204"/>
              </a:rPr>
              <a:t>Work Use</a:t>
            </a:r>
            <a:endParaRPr sz="1000" b="0" i="0" u="none" strike="noStrike" cap="none">
              <a:solidFill>
                <a:schemeClr val="dk1"/>
              </a:solidFill>
              <a:latin typeface="Calibri" panose="020F0502020204030204"/>
              <a:ea typeface="Calibri" panose="020F0502020204030204"/>
              <a:cs typeface="Calibri" panose="020F0502020204030204"/>
              <a:sym typeface="Calibri" panose="020F0502020204030204"/>
            </a:endParaRPr>
          </a:p>
        </p:txBody>
      </p:sp>
      <p:sp>
        <p:nvSpPr>
          <p:cNvPr id="133" name="Google Shape;133;p6"/>
          <p:cNvSpPr/>
          <p:nvPr/>
        </p:nvSpPr>
        <p:spPr>
          <a:xfrm>
            <a:off x="7680960" y="2217420"/>
            <a:ext cx="822960" cy="2263140"/>
          </a:xfrm>
          <a:prstGeom prst="rect">
            <a:avLst/>
          </a:prstGeom>
          <a:solidFill>
            <a:srgbClr val="EF476F"/>
          </a:solidFill>
          <a:ln w="12700" cap="flat" cmpd="sng">
            <a:solidFill>
              <a:srgbClr val="EF476F"/>
            </a:solidFill>
            <a:prstDash val="solid"/>
            <a:round/>
            <a:headEnd type="none" w="sm" len="sm"/>
            <a:tailEnd type="none" w="sm" len="sm"/>
          </a:ln>
          <a:effectLst>
            <a:outerShdw blurRad="101600" dist="38100" dir="8100000" algn="bl" rotWithShape="0">
              <a:srgbClr val="000000">
                <a:alpha val="18039"/>
              </a:srgbClr>
            </a:outerShdw>
          </a:effectLst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34" name="Google Shape;134;p6"/>
          <p:cNvSpPr/>
          <p:nvPr/>
        </p:nvSpPr>
        <p:spPr>
          <a:xfrm>
            <a:off x="7680960" y="1924812"/>
            <a:ext cx="822960" cy="27432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Clr>
                <a:srgbClr val="0B1F33"/>
              </a:buClr>
              <a:buSzPts val="1300"/>
              <a:buFont typeface="Arial" panose="020B0604020202020204"/>
              <a:buNone/>
            </a:pPr>
            <a:r>
              <a:rPr lang="en-US" sz="1300" b="1" i="0" u="none" strike="noStrike" cap="none">
                <a:solidFill>
                  <a:srgbClr val="0B1F33"/>
                </a:solidFill>
                <a:latin typeface="Arial" panose="020B0604020202020204"/>
                <a:ea typeface="Arial" panose="020B0604020202020204"/>
                <a:cs typeface="Arial" panose="020B0604020202020204"/>
                <a:sym typeface="Arial" panose="020B0604020202020204"/>
              </a:rPr>
              <a:t>7.5h</a:t>
            </a:r>
            <a:endParaRPr sz="1300" b="0" i="0" u="none" strike="noStrike" cap="none">
              <a:solidFill>
                <a:schemeClr val="dk1"/>
              </a:solidFill>
              <a:latin typeface="Calibri" panose="020F0502020204030204"/>
              <a:ea typeface="Calibri" panose="020F0502020204030204"/>
              <a:cs typeface="Calibri" panose="020F0502020204030204"/>
              <a:sym typeface="Calibri" panose="020F0502020204030204"/>
            </a:endParaRPr>
          </a:p>
        </p:txBody>
      </p:sp>
      <p:sp>
        <p:nvSpPr>
          <p:cNvPr id="135" name="Google Shape;135;p6"/>
          <p:cNvSpPr/>
          <p:nvPr/>
        </p:nvSpPr>
        <p:spPr>
          <a:xfrm>
            <a:off x="7571232" y="4526280"/>
            <a:ext cx="1042416" cy="27432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Clr>
                <a:srgbClr val="4A6278"/>
              </a:buClr>
              <a:buSzPts val="1000"/>
              <a:buFont typeface="Arial" panose="020B0604020202020204"/>
              <a:buNone/>
            </a:pPr>
            <a:r>
              <a:rPr lang="en-US" sz="1000" b="0" i="0" u="none" strike="noStrike" cap="none">
                <a:solidFill>
                  <a:srgbClr val="4A6278"/>
                </a:solidFill>
                <a:latin typeface="Arial" panose="020B0604020202020204"/>
                <a:ea typeface="Arial" panose="020B0604020202020204"/>
                <a:cs typeface="Arial" panose="020B0604020202020204"/>
                <a:sym typeface="Arial" panose="020B0604020202020204"/>
              </a:rPr>
              <a:t>UK Avg.</a:t>
            </a:r>
            <a:endParaRPr sz="1000" b="0" i="0" u="none" strike="noStrike" cap="none">
              <a:solidFill>
                <a:schemeClr val="dk1"/>
              </a:solidFill>
              <a:latin typeface="Calibri" panose="020F0502020204030204"/>
              <a:ea typeface="Calibri" panose="020F0502020204030204"/>
              <a:cs typeface="Calibri" panose="020F0502020204030204"/>
              <a:sym typeface="Calibri" panose="020F0502020204030204"/>
            </a:endParaRPr>
          </a:p>
        </p:txBody>
      </p:sp>
      <p:cxnSp>
        <p:nvCxnSpPr>
          <p:cNvPr id="136" name="Google Shape;136;p6"/>
          <p:cNvCxnSpPr/>
          <p:nvPr/>
        </p:nvCxnSpPr>
        <p:spPr>
          <a:xfrm>
            <a:off x="5120640" y="4480560"/>
            <a:ext cx="3566160" cy="0"/>
          </a:xfrm>
          <a:prstGeom prst="straightConnector1">
            <a:avLst/>
          </a:prstGeom>
          <a:noFill/>
          <a:ln w="19050" cap="flat" cmpd="sng">
            <a:solidFill>
              <a:srgbClr val="4A6278"/>
            </a:solidFill>
            <a:prstDash val="solid"/>
            <a:round/>
            <a:headEnd type="none" w="sm" len="sm"/>
            <a:tailEnd type="none" w="sm" len="sm"/>
          </a:ln>
        </p:spPr>
      </p:cxnSp>
      <p:sp>
        <p:nvSpPr>
          <p:cNvPr id="137" name="Google Shape;137;p6"/>
          <p:cNvSpPr/>
          <p:nvPr/>
        </p:nvSpPr>
        <p:spPr>
          <a:xfrm>
            <a:off x="4846320" y="4590288"/>
            <a:ext cx="4023360" cy="256032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Clr>
                <a:srgbClr val="EF476F"/>
              </a:buClr>
              <a:buSzPts val="1000"/>
              <a:buFont typeface="Arial" panose="020B0604020202020204"/>
              <a:buNone/>
            </a:pPr>
            <a:r>
              <a:rPr lang="en-US" sz="1000" b="0" i="1" u="none" strike="noStrike" cap="none">
                <a:solidFill>
                  <a:srgbClr val="EF476F"/>
                </a:solidFill>
                <a:latin typeface="Arial" panose="020B0604020202020204"/>
                <a:ea typeface="Arial" panose="020B0604020202020204"/>
                <a:cs typeface="Arial" panose="020B0604020202020204"/>
                <a:sym typeface="Arial" panose="020B0604020202020204"/>
              </a:rPr>
              <a:t>UK adults exceed WHO guidance by over 5 hours daily</a:t>
            </a:r>
            <a:endParaRPr sz="1000" b="0" i="0" u="none" strike="noStrike" cap="none">
              <a:solidFill>
                <a:schemeClr val="dk1"/>
              </a:solidFill>
              <a:latin typeface="Calibri" panose="020F0502020204030204"/>
              <a:ea typeface="Calibri" panose="020F0502020204030204"/>
              <a:cs typeface="Calibri" panose="020F0502020204030204"/>
              <a:sym typeface="Calibri" panose="020F0502020204030204"/>
            </a:endParaRP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0F8FF"/>
        </a:solidFill>
        <a:effectLst/>
      </p:bgPr>
    </p:bg>
    <p:spTree>
      <p:nvGrpSpPr>
        <p:cNvPr id="1" name="Shape 14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" name="Google Shape;143;p7"/>
          <p:cNvSpPr/>
          <p:nvPr/>
        </p:nvSpPr>
        <p:spPr>
          <a:xfrm>
            <a:off x="0" y="0"/>
            <a:ext cx="9144000" cy="640080"/>
          </a:xfrm>
          <a:prstGeom prst="rect">
            <a:avLst/>
          </a:prstGeom>
          <a:solidFill>
            <a:srgbClr val="0B1F33"/>
          </a:solidFill>
          <a:ln w="12700" cap="flat" cmpd="sng">
            <a:solidFill>
              <a:srgbClr val="0B1F33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44" name="Google Shape;144;p7"/>
          <p:cNvSpPr/>
          <p:nvPr/>
        </p:nvSpPr>
        <p:spPr>
          <a:xfrm>
            <a:off x="0" y="0"/>
            <a:ext cx="164592" cy="5143500"/>
          </a:xfrm>
          <a:prstGeom prst="rect">
            <a:avLst/>
          </a:prstGeom>
          <a:solidFill>
            <a:srgbClr val="00C9A7"/>
          </a:solidFill>
          <a:ln w="12700" cap="flat" cmpd="sng">
            <a:solidFill>
              <a:srgbClr val="00C9A7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45" name="Google Shape;145;p7"/>
          <p:cNvSpPr/>
          <p:nvPr/>
        </p:nvSpPr>
        <p:spPr>
          <a:xfrm>
            <a:off x="0" y="0"/>
            <a:ext cx="9144000" cy="54864"/>
          </a:xfrm>
          <a:prstGeom prst="rect">
            <a:avLst/>
          </a:prstGeom>
          <a:solidFill>
            <a:srgbClr val="00C9A7"/>
          </a:solidFill>
          <a:ln w="12700" cap="flat" cmpd="sng">
            <a:solidFill>
              <a:srgbClr val="00C9A7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46" name="Google Shape;146;p7"/>
          <p:cNvSpPr/>
          <p:nvPr/>
        </p:nvSpPr>
        <p:spPr>
          <a:xfrm>
            <a:off x="320040" y="0"/>
            <a:ext cx="8503920" cy="64008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ctr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2000"/>
              <a:buFont typeface="Arial" panose="020B0604020202020204"/>
              <a:buNone/>
            </a:pPr>
            <a:r>
              <a:rPr lang="en-US" sz="2000" b="1" i="0" u="none" strike="noStrike" cap="none">
                <a:solidFill>
                  <a:srgbClr val="FFFFFF"/>
                </a:solidFill>
                <a:latin typeface="Arial" panose="020B0604020202020204"/>
                <a:ea typeface="Arial" panose="020B0604020202020204"/>
                <a:cs typeface="Arial" panose="020B0604020202020204"/>
                <a:sym typeface="Arial" panose="020B0604020202020204"/>
              </a:rPr>
              <a:t>Task 1: Consequences of Excessive Digital Technology Use</a:t>
            </a:r>
            <a:endParaRPr sz="2000" b="0" i="0" u="none" strike="noStrike" cap="none">
              <a:solidFill>
                <a:schemeClr val="dk1"/>
              </a:solidFill>
              <a:latin typeface="Calibri" panose="020F0502020204030204"/>
              <a:ea typeface="Calibri" panose="020F0502020204030204"/>
              <a:cs typeface="Calibri" panose="020F0502020204030204"/>
              <a:sym typeface="Calibri" panose="020F0502020204030204"/>
            </a:endParaRPr>
          </a:p>
        </p:txBody>
      </p:sp>
      <p:sp>
        <p:nvSpPr>
          <p:cNvPr id="147" name="Google Shape;147;p7"/>
          <p:cNvSpPr/>
          <p:nvPr/>
        </p:nvSpPr>
        <p:spPr>
          <a:xfrm>
            <a:off x="320040" y="621792"/>
            <a:ext cx="8503920" cy="292608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ctr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Clr>
                <a:srgbClr val="4FC3F7"/>
              </a:buClr>
              <a:buSzPts val="1100"/>
              <a:buFont typeface="Arial" panose="020B0604020202020204"/>
              <a:buNone/>
            </a:pPr>
            <a:r>
              <a:rPr lang="en-US" sz="1100" b="0" i="1" u="none" strike="noStrike" cap="none">
                <a:solidFill>
                  <a:srgbClr val="4FC3F7"/>
                </a:solidFill>
                <a:latin typeface="Arial" panose="020B0604020202020204"/>
                <a:ea typeface="Arial" panose="020B0604020202020204"/>
                <a:cs typeface="Arial" panose="020B0604020202020204"/>
                <a:sym typeface="Arial" panose="020B0604020202020204"/>
              </a:rPr>
              <a:t>Short-Term &amp; Long-Term Health Impacts</a:t>
            </a:r>
            <a:endParaRPr sz="1100" b="0" i="0" u="none" strike="noStrike" cap="none">
              <a:solidFill>
                <a:schemeClr val="dk1"/>
              </a:solidFill>
              <a:latin typeface="Calibri" panose="020F0502020204030204"/>
              <a:ea typeface="Calibri" panose="020F0502020204030204"/>
              <a:cs typeface="Calibri" panose="020F0502020204030204"/>
              <a:sym typeface="Calibri" panose="020F0502020204030204"/>
            </a:endParaRPr>
          </a:p>
        </p:txBody>
      </p:sp>
      <p:sp>
        <p:nvSpPr>
          <p:cNvPr id="148" name="Google Shape;148;p7"/>
          <p:cNvSpPr/>
          <p:nvPr/>
        </p:nvSpPr>
        <p:spPr>
          <a:xfrm>
            <a:off x="0" y="4901184"/>
            <a:ext cx="9144000" cy="242316"/>
          </a:xfrm>
          <a:prstGeom prst="rect">
            <a:avLst/>
          </a:prstGeom>
          <a:solidFill>
            <a:srgbClr val="07111E"/>
          </a:solidFill>
          <a:ln w="12700" cap="flat" cmpd="sng">
            <a:solidFill>
              <a:srgbClr val="07111E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49" name="Google Shape;149;p7"/>
          <p:cNvSpPr/>
          <p:nvPr/>
        </p:nvSpPr>
        <p:spPr>
          <a:xfrm>
            <a:off x="274320" y="4901184"/>
            <a:ext cx="8595360" cy="242316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ctr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Clr>
                <a:srgbClr val="7AAFC4"/>
              </a:buClr>
              <a:buSzPts val="800"/>
              <a:buFont typeface="Arial" panose="020B0604020202020204"/>
              <a:buNone/>
            </a:pPr>
            <a:r>
              <a:rPr lang="en-US" sz="800" b="0" i="0" u="none" strike="noStrike" cap="none">
                <a:solidFill>
                  <a:srgbClr val="7AAFC4"/>
                </a:solidFill>
                <a:latin typeface="Arial" panose="020B0604020202020204"/>
                <a:ea typeface="Arial" panose="020B0604020202020204"/>
                <a:cs typeface="Arial" panose="020B0604020202020204"/>
                <a:sym typeface="Arial" panose="020B0604020202020204"/>
              </a:rPr>
              <a:t>LCHS7000 | Social Epidemiology and Public Health Development | Digital Detox Campaign</a:t>
            </a:r>
            <a:endParaRPr sz="800" b="0" i="0" u="none" strike="noStrike" cap="none">
              <a:solidFill>
                <a:schemeClr val="dk1"/>
              </a:solidFill>
              <a:latin typeface="Calibri" panose="020F0502020204030204"/>
              <a:ea typeface="Calibri" panose="020F0502020204030204"/>
              <a:cs typeface="Calibri" panose="020F0502020204030204"/>
              <a:sym typeface="Calibri" panose="020F0502020204030204"/>
            </a:endParaRPr>
          </a:p>
        </p:txBody>
      </p:sp>
      <p:sp>
        <p:nvSpPr>
          <p:cNvPr id="150" name="Google Shape;150;p7"/>
          <p:cNvSpPr/>
          <p:nvPr/>
        </p:nvSpPr>
        <p:spPr>
          <a:xfrm>
            <a:off x="256032" y="914400"/>
            <a:ext cx="4160520" cy="402336"/>
          </a:xfrm>
          <a:prstGeom prst="rect">
            <a:avLst/>
          </a:prstGeom>
          <a:solidFill>
            <a:srgbClr val="4FC3F7"/>
          </a:solidFill>
          <a:ln w="12700" cap="flat" cmpd="sng">
            <a:solidFill>
              <a:srgbClr val="4FC3F7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51" name="Google Shape;151;p7"/>
          <p:cNvSpPr/>
          <p:nvPr/>
        </p:nvSpPr>
        <p:spPr>
          <a:xfrm>
            <a:off x="256032" y="914400"/>
            <a:ext cx="4160520" cy="402336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1200"/>
              <a:buFont typeface="Arial" panose="020B0604020202020204"/>
              <a:buNone/>
            </a:pPr>
            <a:r>
              <a:rPr lang="en-US" sz="1200" b="1" i="0" u="none" strike="noStrike" cap="none">
                <a:solidFill>
                  <a:srgbClr val="FFFFFF"/>
                </a:solidFill>
                <a:latin typeface="Arial" panose="020B0604020202020204"/>
                <a:ea typeface="Arial" panose="020B0604020202020204"/>
                <a:cs typeface="Arial" panose="020B0604020202020204"/>
                <a:sym typeface="Arial" panose="020B0604020202020204"/>
              </a:rPr>
              <a:t>SHORT-TERM CONSEQUENCES</a:t>
            </a:r>
            <a:endParaRPr sz="1200" b="0" i="0" u="none" strike="noStrike" cap="none">
              <a:solidFill>
                <a:schemeClr val="dk1"/>
              </a:solidFill>
              <a:latin typeface="Calibri" panose="020F0502020204030204"/>
              <a:ea typeface="Calibri" panose="020F0502020204030204"/>
              <a:cs typeface="Calibri" panose="020F0502020204030204"/>
              <a:sym typeface="Calibri" panose="020F0502020204030204"/>
            </a:endParaRPr>
          </a:p>
        </p:txBody>
      </p:sp>
      <p:sp>
        <p:nvSpPr>
          <p:cNvPr id="152" name="Google Shape;152;p7"/>
          <p:cNvSpPr/>
          <p:nvPr/>
        </p:nvSpPr>
        <p:spPr>
          <a:xfrm>
            <a:off x="256032" y="1408176"/>
            <a:ext cx="4160520" cy="704088"/>
          </a:xfrm>
          <a:prstGeom prst="rect">
            <a:avLst/>
          </a:prstGeom>
          <a:solidFill>
            <a:srgbClr val="E8F4FB"/>
          </a:solidFill>
          <a:ln w="12700" cap="flat" cmpd="sng">
            <a:solidFill>
              <a:srgbClr val="D0E8F2"/>
            </a:solidFill>
            <a:prstDash val="solid"/>
            <a:round/>
            <a:headEnd type="none" w="sm" len="sm"/>
            <a:tailEnd type="none" w="sm" len="sm"/>
          </a:ln>
          <a:effectLst>
            <a:outerShdw blurRad="101600" dist="38100" dir="8100000" algn="bl" rotWithShape="0">
              <a:srgbClr val="000000">
                <a:alpha val="18039"/>
              </a:srgbClr>
            </a:outerShdw>
          </a:effectLst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53" name="Google Shape;153;p7"/>
          <p:cNvSpPr/>
          <p:nvPr/>
        </p:nvSpPr>
        <p:spPr>
          <a:xfrm>
            <a:off x="256032" y="1408176"/>
            <a:ext cx="109728" cy="704088"/>
          </a:xfrm>
          <a:prstGeom prst="rect">
            <a:avLst/>
          </a:prstGeom>
          <a:solidFill>
            <a:srgbClr val="4FC3F7"/>
          </a:solidFill>
          <a:ln w="12700" cap="flat" cmpd="sng">
            <a:solidFill>
              <a:srgbClr val="4FC3F7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54" name="Google Shape;154;p7"/>
          <p:cNvSpPr/>
          <p:nvPr/>
        </p:nvSpPr>
        <p:spPr>
          <a:xfrm>
            <a:off x="457200" y="1444752"/>
            <a:ext cx="3840480" cy="27432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Clr>
                <a:srgbClr val="0B1F33"/>
              </a:buClr>
              <a:buSzPts val="1200"/>
              <a:buFont typeface="Arial" panose="020B0604020202020204"/>
              <a:buNone/>
            </a:pPr>
            <a:r>
              <a:rPr lang="en-US" sz="1200" b="1" i="0" u="none" strike="noStrike" cap="none">
                <a:solidFill>
                  <a:srgbClr val="0B1F33"/>
                </a:solidFill>
                <a:latin typeface="Arial" panose="020B0604020202020204"/>
                <a:ea typeface="Arial" panose="020B0604020202020204"/>
                <a:cs typeface="Arial" panose="020B0604020202020204"/>
                <a:sym typeface="Arial" panose="020B0604020202020204"/>
              </a:rPr>
              <a:t> Poor Sleep Quality</a:t>
            </a:r>
            <a:endParaRPr sz="1200" b="0" i="0" u="none" strike="noStrike" cap="none">
              <a:solidFill>
                <a:schemeClr val="dk1"/>
              </a:solidFill>
              <a:latin typeface="Calibri" panose="020F0502020204030204"/>
              <a:ea typeface="Calibri" panose="020F0502020204030204"/>
              <a:cs typeface="Calibri" panose="020F0502020204030204"/>
              <a:sym typeface="Calibri" panose="020F0502020204030204"/>
            </a:endParaRPr>
          </a:p>
        </p:txBody>
      </p:sp>
      <p:sp>
        <p:nvSpPr>
          <p:cNvPr id="155" name="Google Shape;155;p7"/>
          <p:cNvSpPr/>
          <p:nvPr/>
        </p:nvSpPr>
        <p:spPr>
          <a:xfrm>
            <a:off x="457200" y="1737348"/>
            <a:ext cx="3840600" cy="4023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Clr>
                <a:srgbClr val="4A6278"/>
              </a:buClr>
              <a:buSzPts val="1050"/>
              <a:buFont typeface="Arial" panose="020B0604020202020204"/>
              <a:buNone/>
            </a:pPr>
            <a:r>
              <a:rPr lang="en-US" sz="1050">
                <a:solidFill>
                  <a:srgbClr val="4A6278"/>
                </a:solidFill>
              </a:rPr>
              <a:t>The low quality of sleep is because blue light inhibits melatonin synthesis.</a:t>
            </a:r>
            <a:endParaRPr sz="1050">
              <a:solidFill>
                <a:srgbClr val="4A6278"/>
              </a:solidFill>
            </a:endParaRPr>
          </a:p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Clr>
                <a:srgbClr val="4A6278"/>
              </a:buClr>
              <a:buSzPts val="1050"/>
              <a:buFont typeface="Arial" panose="020B0604020202020204"/>
              <a:buNone/>
            </a:pPr>
            <a:endParaRPr sz="1050">
              <a:solidFill>
                <a:srgbClr val="4A6278"/>
              </a:solidFill>
            </a:endParaRPr>
          </a:p>
        </p:txBody>
      </p:sp>
      <p:sp>
        <p:nvSpPr>
          <p:cNvPr id="156" name="Google Shape;156;p7"/>
          <p:cNvSpPr/>
          <p:nvPr/>
        </p:nvSpPr>
        <p:spPr>
          <a:xfrm>
            <a:off x="256025" y="2203699"/>
            <a:ext cx="4160400" cy="838200"/>
          </a:xfrm>
          <a:prstGeom prst="rect">
            <a:avLst/>
          </a:prstGeom>
          <a:solidFill>
            <a:srgbClr val="E8F4FB"/>
          </a:solidFill>
          <a:ln w="12700" cap="flat" cmpd="sng">
            <a:solidFill>
              <a:srgbClr val="D0E8F2"/>
            </a:solidFill>
            <a:prstDash val="solid"/>
            <a:round/>
            <a:headEnd type="none" w="sm" len="sm"/>
            <a:tailEnd type="none" w="sm" len="sm"/>
          </a:ln>
          <a:effectLst>
            <a:outerShdw blurRad="101600" dist="38100" dir="8100000" algn="bl" rotWithShape="0">
              <a:srgbClr val="000000">
                <a:alpha val="18039"/>
              </a:srgbClr>
            </a:outerShdw>
          </a:effectLst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57" name="Google Shape;157;p7"/>
          <p:cNvSpPr/>
          <p:nvPr/>
        </p:nvSpPr>
        <p:spPr>
          <a:xfrm>
            <a:off x="256032" y="2203704"/>
            <a:ext cx="109728" cy="704088"/>
          </a:xfrm>
          <a:prstGeom prst="rect">
            <a:avLst/>
          </a:prstGeom>
          <a:solidFill>
            <a:srgbClr val="4FC3F7"/>
          </a:solidFill>
          <a:ln w="12700" cap="flat" cmpd="sng">
            <a:solidFill>
              <a:srgbClr val="4FC3F7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58" name="Google Shape;158;p7"/>
          <p:cNvSpPr/>
          <p:nvPr/>
        </p:nvSpPr>
        <p:spPr>
          <a:xfrm>
            <a:off x="457200" y="2240280"/>
            <a:ext cx="3840480" cy="27432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Clr>
                <a:srgbClr val="0B1F33"/>
              </a:buClr>
              <a:buSzPts val="1200"/>
              <a:buFont typeface="Arial" panose="020B0604020202020204"/>
              <a:buNone/>
            </a:pPr>
            <a:r>
              <a:rPr lang="en-US" sz="1200" b="1" i="0" u="none" strike="noStrike" cap="none">
                <a:solidFill>
                  <a:srgbClr val="0B1F33"/>
                </a:solidFill>
                <a:latin typeface="Arial" panose="020B0604020202020204"/>
                <a:ea typeface="Arial" panose="020B0604020202020204"/>
                <a:cs typeface="Arial" panose="020B0604020202020204"/>
                <a:sym typeface="Arial" panose="020B0604020202020204"/>
              </a:rPr>
              <a:t> Anxiety &amp; Stress</a:t>
            </a:r>
            <a:endParaRPr sz="1200" b="0" i="0" u="none" strike="noStrike" cap="none">
              <a:solidFill>
                <a:schemeClr val="dk1"/>
              </a:solidFill>
              <a:latin typeface="Calibri" panose="020F0502020204030204"/>
              <a:ea typeface="Calibri" panose="020F0502020204030204"/>
              <a:cs typeface="Calibri" panose="020F0502020204030204"/>
              <a:sym typeface="Calibri" panose="020F0502020204030204"/>
            </a:endParaRPr>
          </a:p>
        </p:txBody>
      </p:sp>
      <p:sp>
        <p:nvSpPr>
          <p:cNvPr id="159" name="Google Shape;159;p7"/>
          <p:cNvSpPr/>
          <p:nvPr/>
        </p:nvSpPr>
        <p:spPr>
          <a:xfrm>
            <a:off x="525725" y="2528129"/>
            <a:ext cx="3840600" cy="4023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Clr>
                <a:srgbClr val="4A6278"/>
              </a:buClr>
              <a:buSzPts val="1050"/>
              <a:buFont typeface="Arial" panose="020B0604020202020204"/>
              <a:buNone/>
            </a:pPr>
            <a:r>
              <a:rPr lang="en-US" sz="1050">
                <a:solidFill>
                  <a:srgbClr val="4A6278"/>
                </a:solidFill>
              </a:rPr>
              <a:t>More anxiety and stress are caused by the constant notifications and overload of information (Arnold, Goldschmitt and Rigotti, 2023).</a:t>
            </a:r>
            <a:endParaRPr sz="1050" b="0" i="0" u="none" strike="noStrike" cap="none">
              <a:solidFill>
                <a:schemeClr val="dk1"/>
              </a:solidFill>
              <a:latin typeface="Calibri" panose="020F0502020204030204"/>
              <a:ea typeface="Calibri" panose="020F0502020204030204"/>
              <a:cs typeface="Calibri" panose="020F0502020204030204"/>
              <a:sym typeface="Calibri" panose="020F0502020204030204"/>
            </a:endParaRPr>
          </a:p>
        </p:txBody>
      </p:sp>
      <p:sp>
        <p:nvSpPr>
          <p:cNvPr id="160" name="Google Shape;160;p7"/>
          <p:cNvSpPr/>
          <p:nvPr/>
        </p:nvSpPr>
        <p:spPr>
          <a:xfrm>
            <a:off x="4727448" y="914400"/>
            <a:ext cx="4160520" cy="402336"/>
          </a:xfrm>
          <a:prstGeom prst="rect">
            <a:avLst/>
          </a:prstGeom>
          <a:solidFill>
            <a:srgbClr val="EF476F"/>
          </a:solidFill>
          <a:ln w="12700" cap="flat" cmpd="sng">
            <a:solidFill>
              <a:srgbClr val="EF476F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61" name="Google Shape;161;p7"/>
          <p:cNvSpPr/>
          <p:nvPr/>
        </p:nvSpPr>
        <p:spPr>
          <a:xfrm>
            <a:off x="4727448" y="914400"/>
            <a:ext cx="4160520" cy="402336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1200"/>
              <a:buFont typeface="Arial" panose="020B0604020202020204"/>
              <a:buNone/>
            </a:pPr>
            <a:r>
              <a:rPr lang="en-US" sz="1200" b="1" i="0" u="none" strike="noStrike" cap="none">
                <a:solidFill>
                  <a:srgbClr val="FFFFFF"/>
                </a:solidFill>
                <a:latin typeface="Arial" panose="020B0604020202020204"/>
                <a:ea typeface="Arial" panose="020B0604020202020204"/>
                <a:cs typeface="Arial" panose="020B0604020202020204"/>
                <a:sym typeface="Arial" panose="020B0604020202020204"/>
              </a:rPr>
              <a:t>LONG-TERM CONSEQUENCES</a:t>
            </a:r>
            <a:endParaRPr sz="1200" b="0" i="0" u="none" strike="noStrike" cap="none">
              <a:solidFill>
                <a:schemeClr val="dk1"/>
              </a:solidFill>
              <a:latin typeface="Calibri" panose="020F0502020204030204"/>
              <a:ea typeface="Calibri" panose="020F0502020204030204"/>
              <a:cs typeface="Calibri" panose="020F0502020204030204"/>
              <a:sym typeface="Calibri" panose="020F0502020204030204"/>
            </a:endParaRPr>
          </a:p>
        </p:txBody>
      </p:sp>
      <p:sp>
        <p:nvSpPr>
          <p:cNvPr id="162" name="Google Shape;162;p7"/>
          <p:cNvSpPr/>
          <p:nvPr/>
        </p:nvSpPr>
        <p:spPr>
          <a:xfrm>
            <a:off x="4727448" y="1408176"/>
            <a:ext cx="4160520" cy="704088"/>
          </a:xfrm>
          <a:prstGeom prst="rect">
            <a:avLst/>
          </a:prstGeom>
          <a:solidFill>
            <a:srgbClr val="FEF0F3"/>
          </a:solidFill>
          <a:ln w="12700" cap="flat" cmpd="sng">
            <a:solidFill>
              <a:srgbClr val="FFCCD8"/>
            </a:solidFill>
            <a:prstDash val="solid"/>
            <a:round/>
            <a:headEnd type="none" w="sm" len="sm"/>
            <a:tailEnd type="none" w="sm" len="sm"/>
          </a:ln>
          <a:effectLst>
            <a:outerShdw blurRad="101600" dist="38100" dir="8100000" algn="bl" rotWithShape="0">
              <a:srgbClr val="000000">
                <a:alpha val="18039"/>
              </a:srgbClr>
            </a:outerShdw>
          </a:effectLst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63" name="Google Shape;163;p7"/>
          <p:cNvSpPr/>
          <p:nvPr/>
        </p:nvSpPr>
        <p:spPr>
          <a:xfrm>
            <a:off x="4727448" y="1408176"/>
            <a:ext cx="109728" cy="704088"/>
          </a:xfrm>
          <a:prstGeom prst="rect">
            <a:avLst/>
          </a:prstGeom>
          <a:solidFill>
            <a:srgbClr val="EF476F"/>
          </a:solidFill>
          <a:ln w="12700" cap="flat" cmpd="sng">
            <a:solidFill>
              <a:srgbClr val="EF476F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64" name="Google Shape;164;p7"/>
          <p:cNvSpPr/>
          <p:nvPr/>
        </p:nvSpPr>
        <p:spPr>
          <a:xfrm>
            <a:off x="4919472" y="1444752"/>
            <a:ext cx="3840480" cy="27432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Clr>
                <a:srgbClr val="0B1F33"/>
              </a:buClr>
              <a:buSzPts val="1200"/>
              <a:buFont typeface="Arial" panose="020B0604020202020204"/>
              <a:buNone/>
            </a:pPr>
            <a:r>
              <a:rPr lang="en-US" sz="1200" b="1" i="0" u="none" strike="noStrike" cap="none">
                <a:solidFill>
                  <a:srgbClr val="0B1F33"/>
                </a:solidFill>
                <a:latin typeface="Arial" panose="020B0604020202020204"/>
                <a:ea typeface="Arial" panose="020B0604020202020204"/>
                <a:cs typeface="Arial" panose="020B0604020202020204"/>
                <a:sym typeface="Arial" panose="020B0604020202020204"/>
              </a:rPr>
              <a:t> Depression &amp; Isolation</a:t>
            </a:r>
            <a:endParaRPr sz="1200" b="0" i="0" u="none" strike="noStrike" cap="none">
              <a:solidFill>
                <a:schemeClr val="dk1"/>
              </a:solidFill>
              <a:latin typeface="Calibri" panose="020F0502020204030204"/>
              <a:ea typeface="Calibri" panose="020F0502020204030204"/>
              <a:cs typeface="Calibri" panose="020F0502020204030204"/>
              <a:sym typeface="Calibri" panose="020F0502020204030204"/>
            </a:endParaRPr>
          </a:p>
        </p:txBody>
      </p:sp>
      <p:sp>
        <p:nvSpPr>
          <p:cNvPr id="165" name="Google Shape;165;p7"/>
          <p:cNvSpPr/>
          <p:nvPr/>
        </p:nvSpPr>
        <p:spPr>
          <a:xfrm>
            <a:off x="4919475" y="1737347"/>
            <a:ext cx="3840600" cy="4023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Clr>
                <a:srgbClr val="4A6278"/>
              </a:buClr>
              <a:buSzPts val="1050"/>
              <a:buFont typeface="Arial" panose="020B0604020202020204"/>
              <a:buNone/>
            </a:pPr>
            <a:r>
              <a:rPr lang="en-US" sz="1050">
                <a:solidFill>
                  <a:srgbClr val="4A6278"/>
                </a:solidFill>
              </a:rPr>
              <a:t>Passive use of social media also increases the risk of depression and social isolation.</a:t>
            </a:r>
            <a:endParaRPr sz="1050">
              <a:solidFill>
                <a:srgbClr val="4A6278"/>
              </a:solidFill>
            </a:endParaRPr>
          </a:p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Clr>
                <a:srgbClr val="4A6278"/>
              </a:buClr>
              <a:buSzPts val="1050"/>
              <a:buFont typeface="Arial" panose="020B0604020202020204"/>
              <a:buNone/>
            </a:pPr>
            <a:endParaRPr sz="1050">
              <a:solidFill>
                <a:srgbClr val="4A6278"/>
              </a:solidFill>
            </a:endParaRPr>
          </a:p>
        </p:txBody>
      </p:sp>
      <p:sp>
        <p:nvSpPr>
          <p:cNvPr id="166" name="Google Shape;166;p7"/>
          <p:cNvSpPr/>
          <p:nvPr/>
        </p:nvSpPr>
        <p:spPr>
          <a:xfrm>
            <a:off x="4727448" y="2203704"/>
            <a:ext cx="4160520" cy="704088"/>
          </a:xfrm>
          <a:prstGeom prst="rect">
            <a:avLst/>
          </a:prstGeom>
          <a:solidFill>
            <a:srgbClr val="FEF0F3"/>
          </a:solidFill>
          <a:ln w="12700" cap="flat" cmpd="sng">
            <a:solidFill>
              <a:srgbClr val="FFCCD8"/>
            </a:solidFill>
            <a:prstDash val="solid"/>
            <a:round/>
            <a:headEnd type="none" w="sm" len="sm"/>
            <a:tailEnd type="none" w="sm" len="sm"/>
          </a:ln>
          <a:effectLst>
            <a:outerShdw blurRad="101600" dist="38100" dir="8100000" algn="bl" rotWithShape="0">
              <a:srgbClr val="000000">
                <a:alpha val="18039"/>
              </a:srgbClr>
            </a:outerShdw>
          </a:effectLst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67" name="Google Shape;167;p7"/>
          <p:cNvSpPr/>
          <p:nvPr/>
        </p:nvSpPr>
        <p:spPr>
          <a:xfrm>
            <a:off x="4727448" y="2203704"/>
            <a:ext cx="109728" cy="704088"/>
          </a:xfrm>
          <a:prstGeom prst="rect">
            <a:avLst/>
          </a:prstGeom>
          <a:solidFill>
            <a:srgbClr val="EF476F"/>
          </a:solidFill>
          <a:ln w="12700" cap="flat" cmpd="sng">
            <a:solidFill>
              <a:srgbClr val="EF476F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68" name="Google Shape;168;p7"/>
          <p:cNvSpPr/>
          <p:nvPr/>
        </p:nvSpPr>
        <p:spPr>
          <a:xfrm>
            <a:off x="4919472" y="2240280"/>
            <a:ext cx="3840480" cy="27432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Clr>
                <a:srgbClr val="0B1F33"/>
              </a:buClr>
              <a:buSzPts val="1200"/>
              <a:buFont typeface="Arial" panose="020B0604020202020204"/>
              <a:buNone/>
            </a:pPr>
            <a:r>
              <a:rPr lang="en-US" sz="1200" b="1" i="0" u="none" strike="noStrike" cap="none">
                <a:solidFill>
                  <a:srgbClr val="0B1F33"/>
                </a:solidFill>
                <a:latin typeface="Arial" panose="020B0604020202020204"/>
                <a:ea typeface="Arial" panose="020B0604020202020204"/>
                <a:cs typeface="Arial" panose="020B0604020202020204"/>
                <a:sym typeface="Arial" panose="020B0604020202020204"/>
              </a:rPr>
              <a:t> Cardiovascular Disease</a:t>
            </a:r>
            <a:endParaRPr sz="1200" b="0" i="0" u="none" strike="noStrike" cap="none">
              <a:solidFill>
                <a:schemeClr val="dk1"/>
              </a:solidFill>
              <a:latin typeface="Calibri" panose="020F0502020204030204"/>
              <a:ea typeface="Calibri" panose="020F0502020204030204"/>
              <a:cs typeface="Calibri" panose="020F0502020204030204"/>
              <a:sym typeface="Calibri" panose="020F0502020204030204"/>
            </a:endParaRPr>
          </a:p>
        </p:txBody>
      </p:sp>
      <p:sp>
        <p:nvSpPr>
          <p:cNvPr id="169" name="Google Shape;169;p7"/>
          <p:cNvSpPr/>
          <p:nvPr/>
        </p:nvSpPr>
        <p:spPr>
          <a:xfrm>
            <a:off x="4919475" y="2532908"/>
            <a:ext cx="3840600" cy="5091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Clr>
                <a:srgbClr val="4A6278"/>
              </a:buClr>
              <a:buSzPts val="1050"/>
              <a:buFont typeface="Arial" panose="020B0604020202020204"/>
              <a:buNone/>
            </a:pPr>
            <a:r>
              <a:rPr lang="en-US" sz="1050">
                <a:solidFill>
                  <a:srgbClr val="4A6278"/>
                </a:solidFill>
              </a:rPr>
              <a:t>Inactivity that leads to obesity, cardiovascular disease and type 2 diabetes (Ritesh Chimoriya et al., 2025)</a:t>
            </a:r>
            <a:endParaRPr sz="1050" b="0" i="0" u="none" strike="noStrike" cap="none">
              <a:solidFill>
                <a:schemeClr val="dk1"/>
              </a:solidFill>
              <a:latin typeface="Calibri" panose="020F0502020204030204"/>
              <a:ea typeface="Calibri" panose="020F0502020204030204"/>
              <a:cs typeface="Calibri" panose="020F0502020204030204"/>
              <a:sym typeface="Calibri" panose="020F0502020204030204"/>
            </a:endParaRPr>
          </a:p>
        </p:txBody>
      </p:sp>
      <p:pic>
        <p:nvPicPr>
          <p:cNvPr id="170" name="Google Shape;170;p7"/>
          <p:cNvPicPr preferRelativeResize="0"/>
          <p:nvPr/>
        </p:nvPicPr>
        <p:blipFill>
          <a:blip r:embed="rId3"/>
          <a:stretch>
            <a:fillRect/>
          </a:stretch>
        </p:blipFill>
        <p:spPr>
          <a:xfrm>
            <a:off x="317020" y="3194400"/>
            <a:ext cx="4160400" cy="1554375"/>
          </a:xfrm>
          <a:prstGeom prst="rect">
            <a:avLst/>
          </a:prstGeom>
          <a:noFill/>
          <a:ln>
            <a:noFill/>
          </a:ln>
        </p:spPr>
      </p:pic>
      <p:pic>
        <p:nvPicPr>
          <p:cNvPr id="171" name="Google Shape;171;p7"/>
          <p:cNvPicPr preferRelativeResize="0"/>
          <p:nvPr/>
        </p:nvPicPr>
        <p:blipFill>
          <a:blip r:embed="rId4"/>
          <a:stretch>
            <a:fillRect/>
          </a:stretch>
        </p:blipFill>
        <p:spPr>
          <a:xfrm>
            <a:off x="4846325" y="3194400"/>
            <a:ext cx="4041651" cy="1525976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0F8FF"/>
        </a:solidFill>
        <a:effectLst/>
      </p:bgPr>
    </p:bg>
    <p:spTree>
      <p:nvGrpSpPr>
        <p:cNvPr id="1" name="Shape 17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7" name="Google Shape;177;p8"/>
          <p:cNvSpPr/>
          <p:nvPr/>
        </p:nvSpPr>
        <p:spPr>
          <a:xfrm>
            <a:off x="0" y="0"/>
            <a:ext cx="9144000" cy="640080"/>
          </a:xfrm>
          <a:prstGeom prst="rect">
            <a:avLst/>
          </a:prstGeom>
          <a:solidFill>
            <a:srgbClr val="0B1F33"/>
          </a:solidFill>
          <a:ln w="12700" cap="flat" cmpd="sng">
            <a:solidFill>
              <a:srgbClr val="0B1F33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78" name="Google Shape;178;p8"/>
          <p:cNvSpPr/>
          <p:nvPr/>
        </p:nvSpPr>
        <p:spPr>
          <a:xfrm>
            <a:off x="0" y="0"/>
            <a:ext cx="164592" cy="5143500"/>
          </a:xfrm>
          <a:prstGeom prst="rect">
            <a:avLst/>
          </a:prstGeom>
          <a:solidFill>
            <a:srgbClr val="00C9A7"/>
          </a:solidFill>
          <a:ln w="12700" cap="flat" cmpd="sng">
            <a:solidFill>
              <a:srgbClr val="00C9A7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79" name="Google Shape;179;p8"/>
          <p:cNvSpPr/>
          <p:nvPr/>
        </p:nvSpPr>
        <p:spPr>
          <a:xfrm>
            <a:off x="0" y="0"/>
            <a:ext cx="9144000" cy="54864"/>
          </a:xfrm>
          <a:prstGeom prst="rect">
            <a:avLst/>
          </a:prstGeom>
          <a:solidFill>
            <a:srgbClr val="00C9A7"/>
          </a:solidFill>
          <a:ln w="12700" cap="flat" cmpd="sng">
            <a:solidFill>
              <a:srgbClr val="00C9A7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80" name="Google Shape;180;p8"/>
          <p:cNvSpPr/>
          <p:nvPr/>
        </p:nvSpPr>
        <p:spPr>
          <a:xfrm>
            <a:off x="320040" y="0"/>
            <a:ext cx="8503920" cy="64008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ctr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2000"/>
              <a:buFont typeface="Arial" panose="020B0604020202020204"/>
              <a:buNone/>
            </a:pPr>
            <a:r>
              <a:rPr lang="en-US" sz="2000" b="1" i="0" u="none" strike="noStrike" cap="none">
                <a:solidFill>
                  <a:srgbClr val="FFFFFF"/>
                </a:solidFill>
                <a:latin typeface="Arial" panose="020B0604020202020204"/>
                <a:ea typeface="Arial" panose="020B0604020202020204"/>
                <a:cs typeface="Arial" panose="020B0604020202020204"/>
                <a:sym typeface="Arial" panose="020B0604020202020204"/>
              </a:rPr>
              <a:t>Task 1: Three Key Campaign Aims</a:t>
            </a:r>
            <a:endParaRPr sz="2000" b="0" i="0" u="none" strike="noStrike" cap="none">
              <a:solidFill>
                <a:schemeClr val="dk1"/>
              </a:solidFill>
              <a:latin typeface="Calibri" panose="020F0502020204030204"/>
              <a:ea typeface="Calibri" panose="020F0502020204030204"/>
              <a:cs typeface="Calibri" panose="020F0502020204030204"/>
              <a:sym typeface="Calibri" panose="020F0502020204030204"/>
            </a:endParaRPr>
          </a:p>
        </p:txBody>
      </p:sp>
      <p:sp>
        <p:nvSpPr>
          <p:cNvPr id="181" name="Google Shape;181;p8"/>
          <p:cNvSpPr/>
          <p:nvPr/>
        </p:nvSpPr>
        <p:spPr>
          <a:xfrm>
            <a:off x="320040" y="621792"/>
            <a:ext cx="8503920" cy="292608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ctr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Clr>
                <a:srgbClr val="4FC3F7"/>
              </a:buClr>
              <a:buSzPts val="1100"/>
              <a:buFont typeface="Arial" panose="020B0604020202020204"/>
              <a:buNone/>
            </a:pPr>
            <a:r>
              <a:rPr lang="en-US" sz="1100" b="0" i="1" u="none" strike="noStrike" cap="none">
                <a:solidFill>
                  <a:srgbClr val="4FC3F7"/>
                </a:solidFill>
                <a:latin typeface="Arial" panose="020B0604020202020204"/>
                <a:ea typeface="Arial" panose="020B0604020202020204"/>
                <a:cs typeface="Arial" panose="020B0604020202020204"/>
                <a:sym typeface="Arial" panose="020B0604020202020204"/>
              </a:rPr>
              <a:t>SMART Aims — Specific, Measurable, Achievable, Realistic, Time-bound</a:t>
            </a:r>
            <a:endParaRPr sz="1100" b="0" i="0" u="none" strike="noStrike" cap="none">
              <a:solidFill>
                <a:schemeClr val="dk1"/>
              </a:solidFill>
              <a:latin typeface="Calibri" panose="020F0502020204030204"/>
              <a:ea typeface="Calibri" panose="020F0502020204030204"/>
              <a:cs typeface="Calibri" panose="020F0502020204030204"/>
              <a:sym typeface="Calibri" panose="020F0502020204030204"/>
            </a:endParaRPr>
          </a:p>
        </p:txBody>
      </p:sp>
      <p:sp>
        <p:nvSpPr>
          <p:cNvPr id="182" name="Google Shape;182;p8"/>
          <p:cNvSpPr/>
          <p:nvPr/>
        </p:nvSpPr>
        <p:spPr>
          <a:xfrm>
            <a:off x="0" y="4901184"/>
            <a:ext cx="9144000" cy="242316"/>
          </a:xfrm>
          <a:prstGeom prst="rect">
            <a:avLst/>
          </a:prstGeom>
          <a:solidFill>
            <a:srgbClr val="07111E"/>
          </a:solidFill>
          <a:ln w="12700" cap="flat" cmpd="sng">
            <a:solidFill>
              <a:srgbClr val="07111E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83" name="Google Shape;183;p8"/>
          <p:cNvSpPr/>
          <p:nvPr/>
        </p:nvSpPr>
        <p:spPr>
          <a:xfrm>
            <a:off x="274320" y="4901184"/>
            <a:ext cx="8595360" cy="242316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ctr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Clr>
                <a:srgbClr val="7AAFC4"/>
              </a:buClr>
              <a:buSzPts val="800"/>
              <a:buFont typeface="Arial" panose="020B0604020202020204"/>
              <a:buNone/>
            </a:pPr>
            <a:r>
              <a:rPr lang="en-US" sz="800" b="0" i="0" u="none" strike="noStrike" cap="none">
                <a:solidFill>
                  <a:srgbClr val="7AAFC4"/>
                </a:solidFill>
                <a:latin typeface="Arial" panose="020B0604020202020204"/>
                <a:ea typeface="Arial" panose="020B0604020202020204"/>
                <a:cs typeface="Arial" panose="020B0604020202020204"/>
                <a:sym typeface="Arial" panose="020B0604020202020204"/>
              </a:rPr>
              <a:t>LCHS7000 | Social Epidemiology and Public Health Development | Digital Detox Campaign</a:t>
            </a:r>
            <a:endParaRPr sz="800" b="0" i="0" u="none" strike="noStrike" cap="none">
              <a:solidFill>
                <a:schemeClr val="dk1"/>
              </a:solidFill>
              <a:latin typeface="Calibri" panose="020F0502020204030204"/>
              <a:ea typeface="Calibri" panose="020F0502020204030204"/>
              <a:cs typeface="Calibri" panose="020F0502020204030204"/>
              <a:sym typeface="Calibri" panose="020F0502020204030204"/>
            </a:endParaRPr>
          </a:p>
        </p:txBody>
      </p:sp>
      <p:sp>
        <p:nvSpPr>
          <p:cNvPr id="184" name="Google Shape;184;p8"/>
          <p:cNvSpPr/>
          <p:nvPr/>
        </p:nvSpPr>
        <p:spPr>
          <a:xfrm>
            <a:off x="256032" y="987552"/>
            <a:ext cx="685800" cy="1097280"/>
          </a:xfrm>
          <a:prstGeom prst="rect">
            <a:avLst/>
          </a:prstGeom>
          <a:solidFill>
            <a:srgbClr val="0A7EA4"/>
          </a:solidFill>
          <a:ln w="12700" cap="flat" cmpd="sng">
            <a:solidFill>
              <a:srgbClr val="0A7EA4"/>
            </a:solidFill>
            <a:prstDash val="solid"/>
            <a:round/>
            <a:headEnd type="none" w="sm" len="sm"/>
            <a:tailEnd type="none" w="sm" len="sm"/>
          </a:ln>
          <a:effectLst>
            <a:outerShdw blurRad="101600" dist="38100" dir="8100000" algn="bl" rotWithShape="0">
              <a:srgbClr val="000000">
                <a:alpha val="18039"/>
              </a:srgbClr>
            </a:outerShdw>
          </a:effectLst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85" name="Google Shape;185;p8"/>
          <p:cNvSpPr/>
          <p:nvPr/>
        </p:nvSpPr>
        <p:spPr>
          <a:xfrm>
            <a:off x="256032" y="987552"/>
            <a:ext cx="685800" cy="109728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2600"/>
              <a:buFont typeface="Arial" panose="020B0604020202020204"/>
              <a:buNone/>
            </a:pPr>
            <a:r>
              <a:rPr lang="en-US" sz="2600" b="1" i="0" u="none" strike="noStrike" cap="none">
                <a:solidFill>
                  <a:srgbClr val="FFFFFF"/>
                </a:solidFill>
                <a:latin typeface="Arial" panose="020B0604020202020204"/>
                <a:ea typeface="Arial" panose="020B0604020202020204"/>
                <a:cs typeface="Arial" panose="020B0604020202020204"/>
                <a:sym typeface="Arial" panose="020B0604020202020204"/>
              </a:rPr>
              <a:t>01</a:t>
            </a:r>
            <a:endParaRPr sz="2600" b="0" i="0" u="none" strike="noStrike" cap="none">
              <a:solidFill>
                <a:schemeClr val="dk1"/>
              </a:solidFill>
              <a:latin typeface="Calibri" panose="020F0502020204030204"/>
              <a:ea typeface="Calibri" panose="020F0502020204030204"/>
              <a:cs typeface="Calibri" panose="020F0502020204030204"/>
              <a:sym typeface="Calibri" panose="020F0502020204030204"/>
            </a:endParaRPr>
          </a:p>
        </p:txBody>
      </p:sp>
      <p:sp>
        <p:nvSpPr>
          <p:cNvPr id="186" name="Google Shape;186;p8"/>
          <p:cNvSpPr/>
          <p:nvPr/>
        </p:nvSpPr>
        <p:spPr>
          <a:xfrm>
            <a:off x="1024128" y="987552"/>
            <a:ext cx="1188720" cy="329184"/>
          </a:xfrm>
          <a:prstGeom prst="rect">
            <a:avLst/>
          </a:prstGeom>
          <a:solidFill>
            <a:srgbClr val="0A7EA4"/>
          </a:solidFill>
          <a:ln w="12700" cap="flat" cmpd="sng">
            <a:solidFill>
              <a:srgbClr val="0A7EA4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87" name="Google Shape;187;p8"/>
          <p:cNvSpPr/>
          <p:nvPr/>
        </p:nvSpPr>
        <p:spPr>
          <a:xfrm>
            <a:off x="1024128" y="987552"/>
            <a:ext cx="1188720" cy="329184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1000"/>
              <a:buFont typeface="Arial" panose="020B0604020202020204"/>
              <a:buNone/>
            </a:pPr>
            <a:r>
              <a:rPr lang="en-US" sz="1000" b="1" i="0" u="none" strike="noStrike" cap="none">
                <a:solidFill>
                  <a:srgbClr val="FFFFFF"/>
                </a:solidFill>
                <a:latin typeface="Arial" panose="020B0604020202020204"/>
                <a:ea typeface="Arial" panose="020B0604020202020204"/>
                <a:cs typeface="Arial" panose="020B0604020202020204"/>
                <a:sym typeface="Arial" panose="020B0604020202020204"/>
              </a:rPr>
              <a:t>AIM 1</a:t>
            </a:r>
            <a:endParaRPr sz="1000" b="0" i="0" u="none" strike="noStrike" cap="none">
              <a:solidFill>
                <a:schemeClr val="dk1"/>
              </a:solidFill>
              <a:latin typeface="Calibri" panose="020F0502020204030204"/>
              <a:ea typeface="Calibri" panose="020F0502020204030204"/>
              <a:cs typeface="Calibri" panose="020F0502020204030204"/>
              <a:sym typeface="Calibri" panose="020F0502020204030204"/>
            </a:endParaRPr>
          </a:p>
        </p:txBody>
      </p:sp>
      <p:sp>
        <p:nvSpPr>
          <p:cNvPr id="188" name="Google Shape;188;p8"/>
          <p:cNvSpPr/>
          <p:nvPr/>
        </p:nvSpPr>
        <p:spPr>
          <a:xfrm>
            <a:off x="1024128" y="1335024"/>
            <a:ext cx="1828800" cy="384048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Clr>
                <a:srgbClr val="0A7EA4"/>
              </a:buClr>
              <a:buSzPts val="1600"/>
              <a:buFont typeface="Arial" panose="020B0604020202020204"/>
              <a:buNone/>
            </a:pPr>
            <a:r>
              <a:rPr lang="en-US" sz="1600" b="1" i="0" u="none" strike="noStrike" cap="none">
                <a:solidFill>
                  <a:srgbClr val="0A7EA4"/>
                </a:solidFill>
                <a:latin typeface="Arial" panose="020B0604020202020204"/>
                <a:ea typeface="Arial" panose="020B0604020202020204"/>
                <a:cs typeface="Arial" panose="020B0604020202020204"/>
                <a:sym typeface="Arial" panose="020B0604020202020204"/>
              </a:rPr>
              <a:t>Raise Awareness</a:t>
            </a:r>
            <a:endParaRPr sz="1600" b="0" i="0" u="none" strike="noStrike" cap="none">
              <a:solidFill>
                <a:schemeClr val="dk1"/>
              </a:solidFill>
              <a:latin typeface="Calibri" panose="020F0502020204030204"/>
              <a:ea typeface="Calibri" panose="020F0502020204030204"/>
              <a:cs typeface="Calibri" panose="020F0502020204030204"/>
              <a:sym typeface="Calibri" panose="020F0502020204030204"/>
            </a:endParaRPr>
          </a:p>
        </p:txBody>
      </p:sp>
      <p:sp>
        <p:nvSpPr>
          <p:cNvPr id="189" name="Google Shape;189;p8"/>
          <p:cNvSpPr/>
          <p:nvPr/>
        </p:nvSpPr>
        <p:spPr>
          <a:xfrm>
            <a:off x="3063240" y="987552"/>
            <a:ext cx="5824728" cy="1097280"/>
          </a:xfrm>
          <a:prstGeom prst="rect">
            <a:avLst/>
          </a:prstGeom>
          <a:solidFill>
            <a:srgbClr val="EAF5FB"/>
          </a:solidFill>
          <a:ln w="12700" cap="flat" cmpd="sng">
            <a:solidFill>
              <a:srgbClr val="D0E8F2"/>
            </a:solidFill>
            <a:prstDash val="solid"/>
            <a:round/>
            <a:headEnd type="none" w="sm" len="sm"/>
            <a:tailEnd type="none" w="sm" len="sm"/>
          </a:ln>
          <a:effectLst>
            <a:outerShdw blurRad="101600" dist="38100" dir="8100000" algn="bl" rotWithShape="0">
              <a:srgbClr val="000000">
                <a:alpha val="18039"/>
              </a:srgbClr>
            </a:outerShdw>
          </a:effectLst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90" name="Google Shape;190;p8"/>
          <p:cNvSpPr/>
          <p:nvPr/>
        </p:nvSpPr>
        <p:spPr>
          <a:xfrm>
            <a:off x="3246120" y="1097280"/>
            <a:ext cx="5458968" cy="877824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Clr>
                <a:srgbClr val="0B1F33"/>
              </a:buClr>
              <a:buSzPts val="1300"/>
              <a:buFont typeface="Arial" panose="020B0604020202020204"/>
              <a:buNone/>
            </a:pPr>
            <a:r>
              <a:rPr lang="en-US" sz="1300">
                <a:solidFill>
                  <a:srgbClr val="0B1F33"/>
                </a:solidFill>
              </a:rPr>
              <a:t>Increase knowledge of the harmful effects of excessive screen use in 80% of participants by the end of the programme.</a:t>
            </a:r>
            <a:endParaRPr sz="1300" b="0" i="0" u="none" strike="noStrike" cap="none">
              <a:solidFill>
                <a:schemeClr val="dk1"/>
              </a:solidFill>
              <a:latin typeface="Calibri" panose="020F0502020204030204"/>
              <a:ea typeface="Calibri" panose="020F0502020204030204"/>
              <a:cs typeface="Calibri" panose="020F0502020204030204"/>
              <a:sym typeface="Calibri" panose="020F0502020204030204"/>
            </a:endParaRPr>
          </a:p>
        </p:txBody>
      </p:sp>
      <p:sp>
        <p:nvSpPr>
          <p:cNvPr id="191" name="Google Shape;191;p8"/>
          <p:cNvSpPr/>
          <p:nvPr/>
        </p:nvSpPr>
        <p:spPr>
          <a:xfrm>
            <a:off x="256032" y="2249424"/>
            <a:ext cx="685800" cy="1097280"/>
          </a:xfrm>
          <a:prstGeom prst="rect">
            <a:avLst/>
          </a:prstGeom>
          <a:solidFill>
            <a:srgbClr val="0969A2"/>
          </a:solidFill>
          <a:ln w="12700" cap="flat" cmpd="sng">
            <a:solidFill>
              <a:srgbClr val="0969A2"/>
            </a:solidFill>
            <a:prstDash val="solid"/>
            <a:round/>
            <a:headEnd type="none" w="sm" len="sm"/>
            <a:tailEnd type="none" w="sm" len="sm"/>
          </a:ln>
          <a:effectLst>
            <a:outerShdw blurRad="101600" dist="38100" dir="8100000" algn="bl" rotWithShape="0">
              <a:srgbClr val="000000">
                <a:alpha val="18039"/>
              </a:srgbClr>
            </a:outerShdw>
          </a:effectLst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92" name="Google Shape;192;p8"/>
          <p:cNvSpPr/>
          <p:nvPr/>
        </p:nvSpPr>
        <p:spPr>
          <a:xfrm>
            <a:off x="256032" y="2249424"/>
            <a:ext cx="685800" cy="109728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2600"/>
              <a:buFont typeface="Arial" panose="020B0604020202020204"/>
              <a:buNone/>
            </a:pPr>
            <a:r>
              <a:rPr lang="en-US" sz="2600" b="1" i="0" u="none" strike="noStrike" cap="none">
                <a:solidFill>
                  <a:srgbClr val="FFFFFF"/>
                </a:solidFill>
                <a:latin typeface="Arial" panose="020B0604020202020204"/>
                <a:ea typeface="Arial" panose="020B0604020202020204"/>
                <a:cs typeface="Arial" panose="020B0604020202020204"/>
                <a:sym typeface="Arial" panose="020B0604020202020204"/>
              </a:rPr>
              <a:t>02</a:t>
            </a:r>
            <a:endParaRPr sz="2600" b="0" i="0" u="none" strike="noStrike" cap="none">
              <a:solidFill>
                <a:schemeClr val="dk1"/>
              </a:solidFill>
              <a:latin typeface="Calibri" panose="020F0502020204030204"/>
              <a:ea typeface="Calibri" panose="020F0502020204030204"/>
              <a:cs typeface="Calibri" panose="020F0502020204030204"/>
              <a:sym typeface="Calibri" panose="020F0502020204030204"/>
            </a:endParaRPr>
          </a:p>
        </p:txBody>
      </p:sp>
      <p:sp>
        <p:nvSpPr>
          <p:cNvPr id="193" name="Google Shape;193;p8"/>
          <p:cNvSpPr/>
          <p:nvPr/>
        </p:nvSpPr>
        <p:spPr>
          <a:xfrm>
            <a:off x="1024128" y="2249424"/>
            <a:ext cx="1188720" cy="329184"/>
          </a:xfrm>
          <a:prstGeom prst="rect">
            <a:avLst/>
          </a:prstGeom>
          <a:solidFill>
            <a:srgbClr val="0969A2"/>
          </a:solidFill>
          <a:ln w="12700" cap="flat" cmpd="sng">
            <a:solidFill>
              <a:srgbClr val="0969A2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94" name="Google Shape;194;p8"/>
          <p:cNvSpPr/>
          <p:nvPr/>
        </p:nvSpPr>
        <p:spPr>
          <a:xfrm>
            <a:off x="1024128" y="2249424"/>
            <a:ext cx="1188720" cy="329184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1000"/>
              <a:buFont typeface="Arial" panose="020B0604020202020204"/>
              <a:buNone/>
            </a:pPr>
            <a:r>
              <a:rPr lang="en-US" sz="1000" b="1" i="0" u="none" strike="noStrike" cap="none">
                <a:solidFill>
                  <a:srgbClr val="FFFFFF"/>
                </a:solidFill>
                <a:latin typeface="Arial" panose="020B0604020202020204"/>
                <a:ea typeface="Arial" panose="020B0604020202020204"/>
                <a:cs typeface="Arial" panose="020B0604020202020204"/>
                <a:sym typeface="Arial" panose="020B0604020202020204"/>
              </a:rPr>
              <a:t>AIM 2</a:t>
            </a:r>
            <a:endParaRPr sz="1000" b="0" i="0" u="none" strike="noStrike" cap="none">
              <a:solidFill>
                <a:schemeClr val="dk1"/>
              </a:solidFill>
              <a:latin typeface="Calibri" panose="020F0502020204030204"/>
              <a:ea typeface="Calibri" panose="020F0502020204030204"/>
              <a:cs typeface="Calibri" panose="020F0502020204030204"/>
              <a:sym typeface="Calibri" panose="020F0502020204030204"/>
            </a:endParaRPr>
          </a:p>
        </p:txBody>
      </p:sp>
      <p:sp>
        <p:nvSpPr>
          <p:cNvPr id="195" name="Google Shape;195;p8"/>
          <p:cNvSpPr/>
          <p:nvPr/>
        </p:nvSpPr>
        <p:spPr>
          <a:xfrm>
            <a:off x="1024128" y="2596896"/>
            <a:ext cx="1828800" cy="384048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Clr>
                <a:srgbClr val="0969A2"/>
              </a:buClr>
              <a:buSzPts val="1600"/>
              <a:buFont typeface="Arial" panose="020B0604020202020204"/>
              <a:buNone/>
            </a:pPr>
            <a:r>
              <a:rPr lang="en-US" sz="1600" b="1" i="0" u="none" strike="noStrike" cap="none">
                <a:solidFill>
                  <a:srgbClr val="0969A2"/>
                </a:solidFill>
                <a:latin typeface="Arial" panose="020B0604020202020204"/>
                <a:ea typeface="Arial" panose="020B0604020202020204"/>
                <a:cs typeface="Arial" panose="020B0604020202020204"/>
                <a:sym typeface="Arial" panose="020B0604020202020204"/>
              </a:rPr>
              <a:t>Reduce Screen Time</a:t>
            </a:r>
            <a:endParaRPr sz="1600" b="0" i="0" u="none" strike="noStrike" cap="none">
              <a:solidFill>
                <a:schemeClr val="dk1"/>
              </a:solidFill>
              <a:latin typeface="Calibri" panose="020F0502020204030204"/>
              <a:ea typeface="Calibri" panose="020F0502020204030204"/>
              <a:cs typeface="Calibri" panose="020F0502020204030204"/>
              <a:sym typeface="Calibri" panose="020F0502020204030204"/>
            </a:endParaRPr>
          </a:p>
        </p:txBody>
      </p:sp>
      <p:sp>
        <p:nvSpPr>
          <p:cNvPr id="196" name="Google Shape;196;p8"/>
          <p:cNvSpPr/>
          <p:nvPr/>
        </p:nvSpPr>
        <p:spPr>
          <a:xfrm>
            <a:off x="3063240" y="2249424"/>
            <a:ext cx="5824728" cy="1097280"/>
          </a:xfrm>
          <a:prstGeom prst="rect">
            <a:avLst/>
          </a:prstGeom>
          <a:solidFill>
            <a:srgbClr val="EAF5FB"/>
          </a:solidFill>
          <a:ln w="12700" cap="flat" cmpd="sng">
            <a:solidFill>
              <a:srgbClr val="D0E8F2"/>
            </a:solidFill>
            <a:prstDash val="solid"/>
            <a:round/>
            <a:headEnd type="none" w="sm" len="sm"/>
            <a:tailEnd type="none" w="sm" len="sm"/>
          </a:ln>
          <a:effectLst>
            <a:outerShdw blurRad="101600" dist="38100" dir="8100000" algn="bl" rotWithShape="0">
              <a:srgbClr val="000000">
                <a:alpha val="18039"/>
              </a:srgbClr>
            </a:outerShdw>
          </a:effectLst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97" name="Google Shape;197;p8"/>
          <p:cNvSpPr/>
          <p:nvPr/>
        </p:nvSpPr>
        <p:spPr>
          <a:xfrm>
            <a:off x="3246120" y="2359152"/>
            <a:ext cx="5458968" cy="877824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Clr>
                <a:srgbClr val="0B1F33"/>
              </a:buClr>
              <a:buSzPts val="1300"/>
              <a:buFont typeface="Arial" panose="020B0604020202020204"/>
              <a:buNone/>
            </a:pPr>
            <a:r>
              <a:rPr lang="en-US" sz="1300">
                <a:solidFill>
                  <a:srgbClr val="0B1F33"/>
                </a:solidFill>
              </a:rPr>
              <a:t>Support participants to reduce daily recreational screen time by at least 1.5 hours within 8 weeks (Mona et al., 2024).</a:t>
            </a:r>
            <a:endParaRPr sz="1300" b="0" i="0" u="none" strike="noStrike" cap="none">
              <a:solidFill>
                <a:schemeClr val="dk1"/>
              </a:solidFill>
              <a:latin typeface="Calibri" panose="020F0502020204030204"/>
              <a:ea typeface="Calibri" panose="020F0502020204030204"/>
              <a:cs typeface="Calibri" panose="020F0502020204030204"/>
              <a:sym typeface="Calibri" panose="020F0502020204030204"/>
            </a:endParaRPr>
          </a:p>
        </p:txBody>
      </p:sp>
      <p:sp>
        <p:nvSpPr>
          <p:cNvPr id="198" name="Google Shape;198;p8"/>
          <p:cNvSpPr/>
          <p:nvPr/>
        </p:nvSpPr>
        <p:spPr>
          <a:xfrm>
            <a:off x="256032" y="3511296"/>
            <a:ext cx="685800" cy="1097280"/>
          </a:xfrm>
          <a:prstGeom prst="rect">
            <a:avLst/>
          </a:prstGeom>
          <a:solidFill>
            <a:srgbClr val="00C9A7"/>
          </a:solidFill>
          <a:ln w="12700" cap="flat" cmpd="sng">
            <a:solidFill>
              <a:srgbClr val="00C9A7"/>
            </a:solidFill>
            <a:prstDash val="solid"/>
            <a:round/>
            <a:headEnd type="none" w="sm" len="sm"/>
            <a:tailEnd type="none" w="sm" len="sm"/>
          </a:ln>
          <a:effectLst>
            <a:outerShdw blurRad="101600" dist="38100" dir="8100000" algn="bl" rotWithShape="0">
              <a:srgbClr val="000000">
                <a:alpha val="18039"/>
              </a:srgbClr>
            </a:outerShdw>
          </a:effectLst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99" name="Google Shape;199;p8"/>
          <p:cNvSpPr/>
          <p:nvPr/>
        </p:nvSpPr>
        <p:spPr>
          <a:xfrm>
            <a:off x="256032" y="3511296"/>
            <a:ext cx="685800" cy="109728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2600"/>
              <a:buFont typeface="Arial" panose="020B0604020202020204"/>
              <a:buNone/>
            </a:pPr>
            <a:r>
              <a:rPr lang="en-US" sz="2600" b="1" i="0" u="none" strike="noStrike" cap="none">
                <a:solidFill>
                  <a:srgbClr val="FFFFFF"/>
                </a:solidFill>
                <a:latin typeface="Arial" panose="020B0604020202020204"/>
                <a:ea typeface="Arial" panose="020B0604020202020204"/>
                <a:cs typeface="Arial" panose="020B0604020202020204"/>
                <a:sym typeface="Arial" panose="020B0604020202020204"/>
              </a:rPr>
              <a:t>03</a:t>
            </a:r>
            <a:endParaRPr sz="2600" b="0" i="0" u="none" strike="noStrike" cap="none">
              <a:solidFill>
                <a:schemeClr val="dk1"/>
              </a:solidFill>
              <a:latin typeface="Calibri" panose="020F0502020204030204"/>
              <a:ea typeface="Calibri" panose="020F0502020204030204"/>
              <a:cs typeface="Calibri" panose="020F0502020204030204"/>
              <a:sym typeface="Calibri" panose="020F0502020204030204"/>
            </a:endParaRPr>
          </a:p>
        </p:txBody>
      </p:sp>
      <p:sp>
        <p:nvSpPr>
          <p:cNvPr id="200" name="Google Shape;200;p8"/>
          <p:cNvSpPr/>
          <p:nvPr/>
        </p:nvSpPr>
        <p:spPr>
          <a:xfrm>
            <a:off x="1024128" y="3511296"/>
            <a:ext cx="1188720" cy="329184"/>
          </a:xfrm>
          <a:prstGeom prst="rect">
            <a:avLst/>
          </a:prstGeom>
          <a:solidFill>
            <a:srgbClr val="00C9A7"/>
          </a:solidFill>
          <a:ln w="12700" cap="flat" cmpd="sng">
            <a:solidFill>
              <a:srgbClr val="00C9A7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201" name="Google Shape;201;p8"/>
          <p:cNvSpPr/>
          <p:nvPr/>
        </p:nvSpPr>
        <p:spPr>
          <a:xfrm>
            <a:off x="1024128" y="3511296"/>
            <a:ext cx="1188720" cy="329184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1000"/>
              <a:buFont typeface="Arial" panose="020B0604020202020204"/>
              <a:buNone/>
            </a:pPr>
            <a:r>
              <a:rPr lang="en-US" sz="1000" b="1" i="0" u="none" strike="noStrike" cap="none">
                <a:solidFill>
                  <a:srgbClr val="FFFFFF"/>
                </a:solidFill>
                <a:latin typeface="Arial" panose="020B0604020202020204"/>
                <a:ea typeface="Arial" panose="020B0604020202020204"/>
                <a:cs typeface="Arial" panose="020B0604020202020204"/>
                <a:sym typeface="Arial" panose="020B0604020202020204"/>
              </a:rPr>
              <a:t>AIM 3</a:t>
            </a:r>
            <a:endParaRPr sz="1000" b="0" i="0" u="none" strike="noStrike" cap="none">
              <a:solidFill>
                <a:schemeClr val="dk1"/>
              </a:solidFill>
              <a:latin typeface="Calibri" panose="020F0502020204030204"/>
              <a:ea typeface="Calibri" panose="020F0502020204030204"/>
              <a:cs typeface="Calibri" panose="020F0502020204030204"/>
              <a:sym typeface="Calibri" panose="020F0502020204030204"/>
            </a:endParaRPr>
          </a:p>
        </p:txBody>
      </p:sp>
      <p:sp>
        <p:nvSpPr>
          <p:cNvPr id="202" name="Google Shape;202;p8"/>
          <p:cNvSpPr/>
          <p:nvPr/>
        </p:nvSpPr>
        <p:spPr>
          <a:xfrm>
            <a:off x="1024128" y="3858768"/>
            <a:ext cx="1828800" cy="384048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Clr>
                <a:srgbClr val="00C9A7"/>
              </a:buClr>
              <a:buSzPts val="1600"/>
              <a:buFont typeface="Arial" panose="020B0604020202020204"/>
              <a:buNone/>
            </a:pPr>
            <a:r>
              <a:rPr lang="en-US" sz="1600" b="1" i="0" u="none" strike="noStrike" cap="none">
                <a:solidFill>
                  <a:srgbClr val="00C9A7"/>
                </a:solidFill>
                <a:latin typeface="Arial" panose="020B0604020202020204"/>
                <a:ea typeface="Arial" panose="020B0604020202020204"/>
                <a:cs typeface="Arial" panose="020B0604020202020204"/>
                <a:sym typeface="Arial" panose="020B0604020202020204"/>
              </a:rPr>
              <a:t>Improve Wellbeing</a:t>
            </a:r>
            <a:endParaRPr sz="1600" b="0" i="0" u="none" strike="noStrike" cap="none">
              <a:solidFill>
                <a:schemeClr val="dk1"/>
              </a:solidFill>
              <a:latin typeface="Calibri" panose="020F0502020204030204"/>
              <a:ea typeface="Calibri" panose="020F0502020204030204"/>
              <a:cs typeface="Calibri" panose="020F0502020204030204"/>
              <a:sym typeface="Calibri" panose="020F0502020204030204"/>
            </a:endParaRPr>
          </a:p>
        </p:txBody>
      </p:sp>
      <p:sp>
        <p:nvSpPr>
          <p:cNvPr id="203" name="Google Shape;203;p8"/>
          <p:cNvSpPr/>
          <p:nvPr/>
        </p:nvSpPr>
        <p:spPr>
          <a:xfrm>
            <a:off x="3063240" y="3511296"/>
            <a:ext cx="5824728" cy="1097280"/>
          </a:xfrm>
          <a:prstGeom prst="rect">
            <a:avLst/>
          </a:prstGeom>
          <a:solidFill>
            <a:srgbClr val="EAF5FB"/>
          </a:solidFill>
          <a:ln w="12700" cap="flat" cmpd="sng">
            <a:solidFill>
              <a:srgbClr val="D0E8F2"/>
            </a:solidFill>
            <a:prstDash val="solid"/>
            <a:round/>
            <a:headEnd type="none" w="sm" len="sm"/>
            <a:tailEnd type="none" w="sm" len="sm"/>
          </a:ln>
          <a:effectLst>
            <a:outerShdw blurRad="101600" dist="38100" dir="8100000" algn="bl" rotWithShape="0">
              <a:srgbClr val="000000">
                <a:alpha val="18039"/>
              </a:srgbClr>
            </a:outerShdw>
          </a:effectLst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204" name="Google Shape;204;p8"/>
          <p:cNvSpPr/>
          <p:nvPr/>
        </p:nvSpPr>
        <p:spPr>
          <a:xfrm>
            <a:off x="3246120" y="3621024"/>
            <a:ext cx="5458968" cy="877824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Clr>
                <a:srgbClr val="0B1F33"/>
              </a:buClr>
              <a:buSzPts val="1300"/>
              <a:buFont typeface="Arial" panose="020B0604020202020204"/>
              <a:buNone/>
            </a:pPr>
            <a:r>
              <a:rPr lang="en-US" sz="1300">
                <a:solidFill>
                  <a:srgbClr val="0B1F33"/>
                </a:solidFill>
              </a:rPr>
              <a:t>Improve self-reported sleep quality and mental well-being scores in 70% of participants.</a:t>
            </a:r>
            <a:endParaRPr sz="1300" b="0" i="0" u="none" strike="noStrike" cap="none">
              <a:solidFill>
                <a:schemeClr val="dk1"/>
              </a:solidFill>
              <a:latin typeface="Calibri" panose="020F0502020204030204"/>
              <a:ea typeface="Calibri" panose="020F0502020204030204"/>
              <a:cs typeface="Calibri" panose="020F0502020204030204"/>
              <a:sym typeface="Calibri" panose="020F0502020204030204"/>
            </a:endParaRPr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0F8FF"/>
        </a:solidFill>
        <a:effectLst/>
      </p:bgPr>
    </p:bg>
    <p:spTree>
      <p:nvGrpSpPr>
        <p:cNvPr id="1" name="Shape 20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0" name="Google Shape;210;p9"/>
          <p:cNvSpPr/>
          <p:nvPr/>
        </p:nvSpPr>
        <p:spPr>
          <a:xfrm>
            <a:off x="0" y="0"/>
            <a:ext cx="9144000" cy="640080"/>
          </a:xfrm>
          <a:prstGeom prst="rect">
            <a:avLst/>
          </a:prstGeom>
          <a:solidFill>
            <a:srgbClr val="0B1F33"/>
          </a:solidFill>
          <a:ln w="12700" cap="flat" cmpd="sng">
            <a:solidFill>
              <a:srgbClr val="0B1F33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211" name="Google Shape;211;p9"/>
          <p:cNvSpPr/>
          <p:nvPr/>
        </p:nvSpPr>
        <p:spPr>
          <a:xfrm>
            <a:off x="0" y="0"/>
            <a:ext cx="164592" cy="5143500"/>
          </a:xfrm>
          <a:prstGeom prst="rect">
            <a:avLst/>
          </a:prstGeom>
          <a:solidFill>
            <a:srgbClr val="00C9A7"/>
          </a:solidFill>
          <a:ln w="12700" cap="flat" cmpd="sng">
            <a:solidFill>
              <a:srgbClr val="00C9A7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212" name="Google Shape;212;p9"/>
          <p:cNvSpPr/>
          <p:nvPr/>
        </p:nvSpPr>
        <p:spPr>
          <a:xfrm>
            <a:off x="0" y="0"/>
            <a:ext cx="9144000" cy="54864"/>
          </a:xfrm>
          <a:prstGeom prst="rect">
            <a:avLst/>
          </a:prstGeom>
          <a:solidFill>
            <a:srgbClr val="00C9A7"/>
          </a:solidFill>
          <a:ln w="12700" cap="flat" cmpd="sng">
            <a:solidFill>
              <a:srgbClr val="00C9A7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213" name="Google Shape;213;p9"/>
          <p:cNvSpPr/>
          <p:nvPr/>
        </p:nvSpPr>
        <p:spPr>
          <a:xfrm>
            <a:off x="320040" y="0"/>
            <a:ext cx="8503920" cy="64008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ctr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2000"/>
              <a:buFont typeface="Arial" panose="020B0604020202020204"/>
              <a:buNone/>
            </a:pPr>
            <a:r>
              <a:rPr lang="en-US" sz="2000" b="1" i="0" u="none" strike="noStrike" cap="none">
                <a:solidFill>
                  <a:srgbClr val="FFFFFF"/>
                </a:solidFill>
                <a:latin typeface="Arial" panose="020B0604020202020204"/>
                <a:ea typeface="Arial" panose="020B0604020202020204"/>
                <a:cs typeface="Arial" panose="020B0604020202020204"/>
                <a:sym typeface="Arial" panose="020B0604020202020204"/>
              </a:rPr>
              <a:t>Task 2: Types of Evaluation</a:t>
            </a:r>
            <a:endParaRPr sz="2000" b="0" i="0" u="none" strike="noStrike" cap="none">
              <a:solidFill>
                <a:schemeClr val="dk1"/>
              </a:solidFill>
              <a:latin typeface="Calibri" panose="020F0502020204030204"/>
              <a:ea typeface="Calibri" panose="020F0502020204030204"/>
              <a:cs typeface="Calibri" panose="020F0502020204030204"/>
              <a:sym typeface="Calibri" panose="020F0502020204030204"/>
            </a:endParaRPr>
          </a:p>
        </p:txBody>
      </p:sp>
      <p:sp>
        <p:nvSpPr>
          <p:cNvPr id="214" name="Google Shape;214;p9"/>
          <p:cNvSpPr/>
          <p:nvPr/>
        </p:nvSpPr>
        <p:spPr>
          <a:xfrm>
            <a:off x="320040" y="621792"/>
            <a:ext cx="8503920" cy="292608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ctr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Clr>
                <a:srgbClr val="4FC3F7"/>
              </a:buClr>
              <a:buSzPts val="1100"/>
              <a:buFont typeface="Arial" panose="020B0604020202020204"/>
              <a:buNone/>
            </a:pPr>
            <a:r>
              <a:rPr lang="en-US" sz="1100" b="0" i="1" u="none" strike="noStrike" cap="none">
                <a:solidFill>
                  <a:srgbClr val="4FC3F7"/>
                </a:solidFill>
                <a:latin typeface="Arial" panose="020B0604020202020204"/>
                <a:ea typeface="Arial" panose="020B0604020202020204"/>
                <a:cs typeface="Arial" panose="020B0604020202020204"/>
                <a:sym typeface="Arial" panose="020B0604020202020204"/>
              </a:rPr>
              <a:t>How We Will Evaluate the Digital Detox Campaign</a:t>
            </a:r>
            <a:endParaRPr sz="1100" b="0" i="0" u="none" strike="noStrike" cap="none">
              <a:solidFill>
                <a:schemeClr val="dk1"/>
              </a:solidFill>
              <a:latin typeface="Calibri" panose="020F0502020204030204"/>
              <a:ea typeface="Calibri" panose="020F0502020204030204"/>
              <a:cs typeface="Calibri" panose="020F0502020204030204"/>
              <a:sym typeface="Calibri" panose="020F0502020204030204"/>
            </a:endParaRPr>
          </a:p>
        </p:txBody>
      </p:sp>
      <p:sp>
        <p:nvSpPr>
          <p:cNvPr id="215" name="Google Shape;215;p9"/>
          <p:cNvSpPr/>
          <p:nvPr/>
        </p:nvSpPr>
        <p:spPr>
          <a:xfrm>
            <a:off x="0" y="4901184"/>
            <a:ext cx="9144000" cy="242316"/>
          </a:xfrm>
          <a:prstGeom prst="rect">
            <a:avLst/>
          </a:prstGeom>
          <a:solidFill>
            <a:srgbClr val="07111E"/>
          </a:solidFill>
          <a:ln w="12700" cap="flat" cmpd="sng">
            <a:solidFill>
              <a:srgbClr val="07111E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216" name="Google Shape;216;p9"/>
          <p:cNvSpPr/>
          <p:nvPr/>
        </p:nvSpPr>
        <p:spPr>
          <a:xfrm>
            <a:off x="274320" y="4901184"/>
            <a:ext cx="8595360" cy="242316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ctr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Clr>
                <a:srgbClr val="7AAFC4"/>
              </a:buClr>
              <a:buSzPts val="800"/>
              <a:buFont typeface="Arial" panose="020B0604020202020204"/>
              <a:buNone/>
            </a:pPr>
            <a:r>
              <a:rPr lang="en-US" sz="800" b="0" i="0" u="none" strike="noStrike" cap="none">
                <a:solidFill>
                  <a:srgbClr val="7AAFC4"/>
                </a:solidFill>
                <a:latin typeface="Arial" panose="020B0604020202020204"/>
                <a:ea typeface="Arial" panose="020B0604020202020204"/>
                <a:cs typeface="Arial" panose="020B0604020202020204"/>
                <a:sym typeface="Arial" panose="020B0604020202020204"/>
              </a:rPr>
              <a:t>LCHS7000 | Social Epidemiology and Public Health Development | Digital Detox Campaign</a:t>
            </a:r>
            <a:endParaRPr sz="800" b="0" i="0" u="none" strike="noStrike" cap="none">
              <a:solidFill>
                <a:schemeClr val="dk1"/>
              </a:solidFill>
              <a:latin typeface="Calibri" panose="020F0502020204030204"/>
              <a:ea typeface="Calibri" panose="020F0502020204030204"/>
              <a:cs typeface="Calibri" panose="020F0502020204030204"/>
              <a:sym typeface="Calibri" panose="020F0502020204030204"/>
            </a:endParaRPr>
          </a:p>
        </p:txBody>
      </p:sp>
      <p:sp>
        <p:nvSpPr>
          <p:cNvPr id="217" name="Google Shape;217;p9"/>
          <p:cNvSpPr/>
          <p:nvPr/>
        </p:nvSpPr>
        <p:spPr>
          <a:xfrm>
            <a:off x="256032" y="987552"/>
            <a:ext cx="4160520" cy="1691640"/>
          </a:xfrm>
          <a:prstGeom prst="rect">
            <a:avLst/>
          </a:prstGeom>
          <a:solidFill>
            <a:srgbClr val="0A7EA4"/>
          </a:solidFill>
          <a:ln w="12700" cap="flat" cmpd="sng">
            <a:solidFill>
              <a:srgbClr val="0A7EA4"/>
            </a:solidFill>
            <a:prstDash val="solid"/>
            <a:round/>
            <a:headEnd type="none" w="sm" len="sm"/>
            <a:tailEnd type="none" w="sm" len="sm"/>
          </a:ln>
          <a:effectLst>
            <a:outerShdw blurRad="101600" dist="38100" dir="8100000" algn="bl" rotWithShape="0">
              <a:srgbClr val="000000">
                <a:alpha val="18039"/>
              </a:srgbClr>
            </a:outerShdw>
          </a:effectLst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218" name="Google Shape;218;p9"/>
          <p:cNvSpPr/>
          <p:nvPr/>
        </p:nvSpPr>
        <p:spPr>
          <a:xfrm>
            <a:off x="256032" y="1078992"/>
            <a:ext cx="4160520" cy="36576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200"/>
              <a:buFont typeface="Arial" panose="020B0604020202020204"/>
              <a:buNone/>
            </a:pPr>
            <a:r>
              <a:rPr lang="en-US" sz="2200" b="0" i="0" u="none" strike="noStrike" cap="none">
                <a:solidFill>
                  <a:srgbClr val="000000"/>
                </a:solidFill>
                <a:latin typeface="Arial" panose="020B0604020202020204"/>
                <a:ea typeface="Arial" panose="020B0604020202020204"/>
                <a:cs typeface="Arial" panose="020B0604020202020204"/>
                <a:sym typeface="Arial" panose="020B0604020202020204"/>
              </a:rPr>
              <a:t>⚙️</a:t>
            </a:r>
            <a:endParaRPr sz="2200" b="0" i="0" u="none" strike="noStrike" cap="none">
              <a:solidFill>
                <a:schemeClr val="dk1"/>
              </a:solidFill>
              <a:latin typeface="Calibri" panose="020F0502020204030204"/>
              <a:ea typeface="Calibri" panose="020F0502020204030204"/>
              <a:cs typeface="Calibri" panose="020F0502020204030204"/>
              <a:sym typeface="Calibri" panose="020F0502020204030204"/>
            </a:endParaRPr>
          </a:p>
        </p:txBody>
      </p:sp>
      <p:sp>
        <p:nvSpPr>
          <p:cNvPr id="219" name="Google Shape;219;p9"/>
          <p:cNvSpPr/>
          <p:nvPr/>
        </p:nvSpPr>
        <p:spPr>
          <a:xfrm>
            <a:off x="365760" y="1444752"/>
            <a:ext cx="3941064" cy="347472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1400"/>
              <a:buFont typeface="Arial" panose="020B0604020202020204"/>
              <a:buNone/>
            </a:pPr>
            <a:r>
              <a:rPr lang="en-US" sz="1400" b="1" i="0" u="none" strike="noStrike" cap="none">
                <a:solidFill>
                  <a:srgbClr val="FFFFFF"/>
                </a:solidFill>
                <a:latin typeface="Arial" panose="020B0604020202020204"/>
                <a:ea typeface="Arial" panose="020B0604020202020204"/>
                <a:cs typeface="Arial" panose="020B0604020202020204"/>
                <a:sym typeface="Arial" panose="020B0604020202020204"/>
              </a:rPr>
              <a:t>Process Evaluation</a:t>
            </a:r>
            <a:endParaRPr sz="1400" b="0" i="0" u="none" strike="noStrike" cap="none">
              <a:solidFill>
                <a:schemeClr val="dk1"/>
              </a:solidFill>
              <a:latin typeface="Calibri" panose="020F0502020204030204"/>
              <a:ea typeface="Calibri" panose="020F0502020204030204"/>
              <a:cs typeface="Calibri" panose="020F0502020204030204"/>
              <a:sym typeface="Calibri" panose="020F0502020204030204"/>
            </a:endParaRPr>
          </a:p>
        </p:txBody>
      </p:sp>
      <p:sp>
        <p:nvSpPr>
          <p:cNvPr id="220" name="Google Shape;220;p9"/>
          <p:cNvSpPr/>
          <p:nvPr/>
        </p:nvSpPr>
        <p:spPr>
          <a:xfrm>
            <a:off x="365760" y="1810512"/>
            <a:ext cx="3941064" cy="804672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Clr>
                <a:srgbClr val="D0E8F2"/>
              </a:buClr>
              <a:buSzPts val="1150"/>
              <a:buFont typeface="Arial" panose="020B0604020202020204"/>
              <a:buNone/>
            </a:pPr>
            <a:r>
              <a:rPr lang="en-US" sz="1150">
                <a:solidFill>
                  <a:srgbClr val="D0E8F2"/>
                </a:solidFill>
              </a:rPr>
              <a:t>Monitoring reach, session attendance, and material quality.</a:t>
            </a:r>
            <a:endParaRPr sz="1150" b="0" i="0" u="none" strike="noStrike" cap="none">
              <a:solidFill>
                <a:schemeClr val="dk1"/>
              </a:solidFill>
              <a:latin typeface="Calibri" panose="020F0502020204030204"/>
              <a:ea typeface="Calibri" panose="020F0502020204030204"/>
              <a:cs typeface="Calibri" panose="020F0502020204030204"/>
              <a:sym typeface="Calibri" panose="020F0502020204030204"/>
            </a:endParaRPr>
          </a:p>
        </p:txBody>
      </p:sp>
      <p:sp>
        <p:nvSpPr>
          <p:cNvPr id="221" name="Google Shape;221;p9"/>
          <p:cNvSpPr/>
          <p:nvPr/>
        </p:nvSpPr>
        <p:spPr>
          <a:xfrm>
            <a:off x="4645152" y="987552"/>
            <a:ext cx="4160520" cy="1691640"/>
          </a:xfrm>
          <a:prstGeom prst="rect">
            <a:avLst/>
          </a:prstGeom>
          <a:solidFill>
            <a:srgbClr val="0969A2"/>
          </a:solidFill>
          <a:ln w="12700" cap="flat" cmpd="sng">
            <a:solidFill>
              <a:srgbClr val="0969A2"/>
            </a:solidFill>
            <a:prstDash val="solid"/>
            <a:round/>
            <a:headEnd type="none" w="sm" len="sm"/>
            <a:tailEnd type="none" w="sm" len="sm"/>
          </a:ln>
          <a:effectLst>
            <a:outerShdw blurRad="101600" dist="38100" dir="8100000" algn="bl" rotWithShape="0">
              <a:srgbClr val="000000">
                <a:alpha val="18039"/>
              </a:srgbClr>
            </a:outerShdw>
          </a:effectLst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222" name="Google Shape;222;p9"/>
          <p:cNvSpPr/>
          <p:nvPr/>
        </p:nvSpPr>
        <p:spPr>
          <a:xfrm>
            <a:off x="4645152" y="1078992"/>
            <a:ext cx="4160520" cy="36576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200"/>
              <a:buFont typeface="Arial" panose="020B0604020202020204"/>
              <a:buNone/>
            </a:pPr>
            <a:r>
              <a:rPr lang="en-US" sz="2200" b="0" i="0" u="none" strike="noStrike" cap="none">
                <a:solidFill>
                  <a:srgbClr val="000000"/>
                </a:solidFill>
                <a:latin typeface="Arial" panose="020B0604020202020204"/>
                <a:ea typeface="Arial" panose="020B0604020202020204"/>
                <a:cs typeface="Arial" panose="020B0604020202020204"/>
                <a:sym typeface="Arial" panose="020B0604020202020204"/>
              </a:rPr>
              <a:t>⚡</a:t>
            </a:r>
            <a:endParaRPr sz="2200" b="0" i="0" u="none" strike="noStrike" cap="none">
              <a:solidFill>
                <a:schemeClr val="dk1"/>
              </a:solidFill>
              <a:latin typeface="Calibri" panose="020F0502020204030204"/>
              <a:ea typeface="Calibri" panose="020F0502020204030204"/>
              <a:cs typeface="Calibri" panose="020F0502020204030204"/>
              <a:sym typeface="Calibri" panose="020F0502020204030204"/>
            </a:endParaRPr>
          </a:p>
        </p:txBody>
      </p:sp>
      <p:sp>
        <p:nvSpPr>
          <p:cNvPr id="223" name="Google Shape;223;p9"/>
          <p:cNvSpPr/>
          <p:nvPr/>
        </p:nvSpPr>
        <p:spPr>
          <a:xfrm>
            <a:off x="4754880" y="1444752"/>
            <a:ext cx="3941064" cy="347472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1400"/>
              <a:buFont typeface="Arial" panose="020B0604020202020204"/>
              <a:buNone/>
            </a:pPr>
            <a:r>
              <a:rPr lang="en-US" sz="1400" b="1" i="0" u="none" strike="noStrike" cap="none">
                <a:solidFill>
                  <a:srgbClr val="FFFFFF"/>
                </a:solidFill>
                <a:latin typeface="Arial" panose="020B0604020202020204"/>
                <a:ea typeface="Arial" panose="020B0604020202020204"/>
                <a:cs typeface="Arial" panose="020B0604020202020204"/>
                <a:sym typeface="Arial" panose="020B0604020202020204"/>
              </a:rPr>
              <a:t>Impact Evaluation</a:t>
            </a:r>
            <a:endParaRPr sz="1400" b="0" i="0" u="none" strike="noStrike" cap="none">
              <a:solidFill>
                <a:schemeClr val="dk1"/>
              </a:solidFill>
              <a:latin typeface="Calibri" panose="020F0502020204030204"/>
              <a:ea typeface="Calibri" panose="020F0502020204030204"/>
              <a:cs typeface="Calibri" panose="020F0502020204030204"/>
              <a:sym typeface="Calibri" panose="020F0502020204030204"/>
            </a:endParaRPr>
          </a:p>
        </p:txBody>
      </p:sp>
      <p:sp>
        <p:nvSpPr>
          <p:cNvPr id="224" name="Google Shape;224;p9"/>
          <p:cNvSpPr/>
          <p:nvPr/>
        </p:nvSpPr>
        <p:spPr>
          <a:xfrm>
            <a:off x="4754880" y="1810512"/>
            <a:ext cx="3941064" cy="804672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Clr>
                <a:srgbClr val="D0E8F2"/>
              </a:buClr>
              <a:buSzPts val="1150"/>
              <a:buFont typeface="Arial" panose="020B0604020202020204"/>
              <a:buNone/>
            </a:pPr>
            <a:r>
              <a:rPr lang="en-US" sz="1150">
                <a:solidFill>
                  <a:srgbClr val="D0E8F2"/>
                </a:solidFill>
              </a:rPr>
              <a:t>Measures immediate changes in knowledge, attitudes, and screen time behaviour.</a:t>
            </a:r>
            <a:endParaRPr sz="1150" b="0" i="0" u="none" strike="noStrike" cap="none">
              <a:solidFill>
                <a:schemeClr val="dk1"/>
              </a:solidFill>
              <a:latin typeface="Calibri" panose="020F0502020204030204"/>
              <a:ea typeface="Calibri" panose="020F0502020204030204"/>
              <a:cs typeface="Calibri" panose="020F0502020204030204"/>
              <a:sym typeface="Calibri" panose="020F0502020204030204"/>
            </a:endParaRPr>
          </a:p>
        </p:txBody>
      </p:sp>
      <p:sp>
        <p:nvSpPr>
          <p:cNvPr id="225" name="Google Shape;225;p9"/>
          <p:cNvSpPr/>
          <p:nvPr/>
        </p:nvSpPr>
        <p:spPr>
          <a:xfrm>
            <a:off x="256032" y="2907792"/>
            <a:ext cx="4160520" cy="1691640"/>
          </a:xfrm>
          <a:prstGeom prst="rect">
            <a:avLst/>
          </a:prstGeom>
          <a:solidFill>
            <a:srgbClr val="00C9A7"/>
          </a:solidFill>
          <a:ln w="12700" cap="flat" cmpd="sng">
            <a:solidFill>
              <a:srgbClr val="00C9A7"/>
            </a:solidFill>
            <a:prstDash val="solid"/>
            <a:round/>
            <a:headEnd type="none" w="sm" len="sm"/>
            <a:tailEnd type="none" w="sm" len="sm"/>
          </a:ln>
          <a:effectLst>
            <a:outerShdw blurRad="101600" dist="38100" dir="8100000" algn="bl" rotWithShape="0">
              <a:srgbClr val="000000">
                <a:alpha val="18039"/>
              </a:srgbClr>
            </a:outerShdw>
          </a:effectLst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226" name="Google Shape;226;p9"/>
          <p:cNvSpPr/>
          <p:nvPr/>
        </p:nvSpPr>
        <p:spPr>
          <a:xfrm>
            <a:off x="256032" y="2999232"/>
            <a:ext cx="4160520" cy="36576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200"/>
              <a:buFont typeface="Arial" panose="020B0604020202020204"/>
              <a:buNone/>
            </a:pPr>
            <a:r>
              <a:rPr lang="en-US" sz="2200" b="0" i="0" u="none" strike="noStrike" cap="none">
                <a:solidFill>
                  <a:srgbClr val="000000"/>
                </a:solidFill>
                <a:latin typeface="Arial" panose="020B0604020202020204"/>
                <a:ea typeface="Arial" panose="020B0604020202020204"/>
                <a:cs typeface="Arial" panose="020B0604020202020204"/>
                <a:sym typeface="Arial" panose="020B0604020202020204"/>
              </a:rPr>
              <a:t>📈</a:t>
            </a:r>
            <a:endParaRPr sz="2200" b="0" i="0" u="none" strike="noStrike" cap="none">
              <a:solidFill>
                <a:schemeClr val="dk1"/>
              </a:solidFill>
              <a:latin typeface="Calibri" panose="020F0502020204030204"/>
              <a:ea typeface="Calibri" panose="020F0502020204030204"/>
              <a:cs typeface="Calibri" panose="020F0502020204030204"/>
              <a:sym typeface="Calibri" panose="020F0502020204030204"/>
            </a:endParaRPr>
          </a:p>
        </p:txBody>
      </p:sp>
      <p:sp>
        <p:nvSpPr>
          <p:cNvPr id="227" name="Google Shape;227;p9"/>
          <p:cNvSpPr/>
          <p:nvPr/>
        </p:nvSpPr>
        <p:spPr>
          <a:xfrm>
            <a:off x="365760" y="3364992"/>
            <a:ext cx="3941064" cy="347472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1400"/>
              <a:buFont typeface="Arial" panose="020B0604020202020204"/>
              <a:buNone/>
            </a:pPr>
            <a:r>
              <a:rPr lang="en-US" sz="1400" b="1" i="0" u="none" strike="noStrike" cap="none">
                <a:solidFill>
                  <a:srgbClr val="FFFFFF"/>
                </a:solidFill>
                <a:latin typeface="Arial" panose="020B0604020202020204"/>
                <a:ea typeface="Arial" panose="020B0604020202020204"/>
                <a:cs typeface="Arial" panose="020B0604020202020204"/>
                <a:sym typeface="Arial" panose="020B0604020202020204"/>
              </a:rPr>
              <a:t>Outcome Evaluation</a:t>
            </a:r>
            <a:endParaRPr sz="1400" b="0" i="0" u="none" strike="noStrike" cap="none">
              <a:solidFill>
                <a:schemeClr val="dk1"/>
              </a:solidFill>
              <a:latin typeface="Calibri" panose="020F0502020204030204"/>
              <a:ea typeface="Calibri" panose="020F0502020204030204"/>
              <a:cs typeface="Calibri" panose="020F0502020204030204"/>
              <a:sym typeface="Calibri" panose="020F0502020204030204"/>
            </a:endParaRPr>
          </a:p>
        </p:txBody>
      </p:sp>
      <p:sp>
        <p:nvSpPr>
          <p:cNvPr id="228" name="Google Shape;228;p9"/>
          <p:cNvSpPr/>
          <p:nvPr/>
        </p:nvSpPr>
        <p:spPr>
          <a:xfrm>
            <a:off x="365760" y="3730752"/>
            <a:ext cx="3941064" cy="804672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Clr>
                <a:srgbClr val="D0E8F2"/>
              </a:buClr>
              <a:buSzPts val="1150"/>
              <a:buFont typeface="Arial" panose="020B0604020202020204"/>
              <a:buNone/>
            </a:pPr>
            <a:r>
              <a:rPr lang="en-US" sz="1150">
                <a:solidFill>
                  <a:srgbClr val="D0E8F2"/>
                </a:solidFill>
              </a:rPr>
              <a:t>Examines long-term changes in sleep quality, mental well-being scores, and sustained screen time reduction (Wang et al., 2023).</a:t>
            </a:r>
            <a:endParaRPr sz="1150" b="0" i="0" u="none" strike="noStrike" cap="none">
              <a:solidFill>
                <a:schemeClr val="dk1"/>
              </a:solidFill>
              <a:latin typeface="Calibri" panose="020F0502020204030204"/>
              <a:ea typeface="Calibri" panose="020F0502020204030204"/>
              <a:cs typeface="Calibri" panose="020F0502020204030204"/>
              <a:sym typeface="Calibri" panose="020F0502020204030204"/>
            </a:endParaRPr>
          </a:p>
        </p:txBody>
      </p:sp>
      <p:sp>
        <p:nvSpPr>
          <p:cNvPr id="229" name="Google Shape;229;p9"/>
          <p:cNvSpPr/>
          <p:nvPr/>
        </p:nvSpPr>
        <p:spPr>
          <a:xfrm>
            <a:off x="4645152" y="2907792"/>
            <a:ext cx="4160520" cy="1691640"/>
          </a:xfrm>
          <a:prstGeom prst="rect">
            <a:avLst/>
          </a:prstGeom>
          <a:solidFill>
            <a:srgbClr val="FFD166"/>
          </a:solidFill>
          <a:ln w="12700" cap="flat" cmpd="sng">
            <a:solidFill>
              <a:srgbClr val="FFD166"/>
            </a:solidFill>
            <a:prstDash val="solid"/>
            <a:round/>
            <a:headEnd type="none" w="sm" len="sm"/>
            <a:tailEnd type="none" w="sm" len="sm"/>
          </a:ln>
          <a:effectLst>
            <a:outerShdw blurRad="101600" dist="38100" dir="8100000" algn="bl" rotWithShape="0">
              <a:srgbClr val="000000">
                <a:alpha val="18039"/>
              </a:srgbClr>
            </a:outerShdw>
          </a:effectLst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230" name="Google Shape;230;p9"/>
          <p:cNvSpPr/>
          <p:nvPr/>
        </p:nvSpPr>
        <p:spPr>
          <a:xfrm>
            <a:off x="4645152" y="2999232"/>
            <a:ext cx="4160520" cy="36576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200"/>
              <a:buFont typeface="Arial" panose="020B0604020202020204"/>
              <a:buNone/>
            </a:pPr>
            <a:r>
              <a:rPr lang="en-US" sz="2200" b="0" i="0" u="none" strike="noStrike" cap="none">
                <a:solidFill>
                  <a:srgbClr val="000000"/>
                </a:solidFill>
                <a:latin typeface="Arial" panose="020B0604020202020204"/>
                <a:ea typeface="Arial" panose="020B0604020202020204"/>
                <a:cs typeface="Arial" panose="020B0604020202020204"/>
                <a:sym typeface="Arial" panose="020B0604020202020204"/>
              </a:rPr>
              <a:t>💷</a:t>
            </a:r>
            <a:endParaRPr sz="2200" b="0" i="0" u="none" strike="noStrike" cap="none">
              <a:solidFill>
                <a:schemeClr val="dk1"/>
              </a:solidFill>
              <a:latin typeface="Calibri" panose="020F0502020204030204"/>
              <a:ea typeface="Calibri" panose="020F0502020204030204"/>
              <a:cs typeface="Calibri" panose="020F0502020204030204"/>
              <a:sym typeface="Calibri" panose="020F0502020204030204"/>
            </a:endParaRPr>
          </a:p>
        </p:txBody>
      </p:sp>
      <p:sp>
        <p:nvSpPr>
          <p:cNvPr id="231" name="Google Shape;231;p9"/>
          <p:cNvSpPr/>
          <p:nvPr/>
        </p:nvSpPr>
        <p:spPr>
          <a:xfrm>
            <a:off x="4754880" y="3364992"/>
            <a:ext cx="3941064" cy="347472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1400"/>
              <a:buFont typeface="Arial" panose="020B0604020202020204"/>
              <a:buNone/>
            </a:pPr>
            <a:r>
              <a:rPr lang="en-US" sz="1400" b="1" i="0" u="none" strike="noStrike" cap="none">
                <a:solidFill>
                  <a:srgbClr val="FFFFFF"/>
                </a:solidFill>
                <a:latin typeface="Arial" panose="020B0604020202020204"/>
                <a:ea typeface="Arial" panose="020B0604020202020204"/>
                <a:cs typeface="Arial" panose="020B0604020202020204"/>
                <a:sym typeface="Arial" panose="020B0604020202020204"/>
              </a:rPr>
              <a:t>Cost-Effectiveness</a:t>
            </a:r>
            <a:endParaRPr sz="1400" b="0" i="0" u="none" strike="noStrike" cap="none">
              <a:solidFill>
                <a:schemeClr val="dk1"/>
              </a:solidFill>
              <a:latin typeface="Calibri" panose="020F0502020204030204"/>
              <a:ea typeface="Calibri" panose="020F0502020204030204"/>
              <a:cs typeface="Calibri" panose="020F0502020204030204"/>
              <a:sym typeface="Calibri" panose="020F0502020204030204"/>
            </a:endParaRPr>
          </a:p>
        </p:txBody>
      </p:sp>
      <p:sp>
        <p:nvSpPr>
          <p:cNvPr id="232" name="Google Shape;232;p9"/>
          <p:cNvSpPr/>
          <p:nvPr/>
        </p:nvSpPr>
        <p:spPr>
          <a:xfrm>
            <a:off x="4754880" y="3730752"/>
            <a:ext cx="3941064" cy="804672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Clr>
                <a:srgbClr val="D0E8F2"/>
              </a:buClr>
              <a:buSzPts val="1150"/>
              <a:buFont typeface="Arial" panose="020B0604020202020204"/>
              <a:buNone/>
            </a:pPr>
            <a:r>
              <a:rPr lang="en-US" sz="1150">
                <a:solidFill>
                  <a:srgbClr val="D0E8F2"/>
                </a:solidFill>
              </a:rPr>
              <a:t>Calculates cost per participant per QALY gained, enabling the local council to assess return on investment.</a:t>
            </a:r>
            <a:endParaRPr sz="1150" b="0" i="0" u="none" strike="noStrike" cap="none">
              <a:solidFill>
                <a:schemeClr val="dk1"/>
              </a:solidFill>
              <a:latin typeface="Calibri" panose="020F0502020204030204"/>
              <a:ea typeface="Calibri" panose="020F0502020204030204"/>
              <a:cs typeface="Calibri" panose="020F0502020204030204"/>
              <a:sym typeface="Calibri" panose="020F0502020204030204"/>
            </a:endParaRPr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0F8FF"/>
        </a:solidFill>
        <a:effectLst/>
      </p:bgPr>
    </p:bg>
    <p:spTree>
      <p:nvGrpSpPr>
        <p:cNvPr id="1" name="Shape 23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8" name="Google Shape;238;p10"/>
          <p:cNvSpPr/>
          <p:nvPr/>
        </p:nvSpPr>
        <p:spPr>
          <a:xfrm>
            <a:off x="0" y="0"/>
            <a:ext cx="9144000" cy="640080"/>
          </a:xfrm>
          <a:prstGeom prst="rect">
            <a:avLst/>
          </a:prstGeom>
          <a:solidFill>
            <a:srgbClr val="0B1F33"/>
          </a:solidFill>
          <a:ln w="12700" cap="flat" cmpd="sng">
            <a:solidFill>
              <a:srgbClr val="0B1F33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239" name="Google Shape;239;p10"/>
          <p:cNvSpPr/>
          <p:nvPr/>
        </p:nvSpPr>
        <p:spPr>
          <a:xfrm>
            <a:off x="0" y="0"/>
            <a:ext cx="164592" cy="5143500"/>
          </a:xfrm>
          <a:prstGeom prst="rect">
            <a:avLst/>
          </a:prstGeom>
          <a:solidFill>
            <a:srgbClr val="00C9A7"/>
          </a:solidFill>
          <a:ln w="12700" cap="flat" cmpd="sng">
            <a:solidFill>
              <a:srgbClr val="00C9A7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240" name="Google Shape;240;p10"/>
          <p:cNvSpPr/>
          <p:nvPr/>
        </p:nvSpPr>
        <p:spPr>
          <a:xfrm>
            <a:off x="0" y="0"/>
            <a:ext cx="9144000" cy="54864"/>
          </a:xfrm>
          <a:prstGeom prst="rect">
            <a:avLst/>
          </a:prstGeom>
          <a:solidFill>
            <a:srgbClr val="00C9A7"/>
          </a:solidFill>
          <a:ln w="12700" cap="flat" cmpd="sng">
            <a:solidFill>
              <a:srgbClr val="00C9A7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241" name="Google Shape;241;p10"/>
          <p:cNvSpPr/>
          <p:nvPr/>
        </p:nvSpPr>
        <p:spPr>
          <a:xfrm>
            <a:off x="320040" y="0"/>
            <a:ext cx="8503920" cy="64008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ctr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2000"/>
              <a:buFont typeface="Arial" panose="020B0604020202020204"/>
              <a:buNone/>
            </a:pPr>
            <a:r>
              <a:rPr lang="en-US" sz="2000" b="1" i="0" u="none" strike="noStrike" cap="none">
                <a:solidFill>
                  <a:srgbClr val="FFFFFF"/>
                </a:solidFill>
                <a:latin typeface="Arial" panose="020B0604020202020204"/>
                <a:ea typeface="Arial" panose="020B0604020202020204"/>
                <a:cs typeface="Arial" panose="020B0604020202020204"/>
                <a:sym typeface="Arial" panose="020B0604020202020204"/>
              </a:rPr>
              <a:t>Task 2: Measuring Whether Our Aims Have Been Achieved</a:t>
            </a:r>
            <a:endParaRPr sz="2000" b="0" i="0" u="none" strike="noStrike" cap="none">
              <a:solidFill>
                <a:schemeClr val="dk1"/>
              </a:solidFill>
              <a:latin typeface="Calibri" panose="020F0502020204030204"/>
              <a:ea typeface="Calibri" panose="020F0502020204030204"/>
              <a:cs typeface="Calibri" panose="020F0502020204030204"/>
              <a:sym typeface="Calibri" panose="020F0502020204030204"/>
            </a:endParaRPr>
          </a:p>
        </p:txBody>
      </p:sp>
      <p:sp>
        <p:nvSpPr>
          <p:cNvPr id="242" name="Google Shape;242;p10"/>
          <p:cNvSpPr/>
          <p:nvPr/>
        </p:nvSpPr>
        <p:spPr>
          <a:xfrm>
            <a:off x="320040" y="621792"/>
            <a:ext cx="8503920" cy="292608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ctr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Clr>
                <a:srgbClr val="4FC3F7"/>
              </a:buClr>
              <a:buSzPts val="1100"/>
              <a:buFont typeface="Arial" panose="020B0604020202020204"/>
              <a:buNone/>
            </a:pPr>
            <a:r>
              <a:rPr lang="en-US" sz="1100" b="0" i="1" u="none" strike="noStrike" cap="none">
                <a:solidFill>
                  <a:srgbClr val="4FC3F7"/>
                </a:solidFill>
                <a:latin typeface="Arial" panose="020B0604020202020204"/>
                <a:ea typeface="Arial" panose="020B0604020202020204"/>
                <a:cs typeface="Arial" panose="020B0604020202020204"/>
                <a:sym typeface="Arial" panose="020B0604020202020204"/>
              </a:rPr>
              <a:t>Validated Tools, Timings &amp; Success Thresholds</a:t>
            </a:r>
            <a:endParaRPr sz="1100" b="0" i="0" u="none" strike="noStrike" cap="none">
              <a:solidFill>
                <a:schemeClr val="dk1"/>
              </a:solidFill>
              <a:latin typeface="Calibri" panose="020F0502020204030204"/>
              <a:ea typeface="Calibri" panose="020F0502020204030204"/>
              <a:cs typeface="Calibri" panose="020F0502020204030204"/>
              <a:sym typeface="Calibri" panose="020F0502020204030204"/>
            </a:endParaRPr>
          </a:p>
        </p:txBody>
      </p:sp>
      <p:sp>
        <p:nvSpPr>
          <p:cNvPr id="243" name="Google Shape;243;p10"/>
          <p:cNvSpPr/>
          <p:nvPr/>
        </p:nvSpPr>
        <p:spPr>
          <a:xfrm>
            <a:off x="0" y="4901184"/>
            <a:ext cx="9144000" cy="242316"/>
          </a:xfrm>
          <a:prstGeom prst="rect">
            <a:avLst/>
          </a:prstGeom>
          <a:solidFill>
            <a:srgbClr val="07111E"/>
          </a:solidFill>
          <a:ln w="12700" cap="flat" cmpd="sng">
            <a:solidFill>
              <a:srgbClr val="07111E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244" name="Google Shape;244;p10"/>
          <p:cNvSpPr/>
          <p:nvPr/>
        </p:nvSpPr>
        <p:spPr>
          <a:xfrm>
            <a:off x="274320" y="4901184"/>
            <a:ext cx="8595360" cy="242316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ctr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Clr>
                <a:srgbClr val="7AAFC4"/>
              </a:buClr>
              <a:buSzPts val="800"/>
              <a:buFont typeface="Arial" panose="020B0604020202020204"/>
              <a:buNone/>
            </a:pPr>
            <a:r>
              <a:rPr lang="en-US" sz="800" b="0" i="0" u="none" strike="noStrike" cap="none">
                <a:solidFill>
                  <a:srgbClr val="7AAFC4"/>
                </a:solidFill>
                <a:latin typeface="Arial" panose="020B0604020202020204"/>
                <a:ea typeface="Arial" panose="020B0604020202020204"/>
                <a:cs typeface="Arial" panose="020B0604020202020204"/>
                <a:sym typeface="Arial" panose="020B0604020202020204"/>
              </a:rPr>
              <a:t>LCHS7000 | Social Epidemiology and Public Health Development | Digital Detox Campaign</a:t>
            </a:r>
            <a:endParaRPr sz="800" b="0" i="0" u="none" strike="noStrike" cap="none">
              <a:solidFill>
                <a:schemeClr val="dk1"/>
              </a:solidFill>
              <a:latin typeface="Calibri" panose="020F0502020204030204"/>
              <a:ea typeface="Calibri" panose="020F0502020204030204"/>
              <a:cs typeface="Calibri" panose="020F0502020204030204"/>
              <a:sym typeface="Calibri" panose="020F0502020204030204"/>
            </a:endParaRPr>
          </a:p>
        </p:txBody>
      </p:sp>
      <p:sp>
        <p:nvSpPr>
          <p:cNvPr id="245" name="Google Shape;245;p10"/>
          <p:cNvSpPr/>
          <p:nvPr/>
        </p:nvSpPr>
        <p:spPr>
          <a:xfrm>
            <a:off x="256032" y="914400"/>
            <a:ext cx="1737360" cy="603504"/>
          </a:xfrm>
          <a:prstGeom prst="rect">
            <a:avLst/>
          </a:prstGeom>
          <a:solidFill>
            <a:srgbClr val="0A7EA4"/>
          </a:solidFill>
          <a:ln w="12700" cap="flat" cmpd="sng">
            <a:solidFill>
              <a:srgbClr val="0A7EA4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246" name="Google Shape;246;p10"/>
          <p:cNvSpPr/>
          <p:nvPr/>
        </p:nvSpPr>
        <p:spPr>
          <a:xfrm>
            <a:off x="329184" y="914400"/>
            <a:ext cx="1591056" cy="603504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1200"/>
              <a:buFont typeface="Arial" panose="020B0604020202020204"/>
              <a:buNone/>
            </a:pPr>
            <a:r>
              <a:rPr lang="en-US" sz="1200" b="1" i="0" u="none" strike="noStrike" cap="none">
                <a:solidFill>
                  <a:srgbClr val="FFFFFF"/>
                </a:solidFill>
                <a:latin typeface="Arial" panose="020B0604020202020204"/>
                <a:ea typeface="Arial" panose="020B0604020202020204"/>
                <a:cs typeface="Arial" panose="020B0604020202020204"/>
                <a:sym typeface="Arial" panose="020B0604020202020204"/>
              </a:rPr>
              <a:t>Aim</a:t>
            </a:r>
            <a:endParaRPr sz="1200" b="0" i="0" u="none" strike="noStrike" cap="none">
              <a:solidFill>
                <a:schemeClr val="dk1"/>
              </a:solidFill>
              <a:latin typeface="Calibri" panose="020F0502020204030204"/>
              <a:ea typeface="Calibri" panose="020F0502020204030204"/>
              <a:cs typeface="Calibri" panose="020F0502020204030204"/>
              <a:sym typeface="Calibri" panose="020F0502020204030204"/>
            </a:endParaRPr>
          </a:p>
        </p:txBody>
      </p:sp>
      <p:sp>
        <p:nvSpPr>
          <p:cNvPr id="247" name="Google Shape;247;p10"/>
          <p:cNvSpPr/>
          <p:nvPr/>
        </p:nvSpPr>
        <p:spPr>
          <a:xfrm>
            <a:off x="1993392" y="914400"/>
            <a:ext cx="2834640" cy="603504"/>
          </a:xfrm>
          <a:prstGeom prst="rect">
            <a:avLst/>
          </a:prstGeom>
          <a:solidFill>
            <a:srgbClr val="0A7EA4"/>
          </a:solidFill>
          <a:ln w="12700" cap="flat" cmpd="sng">
            <a:solidFill>
              <a:srgbClr val="0A7EA4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248" name="Google Shape;248;p10"/>
          <p:cNvSpPr/>
          <p:nvPr/>
        </p:nvSpPr>
        <p:spPr>
          <a:xfrm>
            <a:off x="2066544" y="914400"/>
            <a:ext cx="2688336" cy="603504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1200"/>
              <a:buFont typeface="Arial" panose="020B0604020202020204"/>
              <a:buNone/>
            </a:pPr>
            <a:r>
              <a:rPr lang="en-US" sz="1200" b="1" i="0" u="none" strike="noStrike" cap="none">
                <a:solidFill>
                  <a:srgbClr val="FFFFFF"/>
                </a:solidFill>
                <a:latin typeface="Arial" panose="020B0604020202020204"/>
                <a:ea typeface="Arial" panose="020B0604020202020204"/>
                <a:cs typeface="Arial" panose="020B0604020202020204"/>
                <a:sym typeface="Arial" panose="020B0604020202020204"/>
              </a:rPr>
              <a:t>Measurement Tool</a:t>
            </a:r>
            <a:endParaRPr sz="1200" b="0" i="0" u="none" strike="noStrike" cap="none">
              <a:solidFill>
                <a:schemeClr val="dk1"/>
              </a:solidFill>
              <a:latin typeface="Calibri" panose="020F0502020204030204"/>
              <a:ea typeface="Calibri" panose="020F0502020204030204"/>
              <a:cs typeface="Calibri" panose="020F0502020204030204"/>
              <a:sym typeface="Calibri" panose="020F0502020204030204"/>
            </a:endParaRPr>
          </a:p>
        </p:txBody>
      </p:sp>
      <p:sp>
        <p:nvSpPr>
          <p:cNvPr id="249" name="Google Shape;249;p10"/>
          <p:cNvSpPr/>
          <p:nvPr/>
        </p:nvSpPr>
        <p:spPr>
          <a:xfrm>
            <a:off x="4828032" y="914400"/>
            <a:ext cx="1645920" cy="603504"/>
          </a:xfrm>
          <a:prstGeom prst="rect">
            <a:avLst/>
          </a:prstGeom>
          <a:solidFill>
            <a:srgbClr val="0A7EA4"/>
          </a:solidFill>
          <a:ln w="12700" cap="flat" cmpd="sng">
            <a:solidFill>
              <a:srgbClr val="0A7EA4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250" name="Google Shape;250;p10"/>
          <p:cNvSpPr/>
          <p:nvPr/>
        </p:nvSpPr>
        <p:spPr>
          <a:xfrm>
            <a:off x="4901184" y="914400"/>
            <a:ext cx="1499616" cy="603504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1200"/>
              <a:buFont typeface="Arial" panose="020B0604020202020204"/>
              <a:buNone/>
            </a:pPr>
            <a:r>
              <a:rPr lang="en-US" sz="1200" b="1" i="0" u="none" strike="noStrike" cap="none">
                <a:solidFill>
                  <a:srgbClr val="FFFFFF"/>
                </a:solidFill>
                <a:latin typeface="Arial" panose="020B0604020202020204"/>
                <a:ea typeface="Arial" panose="020B0604020202020204"/>
                <a:cs typeface="Arial" panose="020B0604020202020204"/>
                <a:sym typeface="Arial" panose="020B0604020202020204"/>
              </a:rPr>
              <a:t>Timing</a:t>
            </a:r>
            <a:endParaRPr sz="1200" b="0" i="0" u="none" strike="noStrike" cap="none">
              <a:solidFill>
                <a:schemeClr val="dk1"/>
              </a:solidFill>
              <a:latin typeface="Calibri" panose="020F0502020204030204"/>
              <a:ea typeface="Calibri" panose="020F0502020204030204"/>
              <a:cs typeface="Calibri" panose="020F0502020204030204"/>
              <a:sym typeface="Calibri" panose="020F0502020204030204"/>
            </a:endParaRPr>
          </a:p>
        </p:txBody>
      </p:sp>
      <p:sp>
        <p:nvSpPr>
          <p:cNvPr id="251" name="Google Shape;251;p10"/>
          <p:cNvSpPr/>
          <p:nvPr/>
        </p:nvSpPr>
        <p:spPr>
          <a:xfrm>
            <a:off x="6473952" y="914400"/>
            <a:ext cx="2286000" cy="603504"/>
          </a:xfrm>
          <a:prstGeom prst="rect">
            <a:avLst/>
          </a:prstGeom>
          <a:solidFill>
            <a:srgbClr val="0A7EA4"/>
          </a:solidFill>
          <a:ln w="12700" cap="flat" cmpd="sng">
            <a:solidFill>
              <a:srgbClr val="0A7EA4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252" name="Google Shape;252;p10"/>
          <p:cNvSpPr/>
          <p:nvPr/>
        </p:nvSpPr>
        <p:spPr>
          <a:xfrm>
            <a:off x="6547104" y="914400"/>
            <a:ext cx="2139696" cy="603504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1200"/>
              <a:buFont typeface="Arial" panose="020B0604020202020204"/>
              <a:buNone/>
            </a:pPr>
            <a:r>
              <a:rPr lang="en-US" sz="1200" b="1" i="0" u="none" strike="noStrike" cap="none">
                <a:solidFill>
                  <a:srgbClr val="FFFFFF"/>
                </a:solidFill>
                <a:latin typeface="Arial" panose="020B0604020202020204"/>
                <a:ea typeface="Arial" panose="020B0604020202020204"/>
                <a:cs typeface="Arial" panose="020B0604020202020204"/>
                <a:sym typeface="Arial" panose="020B0604020202020204"/>
              </a:rPr>
              <a:t>Target</a:t>
            </a:r>
            <a:endParaRPr sz="1200" b="0" i="0" u="none" strike="noStrike" cap="none">
              <a:solidFill>
                <a:schemeClr val="dk1"/>
              </a:solidFill>
              <a:latin typeface="Calibri" panose="020F0502020204030204"/>
              <a:ea typeface="Calibri" panose="020F0502020204030204"/>
              <a:cs typeface="Calibri" panose="020F0502020204030204"/>
              <a:sym typeface="Calibri" panose="020F0502020204030204"/>
            </a:endParaRPr>
          </a:p>
        </p:txBody>
      </p:sp>
      <p:sp>
        <p:nvSpPr>
          <p:cNvPr id="253" name="Google Shape;253;p10"/>
          <p:cNvSpPr/>
          <p:nvPr/>
        </p:nvSpPr>
        <p:spPr>
          <a:xfrm>
            <a:off x="256032" y="1517904"/>
            <a:ext cx="1737360" cy="603504"/>
          </a:xfrm>
          <a:prstGeom prst="rect">
            <a:avLst/>
          </a:prstGeom>
          <a:solidFill>
            <a:srgbClr val="FFFFFF"/>
          </a:solidFill>
          <a:ln w="12700" cap="flat" cmpd="sng">
            <a:solidFill>
              <a:srgbClr val="D0E8F2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254" name="Google Shape;254;p10"/>
          <p:cNvSpPr/>
          <p:nvPr/>
        </p:nvSpPr>
        <p:spPr>
          <a:xfrm>
            <a:off x="329184" y="1517904"/>
            <a:ext cx="1591056" cy="603504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Clr>
                <a:srgbClr val="0B1F33"/>
              </a:buClr>
              <a:buSzPts val="1100"/>
              <a:buFont typeface="Arial" panose="020B0604020202020204"/>
              <a:buNone/>
            </a:pPr>
            <a:r>
              <a:rPr lang="en-US" sz="1100" b="0" i="0" u="none" strike="noStrike" cap="none">
                <a:solidFill>
                  <a:srgbClr val="0B1F33"/>
                </a:solidFill>
                <a:latin typeface="Arial" panose="020B0604020202020204"/>
                <a:ea typeface="Arial" panose="020B0604020202020204"/>
                <a:cs typeface="Arial" panose="020B0604020202020204"/>
                <a:sym typeface="Arial" panose="020B0604020202020204"/>
              </a:rPr>
              <a:t>Raise Awareness</a:t>
            </a:r>
            <a:endParaRPr sz="1100" b="0" i="0" u="none" strike="noStrike" cap="none">
              <a:solidFill>
                <a:schemeClr val="dk1"/>
              </a:solidFill>
              <a:latin typeface="Calibri" panose="020F0502020204030204"/>
              <a:ea typeface="Calibri" panose="020F0502020204030204"/>
              <a:cs typeface="Calibri" panose="020F0502020204030204"/>
              <a:sym typeface="Calibri" panose="020F0502020204030204"/>
            </a:endParaRPr>
          </a:p>
        </p:txBody>
      </p:sp>
      <p:sp>
        <p:nvSpPr>
          <p:cNvPr id="255" name="Google Shape;255;p10"/>
          <p:cNvSpPr/>
          <p:nvPr/>
        </p:nvSpPr>
        <p:spPr>
          <a:xfrm>
            <a:off x="1993392" y="1517904"/>
            <a:ext cx="2834640" cy="603504"/>
          </a:xfrm>
          <a:prstGeom prst="rect">
            <a:avLst/>
          </a:prstGeom>
          <a:solidFill>
            <a:srgbClr val="FFFFFF"/>
          </a:solidFill>
          <a:ln w="12700" cap="flat" cmpd="sng">
            <a:solidFill>
              <a:srgbClr val="D0E8F2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256" name="Google Shape;256;p10"/>
          <p:cNvSpPr/>
          <p:nvPr/>
        </p:nvSpPr>
        <p:spPr>
          <a:xfrm>
            <a:off x="2066544" y="1517904"/>
            <a:ext cx="2688336" cy="603504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Clr>
                <a:srgbClr val="0B1F33"/>
              </a:buClr>
              <a:buSzPts val="1100"/>
              <a:buFont typeface="Arial" panose="020B0604020202020204"/>
              <a:buNone/>
            </a:pPr>
            <a:r>
              <a:rPr lang="en-US" sz="1100" b="0" i="0" u="none" strike="noStrike" cap="none">
                <a:solidFill>
                  <a:srgbClr val="0B1F33"/>
                </a:solidFill>
                <a:latin typeface="Arial" panose="020B0604020202020204"/>
                <a:ea typeface="Arial" panose="020B0604020202020204"/>
                <a:cs typeface="Arial" panose="020B0604020202020204"/>
                <a:sym typeface="Arial" panose="020B0604020202020204"/>
              </a:rPr>
              <a:t>Pre/post knowledge quiz (custom)</a:t>
            </a:r>
            <a:endParaRPr sz="1100" b="0" i="0" u="none" strike="noStrike" cap="none">
              <a:solidFill>
                <a:schemeClr val="dk1"/>
              </a:solidFill>
              <a:latin typeface="Calibri" panose="020F0502020204030204"/>
              <a:ea typeface="Calibri" panose="020F0502020204030204"/>
              <a:cs typeface="Calibri" panose="020F0502020204030204"/>
              <a:sym typeface="Calibri" panose="020F0502020204030204"/>
            </a:endParaRPr>
          </a:p>
        </p:txBody>
      </p:sp>
      <p:sp>
        <p:nvSpPr>
          <p:cNvPr id="257" name="Google Shape;257;p10"/>
          <p:cNvSpPr/>
          <p:nvPr/>
        </p:nvSpPr>
        <p:spPr>
          <a:xfrm>
            <a:off x="4828032" y="1517904"/>
            <a:ext cx="1645920" cy="603504"/>
          </a:xfrm>
          <a:prstGeom prst="rect">
            <a:avLst/>
          </a:prstGeom>
          <a:solidFill>
            <a:srgbClr val="FFFFFF"/>
          </a:solidFill>
          <a:ln w="12700" cap="flat" cmpd="sng">
            <a:solidFill>
              <a:srgbClr val="D0E8F2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258" name="Google Shape;258;p10"/>
          <p:cNvSpPr/>
          <p:nvPr/>
        </p:nvSpPr>
        <p:spPr>
          <a:xfrm>
            <a:off x="4901184" y="1517904"/>
            <a:ext cx="1499616" cy="603504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Clr>
                <a:srgbClr val="0B1F33"/>
              </a:buClr>
              <a:buSzPts val="1100"/>
              <a:buFont typeface="Arial" panose="020B0604020202020204"/>
              <a:buNone/>
            </a:pPr>
            <a:r>
              <a:rPr lang="en-US" sz="1100" b="0" i="0" u="none" strike="noStrike" cap="none">
                <a:solidFill>
                  <a:srgbClr val="0B1F33"/>
                </a:solidFill>
                <a:latin typeface="Arial" panose="020B0604020202020204"/>
                <a:ea typeface="Arial" panose="020B0604020202020204"/>
                <a:cs typeface="Arial" panose="020B0604020202020204"/>
                <a:sym typeface="Arial" panose="020B0604020202020204"/>
              </a:rPr>
              <a:t>Week 1 &amp; Week 8</a:t>
            </a:r>
            <a:endParaRPr sz="1100" b="0" i="0" u="none" strike="noStrike" cap="none">
              <a:solidFill>
                <a:schemeClr val="dk1"/>
              </a:solidFill>
              <a:latin typeface="Calibri" panose="020F0502020204030204"/>
              <a:ea typeface="Calibri" panose="020F0502020204030204"/>
              <a:cs typeface="Calibri" panose="020F0502020204030204"/>
              <a:sym typeface="Calibri" panose="020F0502020204030204"/>
            </a:endParaRPr>
          </a:p>
        </p:txBody>
      </p:sp>
      <p:sp>
        <p:nvSpPr>
          <p:cNvPr id="259" name="Google Shape;259;p10"/>
          <p:cNvSpPr/>
          <p:nvPr/>
        </p:nvSpPr>
        <p:spPr>
          <a:xfrm>
            <a:off x="6473952" y="1517904"/>
            <a:ext cx="2286000" cy="603504"/>
          </a:xfrm>
          <a:prstGeom prst="rect">
            <a:avLst/>
          </a:prstGeom>
          <a:solidFill>
            <a:srgbClr val="FFFFFF"/>
          </a:solidFill>
          <a:ln w="12700" cap="flat" cmpd="sng">
            <a:solidFill>
              <a:srgbClr val="D0E8F2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260" name="Google Shape;260;p10"/>
          <p:cNvSpPr/>
          <p:nvPr/>
        </p:nvSpPr>
        <p:spPr>
          <a:xfrm>
            <a:off x="6547104" y="1517904"/>
            <a:ext cx="2139696" cy="603504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Clr>
                <a:srgbClr val="0B1F33"/>
              </a:buClr>
              <a:buSzPts val="1100"/>
              <a:buFont typeface="Arial" panose="020B0604020202020204"/>
              <a:buNone/>
            </a:pPr>
            <a:r>
              <a:rPr lang="en-US" sz="1100" b="0" i="0" u="none" strike="noStrike" cap="none">
                <a:solidFill>
                  <a:srgbClr val="0B1F33"/>
                </a:solidFill>
                <a:latin typeface="Arial" panose="020B0604020202020204"/>
                <a:ea typeface="Arial" panose="020B0604020202020204"/>
                <a:cs typeface="Arial" panose="020B0604020202020204"/>
                <a:sym typeface="Arial" panose="020B0604020202020204"/>
              </a:rPr>
              <a:t>80% improve score</a:t>
            </a:r>
            <a:endParaRPr sz="1100" b="0" i="0" u="none" strike="noStrike" cap="none">
              <a:solidFill>
                <a:schemeClr val="dk1"/>
              </a:solidFill>
              <a:latin typeface="Calibri" panose="020F0502020204030204"/>
              <a:ea typeface="Calibri" panose="020F0502020204030204"/>
              <a:cs typeface="Calibri" panose="020F0502020204030204"/>
              <a:sym typeface="Calibri" panose="020F0502020204030204"/>
            </a:endParaRPr>
          </a:p>
        </p:txBody>
      </p:sp>
      <p:sp>
        <p:nvSpPr>
          <p:cNvPr id="261" name="Google Shape;261;p10"/>
          <p:cNvSpPr/>
          <p:nvPr/>
        </p:nvSpPr>
        <p:spPr>
          <a:xfrm>
            <a:off x="256032" y="2121408"/>
            <a:ext cx="1737360" cy="603504"/>
          </a:xfrm>
          <a:prstGeom prst="rect">
            <a:avLst/>
          </a:prstGeom>
          <a:solidFill>
            <a:srgbClr val="EAF5FB"/>
          </a:solidFill>
          <a:ln w="12700" cap="flat" cmpd="sng">
            <a:solidFill>
              <a:srgbClr val="D0E8F2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262" name="Google Shape;262;p10"/>
          <p:cNvSpPr/>
          <p:nvPr/>
        </p:nvSpPr>
        <p:spPr>
          <a:xfrm>
            <a:off x="329184" y="2121408"/>
            <a:ext cx="1591056" cy="603504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Clr>
                <a:srgbClr val="0B1F33"/>
              </a:buClr>
              <a:buSzPts val="1100"/>
              <a:buFont typeface="Arial" panose="020B0604020202020204"/>
              <a:buNone/>
            </a:pPr>
            <a:r>
              <a:rPr lang="en-US" sz="1100" b="0" i="0" u="none" strike="noStrike" cap="none">
                <a:solidFill>
                  <a:srgbClr val="0B1F33"/>
                </a:solidFill>
                <a:latin typeface="Arial" panose="020B0604020202020204"/>
                <a:ea typeface="Arial" panose="020B0604020202020204"/>
                <a:cs typeface="Arial" panose="020B0604020202020204"/>
                <a:sym typeface="Arial" panose="020B0604020202020204"/>
              </a:rPr>
              <a:t>Reduce Screen Time</a:t>
            </a:r>
            <a:endParaRPr sz="1100" b="0" i="0" u="none" strike="noStrike" cap="none">
              <a:solidFill>
                <a:schemeClr val="dk1"/>
              </a:solidFill>
              <a:latin typeface="Calibri" panose="020F0502020204030204"/>
              <a:ea typeface="Calibri" panose="020F0502020204030204"/>
              <a:cs typeface="Calibri" panose="020F0502020204030204"/>
              <a:sym typeface="Calibri" panose="020F0502020204030204"/>
            </a:endParaRPr>
          </a:p>
        </p:txBody>
      </p:sp>
      <p:sp>
        <p:nvSpPr>
          <p:cNvPr id="263" name="Google Shape;263;p10"/>
          <p:cNvSpPr/>
          <p:nvPr/>
        </p:nvSpPr>
        <p:spPr>
          <a:xfrm>
            <a:off x="1993392" y="2121408"/>
            <a:ext cx="2834640" cy="603504"/>
          </a:xfrm>
          <a:prstGeom prst="rect">
            <a:avLst/>
          </a:prstGeom>
          <a:solidFill>
            <a:srgbClr val="EAF5FB"/>
          </a:solidFill>
          <a:ln w="12700" cap="flat" cmpd="sng">
            <a:solidFill>
              <a:srgbClr val="D0E8F2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264" name="Google Shape;264;p10"/>
          <p:cNvSpPr/>
          <p:nvPr/>
        </p:nvSpPr>
        <p:spPr>
          <a:xfrm>
            <a:off x="2066544" y="2121408"/>
            <a:ext cx="2688336" cy="603504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Clr>
                <a:srgbClr val="0B1F33"/>
              </a:buClr>
              <a:buSzPts val="1100"/>
              <a:buFont typeface="Arial" panose="020B0604020202020204"/>
              <a:buNone/>
            </a:pPr>
            <a:r>
              <a:rPr lang="en-US" sz="1100" b="0" i="0" u="none" strike="noStrike" cap="none">
                <a:solidFill>
                  <a:srgbClr val="0B1F33"/>
                </a:solidFill>
                <a:latin typeface="Arial" panose="020B0604020202020204"/>
                <a:ea typeface="Arial" panose="020B0604020202020204"/>
                <a:cs typeface="Arial" panose="020B0604020202020204"/>
                <a:sym typeface="Arial" panose="020B0604020202020204"/>
              </a:rPr>
              <a:t>Screen time diary + iOS/Android reports</a:t>
            </a:r>
            <a:endParaRPr sz="1100" b="0" i="0" u="none" strike="noStrike" cap="none">
              <a:solidFill>
                <a:schemeClr val="dk1"/>
              </a:solidFill>
              <a:latin typeface="Calibri" panose="020F0502020204030204"/>
              <a:ea typeface="Calibri" panose="020F0502020204030204"/>
              <a:cs typeface="Calibri" panose="020F0502020204030204"/>
              <a:sym typeface="Calibri" panose="020F0502020204030204"/>
            </a:endParaRPr>
          </a:p>
        </p:txBody>
      </p:sp>
      <p:sp>
        <p:nvSpPr>
          <p:cNvPr id="265" name="Google Shape;265;p10"/>
          <p:cNvSpPr/>
          <p:nvPr/>
        </p:nvSpPr>
        <p:spPr>
          <a:xfrm>
            <a:off x="4828032" y="2121408"/>
            <a:ext cx="1645920" cy="603504"/>
          </a:xfrm>
          <a:prstGeom prst="rect">
            <a:avLst/>
          </a:prstGeom>
          <a:solidFill>
            <a:srgbClr val="EAF5FB"/>
          </a:solidFill>
          <a:ln w="12700" cap="flat" cmpd="sng">
            <a:solidFill>
              <a:srgbClr val="D0E8F2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266" name="Google Shape;266;p10"/>
          <p:cNvSpPr/>
          <p:nvPr/>
        </p:nvSpPr>
        <p:spPr>
          <a:xfrm>
            <a:off x="4901184" y="2121408"/>
            <a:ext cx="1499616" cy="603504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Clr>
                <a:srgbClr val="0B1F33"/>
              </a:buClr>
              <a:buSzPts val="1100"/>
              <a:buFont typeface="Arial" panose="020B0604020202020204"/>
              <a:buNone/>
            </a:pPr>
            <a:r>
              <a:rPr lang="en-US" sz="1100" b="0" i="0" u="none" strike="noStrike" cap="none">
                <a:solidFill>
                  <a:srgbClr val="0B1F33"/>
                </a:solidFill>
                <a:latin typeface="Arial" panose="020B0604020202020204"/>
                <a:ea typeface="Arial" panose="020B0604020202020204"/>
                <a:cs typeface="Arial" panose="020B0604020202020204"/>
                <a:sym typeface="Arial" panose="020B0604020202020204"/>
              </a:rPr>
              <a:t>Weekly</a:t>
            </a:r>
            <a:endParaRPr sz="1100" b="0" i="0" u="none" strike="noStrike" cap="none">
              <a:solidFill>
                <a:schemeClr val="dk1"/>
              </a:solidFill>
              <a:latin typeface="Calibri" panose="020F0502020204030204"/>
              <a:ea typeface="Calibri" panose="020F0502020204030204"/>
              <a:cs typeface="Calibri" panose="020F0502020204030204"/>
              <a:sym typeface="Calibri" panose="020F0502020204030204"/>
            </a:endParaRPr>
          </a:p>
        </p:txBody>
      </p:sp>
      <p:sp>
        <p:nvSpPr>
          <p:cNvPr id="267" name="Google Shape;267;p10"/>
          <p:cNvSpPr/>
          <p:nvPr/>
        </p:nvSpPr>
        <p:spPr>
          <a:xfrm>
            <a:off x="6473952" y="2121408"/>
            <a:ext cx="2286000" cy="603504"/>
          </a:xfrm>
          <a:prstGeom prst="rect">
            <a:avLst/>
          </a:prstGeom>
          <a:solidFill>
            <a:srgbClr val="EAF5FB"/>
          </a:solidFill>
          <a:ln w="12700" cap="flat" cmpd="sng">
            <a:solidFill>
              <a:srgbClr val="D0E8F2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268" name="Google Shape;268;p10"/>
          <p:cNvSpPr/>
          <p:nvPr/>
        </p:nvSpPr>
        <p:spPr>
          <a:xfrm>
            <a:off x="6547104" y="2121408"/>
            <a:ext cx="2139696" cy="603504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Clr>
                <a:srgbClr val="0B1F33"/>
              </a:buClr>
              <a:buSzPts val="1100"/>
              <a:buFont typeface="Arial" panose="020B0604020202020204"/>
              <a:buNone/>
            </a:pPr>
            <a:r>
              <a:rPr lang="en-US" sz="1100" b="0" i="0" u="none" strike="noStrike" cap="none">
                <a:solidFill>
                  <a:srgbClr val="0B1F33"/>
                </a:solidFill>
                <a:latin typeface="Arial" panose="020B0604020202020204"/>
                <a:ea typeface="Arial" panose="020B0604020202020204"/>
                <a:cs typeface="Arial" panose="020B0604020202020204"/>
                <a:sym typeface="Arial" panose="020B0604020202020204"/>
              </a:rPr>
              <a:t>–1.5 hrs/day by Wk 8</a:t>
            </a:r>
            <a:endParaRPr sz="1100" b="0" i="0" u="none" strike="noStrike" cap="none">
              <a:solidFill>
                <a:schemeClr val="dk1"/>
              </a:solidFill>
              <a:latin typeface="Calibri" panose="020F0502020204030204"/>
              <a:ea typeface="Calibri" panose="020F0502020204030204"/>
              <a:cs typeface="Calibri" panose="020F0502020204030204"/>
              <a:sym typeface="Calibri" panose="020F0502020204030204"/>
            </a:endParaRPr>
          </a:p>
        </p:txBody>
      </p:sp>
      <p:sp>
        <p:nvSpPr>
          <p:cNvPr id="269" name="Google Shape;269;p10"/>
          <p:cNvSpPr/>
          <p:nvPr/>
        </p:nvSpPr>
        <p:spPr>
          <a:xfrm>
            <a:off x="256032" y="2724912"/>
            <a:ext cx="1737360" cy="603504"/>
          </a:xfrm>
          <a:prstGeom prst="rect">
            <a:avLst/>
          </a:prstGeom>
          <a:solidFill>
            <a:srgbClr val="FFFFFF"/>
          </a:solidFill>
          <a:ln w="12700" cap="flat" cmpd="sng">
            <a:solidFill>
              <a:srgbClr val="D0E8F2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270" name="Google Shape;270;p10"/>
          <p:cNvSpPr/>
          <p:nvPr/>
        </p:nvSpPr>
        <p:spPr>
          <a:xfrm>
            <a:off x="329184" y="2724912"/>
            <a:ext cx="1591056" cy="603504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Clr>
                <a:srgbClr val="0B1F33"/>
              </a:buClr>
              <a:buSzPts val="1100"/>
              <a:buFont typeface="Arial" panose="020B0604020202020204"/>
              <a:buNone/>
            </a:pPr>
            <a:r>
              <a:rPr lang="en-US" sz="1100" b="0" i="0" u="none" strike="noStrike" cap="none">
                <a:solidFill>
                  <a:srgbClr val="0B1F33"/>
                </a:solidFill>
                <a:latin typeface="Arial" panose="020B0604020202020204"/>
                <a:ea typeface="Arial" panose="020B0604020202020204"/>
                <a:cs typeface="Arial" panose="020B0604020202020204"/>
                <a:sym typeface="Arial" panose="020B0604020202020204"/>
              </a:rPr>
              <a:t>Improve Sleep</a:t>
            </a:r>
            <a:endParaRPr sz="1100" b="0" i="0" u="none" strike="noStrike" cap="none">
              <a:solidFill>
                <a:schemeClr val="dk1"/>
              </a:solidFill>
              <a:latin typeface="Calibri" panose="020F0502020204030204"/>
              <a:ea typeface="Calibri" panose="020F0502020204030204"/>
              <a:cs typeface="Calibri" panose="020F0502020204030204"/>
              <a:sym typeface="Calibri" panose="020F0502020204030204"/>
            </a:endParaRPr>
          </a:p>
        </p:txBody>
      </p:sp>
      <p:sp>
        <p:nvSpPr>
          <p:cNvPr id="271" name="Google Shape;271;p10"/>
          <p:cNvSpPr/>
          <p:nvPr/>
        </p:nvSpPr>
        <p:spPr>
          <a:xfrm>
            <a:off x="1993392" y="2724912"/>
            <a:ext cx="2834640" cy="603504"/>
          </a:xfrm>
          <a:prstGeom prst="rect">
            <a:avLst/>
          </a:prstGeom>
          <a:solidFill>
            <a:srgbClr val="FFFFFF"/>
          </a:solidFill>
          <a:ln w="12700" cap="flat" cmpd="sng">
            <a:solidFill>
              <a:srgbClr val="D0E8F2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272" name="Google Shape;272;p10"/>
          <p:cNvSpPr/>
          <p:nvPr/>
        </p:nvSpPr>
        <p:spPr>
          <a:xfrm>
            <a:off x="2066544" y="2724912"/>
            <a:ext cx="2688336" cy="603504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Clr>
                <a:srgbClr val="0B1F33"/>
              </a:buClr>
              <a:buSzPts val="1100"/>
              <a:buFont typeface="Arial" panose="020B0604020202020204"/>
              <a:buNone/>
            </a:pPr>
            <a:r>
              <a:rPr lang="en-US" sz="1100" b="0" i="0" u="none" strike="noStrike" cap="none">
                <a:solidFill>
                  <a:srgbClr val="0B1F33"/>
                </a:solidFill>
                <a:latin typeface="Arial" panose="020B0604020202020204"/>
                <a:ea typeface="Arial" panose="020B0604020202020204"/>
                <a:cs typeface="Arial" panose="020B0604020202020204"/>
                <a:sym typeface="Arial" panose="020B0604020202020204"/>
              </a:rPr>
              <a:t>Pittsburgh Sleep Quality Index (PSQI)</a:t>
            </a:r>
            <a:endParaRPr sz="1100" b="0" i="0" u="none" strike="noStrike" cap="none">
              <a:solidFill>
                <a:schemeClr val="dk1"/>
              </a:solidFill>
              <a:latin typeface="Calibri" panose="020F0502020204030204"/>
              <a:ea typeface="Calibri" panose="020F0502020204030204"/>
              <a:cs typeface="Calibri" panose="020F0502020204030204"/>
              <a:sym typeface="Calibri" panose="020F0502020204030204"/>
            </a:endParaRPr>
          </a:p>
        </p:txBody>
      </p:sp>
      <p:sp>
        <p:nvSpPr>
          <p:cNvPr id="273" name="Google Shape;273;p10"/>
          <p:cNvSpPr/>
          <p:nvPr/>
        </p:nvSpPr>
        <p:spPr>
          <a:xfrm>
            <a:off x="4828032" y="2724912"/>
            <a:ext cx="1645920" cy="603504"/>
          </a:xfrm>
          <a:prstGeom prst="rect">
            <a:avLst/>
          </a:prstGeom>
          <a:solidFill>
            <a:srgbClr val="FFFFFF"/>
          </a:solidFill>
          <a:ln w="12700" cap="flat" cmpd="sng">
            <a:solidFill>
              <a:srgbClr val="D0E8F2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274" name="Google Shape;274;p10"/>
          <p:cNvSpPr/>
          <p:nvPr/>
        </p:nvSpPr>
        <p:spPr>
          <a:xfrm>
            <a:off x="4901184" y="2724912"/>
            <a:ext cx="1499616" cy="603504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Clr>
                <a:srgbClr val="0B1F33"/>
              </a:buClr>
              <a:buSzPts val="1100"/>
              <a:buFont typeface="Arial" panose="020B0604020202020204"/>
              <a:buNone/>
            </a:pPr>
            <a:r>
              <a:rPr lang="en-US" sz="1100" b="0" i="0" u="none" strike="noStrike" cap="none">
                <a:solidFill>
                  <a:srgbClr val="0B1F33"/>
                </a:solidFill>
                <a:latin typeface="Arial" panose="020B0604020202020204"/>
                <a:ea typeface="Arial" panose="020B0604020202020204"/>
                <a:cs typeface="Arial" panose="020B0604020202020204"/>
                <a:sym typeface="Arial" panose="020B0604020202020204"/>
              </a:rPr>
              <a:t>Week 1, 4, 8</a:t>
            </a:r>
            <a:endParaRPr sz="1100" b="0" i="0" u="none" strike="noStrike" cap="none">
              <a:solidFill>
                <a:schemeClr val="dk1"/>
              </a:solidFill>
              <a:latin typeface="Calibri" panose="020F0502020204030204"/>
              <a:ea typeface="Calibri" panose="020F0502020204030204"/>
              <a:cs typeface="Calibri" panose="020F0502020204030204"/>
              <a:sym typeface="Calibri" panose="020F0502020204030204"/>
            </a:endParaRPr>
          </a:p>
        </p:txBody>
      </p:sp>
      <p:sp>
        <p:nvSpPr>
          <p:cNvPr id="275" name="Google Shape;275;p10"/>
          <p:cNvSpPr/>
          <p:nvPr/>
        </p:nvSpPr>
        <p:spPr>
          <a:xfrm>
            <a:off x="6473952" y="2724912"/>
            <a:ext cx="2286000" cy="603504"/>
          </a:xfrm>
          <a:prstGeom prst="rect">
            <a:avLst/>
          </a:prstGeom>
          <a:solidFill>
            <a:srgbClr val="FFFFFF"/>
          </a:solidFill>
          <a:ln w="12700" cap="flat" cmpd="sng">
            <a:solidFill>
              <a:srgbClr val="D0E8F2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276" name="Google Shape;276;p10"/>
          <p:cNvSpPr/>
          <p:nvPr/>
        </p:nvSpPr>
        <p:spPr>
          <a:xfrm>
            <a:off x="6547104" y="2724912"/>
            <a:ext cx="2139696" cy="603504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Clr>
                <a:srgbClr val="0B1F33"/>
              </a:buClr>
              <a:buSzPts val="1100"/>
              <a:buFont typeface="Arial" panose="020B0604020202020204"/>
              <a:buNone/>
            </a:pPr>
            <a:r>
              <a:rPr lang="en-US" sz="1100" b="0" i="0" u="none" strike="noStrike" cap="none">
                <a:solidFill>
                  <a:srgbClr val="0B1F33"/>
                </a:solidFill>
                <a:latin typeface="Arial" panose="020B0604020202020204"/>
                <a:ea typeface="Arial" panose="020B0604020202020204"/>
                <a:cs typeface="Arial" panose="020B0604020202020204"/>
                <a:sym typeface="Arial" panose="020B0604020202020204"/>
              </a:rPr>
              <a:t>Score improves ≥3 pts</a:t>
            </a:r>
            <a:endParaRPr sz="1100" b="0" i="0" u="none" strike="noStrike" cap="none">
              <a:solidFill>
                <a:schemeClr val="dk1"/>
              </a:solidFill>
              <a:latin typeface="Calibri" panose="020F0502020204030204"/>
              <a:ea typeface="Calibri" panose="020F0502020204030204"/>
              <a:cs typeface="Calibri" panose="020F0502020204030204"/>
              <a:sym typeface="Calibri" panose="020F0502020204030204"/>
            </a:endParaRPr>
          </a:p>
        </p:txBody>
      </p:sp>
      <p:sp>
        <p:nvSpPr>
          <p:cNvPr id="277" name="Google Shape;277;p10"/>
          <p:cNvSpPr/>
          <p:nvPr/>
        </p:nvSpPr>
        <p:spPr>
          <a:xfrm>
            <a:off x="256032" y="3328416"/>
            <a:ext cx="1737360" cy="603504"/>
          </a:xfrm>
          <a:prstGeom prst="rect">
            <a:avLst/>
          </a:prstGeom>
          <a:solidFill>
            <a:srgbClr val="EAF5FB"/>
          </a:solidFill>
          <a:ln w="12700" cap="flat" cmpd="sng">
            <a:solidFill>
              <a:srgbClr val="D0E8F2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278" name="Google Shape;278;p10"/>
          <p:cNvSpPr/>
          <p:nvPr/>
        </p:nvSpPr>
        <p:spPr>
          <a:xfrm>
            <a:off x="329184" y="3328416"/>
            <a:ext cx="1591056" cy="603504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Clr>
                <a:srgbClr val="0B1F33"/>
              </a:buClr>
              <a:buSzPts val="1100"/>
              <a:buFont typeface="Arial" panose="020B0604020202020204"/>
              <a:buNone/>
            </a:pPr>
            <a:r>
              <a:rPr lang="en-US" sz="1100" b="0" i="0" u="none" strike="noStrike" cap="none">
                <a:solidFill>
                  <a:srgbClr val="0B1F33"/>
                </a:solidFill>
                <a:latin typeface="Arial" panose="020B0604020202020204"/>
                <a:ea typeface="Arial" panose="020B0604020202020204"/>
                <a:cs typeface="Arial" panose="020B0604020202020204"/>
                <a:sym typeface="Arial" panose="020B0604020202020204"/>
              </a:rPr>
              <a:t>Improve Wellbeing</a:t>
            </a:r>
            <a:endParaRPr sz="1100" b="0" i="0" u="none" strike="noStrike" cap="none">
              <a:solidFill>
                <a:schemeClr val="dk1"/>
              </a:solidFill>
              <a:latin typeface="Calibri" panose="020F0502020204030204"/>
              <a:ea typeface="Calibri" panose="020F0502020204030204"/>
              <a:cs typeface="Calibri" panose="020F0502020204030204"/>
              <a:sym typeface="Calibri" panose="020F0502020204030204"/>
            </a:endParaRPr>
          </a:p>
        </p:txBody>
      </p:sp>
      <p:sp>
        <p:nvSpPr>
          <p:cNvPr id="279" name="Google Shape;279;p10"/>
          <p:cNvSpPr/>
          <p:nvPr/>
        </p:nvSpPr>
        <p:spPr>
          <a:xfrm>
            <a:off x="1993392" y="3328416"/>
            <a:ext cx="2834640" cy="603504"/>
          </a:xfrm>
          <a:prstGeom prst="rect">
            <a:avLst/>
          </a:prstGeom>
          <a:solidFill>
            <a:srgbClr val="EAF5FB"/>
          </a:solidFill>
          <a:ln w="12700" cap="flat" cmpd="sng">
            <a:solidFill>
              <a:srgbClr val="D0E8F2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280" name="Google Shape;280;p10"/>
          <p:cNvSpPr/>
          <p:nvPr/>
        </p:nvSpPr>
        <p:spPr>
          <a:xfrm>
            <a:off x="2066544" y="3328416"/>
            <a:ext cx="2688336" cy="603504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Clr>
                <a:srgbClr val="0B1F33"/>
              </a:buClr>
              <a:buSzPts val="1100"/>
              <a:buFont typeface="Arial" panose="020B0604020202020204"/>
              <a:buNone/>
            </a:pPr>
            <a:r>
              <a:rPr lang="en-US" sz="1100" b="0" i="0" u="none" strike="noStrike" cap="none">
                <a:solidFill>
                  <a:srgbClr val="0B1F33"/>
                </a:solidFill>
                <a:latin typeface="Arial" panose="020B0604020202020204"/>
                <a:ea typeface="Arial" panose="020B0604020202020204"/>
                <a:cs typeface="Arial" panose="020B0604020202020204"/>
                <a:sym typeface="Arial" panose="020B0604020202020204"/>
              </a:rPr>
              <a:t>PHQ-9 &amp; GAD-7 questionnaires</a:t>
            </a:r>
            <a:endParaRPr sz="1100" b="0" i="0" u="none" strike="noStrike" cap="none">
              <a:solidFill>
                <a:schemeClr val="dk1"/>
              </a:solidFill>
              <a:latin typeface="Calibri" panose="020F0502020204030204"/>
              <a:ea typeface="Calibri" panose="020F0502020204030204"/>
              <a:cs typeface="Calibri" panose="020F0502020204030204"/>
              <a:sym typeface="Calibri" panose="020F0502020204030204"/>
            </a:endParaRPr>
          </a:p>
        </p:txBody>
      </p:sp>
      <p:sp>
        <p:nvSpPr>
          <p:cNvPr id="281" name="Google Shape;281;p10"/>
          <p:cNvSpPr/>
          <p:nvPr/>
        </p:nvSpPr>
        <p:spPr>
          <a:xfrm>
            <a:off x="4828032" y="3328416"/>
            <a:ext cx="1645920" cy="603504"/>
          </a:xfrm>
          <a:prstGeom prst="rect">
            <a:avLst/>
          </a:prstGeom>
          <a:solidFill>
            <a:srgbClr val="EAF5FB"/>
          </a:solidFill>
          <a:ln w="12700" cap="flat" cmpd="sng">
            <a:solidFill>
              <a:srgbClr val="D0E8F2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282" name="Google Shape;282;p10"/>
          <p:cNvSpPr/>
          <p:nvPr/>
        </p:nvSpPr>
        <p:spPr>
          <a:xfrm>
            <a:off x="4901184" y="3328416"/>
            <a:ext cx="1499616" cy="603504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Clr>
                <a:srgbClr val="0B1F33"/>
              </a:buClr>
              <a:buSzPts val="1100"/>
              <a:buFont typeface="Arial" panose="020B0604020202020204"/>
              <a:buNone/>
            </a:pPr>
            <a:r>
              <a:rPr lang="en-US" sz="1100" b="0" i="0" u="none" strike="noStrike" cap="none">
                <a:solidFill>
                  <a:srgbClr val="0B1F33"/>
                </a:solidFill>
                <a:latin typeface="Arial" panose="020B0604020202020204"/>
                <a:ea typeface="Arial" panose="020B0604020202020204"/>
                <a:cs typeface="Arial" panose="020B0604020202020204"/>
                <a:sym typeface="Arial" panose="020B0604020202020204"/>
              </a:rPr>
              <a:t>Week 1 &amp; Week 8</a:t>
            </a:r>
            <a:endParaRPr sz="1100" b="0" i="0" u="none" strike="noStrike" cap="none">
              <a:solidFill>
                <a:schemeClr val="dk1"/>
              </a:solidFill>
              <a:latin typeface="Calibri" panose="020F0502020204030204"/>
              <a:ea typeface="Calibri" panose="020F0502020204030204"/>
              <a:cs typeface="Calibri" panose="020F0502020204030204"/>
              <a:sym typeface="Calibri" panose="020F0502020204030204"/>
            </a:endParaRPr>
          </a:p>
        </p:txBody>
      </p:sp>
      <p:sp>
        <p:nvSpPr>
          <p:cNvPr id="283" name="Google Shape;283;p10"/>
          <p:cNvSpPr/>
          <p:nvPr/>
        </p:nvSpPr>
        <p:spPr>
          <a:xfrm>
            <a:off x="6473952" y="3328416"/>
            <a:ext cx="2286000" cy="603504"/>
          </a:xfrm>
          <a:prstGeom prst="rect">
            <a:avLst/>
          </a:prstGeom>
          <a:solidFill>
            <a:srgbClr val="EAF5FB"/>
          </a:solidFill>
          <a:ln w="12700" cap="flat" cmpd="sng">
            <a:solidFill>
              <a:srgbClr val="D0E8F2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284" name="Google Shape;284;p10"/>
          <p:cNvSpPr/>
          <p:nvPr/>
        </p:nvSpPr>
        <p:spPr>
          <a:xfrm>
            <a:off x="6547104" y="3328416"/>
            <a:ext cx="2139696" cy="603504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Clr>
                <a:srgbClr val="0B1F33"/>
              </a:buClr>
              <a:buSzPts val="1100"/>
              <a:buFont typeface="Arial" panose="020B0604020202020204"/>
              <a:buNone/>
            </a:pPr>
            <a:r>
              <a:rPr lang="en-US" sz="1100" b="0" i="0" u="none" strike="noStrike" cap="none">
                <a:solidFill>
                  <a:srgbClr val="0B1F33"/>
                </a:solidFill>
                <a:latin typeface="Arial" panose="020B0604020202020204"/>
                <a:ea typeface="Arial" panose="020B0604020202020204"/>
                <a:cs typeface="Arial" panose="020B0604020202020204"/>
                <a:sym typeface="Arial" panose="020B0604020202020204"/>
              </a:rPr>
              <a:t>70% show improvement</a:t>
            </a:r>
            <a:endParaRPr sz="1100" b="0" i="0" u="none" strike="noStrike" cap="none">
              <a:solidFill>
                <a:schemeClr val="dk1"/>
              </a:solidFill>
              <a:latin typeface="Calibri" panose="020F0502020204030204"/>
              <a:ea typeface="Calibri" panose="020F0502020204030204"/>
              <a:cs typeface="Calibri" panose="020F0502020204030204"/>
              <a:sym typeface="Calibri" panose="020F0502020204030204"/>
            </a:endParaRPr>
          </a:p>
        </p:txBody>
      </p:sp>
      <p:sp>
        <p:nvSpPr>
          <p:cNvPr id="285" name="Google Shape;285;p10"/>
          <p:cNvSpPr/>
          <p:nvPr/>
        </p:nvSpPr>
        <p:spPr>
          <a:xfrm>
            <a:off x="256032" y="3931920"/>
            <a:ext cx="1737360" cy="603504"/>
          </a:xfrm>
          <a:prstGeom prst="rect">
            <a:avLst/>
          </a:prstGeom>
          <a:solidFill>
            <a:srgbClr val="FFFFFF"/>
          </a:solidFill>
          <a:ln w="12700" cap="flat" cmpd="sng">
            <a:solidFill>
              <a:srgbClr val="D0E8F2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286" name="Google Shape;286;p10"/>
          <p:cNvSpPr/>
          <p:nvPr/>
        </p:nvSpPr>
        <p:spPr>
          <a:xfrm>
            <a:off x="329184" y="3931920"/>
            <a:ext cx="1591056" cy="603504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Clr>
                <a:srgbClr val="0B1F33"/>
              </a:buClr>
              <a:buSzPts val="1100"/>
              <a:buFont typeface="Arial" panose="020B0604020202020204"/>
              <a:buNone/>
            </a:pPr>
            <a:r>
              <a:rPr lang="en-US" sz="1100" b="0" i="0" u="none" strike="noStrike" cap="none">
                <a:solidFill>
                  <a:srgbClr val="0B1F33"/>
                </a:solidFill>
                <a:latin typeface="Arial" panose="020B0604020202020204"/>
                <a:ea typeface="Arial" panose="020B0604020202020204"/>
                <a:cs typeface="Arial" panose="020B0604020202020204"/>
                <a:sym typeface="Arial" panose="020B0604020202020204"/>
              </a:rPr>
              <a:t>Reach &amp; Fidelity</a:t>
            </a:r>
            <a:endParaRPr sz="1100" b="0" i="0" u="none" strike="noStrike" cap="none">
              <a:solidFill>
                <a:schemeClr val="dk1"/>
              </a:solidFill>
              <a:latin typeface="Calibri" panose="020F0502020204030204"/>
              <a:ea typeface="Calibri" panose="020F0502020204030204"/>
              <a:cs typeface="Calibri" panose="020F0502020204030204"/>
              <a:sym typeface="Calibri" panose="020F0502020204030204"/>
            </a:endParaRPr>
          </a:p>
        </p:txBody>
      </p:sp>
      <p:sp>
        <p:nvSpPr>
          <p:cNvPr id="287" name="Google Shape;287;p10"/>
          <p:cNvSpPr/>
          <p:nvPr/>
        </p:nvSpPr>
        <p:spPr>
          <a:xfrm>
            <a:off x="1993392" y="3931920"/>
            <a:ext cx="2834640" cy="603504"/>
          </a:xfrm>
          <a:prstGeom prst="rect">
            <a:avLst/>
          </a:prstGeom>
          <a:solidFill>
            <a:srgbClr val="FFFFFF"/>
          </a:solidFill>
          <a:ln w="12700" cap="flat" cmpd="sng">
            <a:solidFill>
              <a:srgbClr val="D0E8F2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288" name="Google Shape;288;p10"/>
          <p:cNvSpPr/>
          <p:nvPr/>
        </p:nvSpPr>
        <p:spPr>
          <a:xfrm>
            <a:off x="2066544" y="3931920"/>
            <a:ext cx="2688336" cy="603504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Clr>
                <a:srgbClr val="0B1F33"/>
              </a:buClr>
              <a:buSzPts val="1100"/>
              <a:buFont typeface="Arial" panose="020B0604020202020204"/>
              <a:buNone/>
            </a:pPr>
            <a:r>
              <a:rPr lang="en-US" sz="1100" b="0" i="0" u="none" strike="noStrike" cap="none">
                <a:solidFill>
                  <a:srgbClr val="0B1F33"/>
                </a:solidFill>
                <a:latin typeface="Arial" panose="020B0604020202020204"/>
                <a:ea typeface="Arial" panose="020B0604020202020204"/>
                <a:cs typeface="Arial" panose="020B0604020202020204"/>
                <a:sym typeface="Arial" panose="020B0604020202020204"/>
              </a:rPr>
              <a:t>Attendance register + facilitator log</a:t>
            </a:r>
            <a:endParaRPr sz="1100" b="0" i="0" u="none" strike="noStrike" cap="none">
              <a:solidFill>
                <a:schemeClr val="dk1"/>
              </a:solidFill>
              <a:latin typeface="Calibri" panose="020F0502020204030204"/>
              <a:ea typeface="Calibri" panose="020F0502020204030204"/>
              <a:cs typeface="Calibri" panose="020F0502020204030204"/>
              <a:sym typeface="Calibri" panose="020F0502020204030204"/>
            </a:endParaRPr>
          </a:p>
        </p:txBody>
      </p:sp>
      <p:sp>
        <p:nvSpPr>
          <p:cNvPr id="289" name="Google Shape;289;p10"/>
          <p:cNvSpPr/>
          <p:nvPr/>
        </p:nvSpPr>
        <p:spPr>
          <a:xfrm>
            <a:off x="4828032" y="3931920"/>
            <a:ext cx="1645920" cy="603504"/>
          </a:xfrm>
          <a:prstGeom prst="rect">
            <a:avLst/>
          </a:prstGeom>
          <a:solidFill>
            <a:srgbClr val="FFFFFF"/>
          </a:solidFill>
          <a:ln w="12700" cap="flat" cmpd="sng">
            <a:solidFill>
              <a:srgbClr val="D0E8F2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290" name="Google Shape;290;p10"/>
          <p:cNvSpPr/>
          <p:nvPr/>
        </p:nvSpPr>
        <p:spPr>
          <a:xfrm>
            <a:off x="4901184" y="3931920"/>
            <a:ext cx="1499616" cy="603504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Clr>
                <a:srgbClr val="0B1F33"/>
              </a:buClr>
              <a:buSzPts val="1100"/>
              <a:buFont typeface="Arial" panose="020B0604020202020204"/>
              <a:buNone/>
            </a:pPr>
            <a:r>
              <a:rPr lang="en-US" sz="1100" b="0" i="0" u="none" strike="noStrike" cap="none">
                <a:solidFill>
                  <a:srgbClr val="0B1F33"/>
                </a:solidFill>
                <a:latin typeface="Arial" panose="020B0604020202020204"/>
                <a:ea typeface="Arial" panose="020B0604020202020204"/>
                <a:cs typeface="Arial" panose="020B0604020202020204"/>
                <a:sym typeface="Arial" panose="020B0604020202020204"/>
              </a:rPr>
              <a:t>Every session</a:t>
            </a:r>
            <a:endParaRPr sz="1100" b="0" i="0" u="none" strike="noStrike" cap="none">
              <a:solidFill>
                <a:schemeClr val="dk1"/>
              </a:solidFill>
              <a:latin typeface="Calibri" panose="020F0502020204030204"/>
              <a:ea typeface="Calibri" panose="020F0502020204030204"/>
              <a:cs typeface="Calibri" panose="020F0502020204030204"/>
              <a:sym typeface="Calibri" panose="020F0502020204030204"/>
            </a:endParaRPr>
          </a:p>
        </p:txBody>
      </p:sp>
      <p:sp>
        <p:nvSpPr>
          <p:cNvPr id="291" name="Google Shape;291;p10"/>
          <p:cNvSpPr/>
          <p:nvPr/>
        </p:nvSpPr>
        <p:spPr>
          <a:xfrm>
            <a:off x="6473952" y="3931920"/>
            <a:ext cx="2286000" cy="603504"/>
          </a:xfrm>
          <a:prstGeom prst="rect">
            <a:avLst/>
          </a:prstGeom>
          <a:solidFill>
            <a:srgbClr val="FFFFFF"/>
          </a:solidFill>
          <a:ln w="12700" cap="flat" cmpd="sng">
            <a:solidFill>
              <a:srgbClr val="D0E8F2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292" name="Google Shape;292;p10"/>
          <p:cNvSpPr/>
          <p:nvPr/>
        </p:nvSpPr>
        <p:spPr>
          <a:xfrm>
            <a:off x="6547104" y="3931920"/>
            <a:ext cx="2139696" cy="603504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Clr>
                <a:srgbClr val="0B1F33"/>
              </a:buClr>
              <a:buSzPts val="1100"/>
              <a:buFont typeface="Arial" panose="020B0604020202020204"/>
              <a:buNone/>
            </a:pPr>
            <a:r>
              <a:rPr lang="en-US" sz="1100" b="0" i="0" u="none" strike="noStrike" cap="none">
                <a:solidFill>
                  <a:srgbClr val="0B1F33"/>
                </a:solidFill>
                <a:latin typeface="Arial" panose="020B0604020202020204"/>
                <a:ea typeface="Arial" panose="020B0604020202020204"/>
                <a:cs typeface="Arial" panose="020B0604020202020204"/>
                <a:sym typeface="Arial" panose="020B0604020202020204"/>
              </a:rPr>
              <a:t>≥80% attendance rate</a:t>
            </a:r>
            <a:endParaRPr sz="1100" b="0" i="0" u="none" strike="noStrike" cap="none">
              <a:solidFill>
                <a:schemeClr val="dk1"/>
              </a:solidFill>
              <a:latin typeface="Calibri" panose="020F0502020204030204"/>
              <a:ea typeface="Calibri" panose="020F0502020204030204"/>
              <a:cs typeface="Calibri" panose="020F0502020204030204"/>
              <a:sym typeface="Calibri" panose="020F0502020204030204"/>
            </a:endParaRPr>
          </a:p>
        </p:txBody>
      </p:sp>
      <p:sp>
        <p:nvSpPr>
          <p:cNvPr id="293" name="Google Shape;293;p10"/>
          <p:cNvSpPr/>
          <p:nvPr/>
        </p:nvSpPr>
        <p:spPr>
          <a:xfrm>
            <a:off x="256032" y="4617720"/>
            <a:ext cx="8631936" cy="256032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Clr>
                <a:srgbClr val="4A6278"/>
              </a:buClr>
              <a:buSzPts val="1100"/>
              <a:buFont typeface="Arial" panose="020B0604020202020204"/>
              <a:buNone/>
            </a:pPr>
            <a:r>
              <a:rPr lang="en-US" sz="1100" b="0" i="1" u="none" strike="noStrike" cap="none">
                <a:solidFill>
                  <a:srgbClr val="4A6278"/>
                </a:solidFill>
                <a:latin typeface="Arial" panose="020B0604020202020204"/>
                <a:ea typeface="Arial" panose="020B0604020202020204"/>
                <a:cs typeface="Arial" panose="020B0604020202020204"/>
                <a:sym typeface="Arial" panose="020B0604020202020204"/>
              </a:rPr>
              <a:t>Using NHS-standard validated tools (PHQ-9, GAD-7, PSQI) ensures alignment with NICE and NHS commissioning standards.</a:t>
            </a:r>
            <a:endParaRPr sz="1100" b="0" i="0" u="none" strike="noStrike" cap="none">
              <a:solidFill>
                <a:schemeClr val="dk1"/>
              </a:solidFill>
              <a:latin typeface="Calibri" panose="020F0502020204030204"/>
              <a:ea typeface="Calibri" panose="020F0502020204030204"/>
              <a:cs typeface="Calibri" panose="020F0502020204030204"/>
              <a:sym typeface="Calibri" panose="020F0502020204030204"/>
            </a:endParaRPr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B1F33"/>
        </a:solidFill>
        <a:effectLst/>
      </p:bgPr>
    </p:bg>
    <p:spTree>
      <p:nvGrpSpPr>
        <p:cNvPr id="1" name="Shape 29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>
            <a:extLst>
              <a:ext uri="{FF2B5EF4-FFF2-40B4-BE49-F238E27FC236}">
                <a16:creationId xmlns:a16="http://schemas.microsoft.com/office/drawing/2014/main" id="{648AC174-1DC5-D92C-FE4D-7B5DCCE66148}"/>
              </a:ext>
            </a:extLst>
          </p:cNvPr>
          <p:cNvSpPr/>
          <p:nvPr/>
        </p:nvSpPr>
        <p:spPr>
          <a:xfrm>
            <a:off x="1828801" y="841248"/>
            <a:ext cx="5486400" cy="3963912"/>
          </a:xfrm>
          <a:prstGeom prst="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99" name="Google Shape;299;p11"/>
          <p:cNvSpPr/>
          <p:nvPr/>
        </p:nvSpPr>
        <p:spPr>
          <a:xfrm>
            <a:off x="0" y="0"/>
            <a:ext cx="9144000" cy="640080"/>
          </a:xfrm>
          <a:prstGeom prst="rect">
            <a:avLst/>
          </a:prstGeom>
          <a:solidFill>
            <a:srgbClr val="0B1F33"/>
          </a:solidFill>
          <a:ln w="12700" cap="flat" cmpd="sng">
            <a:solidFill>
              <a:srgbClr val="0B1F33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300" name="Google Shape;300;p11"/>
          <p:cNvSpPr/>
          <p:nvPr/>
        </p:nvSpPr>
        <p:spPr>
          <a:xfrm>
            <a:off x="0" y="0"/>
            <a:ext cx="164592" cy="5143500"/>
          </a:xfrm>
          <a:prstGeom prst="rect">
            <a:avLst/>
          </a:prstGeom>
          <a:solidFill>
            <a:srgbClr val="00C9A7"/>
          </a:solidFill>
          <a:ln w="12700" cap="flat" cmpd="sng">
            <a:solidFill>
              <a:srgbClr val="00C9A7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301" name="Google Shape;301;p11"/>
          <p:cNvSpPr/>
          <p:nvPr/>
        </p:nvSpPr>
        <p:spPr>
          <a:xfrm>
            <a:off x="0" y="0"/>
            <a:ext cx="9144000" cy="54864"/>
          </a:xfrm>
          <a:prstGeom prst="rect">
            <a:avLst/>
          </a:prstGeom>
          <a:solidFill>
            <a:srgbClr val="00C9A7"/>
          </a:solidFill>
          <a:ln w="12700" cap="flat" cmpd="sng">
            <a:solidFill>
              <a:srgbClr val="00C9A7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302" name="Google Shape;302;p11"/>
          <p:cNvSpPr/>
          <p:nvPr/>
        </p:nvSpPr>
        <p:spPr>
          <a:xfrm>
            <a:off x="320040" y="0"/>
            <a:ext cx="8503920" cy="64008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ctr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2000"/>
              <a:buFont typeface="Arial" panose="020B0604020202020204"/>
              <a:buNone/>
            </a:pPr>
            <a:r>
              <a:rPr lang="en-US" sz="2000" b="1" i="0" u="none" strike="noStrike" cap="none">
                <a:solidFill>
                  <a:srgbClr val="FFFFFF"/>
                </a:solidFill>
                <a:latin typeface="Arial" panose="020B0604020202020204"/>
                <a:ea typeface="Arial" panose="020B0604020202020204"/>
                <a:cs typeface="Arial" panose="020B0604020202020204"/>
                <a:sym typeface="Arial" panose="020B0604020202020204"/>
              </a:rPr>
              <a:t>Task 2: Campaign Poster</a:t>
            </a:r>
            <a:endParaRPr sz="2000" b="0" i="0" u="none" strike="noStrike" cap="none">
              <a:solidFill>
                <a:schemeClr val="dk1"/>
              </a:solidFill>
              <a:latin typeface="Calibri" panose="020F0502020204030204"/>
              <a:ea typeface="Calibri" panose="020F0502020204030204"/>
              <a:cs typeface="Calibri" panose="020F0502020204030204"/>
              <a:sym typeface="Calibri" panose="020F0502020204030204"/>
            </a:endParaRPr>
          </a:p>
        </p:txBody>
      </p:sp>
      <p:sp>
        <p:nvSpPr>
          <p:cNvPr id="303" name="Google Shape;303;p11"/>
          <p:cNvSpPr/>
          <p:nvPr/>
        </p:nvSpPr>
        <p:spPr>
          <a:xfrm>
            <a:off x="365875" y="493704"/>
            <a:ext cx="8503800" cy="2424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ctr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Clr>
                <a:srgbClr val="4FC3F7"/>
              </a:buClr>
              <a:buSzPts val="1100"/>
              <a:buFont typeface="Arial" panose="020B0604020202020204"/>
              <a:buNone/>
            </a:pPr>
            <a:r>
              <a:rPr lang="en-US" sz="1100" b="0" i="1" u="none" strike="noStrike" cap="none">
                <a:solidFill>
                  <a:srgbClr val="4FC3F7"/>
                </a:solidFill>
                <a:latin typeface="Arial" panose="020B0604020202020204"/>
                <a:ea typeface="Arial" panose="020B0604020202020204"/>
                <a:cs typeface="Arial" panose="020B0604020202020204"/>
                <a:sym typeface="Arial" panose="020B0604020202020204"/>
              </a:rPr>
              <a:t>Eye-Catching, Action-Oriented, Targeted at Adults 25–40</a:t>
            </a:r>
            <a:endParaRPr sz="1100" b="0" i="0" u="none" strike="noStrike" cap="none">
              <a:solidFill>
                <a:schemeClr val="dk1"/>
              </a:solidFill>
              <a:latin typeface="Calibri" panose="020F0502020204030204"/>
              <a:ea typeface="Calibri" panose="020F0502020204030204"/>
              <a:cs typeface="Calibri" panose="020F0502020204030204"/>
              <a:sym typeface="Calibri" panose="020F0502020204030204"/>
            </a:endParaRPr>
          </a:p>
        </p:txBody>
      </p:sp>
      <p:sp>
        <p:nvSpPr>
          <p:cNvPr id="304" name="Google Shape;304;p11"/>
          <p:cNvSpPr/>
          <p:nvPr/>
        </p:nvSpPr>
        <p:spPr>
          <a:xfrm>
            <a:off x="0" y="4901184"/>
            <a:ext cx="9144000" cy="242316"/>
          </a:xfrm>
          <a:prstGeom prst="rect">
            <a:avLst/>
          </a:prstGeom>
          <a:solidFill>
            <a:srgbClr val="07111E"/>
          </a:solidFill>
          <a:ln w="12700" cap="flat" cmpd="sng">
            <a:solidFill>
              <a:srgbClr val="07111E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305" name="Google Shape;305;p11"/>
          <p:cNvSpPr/>
          <p:nvPr/>
        </p:nvSpPr>
        <p:spPr>
          <a:xfrm>
            <a:off x="274320" y="4901184"/>
            <a:ext cx="8595360" cy="242316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ctr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Clr>
                <a:srgbClr val="7AAFC4"/>
              </a:buClr>
              <a:buSzPts val="800"/>
              <a:buFont typeface="Arial" panose="020B0604020202020204"/>
              <a:buNone/>
            </a:pPr>
            <a:r>
              <a:rPr lang="en-US" sz="800" b="0" i="0" u="none" strike="noStrike" cap="none">
                <a:solidFill>
                  <a:srgbClr val="7AAFC4"/>
                </a:solidFill>
                <a:latin typeface="Arial" panose="020B0604020202020204"/>
                <a:ea typeface="Arial" panose="020B0604020202020204"/>
                <a:cs typeface="Arial" panose="020B0604020202020204"/>
                <a:sym typeface="Arial" panose="020B0604020202020204"/>
              </a:rPr>
              <a:t>LCHS7000 | Social Epidemiology and Public Health Development | Digital Detox Campaign</a:t>
            </a:r>
            <a:endParaRPr sz="800" b="0" i="0" u="none" strike="noStrike" cap="none">
              <a:solidFill>
                <a:schemeClr val="dk1"/>
              </a:solidFill>
              <a:latin typeface="Calibri" panose="020F0502020204030204"/>
              <a:ea typeface="Calibri" panose="020F0502020204030204"/>
              <a:cs typeface="Calibri" panose="020F0502020204030204"/>
              <a:sym typeface="Calibri" panose="020F0502020204030204"/>
            </a:endParaRPr>
          </a:p>
        </p:txBody>
      </p:sp>
      <p:sp>
        <p:nvSpPr>
          <p:cNvPr id="307" name="Google Shape;307;p11"/>
          <p:cNvSpPr/>
          <p:nvPr/>
        </p:nvSpPr>
        <p:spPr>
          <a:xfrm>
            <a:off x="1920240" y="841248"/>
            <a:ext cx="5303520" cy="658368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Clr>
                <a:srgbClr val="00C9A7"/>
              </a:buClr>
              <a:buSzPts val="2800"/>
              <a:buFont typeface="Arial" panose="020B0604020202020204"/>
              <a:buNone/>
            </a:pPr>
            <a:r>
              <a:rPr lang="en-US" sz="2800" b="1" i="0" u="none" strike="noStrike" cap="none" dirty="0">
                <a:solidFill>
                  <a:srgbClr val="00C9A7"/>
                </a:solidFill>
                <a:latin typeface="Arial" panose="020B0604020202020204"/>
                <a:ea typeface="Arial" panose="020B0604020202020204"/>
                <a:cs typeface="Arial" panose="020B0604020202020204"/>
                <a:sym typeface="Arial" panose="020B0604020202020204"/>
              </a:rPr>
              <a:t>📵 DIGITAL DETOX</a:t>
            </a:r>
            <a:endParaRPr sz="2800" b="0" i="0" u="none" strike="noStrike" cap="none" dirty="0">
              <a:solidFill>
                <a:schemeClr val="dk1"/>
              </a:solidFill>
              <a:latin typeface="Calibri" panose="020F0502020204030204"/>
              <a:ea typeface="Calibri" panose="020F0502020204030204"/>
              <a:cs typeface="Calibri" panose="020F0502020204030204"/>
              <a:sym typeface="Calibri" panose="020F0502020204030204"/>
            </a:endParaRPr>
          </a:p>
        </p:txBody>
      </p:sp>
      <p:sp>
        <p:nvSpPr>
          <p:cNvPr id="308" name="Google Shape;308;p11"/>
          <p:cNvSpPr/>
          <p:nvPr/>
        </p:nvSpPr>
        <p:spPr>
          <a:xfrm>
            <a:off x="2743200" y="1536192"/>
            <a:ext cx="3657600" cy="45720"/>
          </a:xfrm>
          <a:prstGeom prst="rect">
            <a:avLst/>
          </a:prstGeom>
          <a:solidFill>
            <a:srgbClr val="00C9A7"/>
          </a:solidFill>
          <a:ln w="12700" cap="flat" cmpd="sng">
            <a:solidFill>
              <a:srgbClr val="00C9A7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309" name="Google Shape;309;p11"/>
          <p:cNvSpPr/>
          <p:nvPr/>
        </p:nvSpPr>
        <p:spPr>
          <a:xfrm>
            <a:off x="1920240" y="1627632"/>
            <a:ext cx="5303520" cy="749808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1700"/>
              <a:buFont typeface="Arial" panose="020B0604020202020204"/>
              <a:buNone/>
            </a:pPr>
            <a:r>
              <a:rPr lang="en-US" sz="1700" b="1" i="0" u="none" strike="noStrike" cap="none" dirty="0">
                <a:solidFill>
                  <a:schemeClr val="tx1"/>
                </a:solidFill>
                <a:latin typeface="Arial" panose="020B0604020202020204"/>
                <a:ea typeface="Arial" panose="020B0604020202020204"/>
                <a:cs typeface="Arial" panose="020B0604020202020204"/>
                <a:sym typeface="Arial" panose="020B0604020202020204"/>
              </a:rPr>
              <a:t>Put Down the Phone.</a:t>
            </a:r>
            <a:endParaRPr sz="1700" b="0" i="0" u="none" strike="noStrike" cap="none" dirty="0">
              <a:solidFill>
                <a:schemeClr val="tx1"/>
              </a:solidFill>
              <a:latin typeface="Calibri" panose="020F0502020204030204"/>
              <a:ea typeface="Calibri" panose="020F0502020204030204"/>
              <a:cs typeface="Calibri" panose="020F0502020204030204"/>
              <a:sym typeface="Calibri" panose="020F0502020204030204"/>
            </a:endParaRPr>
          </a:p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1700"/>
              <a:buFont typeface="Arial" panose="020B0604020202020204"/>
              <a:buNone/>
            </a:pPr>
            <a:r>
              <a:rPr lang="en-US" sz="1700" b="1" i="0" u="none" strike="noStrike" cap="none" dirty="0">
                <a:solidFill>
                  <a:schemeClr val="tx1"/>
                </a:solidFill>
                <a:latin typeface="Arial" panose="020B0604020202020204"/>
                <a:ea typeface="Arial" panose="020B0604020202020204"/>
                <a:cs typeface="Arial" panose="020B0604020202020204"/>
                <a:sym typeface="Arial" panose="020B0604020202020204"/>
              </a:rPr>
              <a:t>Pick Up Your Life.</a:t>
            </a:r>
            <a:endParaRPr sz="1700" b="0" i="0" u="none" strike="noStrike" cap="none" dirty="0">
              <a:solidFill>
                <a:schemeClr val="tx1"/>
              </a:solidFill>
              <a:latin typeface="Calibri" panose="020F0502020204030204"/>
              <a:ea typeface="Calibri" panose="020F0502020204030204"/>
              <a:cs typeface="Calibri" panose="020F0502020204030204"/>
              <a:sym typeface="Calibri" panose="020F0502020204030204"/>
            </a:endParaRPr>
          </a:p>
        </p:txBody>
      </p:sp>
      <p:sp>
        <p:nvSpPr>
          <p:cNvPr id="310" name="Google Shape;310;p11"/>
          <p:cNvSpPr/>
          <p:nvPr/>
        </p:nvSpPr>
        <p:spPr>
          <a:xfrm>
            <a:off x="1828800" y="2423160"/>
            <a:ext cx="5486400" cy="384048"/>
          </a:xfrm>
          <a:prstGeom prst="rect">
            <a:avLst/>
          </a:prstGeom>
          <a:solidFill>
            <a:srgbClr val="FFD166"/>
          </a:solidFill>
          <a:ln w="12700" cap="flat" cmpd="sng">
            <a:solidFill>
              <a:srgbClr val="FFD166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311" name="Google Shape;311;p11"/>
          <p:cNvSpPr/>
          <p:nvPr/>
        </p:nvSpPr>
        <p:spPr>
          <a:xfrm>
            <a:off x="1828800" y="2423160"/>
            <a:ext cx="5486400" cy="384048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Clr>
                <a:srgbClr val="0B1F33"/>
              </a:buClr>
              <a:buSzPts val="1300"/>
              <a:buFont typeface="Arial" panose="020B0604020202020204"/>
              <a:buNone/>
            </a:pPr>
            <a:r>
              <a:rPr lang="en-US" sz="1300" b="1" i="0" u="none" strike="noStrike" cap="none">
                <a:solidFill>
                  <a:srgbClr val="0B1F33"/>
                </a:solidFill>
                <a:latin typeface="Arial" panose="020B0604020202020204"/>
                <a:ea typeface="Arial" panose="020B0604020202020204"/>
                <a:cs typeface="Arial" panose="020B0604020202020204"/>
                <a:sym typeface="Arial" panose="020B0604020202020204"/>
              </a:rPr>
              <a:t>FREE 8-WEEK PROGRAMME FOR ADULTS 25–40</a:t>
            </a:r>
            <a:endParaRPr sz="1300" b="0" i="0" u="none" strike="noStrike" cap="none">
              <a:solidFill>
                <a:schemeClr val="dk1"/>
              </a:solidFill>
              <a:latin typeface="Calibri" panose="020F0502020204030204"/>
              <a:ea typeface="Calibri" panose="020F0502020204030204"/>
              <a:cs typeface="Calibri" panose="020F0502020204030204"/>
              <a:sym typeface="Calibri" panose="020F0502020204030204"/>
            </a:endParaRPr>
          </a:p>
        </p:txBody>
      </p:sp>
      <p:sp>
        <p:nvSpPr>
          <p:cNvPr id="312" name="Google Shape;312;p11"/>
          <p:cNvSpPr/>
          <p:nvPr/>
        </p:nvSpPr>
        <p:spPr>
          <a:xfrm>
            <a:off x="2103120" y="2880360"/>
            <a:ext cx="4937760" cy="32004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1300"/>
              <a:buFont typeface="Arial" panose="020B0604020202020204"/>
              <a:buNone/>
            </a:pPr>
            <a:r>
              <a:rPr lang="en-US" sz="1300" b="0" i="0" u="none" strike="noStrike" cap="none" dirty="0">
                <a:solidFill>
                  <a:srgbClr val="FFFFFF"/>
                </a:solidFill>
                <a:latin typeface="Arial" panose="020B0604020202020204"/>
                <a:ea typeface="Arial" panose="020B0604020202020204"/>
                <a:cs typeface="Arial" panose="020B0604020202020204"/>
                <a:sym typeface="Arial" panose="020B0604020202020204"/>
              </a:rPr>
              <a:t>✅  </a:t>
            </a:r>
            <a:r>
              <a:rPr lang="en-US" sz="1300" b="0" i="0" u="none" strike="noStrike" cap="none" dirty="0">
                <a:solidFill>
                  <a:schemeClr val="tx1"/>
                </a:solidFill>
                <a:latin typeface="Arial" panose="020B0604020202020204"/>
                <a:ea typeface="Arial" panose="020B0604020202020204"/>
                <a:cs typeface="Arial" panose="020B0604020202020204"/>
                <a:sym typeface="Arial" panose="020B0604020202020204"/>
              </a:rPr>
              <a:t>Reduce screen time &amp; digital stress</a:t>
            </a:r>
            <a:endParaRPr sz="1300" b="0" i="0" u="none" strike="noStrike" cap="none" dirty="0">
              <a:solidFill>
                <a:schemeClr val="tx1"/>
              </a:solidFill>
              <a:latin typeface="Calibri" panose="020F0502020204030204"/>
              <a:ea typeface="Calibri" panose="020F0502020204030204"/>
              <a:cs typeface="Calibri" panose="020F0502020204030204"/>
              <a:sym typeface="Calibri" panose="020F0502020204030204"/>
            </a:endParaRPr>
          </a:p>
        </p:txBody>
      </p:sp>
      <p:sp>
        <p:nvSpPr>
          <p:cNvPr id="313" name="Google Shape;313;p11"/>
          <p:cNvSpPr/>
          <p:nvPr/>
        </p:nvSpPr>
        <p:spPr>
          <a:xfrm>
            <a:off x="2103120" y="3227832"/>
            <a:ext cx="4937760" cy="32004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1300"/>
              <a:buFont typeface="Arial" panose="020B0604020202020204"/>
              <a:buNone/>
            </a:pPr>
            <a:r>
              <a:rPr lang="en-US" sz="1300" b="0" i="0" u="none" strike="noStrike" cap="none" dirty="0">
                <a:solidFill>
                  <a:srgbClr val="FFFFFF"/>
                </a:solidFill>
                <a:latin typeface="Arial" panose="020B0604020202020204"/>
                <a:ea typeface="Arial" panose="020B0604020202020204"/>
                <a:cs typeface="Arial" panose="020B0604020202020204"/>
                <a:sym typeface="Arial" panose="020B0604020202020204"/>
              </a:rPr>
              <a:t>✅  </a:t>
            </a:r>
            <a:r>
              <a:rPr lang="en-US" sz="1300" b="0" i="0" u="none" strike="noStrike" cap="none" dirty="0">
                <a:solidFill>
                  <a:schemeClr val="tx1"/>
                </a:solidFill>
                <a:latin typeface="Arial" panose="020B0604020202020204"/>
                <a:ea typeface="Arial" panose="020B0604020202020204"/>
                <a:cs typeface="Arial" panose="020B0604020202020204"/>
                <a:sym typeface="Arial" panose="020B0604020202020204"/>
              </a:rPr>
              <a:t>Improve sleep &amp; mental wellbeing</a:t>
            </a:r>
            <a:endParaRPr sz="1300" b="0" i="0" u="none" strike="noStrike" cap="none" dirty="0">
              <a:solidFill>
                <a:schemeClr val="tx1"/>
              </a:solidFill>
              <a:latin typeface="Calibri" panose="020F0502020204030204"/>
              <a:ea typeface="Calibri" panose="020F0502020204030204"/>
              <a:cs typeface="Calibri" panose="020F0502020204030204"/>
              <a:sym typeface="Calibri" panose="020F0502020204030204"/>
            </a:endParaRPr>
          </a:p>
        </p:txBody>
      </p:sp>
      <p:sp>
        <p:nvSpPr>
          <p:cNvPr id="314" name="Google Shape;314;p11"/>
          <p:cNvSpPr/>
          <p:nvPr/>
        </p:nvSpPr>
        <p:spPr>
          <a:xfrm>
            <a:off x="2103120" y="3575304"/>
            <a:ext cx="4937760" cy="32004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1300"/>
              <a:buFont typeface="Arial" panose="020B0604020202020204"/>
              <a:buNone/>
            </a:pPr>
            <a:r>
              <a:rPr lang="en-US" sz="1300" b="0" i="0" u="none" strike="noStrike" cap="none" dirty="0">
                <a:solidFill>
                  <a:srgbClr val="FFFFFF"/>
                </a:solidFill>
                <a:latin typeface="Arial" panose="020B0604020202020204"/>
                <a:ea typeface="Arial" panose="020B0604020202020204"/>
                <a:cs typeface="Arial" panose="020B0604020202020204"/>
                <a:sym typeface="Arial" panose="020B0604020202020204"/>
              </a:rPr>
              <a:t>✅  </a:t>
            </a:r>
            <a:r>
              <a:rPr lang="en-US" sz="1300" b="0" i="0" u="none" strike="noStrike" cap="none" dirty="0">
                <a:solidFill>
                  <a:schemeClr val="tx1"/>
                </a:solidFill>
                <a:latin typeface="Arial" panose="020B0604020202020204"/>
                <a:ea typeface="Arial" panose="020B0604020202020204"/>
                <a:cs typeface="Arial" panose="020B0604020202020204"/>
                <a:sym typeface="Arial" panose="020B0604020202020204"/>
              </a:rPr>
              <a:t>Learn practical offline strategies</a:t>
            </a:r>
            <a:endParaRPr sz="1300" b="0" i="0" u="none" strike="noStrike" cap="none" dirty="0">
              <a:solidFill>
                <a:schemeClr val="tx1"/>
              </a:solidFill>
              <a:latin typeface="Calibri" panose="020F0502020204030204"/>
              <a:ea typeface="Calibri" panose="020F0502020204030204"/>
              <a:cs typeface="Calibri" panose="020F0502020204030204"/>
              <a:sym typeface="Calibri" panose="020F0502020204030204"/>
            </a:endParaRPr>
          </a:p>
        </p:txBody>
      </p:sp>
      <p:sp>
        <p:nvSpPr>
          <p:cNvPr id="315" name="Google Shape;315;p11"/>
          <p:cNvSpPr/>
          <p:nvPr/>
        </p:nvSpPr>
        <p:spPr>
          <a:xfrm>
            <a:off x="2377440" y="4114800"/>
            <a:ext cx="4389120" cy="475488"/>
          </a:xfrm>
          <a:prstGeom prst="rect">
            <a:avLst/>
          </a:prstGeom>
          <a:solidFill>
            <a:srgbClr val="00C9A7"/>
          </a:solidFill>
          <a:ln w="12700" cap="flat" cmpd="sng">
            <a:solidFill>
              <a:srgbClr val="00C9A7"/>
            </a:solidFill>
            <a:prstDash val="solid"/>
            <a:round/>
            <a:headEnd type="none" w="sm" len="sm"/>
            <a:tailEnd type="none" w="sm" len="sm"/>
          </a:ln>
          <a:effectLst>
            <a:outerShdw blurRad="101600" dist="38100" dir="8100000" algn="bl" rotWithShape="0">
              <a:srgbClr val="000000">
                <a:alpha val="18039"/>
              </a:srgbClr>
            </a:outerShdw>
          </a:effectLst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316" name="Google Shape;316;p11"/>
          <p:cNvSpPr/>
          <p:nvPr/>
        </p:nvSpPr>
        <p:spPr>
          <a:xfrm>
            <a:off x="2377440" y="4114800"/>
            <a:ext cx="4389120" cy="475488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Clr>
                <a:srgbClr val="0B1F33"/>
              </a:buClr>
              <a:buSzPts val="1100"/>
              <a:buFont typeface="Arial" panose="020B0604020202020204"/>
              <a:buNone/>
            </a:pPr>
            <a:r>
              <a:rPr lang="en-US" sz="1100" b="1" i="0" u="none" strike="noStrike" cap="none">
                <a:solidFill>
                  <a:srgbClr val="0B1F33"/>
                </a:solidFill>
                <a:latin typeface="Arial" panose="020B0604020202020204"/>
                <a:ea typeface="Arial" panose="020B0604020202020204"/>
                <a:cs typeface="Arial" panose="020B0604020202020204"/>
                <a:sym typeface="Arial" panose="020B0604020202020204"/>
              </a:rPr>
              <a:t>www.digitaldetox-council.nhs.uk  |  Call: 0800 123 4567</a:t>
            </a:r>
            <a:endParaRPr sz="1100" b="0" i="0" u="none" strike="noStrike" cap="none">
              <a:solidFill>
                <a:schemeClr val="dk1"/>
              </a:solidFill>
              <a:latin typeface="Calibri" panose="020F0502020204030204"/>
              <a:ea typeface="Calibri" panose="020F0502020204030204"/>
              <a:cs typeface="Calibri" panose="020F0502020204030204"/>
              <a:sym typeface="Calibri" panose="020F0502020204030204"/>
            </a:endParaRPr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0F8FF"/>
        </a:solidFill>
        <a:effectLst/>
      </p:bgPr>
    </p:bg>
    <p:spTree>
      <p:nvGrpSpPr>
        <p:cNvPr id="1" name="Shape 32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2" name="Google Shape;322;p12"/>
          <p:cNvSpPr/>
          <p:nvPr/>
        </p:nvSpPr>
        <p:spPr>
          <a:xfrm>
            <a:off x="0" y="0"/>
            <a:ext cx="9144000" cy="640080"/>
          </a:xfrm>
          <a:prstGeom prst="rect">
            <a:avLst/>
          </a:prstGeom>
          <a:solidFill>
            <a:srgbClr val="0B1F33"/>
          </a:solidFill>
          <a:ln w="12700" cap="flat" cmpd="sng">
            <a:solidFill>
              <a:srgbClr val="0B1F33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323" name="Google Shape;323;p12"/>
          <p:cNvSpPr/>
          <p:nvPr/>
        </p:nvSpPr>
        <p:spPr>
          <a:xfrm>
            <a:off x="0" y="0"/>
            <a:ext cx="164592" cy="5143500"/>
          </a:xfrm>
          <a:prstGeom prst="rect">
            <a:avLst/>
          </a:prstGeom>
          <a:solidFill>
            <a:srgbClr val="00C9A7"/>
          </a:solidFill>
          <a:ln w="12700" cap="flat" cmpd="sng">
            <a:solidFill>
              <a:srgbClr val="00C9A7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324" name="Google Shape;324;p12"/>
          <p:cNvSpPr/>
          <p:nvPr/>
        </p:nvSpPr>
        <p:spPr>
          <a:xfrm>
            <a:off x="0" y="0"/>
            <a:ext cx="9144000" cy="54864"/>
          </a:xfrm>
          <a:prstGeom prst="rect">
            <a:avLst/>
          </a:prstGeom>
          <a:solidFill>
            <a:srgbClr val="00C9A7"/>
          </a:solidFill>
          <a:ln w="12700" cap="flat" cmpd="sng">
            <a:solidFill>
              <a:srgbClr val="00C9A7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325" name="Google Shape;325;p12"/>
          <p:cNvSpPr/>
          <p:nvPr/>
        </p:nvSpPr>
        <p:spPr>
          <a:xfrm>
            <a:off x="320040" y="0"/>
            <a:ext cx="8503920" cy="64008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ctr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2000"/>
              <a:buFont typeface="Arial" panose="020B0604020202020204"/>
              <a:buNone/>
            </a:pPr>
            <a:r>
              <a:rPr lang="en-US" sz="2000" b="1" i="0" u="none" strike="noStrike" cap="none">
                <a:solidFill>
                  <a:srgbClr val="FFFFFF"/>
                </a:solidFill>
                <a:latin typeface="Arial" panose="020B0604020202020204"/>
                <a:ea typeface="Arial" panose="020B0604020202020204"/>
                <a:cs typeface="Arial" panose="020B0604020202020204"/>
                <a:sym typeface="Arial" panose="020B0604020202020204"/>
              </a:rPr>
              <a:t>Task 2: Key Partner Organisations</a:t>
            </a:r>
            <a:endParaRPr sz="2000" b="0" i="0" u="none" strike="noStrike" cap="none">
              <a:solidFill>
                <a:schemeClr val="dk1"/>
              </a:solidFill>
              <a:latin typeface="Calibri" panose="020F0502020204030204"/>
              <a:ea typeface="Calibri" panose="020F0502020204030204"/>
              <a:cs typeface="Calibri" panose="020F0502020204030204"/>
              <a:sym typeface="Calibri" panose="020F0502020204030204"/>
            </a:endParaRPr>
          </a:p>
        </p:txBody>
      </p:sp>
      <p:sp>
        <p:nvSpPr>
          <p:cNvPr id="326" name="Google Shape;326;p12"/>
          <p:cNvSpPr/>
          <p:nvPr/>
        </p:nvSpPr>
        <p:spPr>
          <a:xfrm>
            <a:off x="320040" y="621792"/>
            <a:ext cx="8503920" cy="292608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ctr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Clr>
                <a:srgbClr val="4FC3F7"/>
              </a:buClr>
              <a:buSzPts val="1100"/>
              <a:buFont typeface="Arial" panose="020B0604020202020204"/>
              <a:buNone/>
            </a:pPr>
            <a:r>
              <a:rPr lang="en-US" sz="1100" b="0" i="1" u="none" strike="noStrike" cap="none">
                <a:solidFill>
                  <a:srgbClr val="4FC3F7"/>
                </a:solidFill>
                <a:latin typeface="Arial" panose="020B0604020202020204"/>
                <a:ea typeface="Arial" panose="020B0604020202020204"/>
                <a:cs typeface="Arial" panose="020B0604020202020204"/>
                <a:sym typeface="Arial" panose="020B0604020202020204"/>
              </a:rPr>
              <a:t>National &amp; Local Partners Supporting Our Campaign</a:t>
            </a:r>
            <a:endParaRPr sz="1100" b="0" i="0" u="none" strike="noStrike" cap="none">
              <a:solidFill>
                <a:schemeClr val="dk1"/>
              </a:solidFill>
              <a:latin typeface="Calibri" panose="020F0502020204030204"/>
              <a:ea typeface="Calibri" panose="020F0502020204030204"/>
              <a:cs typeface="Calibri" panose="020F0502020204030204"/>
              <a:sym typeface="Calibri" panose="020F0502020204030204"/>
            </a:endParaRPr>
          </a:p>
        </p:txBody>
      </p:sp>
      <p:sp>
        <p:nvSpPr>
          <p:cNvPr id="327" name="Google Shape;327;p12"/>
          <p:cNvSpPr/>
          <p:nvPr/>
        </p:nvSpPr>
        <p:spPr>
          <a:xfrm>
            <a:off x="0" y="4901184"/>
            <a:ext cx="9144000" cy="242316"/>
          </a:xfrm>
          <a:prstGeom prst="rect">
            <a:avLst/>
          </a:prstGeom>
          <a:solidFill>
            <a:srgbClr val="07111E"/>
          </a:solidFill>
          <a:ln w="12700" cap="flat" cmpd="sng">
            <a:solidFill>
              <a:srgbClr val="07111E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328" name="Google Shape;328;p12"/>
          <p:cNvSpPr/>
          <p:nvPr/>
        </p:nvSpPr>
        <p:spPr>
          <a:xfrm>
            <a:off x="274320" y="4901184"/>
            <a:ext cx="8595360" cy="242316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ctr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Clr>
                <a:srgbClr val="7AAFC4"/>
              </a:buClr>
              <a:buSzPts val="800"/>
              <a:buFont typeface="Arial" panose="020B0604020202020204"/>
              <a:buNone/>
            </a:pPr>
            <a:r>
              <a:rPr lang="en-US" sz="800" b="0" i="0" u="none" strike="noStrike" cap="none">
                <a:solidFill>
                  <a:srgbClr val="7AAFC4"/>
                </a:solidFill>
                <a:latin typeface="Arial" panose="020B0604020202020204"/>
                <a:ea typeface="Arial" panose="020B0604020202020204"/>
                <a:cs typeface="Arial" panose="020B0604020202020204"/>
                <a:sym typeface="Arial" panose="020B0604020202020204"/>
              </a:rPr>
              <a:t>LCHS7000 | Social Epidemiology and Public Health Development | Digital Detox Campaign</a:t>
            </a:r>
            <a:endParaRPr sz="800" b="0" i="0" u="none" strike="noStrike" cap="none">
              <a:solidFill>
                <a:schemeClr val="dk1"/>
              </a:solidFill>
              <a:latin typeface="Calibri" panose="020F0502020204030204"/>
              <a:ea typeface="Calibri" panose="020F0502020204030204"/>
              <a:cs typeface="Calibri" panose="020F0502020204030204"/>
              <a:sym typeface="Calibri" panose="020F0502020204030204"/>
            </a:endParaRPr>
          </a:p>
        </p:txBody>
      </p:sp>
      <p:sp>
        <p:nvSpPr>
          <p:cNvPr id="329" name="Google Shape;329;p12"/>
          <p:cNvSpPr/>
          <p:nvPr/>
        </p:nvSpPr>
        <p:spPr>
          <a:xfrm>
            <a:off x="256025" y="987548"/>
            <a:ext cx="2743200" cy="3173100"/>
          </a:xfrm>
          <a:prstGeom prst="rect">
            <a:avLst/>
          </a:prstGeom>
          <a:solidFill>
            <a:srgbClr val="0A7EA4"/>
          </a:solidFill>
          <a:ln w="12700" cap="flat" cmpd="sng">
            <a:solidFill>
              <a:srgbClr val="0A7EA4"/>
            </a:solidFill>
            <a:prstDash val="solid"/>
            <a:round/>
            <a:headEnd type="none" w="sm" len="sm"/>
            <a:tailEnd type="none" w="sm" len="sm"/>
          </a:ln>
          <a:effectLst>
            <a:outerShdw blurRad="101600" dist="38100" dir="8100000" algn="bl" rotWithShape="0">
              <a:srgbClr val="000000">
                <a:alpha val="18039"/>
              </a:srgbClr>
            </a:outerShdw>
          </a:effectLst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330" name="Google Shape;330;p12"/>
          <p:cNvSpPr/>
          <p:nvPr/>
        </p:nvSpPr>
        <p:spPr>
          <a:xfrm>
            <a:off x="1993392" y="1060704"/>
            <a:ext cx="868680" cy="256032"/>
          </a:xfrm>
          <a:prstGeom prst="rect">
            <a:avLst/>
          </a:prstGeom>
          <a:solidFill>
            <a:srgbClr val="1C4F6A">
              <a:alpha val="50196"/>
            </a:srgbClr>
          </a:solidFill>
          <a:ln w="12700" cap="flat" cmpd="sng">
            <a:solidFill>
              <a:srgbClr val="2A6F8F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331" name="Google Shape;331;p12"/>
          <p:cNvSpPr/>
          <p:nvPr/>
        </p:nvSpPr>
        <p:spPr>
          <a:xfrm>
            <a:off x="1993392" y="1060704"/>
            <a:ext cx="868680" cy="256032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900"/>
              <a:buFont typeface="Arial" panose="020B0604020202020204"/>
              <a:buNone/>
            </a:pPr>
            <a:r>
              <a:rPr lang="en-US" sz="900" b="1" i="0" u="none" strike="noStrike" cap="none">
                <a:solidFill>
                  <a:srgbClr val="FFFFFF"/>
                </a:solidFill>
                <a:latin typeface="Arial" panose="020B0604020202020204"/>
                <a:ea typeface="Arial" panose="020B0604020202020204"/>
                <a:cs typeface="Arial" panose="020B0604020202020204"/>
                <a:sym typeface="Arial" panose="020B0604020202020204"/>
              </a:rPr>
              <a:t>National</a:t>
            </a:r>
            <a:endParaRPr sz="900" b="0" i="0" u="none" strike="noStrike" cap="none">
              <a:solidFill>
                <a:schemeClr val="dk1"/>
              </a:solidFill>
              <a:latin typeface="Calibri" panose="020F0502020204030204"/>
              <a:ea typeface="Calibri" panose="020F0502020204030204"/>
              <a:cs typeface="Calibri" panose="020F0502020204030204"/>
              <a:sym typeface="Calibri" panose="020F0502020204030204"/>
            </a:endParaRPr>
          </a:p>
        </p:txBody>
      </p:sp>
      <p:sp>
        <p:nvSpPr>
          <p:cNvPr id="332" name="Google Shape;332;p12"/>
          <p:cNvSpPr/>
          <p:nvPr/>
        </p:nvSpPr>
        <p:spPr>
          <a:xfrm>
            <a:off x="347472" y="1060704"/>
            <a:ext cx="1600200" cy="384048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1200"/>
              <a:buFont typeface="Arial" panose="020B0604020202020204"/>
              <a:buNone/>
            </a:pPr>
            <a:r>
              <a:rPr lang="en-US" sz="1200" b="1" i="0" u="none" strike="noStrike" cap="none">
                <a:solidFill>
                  <a:srgbClr val="FFFFFF"/>
                </a:solidFill>
                <a:latin typeface="Arial" panose="020B0604020202020204"/>
                <a:ea typeface="Arial" panose="020B0604020202020204"/>
                <a:cs typeface="Arial" panose="020B0604020202020204"/>
                <a:sym typeface="Arial" panose="020B0604020202020204"/>
              </a:rPr>
              <a:t>NHS England</a:t>
            </a:r>
            <a:endParaRPr sz="1200" b="0" i="0" u="none" strike="noStrike" cap="none">
              <a:solidFill>
                <a:schemeClr val="dk1"/>
              </a:solidFill>
              <a:latin typeface="Calibri" panose="020F0502020204030204"/>
              <a:ea typeface="Calibri" panose="020F0502020204030204"/>
              <a:cs typeface="Calibri" panose="020F0502020204030204"/>
              <a:sym typeface="Calibri" panose="020F0502020204030204"/>
            </a:endParaRPr>
          </a:p>
        </p:txBody>
      </p:sp>
      <p:sp>
        <p:nvSpPr>
          <p:cNvPr id="333" name="Google Shape;333;p12"/>
          <p:cNvSpPr/>
          <p:nvPr/>
        </p:nvSpPr>
        <p:spPr>
          <a:xfrm>
            <a:off x="347472" y="1490472"/>
            <a:ext cx="2560320" cy="9144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Clr>
                <a:srgbClr val="D0E8F2"/>
              </a:buClr>
              <a:buSzPts val="1100"/>
              <a:buFont typeface="Arial" panose="020B0604020202020204"/>
              <a:buNone/>
            </a:pPr>
            <a:r>
              <a:rPr lang="en-US" sz="1100">
                <a:solidFill>
                  <a:srgbClr val="D0E8F2"/>
                </a:solidFill>
              </a:rPr>
              <a:t>Digital wellbeing resources and the Every Mind Matters platform for mental health self-care tools (NHS, 2023)</a:t>
            </a:r>
            <a:endParaRPr sz="1100" b="0" i="0" u="none" strike="noStrike" cap="none">
              <a:solidFill>
                <a:schemeClr val="dk1"/>
              </a:solidFill>
              <a:latin typeface="Calibri" panose="020F0502020204030204"/>
              <a:ea typeface="Calibri" panose="020F0502020204030204"/>
              <a:cs typeface="Calibri" panose="020F0502020204030204"/>
              <a:sym typeface="Calibri" panose="020F0502020204030204"/>
            </a:endParaRPr>
          </a:p>
        </p:txBody>
      </p:sp>
      <p:sp>
        <p:nvSpPr>
          <p:cNvPr id="334" name="Google Shape;334;p12"/>
          <p:cNvSpPr/>
          <p:nvPr/>
        </p:nvSpPr>
        <p:spPr>
          <a:xfrm>
            <a:off x="3200400" y="987548"/>
            <a:ext cx="2743200" cy="3173100"/>
          </a:xfrm>
          <a:prstGeom prst="rect">
            <a:avLst/>
          </a:prstGeom>
          <a:solidFill>
            <a:srgbClr val="0969A2"/>
          </a:solidFill>
          <a:ln w="12700" cap="flat" cmpd="sng">
            <a:solidFill>
              <a:srgbClr val="0969A2"/>
            </a:solidFill>
            <a:prstDash val="solid"/>
            <a:round/>
            <a:headEnd type="none" w="sm" len="sm"/>
            <a:tailEnd type="none" w="sm" len="sm"/>
          </a:ln>
          <a:effectLst>
            <a:outerShdw blurRad="101600" dist="38100" dir="8100000" algn="bl" rotWithShape="0">
              <a:srgbClr val="000000">
                <a:alpha val="18040"/>
              </a:srgbClr>
            </a:outerShdw>
          </a:effectLst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335" name="Google Shape;335;p12"/>
          <p:cNvSpPr/>
          <p:nvPr/>
        </p:nvSpPr>
        <p:spPr>
          <a:xfrm>
            <a:off x="4937760" y="1060704"/>
            <a:ext cx="868680" cy="256032"/>
          </a:xfrm>
          <a:prstGeom prst="rect">
            <a:avLst/>
          </a:prstGeom>
          <a:solidFill>
            <a:srgbClr val="1C4F6A">
              <a:alpha val="50196"/>
            </a:srgbClr>
          </a:solidFill>
          <a:ln w="12700" cap="flat" cmpd="sng">
            <a:solidFill>
              <a:srgbClr val="2A6F8F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336" name="Google Shape;336;p12"/>
          <p:cNvSpPr/>
          <p:nvPr/>
        </p:nvSpPr>
        <p:spPr>
          <a:xfrm>
            <a:off x="4937760" y="1060704"/>
            <a:ext cx="868680" cy="256032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900"/>
              <a:buFont typeface="Arial" panose="020B0604020202020204"/>
              <a:buNone/>
            </a:pPr>
            <a:r>
              <a:rPr lang="en-US" sz="900" b="1" i="0" u="none" strike="noStrike" cap="none">
                <a:solidFill>
                  <a:srgbClr val="FFFFFF"/>
                </a:solidFill>
                <a:latin typeface="Arial" panose="020B0604020202020204"/>
                <a:ea typeface="Arial" panose="020B0604020202020204"/>
                <a:cs typeface="Arial" panose="020B0604020202020204"/>
                <a:sym typeface="Arial" panose="020B0604020202020204"/>
              </a:rPr>
              <a:t>National</a:t>
            </a:r>
            <a:endParaRPr sz="900" b="0" i="0" u="none" strike="noStrike" cap="none">
              <a:solidFill>
                <a:schemeClr val="dk1"/>
              </a:solidFill>
              <a:latin typeface="Calibri" panose="020F0502020204030204"/>
              <a:ea typeface="Calibri" panose="020F0502020204030204"/>
              <a:cs typeface="Calibri" panose="020F0502020204030204"/>
              <a:sym typeface="Calibri" panose="020F0502020204030204"/>
            </a:endParaRPr>
          </a:p>
        </p:txBody>
      </p:sp>
      <p:sp>
        <p:nvSpPr>
          <p:cNvPr id="337" name="Google Shape;337;p12"/>
          <p:cNvSpPr/>
          <p:nvPr/>
        </p:nvSpPr>
        <p:spPr>
          <a:xfrm>
            <a:off x="3291840" y="1060704"/>
            <a:ext cx="1600200" cy="384048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1200"/>
              <a:buFont typeface="Arial" panose="020B0604020202020204"/>
              <a:buNone/>
            </a:pPr>
            <a:r>
              <a:rPr lang="en-US" sz="1200" b="1" i="0" u="none" strike="noStrike" cap="none">
                <a:solidFill>
                  <a:srgbClr val="FFFFFF"/>
                </a:solidFill>
                <a:latin typeface="Arial" panose="020B0604020202020204"/>
                <a:ea typeface="Arial" panose="020B0604020202020204"/>
                <a:cs typeface="Arial" panose="020B0604020202020204"/>
                <a:sym typeface="Arial" panose="020B0604020202020204"/>
              </a:rPr>
              <a:t>Mental Health Foundation</a:t>
            </a:r>
            <a:endParaRPr sz="1200" b="0" i="0" u="none" strike="noStrike" cap="none">
              <a:solidFill>
                <a:schemeClr val="dk1"/>
              </a:solidFill>
              <a:latin typeface="Calibri" panose="020F0502020204030204"/>
              <a:ea typeface="Calibri" panose="020F0502020204030204"/>
              <a:cs typeface="Calibri" panose="020F0502020204030204"/>
              <a:sym typeface="Calibri" panose="020F0502020204030204"/>
            </a:endParaRPr>
          </a:p>
        </p:txBody>
      </p:sp>
      <p:sp>
        <p:nvSpPr>
          <p:cNvPr id="338" name="Google Shape;338;p12"/>
          <p:cNvSpPr/>
          <p:nvPr/>
        </p:nvSpPr>
        <p:spPr>
          <a:xfrm>
            <a:off x="3291840" y="1490472"/>
            <a:ext cx="2560320" cy="9144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Clr>
                <a:srgbClr val="D0E8F2"/>
              </a:buClr>
              <a:buSzPts val="1100"/>
              <a:buFont typeface="Arial" panose="020B0604020202020204"/>
              <a:buNone/>
            </a:pPr>
            <a:r>
              <a:rPr lang="en-US" sz="1100">
                <a:solidFill>
                  <a:srgbClr val="D0E8F2"/>
                </a:solidFill>
              </a:rPr>
              <a:t>Resources on digital wellbeing, stress and anxiety linked to technology overuse (Zubair, Khan and Albashari, 2023).</a:t>
            </a:r>
            <a:endParaRPr sz="1100" b="0" i="0" u="none" strike="noStrike" cap="none">
              <a:solidFill>
                <a:schemeClr val="dk1"/>
              </a:solidFill>
              <a:latin typeface="Calibri" panose="020F0502020204030204"/>
              <a:ea typeface="Calibri" panose="020F0502020204030204"/>
              <a:cs typeface="Calibri" panose="020F0502020204030204"/>
              <a:sym typeface="Calibri" panose="020F0502020204030204"/>
            </a:endParaRPr>
          </a:p>
        </p:txBody>
      </p:sp>
      <p:sp>
        <p:nvSpPr>
          <p:cNvPr id="339" name="Google Shape;339;p12"/>
          <p:cNvSpPr/>
          <p:nvPr/>
        </p:nvSpPr>
        <p:spPr>
          <a:xfrm>
            <a:off x="6144775" y="987548"/>
            <a:ext cx="2743200" cy="3173100"/>
          </a:xfrm>
          <a:prstGeom prst="rect">
            <a:avLst/>
          </a:prstGeom>
          <a:solidFill>
            <a:srgbClr val="00C9A7"/>
          </a:solidFill>
          <a:ln w="12700" cap="flat" cmpd="sng">
            <a:solidFill>
              <a:srgbClr val="00C9A7"/>
            </a:solidFill>
            <a:prstDash val="solid"/>
            <a:round/>
            <a:headEnd type="none" w="sm" len="sm"/>
            <a:tailEnd type="none" w="sm" len="sm"/>
          </a:ln>
          <a:effectLst>
            <a:outerShdw blurRad="101600" dist="38100" dir="8100000" algn="bl" rotWithShape="0">
              <a:srgbClr val="000000">
                <a:alpha val="18039"/>
              </a:srgbClr>
            </a:outerShdw>
          </a:effectLst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340" name="Google Shape;340;p12"/>
          <p:cNvSpPr/>
          <p:nvPr/>
        </p:nvSpPr>
        <p:spPr>
          <a:xfrm>
            <a:off x="7882128" y="1060704"/>
            <a:ext cx="868680" cy="256032"/>
          </a:xfrm>
          <a:prstGeom prst="rect">
            <a:avLst/>
          </a:prstGeom>
          <a:solidFill>
            <a:srgbClr val="1C4F6A">
              <a:alpha val="50196"/>
            </a:srgbClr>
          </a:solidFill>
          <a:ln w="12700" cap="flat" cmpd="sng">
            <a:solidFill>
              <a:srgbClr val="2A6F8F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341" name="Google Shape;341;p12"/>
          <p:cNvSpPr/>
          <p:nvPr/>
        </p:nvSpPr>
        <p:spPr>
          <a:xfrm>
            <a:off x="7882128" y="1060704"/>
            <a:ext cx="868680" cy="256032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900"/>
              <a:buFont typeface="Arial" panose="020B0604020202020204"/>
              <a:buNone/>
            </a:pPr>
            <a:r>
              <a:rPr lang="en-US" sz="900" b="1" i="0" u="none" strike="noStrike" cap="none">
                <a:solidFill>
                  <a:srgbClr val="FFFFFF"/>
                </a:solidFill>
                <a:latin typeface="Arial" panose="020B0604020202020204"/>
                <a:ea typeface="Arial" panose="020B0604020202020204"/>
                <a:cs typeface="Arial" panose="020B0604020202020204"/>
                <a:sym typeface="Arial" panose="020B0604020202020204"/>
              </a:rPr>
              <a:t>National</a:t>
            </a:r>
            <a:endParaRPr sz="900" b="0" i="0" u="none" strike="noStrike" cap="none">
              <a:solidFill>
                <a:schemeClr val="dk1"/>
              </a:solidFill>
              <a:latin typeface="Calibri" panose="020F0502020204030204"/>
              <a:ea typeface="Calibri" panose="020F0502020204030204"/>
              <a:cs typeface="Calibri" panose="020F0502020204030204"/>
              <a:sym typeface="Calibri" panose="020F0502020204030204"/>
            </a:endParaRPr>
          </a:p>
        </p:txBody>
      </p:sp>
      <p:sp>
        <p:nvSpPr>
          <p:cNvPr id="342" name="Google Shape;342;p12"/>
          <p:cNvSpPr/>
          <p:nvPr/>
        </p:nvSpPr>
        <p:spPr>
          <a:xfrm>
            <a:off x="6236208" y="1060704"/>
            <a:ext cx="1600200" cy="384048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1200"/>
              <a:buFont typeface="Arial" panose="020B0604020202020204"/>
              <a:buNone/>
            </a:pPr>
            <a:r>
              <a:rPr lang="en-US" sz="1200" b="1" i="0" u="none" strike="noStrike" cap="none">
                <a:solidFill>
                  <a:srgbClr val="FFFFFF"/>
                </a:solidFill>
                <a:latin typeface="Arial" panose="020B0604020202020204"/>
                <a:ea typeface="Arial" panose="020B0604020202020204"/>
                <a:cs typeface="Arial" panose="020B0604020202020204"/>
                <a:sym typeface="Arial" panose="020B0604020202020204"/>
              </a:rPr>
              <a:t>Royal Society for PH (RSPH)</a:t>
            </a:r>
            <a:endParaRPr sz="1200" b="0" i="0" u="none" strike="noStrike" cap="none">
              <a:solidFill>
                <a:schemeClr val="dk1"/>
              </a:solidFill>
              <a:latin typeface="Calibri" panose="020F0502020204030204"/>
              <a:ea typeface="Calibri" panose="020F0502020204030204"/>
              <a:cs typeface="Calibri" panose="020F0502020204030204"/>
              <a:sym typeface="Calibri" panose="020F0502020204030204"/>
            </a:endParaRPr>
          </a:p>
        </p:txBody>
      </p:sp>
      <p:sp>
        <p:nvSpPr>
          <p:cNvPr id="343" name="Google Shape;343;p12"/>
          <p:cNvSpPr/>
          <p:nvPr/>
        </p:nvSpPr>
        <p:spPr>
          <a:xfrm>
            <a:off x="6236208" y="1490472"/>
            <a:ext cx="2560320" cy="9144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Clr>
                <a:srgbClr val="D0E8F2"/>
              </a:buClr>
              <a:buSzPts val="1100"/>
              <a:buFont typeface="Arial" panose="020B0604020202020204"/>
              <a:buNone/>
            </a:pPr>
            <a:r>
              <a:rPr lang="en-US" sz="1100" b="0" i="0" u="none" strike="noStrike" cap="none">
                <a:solidFill>
                  <a:srgbClr val="D0E8F2"/>
                </a:solidFill>
                <a:latin typeface="Arial" panose="020B0604020202020204"/>
                <a:ea typeface="Arial" panose="020B0604020202020204"/>
                <a:cs typeface="Arial" panose="020B0604020202020204"/>
                <a:sym typeface="Arial" panose="020B0604020202020204"/>
              </a:rPr>
              <a:t>Campaigns on social media and young adult </a:t>
            </a:r>
            <a:r>
              <a:rPr lang="en-US" sz="1100">
                <a:solidFill>
                  <a:srgbClr val="D0E8F2"/>
                </a:solidFill>
              </a:rPr>
              <a:t>Campaigns on social media and young adult mental health; Status of Mind report resources (RSPH, 2017).</a:t>
            </a:r>
            <a:endParaRPr sz="1100">
              <a:solidFill>
                <a:srgbClr val="D0E8F2"/>
              </a:solidFill>
            </a:endParaRPr>
          </a:p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Clr>
                <a:srgbClr val="D0E8F2"/>
              </a:buClr>
              <a:buSzPts val="1100"/>
              <a:buFont typeface="Arial" panose="020B0604020202020204"/>
              <a:buNone/>
            </a:pPr>
            <a:endParaRPr sz="1100">
              <a:solidFill>
                <a:srgbClr val="D0E8F2"/>
              </a:solidFill>
            </a:endParaRPr>
          </a:p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Clr>
                <a:srgbClr val="D0E8F2"/>
              </a:buClr>
              <a:buSzPts val="1100"/>
              <a:buFont typeface="Arial" panose="020B0604020202020204"/>
              <a:buNone/>
            </a:pPr>
            <a:endParaRPr sz="1100" b="0" i="0" u="none" strike="noStrike" cap="none">
              <a:solidFill>
                <a:schemeClr val="dk1"/>
              </a:solidFill>
              <a:latin typeface="Calibri" panose="020F0502020204030204"/>
              <a:ea typeface="Calibri" panose="020F0502020204030204"/>
              <a:cs typeface="Calibri" panose="020F0502020204030204"/>
              <a:sym typeface="Calibri" panose="020F0502020204030204"/>
            </a:endParaRPr>
          </a:p>
        </p:txBody>
      </p:sp>
      <p:sp>
        <p:nvSpPr>
          <p:cNvPr id="344" name="Google Shape;344;p12"/>
          <p:cNvSpPr/>
          <p:nvPr/>
        </p:nvSpPr>
        <p:spPr>
          <a:xfrm>
            <a:off x="3291840" y="2724912"/>
            <a:ext cx="1600200" cy="384048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1200"/>
              <a:buFont typeface="Arial" panose="020B0604020202020204"/>
              <a:buNone/>
            </a:pPr>
            <a:endParaRPr sz="1200" b="0" i="0" u="none" strike="noStrike" cap="none">
              <a:solidFill>
                <a:schemeClr val="dk1"/>
              </a:solidFill>
              <a:latin typeface="Calibri" panose="020F0502020204030204"/>
              <a:ea typeface="Calibri" panose="020F0502020204030204"/>
              <a:cs typeface="Calibri" panose="020F0502020204030204"/>
              <a:sym typeface="Calibri" panose="020F0502020204030204"/>
            </a:endParaRPr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0F8FF"/>
        </a:solidFill>
        <a:effectLst/>
      </p:bgPr>
    </p:bg>
    <p:spTree>
      <p:nvGrpSpPr>
        <p:cNvPr id="1" name="Shape 34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50" name="Google Shape;350;p13"/>
          <p:cNvSpPr/>
          <p:nvPr/>
        </p:nvSpPr>
        <p:spPr>
          <a:xfrm>
            <a:off x="0" y="0"/>
            <a:ext cx="9144000" cy="640080"/>
          </a:xfrm>
          <a:prstGeom prst="rect">
            <a:avLst/>
          </a:prstGeom>
          <a:solidFill>
            <a:srgbClr val="0B1F33"/>
          </a:solidFill>
          <a:ln w="12700" cap="flat" cmpd="sng">
            <a:solidFill>
              <a:srgbClr val="0B1F33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351" name="Google Shape;351;p13"/>
          <p:cNvSpPr/>
          <p:nvPr/>
        </p:nvSpPr>
        <p:spPr>
          <a:xfrm>
            <a:off x="0" y="0"/>
            <a:ext cx="164592" cy="5143500"/>
          </a:xfrm>
          <a:prstGeom prst="rect">
            <a:avLst/>
          </a:prstGeom>
          <a:solidFill>
            <a:srgbClr val="00C9A7"/>
          </a:solidFill>
          <a:ln w="12700" cap="flat" cmpd="sng">
            <a:solidFill>
              <a:srgbClr val="00C9A7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352" name="Google Shape;352;p13"/>
          <p:cNvSpPr/>
          <p:nvPr/>
        </p:nvSpPr>
        <p:spPr>
          <a:xfrm>
            <a:off x="0" y="0"/>
            <a:ext cx="9144000" cy="54864"/>
          </a:xfrm>
          <a:prstGeom prst="rect">
            <a:avLst/>
          </a:prstGeom>
          <a:solidFill>
            <a:srgbClr val="00C9A7"/>
          </a:solidFill>
          <a:ln w="12700" cap="flat" cmpd="sng">
            <a:solidFill>
              <a:srgbClr val="00C9A7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353" name="Google Shape;353;p13"/>
          <p:cNvSpPr/>
          <p:nvPr/>
        </p:nvSpPr>
        <p:spPr>
          <a:xfrm>
            <a:off x="320040" y="0"/>
            <a:ext cx="8503920" cy="64008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ctr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2000"/>
              <a:buFont typeface="Arial" panose="020B0604020202020204"/>
              <a:buNone/>
            </a:pPr>
            <a:r>
              <a:rPr lang="en-US" sz="2000" b="1" i="0" u="none" strike="noStrike" cap="none">
                <a:solidFill>
                  <a:srgbClr val="FFFFFF"/>
                </a:solidFill>
                <a:latin typeface="Arial" panose="020B0604020202020204"/>
                <a:ea typeface="Arial" panose="020B0604020202020204"/>
                <a:cs typeface="Arial" panose="020B0604020202020204"/>
                <a:sym typeface="Arial" panose="020B0604020202020204"/>
              </a:rPr>
              <a:t>Task 2: </a:t>
            </a:r>
            <a:r>
              <a:rPr lang="en-US" sz="2000" b="1">
                <a:solidFill>
                  <a:srgbClr val="FFFFFF"/>
                </a:solidFill>
              </a:rPr>
              <a:t>Replicable Resources</a:t>
            </a:r>
            <a:endParaRPr sz="2000" b="1">
              <a:solidFill>
                <a:srgbClr val="FFFFFF"/>
              </a:solidFill>
            </a:endParaRPr>
          </a:p>
        </p:txBody>
      </p:sp>
      <p:sp>
        <p:nvSpPr>
          <p:cNvPr id="354" name="Google Shape;354;p13"/>
          <p:cNvSpPr/>
          <p:nvPr/>
        </p:nvSpPr>
        <p:spPr>
          <a:xfrm>
            <a:off x="320040" y="621792"/>
            <a:ext cx="8503920" cy="292608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ctr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Clr>
                <a:srgbClr val="4FC3F7"/>
              </a:buClr>
              <a:buSzPts val="1100"/>
              <a:buFont typeface="Arial" panose="020B0604020202020204"/>
              <a:buNone/>
            </a:pPr>
            <a:r>
              <a:rPr lang="en-US" sz="1100" b="0" i="1" u="none" strike="noStrike" cap="none">
                <a:solidFill>
                  <a:srgbClr val="4FC3F7"/>
                </a:solidFill>
                <a:latin typeface="Arial" panose="020B0604020202020204"/>
                <a:ea typeface="Arial" panose="020B0604020202020204"/>
                <a:cs typeface="Arial" panose="020B0604020202020204"/>
                <a:sym typeface="Arial" panose="020B0604020202020204"/>
              </a:rPr>
              <a:t>Leveraging Proven Tools to Maximise Impact</a:t>
            </a:r>
            <a:endParaRPr sz="1100" b="0" i="0" u="none" strike="noStrike" cap="none">
              <a:solidFill>
                <a:schemeClr val="dk1"/>
              </a:solidFill>
              <a:latin typeface="Calibri" panose="020F0502020204030204"/>
              <a:ea typeface="Calibri" panose="020F0502020204030204"/>
              <a:cs typeface="Calibri" panose="020F0502020204030204"/>
              <a:sym typeface="Calibri" panose="020F0502020204030204"/>
            </a:endParaRPr>
          </a:p>
        </p:txBody>
      </p:sp>
      <p:sp>
        <p:nvSpPr>
          <p:cNvPr id="355" name="Google Shape;355;p13"/>
          <p:cNvSpPr/>
          <p:nvPr/>
        </p:nvSpPr>
        <p:spPr>
          <a:xfrm>
            <a:off x="0" y="4901184"/>
            <a:ext cx="9144000" cy="242316"/>
          </a:xfrm>
          <a:prstGeom prst="rect">
            <a:avLst/>
          </a:prstGeom>
          <a:solidFill>
            <a:srgbClr val="07111E"/>
          </a:solidFill>
          <a:ln w="12700" cap="flat" cmpd="sng">
            <a:solidFill>
              <a:srgbClr val="07111E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356" name="Google Shape;356;p13"/>
          <p:cNvSpPr/>
          <p:nvPr/>
        </p:nvSpPr>
        <p:spPr>
          <a:xfrm>
            <a:off x="274320" y="4901184"/>
            <a:ext cx="8595360" cy="242316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ctr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Clr>
                <a:srgbClr val="7AAFC4"/>
              </a:buClr>
              <a:buSzPts val="800"/>
              <a:buFont typeface="Arial" panose="020B0604020202020204"/>
              <a:buNone/>
            </a:pPr>
            <a:r>
              <a:rPr lang="en-US" sz="800" b="0" i="0" u="none" strike="noStrike" cap="none">
                <a:solidFill>
                  <a:srgbClr val="7AAFC4"/>
                </a:solidFill>
                <a:latin typeface="Arial" panose="020B0604020202020204"/>
                <a:ea typeface="Arial" panose="020B0604020202020204"/>
                <a:cs typeface="Arial" panose="020B0604020202020204"/>
                <a:sym typeface="Arial" panose="020B0604020202020204"/>
              </a:rPr>
              <a:t>LCHS7000 | Social Epidemiology and Public Health Development | Digital Detox Campaign</a:t>
            </a:r>
            <a:endParaRPr sz="800" b="0" i="0" u="none" strike="noStrike" cap="none">
              <a:solidFill>
                <a:schemeClr val="dk1"/>
              </a:solidFill>
              <a:latin typeface="Calibri" panose="020F0502020204030204"/>
              <a:ea typeface="Calibri" panose="020F0502020204030204"/>
              <a:cs typeface="Calibri" panose="020F0502020204030204"/>
              <a:sym typeface="Calibri" panose="020F0502020204030204"/>
            </a:endParaRPr>
          </a:p>
        </p:txBody>
      </p:sp>
      <p:sp>
        <p:nvSpPr>
          <p:cNvPr id="357" name="Google Shape;357;p13"/>
          <p:cNvSpPr/>
          <p:nvPr/>
        </p:nvSpPr>
        <p:spPr>
          <a:xfrm>
            <a:off x="256032" y="987552"/>
            <a:ext cx="8631936" cy="804672"/>
          </a:xfrm>
          <a:prstGeom prst="rect">
            <a:avLst/>
          </a:prstGeom>
          <a:solidFill>
            <a:srgbClr val="EAF5FB"/>
          </a:solidFill>
          <a:ln w="12700" cap="flat" cmpd="sng">
            <a:solidFill>
              <a:srgbClr val="D0E8F2"/>
            </a:solidFill>
            <a:prstDash val="solid"/>
            <a:round/>
            <a:headEnd type="none" w="sm" len="sm"/>
            <a:tailEnd type="none" w="sm" len="sm"/>
          </a:ln>
          <a:effectLst>
            <a:outerShdw blurRad="101600" dist="38100" dir="8100000" algn="bl" rotWithShape="0">
              <a:srgbClr val="000000">
                <a:alpha val="18039"/>
              </a:srgbClr>
            </a:outerShdw>
          </a:effectLst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358" name="Google Shape;358;p13"/>
          <p:cNvSpPr/>
          <p:nvPr/>
        </p:nvSpPr>
        <p:spPr>
          <a:xfrm>
            <a:off x="256032" y="987552"/>
            <a:ext cx="182880" cy="804672"/>
          </a:xfrm>
          <a:prstGeom prst="rect">
            <a:avLst/>
          </a:prstGeom>
          <a:solidFill>
            <a:srgbClr val="0A7EA4"/>
          </a:solidFill>
          <a:ln w="12700" cap="flat" cmpd="sng">
            <a:solidFill>
              <a:srgbClr val="0A7EA4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359" name="Google Shape;359;p13"/>
          <p:cNvSpPr/>
          <p:nvPr/>
        </p:nvSpPr>
        <p:spPr>
          <a:xfrm>
            <a:off x="1170432" y="1060704"/>
            <a:ext cx="2194560" cy="292608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Clr>
                <a:srgbClr val="0A7EA4"/>
              </a:buClr>
              <a:buSzPts val="1300"/>
              <a:buFont typeface="Arial" panose="020B0604020202020204"/>
              <a:buNone/>
            </a:pPr>
            <a:r>
              <a:rPr lang="en-US" sz="1300" b="1" i="0" u="none" strike="noStrike" cap="none">
                <a:solidFill>
                  <a:srgbClr val="0A7EA4"/>
                </a:solidFill>
                <a:latin typeface="Arial" panose="020B0604020202020204"/>
                <a:ea typeface="Arial" panose="020B0604020202020204"/>
                <a:cs typeface="Arial" panose="020B0604020202020204"/>
                <a:sym typeface="Arial" panose="020B0604020202020204"/>
              </a:rPr>
              <a:t>NHS Every Mind Matters</a:t>
            </a:r>
            <a:endParaRPr sz="1300" b="0" i="0" u="none" strike="noStrike" cap="none">
              <a:solidFill>
                <a:schemeClr val="dk1"/>
              </a:solidFill>
              <a:latin typeface="Calibri" panose="020F0502020204030204"/>
              <a:ea typeface="Calibri" panose="020F0502020204030204"/>
              <a:cs typeface="Calibri" panose="020F0502020204030204"/>
              <a:sym typeface="Calibri" panose="020F0502020204030204"/>
            </a:endParaRPr>
          </a:p>
        </p:txBody>
      </p:sp>
      <p:sp>
        <p:nvSpPr>
          <p:cNvPr id="360" name="Google Shape;360;p13"/>
          <p:cNvSpPr/>
          <p:nvPr/>
        </p:nvSpPr>
        <p:spPr>
          <a:xfrm>
            <a:off x="1170432" y="1371600"/>
            <a:ext cx="7589520" cy="36576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Clr>
                <a:srgbClr val="4A6278"/>
              </a:buClr>
              <a:buSzPts val="1150"/>
              <a:buFont typeface="Arial" panose="020B0604020202020204"/>
              <a:buNone/>
            </a:pPr>
            <a:r>
              <a:rPr lang="en-US" sz="1150">
                <a:solidFill>
                  <a:srgbClr val="4A6278"/>
                </a:solidFill>
              </a:rPr>
              <a:t>Sleep &amp; Anxiety self-help plans: evidence-based, free, downloadable, digital wellbeing plans, customizable to group sessions.</a:t>
            </a:r>
            <a:endParaRPr sz="1150">
              <a:solidFill>
                <a:srgbClr val="4A6278"/>
              </a:solidFill>
            </a:endParaRPr>
          </a:p>
        </p:txBody>
      </p:sp>
      <p:sp>
        <p:nvSpPr>
          <p:cNvPr id="361" name="Google Shape;361;p13"/>
          <p:cNvSpPr/>
          <p:nvPr/>
        </p:nvSpPr>
        <p:spPr>
          <a:xfrm>
            <a:off x="256032" y="1920240"/>
            <a:ext cx="8631936" cy="804672"/>
          </a:xfrm>
          <a:prstGeom prst="rect">
            <a:avLst/>
          </a:prstGeom>
          <a:solidFill>
            <a:srgbClr val="EAF5FB"/>
          </a:solidFill>
          <a:ln w="12700" cap="flat" cmpd="sng">
            <a:solidFill>
              <a:srgbClr val="D0E8F2"/>
            </a:solidFill>
            <a:prstDash val="solid"/>
            <a:round/>
            <a:headEnd type="none" w="sm" len="sm"/>
            <a:tailEnd type="none" w="sm" len="sm"/>
          </a:ln>
          <a:effectLst>
            <a:outerShdw blurRad="101600" dist="38100" dir="8100000" algn="bl" rotWithShape="0">
              <a:srgbClr val="000000">
                <a:alpha val="18039"/>
              </a:srgbClr>
            </a:outerShdw>
          </a:effectLst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362" name="Google Shape;362;p13"/>
          <p:cNvSpPr/>
          <p:nvPr/>
        </p:nvSpPr>
        <p:spPr>
          <a:xfrm>
            <a:off x="256032" y="1920240"/>
            <a:ext cx="182880" cy="804672"/>
          </a:xfrm>
          <a:prstGeom prst="rect">
            <a:avLst/>
          </a:prstGeom>
          <a:solidFill>
            <a:srgbClr val="0969A2"/>
          </a:solidFill>
          <a:ln w="12700" cap="flat" cmpd="sng">
            <a:solidFill>
              <a:srgbClr val="0969A2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363" name="Google Shape;363;p13"/>
          <p:cNvSpPr/>
          <p:nvPr/>
        </p:nvSpPr>
        <p:spPr>
          <a:xfrm>
            <a:off x="1170432" y="1993392"/>
            <a:ext cx="2194560" cy="292608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Clr>
                <a:srgbClr val="0969A2"/>
              </a:buClr>
              <a:buSzPts val="1300"/>
              <a:buFont typeface="Arial" panose="020B0604020202020204"/>
              <a:buNone/>
            </a:pPr>
            <a:r>
              <a:rPr lang="en-US" sz="1300" b="1" i="0" u="none" strike="noStrike" cap="none">
                <a:solidFill>
                  <a:srgbClr val="0969A2"/>
                </a:solidFill>
                <a:latin typeface="Arial" panose="020B0604020202020204"/>
                <a:ea typeface="Arial" panose="020B0604020202020204"/>
                <a:cs typeface="Arial" panose="020B0604020202020204"/>
                <a:sym typeface="Arial" panose="020B0604020202020204"/>
              </a:rPr>
              <a:t>Mind UK</a:t>
            </a:r>
            <a:endParaRPr sz="1300" b="0" i="0" u="none" strike="noStrike" cap="none">
              <a:solidFill>
                <a:schemeClr val="dk1"/>
              </a:solidFill>
              <a:latin typeface="Calibri" panose="020F0502020204030204"/>
              <a:ea typeface="Calibri" panose="020F0502020204030204"/>
              <a:cs typeface="Calibri" panose="020F0502020204030204"/>
              <a:sym typeface="Calibri" panose="020F0502020204030204"/>
            </a:endParaRPr>
          </a:p>
        </p:txBody>
      </p:sp>
      <p:sp>
        <p:nvSpPr>
          <p:cNvPr id="364" name="Google Shape;364;p13"/>
          <p:cNvSpPr/>
          <p:nvPr/>
        </p:nvSpPr>
        <p:spPr>
          <a:xfrm>
            <a:off x="1170432" y="2304288"/>
            <a:ext cx="7589520" cy="36576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Clr>
                <a:srgbClr val="4A6278"/>
              </a:buClr>
              <a:buSzPts val="1150"/>
              <a:buFont typeface="Arial" panose="020B0604020202020204"/>
              <a:buNone/>
            </a:pPr>
            <a:r>
              <a:rPr lang="en-US" sz="1150" b="0" i="0" u="none" strike="noStrike" cap="none">
                <a:solidFill>
                  <a:srgbClr val="4A6278"/>
                </a:solidFill>
                <a:latin typeface="Arial" panose="020B0604020202020204"/>
                <a:ea typeface="Arial" panose="020B0604020202020204"/>
                <a:cs typeface="Arial" panose="020B0604020202020204"/>
                <a:sym typeface="Arial" panose="020B0604020202020204"/>
              </a:rPr>
              <a:t>'</a:t>
            </a:r>
            <a:r>
              <a:rPr lang="en-US" sz="1150">
                <a:solidFill>
                  <a:srgbClr val="4A6278"/>
                </a:solidFill>
              </a:rPr>
              <a:t>The Take a Break off Social Media campaign by Mind UK was done as printed and online resource packs (Mind, 2022).</a:t>
            </a:r>
            <a:endParaRPr sz="1150">
              <a:solidFill>
                <a:srgbClr val="4A6278"/>
              </a:solidFill>
            </a:endParaRPr>
          </a:p>
        </p:txBody>
      </p:sp>
      <p:sp>
        <p:nvSpPr>
          <p:cNvPr id="365" name="Google Shape;365;p13"/>
          <p:cNvSpPr/>
          <p:nvPr/>
        </p:nvSpPr>
        <p:spPr>
          <a:xfrm>
            <a:off x="256032" y="2852928"/>
            <a:ext cx="8631936" cy="804672"/>
          </a:xfrm>
          <a:prstGeom prst="rect">
            <a:avLst/>
          </a:prstGeom>
          <a:solidFill>
            <a:srgbClr val="EAF5FB"/>
          </a:solidFill>
          <a:ln w="12700" cap="flat" cmpd="sng">
            <a:solidFill>
              <a:srgbClr val="D0E8F2"/>
            </a:solidFill>
            <a:prstDash val="solid"/>
            <a:round/>
            <a:headEnd type="none" w="sm" len="sm"/>
            <a:tailEnd type="none" w="sm" len="sm"/>
          </a:ln>
          <a:effectLst>
            <a:outerShdw blurRad="101600" dist="38100" dir="8100000" algn="bl" rotWithShape="0">
              <a:srgbClr val="000000">
                <a:alpha val="18039"/>
              </a:srgbClr>
            </a:outerShdw>
          </a:effectLst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366" name="Google Shape;366;p13"/>
          <p:cNvSpPr/>
          <p:nvPr/>
        </p:nvSpPr>
        <p:spPr>
          <a:xfrm>
            <a:off x="256032" y="2852928"/>
            <a:ext cx="182880" cy="804672"/>
          </a:xfrm>
          <a:prstGeom prst="rect">
            <a:avLst/>
          </a:prstGeom>
          <a:solidFill>
            <a:srgbClr val="00C9A7"/>
          </a:solidFill>
          <a:ln w="12700" cap="flat" cmpd="sng">
            <a:solidFill>
              <a:srgbClr val="00C9A7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367" name="Google Shape;367;p13"/>
          <p:cNvSpPr/>
          <p:nvPr/>
        </p:nvSpPr>
        <p:spPr>
          <a:xfrm>
            <a:off x="1170432" y="2926080"/>
            <a:ext cx="2194560" cy="292608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Clr>
                <a:srgbClr val="00C9A7"/>
              </a:buClr>
              <a:buSzPts val="1300"/>
              <a:buFont typeface="Arial" panose="020B0604020202020204"/>
              <a:buNone/>
            </a:pPr>
            <a:r>
              <a:rPr lang="en-US" sz="1300" b="1" i="0" u="none" strike="noStrike" cap="none">
                <a:solidFill>
                  <a:srgbClr val="00C9A7"/>
                </a:solidFill>
                <a:latin typeface="Arial" panose="020B0604020202020204"/>
                <a:ea typeface="Arial" panose="020B0604020202020204"/>
                <a:cs typeface="Arial" panose="020B0604020202020204"/>
                <a:sym typeface="Arial" panose="020B0604020202020204"/>
              </a:rPr>
              <a:t>PHE Change4Life</a:t>
            </a:r>
            <a:endParaRPr sz="1300" b="0" i="0" u="none" strike="noStrike" cap="none">
              <a:solidFill>
                <a:schemeClr val="dk1"/>
              </a:solidFill>
              <a:latin typeface="Calibri" panose="020F0502020204030204"/>
              <a:ea typeface="Calibri" panose="020F0502020204030204"/>
              <a:cs typeface="Calibri" panose="020F0502020204030204"/>
              <a:sym typeface="Calibri" panose="020F0502020204030204"/>
            </a:endParaRPr>
          </a:p>
        </p:txBody>
      </p:sp>
      <p:sp>
        <p:nvSpPr>
          <p:cNvPr id="368" name="Google Shape;368;p13"/>
          <p:cNvSpPr/>
          <p:nvPr/>
        </p:nvSpPr>
        <p:spPr>
          <a:xfrm>
            <a:off x="1170432" y="3236976"/>
            <a:ext cx="7589520" cy="36576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Clr>
                <a:srgbClr val="4A6278"/>
              </a:buClr>
              <a:buSzPts val="1150"/>
              <a:buFont typeface="Arial" panose="020B0604020202020204"/>
              <a:buNone/>
            </a:pPr>
            <a:r>
              <a:rPr lang="en-US" sz="1150">
                <a:solidFill>
                  <a:srgbClr val="4A6278"/>
                </a:solidFill>
              </a:rPr>
              <a:t>Change4Life content templates are physical activity guides, and health tracker designs support digital detox messages.</a:t>
            </a:r>
            <a:endParaRPr sz="1150">
              <a:solidFill>
                <a:srgbClr val="4A6278"/>
              </a:solidFill>
            </a:endParaRPr>
          </a:p>
        </p:txBody>
      </p:sp>
      <p:sp>
        <p:nvSpPr>
          <p:cNvPr id="369" name="Google Shape;369;p13"/>
          <p:cNvSpPr/>
          <p:nvPr/>
        </p:nvSpPr>
        <p:spPr>
          <a:xfrm>
            <a:off x="256032" y="3785616"/>
            <a:ext cx="8631936" cy="804672"/>
          </a:xfrm>
          <a:prstGeom prst="rect">
            <a:avLst/>
          </a:prstGeom>
          <a:solidFill>
            <a:srgbClr val="EAF5FB"/>
          </a:solidFill>
          <a:ln w="12700" cap="flat" cmpd="sng">
            <a:solidFill>
              <a:srgbClr val="D0E8F2"/>
            </a:solidFill>
            <a:prstDash val="solid"/>
            <a:round/>
            <a:headEnd type="none" w="sm" len="sm"/>
            <a:tailEnd type="none" w="sm" len="sm"/>
          </a:ln>
          <a:effectLst>
            <a:outerShdw blurRad="101600" dist="38100" dir="8100000" algn="bl" rotWithShape="0">
              <a:srgbClr val="000000">
                <a:alpha val="18039"/>
              </a:srgbClr>
            </a:outerShdw>
          </a:effectLst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370" name="Google Shape;370;p13"/>
          <p:cNvSpPr/>
          <p:nvPr/>
        </p:nvSpPr>
        <p:spPr>
          <a:xfrm>
            <a:off x="256032" y="3785616"/>
            <a:ext cx="182880" cy="804672"/>
          </a:xfrm>
          <a:prstGeom prst="rect">
            <a:avLst/>
          </a:prstGeom>
          <a:solidFill>
            <a:srgbClr val="EF476F"/>
          </a:solidFill>
          <a:ln w="12700" cap="flat" cmpd="sng">
            <a:solidFill>
              <a:srgbClr val="EF476F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371" name="Google Shape;371;p13"/>
          <p:cNvSpPr/>
          <p:nvPr/>
        </p:nvSpPr>
        <p:spPr>
          <a:xfrm>
            <a:off x="1170432" y="3858768"/>
            <a:ext cx="2194560" cy="292608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Clr>
                <a:srgbClr val="EF476F"/>
              </a:buClr>
              <a:buSzPts val="1300"/>
              <a:buFont typeface="Arial" panose="020B0604020202020204"/>
              <a:buNone/>
            </a:pPr>
            <a:r>
              <a:rPr lang="en-US" sz="1300" b="1" i="0" u="none" strike="noStrike" cap="none">
                <a:solidFill>
                  <a:srgbClr val="EF476F"/>
                </a:solidFill>
                <a:latin typeface="Arial" panose="020B0604020202020204"/>
                <a:ea typeface="Arial" panose="020B0604020202020204"/>
                <a:cs typeface="Arial" panose="020B0604020202020204"/>
                <a:sym typeface="Arial" panose="020B0604020202020204"/>
              </a:rPr>
              <a:t>RSPH Toolkit</a:t>
            </a:r>
            <a:endParaRPr sz="1300" b="0" i="0" u="none" strike="noStrike" cap="none">
              <a:solidFill>
                <a:schemeClr val="dk1"/>
              </a:solidFill>
              <a:latin typeface="Calibri" panose="020F0502020204030204"/>
              <a:ea typeface="Calibri" panose="020F0502020204030204"/>
              <a:cs typeface="Calibri" panose="020F0502020204030204"/>
              <a:sym typeface="Calibri" panose="020F0502020204030204"/>
            </a:endParaRPr>
          </a:p>
        </p:txBody>
      </p:sp>
      <p:sp>
        <p:nvSpPr>
          <p:cNvPr id="372" name="Google Shape;372;p13"/>
          <p:cNvSpPr/>
          <p:nvPr/>
        </p:nvSpPr>
        <p:spPr>
          <a:xfrm>
            <a:off x="1170432" y="4169664"/>
            <a:ext cx="7589520" cy="36576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Clr>
                <a:srgbClr val="4A6278"/>
              </a:buClr>
              <a:buSzPts val="1150"/>
              <a:buFont typeface="Arial" panose="020B0604020202020204"/>
              <a:buNone/>
            </a:pPr>
            <a:r>
              <a:rPr lang="en-US" sz="1150">
                <a:solidFill>
                  <a:srgbClr val="4A6278"/>
                </a:solidFill>
              </a:rPr>
              <a:t>All materials will be co-branded with the local council logo and introduced so as to suit the requirements of the target group.</a:t>
            </a:r>
            <a:endParaRPr sz="1150">
              <a:solidFill>
                <a:srgbClr val="4A6278"/>
              </a:solidFill>
            </a:endParaRPr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0F8FF"/>
        </a:solidFill>
        <a:effectLst/>
      </p:bgPr>
    </p:bg>
    <p:spTree>
      <p:nvGrpSpPr>
        <p:cNvPr id="1" name="Shape 37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78" name="Google Shape;378;p14"/>
          <p:cNvSpPr/>
          <p:nvPr/>
        </p:nvSpPr>
        <p:spPr>
          <a:xfrm>
            <a:off x="0" y="0"/>
            <a:ext cx="9144000" cy="640080"/>
          </a:xfrm>
          <a:prstGeom prst="rect">
            <a:avLst/>
          </a:prstGeom>
          <a:solidFill>
            <a:srgbClr val="0B1F33"/>
          </a:solidFill>
          <a:ln w="12700" cap="flat" cmpd="sng">
            <a:solidFill>
              <a:srgbClr val="0B1F33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379" name="Google Shape;379;p14"/>
          <p:cNvSpPr/>
          <p:nvPr/>
        </p:nvSpPr>
        <p:spPr>
          <a:xfrm>
            <a:off x="0" y="0"/>
            <a:ext cx="164592" cy="5143500"/>
          </a:xfrm>
          <a:prstGeom prst="rect">
            <a:avLst/>
          </a:prstGeom>
          <a:solidFill>
            <a:srgbClr val="00C9A7"/>
          </a:solidFill>
          <a:ln w="12700" cap="flat" cmpd="sng">
            <a:solidFill>
              <a:srgbClr val="00C9A7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380" name="Google Shape;380;p14"/>
          <p:cNvSpPr/>
          <p:nvPr/>
        </p:nvSpPr>
        <p:spPr>
          <a:xfrm>
            <a:off x="0" y="0"/>
            <a:ext cx="9144000" cy="54864"/>
          </a:xfrm>
          <a:prstGeom prst="rect">
            <a:avLst/>
          </a:prstGeom>
          <a:solidFill>
            <a:srgbClr val="00C9A7"/>
          </a:solidFill>
          <a:ln w="12700" cap="flat" cmpd="sng">
            <a:solidFill>
              <a:srgbClr val="00C9A7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381" name="Google Shape;381;p14"/>
          <p:cNvSpPr/>
          <p:nvPr/>
        </p:nvSpPr>
        <p:spPr>
          <a:xfrm>
            <a:off x="320040" y="0"/>
            <a:ext cx="8503920" cy="64008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ctr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2000"/>
              <a:buFont typeface="Arial" panose="020B0604020202020204"/>
              <a:buNone/>
            </a:pPr>
            <a:r>
              <a:rPr lang="en-US" sz="2000" b="1" i="0" u="none" strike="noStrike" cap="none">
                <a:solidFill>
                  <a:srgbClr val="FFFFFF"/>
                </a:solidFill>
                <a:latin typeface="Arial" panose="020B0604020202020204"/>
                <a:ea typeface="Arial" panose="020B0604020202020204"/>
                <a:cs typeface="Arial" panose="020B0604020202020204"/>
                <a:sym typeface="Arial" panose="020B0604020202020204"/>
              </a:rPr>
              <a:t>Task 3: Physiological Benefits of Reducing Screen Time</a:t>
            </a:r>
            <a:endParaRPr sz="2000" b="0" i="0" u="none" strike="noStrike" cap="none">
              <a:solidFill>
                <a:schemeClr val="dk1"/>
              </a:solidFill>
              <a:latin typeface="Calibri" panose="020F0502020204030204"/>
              <a:ea typeface="Calibri" panose="020F0502020204030204"/>
              <a:cs typeface="Calibri" panose="020F0502020204030204"/>
              <a:sym typeface="Calibri" panose="020F0502020204030204"/>
            </a:endParaRPr>
          </a:p>
        </p:txBody>
      </p:sp>
      <p:sp>
        <p:nvSpPr>
          <p:cNvPr id="382" name="Google Shape;382;p14"/>
          <p:cNvSpPr/>
          <p:nvPr/>
        </p:nvSpPr>
        <p:spPr>
          <a:xfrm>
            <a:off x="320040" y="621792"/>
            <a:ext cx="8503920" cy="292608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ctr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Clr>
                <a:srgbClr val="4FC3F7"/>
              </a:buClr>
              <a:buSzPts val="1100"/>
              <a:buFont typeface="Arial" panose="020B0604020202020204"/>
              <a:buNone/>
            </a:pPr>
            <a:r>
              <a:rPr lang="en-US" sz="1100" b="0" i="1" u="none" strike="noStrike" cap="none">
                <a:solidFill>
                  <a:srgbClr val="4FC3F7"/>
                </a:solidFill>
                <a:latin typeface="Arial" panose="020B0604020202020204"/>
                <a:ea typeface="Arial" panose="020B0604020202020204"/>
                <a:cs typeface="Arial" panose="020B0604020202020204"/>
                <a:sym typeface="Arial" panose="020B0604020202020204"/>
              </a:rPr>
              <a:t>Evidence-Based Physical Health Gains</a:t>
            </a:r>
            <a:endParaRPr sz="1100" b="0" i="0" u="none" strike="noStrike" cap="none">
              <a:solidFill>
                <a:schemeClr val="dk1"/>
              </a:solidFill>
              <a:latin typeface="Calibri" panose="020F0502020204030204"/>
              <a:ea typeface="Calibri" panose="020F0502020204030204"/>
              <a:cs typeface="Calibri" panose="020F0502020204030204"/>
              <a:sym typeface="Calibri" panose="020F0502020204030204"/>
            </a:endParaRPr>
          </a:p>
        </p:txBody>
      </p:sp>
      <p:sp>
        <p:nvSpPr>
          <p:cNvPr id="383" name="Google Shape;383;p14"/>
          <p:cNvSpPr/>
          <p:nvPr/>
        </p:nvSpPr>
        <p:spPr>
          <a:xfrm>
            <a:off x="0" y="4901184"/>
            <a:ext cx="9144000" cy="242316"/>
          </a:xfrm>
          <a:prstGeom prst="rect">
            <a:avLst/>
          </a:prstGeom>
          <a:solidFill>
            <a:srgbClr val="07111E"/>
          </a:solidFill>
          <a:ln w="12700" cap="flat" cmpd="sng">
            <a:solidFill>
              <a:srgbClr val="07111E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384" name="Google Shape;384;p14"/>
          <p:cNvSpPr/>
          <p:nvPr/>
        </p:nvSpPr>
        <p:spPr>
          <a:xfrm>
            <a:off x="274320" y="4901184"/>
            <a:ext cx="8595360" cy="242316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ctr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Clr>
                <a:srgbClr val="7AAFC4"/>
              </a:buClr>
              <a:buSzPts val="800"/>
              <a:buFont typeface="Arial" panose="020B0604020202020204"/>
              <a:buNone/>
            </a:pPr>
            <a:r>
              <a:rPr lang="en-US" sz="800" b="0" i="0" u="none" strike="noStrike" cap="none">
                <a:solidFill>
                  <a:srgbClr val="7AAFC4"/>
                </a:solidFill>
                <a:latin typeface="Arial" panose="020B0604020202020204"/>
                <a:ea typeface="Arial" panose="020B0604020202020204"/>
                <a:cs typeface="Arial" panose="020B0604020202020204"/>
                <a:sym typeface="Arial" panose="020B0604020202020204"/>
              </a:rPr>
              <a:t>LCHS7000 | Social Epidemiology and Public Health Development | Digital Detox Campaign</a:t>
            </a:r>
            <a:endParaRPr sz="800" b="0" i="0" u="none" strike="noStrike" cap="none">
              <a:solidFill>
                <a:schemeClr val="dk1"/>
              </a:solidFill>
              <a:latin typeface="Calibri" panose="020F0502020204030204"/>
              <a:ea typeface="Calibri" panose="020F0502020204030204"/>
              <a:cs typeface="Calibri" panose="020F0502020204030204"/>
              <a:sym typeface="Calibri" panose="020F0502020204030204"/>
            </a:endParaRPr>
          </a:p>
        </p:txBody>
      </p:sp>
      <p:sp>
        <p:nvSpPr>
          <p:cNvPr id="385" name="Google Shape;385;p14"/>
          <p:cNvSpPr/>
          <p:nvPr/>
        </p:nvSpPr>
        <p:spPr>
          <a:xfrm>
            <a:off x="256032" y="987552"/>
            <a:ext cx="4160520" cy="1719072"/>
          </a:xfrm>
          <a:prstGeom prst="rect">
            <a:avLst/>
          </a:prstGeom>
          <a:solidFill>
            <a:srgbClr val="0A7EA4"/>
          </a:solidFill>
          <a:ln w="12700" cap="flat" cmpd="sng">
            <a:solidFill>
              <a:srgbClr val="0A7EA4"/>
            </a:solidFill>
            <a:prstDash val="solid"/>
            <a:round/>
            <a:headEnd type="none" w="sm" len="sm"/>
            <a:tailEnd type="none" w="sm" len="sm"/>
          </a:ln>
          <a:effectLst>
            <a:outerShdw blurRad="101600" dist="38100" dir="8100000" algn="bl" rotWithShape="0">
              <a:srgbClr val="000000">
                <a:alpha val="18039"/>
              </a:srgbClr>
            </a:outerShdw>
          </a:effectLst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386" name="Google Shape;386;p14"/>
          <p:cNvSpPr/>
          <p:nvPr/>
        </p:nvSpPr>
        <p:spPr>
          <a:xfrm>
            <a:off x="256032" y="1078992"/>
            <a:ext cx="4160520" cy="438912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600"/>
              <a:buFont typeface="Arial" panose="020B0604020202020204"/>
              <a:buNone/>
            </a:pPr>
            <a:r>
              <a:rPr lang="en-US" sz="2600" b="0" i="0" u="none" strike="noStrike" cap="none">
                <a:solidFill>
                  <a:srgbClr val="000000"/>
                </a:solidFill>
                <a:latin typeface="Arial" panose="020B0604020202020204"/>
                <a:ea typeface="Arial" panose="020B0604020202020204"/>
                <a:cs typeface="Arial" panose="020B0604020202020204"/>
                <a:sym typeface="Arial" panose="020B0604020202020204"/>
              </a:rPr>
              <a:t>🌙</a:t>
            </a:r>
            <a:endParaRPr sz="2600" b="0" i="0" u="none" strike="noStrike" cap="none">
              <a:solidFill>
                <a:schemeClr val="dk1"/>
              </a:solidFill>
              <a:latin typeface="Calibri" panose="020F0502020204030204"/>
              <a:ea typeface="Calibri" panose="020F0502020204030204"/>
              <a:cs typeface="Calibri" panose="020F0502020204030204"/>
              <a:sym typeface="Calibri" panose="020F0502020204030204"/>
            </a:endParaRPr>
          </a:p>
        </p:txBody>
      </p:sp>
      <p:sp>
        <p:nvSpPr>
          <p:cNvPr id="387" name="Google Shape;387;p14"/>
          <p:cNvSpPr/>
          <p:nvPr/>
        </p:nvSpPr>
        <p:spPr>
          <a:xfrm>
            <a:off x="365760" y="1536192"/>
            <a:ext cx="3941064" cy="329184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1400"/>
              <a:buFont typeface="Arial" panose="020B0604020202020204"/>
              <a:buNone/>
            </a:pPr>
            <a:r>
              <a:rPr lang="en-US" sz="1400" b="1" i="0" u="none" strike="noStrike" cap="none">
                <a:solidFill>
                  <a:srgbClr val="FFFFFF"/>
                </a:solidFill>
                <a:latin typeface="Arial" panose="020B0604020202020204"/>
                <a:ea typeface="Arial" panose="020B0604020202020204"/>
                <a:cs typeface="Arial" panose="020B0604020202020204"/>
                <a:sym typeface="Arial" panose="020B0604020202020204"/>
              </a:rPr>
              <a:t>Improved Sleep Quality</a:t>
            </a:r>
            <a:endParaRPr sz="1400" b="0" i="0" u="none" strike="noStrike" cap="none">
              <a:solidFill>
                <a:schemeClr val="dk1"/>
              </a:solidFill>
              <a:latin typeface="Calibri" panose="020F0502020204030204"/>
              <a:ea typeface="Calibri" panose="020F0502020204030204"/>
              <a:cs typeface="Calibri" panose="020F0502020204030204"/>
              <a:sym typeface="Calibri" panose="020F0502020204030204"/>
            </a:endParaRPr>
          </a:p>
        </p:txBody>
      </p:sp>
      <p:sp>
        <p:nvSpPr>
          <p:cNvPr id="388" name="Google Shape;388;p14"/>
          <p:cNvSpPr/>
          <p:nvPr/>
        </p:nvSpPr>
        <p:spPr>
          <a:xfrm>
            <a:off x="365760" y="1883664"/>
            <a:ext cx="3941064" cy="768096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Clr>
                <a:srgbClr val="D0E8F2"/>
              </a:buClr>
              <a:buSzPts val="1150"/>
              <a:buFont typeface="Arial" panose="020B0604020202020204"/>
              <a:buNone/>
            </a:pPr>
            <a:r>
              <a:rPr lang="en-US" sz="1150" b="0" i="0" u="none" strike="noStrike" cap="none">
                <a:solidFill>
                  <a:srgbClr val="D0E8F2"/>
                </a:solidFill>
                <a:latin typeface="Arial" panose="020B0604020202020204"/>
                <a:ea typeface="Arial" panose="020B0604020202020204"/>
                <a:cs typeface="Arial" panose="020B0604020202020204"/>
                <a:sym typeface="Arial" panose="020B0604020202020204"/>
              </a:rPr>
              <a:t>Reduced blue light exposure restores natural melatonin production, improving sleep onset and duration.</a:t>
            </a:r>
            <a:endParaRPr sz="1150" b="0" i="0" u="none" strike="noStrike" cap="none">
              <a:solidFill>
                <a:schemeClr val="dk1"/>
              </a:solidFill>
              <a:latin typeface="Calibri" panose="020F0502020204030204"/>
              <a:ea typeface="Calibri" panose="020F0502020204030204"/>
              <a:cs typeface="Calibri" panose="020F0502020204030204"/>
              <a:sym typeface="Calibri" panose="020F0502020204030204"/>
            </a:endParaRPr>
          </a:p>
        </p:txBody>
      </p:sp>
      <p:sp>
        <p:nvSpPr>
          <p:cNvPr id="389" name="Google Shape;389;p14"/>
          <p:cNvSpPr/>
          <p:nvPr/>
        </p:nvSpPr>
        <p:spPr>
          <a:xfrm>
            <a:off x="4645152" y="987552"/>
            <a:ext cx="4160520" cy="1719072"/>
          </a:xfrm>
          <a:prstGeom prst="rect">
            <a:avLst/>
          </a:prstGeom>
          <a:solidFill>
            <a:srgbClr val="0969A2"/>
          </a:solidFill>
          <a:ln w="12700" cap="flat" cmpd="sng">
            <a:solidFill>
              <a:srgbClr val="0969A2"/>
            </a:solidFill>
            <a:prstDash val="solid"/>
            <a:round/>
            <a:headEnd type="none" w="sm" len="sm"/>
            <a:tailEnd type="none" w="sm" len="sm"/>
          </a:ln>
          <a:effectLst>
            <a:outerShdw blurRad="101600" dist="38100" dir="8100000" algn="bl" rotWithShape="0">
              <a:srgbClr val="000000">
                <a:alpha val="18039"/>
              </a:srgbClr>
            </a:outerShdw>
          </a:effectLst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390" name="Google Shape;390;p14"/>
          <p:cNvSpPr/>
          <p:nvPr/>
        </p:nvSpPr>
        <p:spPr>
          <a:xfrm>
            <a:off x="4645152" y="1078992"/>
            <a:ext cx="4160520" cy="438912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600"/>
              <a:buFont typeface="Arial" panose="020B0604020202020204"/>
              <a:buNone/>
            </a:pPr>
            <a:r>
              <a:rPr lang="en-US" sz="2600" b="0" i="0" u="none" strike="noStrike" cap="none">
                <a:solidFill>
                  <a:srgbClr val="000000"/>
                </a:solidFill>
                <a:latin typeface="Arial" panose="020B0604020202020204"/>
                <a:ea typeface="Arial" panose="020B0604020202020204"/>
                <a:cs typeface="Arial" panose="020B0604020202020204"/>
                <a:sym typeface="Arial" panose="020B0604020202020204"/>
              </a:rPr>
              <a:t>👁️</a:t>
            </a:r>
            <a:endParaRPr sz="2600" b="0" i="0" u="none" strike="noStrike" cap="none">
              <a:solidFill>
                <a:schemeClr val="dk1"/>
              </a:solidFill>
              <a:latin typeface="Calibri" panose="020F0502020204030204"/>
              <a:ea typeface="Calibri" panose="020F0502020204030204"/>
              <a:cs typeface="Calibri" panose="020F0502020204030204"/>
              <a:sym typeface="Calibri" panose="020F0502020204030204"/>
            </a:endParaRPr>
          </a:p>
        </p:txBody>
      </p:sp>
      <p:sp>
        <p:nvSpPr>
          <p:cNvPr id="391" name="Google Shape;391;p14"/>
          <p:cNvSpPr/>
          <p:nvPr/>
        </p:nvSpPr>
        <p:spPr>
          <a:xfrm>
            <a:off x="4754880" y="1536192"/>
            <a:ext cx="3941064" cy="329184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1400"/>
              <a:buFont typeface="Arial" panose="020B0604020202020204"/>
              <a:buNone/>
            </a:pPr>
            <a:r>
              <a:rPr lang="en-US" sz="1400" b="1" i="0" u="none" strike="noStrike" cap="none">
                <a:solidFill>
                  <a:srgbClr val="FFFFFF"/>
                </a:solidFill>
                <a:latin typeface="Arial" panose="020B0604020202020204"/>
                <a:ea typeface="Arial" panose="020B0604020202020204"/>
                <a:cs typeface="Arial" panose="020B0604020202020204"/>
                <a:sym typeface="Arial" panose="020B0604020202020204"/>
              </a:rPr>
              <a:t>Reduced Eye Strain</a:t>
            </a:r>
            <a:endParaRPr sz="1400" b="0" i="0" u="none" strike="noStrike" cap="none">
              <a:solidFill>
                <a:schemeClr val="dk1"/>
              </a:solidFill>
              <a:latin typeface="Calibri" panose="020F0502020204030204"/>
              <a:ea typeface="Calibri" panose="020F0502020204030204"/>
              <a:cs typeface="Calibri" panose="020F0502020204030204"/>
              <a:sym typeface="Calibri" panose="020F0502020204030204"/>
            </a:endParaRPr>
          </a:p>
        </p:txBody>
      </p:sp>
      <p:sp>
        <p:nvSpPr>
          <p:cNvPr id="392" name="Google Shape;392;p14"/>
          <p:cNvSpPr/>
          <p:nvPr/>
        </p:nvSpPr>
        <p:spPr>
          <a:xfrm>
            <a:off x="4754880" y="1883664"/>
            <a:ext cx="3941064" cy="768096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Clr>
                <a:srgbClr val="D0E8F2"/>
              </a:buClr>
              <a:buSzPts val="1150"/>
              <a:buFont typeface="Arial" panose="020B0604020202020204"/>
              <a:buNone/>
            </a:pPr>
            <a:r>
              <a:rPr lang="en-US" sz="1150" b="0" i="0" u="none" strike="noStrike" cap="none">
                <a:solidFill>
                  <a:srgbClr val="D0E8F2"/>
                </a:solidFill>
                <a:latin typeface="Arial" panose="020B0604020202020204"/>
                <a:ea typeface="Arial" panose="020B0604020202020204"/>
                <a:cs typeface="Arial" panose="020B0604020202020204"/>
                <a:sym typeface="Arial" panose="020B0604020202020204"/>
              </a:rPr>
              <a:t>Decreasing screen hours reduces Computer Vision Syndrome — dry eyes, blurred vision, and headaches.</a:t>
            </a:r>
            <a:endParaRPr sz="1150" b="0" i="0" u="none" strike="noStrike" cap="none">
              <a:solidFill>
                <a:schemeClr val="dk1"/>
              </a:solidFill>
              <a:latin typeface="Calibri" panose="020F0502020204030204"/>
              <a:ea typeface="Calibri" panose="020F0502020204030204"/>
              <a:cs typeface="Calibri" panose="020F0502020204030204"/>
              <a:sym typeface="Calibri" panose="020F0502020204030204"/>
            </a:endParaRPr>
          </a:p>
        </p:txBody>
      </p:sp>
      <p:sp>
        <p:nvSpPr>
          <p:cNvPr id="393" name="Google Shape;393;p14"/>
          <p:cNvSpPr/>
          <p:nvPr/>
        </p:nvSpPr>
        <p:spPr>
          <a:xfrm>
            <a:off x="256032" y="2862072"/>
            <a:ext cx="4160520" cy="1719072"/>
          </a:xfrm>
          <a:prstGeom prst="rect">
            <a:avLst/>
          </a:prstGeom>
          <a:solidFill>
            <a:srgbClr val="EF476F"/>
          </a:solidFill>
          <a:ln w="12700" cap="flat" cmpd="sng">
            <a:solidFill>
              <a:srgbClr val="EF476F"/>
            </a:solidFill>
            <a:prstDash val="solid"/>
            <a:round/>
            <a:headEnd type="none" w="sm" len="sm"/>
            <a:tailEnd type="none" w="sm" len="sm"/>
          </a:ln>
          <a:effectLst>
            <a:outerShdw blurRad="101600" dist="38100" dir="8100000" algn="bl" rotWithShape="0">
              <a:srgbClr val="000000">
                <a:alpha val="18039"/>
              </a:srgbClr>
            </a:outerShdw>
          </a:effectLst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394" name="Google Shape;394;p14"/>
          <p:cNvSpPr/>
          <p:nvPr/>
        </p:nvSpPr>
        <p:spPr>
          <a:xfrm>
            <a:off x="256032" y="2953512"/>
            <a:ext cx="4160520" cy="438912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600"/>
              <a:buFont typeface="Arial" panose="020B0604020202020204"/>
              <a:buNone/>
            </a:pPr>
            <a:r>
              <a:rPr lang="en-US" sz="2600" b="0" i="0" u="none" strike="noStrike" cap="none">
                <a:solidFill>
                  <a:srgbClr val="000000"/>
                </a:solidFill>
                <a:latin typeface="Arial" panose="020B0604020202020204"/>
                <a:ea typeface="Arial" panose="020B0604020202020204"/>
                <a:cs typeface="Arial" panose="020B0604020202020204"/>
                <a:sym typeface="Arial" panose="020B0604020202020204"/>
              </a:rPr>
              <a:t>❤️</a:t>
            </a:r>
            <a:endParaRPr sz="2600" b="0" i="0" u="none" strike="noStrike" cap="none">
              <a:solidFill>
                <a:schemeClr val="dk1"/>
              </a:solidFill>
              <a:latin typeface="Calibri" panose="020F0502020204030204"/>
              <a:ea typeface="Calibri" panose="020F0502020204030204"/>
              <a:cs typeface="Calibri" panose="020F0502020204030204"/>
              <a:sym typeface="Calibri" panose="020F0502020204030204"/>
            </a:endParaRPr>
          </a:p>
        </p:txBody>
      </p:sp>
      <p:sp>
        <p:nvSpPr>
          <p:cNvPr id="395" name="Google Shape;395;p14"/>
          <p:cNvSpPr/>
          <p:nvPr/>
        </p:nvSpPr>
        <p:spPr>
          <a:xfrm>
            <a:off x="365760" y="3410712"/>
            <a:ext cx="3941064" cy="329184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1400"/>
              <a:buFont typeface="Arial" panose="020B0604020202020204"/>
              <a:buNone/>
            </a:pPr>
            <a:r>
              <a:rPr lang="en-US" sz="1400" b="1" i="0" u="none" strike="noStrike" cap="none">
                <a:solidFill>
                  <a:srgbClr val="FFFFFF"/>
                </a:solidFill>
                <a:latin typeface="Arial" panose="020B0604020202020204"/>
                <a:ea typeface="Arial" panose="020B0604020202020204"/>
                <a:cs typeface="Arial" panose="020B0604020202020204"/>
                <a:sym typeface="Arial" panose="020B0604020202020204"/>
              </a:rPr>
              <a:t>Lower CVD Risk</a:t>
            </a:r>
            <a:endParaRPr sz="1400" b="0" i="0" u="none" strike="noStrike" cap="none">
              <a:solidFill>
                <a:schemeClr val="dk1"/>
              </a:solidFill>
              <a:latin typeface="Calibri" panose="020F0502020204030204"/>
              <a:ea typeface="Calibri" panose="020F0502020204030204"/>
              <a:cs typeface="Calibri" panose="020F0502020204030204"/>
              <a:sym typeface="Calibri" panose="020F0502020204030204"/>
            </a:endParaRPr>
          </a:p>
        </p:txBody>
      </p:sp>
      <p:sp>
        <p:nvSpPr>
          <p:cNvPr id="396" name="Google Shape;396;p14"/>
          <p:cNvSpPr/>
          <p:nvPr/>
        </p:nvSpPr>
        <p:spPr>
          <a:xfrm>
            <a:off x="365760" y="3758184"/>
            <a:ext cx="3941064" cy="768096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Clr>
                <a:srgbClr val="D0E8F2"/>
              </a:buClr>
              <a:buSzPts val="1150"/>
              <a:buFont typeface="Arial" panose="020B0604020202020204"/>
              <a:buNone/>
            </a:pPr>
            <a:r>
              <a:rPr lang="en-US" sz="1150" b="0" i="0" u="none" strike="noStrike" cap="none">
                <a:solidFill>
                  <a:srgbClr val="D0E8F2"/>
                </a:solidFill>
                <a:latin typeface="Arial" panose="020B0604020202020204"/>
                <a:ea typeface="Arial" panose="020B0604020202020204"/>
                <a:cs typeface="Arial" panose="020B0604020202020204"/>
                <a:sym typeface="Arial" panose="020B0604020202020204"/>
              </a:rPr>
              <a:t>Replacing sedentary screen time with physical activity reduces blood pressure, BMI, and cardiovascular disease risk.</a:t>
            </a:r>
            <a:endParaRPr sz="1150" b="0" i="0" u="none" strike="noStrike" cap="none">
              <a:solidFill>
                <a:schemeClr val="dk1"/>
              </a:solidFill>
              <a:latin typeface="Calibri" panose="020F0502020204030204"/>
              <a:ea typeface="Calibri" panose="020F0502020204030204"/>
              <a:cs typeface="Calibri" panose="020F0502020204030204"/>
              <a:sym typeface="Calibri" panose="020F0502020204030204"/>
            </a:endParaRPr>
          </a:p>
        </p:txBody>
      </p:sp>
      <p:sp>
        <p:nvSpPr>
          <p:cNvPr id="397" name="Google Shape;397;p14"/>
          <p:cNvSpPr/>
          <p:nvPr/>
        </p:nvSpPr>
        <p:spPr>
          <a:xfrm>
            <a:off x="4645152" y="2862072"/>
            <a:ext cx="4160520" cy="1719072"/>
          </a:xfrm>
          <a:prstGeom prst="rect">
            <a:avLst/>
          </a:prstGeom>
          <a:solidFill>
            <a:srgbClr val="00C9A7"/>
          </a:solidFill>
          <a:ln w="12700" cap="flat" cmpd="sng">
            <a:solidFill>
              <a:srgbClr val="00C9A7"/>
            </a:solidFill>
            <a:prstDash val="solid"/>
            <a:round/>
            <a:headEnd type="none" w="sm" len="sm"/>
            <a:tailEnd type="none" w="sm" len="sm"/>
          </a:ln>
          <a:effectLst>
            <a:outerShdw blurRad="101600" dist="38100" dir="8100000" algn="bl" rotWithShape="0">
              <a:srgbClr val="000000">
                <a:alpha val="18039"/>
              </a:srgbClr>
            </a:outerShdw>
          </a:effectLst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398" name="Google Shape;398;p14"/>
          <p:cNvSpPr/>
          <p:nvPr/>
        </p:nvSpPr>
        <p:spPr>
          <a:xfrm>
            <a:off x="4645152" y="2953512"/>
            <a:ext cx="4160520" cy="438912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600"/>
              <a:buFont typeface="Arial" panose="020B0604020202020204"/>
              <a:buNone/>
            </a:pPr>
            <a:r>
              <a:rPr lang="en-US" sz="2600" b="0" i="0" u="none" strike="noStrike" cap="none">
                <a:solidFill>
                  <a:srgbClr val="000000"/>
                </a:solidFill>
                <a:latin typeface="Arial" panose="020B0604020202020204"/>
                <a:ea typeface="Arial" panose="020B0604020202020204"/>
                <a:cs typeface="Arial" panose="020B0604020202020204"/>
                <a:sym typeface="Arial" panose="020B0604020202020204"/>
              </a:rPr>
              <a:t>🦴</a:t>
            </a:r>
            <a:endParaRPr sz="2600" b="0" i="0" u="none" strike="noStrike" cap="none">
              <a:solidFill>
                <a:schemeClr val="dk1"/>
              </a:solidFill>
              <a:latin typeface="Calibri" panose="020F0502020204030204"/>
              <a:ea typeface="Calibri" panose="020F0502020204030204"/>
              <a:cs typeface="Calibri" panose="020F0502020204030204"/>
              <a:sym typeface="Calibri" panose="020F0502020204030204"/>
            </a:endParaRPr>
          </a:p>
        </p:txBody>
      </p:sp>
      <p:sp>
        <p:nvSpPr>
          <p:cNvPr id="399" name="Google Shape;399;p14"/>
          <p:cNvSpPr/>
          <p:nvPr/>
        </p:nvSpPr>
        <p:spPr>
          <a:xfrm>
            <a:off x="4754880" y="3410712"/>
            <a:ext cx="3941064" cy="329184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1400"/>
              <a:buFont typeface="Arial" panose="020B0604020202020204"/>
              <a:buNone/>
            </a:pPr>
            <a:r>
              <a:rPr lang="en-US" sz="1400" b="1" i="0" u="none" strike="noStrike" cap="none">
                <a:solidFill>
                  <a:srgbClr val="FFFFFF"/>
                </a:solidFill>
                <a:latin typeface="Arial" panose="020B0604020202020204"/>
                <a:ea typeface="Arial" panose="020B0604020202020204"/>
                <a:cs typeface="Arial" panose="020B0604020202020204"/>
                <a:sym typeface="Arial" panose="020B0604020202020204"/>
              </a:rPr>
              <a:t>Better Posture &amp; Mobility</a:t>
            </a:r>
            <a:endParaRPr sz="1400" b="0" i="0" u="none" strike="noStrike" cap="none">
              <a:solidFill>
                <a:schemeClr val="dk1"/>
              </a:solidFill>
              <a:latin typeface="Calibri" panose="020F0502020204030204"/>
              <a:ea typeface="Calibri" panose="020F0502020204030204"/>
              <a:cs typeface="Calibri" panose="020F0502020204030204"/>
              <a:sym typeface="Calibri" panose="020F0502020204030204"/>
            </a:endParaRPr>
          </a:p>
        </p:txBody>
      </p:sp>
      <p:sp>
        <p:nvSpPr>
          <p:cNvPr id="400" name="Google Shape;400;p14"/>
          <p:cNvSpPr/>
          <p:nvPr/>
        </p:nvSpPr>
        <p:spPr>
          <a:xfrm>
            <a:off x="4754880" y="3758184"/>
            <a:ext cx="3941064" cy="768096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Clr>
                <a:srgbClr val="D0E8F2"/>
              </a:buClr>
              <a:buSzPts val="1150"/>
              <a:buFont typeface="Arial" panose="020B0604020202020204"/>
              <a:buNone/>
            </a:pPr>
            <a:r>
              <a:rPr lang="en-US" sz="1150" b="0" i="0" u="none" strike="noStrike" cap="none">
                <a:solidFill>
                  <a:srgbClr val="D0E8F2"/>
                </a:solidFill>
                <a:latin typeface="Arial" panose="020B0604020202020204"/>
                <a:ea typeface="Arial" panose="020B0604020202020204"/>
                <a:cs typeface="Arial" panose="020B0604020202020204"/>
                <a:sym typeface="Arial" panose="020B0604020202020204"/>
              </a:rPr>
              <a:t>Reduced device use decreases repetitive strain injuries, neck pain ('tech neck') and musculoskeletal disorders (Bijum Toko et al., 2025).</a:t>
            </a:r>
            <a:endParaRPr sz="1150" b="0" i="0" u="none" strike="noStrike" cap="none">
              <a:solidFill>
                <a:schemeClr val="dk1"/>
              </a:solidFill>
              <a:latin typeface="Calibri" panose="020F0502020204030204"/>
              <a:ea typeface="Calibri" panose="020F0502020204030204"/>
              <a:cs typeface="Calibri" panose="020F0502020204030204"/>
              <a:sym typeface="Calibri" panose="020F0502020204030204"/>
            </a:endParaRPr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0F8FF"/>
        </a:solidFill>
        <a:effectLst/>
      </p:bgPr>
    </p:bg>
    <p:spTree>
      <p:nvGrpSpPr>
        <p:cNvPr id="1" name="Shape 40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6" name="Google Shape;406;p15"/>
          <p:cNvSpPr/>
          <p:nvPr/>
        </p:nvSpPr>
        <p:spPr>
          <a:xfrm>
            <a:off x="0" y="0"/>
            <a:ext cx="9144000" cy="640080"/>
          </a:xfrm>
          <a:prstGeom prst="rect">
            <a:avLst/>
          </a:prstGeom>
          <a:solidFill>
            <a:srgbClr val="0B1F33"/>
          </a:solidFill>
          <a:ln w="12700" cap="flat" cmpd="sng">
            <a:solidFill>
              <a:srgbClr val="0B1F33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407" name="Google Shape;407;p15"/>
          <p:cNvSpPr/>
          <p:nvPr/>
        </p:nvSpPr>
        <p:spPr>
          <a:xfrm>
            <a:off x="0" y="0"/>
            <a:ext cx="164592" cy="5143500"/>
          </a:xfrm>
          <a:prstGeom prst="rect">
            <a:avLst/>
          </a:prstGeom>
          <a:solidFill>
            <a:srgbClr val="00C9A7"/>
          </a:solidFill>
          <a:ln w="12700" cap="flat" cmpd="sng">
            <a:solidFill>
              <a:srgbClr val="00C9A7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408" name="Google Shape;408;p15"/>
          <p:cNvSpPr/>
          <p:nvPr/>
        </p:nvSpPr>
        <p:spPr>
          <a:xfrm>
            <a:off x="0" y="0"/>
            <a:ext cx="9144000" cy="54864"/>
          </a:xfrm>
          <a:prstGeom prst="rect">
            <a:avLst/>
          </a:prstGeom>
          <a:solidFill>
            <a:srgbClr val="00C9A7"/>
          </a:solidFill>
          <a:ln w="12700" cap="flat" cmpd="sng">
            <a:solidFill>
              <a:srgbClr val="00C9A7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409" name="Google Shape;409;p15"/>
          <p:cNvSpPr/>
          <p:nvPr/>
        </p:nvSpPr>
        <p:spPr>
          <a:xfrm>
            <a:off x="320040" y="0"/>
            <a:ext cx="8503920" cy="64008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ctr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2000"/>
              <a:buFont typeface="Arial" panose="020B0604020202020204"/>
              <a:buNone/>
            </a:pPr>
            <a:r>
              <a:rPr lang="en-US" sz="2000" b="1" i="0" u="none" strike="noStrike" cap="none">
                <a:solidFill>
                  <a:srgbClr val="FFFFFF"/>
                </a:solidFill>
                <a:latin typeface="Arial" panose="020B0604020202020204"/>
                <a:ea typeface="Arial" panose="020B0604020202020204"/>
                <a:cs typeface="Arial" panose="020B0604020202020204"/>
                <a:sym typeface="Arial" panose="020B0604020202020204"/>
              </a:rPr>
              <a:t>Task 3: Psychological &amp; Sociological Benefits</a:t>
            </a:r>
            <a:endParaRPr sz="2000" b="0" i="0" u="none" strike="noStrike" cap="none">
              <a:solidFill>
                <a:schemeClr val="dk1"/>
              </a:solidFill>
              <a:latin typeface="Calibri" panose="020F0502020204030204"/>
              <a:ea typeface="Calibri" panose="020F0502020204030204"/>
              <a:cs typeface="Calibri" panose="020F0502020204030204"/>
              <a:sym typeface="Calibri" panose="020F0502020204030204"/>
            </a:endParaRPr>
          </a:p>
        </p:txBody>
      </p:sp>
      <p:sp>
        <p:nvSpPr>
          <p:cNvPr id="410" name="Google Shape;410;p15"/>
          <p:cNvSpPr/>
          <p:nvPr/>
        </p:nvSpPr>
        <p:spPr>
          <a:xfrm>
            <a:off x="320040" y="621792"/>
            <a:ext cx="8503920" cy="292608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ctr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Clr>
                <a:srgbClr val="4FC3F7"/>
              </a:buClr>
              <a:buSzPts val="1100"/>
              <a:buFont typeface="Arial" panose="020B0604020202020204"/>
              <a:buNone/>
            </a:pPr>
            <a:r>
              <a:rPr lang="en-US" sz="1100" b="0" i="1" u="none" strike="noStrike" cap="none">
                <a:solidFill>
                  <a:srgbClr val="4FC3F7"/>
                </a:solidFill>
                <a:latin typeface="Arial" panose="020B0604020202020204"/>
                <a:ea typeface="Arial" panose="020B0604020202020204"/>
                <a:cs typeface="Arial" panose="020B0604020202020204"/>
                <a:sym typeface="Arial" panose="020B0604020202020204"/>
              </a:rPr>
              <a:t>Multi-Dimensional Wellbeing Gains from Behaviour Change</a:t>
            </a:r>
            <a:endParaRPr sz="1100" b="0" i="0" u="none" strike="noStrike" cap="none">
              <a:solidFill>
                <a:schemeClr val="dk1"/>
              </a:solidFill>
              <a:latin typeface="Calibri" panose="020F0502020204030204"/>
              <a:ea typeface="Calibri" panose="020F0502020204030204"/>
              <a:cs typeface="Calibri" panose="020F0502020204030204"/>
              <a:sym typeface="Calibri" panose="020F0502020204030204"/>
            </a:endParaRPr>
          </a:p>
        </p:txBody>
      </p:sp>
      <p:sp>
        <p:nvSpPr>
          <p:cNvPr id="411" name="Google Shape;411;p15"/>
          <p:cNvSpPr/>
          <p:nvPr/>
        </p:nvSpPr>
        <p:spPr>
          <a:xfrm>
            <a:off x="0" y="4901184"/>
            <a:ext cx="9144000" cy="242316"/>
          </a:xfrm>
          <a:prstGeom prst="rect">
            <a:avLst/>
          </a:prstGeom>
          <a:solidFill>
            <a:srgbClr val="07111E"/>
          </a:solidFill>
          <a:ln w="12700" cap="flat" cmpd="sng">
            <a:solidFill>
              <a:srgbClr val="07111E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412" name="Google Shape;412;p15"/>
          <p:cNvSpPr/>
          <p:nvPr/>
        </p:nvSpPr>
        <p:spPr>
          <a:xfrm>
            <a:off x="274320" y="4901184"/>
            <a:ext cx="8595360" cy="242316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ctr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Clr>
                <a:srgbClr val="7AAFC4"/>
              </a:buClr>
              <a:buSzPts val="800"/>
              <a:buFont typeface="Arial" panose="020B0604020202020204"/>
              <a:buNone/>
            </a:pPr>
            <a:r>
              <a:rPr lang="en-US" sz="800" b="0" i="0" u="none" strike="noStrike" cap="none">
                <a:solidFill>
                  <a:srgbClr val="7AAFC4"/>
                </a:solidFill>
                <a:latin typeface="Arial" panose="020B0604020202020204"/>
                <a:ea typeface="Arial" panose="020B0604020202020204"/>
                <a:cs typeface="Arial" panose="020B0604020202020204"/>
                <a:sym typeface="Arial" panose="020B0604020202020204"/>
              </a:rPr>
              <a:t>LCHS7000 | Social Epidemiology and Public Health Development | Digital Detox Campaign</a:t>
            </a:r>
            <a:endParaRPr sz="800" b="0" i="0" u="none" strike="noStrike" cap="none">
              <a:solidFill>
                <a:schemeClr val="dk1"/>
              </a:solidFill>
              <a:latin typeface="Calibri" panose="020F0502020204030204"/>
              <a:ea typeface="Calibri" panose="020F0502020204030204"/>
              <a:cs typeface="Calibri" panose="020F0502020204030204"/>
              <a:sym typeface="Calibri" panose="020F0502020204030204"/>
            </a:endParaRPr>
          </a:p>
        </p:txBody>
      </p:sp>
      <p:sp>
        <p:nvSpPr>
          <p:cNvPr id="413" name="Google Shape;413;p15"/>
          <p:cNvSpPr/>
          <p:nvPr/>
        </p:nvSpPr>
        <p:spPr>
          <a:xfrm>
            <a:off x="256032" y="914400"/>
            <a:ext cx="4160520" cy="384048"/>
          </a:xfrm>
          <a:prstGeom prst="rect">
            <a:avLst/>
          </a:prstGeom>
          <a:solidFill>
            <a:srgbClr val="0A7EA4"/>
          </a:solidFill>
          <a:ln w="12700" cap="flat" cmpd="sng">
            <a:solidFill>
              <a:srgbClr val="0A7EA4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414" name="Google Shape;414;p15"/>
          <p:cNvSpPr/>
          <p:nvPr/>
        </p:nvSpPr>
        <p:spPr>
          <a:xfrm>
            <a:off x="256032" y="914400"/>
            <a:ext cx="4160520" cy="384048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1200"/>
              <a:buFont typeface="Arial" panose="020B0604020202020204"/>
              <a:buNone/>
            </a:pPr>
            <a:r>
              <a:rPr lang="en-US" sz="1200" b="1" i="0" u="none" strike="noStrike" cap="none">
                <a:solidFill>
                  <a:srgbClr val="FFFFFF"/>
                </a:solidFill>
                <a:latin typeface="Arial" panose="020B0604020202020204"/>
                <a:ea typeface="Arial" panose="020B0604020202020204"/>
                <a:cs typeface="Arial" panose="020B0604020202020204"/>
                <a:sym typeface="Arial" panose="020B0604020202020204"/>
              </a:rPr>
              <a:t>PSYCHOLOGICAL BENEFITS</a:t>
            </a:r>
            <a:endParaRPr sz="1200" b="0" i="0" u="none" strike="noStrike" cap="none">
              <a:solidFill>
                <a:schemeClr val="dk1"/>
              </a:solidFill>
              <a:latin typeface="Calibri" panose="020F0502020204030204"/>
              <a:ea typeface="Calibri" panose="020F0502020204030204"/>
              <a:cs typeface="Calibri" panose="020F0502020204030204"/>
              <a:sym typeface="Calibri" panose="020F0502020204030204"/>
            </a:endParaRPr>
          </a:p>
        </p:txBody>
      </p:sp>
      <p:sp>
        <p:nvSpPr>
          <p:cNvPr id="415" name="Google Shape;415;p15"/>
          <p:cNvSpPr/>
          <p:nvPr/>
        </p:nvSpPr>
        <p:spPr>
          <a:xfrm>
            <a:off x="256032" y="1371600"/>
            <a:ext cx="4160520" cy="676656"/>
          </a:xfrm>
          <a:prstGeom prst="rect">
            <a:avLst/>
          </a:prstGeom>
          <a:solidFill>
            <a:srgbClr val="EAF5FB"/>
          </a:solidFill>
          <a:ln w="12700" cap="flat" cmpd="sng">
            <a:solidFill>
              <a:srgbClr val="D0E8F2"/>
            </a:solidFill>
            <a:prstDash val="solid"/>
            <a:round/>
            <a:headEnd type="none" w="sm" len="sm"/>
            <a:tailEnd type="none" w="sm" len="sm"/>
          </a:ln>
          <a:effectLst>
            <a:outerShdw blurRad="101600" dist="38100" dir="8100000" algn="bl" rotWithShape="0">
              <a:srgbClr val="000000">
                <a:alpha val="18039"/>
              </a:srgbClr>
            </a:outerShdw>
          </a:effectLst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416" name="Google Shape;416;p15"/>
          <p:cNvSpPr/>
          <p:nvPr/>
        </p:nvSpPr>
        <p:spPr>
          <a:xfrm>
            <a:off x="256032" y="1371600"/>
            <a:ext cx="109728" cy="676656"/>
          </a:xfrm>
          <a:prstGeom prst="rect">
            <a:avLst/>
          </a:prstGeom>
          <a:solidFill>
            <a:srgbClr val="0A7EA4"/>
          </a:solidFill>
          <a:ln w="12700" cap="flat" cmpd="sng">
            <a:solidFill>
              <a:srgbClr val="0A7EA4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417" name="Google Shape;417;p15"/>
          <p:cNvSpPr/>
          <p:nvPr/>
        </p:nvSpPr>
        <p:spPr>
          <a:xfrm>
            <a:off x="457200" y="1371600"/>
            <a:ext cx="3840480" cy="676656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Clr>
                <a:srgbClr val="0B1F33"/>
              </a:buClr>
              <a:buSzPts val="1100"/>
              <a:buFont typeface="Arial" panose="020B0604020202020204"/>
              <a:buNone/>
            </a:pPr>
            <a:r>
              <a:rPr lang="en-US" sz="1100">
                <a:solidFill>
                  <a:srgbClr val="0B1F33"/>
                </a:solidFill>
              </a:rPr>
              <a:t>Reduced anxiety and depression symptoms, and lower PHQ-9 scores were reported after screen time reduction interventions (Pieh et al., 2025).</a:t>
            </a:r>
            <a:endParaRPr sz="1100">
              <a:solidFill>
                <a:srgbClr val="0B1F33"/>
              </a:solidFill>
            </a:endParaRPr>
          </a:p>
        </p:txBody>
      </p:sp>
      <p:sp>
        <p:nvSpPr>
          <p:cNvPr id="418" name="Google Shape;418;p15"/>
          <p:cNvSpPr/>
          <p:nvPr/>
        </p:nvSpPr>
        <p:spPr>
          <a:xfrm>
            <a:off x="256032" y="2148840"/>
            <a:ext cx="4160520" cy="676656"/>
          </a:xfrm>
          <a:prstGeom prst="rect">
            <a:avLst/>
          </a:prstGeom>
          <a:solidFill>
            <a:srgbClr val="EAF5FB"/>
          </a:solidFill>
          <a:ln w="12700" cap="flat" cmpd="sng">
            <a:solidFill>
              <a:srgbClr val="D0E8F2"/>
            </a:solidFill>
            <a:prstDash val="solid"/>
            <a:round/>
            <a:headEnd type="none" w="sm" len="sm"/>
            <a:tailEnd type="none" w="sm" len="sm"/>
          </a:ln>
          <a:effectLst>
            <a:outerShdw blurRad="101600" dist="38100" dir="8100000" algn="bl" rotWithShape="0">
              <a:srgbClr val="000000">
                <a:alpha val="18039"/>
              </a:srgbClr>
            </a:outerShdw>
          </a:effectLst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419" name="Google Shape;419;p15"/>
          <p:cNvSpPr/>
          <p:nvPr/>
        </p:nvSpPr>
        <p:spPr>
          <a:xfrm>
            <a:off x="256032" y="2148840"/>
            <a:ext cx="109728" cy="676656"/>
          </a:xfrm>
          <a:prstGeom prst="rect">
            <a:avLst/>
          </a:prstGeom>
          <a:solidFill>
            <a:srgbClr val="0A7EA4"/>
          </a:solidFill>
          <a:ln w="12700" cap="flat" cmpd="sng">
            <a:solidFill>
              <a:srgbClr val="0A7EA4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420" name="Google Shape;420;p15"/>
          <p:cNvSpPr/>
          <p:nvPr/>
        </p:nvSpPr>
        <p:spPr>
          <a:xfrm>
            <a:off x="457200" y="2148840"/>
            <a:ext cx="3840480" cy="676656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Clr>
                <a:srgbClr val="0B1F33"/>
              </a:buClr>
              <a:buSzPts val="1100"/>
              <a:buFont typeface="Arial" panose="020B0604020202020204"/>
              <a:buNone/>
            </a:pPr>
            <a:r>
              <a:rPr lang="en-US" sz="1100">
                <a:solidFill>
                  <a:srgbClr val="0B1F33"/>
                </a:solidFill>
              </a:rPr>
              <a:t>Improved attention span and cognitive function, supporting better decision-making in professional and personal contexts.</a:t>
            </a:r>
            <a:endParaRPr sz="1100">
              <a:solidFill>
                <a:srgbClr val="0B1F33"/>
              </a:solidFill>
            </a:endParaRPr>
          </a:p>
        </p:txBody>
      </p:sp>
      <p:sp>
        <p:nvSpPr>
          <p:cNvPr id="421" name="Google Shape;421;p15"/>
          <p:cNvSpPr/>
          <p:nvPr/>
        </p:nvSpPr>
        <p:spPr>
          <a:xfrm>
            <a:off x="4727448" y="914400"/>
            <a:ext cx="4160520" cy="384048"/>
          </a:xfrm>
          <a:prstGeom prst="rect">
            <a:avLst/>
          </a:prstGeom>
          <a:solidFill>
            <a:srgbClr val="00C9A7"/>
          </a:solidFill>
          <a:ln w="12700" cap="flat" cmpd="sng">
            <a:solidFill>
              <a:srgbClr val="00C9A7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422" name="Google Shape;422;p15"/>
          <p:cNvSpPr/>
          <p:nvPr/>
        </p:nvSpPr>
        <p:spPr>
          <a:xfrm>
            <a:off x="4727448" y="914400"/>
            <a:ext cx="4160520" cy="384048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1200"/>
              <a:buFont typeface="Arial" panose="020B0604020202020204"/>
              <a:buNone/>
            </a:pPr>
            <a:r>
              <a:rPr lang="en-US" sz="1200" b="1" i="0" u="none" strike="noStrike" cap="none">
                <a:solidFill>
                  <a:srgbClr val="FFFFFF"/>
                </a:solidFill>
                <a:latin typeface="Arial" panose="020B0604020202020204"/>
                <a:ea typeface="Arial" panose="020B0604020202020204"/>
                <a:cs typeface="Arial" panose="020B0604020202020204"/>
                <a:sym typeface="Arial" panose="020B0604020202020204"/>
              </a:rPr>
              <a:t>SOCIOLOGICAL BENEFITS</a:t>
            </a:r>
            <a:endParaRPr sz="1200" b="0" i="0" u="none" strike="noStrike" cap="none">
              <a:solidFill>
                <a:schemeClr val="dk1"/>
              </a:solidFill>
              <a:latin typeface="Calibri" panose="020F0502020204030204"/>
              <a:ea typeface="Calibri" panose="020F0502020204030204"/>
              <a:cs typeface="Calibri" panose="020F0502020204030204"/>
              <a:sym typeface="Calibri" panose="020F0502020204030204"/>
            </a:endParaRPr>
          </a:p>
        </p:txBody>
      </p:sp>
      <p:sp>
        <p:nvSpPr>
          <p:cNvPr id="423" name="Google Shape;423;p15"/>
          <p:cNvSpPr/>
          <p:nvPr/>
        </p:nvSpPr>
        <p:spPr>
          <a:xfrm>
            <a:off x="4727448" y="1371600"/>
            <a:ext cx="4160520" cy="676656"/>
          </a:xfrm>
          <a:prstGeom prst="rect">
            <a:avLst/>
          </a:prstGeom>
          <a:solidFill>
            <a:srgbClr val="E8F8F5"/>
          </a:solidFill>
          <a:ln w="12700" cap="flat" cmpd="sng">
            <a:solidFill>
              <a:srgbClr val="B2DFDB"/>
            </a:solidFill>
            <a:prstDash val="solid"/>
            <a:round/>
            <a:headEnd type="none" w="sm" len="sm"/>
            <a:tailEnd type="none" w="sm" len="sm"/>
          </a:ln>
          <a:effectLst>
            <a:outerShdw blurRad="101600" dist="38100" dir="8100000" algn="bl" rotWithShape="0">
              <a:srgbClr val="000000">
                <a:alpha val="18039"/>
              </a:srgbClr>
            </a:outerShdw>
          </a:effectLst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424" name="Google Shape;424;p15"/>
          <p:cNvSpPr/>
          <p:nvPr/>
        </p:nvSpPr>
        <p:spPr>
          <a:xfrm>
            <a:off x="4727448" y="1371600"/>
            <a:ext cx="109728" cy="676656"/>
          </a:xfrm>
          <a:prstGeom prst="rect">
            <a:avLst/>
          </a:prstGeom>
          <a:solidFill>
            <a:srgbClr val="00C9A7"/>
          </a:solidFill>
          <a:ln w="12700" cap="flat" cmpd="sng">
            <a:solidFill>
              <a:srgbClr val="00C9A7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425" name="Google Shape;425;p15"/>
          <p:cNvSpPr/>
          <p:nvPr/>
        </p:nvSpPr>
        <p:spPr>
          <a:xfrm>
            <a:off x="4919472" y="1371600"/>
            <a:ext cx="3840480" cy="676656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Clr>
                <a:srgbClr val="0B1F33"/>
              </a:buClr>
              <a:buSzPts val="1100"/>
              <a:buFont typeface="Arial" panose="020B0604020202020204"/>
              <a:buNone/>
            </a:pPr>
            <a:r>
              <a:rPr lang="en-US" sz="1100">
                <a:solidFill>
                  <a:srgbClr val="0B1F33"/>
                </a:solidFill>
              </a:rPr>
              <a:t>Improved quality of face-to-face relationships and family interactions, reducing social fragmentation.</a:t>
            </a:r>
            <a:endParaRPr sz="1100">
              <a:solidFill>
                <a:srgbClr val="0B1F33"/>
              </a:solidFill>
            </a:endParaRPr>
          </a:p>
        </p:txBody>
      </p:sp>
      <p:sp>
        <p:nvSpPr>
          <p:cNvPr id="426" name="Google Shape;426;p15"/>
          <p:cNvSpPr/>
          <p:nvPr/>
        </p:nvSpPr>
        <p:spPr>
          <a:xfrm>
            <a:off x="4727448" y="2148840"/>
            <a:ext cx="4160520" cy="676656"/>
          </a:xfrm>
          <a:prstGeom prst="rect">
            <a:avLst/>
          </a:prstGeom>
          <a:solidFill>
            <a:srgbClr val="E8F8F5"/>
          </a:solidFill>
          <a:ln w="12700" cap="flat" cmpd="sng">
            <a:solidFill>
              <a:srgbClr val="B2DFDB"/>
            </a:solidFill>
            <a:prstDash val="solid"/>
            <a:round/>
            <a:headEnd type="none" w="sm" len="sm"/>
            <a:tailEnd type="none" w="sm" len="sm"/>
          </a:ln>
          <a:effectLst>
            <a:outerShdw blurRad="101600" dist="38100" dir="8100000" algn="bl" rotWithShape="0">
              <a:srgbClr val="000000">
                <a:alpha val="18039"/>
              </a:srgbClr>
            </a:outerShdw>
          </a:effectLst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427" name="Google Shape;427;p15"/>
          <p:cNvSpPr/>
          <p:nvPr/>
        </p:nvSpPr>
        <p:spPr>
          <a:xfrm>
            <a:off x="4727448" y="2148840"/>
            <a:ext cx="109728" cy="676656"/>
          </a:xfrm>
          <a:prstGeom prst="rect">
            <a:avLst/>
          </a:prstGeom>
          <a:solidFill>
            <a:srgbClr val="00C9A7"/>
          </a:solidFill>
          <a:ln w="12700" cap="flat" cmpd="sng">
            <a:solidFill>
              <a:srgbClr val="00C9A7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428" name="Google Shape;428;p15"/>
          <p:cNvSpPr/>
          <p:nvPr/>
        </p:nvSpPr>
        <p:spPr>
          <a:xfrm>
            <a:off x="4919472" y="2148840"/>
            <a:ext cx="3840480" cy="676656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Clr>
                <a:srgbClr val="0B1F33"/>
              </a:buClr>
              <a:buSzPts val="1100"/>
              <a:buFont typeface="Arial" panose="020B0604020202020204"/>
              <a:buNone/>
            </a:pPr>
            <a:r>
              <a:rPr lang="en-US" sz="1100">
                <a:solidFill>
                  <a:srgbClr val="0B1F33"/>
                </a:solidFill>
              </a:rPr>
              <a:t>Addressing digital health inequalities the campaign promotes equitable access to offline recreation and community connection.</a:t>
            </a:r>
            <a:endParaRPr sz="1100" b="0" i="0" u="none" strike="noStrike" cap="none">
              <a:solidFill>
                <a:schemeClr val="dk1"/>
              </a:solidFill>
              <a:latin typeface="Calibri" panose="020F0502020204030204"/>
              <a:ea typeface="Calibri" panose="020F0502020204030204"/>
              <a:cs typeface="Calibri" panose="020F0502020204030204"/>
              <a:sym typeface="Calibri" panose="020F0502020204030204"/>
            </a:endParaRPr>
          </a:p>
        </p:txBody>
      </p:sp>
      <p:pic>
        <p:nvPicPr>
          <p:cNvPr id="429" name="Google Shape;429;p15"/>
          <p:cNvPicPr preferRelativeResize="0"/>
          <p:nvPr/>
        </p:nvPicPr>
        <p:blipFill>
          <a:blip r:embed="rId3"/>
          <a:stretch>
            <a:fillRect/>
          </a:stretch>
        </p:blipFill>
        <p:spPr>
          <a:xfrm>
            <a:off x="825700" y="3086750"/>
            <a:ext cx="3275025" cy="1662025"/>
          </a:xfrm>
          <a:prstGeom prst="rect">
            <a:avLst/>
          </a:prstGeom>
          <a:noFill/>
          <a:ln>
            <a:noFill/>
          </a:ln>
        </p:spPr>
      </p:pic>
      <p:pic>
        <p:nvPicPr>
          <p:cNvPr id="430" name="Google Shape;430;p15"/>
          <p:cNvPicPr preferRelativeResize="0"/>
          <p:nvPr/>
        </p:nvPicPr>
        <p:blipFill>
          <a:blip r:embed="rId4"/>
          <a:stretch>
            <a:fillRect/>
          </a:stretch>
        </p:blipFill>
        <p:spPr>
          <a:xfrm>
            <a:off x="5147500" y="3086750"/>
            <a:ext cx="3320424" cy="1707250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0F8FF"/>
        </a:solidFill>
        <a:effectLst/>
      </p:bgPr>
    </p:bg>
    <p:spTree>
      <p:nvGrpSpPr>
        <p:cNvPr id="1" name="Shape 43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36" name="Google Shape;436;p16"/>
          <p:cNvSpPr/>
          <p:nvPr/>
        </p:nvSpPr>
        <p:spPr>
          <a:xfrm>
            <a:off x="0" y="0"/>
            <a:ext cx="9144000" cy="640080"/>
          </a:xfrm>
          <a:prstGeom prst="rect">
            <a:avLst/>
          </a:prstGeom>
          <a:solidFill>
            <a:srgbClr val="0B1F33"/>
          </a:solidFill>
          <a:ln w="12700" cap="flat" cmpd="sng">
            <a:solidFill>
              <a:srgbClr val="0B1F33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437" name="Google Shape;437;p16"/>
          <p:cNvSpPr/>
          <p:nvPr/>
        </p:nvSpPr>
        <p:spPr>
          <a:xfrm>
            <a:off x="0" y="0"/>
            <a:ext cx="164592" cy="5143500"/>
          </a:xfrm>
          <a:prstGeom prst="rect">
            <a:avLst/>
          </a:prstGeom>
          <a:solidFill>
            <a:srgbClr val="00C9A7"/>
          </a:solidFill>
          <a:ln w="12700" cap="flat" cmpd="sng">
            <a:solidFill>
              <a:srgbClr val="00C9A7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438" name="Google Shape;438;p16"/>
          <p:cNvSpPr/>
          <p:nvPr/>
        </p:nvSpPr>
        <p:spPr>
          <a:xfrm>
            <a:off x="0" y="0"/>
            <a:ext cx="9144000" cy="54864"/>
          </a:xfrm>
          <a:prstGeom prst="rect">
            <a:avLst/>
          </a:prstGeom>
          <a:solidFill>
            <a:srgbClr val="00C9A7"/>
          </a:solidFill>
          <a:ln w="12700" cap="flat" cmpd="sng">
            <a:solidFill>
              <a:srgbClr val="00C9A7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439" name="Google Shape;439;p16"/>
          <p:cNvSpPr/>
          <p:nvPr/>
        </p:nvSpPr>
        <p:spPr>
          <a:xfrm>
            <a:off x="320040" y="0"/>
            <a:ext cx="8503920" cy="64008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ctr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2000"/>
              <a:buFont typeface="Arial" panose="020B0604020202020204"/>
              <a:buNone/>
            </a:pPr>
            <a:r>
              <a:rPr lang="en-US" sz="2000" b="1" i="0" u="none" strike="noStrike" cap="none">
                <a:solidFill>
                  <a:srgbClr val="FFFFFF"/>
                </a:solidFill>
                <a:latin typeface="Arial" panose="020B0604020202020204"/>
                <a:ea typeface="Arial" panose="020B0604020202020204"/>
                <a:cs typeface="Arial" panose="020B0604020202020204"/>
                <a:sym typeface="Arial" panose="020B0604020202020204"/>
              </a:rPr>
              <a:t>Task 3: Theory 1 — Health Belief Model (HBM)</a:t>
            </a:r>
            <a:endParaRPr sz="2000" b="0" i="0" u="none" strike="noStrike" cap="none">
              <a:solidFill>
                <a:schemeClr val="dk1"/>
              </a:solidFill>
              <a:latin typeface="Calibri" panose="020F0502020204030204"/>
              <a:ea typeface="Calibri" panose="020F0502020204030204"/>
              <a:cs typeface="Calibri" panose="020F0502020204030204"/>
              <a:sym typeface="Calibri" panose="020F0502020204030204"/>
            </a:endParaRPr>
          </a:p>
        </p:txBody>
      </p:sp>
      <p:sp>
        <p:nvSpPr>
          <p:cNvPr id="440" name="Google Shape;440;p16"/>
          <p:cNvSpPr/>
          <p:nvPr/>
        </p:nvSpPr>
        <p:spPr>
          <a:xfrm>
            <a:off x="320040" y="621792"/>
            <a:ext cx="8503920" cy="292608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ctr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Clr>
                <a:srgbClr val="4FC3F7"/>
              </a:buClr>
              <a:buSzPts val="1100"/>
              <a:buFont typeface="Arial" panose="020B0604020202020204"/>
              <a:buNone/>
            </a:pPr>
            <a:r>
              <a:rPr lang="en-US" sz="1100" b="0" i="1" u="none" strike="noStrike" cap="none">
                <a:solidFill>
                  <a:srgbClr val="4FC3F7"/>
                </a:solidFill>
                <a:latin typeface="Arial" panose="020B0604020202020204"/>
                <a:ea typeface="Arial" panose="020B0604020202020204"/>
                <a:cs typeface="Arial" panose="020B0604020202020204"/>
                <a:sym typeface="Arial" panose="020B0604020202020204"/>
              </a:rPr>
              <a:t>Rosenstock, Stretcher &amp; Becker (1988) | Applied to Digital Detox</a:t>
            </a:r>
            <a:endParaRPr sz="1100" b="0" i="0" u="none" strike="noStrike" cap="none">
              <a:solidFill>
                <a:schemeClr val="dk1"/>
              </a:solidFill>
              <a:latin typeface="Calibri" panose="020F0502020204030204"/>
              <a:ea typeface="Calibri" panose="020F0502020204030204"/>
              <a:cs typeface="Calibri" panose="020F0502020204030204"/>
              <a:sym typeface="Calibri" panose="020F0502020204030204"/>
            </a:endParaRPr>
          </a:p>
        </p:txBody>
      </p:sp>
      <p:sp>
        <p:nvSpPr>
          <p:cNvPr id="441" name="Google Shape;441;p16"/>
          <p:cNvSpPr/>
          <p:nvPr/>
        </p:nvSpPr>
        <p:spPr>
          <a:xfrm>
            <a:off x="0" y="4901184"/>
            <a:ext cx="9144000" cy="242316"/>
          </a:xfrm>
          <a:prstGeom prst="rect">
            <a:avLst/>
          </a:prstGeom>
          <a:solidFill>
            <a:srgbClr val="07111E"/>
          </a:solidFill>
          <a:ln w="12700" cap="flat" cmpd="sng">
            <a:solidFill>
              <a:srgbClr val="07111E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442" name="Google Shape;442;p16"/>
          <p:cNvSpPr/>
          <p:nvPr/>
        </p:nvSpPr>
        <p:spPr>
          <a:xfrm>
            <a:off x="274320" y="4901184"/>
            <a:ext cx="8595360" cy="242316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ctr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Clr>
                <a:srgbClr val="7AAFC4"/>
              </a:buClr>
              <a:buSzPts val="800"/>
              <a:buFont typeface="Arial" panose="020B0604020202020204"/>
              <a:buNone/>
            </a:pPr>
            <a:r>
              <a:rPr lang="en-US" sz="800" b="0" i="0" u="none" strike="noStrike" cap="none">
                <a:solidFill>
                  <a:srgbClr val="7AAFC4"/>
                </a:solidFill>
                <a:latin typeface="Arial" panose="020B0604020202020204"/>
                <a:ea typeface="Arial" panose="020B0604020202020204"/>
                <a:cs typeface="Arial" panose="020B0604020202020204"/>
                <a:sym typeface="Arial" panose="020B0604020202020204"/>
              </a:rPr>
              <a:t>LCHS7000 | Social Epidemiology and Public Health Development | Digital Detox Campaign</a:t>
            </a:r>
            <a:endParaRPr sz="800" b="0" i="0" u="none" strike="noStrike" cap="none">
              <a:solidFill>
                <a:schemeClr val="dk1"/>
              </a:solidFill>
              <a:latin typeface="Calibri" panose="020F0502020204030204"/>
              <a:ea typeface="Calibri" panose="020F0502020204030204"/>
              <a:cs typeface="Calibri" panose="020F0502020204030204"/>
              <a:sym typeface="Calibri" panose="020F0502020204030204"/>
            </a:endParaRPr>
          </a:p>
        </p:txBody>
      </p:sp>
      <p:sp>
        <p:nvSpPr>
          <p:cNvPr id="443" name="Google Shape;443;p16"/>
          <p:cNvSpPr/>
          <p:nvPr/>
        </p:nvSpPr>
        <p:spPr>
          <a:xfrm>
            <a:off x="256032" y="987552"/>
            <a:ext cx="2743200" cy="1508760"/>
          </a:xfrm>
          <a:prstGeom prst="rect">
            <a:avLst/>
          </a:prstGeom>
          <a:solidFill>
            <a:srgbClr val="0A7EA4"/>
          </a:solidFill>
          <a:ln w="12700" cap="flat" cmpd="sng">
            <a:solidFill>
              <a:srgbClr val="0A7EA4"/>
            </a:solidFill>
            <a:prstDash val="solid"/>
            <a:round/>
            <a:headEnd type="none" w="sm" len="sm"/>
            <a:tailEnd type="none" w="sm" len="sm"/>
          </a:ln>
          <a:effectLst>
            <a:outerShdw blurRad="101600" dist="38100" dir="8100000" algn="bl" rotWithShape="0">
              <a:srgbClr val="000000">
                <a:alpha val="18039"/>
              </a:srgbClr>
            </a:outerShdw>
          </a:effectLst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444" name="Google Shape;444;p16"/>
          <p:cNvSpPr/>
          <p:nvPr/>
        </p:nvSpPr>
        <p:spPr>
          <a:xfrm>
            <a:off x="365760" y="1060704"/>
            <a:ext cx="2523744" cy="475488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Clr>
                <a:srgbClr val="00C9A7"/>
              </a:buClr>
              <a:buSzPts val="1300"/>
              <a:buFont typeface="Arial" panose="020B0604020202020204"/>
              <a:buNone/>
            </a:pPr>
            <a:r>
              <a:rPr lang="en-US" sz="1300" b="1" i="0" u="none" strike="noStrike" cap="none">
                <a:solidFill>
                  <a:srgbClr val="00C9A7"/>
                </a:solidFill>
                <a:latin typeface="Arial" panose="020B0604020202020204"/>
                <a:ea typeface="Arial" panose="020B0604020202020204"/>
                <a:cs typeface="Arial" panose="020B0604020202020204"/>
                <a:sym typeface="Arial" panose="020B0604020202020204"/>
              </a:rPr>
              <a:t>Perceived</a:t>
            </a:r>
            <a:endParaRPr sz="1300" b="0" i="0" u="none" strike="noStrike" cap="none">
              <a:solidFill>
                <a:schemeClr val="dk1"/>
              </a:solidFill>
              <a:latin typeface="Calibri" panose="020F0502020204030204"/>
              <a:ea typeface="Calibri" panose="020F0502020204030204"/>
              <a:cs typeface="Calibri" panose="020F0502020204030204"/>
              <a:sym typeface="Calibri" panose="020F0502020204030204"/>
            </a:endParaRPr>
          </a:p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Clr>
                <a:srgbClr val="00C9A7"/>
              </a:buClr>
              <a:buSzPts val="1300"/>
              <a:buFont typeface="Arial" panose="020B0604020202020204"/>
              <a:buNone/>
            </a:pPr>
            <a:r>
              <a:rPr lang="en-US" sz="1300" b="1" i="0" u="none" strike="noStrike" cap="none">
                <a:solidFill>
                  <a:srgbClr val="00C9A7"/>
                </a:solidFill>
                <a:latin typeface="Arial" panose="020B0604020202020204"/>
                <a:ea typeface="Arial" panose="020B0604020202020204"/>
                <a:cs typeface="Arial" panose="020B0604020202020204"/>
                <a:sym typeface="Arial" panose="020B0604020202020204"/>
              </a:rPr>
              <a:t>Susceptibility</a:t>
            </a:r>
            <a:endParaRPr sz="1300" b="0" i="0" u="none" strike="noStrike" cap="none">
              <a:solidFill>
                <a:schemeClr val="dk1"/>
              </a:solidFill>
              <a:latin typeface="Calibri" panose="020F0502020204030204"/>
              <a:ea typeface="Calibri" panose="020F0502020204030204"/>
              <a:cs typeface="Calibri" panose="020F0502020204030204"/>
              <a:sym typeface="Calibri" panose="020F0502020204030204"/>
            </a:endParaRPr>
          </a:p>
        </p:txBody>
      </p:sp>
      <p:sp>
        <p:nvSpPr>
          <p:cNvPr id="445" name="Google Shape;445;p16"/>
          <p:cNvSpPr/>
          <p:nvPr/>
        </p:nvSpPr>
        <p:spPr>
          <a:xfrm>
            <a:off x="365760" y="1572768"/>
            <a:ext cx="2523744" cy="86868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Clr>
                <a:srgbClr val="D0E8F2"/>
              </a:buClr>
              <a:buSzPts val="1100"/>
              <a:buFont typeface="Arial" panose="020B0604020202020204"/>
              <a:buNone/>
            </a:pPr>
            <a:r>
              <a:rPr lang="en-US" sz="1100" b="0" i="0" u="none" strike="noStrike" cap="none">
                <a:solidFill>
                  <a:srgbClr val="D0E8F2"/>
                </a:solidFill>
                <a:latin typeface="Arial" panose="020B0604020202020204"/>
                <a:ea typeface="Arial" panose="020B0604020202020204"/>
                <a:cs typeface="Arial" panose="020B0604020202020204"/>
                <a:sym typeface="Arial" panose="020B0604020202020204"/>
              </a:rPr>
              <a:t>Personalised screen time audit in Week 1 makes digital risk real and tangible </a:t>
            </a:r>
            <a:r>
              <a:rPr lang="en-US" sz="1100">
                <a:solidFill>
                  <a:srgbClr val="D0E8F2"/>
                </a:solidFill>
              </a:rPr>
              <a:t>(Alyafei and Carr, 2024)</a:t>
            </a:r>
            <a:r>
              <a:rPr lang="en-US" sz="1100" b="0" i="0" u="none" strike="noStrike" cap="none">
                <a:solidFill>
                  <a:srgbClr val="D0E8F2"/>
                </a:solidFill>
                <a:latin typeface="Arial" panose="020B0604020202020204"/>
                <a:ea typeface="Arial" panose="020B0604020202020204"/>
                <a:cs typeface="Arial" panose="020B0604020202020204"/>
                <a:sym typeface="Arial" panose="020B0604020202020204"/>
              </a:rPr>
              <a:t>.</a:t>
            </a:r>
            <a:endParaRPr sz="1100" b="0" i="0" u="none" strike="noStrike" cap="none">
              <a:solidFill>
                <a:schemeClr val="dk1"/>
              </a:solidFill>
              <a:latin typeface="Calibri" panose="020F0502020204030204"/>
              <a:ea typeface="Calibri" panose="020F0502020204030204"/>
              <a:cs typeface="Calibri" panose="020F0502020204030204"/>
              <a:sym typeface="Calibri" panose="020F0502020204030204"/>
            </a:endParaRPr>
          </a:p>
        </p:txBody>
      </p:sp>
      <p:sp>
        <p:nvSpPr>
          <p:cNvPr id="446" name="Google Shape;446;p16"/>
          <p:cNvSpPr/>
          <p:nvPr/>
        </p:nvSpPr>
        <p:spPr>
          <a:xfrm>
            <a:off x="3200400" y="987552"/>
            <a:ext cx="2743200" cy="1508760"/>
          </a:xfrm>
          <a:prstGeom prst="rect">
            <a:avLst/>
          </a:prstGeom>
          <a:solidFill>
            <a:srgbClr val="0969A2"/>
          </a:solidFill>
          <a:ln w="12700" cap="flat" cmpd="sng">
            <a:solidFill>
              <a:srgbClr val="0969A2"/>
            </a:solidFill>
            <a:prstDash val="solid"/>
            <a:round/>
            <a:headEnd type="none" w="sm" len="sm"/>
            <a:tailEnd type="none" w="sm" len="sm"/>
          </a:ln>
          <a:effectLst>
            <a:outerShdw blurRad="101600" dist="38100" dir="8100000" algn="bl" rotWithShape="0">
              <a:srgbClr val="000000">
                <a:alpha val="18039"/>
              </a:srgbClr>
            </a:outerShdw>
          </a:effectLst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447" name="Google Shape;447;p16"/>
          <p:cNvSpPr/>
          <p:nvPr/>
        </p:nvSpPr>
        <p:spPr>
          <a:xfrm>
            <a:off x="3310128" y="1060704"/>
            <a:ext cx="2523744" cy="475488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Clr>
                <a:srgbClr val="00C9A7"/>
              </a:buClr>
              <a:buSzPts val="1300"/>
              <a:buFont typeface="Arial" panose="020B0604020202020204"/>
              <a:buNone/>
            </a:pPr>
            <a:r>
              <a:rPr lang="en-US" sz="1300" b="1" i="0" u="none" strike="noStrike" cap="none">
                <a:solidFill>
                  <a:srgbClr val="00C9A7"/>
                </a:solidFill>
                <a:latin typeface="Arial" panose="020B0604020202020204"/>
                <a:ea typeface="Arial" panose="020B0604020202020204"/>
                <a:cs typeface="Arial" panose="020B0604020202020204"/>
                <a:sym typeface="Arial" panose="020B0604020202020204"/>
              </a:rPr>
              <a:t>Perceived</a:t>
            </a:r>
            <a:endParaRPr sz="1300" b="0" i="0" u="none" strike="noStrike" cap="none">
              <a:solidFill>
                <a:schemeClr val="dk1"/>
              </a:solidFill>
              <a:latin typeface="Calibri" panose="020F0502020204030204"/>
              <a:ea typeface="Calibri" panose="020F0502020204030204"/>
              <a:cs typeface="Calibri" panose="020F0502020204030204"/>
              <a:sym typeface="Calibri" panose="020F0502020204030204"/>
            </a:endParaRPr>
          </a:p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Clr>
                <a:srgbClr val="00C9A7"/>
              </a:buClr>
              <a:buSzPts val="1300"/>
              <a:buFont typeface="Arial" panose="020B0604020202020204"/>
              <a:buNone/>
            </a:pPr>
            <a:r>
              <a:rPr lang="en-US" sz="1300" b="1" i="0" u="none" strike="noStrike" cap="none">
                <a:solidFill>
                  <a:srgbClr val="00C9A7"/>
                </a:solidFill>
                <a:latin typeface="Arial" panose="020B0604020202020204"/>
                <a:ea typeface="Arial" panose="020B0604020202020204"/>
                <a:cs typeface="Arial" panose="020B0604020202020204"/>
                <a:sym typeface="Arial" panose="020B0604020202020204"/>
              </a:rPr>
              <a:t>Severity</a:t>
            </a:r>
            <a:endParaRPr sz="1300" b="0" i="0" u="none" strike="noStrike" cap="none">
              <a:solidFill>
                <a:schemeClr val="dk1"/>
              </a:solidFill>
              <a:latin typeface="Calibri" panose="020F0502020204030204"/>
              <a:ea typeface="Calibri" panose="020F0502020204030204"/>
              <a:cs typeface="Calibri" panose="020F0502020204030204"/>
              <a:sym typeface="Calibri" panose="020F0502020204030204"/>
            </a:endParaRPr>
          </a:p>
        </p:txBody>
      </p:sp>
      <p:sp>
        <p:nvSpPr>
          <p:cNvPr id="448" name="Google Shape;448;p16"/>
          <p:cNvSpPr/>
          <p:nvPr/>
        </p:nvSpPr>
        <p:spPr>
          <a:xfrm>
            <a:off x="3310128" y="1572768"/>
            <a:ext cx="2523744" cy="86868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Clr>
                <a:srgbClr val="D0E8F2"/>
              </a:buClr>
              <a:buSzPts val="1100"/>
              <a:buFont typeface="Arial" panose="020B0604020202020204"/>
              <a:buNone/>
            </a:pPr>
            <a:r>
              <a:rPr lang="en-US" sz="1100" b="0" i="0" u="none" strike="noStrike" cap="none">
                <a:solidFill>
                  <a:srgbClr val="D0E8F2"/>
                </a:solidFill>
                <a:latin typeface="Arial" panose="020B0604020202020204"/>
                <a:ea typeface="Arial" panose="020B0604020202020204"/>
                <a:cs typeface="Arial" panose="020B0604020202020204"/>
                <a:sym typeface="Arial" panose="020B0604020202020204"/>
              </a:rPr>
              <a:t>Statistics on mental health, CVD and sleep disorders communicated in rationale sessions.</a:t>
            </a:r>
            <a:endParaRPr sz="1100" b="0" i="0" u="none" strike="noStrike" cap="none">
              <a:solidFill>
                <a:schemeClr val="dk1"/>
              </a:solidFill>
              <a:latin typeface="Calibri" panose="020F0502020204030204"/>
              <a:ea typeface="Calibri" panose="020F0502020204030204"/>
              <a:cs typeface="Calibri" panose="020F0502020204030204"/>
              <a:sym typeface="Calibri" panose="020F0502020204030204"/>
            </a:endParaRPr>
          </a:p>
        </p:txBody>
      </p:sp>
      <p:sp>
        <p:nvSpPr>
          <p:cNvPr id="449" name="Google Shape;449;p16"/>
          <p:cNvSpPr/>
          <p:nvPr/>
        </p:nvSpPr>
        <p:spPr>
          <a:xfrm>
            <a:off x="6144768" y="987552"/>
            <a:ext cx="2743200" cy="1508760"/>
          </a:xfrm>
          <a:prstGeom prst="rect">
            <a:avLst/>
          </a:prstGeom>
          <a:solidFill>
            <a:srgbClr val="127E96"/>
          </a:solidFill>
          <a:ln w="12700" cap="flat" cmpd="sng">
            <a:solidFill>
              <a:srgbClr val="127E96"/>
            </a:solidFill>
            <a:prstDash val="solid"/>
            <a:round/>
            <a:headEnd type="none" w="sm" len="sm"/>
            <a:tailEnd type="none" w="sm" len="sm"/>
          </a:ln>
          <a:effectLst>
            <a:outerShdw blurRad="101600" dist="38100" dir="8100000" algn="bl" rotWithShape="0">
              <a:srgbClr val="000000">
                <a:alpha val="18039"/>
              </a:srgbClr>
            </a:outerShdw>
          </a:effectLst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450" name="Google Shape;450;p16"/>
          <p:cNvSpPr/>
          <p:nvPr/>
        </p:nvSpPr>
        <p:spPr>
          <a:xfrm>
            <a:off x="6254496" y="1060704"/>
            <a:ext cx="2523744" cy="475488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Clr>
                <a:srgbClr val="00C9A7"/>
              </a:buClr>
              <a:buSzPts val="1300"/>
              <a:buFont typeface="Arial" panose="020B0604020202020204"/>
              <a:buNone/>
            </a:pPr>
            <a:r>
              <a:rPr lang="en-US" sz="1300" b="1" i="0" u="none" strike="noStrike" cap="none">
                <a:solidFill>
                  <a:srgbClr val="00C9A7"/>
                </a:solidFill>
                <a:latin typeface="Arial" panose="020B0604020202020204"/>
                <a:ea typeface="Arial" panose="020B0604020202020204"/>
                <a:cs typeface="Arial" panose="020B0604020202020204"/>
                <a:sym typeface="Arial" panose="020B0604020202020204"/>
              </a:rPr>
              <a:t>Perceived</a:t>
            </a:r>
            <a:endParaRPr sz="1300" b="0" i="0" u="none" strike="noStrike" cap="none">
              <a:solidFill>
                <a:schemeClr val="dk1"/>
              </a:solidFill>
              <a:latin typeface="Calibri" panose="020F0502020204030204"/>
              <a:ea typeface="Calibri" panose="020F0502020204030204"/>
              <a:cs typeface="Calibri" panose="020F0502020204030204"/>
              <a:sym typeface="Calibri" panose="020F0502020204030204"/>
            </a:endParaRPr>
          </a:p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Clr>
                <a:srgbClr val="00C9A7"/>
              </a:buClr>
              <a:buSzPts val="1300"/>
              <a:buFont typeface="Arial" panose="020B0604020202020204"/>
              <a:buNone/>
            </a:pPr>
            <a:r>
              <a:rPr lang="en-US" sz="1300" b="1" i="0" u="none" strike="noStrike" cap="none">
                <a:solidFill>
                  <a:srgbClr val="00C9A7"/>
                </a:solidFill>
                <a:latin typeface="Arial" panose="020B0604020202020204"/>
                <a:ea typeface="Arial" panose="020B0604020202020204"/>
                <a:cs typeface="Arial" panose="020B0604020202020204"/>
                <a:sym typeface="Arial" panose="020B0604020202020204"/>
              </a:rPr>
              <a:t>Benefits</a:t>
            </a:r>
            <a:endParaRPr sz="1300" b="0" i="0" u="none" strike="noStrike" cap="none">
              <a:solidFill>
                <a:schemeClr val="dk1"/>
              </a:solidFill>
              <a:latin typeface="Calibri" panose="020F0502020204030204"/>
              <a:ea typeface="Calibri" panose="020F0502020204030204"/>
              <a:cs typeface="Calibri" panose="020F0502020204030204"/>
              <a:sym typeface="Calibri" panose="020F0502020204030204"/>
            </a:endParaRPr>
          </a:p>
        </p:txBody>
      </p:sp>
      <p:sp>
        <p:nvSpPr>
          <p:cNvPr id="451" name="Google Shape;451;p16"/>
          <p:cNvSpPr/>
          <p:nvPr/>
        </p:nvSpPr>
        <p:spPr>
          <a:xfrm>
            <a:off x="6254496" y="1572768"/>
            <a:ext cx="2523744" cy="86868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Clr>
                <a:srgbClr val="D0E8F2"/>
              </a:buClr>
              <a:buSzPts val="1100"/>
              <a:buFont typeface="Arial" panose="020B0604020202020204"/>
              <a:buNone/>
            </a:pPr>
            <a:r>
              <a:rPr lang="en-US" sz="1100" b="0" i="0" u="none" strike="noStrike" cap="none">
                <a:solidFill>
                  <a:srgbClr val="D0E8F2"/>
                </a:solidFill>
                <a:latin typeface="Arial" panose="020B0604020202020204"/>
                <a:ea typeface="Arial" panose="020B0604020202020204"/>
                <a:cs typeface="Arial" panose="020B0604020202020204"/>
                <a:sym typeface="Arial" panose="020B0604020202020204"/>
              </a:rPr>
              <a:t>Testimonials and outcome data shared throughout the programme to reinforce value of change.</a:t>
            </a:r>
            <a:endParaRPr sz="1100" b="0" i="0" u="none" strike="noStrike" cap="none">
              <a:solidFill>
                <a:schemeClr val="dk1"/>
              </a:solidFill>
              <a:latin typeface="Calibri" panose="020F0502020204030204"/>
              <a:ea typeface="Calibri" panose="020F0502020204030204"/>
              <a:cs typeface="Calibri" panose="020F0502020204030204"/>
              <a:sym typeface="Calibri" panose="020F0502020204030204"/>
            </a:endParaRPr>
          </a:p>
        </p:txBody>
      </p:sp>
      <p:sp>
        <p:nvSpPr>
          <p:cNvPr id="452" name="Google Shape;452;p16"/>
          <p:cNvSpPr/>
          <p:nvPr/>
        </p:nvSpPr>
        <p:spPr>
          <a:xfrm>
            <a:off x="256032" y="2651760"/>
            <a:ext cx="2743200" cy="1508760"/>
          </a:xfrm>
          <a:prstGeom prst="rect">
            <a:avLst/>
          </a:prstGeom>
          <a:solidFill>
            <a:srgbClr val="00C9A7"/>
          </a:solidFill>
          <a:ln w="12700" cap="flat" cmpd="sng">
            <a:solidFill>
              <a:srgbClr val="00C9A7"/>
            </a:solidFill>
            <a:prstDash val="solid"/>
            <a:round/>
            <a:headEnd type="none" w="sm" len="sm"/>
            <a:tailEnd type="none" w="sm" len="sm"/>
          </a:ln>
          <a:effectLst>
            <a:outerShdw blurRad="101600" dist="38100" dir="8100000" algn="bl" rotWithShape="0">
              <a:srgbClr val="000000">
                <a:alpha val="18039"/>
              </a:srgbClr>
            </a:outerShdw>
          </a:effectLst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453" name="Google Shape;453;p16"/>
          <p:cNvSpPr/>
          <p:nvPr/>
        </p:nvSpPr>
        <p:spPr>
          <a:xfrm>
            <a:off x="365760" y="2724912"/>
            <a:ext cx="2523744" cy="475488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Clr>
                <a:srgbClr val="00C9A7"/>
              </a:buClr>
              <a:buSzPts val="1300"/>
              <a:buFont typeface="Arial" panose="020B0604020202020204"/>
              <a:buNone/>
            </a:pPr>
            <a:r>
              <a:rPr lang="en-US" sz="1300" b="1" i="0" u="none" strike="noStrike" cap="none">
                <a:solidFill>
                  <a:srgbClr val="00C9A7"/>
                </a:solidFill>
                <a:latin typeface="Arial" panose="020B0604020202020204"/>
                <a:ea typeface="Arial" panose="020B0604020202020204"/>
                <a:cs typeface="Arial" panose="020B0604020202020204"/>
                <a:sym typeface="Arial" panose="020B0604020202020204"/>
              </a:rPr>
              <a:t>Perceived</a:t>
            </a:r>
            <a:endParaRPr sz="1300" b="0" i="0" u="none" strike="noStrike" cap="none">
              <a:solidFill>
                <a:schemeClr val="dk1"/>
              </a:solidFill>
              <a:latin typeface="Calibri" panose="020F0502020204030204"/>
              <a:ea typeface="Calibri" panose="020F0502020204030204"/>
              <a:cs typeface="Calibri" panose="020F0502020204030204"/>
              <a:sym typeface="Calibri" panose="020F0502020204030204"/>
            </a:endParaRPr>
          </a:p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Clr>
                <a:srgbClr val="00C9A7"/>
              </a:buClr>
              <a:buSzPts val="1300"/>
              <a:buFont typeface="Arial" panose="020B0604020202020204"/>
              <a:buNone/>
            </a:pPr>
            <a:r>
              <a:rPr lang="en-US" sz="1300" b="1" i="0" u="none" strike="noStrike" cap="none">
                <a:solidFill>
                  <a:srgbClr val="00C9A7"/>
                </a:solidFill>
                <a:latin typeface="Arial" panose="020B0604020202020204"/>
                <a:ea typeface="Arial" panose="020B0604020202020204"/>
                <a:cs typeface="Arial" panose="020B0604020202020204"/>
                <a:sym typeface="Arial" panose="020B0604020202020204"/>
              </a:rPr>
              <a:t>Barriers</a:t>
            </a:r>
            <a:endParaRPr sz="1300" b="0" i="0" u="none" strike="noStrike" cap="none">
              <a:solidFill>
                <a:schemeClr val="dk1"/>
              </a:solidFill>
              <a:latin typeface="Calibri" panose="020F0502020204030204"/>
              <a:ea typeface="Calibri" panose="020F0502020204030204"/>
              <a:cs typeface="Calibri" panose="020F0502020204030204"/>
              <a:sym typeface="Calibri" panose="020F0502020204030204"/>
            </a:endParaRPr>
          </a:p>
        </p:txBody>
      </p:sp>
      <p:sp>
        <p:nvSpPr>
          <p:cNvPr id="454" name="Google Shape;454;p16"/>
          <p:cNvSpPr/>
          <p:nvPr/>
        </p:nvSpPr>
        <p:spPr>
          <a:xfrm>
            <a:off x="365760" y="3236976"/>
            <a:ext cx="2523744" cy="86868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Clr>
                <a:srgbClr val="D0E8F2"/>
              </a:buClr>
              <a:buSzPts val="1100"/>
              <a:buFont typeface="Arial" panose="020B0604020202020204"/>
              <a:buNone/>
            </a:pPr>
            <a:r>
              <a:rPr lang="en-US" sz="1100" b="0" i="0" u="none" strike="noStrike" cap="none">
                <a:solidFill>
                  <a:srgbClr val="D0E8F2"/>
                </a:solidFill>
                <a:latin typeface="Arial" panose="020B0604020202020204"/>
                <a:ea typeface="Arial" panose="020B0604020202020204"/>
                <a:cs typeface="Arial" panose="020B0604020202020204"/>
                <a:sym typeface="Arial" panose="020B0604020202020204"/>
              </a:rPr>
              <a:t>Employer partnerships and boundary-setting sessions address work demands and FOMO.</a:t>
            </a:r>
            <a:endParaRPr sz="1100" b="0" i="0" u="none" strike="noStrike" cap="none">
              <a:solidFill>
                <a:schemeClr val="dk1"/>
              </a:solidFill>
              <a:latin typeface="Calibri" panose="020F0502020204030204"/>
              <a:ea typeface="Calibri" panose="020F0502020204030204"/>
              <a:cs typeface="Calibri" panose="020F0502020204030204"/>
              <a:sym typeface="Calibri" panose="020F0502020204030204"/>
            </a:endParaRPr>
          </a:p>
        </p:txBody>
      </p:sp>
      <p:sp>
        <p:nvSpPr>
          <p:cNvPr id="455" name="Google Shape;455;p16"/>
          <p:cNvSpPr/>
          <p:nvPr/>
        </p:nvSpPr>
        <p:spPr>
          <a:xfrm>
            <a:off x="3200400" y="2651760"/>
            <a:ext cx="2743200" cy="1508760"/>
          </a:xfrm>
          <a:prstGeom prst="rect">
            <a:avLst/>
          </a:prstGeom>
          <a:solidFill>
            <a:srgbClr val="00A88D"/>
          </a:solidFill>
          <a:ln w="12700" cap="flat" cmpd="sng">
            <a:solidFill>
              <a:srgbClr val="00A88D"/>
            </a:solidFill>
            <a:prstDash val="solid"/>
            <a:round/>
            <a:headEnd type="none" w="sm" len="sm"/>
            <a:tailEnd type="none" w="sm" len="sm"/>
          </a:ln>
          <a:effectLst>
            <a:outerShdw blurRad="101600" dist="38100" dir="8100000" algn="bl" rotWithShape="0">
              <a:srgbClr val="000000">
                <a:alpha val="18039"/>
              </a:srgbClr>
            </a:outerShdw>
          </a:effectLst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456" name="Google Shape;456;p16"/>
          <p:cNvSpPr/>
          <p:nvPr/>
        </p:nvSpPr>
        <p:spPr>
          <a:xfrm>
            <a:off x="3310128" y="2724912"/>
            <a:ext cx="2523744" cy="475488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Clr>
                <a:srgbClr val="00C9A7"/>
              </a:buClr>
              <a:buSzPts val="1300"/>
              <a:buFont typeface="Arial" panose="020B0604020202020204"/>
              <a:buNone/>
            </a:pPr>
            <a:r>
              <a:rPr lang="en-US" sz="1300" b="1" i="0" u="none" strike="noStrike" cap="none">
                <a:solidFill>
                  <a:srgbClr val="00C9A7"/>
                </a:solidFill>
                <a:latin typeface="Arial" panose="020B0604020202020204"/>
                <a:ea typeface="Arial" panose="020B0604020202020204"/>
                <a:cs typeface="Arial" panose="020B0604020202020204"/>
                <a:sym typeface="Arial" panose="020B0604020202020204"/>
              </a:rPr>
              <a:t>Cues to</a:t>
            </a:r>
            <a:endParaRPr sz="1300" b="0" i="0" u="none" strike="noStrike" cap="none">
              <a:solidFill>
                <a:schemeClr val="dk1"/>
              </a:solidFill>
              <a:latin typeface="Calibri" panose="020F0502020204030204"/>
              <a:ea typeface="Calibri" panose="020F0502020204030204"/>
              <a:cs typeface="Calibri" panose="020F0502020204030204"/>
              <a:sym typeface="Calibri" panose="020F0502020204030204"/>
            </a:endParaRPr>
          </a:p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Clr>
                <a:srgbClr val="00C9A7"/>
              </a:buClr>
              <a:buSzPts val="1300"/>
              <a:buFont typeface="Arial" panose="020B0604020202020204"/>
              <a:buNone/>
            </a:pPr>
            <a:r>
              <a:rPr lang="en-US" sz="1300" b="1" i="0" u="none" strike="noStrike" cap="none">
                <a:solidFill>
                  <a:srgbClr val="00C9A7"/>
                </a:solidFill>
                <a:latin typeface="Arial" panose="020B0604020202020204"/>
                <a:ea typeface="Arial" panose="020B0604020202020204"/>
                <a:cs typeface="Arial" panose="020B0604020202020204"/>
                <a:sym typeface="Arial" panose="020B0604020202020204"/>
              </a:rPr>
              <a:t>Action</a:t>
            </a:r>
            <a:endParaRPr sz="1300" b="0" i="0" u="none" strike="noStrike" cap="none">
              <a:solidFill>
                <a:schemeClr val="dk1"/>
              </a:solidFill>
              <a:latin typeface="Calibri" panose="020F0502020204030204"/>
              <a:ea typeface="Calibri" panose="020F0502020204030204"/>
              <a:cs typeface="Calibri" panose="020F0502020204030204"/>
              <a:sym typeface="Calibri" panose="020F0502020204030204"/>
            </a:endParaRPr>
          </a:p>
        </p:txBody>
      </p:sp>
      <p:sp>
        <p:nvSpPr>
          <p:cNvPr id="457" name="Google Shape;457;p16"/>
          <p:cNvSpPr/>
          <p:nvPr/>
        </p:nvSpPr>
        <p:spPr>
          <a:xfrm>
            <a:off x="3310128" y="3236976"/>
            <a:ext cx="2523744" cy="86868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Clr>
                <a:srgbClr val="D0E8F2"/>
              </a:buClr>
              <a:buSzPts val="1100"/>
              <a:buFont typeface="Arial" panose="020B0604020202020204"/>
              <a:buNone/>
            </a:pPr>
            <a:r>
              <a:rPr lang="en-US" sz="1100" b="0" i="0" u="none" strike="noStrike" cap="none">
                <a:solidFill>
                  <a:srgbClr val="D0E8F2"/>
                </a:solidFill>
                <a:latin typeface="Arial" panose="020B0604020202020204"/>
                <a:ea typeface="Arial" panose="020B0604020202020204"/>
                <a:cs typeface="Arial" panose="020B0604020202020204"/>
                <a:sym typeface="Arial" panose="020B0604020202020204"/>
              </a:rPr>
              <a:t>Campaign posters, GP referrals, SMS reminders and peer nudges prompt readiness to act.</a:t>
            </a:r>
            <a:endParaRPr sz="1100" b="0" i="0" u="none" strike="noStrike" cap="none">
              <a:solidFill>
                <a:schemeClr val="dk1"/>
              </a:solidFill>
              <a:latin typeface="Calibri" panose="020F0502020204030204"/>
              <a:ea typeface="Calibri" panose="020F0502020204030204"/>
              <a:cs typeface="Calibri" panose="020F0502020204030204"/>
              <a:sym typeface="Calibri" panose="020F0502020204030204"/>
            </a:endParaRPr>
          </a:p>
        </p:txBody>
      </p:sp>
      <p:sp>
        <p:nvSpPr>
          <p:cNvPr id="458" name="Google Shape;458;p16"/>
          <p:cNvSpPr/>
          <p:nvPr/>
        </p:nvSpPr>
        <p:spPr>
          <a:xfrm>
            <a:off x="6144768" y="2651760"/>
            <a:ext cx="2743200" cy="1508760"/>
          </a:xfrm>
          <a:prstGeom prst="rect">
            <a:avLst/>
          </a:prstGeom>
          <a:solidFill>
            <a:srgbClr val="0B1F33"/>
          </a:solidFill>
          <a:ln w="12700" cap="flat" cmpd="sng">
            <a:solidFill>
              <a:srgbClr val="0B1F33"/>
            </a:solidFill>
            <a:prstDash val="solid"/>
            <a:round/>
            <a:headEnd type="none" w="sm" len="sm"/>
            <a:tailEnd type="none" w="sm" len="sm"/>
          </a:ln>
          <a:effectLst>
            <a:outerShdw blurRad="101600" dist="38100" dir="8100000" algn="bl" rotWithShape="0">
              <a:srgbClr val="000000">
                <a:alpha val="18039"/>
              </a:srgbClr>
            </a:outerShdw>
          </a:effectLst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459" name="Google Shape;459;p16"/>
          <p:cNvSpPr/>
          <p:nvPr/>
        </p:nvSpPr>
        <p:spPr>
          <a:xfrm>
            <a:off x="6254496" y="2724912"/>
            <a:ext cx="2523744" cy="475488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Clr>
                <a:srgbClr val="00C9A7"/>
              </a:buClr>
              <a:buSzPts val="1300"/>
              <a:buFont typeface="Arial" panose="020B0604020202020204"/>
              <a:buNone/>
            </a:pPr>
            <a:r>
              <a:rPr lang="en-US" sz="1300" b="1" i="0" u="none" strike="noStrike" cap="none">
                <a:solidFill>
                  <a:srgbClr val="00C9A7"/>
                </a:solidFill>
                <a:latin typeface="Arial" panose="020B0604020202020204"/>
                <a:ea typeface="Arial" panose="020B0604020202020204"/>
                <a:cs typeface="Arial" panose="020B0604020202020204"/>
                <a:sym typeface="Arial" panose="020B0604020202020204"/>
              </a:rPr>
              <a:t>Self-Efficacy</a:t>
            </a:r>
            <a:endParaRPr sz="1300" b="0" i="0" u="none" strike="noStrike" cap="none">
              <a:solidFill>
                <a:schemeClr val="dk1"/>
              </a:solidFill>
              <a:latin typeface="Calibri" panose="020F0502020204030204"/>
              <a:ea typeface="Calibri" panose="020F0502020204030204"/>
              <a:cs typeface="Calibri" panose="020F0502020204030204"/>
              <a:sym typeface="Calibri" panose="020F0502020204030204"/>
            </a:endParaRPr>
          </a:p>
        </p:txBody>
      </p:sp>
      <p:sp>
        <p:nvSpPr>
          <p:cNvPr id="460" name="Google Shape;460;p16"/>
          <p:cNvSpPr/>
          <p:nvPr/>
        </p:nvSpPr>
        <p:spPr>
          <a:xfrm>
            <a:off x="6254496" y="3236976"/>
            <a:ext cx="2523744" cy="86868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Clr>
                <a:srgbClr val="D0E8F2"/>
              </a:buClr>
              <a:buSzPts val="1100"/>
              <a:buFont typeface="Arial" panose="020B0604020202020204"/>
              <a:buNone/>
            </a:pPr>
            <a:r>
              <a:rPr lang="en-US" sz="1100" b="0" i="0" u="none" strike="noStrike" cap="none">
                <a:solidFill>
                  <a:srgbClr val="D0E8F2"/>
                </a:solidFill>
                <a:latin typeface="Arial" panose="020B0604020202020204"/>
                <a:ea typeface="Arial" panose="020B0604020202020204"/>
                <a:cs typeface="Arial" panose="020B0604020202020204"/>
                <a:sym typeface="Arial" panose="020B0604020202020204"/>
              </a:rPr>
              <a:t>Progressive weekly challenges and peer accountability buddy system build confidence.</a:t>
            </a:r>
            <a:endParaRPr sz="1100" b="0" i="0" u="none" strike="noStrike" cap="none">
              <a:solidFill>
                <a:schemeClr val="dk1"/>
              </a:solidFill>
              <a:latin typeface="Calibri" panose="020F0502020204030204"/>
              <a:ea typeface="Calibri" panose="020F0502020204030204"/>
              <a:cs typeface="Calibri" panose="020F0502020204030204"/>
              <a:sym typeface="Calibri" panose="020F0502020204030204"/>
            </a:endParaRPr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0F8FF"/>
        </a:solidFill>
        <a:effectLst/>
      </p:bgPr>
    </p:bg>
    <p:spTree>
      <p:nvGrpSpPr>
        <p:cNvPr id="1" name="Shape 46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66" name="Google Shape;466;p17"/>
          <p:cNvSpPr/>
          <p:nvPr/>
        </p:nvSpPr>
        <p:spPr>
          <a:xfrm>
            <a:off x="0" y="0"/>
            <a:ext cx="9144000" cy="640080"/>
          </a:xfrm>
          <a:prstGeom prst="rect">
            <a:avLst/>
          </a:prstGeom>
          <a:solidFill>
            <a:srgbClr val="0B1F33"/>
          </a:solidFill>
          <a:ln w="12700" cap="flat" cmpd="sng">
            <a:solidFill>
              <a:srgbClr val="0B1F33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467" name="Google Shape;467;p17"/>
          <p:cNvSpPr/>
          <p:nvPr/>
        </p:nvSpPr>
        <p:spPr>
          <a:xfrm>
            <a:off x="0" y="0"/>
            <a:ext cx="164592" cy="5143500"/>
          </a:xfrm>
          <a:prstGeom prst="rect">
            <a:avLst/>
          </a:prstGeom>
          <a:solidFill>
            <a:srgbClr val="00C9A7"/>
          </a:solidFill>
          <a:ln w="12700" cap="flat" cmpd="sng">
            <a:solidFill>
              <a:srgbClr val="00C9A7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468" name="Google Shape;468;p17"/>
          <p:cNvSpPr/>
          <p:nvPr/>
        </p:nvSpPr>
        <p:spPr>
          <a:xfrm>
            <a:off x="0" y="0"/>
            <a:ext cx="9144000" cy="54864"/>
          </a:xfrm>
          <a:prstGeom prst="rect">
            <a:avLst/>
          </a:prstGeom>
          <a:solidFill>
            <a:srgbClr val="00C9A7"/>
          </a:solidFill>
          <a:ln w="12700" cap="flat" cmpd="sng">
            <a:solidFill>
              <a:srgbClr val="00C9A7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469" name="Google Shape;469;p17"/>
          <p:cNvSpPr/>
          <p:nvPr/>
        </p:nvSpPr>
        <p:spPr>
          <a:xfrm>
            <a:off x="320040" y="0"/>
            <a:ext cx="8503920" cy="64008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ctr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2000"/>
              <a:buFont typeface="Arial" panose="020B0604020202020204"/>
              <a:buNone/>
            </a:pPr>
            <a:r>
              <a:rPr lang="en-US" sz="2000" b="1" i="0" u="none" strike="noStrike" cap="none">
                <a:solidFill>
                  <a:srgbClr val="FFFFFF"/>
                </a:solidFill>
                <a:latin typeface="Arial" panose="020B0604020202020204"/>
                <a:ea typeface="Arial" panose="020B0604020202020204"/>
                <a:cs typeface="Arial" panose="020B0604020202020204"/>
                <a:sym typeface="Arial" panose="020B0604020202020204"/>
              </a:rPr>
              <a:t>Task 3: Theory 2 — Theory of Planned Behaviour (TPB)</a:t>
            </a:r>
            <a:endParaRPr sz="2000" b="0" i="0" u="none" strike="noStrike" cap="none">
              <a:solidFill>
                <a:schemeClr val="dk1"/>
              </a:solidFill>
              <a:latin typeface="Calibri" panose="020F0502020204030204"/>
              <a:ea typeface="Calibri" panose="020F0502020204030204"/>
              <a:cs typeface="Calibri" panose="020F0502020204030204"/>
              <a:sym typeface="Calibri" panose="020F0502020204030204"/>
            </a:endParaRPr>
          </a:p>
        </p:txBody>
      </p:sp>
      <p:sp>
        <p:nvSpPr>
          <p:cNvPr id="470" name="Google Shape;470;p17"/>
          <p:cNvSpPr/>
          <p:nvPr/>
        </p:nvSpPr>
        <p:spPr>
          <a:xfrm>
            <a:off x="320040" y="621792"/>
            <a:ext cx="8503920" cy="292608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ctr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Clr>
                <a:srgbClr val="4FC3F7"/>
              </a:buClr>
              <a:buSzPts val="1100"/>
              <a:buFont typeface="Arial" panose="020B0604020202020204"/>
              <a:buNone/>
            </a:pPr>
            <a:r>
              <a:rPr lang="en-US" sz="1100" b="0" i="1" u="none" strike="noStrike" cap="none">
                <a:solidFill>
                  <a:srgbClr val="4FC3F7"/>
                </a:solidFill>
                <a:latin typeface="Arial" panose="020B0604020202020204"/>
                <a:ea typeface="Arial" panose="020B0604020202020204"/>
                <a:cs typeface="Arial" panose="020B0604020202020204"/>
                <a:sym typeface="Arial" panose="020B0604020202020204"/>
              </a:rPr>
              <a:t>Ajzen (1991) | Bosnjak, Ajzen &amp; Schmidt (2020)</a:t>
            </a:r>
            <a:endParaRPr sz="1100" b="0" i="0" u="none" strike="noStrike" cap="none">
              <a:solidFill>
                <a:schemeClr val="dk1"/>
              </a:solidFill>
              <a:latin typeface="Calibri" panose="020F0502020204030204"/>
              <a:ea typeface="Calibri" panose="020F0502020204030204"/>
              <a:cs typeface="Calibri" panose="020F0502020204030204"/>
              <a:sym typeface="Calibri" panose="020F0502020204030204"/>
            </a:endParaRPr>
          </a:p>
        </p:txBody>
      </p:sp>
      <p:sp>
        <p:nvSpPr>
          <p:cNvPr id="471" name="Google Shape;471;p17"/>
          <p:cNvSpPr/>
          <p:nvPr/>
        </p:nvSpPr>
        <p:spPr>
          <a:xfrm>
            <a:off x="0" y="4901184"/>
            <a:ext cx="9144000" cy="242316"/>
          </a:xfrm>
          <a:prstGeom prst="rect">
            <a:avLst/>
          </a:prstGeom>
          <a:solidFill>
            <a:srgbClr val="07111E"/>
          </a:solidFill>
          <a:ln w="12700" cap="flat" cmpd="sng">
            <a:solidFill>
              <a:srgbClr val="07111E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472" name="Google Shape;472;p17"/>
          <p:cNvSpPr/>
          <p:nvPr/>
        </p:nvSpPr>
        <p:spPr>
          <a:xfrm>
            <a:off x="274320" y="4901184"/>
            <a:ext cx="8595360" cy="242316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ctr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Clr>
                <a:srgbClr val="7AAFC4"/>
              </a:buClr>
              <a:buSzPts val="800"/>
              <a:buFont typeface="Arial" panose="020B0604020202020204"/>
              <a:buNone/>
            </a:pPr>
            <a:r>
              <a:rPr lang="en-US" sz="800" b="0" i="0" u="none" strike="noStrike" cap="none">
                <a:solidFill>
                  <a:srgbClr val="7AAFC4"/>
                </a:solidFill>
                <a:latin typeface="Arial" panose="020B0604020202020204"/>
                <a:ea typeface="Arial" panose="020B0604020202020204"/>
                <a:cs typeface="Arial" panose="020B0604020202020204"/>
                <a:sym typeface="Arial" panose="020B0604020202020204"/>
              </a:rPr>
              <a:t>LCHS7000 | Social Epidemiology and Public Health Development | Digital Detox Campaign</a:t>
            </a:r>
            <a:endParaRPr sz="800" b="0" i="0" u="none" strike="noStrike" cap="none">
              <a:solidFill>
                <a:schemeClr val="dk1"/>
              </a:solidFill>
              <a:latin typeface="Calibri" panose="020F0502020204030204"/>
              <a:ea typeface="Calibri" panose="020F0502020204030204"/>
              <a:cs typeface="Calibri" panose="020F0502020204030204"/>
              <a:sym typeface="Calibri" panose="020F0502020204030204"/>
            </a:endParaRPr>
          </a:p>
        </p:txBody>
      </p:sp>
      <p:sp>
        <p:nvSpPr>
          <p:cNvPr id="473" name="Google Shape;473;p17"/>
          <p:cNvSpPr/>
          <p:nvPr/>
        </p:nvSpPr>
        <p:spPr>
          <a:xfrm>
            <a:off x="347475" y="1051480"/>
            <a:ext cx="3474600" cy="25962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457200" marR="0" lvl="0" indent="-304800" algn="l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200"/>
              <a:buChar char="●"/>
            </a:pPr>
            <a:r>
              <a:rPr lang="en-US" sz="1200">
                <a:solidFill>
                  <a:schemeClr val="dk1"/>
                </a:solidFill>
              </a:rPr>
              <a:t>Psychoeducation shifts attitudes through personalised health risk evidence (Bosnjak, Ajzen and Schmidt, 2020).</a:t>
            </a:r>
            <a:endParaRPr sz="1200">
              <a:solidFill>
                <a:schemeClr val="dk1"/>
              </a:solidFill>
            </a:endParaRPr>
          </a:p>
          <a:p>
            <a:pPr marL="457200" marR="0" lvl="0" indent="-304800" algn="l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200"/>
              <a:buChar char="●"/>
            </a:pPr>
            <a:r>
              <a:rPr lang="en-US" sz="1200">
                <a:solidFill>
                  <a:schemeClr val="dk1"/>
                </a:solidFill>
              </a:rPr>
              <a:t>Employer partnerships and group culture normalise digital detox as a socially positive practice.</a:t>
            </a:r>
            <a:endParaRPr sz="1200">
              <a:solidFill>
                <a:schemeClr val="dk1"/>
              </a:solidFill>
            </a:endParaRPr>
          </a:p>
          <a:p>
            <a:pPr marL="457200" marR="0" lvl="0" indent="-304800" algn="l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200"/>
              <a:buChar char="●"/>
            </a:pPr>
            <a:r>
              <a:rPr lang="en-US" sz="1200">
                <a:solidFill>
                  <a:schemeClr val="dk1"/>
                </a:solidFill>
              </a:rPr>
              <a:t>Progressive skill-building sessions; goal-setting and app-based screen controls.</a:t>
            </a:r>
            <a:endParaRPr sz="1200">
              <a:solidFill>
                <a:schemeClr val="dk1"/>
              </a:solidFill>
            </a:endParaRPr>
          </a:p>
          <a:p>
            <a:pPr marL="457200" marR="0" lvl="0" indent="-304800" algn="l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200"/>
              <a:buChar char="●"/>
            </a:pPr>
            <a:r>
              <a:rPr lang="en-US" sz="1200">
                <a:solidFill>
                  <a:schemeClr val="dk1"/>
                </a:solidFill>
              </a:rPr>
              <a:t>All three components addressed = maximised likelihood of behaviour change.</a:t>
            </a:r>
            <a:endParaRPr sz="1200">
              <a:solidFill>
                <a:schemeClr val="dk1"/>
              </a:solidFill>
            </a:endParaRPr>
          </a:p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Clr>
                <a:srgbClr val="00C9A7"/>
              </a:buClr>
              <a:buSzPts val="1200"/>
              <a:buFont typeface="Arial" panose="020B0604020202020204"/>
              <a:buNone/>
            </a:pPr>
            <a:endParaRPr sz="1200" b="1">
              <a:solidFill>
                <a:schemeClr val="dk1"/>
              </a:solidFill>
            </a:endParaRPr>
          </a:p>
        </p:txBody>
      </p:sp>
      <p:cxnSp>
        <p:nvCxnSpPr>
          <p:cNvPr id="474" name="Google Shape;474;p17"/>
          <p:cNvCxnSpPr/>
          <p:nvPr/>
        </p:nvCxnSpPr>
        <p:spPr>
          <a:xfrm>
            <a:off x="3913632" y="2496312"/>
            <a:ext cx="731520" cy="0"/>
          </a:xfrm>
          <a:prstGeom prst="straightConnector1">
            <a:avLst/>
          </a:prstGeom>
          <a:noFill/>
          <a:ln w="38100" cap="flat" cmpd="sng">
            <a:solidFill>
              <a:srgbClr val="00C9A7"/>
            </a:solidFill>
            <a:prstDash val="solid"/>
            <a:round/>
            <a:headEnd type="none" w="sm" len="sm"/>
            <a:tailEnd type="none" w="sm" len="sm"/>
          </a:ln>
        </p:spPr>
      </p:cxnSp>
      <p:sp>
        <p:nvSpPr>
          <p:cNvPr id="475" name="Google Shape;475;p17"/>
          <p:cNvSpPr/>
          <p:nvPr/>
        </p:nvSpPr>
        <p:spPr>
          <a:xfrm>
            <a:off x="4663440" y="1883664"/>
            <a:ext cx="1828800" cy="1325880"/>
          </a:xfrm>
          <a:prstGeom prst="rect">
            <a:avLst/>
          </a:prstGeom>
          <a:solidFill>
            <a:srgbClr val="4FC3F7"/>
          </a:solidFill>
          <a:ln w="12700" cap="flat" cmpd="sng">
            <a:solidFill>
              <a:srgbClr val="4FC3F7"/>
            </a:solidFill>
            <a:prstDash val="solid"/>
            <a:round/>
            <a:headEnd type="none" w="sm" len="sm"/>
            <a:tailEnd type="none" w="sm" len="sm"/>
          </a:ln>
          <a:effectLst>
            <a:outerShdw blurRad="101600" dist="38100" dir="8100000" algn="bl" rotWithShape="0">
              <a:srgbClr val="000000">
                <a:alpha val="18039"/>
              </a:srgbClr>
            </a:outerShdw>
          </a:effectLst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476" name="Google Shape;476;p17"/>
          <p:cNvSpPr/>
          <p:nvPr/>
        </p:nvSpPr>
        <p:spPr>
          <a:xfrm>
            <a:off x="4663440" y="1883664"/>
            <a:ext cx="1828800" cy="132588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1400"/>
              <a:buFont typeface="Arial" panose="020B0604020202020204"/>
              <a:buNone/>
            </a:pPr>
            <a:r>
              <a:rPr lang="en-US" sz="1400" b="1" i="0" u="none" strike="noStrike" cap="none">
                <a:solidFill>
                  <a:srgbClr val="FFFFFF"/>
                </a:solidFill>
                <a:latin typeface="Arial" panose="020B0604020202020204"/>
                <a:ea typeface="Arial" panose="020B0604020202020204"/>
                <a:cs typeface="Arial" panose="020B0604020202020204"/>
                <a:sym typeface="Arial" panose="020B0604020202020204"/>
              </a:rPr>
              <a:t>INTENION</a:t>
            </a:r>
            <a:endParaRPr sz="1400" b="0" i="0" u="none" strike="noStrike" cap="none">
              <a:solidFill>
                <a:schemeClr val="dk1"/>
              </a:solidFill>
              <a:latin typeface="Calibri" panose="020F0502020204030204"/>
              <a:ea typeface="Calibri" panose="020F0502020204030204"/>
              <a:cs typeface="Calibri" panose="020F0502020204030204"/>
              <a:sym typeface="Calibri" panose="020F0502020204030204"/>
            </a:endParaRPr>
          </a:p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1400"/>
              <a:buFont typeface="Arial" panose="020B0604020202020204"/>
              <a:buNone/>
            </a:pPr>
            <a:r>
              <a:rPr lang="en-US" sz="1400" b="1" i="0" u="none" strike="noStrike" cap="none">
                <a:solidFill>
                  <a:srgbClr val="FFFFFF"/>
                </a:solidFill>
                <a:latin typeface="Arial" panose="020B0604020202020204"/>
                <a:ea typeface="Arial" panose="020B0604020202020204"/>
                <a:cs typeface="Arial" panose="020B0604020202020204"/>
                <a:sym typeface="Arial" panose="020B0604020202020204"/>
              </a:rPr>
              <a:t>TO CHANGE</a:t>
            </a:r>
            <a:endParaRPr sz="1400" b="0" i="0" u="none" strike="noStrike" cap="none">
              <a:solidFill>
                <a:schemeClr val="dk1"/>
              </a:solidFill>
              <a:latin typeface="Calibri" panose="020F0502020204030204"/>
              <a:ea typeface="Calibri" panose="020F0502020204030204"/>
              <a:cs typeface="Calibri" panose="020F0502020204030204"/>
              <a:sym typeface="Calibri" panose="020F0502020204030204"/>
            </a:endParaRPr>
          </a:p>
        </p:txBody>
      </p:sp>
      <p:cxnSp>
        <p:nvCxnSpPr>
          <p:cNvPr id="477" name="Google Shape;477;p17"/>
          <p:cNvCxnSpPr/>
          <p:nvPr/>
        </p:nvCxnSpPr>
        <p:spPr>
          <a:xfrm>
            <a:off x="6492240" y="2542032"/>
            <a:ext cx="640080" cy="0"/>
          </a:xfrm>
          <a:prstGeom prst="straightConnector1">
            <a:avLst/>
          </a:prstGeom>
          <a:noFill/>
          <a:ln w="38100" cap="flat" cmpd="sng">
            <a:solidFill>
              <a:srgbClr val="00C9A7"/>
            </a:solidFill>
            <a:prstDash val="solid"/>
            <a:round/>
            <a:headEnd type="none" w="sm" len="sm"/>
            <a:tailEnd type="none" w="sm" len="sm"/>
          </a:ln>
        </p:spPr>
      </p:cxnSp>
      <p:sp>
        <p:nvSpPr>
          <p:cNvPr id="478" name="Google Shape;478;p17"/>
          <p:cNvSpPr/>
          <p:nvPr/>
        </p:nvSpPr>
        <p:spPr>
          <a:xfrm>
            <a:off x="7150608" y="1737360"/>
            <a:ext cx="1737360" cy="1627632"/>
          </a:xfrm>
          <a:prstGeom prst="rect">
            <a:avLst/>
          </a:prstGeom>
          <a:solidFill>
            <a:srgbClr val="00C9A7"/>
          </a:solidFill>
          <a:ln w="12700" cap="flat" cmpd="sng">
            <a:solidFill>
              <a:srgbClr val="00C9A7"/>
            </a:solidFill>
            <a:prstDash val="solid"/>
            <a:round/>
            <a:headEnd type="none" w="sm" len="sm"/>
            <a:tailEnd type="none" w="sm" len="sm"/>
          </a:ln>
          <a:effectLst>
            <a:outerShdw blurRad="101600" dist="38100" dir="8100000" algn="bl" rotWithShape="0">
              <a:srgbClr val="000000">
                <a:alpha val="18039"/>
              </a:srgbClr>
            </a:outerShdw>
          </a:effectLst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479" name="Google Shape;479;p17"/>
          <p:cNvSpPr/>
          <p:nvPr/>
        </p:nvSpPr>
        <p:spPr>
          <a:xfrm>
            <a:off x="7150608" y="1737360"/>
            <a:ext cx="1737360" cy="1627632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Clr>
                <a:srgbClr val="0B1F33"/>
              </a:buClr>
              <a:buSzPts val="1300"/>
              <a:buFont typeface="Arial" panose="020B0604020202020204"/>
              <a:buNone/>
            </a:pPr>
            <a:r>
              <a:rPr lang="en-US" sz="1300" b="1" i="0" u="none" strike="noStrike" cap="none">
                <a:solidFill>
                  <a:srgbClr val="0B1F33"/>
                </a:solidFill>
                <a:latin typeface="Arial" panose="020B0604020202020204"/>
                <a:ea typeface="Arial" panose="020B0604020202020204"/>
                <a:cs typeface="Arial" panose="020B0604020202020204"/>
                <a:sym typeface="Arial" panose="020B0604020202020204"/>
              </a:rPr>
              <a:t>REDUCED</a:t>
            </a:r>
            <a:endParaRPr sz="1300" b="0" i="0" u="none" strike="noStrike" cap="none">
              <a:solidFill>
                <a:schemeClr val="dk1"/>
              </a:solidFill>
              <a:latin typeface="Calibri" panose="020F0502020204030204"/>
              <a:ea typeface="Calibri" panose="020F0502020204030204"/>
              <a:cs typeface="Calibri" panose="020F0502020204030204"/>
              <a:sym typeface="Calibri" panose="020F0502020204030204"/>
            </a:endParaRPr>
          </a:p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Clr>
                <a:srgbClr val="0B1F33"/>
              </a:buClr>
              <a:buSzPts val="1300"/>
              <a:buFont typeface="Arial" panose="020B0604020202020204"/>
              <a:buNone/>
            </a:pPr>
            <a:r>
              <a:rPr lang="en-US" sz="1300" b="1" i="0" u="none" strike="noStrike" cap="none">
                <a:solidFill>
                  <a:srgbClr val="0B1F33"/>
                </a:solidFill>
                <a:latin typeface="Arial" panose="020B0604020202020204"/>
                <a:ea typeface="Arial" panose="020B0604020202020204"/>
                <a:cs typeface="Arial" panose="020B0604020202020204"/>
                <a:sym typeface="Arial" panose="020B0604020202020204"/>
              </a:rPr>
              <a:t>SCREEN</a:t>
            </a:r>
            <a:endParaRPr sz="1300" b="0" i="0" u="none" strike="noStrike" cap="none">
              <a:solidFill>
                <a:schemeClr val="dk1"/>
              </a:solidFill>
              <a:latin typeface="Calibri" panose="020F0502020204030204"/>
              <a:ea typeface="Calibri" panose="020F0502020204030204"/>
              <a:cs typeface="Calibri" panose="020F0502020204030204"/>
              <a:sym typeface="Calibri" panose="020F0502020204030204"/>
            </a:endParaRPr>
          </a:p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Clr>
                <a:srgbClr val="0B1F33"/>
              </a:buClr>
              <a:buSzPts val="1300"/>
              <a:buFont typeface="Arial" panose="020B0604020202020204"/>
              <a:buNone/>
            </a:pPr>
            <a:r>
              <a:rPr lang="en-US" sz="1300" b="1" i="0" u="none" strike="noStrike" cap="none">
                <a:solidFill>
                  <a:srgbClr val="0B1F33"/>
                </a:solidFill>
                <a:latin typeface="Arial" panose="020B0604020202020204"/>
                <a:ea typeface="Arial" panose="020B0604020202020204"/>
                <a:cs typeface="Arial" panose="020B0604020202020204"/>
                <a:sym typeface="Arial" panose="020B0604020202020204"/>
              </a:rPr>
              <a:t>TIME ✅</a:t>
            </a:r>
            <a:endParaRPr sz="1300" b="0" i="0" u="none" strike="noStrike" cap="none">
              <a:solidFill>
                <a:schemeClr val="dk1"/>
              </a:solidFill>
              <a:latin typeface="Calibri" panose="020F0502020204030204"/>
              <a:ea typeface="Calibri" panose="020F0502020204030204"/>
              <a:cs typeface="Calibri" panose="020F0502020204030204"/>
              <a:sym typeface="Calibri" panose="020F0502020204030204"/>
            </a:endParaRPr>
          </a:p>
        </p:txBody>
      </p:sp>
      <p:sp>
        <p:nvSpPr>
          <p:cNvPr id="480" name="Google Shape;480;p17"/>
          <p:cNvSpPr/>
          <p:nvPr/>
        </p:nvSpPr>
        <p:spPr>
          <a:xfrm>
            <a:off x="256032" y="4617720"/>
            <a:ext cx="8631936" cy="27432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Clr>
                <a:srgbClr val="0A7EA4"/>
              </a:buClr>
              <a:buSzPts val="1150"/>
              <a:buFont typeface="Arial" panose="020B0604020202020204"/>
              <a:buNone/>
            </a:pPr>
            <a:r>
              <a:rPr lang="en-US" sz="1150" b="1" i="1" u="none" strike="noStrike" cap="none">
                <a:solidFill>
                  <a:srgbClr val="0A7EA4"/>
                </a:solidFill>
                <a:latin typeface="Arial" panose="020B0604020202020204"/>
                <a:ea typeface="Arial" panose="020B0604020202020204"/>
                <a:cs typeface="Arial" panose="020B0604020202020204"/>
                <a:sym typeface="Arial" panose="020B0604020202020204"/>
              </a:rPr>
              <a:t>When Attitude + Norm + Control are all positive → strong Intention → successful Behaviour Change</a:t>
            </a:r>
            <a:endParaRPr sz="1150" b="0" i="0" u="none" strike="noStrike" cap="none">
              <a:solidFill>
                <a:schemeClr val="dk1"/>
              </a:solidFill>
              <a:latin typeface="Calibri" panose="020F0502020204030204"/>
              <a:ea typeface="Calibri" panose="020F0502020204030204"/>
              <a:cs typeface="Calibri" panose="020F0502020204030204"/>
              <a:sym typeface="Calibri" panose="020F0502020204030204"/>
            </a:endParaRPr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0F8FF"/>
        </a:solidFill>
        <a:effectLst/>
      </p:bgPr>
    </p:bg>
    <p:spTree>
      <p:nvGrpSpPr>
        <p:cNvPr id="1" name="Shape 48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86" name="Google Shape;486;p18"/>
          <p:cNvSpPr/>
          <p:nvPr/>
        </p:nvSpPr>
        <p:spPr>
          <a:xfrm>
            <a:off x="0" y="0"/>
            <a:ext cx="9144000" cy="640080"/>
          </a:xfrm>
          <a:prstGeom prst="rect">
            <a:avLst/>
          </a:prstGeom>
          <a:solidFill>
            <a:srgbClr val="0B1F33"/>
          </a:solidFill>
          <a:ln w="12700" cap="flat" cmpd="sng">
            <a:solidFill>
              <a:srgbClr val="0B1F33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487" name="Google Shape;487;p18"/>
          <p:cNvSpPr/>
          <p:nvPr/>
        </p:nvSpPr>
        <p:spPr>
          <a:xfrm>
            <a:off x="0" y="0"/>
            <a:ext cx="164592" cy="5143500"/>
          </a:xfrm>
          <a:prstGeom prst="rect">
            <a:avLst/>
          </a:prstGeom>
          <a:solidFill>
            <a:srgbClr val="00C9A7"/>
          </a:solidFill>
          <a:ln w="12700" cap="flat" cmpd="sng">
            <a:solidFill>
              <a:srgbClr val="00C9A7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488" name="Google Shape;488;p18"/>
          <p:cNvSpPr/>
          <p:nvPr/>
        </p:nvSpPr>
        <p:spPr>
          <a:xfrm>
            <a:off x="0" y="0"/>
            <a:ext cx="9144000" cy="54864"/>
          </a:xfrm>
          <a:prstGeom prst="rect">
            <a:avLst/>
          </a:prstGeom>
          <a:solidFill>
            <a:srgbClr val="00C9A7"/>
          </a:solidFill>
          <a:ln w="12700" cap="flat" cmpd="sng">
            <a:solidFill>
              <a:srgbClr val="00C9A7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489" name="Google Shape;489;p18"/>
          <p:cNvSpPr/>
          <p:nvPr/>
        </p:nvSpPr>
        <p:spPr>
          <a:xfrm>
            <a:off x="320040" y="0"/>
            <a:ext cx="8503920" cy="64008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ctr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2000"/>
              <a:buFont typeface="Arial" panose="020B0604020202020204"/>
              <a:buNone/>
            </a:pPr>
            <a:r>
              <a:rPr lang="en-US" sz="2000" b="1" i="0" u="none" strike="noStrike" cap="none">
                <a:solidFill>
                  <a:srgbClr val="FFFFFF"/>
                </a:solidFill>
                <a:latin typeface="Arial" panose="020B0604020202020204"/>
                <a:ea typeface="Arial" panose="020B0604020202020204"/>
                <a:cs typeface="Arial" panose="020B0604020202020204"/>
                <a:sym typeface="Arial" panose="020B0604020202020204"/>
              </a:rPr>
              <a:t>Task 3: Theory 3 — Transtheoretical Model (Stages of Change)</a:t>
            </a:r>
            <a:endParaRPr sz="2000" b="0" i="0" u="none" strike="noStrike" cap="none">
              <a:solidFill>
                <a:schemeClr val="dk1"/>
              </a:solidFill>
              <a:latin typeface="Calibri" panose="020F0502020204030204"/>
              <a:ea typeface="Calibri" panose="020F0502020204030204"/>
              <a:cs typeface="Calibri" panose="020F0502020204030204"/>
              <a:sym typeface="Calibri" panose="020F0502020204030204"/>
            </a:endParaRPr>
          </a:p>
        </p:txBody>
      </p:sp>
      <p:sp>
        <p:nvSpPr>
          <p:cNvPr id="490" name="Google Shape;490;p18"/>
          <p:cNvSpPr/>
          <p:nvPr/>
        </p:nvSpPr>
        <p:spPr>
          <a:xfrm>
            <a:off x="320040" y="621792"/>
            <a:ext cx="8503920" cy="292608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ctr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Clr>
                <a:srgbClr val="4FC3F7"/>
              </a:buClr>
              <a:buSzPts val="1100"/>
              <a:buFont typeface="Arial" panose="020B0604020202020204"/>
              <a:buNone/>
            </a:pPr>
            <a:r>
              <a:rPr lang="en-US" sz="1100" b="0" i="1" u="none" strike="noStrike" cap="none">
                <a:solidFill>
                  <a:srgbClr val="4FC3F7"/>
                </a:solidFill>
                <a:latin typeface="Arial" panose="020B0604020202020204"/>
                <a:ea typeface="Arial" panose="020B0604020202020204"/>
                <a:cs typeface="Arial" panose="020B0604020202020204"/>
                <a:sym typeface="Arial" panose="020B0604020202020204"/>
              </a:rPr>
              <a:t>Prochaska &amp; DiClemente (1983) | Raihan and Cogburn (2023)</a:t>
            </a:r>
            <a:endParaRPr sz="1100" b="0" i="0" u="none" strike="noStrike" cap="none">
              <a:solidFill>
                <a:schemeClr val="dk1"/>
              </a:solidFill>
              <a:latin typeface="Calibri" panose="020F0502020204030204"/>
              <a:ea typeface="Calibri" panose="020F0502020204030204"/>
              <a:cs typeface="Calibri" panose="020F0502020204030204"/>
              <a:sym typeface="Calibri" panose="020F0502020204030204"/>
            </a:endParaRPr>
          </a:p>
        </p:txBody>
      </p:sp>
      <p:sp>
        <p:nvSpPr>
          <p:cNvPr id="491" name="Google Shape;491;p18"/>
          <p:cNvSpPr/>
          <p:nvPr/>
        </p:nvSpPr>
        <p:spPr>
          <a:xfrm>
            <a:off x="0" y="4901184"/>
            <a:ext cx="9144000" cy="242316"/>
          </a:xfrm>
          <a:prstGeom prst="rect">
            <a:avLst/>
          </a:prstGeom>
          <a:solidFill>
            <a:srgbClr val="07111E"/>
          </a:solidFill>
          <a:ln w="12700" cap="flat" cmpd="sng">
            <a:solidFill>
              <a:srgbClr val="07111E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492" name="Google Shape;492;p18"/>
          <p:cNvSpPr/>
          <p:nvPr/>
        </p:nvSpPr>
        <p:spPr>
          <a:xfrm>
            <a:off x="274320" y="4901184"/>
            <a:ext cx="8595360" cy="242316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ctr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Clr>
                <a:srgbClr val="7AAFC4"/>
              </a:buClr>
              <a:buSzPts val="800"/>
              <a:buFont typeface="Arial" panose="020B0604020202020204"/>
              <a:buNone/>
            </a:pPr>
            <a:r>
              <a:rPr lang="en-US" sz="800" b="0" i="0" u="none" strike="noStrike" cap="none">
                <a:solidFill>
                  <a:srgbClr val="7AAFC4"/>
                </a:solidFill>
                <a:latin typeface="Arial" panose="020B0604020202020204"/>
                <a:ea typeface="Arial" panose="020B0604020202020204"/>
                <a:cs typeface="Arial" panose="020B0604020202020204"/>
                <a:sym typeface="Arial" panose="020B0604020202020204"/>
              </a:rPr>
              <a:t>LCHS7000 | Social Epidemiology and Public Health Development | Digital Detox Campaign</a:t>
            </a:r>
            <a:endParaRPr sz="800" b="0" i="0" u="none" strike="noStrike" cap="none">
              <a:solidFill>
                <a:schemeClr val="dk1"/>
              </a:solidFill>
              <a:latin typeface="Calibri" panose="020F0502020204030204"/>
              <a:ea typeface="Calibri" panose="020F0502020204030204"/>
              <a:cs typeface="Calibri" panose="020F0502020204030204"/>
              <a:sym typeface="Calibri" panose="020F0502020204030204"/>
            </a:endParaRPr>
          </a:p>
        </p:txBody>
      </p:sp>
      <p:sp>
        <p:nvSpPr>
          <p:cNvPr id="493" name="Google Shape;493;p18"/>
          <p:cNvSpPr/>
          <p:nvPr/>
        </p:nvSpPr>
        <p:spPr>
          <a:xfrm>
            <a:off x="256032" y="987552"/>
            <a:ext cx="1572768" cy="512064"/>
          </a:xfrm>
          <a:prstGeom prst="rect">
            <a:avLst/>
          </a:prstGeom>
          <a:solidFill>
            <a:srgbClr val="7AAFC4"/>
          </a:solidFill>
          <a:ln w="12700" cap="flat" cmpd="sng">
            <a:solidFill>
              <a:srgbClr val="7AAFC4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494" name="Google Shape;494;p18"/>
          <p:cNvSpPr/>
          <p:nvPr/>
        </p:nvSpPr>
        <p:spPr>
          <a:xfrm>
            <a:off x="256032" y="987552"/>
            <a:ext cx="1572768" cy="512064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1100"/>
              <a:buFont typeface="Arial" panose="020B0604020202020204"/>
              <a:buNone/>
            </a:pPr>
            <a:r>
              <a:rPr lang="en-US" sz="1100" b="1" i="0" u="none" strike="noStrike" cap="none">
                <a:solidFill>
                  <a:srgbClr val="FFFFFF"/>
                </a:solidFill>
                <a:latin typeface="Arial" panose="020B0604020202020204"/>
                <a:ea typeface="Arial" panose="020B0604020202020204"/>
                <a:cs typeface="Arial" panose="020B0604020202020204"/>
                <a:sym typeface="Arial" panose="020B0604020202020204"/>
              </a:rPr>
              <a:t>Pre-</a:t>
            </a:r>
            <a:endParaRPr sz="1100" b="0" i="0" u="none" strike="noStrike" cap="none">
              <a:solidFill>
                <a:schemeClr val="dk1"/>
              </a:solidFill>
              <a:latin typeface="Calibri" panose="020F0502020204030204"/>
              <a:ea typeface="Calibri" panose="020F0502020204030204"/>
              <a:cs typeface="Calibri" panose="020F0502020204030204"/>
              <a:sym typeface="Calibri" panose="020F0502020204030204"/>
            </a:endParaRPr>
          </a:p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1100"/>
              <a:buFont typeface="Arial" panose="020B0604020202020204"/>
              <a:buNone/>
            </a:pPr>
            <a:r>
              <a:rPr lang="en-US" sz="1100" b="1" i="0" u="none" strike="noStrike" cap="none">
                <a:solidFill>
                  <a:srgbClr val="FFFFFF"/>
                </a:solidFill>
                <a:latin typeface="Arial" panose="020B0604020202020204"/>
                <a:ea typeface="Arial" panose="020B0604020202020204"/>
                <a:cs typeface="Arial" panose="020B0604020202020204"/>
                <a:sym typeface="Arial" panose="020B0604020202020204"/>
              </a:rPr>
              <a:t>Contemplation</a:t>
            </a:r>
            <a:endParaRPr sz="1100" b="0" i="0" u="none" strike="noStrike" cap="none">
              <a:solidFill>
                <a:schemeClr val="dk1"/>
              </a:solidFill>
              <a:latin typeface="Calibri" panose="020F0502020204030204"/>
              <a:ea typeface="Calibri" panose="020F0502020204030204"/>
              <a:cs typeface="Calibri" panose="020F0502020204030204"/>
              <a:sym typeface="Calibri" panose="020F0502020204030204"/>
            </a:endParaRPr>
          </a:p>
        </p:txBody>
      </p:sp>
      <p:sp>
        <p:nvSpPr>
          <p:cNvPr id="495" name="Google Shape;495;p18"/>
          <p:cNvSpPr/>
          <p:nvPr/>
        </p:nvSpPr>
        <p:spPr>
          <a:xfrm>
            <a:off x="256032" y="1591056"/>
            <a:ext cx="1572768" cy="2907792"/>
          </a:xfrm>
          <a:prstGeom prst="rect">
            <a:avLst/>
          </a:prstGeom>
          <a:solidFill>
            <a:srgbClr val="EAF5FB"/>
          </a:solidFill>
          <a:ln w="12700" cap="flat" cmpd="sng">
            <a:solidFill>
              <a:srgbClr val="D0E8F2"/>
            </a:solidFill>
            <a:prstDash val="solid"/>
            <a:round/>
            <a:headEnd type="none" w="sm" len="sm"/>
            <a:tailEnd type="none" w="sm" len="sm"/>
          </a:ln>
          <a:effectLst>
            <a:outerShdw blurRad="101600" dist="38100" dir="8100000" algn="bl" rotWithShape="0">
              <a:srgbClr val="000000">
                <a:alpha val="18039"/>
              </a:srgbClr>
            </a:outerShdw>
          </a:effectLst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496" name="Google Shape;496;p18"/>
          <p:cNvSpPr/>
          <p:nvPr/>
        </p:nvSpPr>
        <p:spPr>
          <a:xfrm>
            <a:off x="256032" y="1591056"/>
            <a:ext cx="1572768" cy="164592"/>
          </a:xfrm>
          <a:prstGeom prst="rect">
            <a:avLst/>
          </a:prstGeom>
          <a:solidFill>
            <a:srgbClr val="7AAFC4"/>
          </a:solidFill>
          <a:ln w="12700" cap="flat" cmpd="sng">
            <a:solidFill>
              <a:srgbClr val="7AAFC4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497" name="Google Shape;497;p18"/>
          <p:cNvSpPr/>
          <p:nvPr/>
        </p:nvSpPr>
        <p:spPr>
          <a:xfrm>
            <a:off x="329184" y="1792224"/>
            <a:ext cx="1426464" cy="2633472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Clr>
                <a:srgbClr val="0B1F33"/>
              </a:buClr>
              <a:buSzPts val="1100"/>
              <a:buFont typeface="Arial" panose="020B0604020202020204"/>
              <a:buNone/>
            </a:pPr>
            <a:r>
              <a:rPr lang="en-US" sz="1100" b="0" i="0" u="none" strike="noStrike" cap="none">
                <a:solidFill>
                  <a:srgbClr val="0B1F33"/>
                </a:solidFill>
                <a:latin typeface="Arial" panose="020B0604020202020204"/>
                <a:ea typeface="Arial" panose="020B0604020202020204"/>
                <a:cs typeface="Arial" panose="020B0604020202020204"/>
                <a:sym typeface="Arial" panose="020B0604020202020204"/>
              </a:rPr>
              <a:t>Campaign posters and GP screening raise initial awareness of digital overuse.</a:t>
            </a:r>
            <a:endParaRPr sz="1100" b="0" i="0" u="none" strike="noStrike" cap="none">
              <a:solidFill>
                <a:schemeClr val="dk1"/>
              </a:solidFill>
              <a:latin typeface="Calibri" panose="020F0502020204030204"/>
              <a:ea typeface="Calibri" panose="020F0502020204030204"/>
              <a:cs typeface="Calibri" panose="020F0502020204030204"/>
              <a:sym typeface="Calibri" panose="020F0502020204030204"/>
            </a:endParaRPr>
          </a:p>
        </p:txBody>
      </p:sp>
      <p:cxnSp>
        <p:nvCxnSpPr>
          <p:cNvPr id="498" name="Google Shape;498;p18"/>
          <p:cNvCxnSpPr/>
          <p:nvPr/>
        </p:nvCxnSpPr>
        <p:spPr>
          <a:xfrm>
            <a:off x="1828800" y="1243584"/>
            <a:ext cx="164592" cy="0"/>
          </a:xfrm>
          <a:prstGeom prst="straightConnector1">
            <a:avLst/>
          </a:prstGeom>
          <a:noFill/>
          <a:ln w="31750" cap="flat" cmpd="sng">
            <a:solidFill>
              <a:srgbClr val="00C9A7"/>
            </a:solidFill>
            <a:prstDash val="solid"/>
            <a:round/>
            <a:headEnd type="none" w="sm" len="sm"/>
            <a:tailEnd type="none" w="sm" len="sm"/>
          </a:ln>
        </p:spPr>
      </p:cxnSp>
      <p:sp>
        <p:nvSpPr>
          <p:cNvPr id="499" name="Google Shape;499;p18"/>
          <p:cNvSpPr/>
          <p:nvPr/>
        </p:nvSpPr>
        <p:spPr>
          <a:xfrm>
            <a:off x="1993392" y="987552"/>
            <a:ext cx="1572768" cy="512064"/>
          </a:xfrm>
          <a:prstGeom prst="rect">
            <a:avLst/>
          </a:prstGeom>
          <a:solidFill>
            <a:srgbClr val="4FC3F7"/>
          </a:solidFill>
          <a:ln w="12700" cap="flat" cmpd="sng">
            <a:solidFill>
              <a:srgbClr val="4FC3F7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500" name="Google Shape;500;p18"/>
          <p:cNvSpPr/>
          <p:nvPr/>
        </p:nvSpPr>
        <p:spPr>
          <a:xfrm>
            <a:off x="1993392" y="987552"/>
            <a:ext cx="1572768" cy="512064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1100"/>
              <a:buFont typeface="Arial" panose="020B0604020202020204"/>
              <a:buNone/>
            </a:pPr>
            <a:r>
              <a:rPr lang="en-US" sz="1100" b="1" i="0" u="none" strike="noStrike" cap="none">
                <a:solidFill>
                  <a:srgbClr val="FFFFFF"/>
                </a:solidFill>
                <a:latin typeface="Arial" panose="020B0604020202020204"/>
                <a:ea typeface="Arial" panose="020B0604020202020204"/>
                <a:cs typeface="Arial" panose="020B0604020202020204"/>
                <a:sym typeface="Arial" panose="020B0604020202020204"/>
              </a:rPr>
              <a:t>Contemplation</a:t>
            </a:r>
            <a:endParaRPr sz="1100" b="0" i="0" u="none" strike="noStrike" cap="none">
              <a:solidFill>
                <a:schemeClr val="dk1"/>
              </a:solidFill>
              <a:latin typeface="Calibri" panose="020F0502020204030204"/>
              <a:ea typeface="Calibri" panose="020F0502020204030204"/>
              <a:cs typeface="Calibri" panose="020F0502020204030204"/>
              <a:sym typeface="Calibri" panose="020F0502020204030204"/>
            </a:endParaRPr>
          </a:p>
        </p:txBody>
      </p:sp>
      <p:sp>
        <p:nvSpPr>
          <p:cNvPr id="501" name="Google Shape;501;p18"/>
          <p:cNvSpPr/>
          <p:nvPr/>
        </p:nvSpPr>
        <p:spPr>
          <a:xfrm>
            <a:off x="1993392" y="1591056"/>
            <a:ext cx="1572768" cy="2907792"/>
          </a:xfrm>
          <a:prstGeom prst="rect">
            <a:avLst/>
          </a:prstGeom>
          <a:solidFill>
            <a:srgbClr val="EAF5FB"/>
          </a:solidFill>
          <a:ln w="12700" cap="flat" cmpd="sng">
            <a:solidFill>
              <a:srgbClr val="D0E8F2"/>
            </a:solidFill>
            <a:prstDash val="solid"/>
            <a:round/>
            <a:headEnd type="none" w="sm" len="sm"/>
            <a:tailEnd type="none" w="sm" len="sm"/>
          </a:ln>
          <a:effectLst>
            <a:outerShdw blurRad="101600" dist="38100" dir="8100000" algn="bl" rotWithShape="0">
              <a:srgbClr val="000000">
                <a:alpha val="18039"/>
              </a:srgbClr>
            </a:outerShdw>
          </a:effectLst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502" name="Google Shape;502;p18"/>
          <p:cNvSpPr/>
          <p:nvPr/>
        </p:nvSpPr>
        <p:spPr>
          <a:xfrm>
            <a:off x="1993392" y="1591056"/>
            <a:ext cx="1572768" cy="164592"/>
          </a:xfrm>
          <a:prstGeom prst="rect">
            <a:avLst/>
          </a:prstGeom>
          <a:solidFill>
            <a:srgbClr val="4FC3F7"/>
          </a:solidFill>
          <a:ln w="12700" cap="flat" cmpd="sng">
            <a:solidFill>
              <a:srgbClr val="4FC3F7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503" name="Google Shape;503;p18"/>
          <p:cNvSpPr/>
          <p:nvPr/>
        </p:nvSpPr>
        <p:spPr>
          <a:xfrm>
            <a:off x="2066544" y="1792224"/>
            <a:ext cx="1426464" cy="2633472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Clr>
                <a:srgbClr val="0B1F33"/>
              </a:buClr>
              <a:buSzPts val="1100"/>
              <a:buFont typeface="Arial" panose="020B0604020202020204"/>
              <a:buNone/>
            </a:pPr>
            <a:r>
              <a:rPr lang="en-US" sz="1100" b="0" i="0" u="none" strike="noStrike" cap="none">
                <a:solidFill>
                  <a:srgbClr val="0B1F33"/>
                </a:solidFill>
                <a:latin typeface="Arial" panose="020B0604020202020204"/>
                <a:ea typeface="Arial" panose="020B0604020202020204"/>
                <a:cs typeface="Arial" panose="020B0604020202020204"/>
                <a:sym typeface="Arial" panose="020B0604020202020204"/>
              </a:rPr>
              <a:t>Motivational interviewing addresses pros and cons of change (Raihan &amp; Cogburn, 2023).</a:t>
            </a:r>
            <a:endParaRPr sz="1100" b="0" i="0" u="none" strike="noStrike" cap="none">
              <a:solidFill>
                <a:schemeClr val="dk1"/>
              </a:solidFill>
              <a:latin typeface="Calibri" panose="020F0502020204030204"/>
              <a:ea typeface="Calibri" panose="020F0502020204030204"/>
              <a:cs typeface="Calibri" panose="020F0502020204030204"/>
              <a:sym typeface="Calibri" panose="020F0502020204030204"/>
            </a:endParaRPr>
          </a:p>
        </p:txBody>
      </p:sp>
      <p:cxnSp>
        <p:nvCxnSpPr>
          <p:cNvPr id="504" name="Google Shape;504;p18"/>
          <p:cNvCxnSpPr/>
          <p:nvPr/>
        </p:nvCxnSpPr>
        <p:spPr>
          <a:xfrm>
            <a:off x="3566160" y="1243584"/>
            <a:ext cx="164592" cy="0"/>
          </a:xfrm>
          <a:prstGeom prst="straightConnector1">
            <a:avLst/>
          </a:prstGeom>
          <a:noFill/>
          <a:ln w="31750" cap="flat" cmpd="sng">
            <a:solidFill>
              <a:srgbClr val="00C9A7"/>
            </a:solidFill>
            <a:prstDash val="solid"/>
            <a:round/>
            <a:headEnd type="none" w="sm" len="sm"/>
            <a:tailEnd type="none" w="sm" len="sm"/>
          </a:ln>
        </p:spPr>
      </p:cxnSp>
      <p:sp>
        <p:nvSpPr>
          <p:cNvPr id="505" name="Google Shape;505;p18"/>
          <p:cNvSpPr/>
          <p:nvPr/>
        </p:nvSpPr>
        <p:spPr>
          <a:xfrm>
            <a:off x="3730752" y="987552"/>
            <a:ext cx="1572768" cy="512064"/>
          </a:xfrm>
          <a:prstGeom prst="rect">
            <a:avLst/>
          </a:prstGeom>
          <a:solidFill>
            <a:srgbClr val="0A7EA4"/>
          </a:solidFill>
          <a:ln w="12700" cap="flat" cmpd="sng">
            <a:solidFill>
              <a:srgbClr val="0A7EA4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506" name="Google Shape;506;p18"/>
          <p:cNvSpPr/>
          <p:nvPr/>
        </p:nvSpPr>
        <p:spPr>
          <a:xfrm>
            <a:off x="3730752" y="987552"/>
            <a:ext cx="1572768" cy="512064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1100"/>
              <a:buFont typeface="Arial" panose="020B0604020202020204"/>
              <a:buNone/>
            </a:pPr>
            <a:r>
              <a:rPr lang="en-US" sz="1100" b="1" i="0" u="none" strike="noStrike" cap="none">
                <a:solidFill>
                  <a:srgbClr val="FFFFFF"/>
                </a:solidFill>
                <a:latin typeface="Arial" panose="020B0604020202020204"/>
                <a:ea typeface="Arial" panose="020B0604020202020204"/>
                <a:cs typeface="Arial" panose="020B0604020202020204"/>
                <a:sym typeface="Arial" panose="020B0604020202020204"/>
              </a:rPr>
              <a:t>Preparation</a:t>
            </a:r>
            <a:endParaRPr sz="1100" b="0" i="0" u="none" strike="noStrike" cap="none">
              <a:solidFill>
                <a:schemeClr val="dk1"/>
              </a:solidFill>
              <a:latin typeface="Calibri" panose="020F0502020204030204"/>
              <a:ea typeface="Calibri" panose="020F0502020204030204"/>
              <a:cs typeface="Calibri" panose="020F0502020204030204"/>
              <a:sym typeface="Calibri" panose="020F0502020204030204"/>
            </a:endParaRPr>
          </a:p>
        </p:txBody>
      </p:sp>
      <p:sp>
        <p:nvSpPr>
          <p:cNvPr id="507" name="Google Shape;507;p18"/>
          <p:cNvSpPr/>
          <p:nvPr/>
        </p:nvSpPr>
        <p:spPr>
          <a:xfrm>
            <a:off x="3730752" y="1591056"/>
            <a:ext cx="1572768" cy="2907792"/>
          </a:xfrm>
          <a:prstGeom prst="rect">
            <a:avLst/>
          </a:prstGeom>
          <a:solidFill>
            <a:srgbClr val="EAF5FB"/>
          </a:solidFill>
          <a:ln w="12700" cap="flat" cmpd="sng">
            <a:solidFill>
              <a:srgbClr val="D0E8F2"/>
            </a:solidFill>
            <a:prstDash val="solid"/>
            <a:round/>
            <a:headEnd type="none" w="sm" len="sm"/>
            <a:tailEnd type="none" w="sm" len="sm"/>
          </a:ln>
          <a:effectLst>
            <a:outerShdw blurRad="101600" dist="38100" dir="8100000" algn="bl" rotWithShape="0">
              <a:srgbClr val="000000">
                <a:alpha val="18039"/>
              </a:srgbClr>
            </a:outerShdw>
          </a:effectLst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508" name="Google Shape;508;p18"/>
          <p:cNvSpPr/>
          <p:nvPr/>
        </p:nvSpPr>
        <p:spPr>
          <a:xfrm>
            <a:off x="3730752" y="1591056"/>
            <a:ext cx="1572768" cy="164592"/>
          </a:xfrm>
          <a:prstGeom prst="rect">
            <a:avLst/>
          </a:prstGeom>
          <a:solidFill>
            <a:srgbClr val="0A7EA4"/>
          </a:solidFill>
          <a:ln w="12700" cap="flat" cmpd="sng">
            <a:solidFill>
              <a:srgbClr val="0A7EA4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509" name="Google Shape;509;p18"/>
          <p:cNvSpPr/>
          <p:nvPr/>
        </p:nvSpPr>
        <p:spPr>
          <a:xfrm>
            <a:off x="3803904" y="1792224"/>
            <a:ext cx="1426464" cy="2633472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Clr>
                <a:srgbClr val="0B1F33"/>
              </a:buClr>
              <a:buSzPts val="1100"/>
              <a:buFont typeface="Arial" panose="020B0604020202020204"/>
              <a:buNone/>
            </a:pPr>
            <a:r>
              <a:rPr lang="en-US" sz="1100" b="0" i="0" u="none" strike="noStrike" cap="none">
                <a:solidFill>
                  <a:srgbClr val="0B1F33"/>
                </a:solidFill>
                <a:latin typeface="Arial" panose="020B0604020202020204"/>
                <a:ea typeface="Arial" panose="020B0604020202020204"/>
                <a:cs typeface="Arial" panose="020B0604020202020204"/>
                <a:sym typeface="Arial" panose="020B0604020202020204"/>
              </a:rPr>
              <a:t>SMART goal-setting workshop in Week 1 supports readiness for action.</a:t>
            </a:r>
            <a:endParaRPr sz="1100" b="0" i="0" u="none" strike="noStrike" cap="none">
              <a:solidFill>
                <a:schemeClr val="dk1"/>
              </a:solidFill>
              <a:latin typeface="Calibri" panose="020F0502020204030204"/>
              <a:ea typeface="Calibri" panose="020F0502020204030204"/>
              <a:cs typeface="Calibri" panose="020F0502020204030204"/>
              <a:sym typeface="Calibri" panose="020F0502020204030204"/>
            </a:endParaRPr>
          </a:p>
        </p:txBody>
      </p:sp>
      <p:cxnSp>
        <p:nvCxnSpPr>
          <p:cNvPr id="510" name="Google Shape;510;p18"/>
          <p:cNvCxnSpPr/>
          <p:nvPr/>
        </p:nvCxnSpPr>
        <p:spPr>
          <a:xfrm>
            <a:off x="5303520" y="1243584"/>
            <a:ext cx="164592" cy="0"/>
          </a:xfrm>
          <a:prstGeom prst="straightConnector1">
            <a:avLst/>
          </a:prstGeom>
          <a:noFill/>
          <a:ln w="31750" cap="flat" cmpd="sng">
            <a:solidFill>
              <a:srgbClr val="00C9A7"/>
            </a:solidFill>
            <a:prstDash val="solid"/>
            <a:round/>
            <a:headEnd type="none" w="sm" len="sm"/>
            <a:tailEnd type="none" w="sm" len="sm"/>
          </a:ln>
        </p:spPr>
      </p:cxnSp>
      <p:sp>
        <p:nvSpPr>
          <p:cNvPr id="511" name="Google Shape;511;p18"/>
          <p:cNvSpPr/>
          <p:nvPr/>
        </p:nvSpPr>
        <p:spPr>
          <a:xfrm>
            <a:off x="5468112" y="987552"/>
            <a:ext cx="1572768" cy="512064"/>
          </a:xfrm>
          <a:prstGeom prst="rect">
            <a:avLst/>
          </a:prstGeom>
          <a:solidFill>
            <a:srgbClr val="028090"/>
          </a:solidFill>
          <a:ln w="12700" cap="flat" cmpd="sng">
            <a:solidFill>
              <a:srgbClr val="028090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512" name="Google Shape;512;p18"/>
          <p:cNvSpPr/>
          <p:nvPr/>
        </p:nvSpPr>
        <p:spPr>
          <a:xfrm>
            <a:off x="5468112" y="987552"/>
            <a:ext cx="1572768" cy="512064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1100"/>
              <a:buFont typeface="Arial" panose="020B0604020202020204"/>
              <a:buNone/>
            </a:pPr>
            <a:r>
              <a:rPr lang="en-US" sz="1100" b="1" i="0" u="none" strike="noStrike" cap="none">
                <a:solidFill>
                  <a:srgbClr val="FFFFFF"/>
                </a:solidFill>
                <a:latin typeface="Arial" panose="020B0604020202020204"/>
                <a:ea typeface="Arial" panose="020B0604020202020204"/>
                <a:cs typeface="Arial" panose="020B0604020202020204"/>
                <a:sym typeface="Arial" panose="020B0604020202020204"/>
              </a:rPr>
              <a:t>Action</a:t>
            </a:r>
            <a:endParaRPr sz="1100" b="0" i="0" u="none" strike="noStrike" cap="none">
              <a:solidFill>
                <a:schemeClr val="dk1"/>
              </a:solidFill>
              <a:latin typeface="Calibri" panose="020F0502020204030204"/>
              <a:ea typeface="Calibri" panose="020F0502020204030204"/>
              <a:cs typeface="Calibri" panose="020F0502020204030204"/>
              <a:sym typeface="Calibri" panose="020F0502020204030204"/>
            </a:endParaRPr>
          </a:p>
        </p:txBody>
      </p:sp>
      <p:sp>
        <p:nvSpPr>
          <p:cNvPr id="513" name="Google Shape;513;p18"/>
          <p:cNvSpPr/>
          <p:nvPr/>
        </p:nvSpPr>
        <p:spPr>
          <a:xfrm>
            <a:off x="5468112" y="1591056"/>
            <a:ext cx="1572768" cy="2907792"/>
          </a:xfrm>
          <a:prstGeom prst="rect">
            <a:avLst/>
          </a:prstGeom>
          <a:solidFill>
            <a:srgbClr val="EAF5FB"/>
          </a:solidFill>
          <a:ln w="12700" cap="flat" cmpd="sng">
            <a:solidFill>
              <a:srgbClr val="D0E8F2"/>
            </a:solidFill>
            <a:prstDash val="solid"/>
            <a:round/>
            <a:headEnd type="none" w="sm" len="sm"/>
            <a:tailEnd type="none" w="sm" len="sm"/>
          </a:ln>
          <a:effectLst>
            <a:outerShdw blurRad="101600" dist="38100" dir="8100000" algn="bl" rotWithShape="0">
              <a:srgbClr val="000000">
                <a:alpha val="18039"/>
              </a:srgbClr>
            </a:outerShdw>
          </a:effectLst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514" name="Google Shape;514;p18"/>
          <p:cNvSpPr/>
          <p:nvPr/>
        </p:nvSpPr>
        <p:spPr>
          <a:xfrm>
            <a:off x="5468112" y="1591056"/>
            <a:ext cx="1572768" cy="164592"/>
          </a:xfrm>
          <a:prstGeom prst="rect">
            <a:avLst/>
          </a:prstGeom>
          <a:solidFill>
            <a:srgbClr val="028090"/>
          </a:solidFill>
          <a:ln w="12700" cap="flat" cmpd="sng">
            <a:solidFill>
              <a:srgbClr val="028090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515" name="Google Shape;515;p18"/>
          <p:cNvSpPr/>
          <p:nvPr/>
        </p:nvSpPr>
        <p:spPr>
          <a:xfrm>
            <a:off x="5541264" y="1792224"/>
            <a:ext cx="1426464" cy="2633472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Clr>
                <a:srgbClr val="0B1F33"/>
              </a:buClr>
              <a:buSzPts val="1100"/>
              <a:buFont typeface="Arial" panose="020B0604020202020204"/>
              <a:buNone/>
            </a:pPr>
            <a:r>
              <a:rPr lang="en-US" sz="1100" b="0" i="0" u="none" strike="noStrike" cap="none">
                <a:solidFill>
                  <a:srgbClr val="0B1F33"/>
                </a:solidFill>
                <a:latin typeface="Arial" panose="020B0604020202020204"/>
                <a:ea typeface="Arial" panose="020B0604020202020204"/>
                <a:cs typeface="Arial" panose="020B0604020202020204"/>
                <a:sym typeface="Arial" panose="020B0604020202020204"/>
              </a:rPr>
              <a:t>Weeks 2–7: structured screen-free challenges and app-based tracking tools.</a:t>
            </a:r>
            <a:endParaRPr sz="1100" b="0" i="0" u="none" strike="noStrike" cap="none">
              <a:solidFill>
                <a:schemeClr val="dk1"/>
              </a:solidFill>
              <a:latin typeface="Calibri" panose="020F0502020204030204"/>
              <a:ea typeface="Calibri" panose="020F0502020204030204"/>
              <a:cs typeface="Calibri" panose="020F0502020204030204"/>
              <a:sym typeface="Calibri" panose="020F0502020204030204"/>
            </a:endParaRPr>
          </a:p>
        </p:txBody>
      </p:sp>
      <p:cxnSp>
        <p:nvCxnSpPr>
          <p:cNvPr id="516" name="Google Shape;516;p18"/>
          <p:cNvCxnSpPr/>
          <p:nvPr/>
        </p:nvCxnSpPr>
        <p:spPr>
          <a:xfrm>
            <a:off x="7040880" y="1243584"/>
            <a:ext cx="164592" cy="0"/>
          </a:xfrm>
          <a:prstGeom prst="straightConnector1">
            <a:avLst/>
          </a:prstGeom>
          <a:noFill/>
          <a:ln w="31750" cap="flat" cmpd="sng">
            <a:solidFill>
              <a:srgbClr val="00C9A7"/>
            </a:solidFill>
            <a:prstDash val="solid"/>
            <a:round/>
            <a:headEnd type="none" w="sm" len="sm"/>
            <a:tailEnd type="none" w="sm" len="sm"/>
          </a:ln>
        </p:spPr>
      </p:cxnSp>
      <p:sp>
        <p:nvSpPr>
          <p:cNvPr id="517" name="Google Shape;517;p18"/>
          <p:cNvSpPr/>
          <p:nvPr/>
        </p:nvSpPr>
        <p:spPr>
          <a:xfrm>
            <a:off x="7205472" y="987552"/>
            <a:ext cx="1572768" cy="512064"/>
          </a:xfrm>
          <a:prstGeom prst="rect">
            <a:avLst/>
          </a:prstGeom>
          <a:solidFill>
            <a:srgbClr val="0B1F33"/>
          </a:solidFill>
          <a:ln w="12700" cap="flat" cmpd="sng">
            <a:solidFill>
              <a:srgbClr val="0B1F33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518" name="Google Shape;518;p18"/>
          <p:cNvSpPr/>
          <p:nvPr/>
        </p:nvSpPr>
        <p:spPr>
          <a:xfrm>
            <a:off x="7205472" y="987552"/>
            <a:ext cx="1572768" cy="512064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1100"/>
              <a:buFont typeface="Arial" panose="020B0604020202020204"/>
              <a:buNone/>
            </a:pPr>
            <a:r>
              <a:rPr lang="en-US" sz="1100" b="1" i="0" u="none" strike="noStrike" cap="none">
                <a:solidFill>
                  <a:srgbClr val="FFFFFF"/>
                </a:solidFill>
                <a:latin typeface="Arial" panose="020B0604020202020204"/>
                <a:ea typeface="Arial" panose="020B0604020202020204"/>
                <a:cs typeface="Arial" panose="020B0604020202020204"/>
                <a:sym typeface="Arial" panose="020B0604020202020204"/>
              </a:rPr>
              <a:t>Maintenance</a:t>
            </a:r>
            <a:endParaRPr sz="1100" b="0" i="0" u="none" strike="noStrike" cap="none">
              <a:solidFill>
                <a:schemeClr val="dk1"/>
              </a:solidFill>
              <a:latin typeface="Calibri" panose="020F0502020204030204"/>
              <a:ea typeface="Calibri" panose="020F0502020204030204"/>
              <a:cs typeface="Calibri" panose="020F0502020204030204"/>
              <a:sym typeface="Calibri" panose="020F0502020204030204"/>
            </a:endParaRPr>
          </a:p>
        </p:txBody>
      </p:sp>
      <p:sp>
        <p:nvSpPr>
          <p:cNvPr id="519" name="Google Shape;519;p18"/>
          <p:cNvSpPr/>
          <p:nvPr/>
        </p:nvSpPr>
        <p:spPr>
          <a:xfrm>
            <a:off x="7205472" y="1591056"/>
            <a:ext cx="1572768" cy="2907792"/>
          </a:xfrm>
          <a:prstGeom prst="rect">
            <a:avLst/>
          </a:prstGeom>
          <a:solidFill>
            <a:srgbClr val="EAF5FB"/>
          </a:solidFill>
          <a:ln w="12700" cap="flat" cmpd="sng">
            <a:solidFill>
              <a:srgbClr val="D0E8F2"/>
            </a:solidFill>
            <a:prstDash val="solid"/>
            <a:round/>
            <a:headEnd type="none" w="sm" len="sm"/>
            <a:tailEnd type="none" w="sm" len="sm"/>
          </a:ln>
          <a:effectLst>
            <a:outerShdw blurRad="101600" dist="38100" dir="8100000" algn="bl" rotWithShape="0">
              <a:srgbClr val="000000">
                <a:alpha val="18039"/>
              </a:srgbClr>
            </a:outerShdw>
          </a:effectLst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520" name="Google Shape;520;p18"/>
          <p:cNvSpPr/>
          <p:nvPr/>
        </p:nvSpPr>
        <p:spPr>
          <a:xfrm>
            <a:off x="7205472" y="1591056"/>
            <a:ext cx="1572768" cy="164592"/>
          </a:xfrm>
          <a:prstGeom prst="rect">
            <a:avLst/>
          </a:prstGeom>
          <a:solidFill>
            <a:srgbClr val="0B1F33"/>
          </a:solidFill>
          <a:ln w="12700" cap="flat" cmpd="sng">
            <a:solidFill>
              <a:srgbClr val="0B1F33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521" name="Google Shape;521;p18"/>
          <p:cNvSpPr/>
          <p:nvPr/>
        </p:nvSpPr>
        <p:spPr>
          <a:xfrm>
            <a:off x="7278624" y="1792224"/>
            <a:ext cx="1426464" cy="2633472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Clr>
                <a:srgbClr val="0B1F33"/>
              </a:buClr>
              <a:buSzPts val="1100"/>
              <a:buFont typeface="Arial" panose="020B0604020202020204"/>
              <a:buNone/>
            </a:pPr>
            <a:r>
              <a:rPr lang="en-US" sz="1100" b="0" i="0" u="none" strike="noStrike" cap="none">
                <a:solidFill>
                  <a:srgbClr val="0B1F33"/>
                </a:solidFill>
                <a:latin typeface="Arial" panose="020B0604020202020204"/>
                <a:ea typeface="Arial" panose="020B0604020202020204"/>
                <a:cs typeface="Arial" panose="020B0604020202020204"/>
                <a:sym typeface="Arial" panose="020B0604020202020204"/>
              </a:rPr>
              <a:t>3 and 6-month follow-up; peer support group continues online.</a:t>
            </a:r>
            <a:endParaRPr sz="1100" b="0" i="0" u="none" strike="noStrike" cap="none">
              <a:solidFill>
                <a:schemeClr val="dk1"/>
              </a:solidFill>
              <a:latin typeface="Calibri" panose="020F0502020204030204"/>
              <a:ea typeface="Calibri" panose="020F0502020204030204"/>
              <a:cs typeface="Calibri" panose="020F0502020204030204"/>
              <a:sym typeface="Calibri" panose="020F0502020204030204"/>
            </a:endParaRPr>
          </a:p>
        </p:txBody>
      </p:sp>
      <p:sp>
        <p:nvSpPr>
          <p:cNvPr id="522" name="Google Shape;522;p18"/>
          <p:cNvSpPr/>
          <p:nvPr/>
        </p:nvSpPr>
        <p:spPr>
          <a:xfrm>
            <a:off x="256032" y="4617720"/>
            <a:ext cx="8631936" cy="27432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Clr>
                <a:srgbClr val="4A6278"/>
              </a:buClr>
              <a:buSzPts val="1150"/>
              <a:buFont typeface="Arial" panose="020B0604020202020204"/>
              <a:buNone/>
            </a:pPr>
            <a:r>
              <a:rPr lang="en-US" sz="1150" b="0" i="1" u="none" strike="noStrike" cap="none">
                <a:solidFill>
                  <a:srgbClr val="4A6278"/>
                </a:solidFill>
                <a:latin typeface="Arial" panose="020B0604020202020204"/>
                <a:ea typeface="Arial" panose="020B0604020202020204"/>
                <a:cs typeface="Arial" panose="020B0604020202020204"/>
                <a:sym typeface="Arial" panose="020B0604020202020204"/>
              </a:rPr>
              <a:t>Our campaign meets participants at their individual stage of readiness — maximising engagement across all readiness levels.</a:t>
            </a:r>
            <a:endParaRPr sz="1150" b="0" i="0" u="none" strike="noStrike" cap="none">
              <a:solidFill>
                <a:schemeClr val="dk1"/>
              </a:solidFill>
              <a:latin typeface="Calibri" panose="020F0502020204030204"/>
              <a:ea typeface="Calibri" panose="020F0502020204030204"/>
              <a:cs typeface="Calibri" panose="020F0502020204030204"/>
              <a:sym typeface="Calibri" panose="020F0502020204030204"/>
            </a:endParaRPr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0F8FF"/>
        </a:solidFill>
        <a:effectLst/>
      </p:bgPr>
    </p:bg>
    <p:spTree>
      <p:nvGrpSpPr>
        <p:cNvPr id="1" name="Shape 52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28" name="Google Shape;528;p19"/>
          <p:cNvSpPr/>
          <p:nvPr/>
        </p:nvSpPr>
        <p:spPr>
          <a:xfrm>
            <a:off x="0" y="0"/>
            <a:ext cx="9144000" cy="640080"/>
          </a:xfrm>
          <a:prstGeom prst="rect">
            <a:avLst/>
          </a:prstGeom>
          <a:solidFill>
            <a:srgbClr val="0B1F33"/>
          </a:solidFill>
          <a:ln w="12700" cap="flat" cmpd="sng">
            <a:solidFill>
              <a:srgbClr val="0B1F33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529" name="Google Shape;529;p19"/>
          <p:cNvSpPr/>
          <p:nvPr/>
        </p:nvSpPr>
        <p:spPr>
          <a:xfrm>
            <a:off x="0" y="0"/>
            <a:ext cx="164592" cy="5143500"/>
          </a:xfrm>
          <a:prstGeom prst="rect">
            <a:avLst/>
          </a:prstGeom>
          <a:solidFill>
            <a:srgbClr val="00C9A7"/>
          </a:solidFill>
          <a:ln w="12700" cap="flat" cmpd="sng">
            <a:solidFill>
              <a:srgbClr val="00C9A7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530" name="Google Shape;530;p19"/>
          <p:cNvSpPr/>
          <p:nvPr/>
        </p:nvSpPr>
        <p:spPr>
          <a:xfrm>
            <a:off x="0" y="0"/>
            <a:ext cx="9144000" cy="54864"/>
          </a:xfrm>
          <a:prstGeom prst="rect">
            <a:avLst/>
          </a:prstGeom>
          <a:solidFill>
            <a:srgbClr val="00C9A7"/>
          </a:solidFill>
          <a:ln w="12700" cap="flat" cmpd="sng">
            <a:solidFill>
              <a:srgbClr val="00C9A7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531" name="Google Shape;531;p19"/>
          <p:cNvSpPr/>
          <p:nvPr/>
        </p:nvSpPr>
        <p:spPr>
          <a:xfrm>
            <a:off x="320040" y="0"/>
            <a:ext cx="8503920" cy="64008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ctr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2000"/>
              <a:buFont typeface="Arial" panose="020B0604020202020204"/>
              <a:buNone/>
            </a:pPr>
            <a:r>
              <a:rPr lang="en-US" sz="2000" b="1" i="0" u="none" strike="noStrike" cap="none">
                <a:solidFill>
                  <a:srgbClr val="FFFFFF"/>
                </a:solidFill>
                <a:latin typeface="Arial" panose="020B0604020202020204"/>
                <a:ea typeface="Arial" panose="020B0604020202020204"/>
                <a:cs typeface="Arial" panose="020B0604020202020204"/>
                <a:sym typeface="Arial" panose="020B0604020202020204"/>
              </a:rPr>
              <a:t>Task 3: Barriers to Behaviour Change &amp; Campaign Solutions</a:t>
            </a:r>
            <a:endParaRPr sz="2000" b="0" i="0" u="none" strike="noStrike" cap="none">
              <a:solidFill>
                <a:schemeClr val="dk1"/>
              </a:solidFill>
              <a:latin typeface="Calibri" panose="020F0502020204030204"/>
              <a:ea typeface="Calibri" panose="020F0502020204030204"/>
              <a:cs typeface="Calibri" panose="020F0502020204030204"/>
              <a:sym typeface="Calibri" panose="020F0502020204030204"/>
            </a:endParaRPr>
          </a:p>
        </p:txBody>
      </p:sp>
      <p:sp>
        <p:nvSpPr>
          <p:cNvPr id="532" name="Google Shape;532;p19"/>
          <p:cNvSpPr/>
          <p:nvPr/>
        </p:nvSpPr>
        <p:spPr>
          <a:xfrm>
            <a:off x="320040" y="621792"/>
            <a:ext cx="8503920" cy="292608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ctr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Clr>
                <a:srgbClr val="4FC3F7"/>
              </a:buClr>
              <a:buSzPts val="1100"/>
              <a:buFont typeface="Arial" panose="020B0604020202020204"/>
              <a:buNone/>
            </a:pPr>
            <a:r>
              <a:rPr lang="en-US" sz="1100" b="0" i="1" u="none" strike="noStrike" cap="none">
                <a:solidFill>
                  <a:srgbClr val="4FC3F7"/>
                </a:solidFill>
                <a:latin typeface="Arial" panose="020B0604020202020204"/>
                <a:ea typeface="Arial" panose="020B0604020202020204"/>
                <a:cs typeface="Arial" panose="020B0604020202020204"/>
                <a:sym typeface="Arial" panose="020B0604020202020204"/>
              </a:rPr>
              <a:t>Theory-Informed Barriers with Practical Responses</a:t>
            </a:r>
            <a:endParaRPr sz="1100" b="0" i="0" u="none" strike="noStrike" cap="none">
              <a:solidFill>
                <a:schemeClr val="dk1"/>
              </a:solidFill>
              <a:latin typeface="Calibri" panose="020F0502020204030204"/>
              <a:ea typeface="Calibri" panose="020F0502020204030204"/>
              <a:cs typeface="Calibri" panose="020F0502020204030204"/>
              <a:sym typeface="Calibri" panose="020F0502020204030204"/>
            </a:endParaRPr>
          </a:p>
        </p:txBody>
      </p:sp>
      <p:sp>
        <p:nvSpPr>
          <p:cNvPr id="533" name="Google Shape;533;p19"/>
          <p:cNvSpPr/>
          <p:nvPr/>
        </p:nvSpPr>
        <p:spPr>
          <a:xfrm>
            <a:off x="0" y="4901184"/>
            <a:ext cx="9144000" cy="242316"/>
          </a:xfrm>
          <a:prstGeom prst="rect">
            <a:avLst/>
          </a:prstGeom>
          <a:solidFill>
            <a:srgbClr val="07111E"/>
          </a:solidFill>
          <a:ln w="12700" cap="flat" cmpd="sng">
            <a:solidFill>
              <a:srgbClr val="07111E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534" name="Google Shape;534;p19"/>
          <p:cNvSpPr/>
          <p:nvPr/>
        </p:nvSpPr>
        <p:spPr>
          <a:xfrm>
            <a:off x="274320" y="4901184"/>
            <a:ext cx="8595360" cy="242316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ctr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Clr>
                <a:srgbClr val="7AAFC4"/>
              </a:buClr>
              <a:buSzPts val="800"/>
              <a:buFont typeface="Arial" panose="020B0604020202020204"/>
              <a:buNone/>
            </a:pPr>
            <a:r>
              <a:rPr lang="en-US" sz="800" b="0" i="0" u="none" strike="noStrike" cap="none">
                <a:solidFill>
                  <a:srgbClr val="7AAFC4"/>
                </a:solidFill>
                <a:latin typeface="Arial" panose="020B0604020202020204"/>
                <a:ea typeface="Arial" panose="020B0604020202020204"/>
                <a:cs typeface="Arial" panose="020B0604020202020204"/>
                <a:sym typeface="Arial" panose="020B0604020202020204"/>
              </a:rPr>
              <a:t>LCHS7000 | Social Epidemiology and Public Health Development | Digital Detox Campaign</a:t>
            </a:r>
            <a:endParaRPr sz="800" b="0" i="0" u="none" strike="noStrike" cap="none">
              <a:solidFill>
                <a:schemeClr val="dk1"/>
              </a:solidFill>
              <a:latin typeface="Calibri" panose="020F0502020204030204"/>
              <a:ea typeface="Calibri" panose="020F0502020204030204"/>
              <a:cs typeface="Calibri" panose="020F0502020204030204"/>
              <a:sym typeface="Calibri" panose="020F0502020204030204"/>
            </a:endParaRPr>
          </a:p>
        </p:txBody>
      </p:sp>
      <p:sp>
        <p:nvSpPr>
          <p:cNvPr id="535" name="Google Shape;535;p19"/>
          <p:cNvSpPr/>
          <p:nvPr/>
        </p:nvSpPr>
        <p:spPr>
          <a:xfrm>
            <a:off x="256032" y="987552"/>
            <a:ext cx="1920240" cy="804672"/>
          </a:xfrm>
          <a:prstGeom prst="rect">
            <a:avLst/>
          </a:prstGeom>
          <a:solidFill>
            <a:srgbClr val="EF476F"/>
          </a:solidFill>
          <a:ln w="12700" cap="flat" cmpd="sng">
            <a:solidFill>
              <a:srgbClr val="EF476F"/>
            </a:solidFill>
            <a:prstDash val="solid"/>
            <a:round/>
            <a:headEnd type="none" w="sm" len="sm"/>
            <a:tailEnd type="none" w="sm" len="sm"/>
          </a:ln>
          <a:effectLst>
            <a:outerShdw blurRad="101600" dist="38100" dir="8100000" algn="bl" rotWithShape="0">
              <a:srgbClr val="000000">
                <a:alpha val="18039"/>
              </a:srgbClr>
            </a:outerShdw>
          </a:effectLst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536" name="Google Shape;536;p19"/>
          <p:cNvSpPr/>
          <p:nvPr/>
        </p:nvSpPr>
        <p:spPr>
          <a:xfrm>
            <a:off x="347472" y="987552"/>
            <a:ext cx="1737360" cy="804672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1200"/>
              <a:buFont typeface="Arial" panose="020B0604020202020204"/>
              <a:buNone/>
            </a:pPr>
            <a:r>
              <a:rPr lang="en-US" sz="1200" b="1" i="0" u="none" strike="noStrike" cap="none">
                <a:solidFill>
                  <a:srgbClr val="FFFFFF"/>
                </a:solidFill>
                <a:latin typeface="Arial" panose="020B0604020202020204"/>
                <a:ea typeface="Arial" panose="020B0604020202020204"/>
                <a:cs typeface="Arial" panose="020B0604020202020204"/>
                <a:sym typeface="Arial" panose="020B0604020202020204"/>
              </a:rPr>
              <a:t> Always-On Work Culture</a:t>
            </a:r>
            <a:endParaRPr sz="1200" b="0" i="0" u="none" strike="noStrike" cap="none">
              <a:solidFill>
                <a:schemeClr val="dk1"/>
              </a:solidFill>
              <a:latin typeface="Calibri" panose="020F0502020204030204"/>
              <a:ea typeface="Calibri" panose="020F0502020204030204"/>
              <a:cs typeface="Calibri" panose="020F0502020204030204"/>
              <a:sym typeface="Calibri" panose="020F0502020204030204"/>
            </a:endParaRPr>
          </a:p>
        </p:txBody>
      </p:sp>
      <p:sp>
        <p:nvSpPr>
          <p:cNvPr id="537" name="Google Shape;537;p19"/>
          <p:cNvSpPr/>
          <p:nvPr/>
        </p:nvSpPr>
        <p:spPr>
          <a:xfrm>
            <a:off x="2267712" y="987552"/>
            <a:ext cx="2926080" cy="804672"/>
          </a:xfrm>
          <a:prstGeom prst="rect">
            <a:avLst/>
          </a:prstGeom>
          <a:solidFill>
            <a:srgbClr val="EAF5FB"/>
          </a:solidFill>
          <a:ln w="12700" cap="flat" cmpd="sng">
            <a:solidFill>
              <a:srgbClr val="D0E8F2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538" name="Google Shape;538;p19"/>
          <p:cNvSpPr/>
          <p:nvPr/>
        </p:nvSpPr>
        <p:spPr>
          <a:xfrm>
            <a:off x="2359152" y="987552"/>
            <a:ext cx="2743200" cy="804672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Clr>
                <a:srgbClr val="0B1F33"/>
              </a:buClr>
              <a:buSzPts val="1050"/>
              <a:buFont typeface="Arial" panose="020B0604020202020204"/>
              <a:buNone/>
            </a:pPr>
            <a:r>
              <a:rPr lang="en-US" sz="1050">
                <a:solidFill>
                  <a:srgbClr val="0B1F33"/>
                </a:solidFill>
              </a:rPr>
              <a:t>Employer wellness partnerships: session on setting work-time digital boundaries.</a:t>
            </a:r>
            <a:endParaRPr sz="1050">
              <a:solidFill>
                <a:srgbClr val="0B1F33"/>
              </a:solidFill>
            </a:endParaRPr>
          </a:p>
        </p:txBody>
      </p:sp>
      <p:sp>
        <p:nvSpPr>
          <p:cNvPr id="539" name="Google Shape;539;p19"/>
          <p:cNvSpPr/>
          <p:nvPr/>
        </p:nvSpPr>
        <p:spPr>
          <a:xfrm>
            <a:off x="5285232" y="987552"/>
            <a:ext cx="3602736" cy="804672"/>
          </a:xfrm>
          <a:prstGeom prst="rect">
            <a:avLst/>
          </a:prstGeom>
          <a:solidFill>
            <a:srgbClr val="E8F8F5"/>
          </a:solidFill>
          <a:ln w="12700" cap="flat" cmpd="sng">
            <a:solidFill>
              <a:srgbClr val="B2DFDB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540" name="Google Shape;540;p19"/>
          <p:cNvSpPr/>
          <p:nvPr/>
        </p:nvSpPr>
        <p:spPr>
          <a:xfrm>
            <a:off x="5376672" y="987552"/>
            <a:ext cx="3419856" cy="804672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Clr>
                <a:srgbClr val="0B1F33"/>
              </a:buClr>
              <a:buSzPts val="1050"/>
              <a:buFont typeface="Arial" panose="020B0604020202020204"/>
              <a:buNone/>
            </a:pPr>
            <a:r>
              <a:rPr lang="en-US" sz="1050">
                <a:solidFill>
                  <a:srgbClr val="0B1F33"/>
                </a:solidFill>
              </a:rPr>
              <a:t>Motivational interviewing in Week 1; personalised screen time data feedback to build insight.</a:t>
            </a:r>
            <a:endParaRPr sz="1050">
              <a:solidFill>
                <a:srgbClr val="0B1F33"/>
              </a:solidFill>
            </a:endParaRPr>
          </a:p>
        </p:txBody>
      </p:sp>
      <p:sp>
        <p:nvSpPr>
          <p:cNvPr id="541" name="Google Shape;541;p19"/>
          <p:cNvSpPr/>
          <p:nvPr/>
        </p:nvSpPr>
        <p:spPr>
          <a:xfrm>
            <a:off x="256032" y="1938528"/>
            <a:ext cx="1920240" cy="804672"/>
          </a:xfrm>
          <a:prstGeom prst="rect">
            <a:avLst/>
          </a:prstGeom>
          <a:solidFill>
            <a:srgbClr val="E8963C"/>
          </a:solidFill>
          <a:ln w="12700" cap="flat" cmpd="sng">
            <a:solidFill>
              <a:srgbClr val="E8963C"/>
            </a:solidFill>
            <a:prstDash val="solid"/>
            <a:round/>
            <a:headEnd type="none" w="sm" len="sm"/>
            <a:tailEnd type="none" w="sm" len="sm"/>
          </a:ln>
          <a:effectLst>
            <a:outerShdw blurRad="101600" dist="38100" dir="8100000" algn="bl" rotWithShape="0">
              <a:srgbClr val="000000">
                <a:alpha val="18039"/>
              </a:srgbClr>
            </a:outerShdw>
          </a:effectLst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542" name="Google Shape;542;p19"/>
          <p:cNvSpPr/>
          <p:nvPr/>
        </p:nvSpPr>
        <p:spPr>
          <a:xfrm>
            <a:off x="347472" y="1938528"/>
            <a:ext cx="1737300" cy="8046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1200"/>
              <a:buFont typeface="Arial" panose="020B0604020202020204"/>
              <a:buNone/>
            </a:pPr>
            <a:r>
              <a:rPr lang="en-US" sz="1200" b="1" i="0" u="none" strike="noStrike" cap="none">
                <a:solidFill>
                  <a:srgbClr val="FFFFFF"/>
                </a:solidFill>
                <a:latin typeface="Arial" panose="020B0604020202020204"/>
                <a:ea typeface="Arial" panose="020B0604020202020204"/>
                <a:cs typeface="Arial" panose="020B0604020202020204"/>
                <a:sym typeface="Arial" panose="020B0604020202020204"/>
              </a:rPr>
              <a:t> Fear of Missing Out (FOMO)</a:t>
            </a:r>
            <a:endParaRPr sz="1200" b="0" i="0" u="none" strike="noStrike" cap="none">
              <a:solidFill>
                <a:schemeClr val="dk1"/>
              </a:solidFill>
              <a:latin typeface="Calibri" panose="020F0502020204030204"/>
              <a:ea typeface="Calibri" panose="020F0502020204030204"/>
              <a:cs typeface="Calibri" panose="020F0502020204030204"/>
              <a:sym typeface="Calibri" panose="020F0502020204030204"/>
            </a:endParaRPr>
          </a:p>
        </p:txBody>
      </p:sp>
      <p:sp>
        <p:nvSpPr>
          <p:cNvPr id="543" name="Google Shape;543;p19"/>
          <p:cNvSpPr/>
          <p:nvPr/>
        </p:nvSpPr>
        <p:spPr>
          <a:xfrm>
            <a:off x="2267712" y="1938528"/>
            <a:ext cx="2926080" cy="804672"/>
          </a:xfrm>
          <a:prstGeom prst="rect">
            <a:avLst/>
          </a:prstGeom>
          <a:solidFill>
            <a:srgbClr val="EAF5FB"/>
          </a:solidFill>
          <a:ln w="12700" cap="flat" cmpd="sng">
            <a:solidFill>
              <a:srgbClr val="D0E8F2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544" name="Google Shape;544;p19"/>
          <p:cNvSpPr/>
          <p:nvPr/>
        </p:nvSpPr>
        <p:spPr>
          <a:xfrm>
            <a:off x="2359152" y="1938528"/>
            <a:ext cx="2743200" cy="8046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Clr>
                <a:srgbClr val="0B1F33"/>
              </a:buClr>
              <a:buSzPts val="1050"/>
              <a:buFont typeface="Arial" panose="020B0604020202020204"/>
              <a:buNone/>
            </a:pPr>
            <a:r>
              <a:rPr lang="en-US" sz="1050">
                <a:solidFill>
                  <a:srgbClr val="0B1F33"/>
                </a:solidFill>
              </a:rPr>
              <a:t>Group challenge reframing FOMO as 'Fear of Being Present'; community offline events (Gupta and Sharma, 2021).</a:t>
            </a:r>
            <a:endParaRPr sz="1050">
              <a:solidFill>
                <a:srgbClr val="0B1F33"/>
              </a:solidFill>
            </a:endParaRPr>
          </a:p>
        </p:txBody>
      </p:sp>
      <p:sp>
        <p:nvSpPr>
          <p:cNvPr id="545" name="Google Shape;545;p19"/>
          <p:cNvSpPr/>
          <p:nvPr/>
        </p:nvSpPr>
        <p:spPr>
          <a:xfrm>
            <a:off x="5285232" y="1938528"/>
            <a:ext cx="3602736" cy="804672"/>
          </a:xfrm>
          <a:prstGeom prst="rect">
            <a:avLst/>
          </a:prstGeom>
          <a:solidFill>
            <a:srgbClr val="E8F8F5"/>
          </a:solidFill>
          <a:ln w="12700" cap="flat" cmpd="sng">
            <a:solidFill>
              <a:srgbClr val="B2DFDB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546" name="Google Shape;546;p19"/>
          <p:cNvSpPr/>
          <p:nvPr/>
        </p:nvSpPr>
        <p:spPr>
          <a:xfrm>
            <a:off x="5376672" y="1938528"/>
            <a:ext cx="3419856" cy="804672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Clr>
                <a:srgbClr val="0B1F33"/>
              </a:buClr>
              <a:buSzPts val="1050"/>
              <a:buFont typeface="Arial" panose="020B0604020202020204"/>
              <a:buNone/>
            </a:pPr>
            <a:r>
              <a:rPr lang="en-US" sz="1050">
                <a:solidFill>
                  <a:srgbClr val="0B1F33"/>
                </a:solidFill>
              </a:rPr>
              <a:t>Weekly small-win challenges; peer accountability buddy system throughout the programme.</a:t>
            </a:r>
            <a:endParaRPr sz="1050">
              <a:solidFill>
                <a:srgbClr val="0B1F33"/>
              </a:solidFill>
            </a:endParaRPr>
          </a:p>
        </p:txBody>
      </p:sp>
      <p:sp>
        <p:nvSpPr>
          <p:cNvPr id="547" name="Google Shape;547;p19"/>
          <p:cNvSpPr/>
          <p:nvPr/>
        </p:nvSpPr>
        <p:spPr>
          <a:xfrm>
            <a:off x="256032" y="4709160"/>
            <a:ext cx="1920240" cy="18288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Clr>
                <a:srgbClr val="4A6278"/>
              </a:buClr>
              <a:buSzPts val="900"/>
              <a:buFont typeface="Arial" panose="020B0604020202020204"/>
              <a:buNone/>
            </a:pPr>
            <a:r>
              <a:rPr lang="en-US" sz="900" b="1" i="0" u="none" strike="noStrike" cap="none">
                <a:solidFill>
                  <a:srgbClr val="4A6278"/>
                </a:solidFill>
                <a:latin typeface="Arial" panose="020B0604020202020204"/>
                <a:ea typeface="Arial" panose="020B0604020202020204"/>
                <a:cs typeface="Arial" panose="020B0604020202020204"/>
                <a:sym typeface="Arial" panose="020B0604020202020204"/>
              </a:rPr>
              <a:t>BARRIER</a:t>
            </a:r>
            <a:endParaRPr sz="900" b="0" i="0" u="none" strike="noStrike" cap="none">
              <a:solidFill>
                <a:schemeClr val="dk1"/>
              </a:solidFill>
              <a:latin typeface="Calibri" panose="020F0502020204030204"/>
              <a:ea typeface="Calibri" panose="020F0502020204030204"/>
              <a:cs typeface="Calibri" panose="020F0502020204030204"/>
              <a:sym typeface="Calibri" panose="020F0502020204030204"/>
            </a:endParaRPr>
          </a:p>
        </p:txBody>
      </p:sp>
      <p:sp>
        <p:nvSpPr>
          <p:cNvPr id="548" name="Google Shape;548;p19"/>
          <p:cNvSpPr/>
          <p:nvPr/>
        </p:nvSpPr>
        <p:spPr>
          <a:xfrm>
            <a:off x="2267712" y="4709160"/>
            <a:ext cx="2926080" cy="18288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Clr>
                <a:srgbClr val="4A6278"/>
              </a:buClr>
              <a:buSzPts val="900"/>
              <a:buFont typeface="Arial" panose="020B0604020202020204"/>
              <a:buNone/>
            </a:pPr>
            <a:r>
              <a:rPr lang="en-US" sz="900" b="1" i="0" u="none" strike="noStrike" cap="none">
                <a:solidFill>
                  <a:srgbClr val="4A6278"/>
                </a:solidFill>
                <a:latin typeface="Arial" panose="020B0604020202020204"/>
                <a:ea typeface="Arial" panose="020B0604020202020204"/>
                <a:cs typeface="Arial" panose="020B0604020202020204"/>
                <a:sym typeface="Arial" panose="020B0604020202020204"/>
              </a:rPr>
              <a:t>THEORY EXPLANATION</a:t>
            </a:r>
            <a:endParaRPr sz="900" b="0" i="0" u="none" strike="noStrike" cap="none">
              <a:solidFill>
                <a:schemeClr val="dk1"/>
              </a:solidFill>
              <a:latin typeface="Calibri" panose="020F0502020204030204"/>
              <a:ea typeface="Calibri" panose="020F0502020204030204"/>
              <a:cs typeface="Calibri" panose="020F0502020204030204"/>
              <a:sym typeface="Calibri" panose="020F0502020204030204"/>
            </a:endParaRPr>
          </a:p>
        </p:txBody>
      </p:sp>
      <p:sp>
        <p:nvSpPr>
          <p:cNvPr id="549" name="Google Shape;549;p19"/>
          <p:cNvSpPr/>
          <p:nvPr/>
        </p:nvSpPr>
        <p:spPr>
          <a:xfrm>
            <a:off x="5285232" y="4709160"/>
            <a:ext cx="3602736" cy="18288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Clr>
                <a:srgbClr val="4A6278"/>
              </a:buClr>
              <a:buSzPts val="900"/>
              <a:buFont typeface="Arial" panose="020B0604020202020204"/>
              <a:buNone/>
            </a:pPr>
            <a:r>
              <a:rPr lang="en-US" sz="900" b="1" i="0" u="none" strike="noStrike" cap="none">
                <a:solidFill>
                  <a:srgbClr val="4A6278"/>
                </a:solidFill>
                <a:latin typeface="Arial" panose="020B0604020202020204"/>
                <a:ea typeface="Arial" panose="020B0604020202020204"/>
                <a:cs typeface="Arial" panose="020B0604020202020204"/>
                <a:sym typeface="Arial" panose="020B0604020202020204"/>
              </a:rPr>
              <a:t>CAMPAIGN SOLUTION</a:t>
            </a:r>
            <a:endParaRPr sz="900" b="0" i="0" u="none" strike="noStrike" cap="none">
              <a:solidFill>
                <a:schemeClr val="dk1"/>
              </a:solidFill>
              <a:latin typeface="Calibri" panose="020F0502020204030204"/>
              <a:ea typeface="Calibri" panose="020F0502020204030204"/>
              <a:cs typeface="Calibri" panose="020F0502020204030204"/>
              <a:sym typeface="Calibri" panose="020F0502020204030204"/>
            </a:endParaRPr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0F8FF"/>
        </a:solidFill>
        <a:effectLst/>
      </p:bgPr>
    </p:bg>
    <p:spTree>
      <p:nvGrpSpPr>
        <p:cNvPr id="1" name="Shape 55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55" name="Google Shape;555;p20"/>
          <p:cNvSpPr/>
          <p:nvPr/>
        </p:nvSpPr>
        <p:spPr>
          <a:xfrm>
            <a:off x="0" y="0"/>
            <a:ext cx="9144000" cy="640080"/>
          </a:xfrm>
          <a:prstGeom prst="rect">
            <a:avLst/>
          </a:prstGeom>
          <a:solidFill>
            <a:srgbClr val="0B1F33"/>
          </a:solidFill>
          <a:ln w="12700" cap="flat" cmpd="sng">
            <a:solidFill>
              <a:srgbClr val="0B1F33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556" name="Google Shape;556;p20"/>
          <p:cNvSpPr/>
          <p:nvPr/>
        </p:nvSpPr>
        <p:spPr>
          <a:xfrm>
            <a:off x="0" y="0"/>
            <a:ext cx="164592" cy="5143500"/>
          </a:xfrm>
          <a:prstGeom prst="rect">
            <a:avLst/>
          </a:prstGeom>
          <a:solidFill>
            <a:srgbClr val="00C9A7"/>
          </a:solidFill>
          <a:ln w="12700" cap="flat" cmpd="sng">
            <a:solidFill>
              <a:srgbClr val="00C9A7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557" name="Google Shape;557;p20"/>
          <p:cNvSpPr/>
          <p:nvPr/>
        </p:nvSpPr>
        <p:spPr>
          <a:xfrm>
            <a:off x="0" y="0"/>
            <a:ext cx="9144000" cy="54864"/>
          </a:xfrm>
          <a:prstGeom prst="rect">
            <a:avLst/>
          </a:prstGeom>
          <a:solidFill>
            <a:srgbClr val="00C9A7"/>
          </a:solidFill>
          <a:ln w="12700" cap="flat" cmpd="sng">
            <a:solidFill>
              <a:srgbClr val="00C9A7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558" name="Google Shape;558;p20"/>
          <p:cNvSpPr/>
          <p:nvPr/>
        </p:nvSpPr>
        <p:spPr>
          <a:xfrm>
            <a:off x="320040" y="0"/>
            <a:ext cx="8503920" cy="64008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ctr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2000"/>
              <a:buFont typeface="Arial" panose="020B0604020202020204"/>
              <a:buNone/>
            </a:pPr>
            <a:r>
              <a:rPr lang="en-US" sz="2000" b="1" i="0" u="none" strike="noStrike" cap="none">
                <a:solidFill>
                  <a:srgbClr val="FFFFFF"/>
                </a:solidFill>
                <a:latin typeface="Arial" panose="020B0604020202020204"/>
                <a:ea typeface="Arial" panose="020B0604020202020204"/>
                <a:cs typeface="Arial" panose="020B0604020202020204"/>
                <a:sym typeface="Arial" panose="020B0604020202020204"/>
              </a:rPr>
              <a:t>Critical Discussion: Strengths &amp; Limitations of HBM</a:t>
            </a:r>
            <a:endParaRPr sz="2000" b="0" i="0" u="none" strike="noStrike" cap="none">
              <a:solidFill>
                <a:schemeClr val="dk1"/>
              </a:solidFill>
              <a:latin typeface="Calibri" panose="020F0502020204030204"/>
              <a:ea typeface="Calibri" panose="020F0502020204030204"/>
              <a:cs typeface="Calibri" panose="020F0502020204030204"/>
              <a:sym typeface="Calibri" panose="020F0502020204030204"/>
            </a:endParaRPr>
          </a:p>
        </p:txBody>
      </p:sp>
      <p:sp>
        <p:nvSpPr>
          <p:cNvPr id="559" name="Google Shape;559;p20"/>
          <p:cNvSpPr/>
          <p:nvPr/>
        </p:nvSpPr>
        <p:spPr>
          <a:xfrm>
            <a:off x="320040" y="621792"/>
            <a:ext cx="8503920" cy="292608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ctr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Clr>
                <a:srgbClr val="4FC3F7"/>
              </a:buClr>
              <a:buSzPts val="1100"/>
              <a:buFont typeface="Arial" panose="020B0604020202020204"/>
              <a:buNone/>
            </a:pPr>
            <a:r>
              <a:rPr lang="en-US" sz="1100" b="0" i="1" u="none" strike="noStrike" cap="none">
                <a:solidFill>
                  <a:srgbClr val="4FC3F7"/>
                </a:solidFill>
                <a:latin typeface="Arial" panose="020B0604020202020204"/>
                <a:ea typeface="Arial" panose="020B0604020202020204"/>
                <a:cs typeface="Arial" panose="020B0604020202020204"/>
                <a:sym typeface="Arial" panose="020B0604020202020204"/>
              </a:rPr>
              <a:t>Rosenstock et al. (1988) | Alsaqqa &amp; Abdallah Alwawi (2023)</a:t>
            </a:r>
            <a:endParaRPr sz="1100" b="0" i="0" u="none" strike="noStrike" cap="none">
              <a:solidFill>
                <a:schemeClr val="dk1"/>
              </a:solidFill>
              <a:latin typeface="Calibri" panose="020F0502020204030204"/>
              <a:ea typeface="Calibri" panose="020F0502020204030204"/>
              <a:cs typeface="Calibri" panose="020F0502020204030204"/>
              <a:sym typeface="Calibri" panose="020F0502020204030204"/>
            </a:endParaRPr>
          </a:p>
        </p:txBody>
      </p:sp>
      <p:sp>
        <p:nvSpPr>
          <p:cNvPr id="560" name="Google Shape;560;p20"/>
          <p:cNvSpPr/>
          <p:nvPr/>
        </p:nvSpPr>
        <p:spPr>
          <a:xfrm>
            <a:off x="0" y="4901184"/>
            <a:ext cx="9144000" cy="242316"/>
          </a:xfrm>
          <a:prstGeom prst="rect">
            <a:avLst/>
          </a:prstGeom>
          <a:solidFill>
            <a:srgbClr val="07111E"/>
          </a:solidFill>
          <a:ln w="12700" cap="flat" cmpd="sng">
            <a:solidFill>
              <a:srgbClr val="07111E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561" name="Google Shape;561;p20"/>
          <p:cNvSpPr/>
          <p:nvPr/>
        </p:nvSpPr>
        <p:spPr>
          <a:xfrm>
            <a:off x="274320" y="4901184"/>
            <a:ext cx="8595360" cy="242316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ctr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Clr>
                <a:srgbClr val="7AAFC4"/>
              </a:buClr>
              <a:buSzPts val="800"/>
              <a:buFont typeface="Arial" panose="020B0604020202020204"/>
              <a:buNone/>
            </a:pPr>
            <a:r>
              <a:rPr lang="en-US" sz="800" b="0" i="0" u="none" strike="noStrike" cap="none">
                <a:solidFill>
                  <a:srgbClr val="7AAFC4"/>
                </a:solidFill>
                <a:latin typeface="Arial" panose="020B0604020202020204"/>
                <a:ea typeface="Arial" panose="020B0604020202020204"/>
                <a:cs typeface="Arial" panose="020B0604020202020204"/>
                <a:sym typeface="Arial" panose="020B0604020202020204"/>
              </a:rPr>
              <a:t>LCHS7000 | Social Epidemiology and Public Health Development | Digital Detox Campaign</a:t>
            </a:r>
            <a:endParaRPr sz="800" b="0" i="0" u="none" strike="noStrike" cap="none">
              <a:solidFill>
                <a:schemeClr val="dk1"/>
              </a:solidFill>
              <a:latin typeface="Calibri" panose="020F0502020204030204"/>
              <a:ea typeface="Calibri" panose="020F0502020204030204"/>
              <a:cs typeface="Calibri" panose="020F0502020204030204"/>
              <a:sym typeface="Calibri" panose="020F0502020204030204"/>
            </a:endParaRPr>
          </a:p>
        </p:txBody>
      </p:sp>
      <p:sp>
        <p:nvSpPr>
          <p:cNvPr id="562" name="Google Shape;562;p20"/>
          <p:cNvSpPr txBox="1"/>
          <p:nvPr/>
        </p:nvSpPr>
        <p:spPr>
          <a:xfrm>
            <a:off x="573750" y="1481325"/>
            <a:ext cx="7427100" cy="24984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/>
              <a:t>STRENGTHS</a:t>
            </a:r>
          </a:p>
          <a:p>
            <a:pPr marL="457200" lvl="0" indent="-317500" algn="l" rtl="0">
              <a:spcBef>
                <a:spcPts val="0"/>
              </a:spcBef>
              <a:spcAft>
                <a:spcPts val="0"/>
              </a:spcAft>
              <a:buSzPts val="1400"/>
              <a:buChar char="●"/>
            </a:pPr>
            <a:r>
              <a:rPr lang="en-US"/>
              <a:t>Simple framework adaptable across public health contexts, including digital wellbeing campaigns.</a:t>
            </a:r>
          </a:p>
          <a:p>
            <a:pPr marL="457200" lvl="0" indent="-317500" algn="l" rtl="0">
              <a:spcBef>
                <a:spcPts val="0"/>
              </a:spcBef>
              <a:spcAft>
                <a:spcPts val="0"/>
              </a:spcAft>
              <a:buSzPts val="1400"/>
              <a:buChar char="●"/>
            </a:pPr>
            <a:r>
              <a:rPr lang="en-US"/>
              <a:t>Allows targeted interventions by identifying which beliefs most strongly predict behaviour (Alsaqqa and Abdallah Alwawi, 2023).</a:t>
            </a:r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/>
              <a:t>WEAKNESSES</a:t>
            </a:r>
          </a:p>
          <a:p>
            <a:pPr marL="457200" lvl="0" indent="-317500" algn="l" rtl="0">
              <a:spcBef>
                <a:spcPts val="0"/>
              </a:spcBef>
              <a:spcAft>
                <a:spcPts val="0"/>
              </a:spcAft>
              <a:buSzPts val="1400"/>
              <a:buChar char="●"/>
            </a:pPr>
            <a:r>
              <a:rPr lang="en-US"/>
              <a:t>Assumes rational decision-making; ignores habitual, automatic digital behaviours driven by app design.</a:t>
            </a:r>
          </a:p>
          <a:p>
            <a:pPr marL="457200" lvl="0" indent="-317500" algn="l" rtl="0">
              <a:spcBef>
                <a:spcPts val="0"/>
              </a:spcBef>
              <a:spcAft>
                <a:spcPts val="0"/>
              </a:spcAft>
              <a:buSzPts val="1400"/>
              <a:buChar char="●"/>
            </a:pPr>
            <a:r>
              <a:rPr lang="en-US"/>
              <a:t>Does not account for socio-structural factors; digital inequality limits who can practically reduce screen time.</a:t>
            </a:r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lang="en-US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0F8FF"/>
        </a:solidFill>
        <a:effectLst/>
      </p:bgPr>
    </p:bg>
    <p:spTree>
      <p:nvGrpSpPr>
        <p:cNvPr id="1" name="Shape 56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68" name="Google Shape;568;p21"/>
          <p:cNvSpPr/>
          <p:nvPr/>
        </p:nvSpPr>
        <p:spPr>
          <a:xfrm>
            <a:off x="0" y="0"/>
            <a:ext cx="9144000" cy="640080"/>
          </a:xfrm>
          <a:prstGeom prst="rect">
            <a:avLst/>
          </a:prstGeom>
          <a:solidFill>
            <a:srgbClr val="0B1F33"/>
          </a:solidFill>
          <a:ln w="12700" cap="flat" cmpd="sng">
            <a:solidFill>
              <a:srgbClr val="0B1F33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569" name="Google Shape;569;p21"/>
          <p:cNvSpPr/>
          <p:nvPr/>
        </p:nvSpPr>
        <p:spPr>
          <a:xfrm>
            <a:off x="0" y="0"/>
            <a:ext cx="164592" cy="5143500"/>
          </a:xfrm>
          <a:prstGeom prst="rect">
            <a:avLst/>
          </a:prstGeom>
          <a:solidFill>
            <a:srgbClr val="00C9A7"/>
          </a:solidFill>
          <a:ln w="12700" cap="flat" cmpd="sng">
            <a:solidFill>
              <a:srgbClr val="00C9A7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570" name="Google Shape;570;p21"/>
          <p:cNvSpPr/>
          <p:nvPr/>
        </p:nvSpPr>
        <p:spPr>
          <a:xfrm>
            <a:off x="0" y="0"/>
            <a:ext cx="9144000" cy="54864"/>
          </a:xfrm>
          <a:prstGeom prst="rect">
            <a:avLst/>
          </a:prstGeom>
          <a:solidFill>
            <a:srgbClr val="00C9A7"/>
          </a:solidFill>
          <a:ln w="12700" cap="flat" cmpd="sng">
            <a:solidFill>
              <a:srgbClr val="00C9A7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571" name="Google Shape;571;p21"/>
          <p:cNvSpPr/>
          <p:nvPr/>
        </p:nvSpPr>
        <p:spPr>
          <a:xfrm>
            <a:off x="320040" y="0"/>
            <a:ext cx="8503920" cy="64008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ctr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2000"/>
              <a:buFont typeface="Arial" panose="020B0604020202020204"/>
              <a:buNone/>
            </a:pPr>
            <a:r>
              <a:rPr lang="en-US" sz="2000" b="1" i="0" u="none" strike="noStrike" cap="none">
                <a:solidFill>
                  <a:srgbClr val="FFFFFF"/>
                </a:solidFill>
                <a:latin typeface="Arial" panose="020B0604020202020204"/>
                <a:ea typeface="Arial" panose="020B0604020202020204"/>
                <a:cs typeface="Arial" panose="020B0604020202020204"/>
                <a:sym typeface="Arial" panose="020B0604020202020204"/>
              </a:rPr>
              <a:t>Critical Discussion: Strengths &amp; Limitations of TPB</a:t>
            </a:r>
            <a:endParaRPr sz="2000" b="0" i="0" u="none" strike="noStrike" cap="none">
              <a:solidFill>
                <a:schemeClr val="dk1"/>
              </a:solidFill>
              <a:latin typeface="Calibri" panose="020F0502020204030204"/>
              <a:ea typeface="Calibri" panose="020F0502020204030204"/>
              <a:cs typeface="Calibri" panose="020F0502020204030204"/>
              <a:sym typeface="Calibri" panose="020F0502020204030204"/>
            </a:endParaRPr>
          </a:p>
        </p:txBody>
      </p:sp>
      <p:sp>
        <p:nvSpPr>
          <p:cNvPr id="572" name="Google Shape;572;p21"/>
          <p:cNvSpPr/>
          <p:nvPr/>
        </p:nvSpPr>
        <p:spPr>
          <a:xfrm>
            <a:off x="320040" y="621792"/>
            <a:ext cx="8503920" cy="292608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ctr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Clr>
                <a:srgbClr val="4FC3F7"/>
              </a:buClr>
              <a:buSzPts val="1100"/>
              <a:buFont typeface="Arial" panose="020B0604020202020204"/>
              <a:buNone/>
            </a:pPr>
            <a:r>
              <a:rPr lang="en-US" sz="1100" b="0" i="1" u="none" strike="noStrike" cap="none">
                <a:solidFill>
                  <a:srgbClr val="4FC3F7"/>
                </a:solidFill>
                <a:latin typeface="Arial" panose="020B0604020202020204"/>
                <a:ea typeface="Arial" panose="020B0604020202020204"/>
                <a:cs typeface="Arial" panose="020B0604020202020204"/>
                <a:sym typeface="Arial" panose="020B0604020202020204"/>
              </a:rPr>
              <a:t>Ajzen (1991) | Conner &amp; Norman (2022)</a:t>
            </a:r>
            <a:endParaRPr sz="1100" b="0" i="0" u="none" strike="noStrike" cap="none">
              <a:solidFill>
                <a:schemeClr val="dk1"/>
              </a:solidFill>
              <a:latin typeface="Calibri" panose="020F0502020204030204"/>
              <a:ea typeface="Calibri" panose="020F0502020204030204"/>
              <a:cs typeface="Calibri" panose="020F0502020204030204"/>
              <a:sym typeface="Calibri" panose="020F0502020204030204"/>
            </a:endParaRPr>
          </a:p>
        </p:txBody>
      </p:sp>
      <p:sp>
        <p:nvSpPr>
          <p:cNvPr id="573" name="Google Shape;573;p21"/>
          <p:cNvSpPr/>
          <p:nvPr/>
        </p:nvSpPr>
        <p:spPr>
          <a:xfrm>
            <a:off x="0" y="4901184"/>
            <a:ext cx="9144000" cy="242316"/>
          </a:xfrm>
          <a:prstGeom prst="rect">
            <a:avLst/>
          </a:prstGeom>
          <a:solidFill>
            <a:srgbClr val="07111E"/>
          </a:solidFill>
          <a:ln w="12700" cap="flat" cmpd="sng">
            <a:solidFill>
              <a:srgbClr val="07111E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574" name="Google Shape;574;p21"/>
          <p:cNvSpPr/>
          <p:nvPr/>
        </p:nvSpPr>
        <p:spPr>
          <a:xfrm>
            <a:off x="274320" y="4901184"/>
            <a:ext cx="8595360" cy="242316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ctr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Clr>
                <a:srgbClr val="7AAFC4"/>
              </a:buClr>
              <a:buSzPts val="800"/>
              <a:buFont typeface="Arial" panose="020B0604020202020204"/>
              <a:buNone/>
            </a:pPr>
            <a:r>
              <a:rPr lang="en-US" sz="800" b="0" i="0" u="none" strike="noStrike" cap="none">
                <a:solidFill>
                  <a:srgbClr val="7AAFC4"/>
                </a:solidFill>
                <a:latin typeface="Arial" panose="020B0604020202020204"/>
                <a:ea typeface="Arial" panose="020B0604020202020204"/>
                <a:cs typeface="Arial" panose="020B0604020202020204"/>
                <a:sym typeface="Arial" panose="020B0604020202020204"/>
              </a:rPr>
              <a:t>LCHS7000 | Social Epidemiology and Public Health Development | Digital Detox Campaign</a:t>
            </a:r>
            <a:endParaRPr sz="800" b="0" i="0" u="none" strike="noStrike" cap="none">
              <a:solidFill>
                <a:schemeClr val="dk1"/>
              </a:solidFill>
              <a:latin typeface="Calibri" panose="020F0502020204030204"/>
              <a:ea typeface="Calibri" panose="020F0502020204030204"/>
              <a:cs typeface="Calibri" panose="020F0502020204030204"/>
              <a:sym typeface="Calibri" panose="020F0502020204030204"/>
            </a:endParaRPr>
          </a:p>
        </p:txBody>
      </p:sp>
      <p:sp>
        <p:nvSpPr>
          <p:cNvPr id="575" name="Google Shape;575;p21"/>
          <p:cNvSpPr txBox="1"/>
          <p:nvPr/>
        </p:nvSpPr>
        <p:spPr>
          <a:xfrm>
            <a:off x="598500" y="1323275"/>
            <a:ext cx="7947000" cy="22044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/>
              <a:t>STRENGTHS</a:t>
            </a:r>
          </a:p>
          <a:p>
            <a:pPr marL="457200" lvl="0" indent="-317500" algn="l" rtl="0">
              <a:spcBef>
                <a:spcPts val="0"/>
              </a:spcBef>
              <a:spcAft>
                <a:spcPts val="0"/>
              </a:spcAft>
              <a:buSzPts val="1400"/>
              <a:buChar char="●"/>
            </a:pPr>
            <a:r>
              <a:rPr lang="en-US"/>
              <a:t>Explicitly captures social influence, highly relevant for digital behaviour driven by peer norms and FOMO.</a:t>
            </a:r>
          </a:p>
          <a:p>
            <a:pPr marL="457200" lvl="0" indent="-317500" algn="l" rtl="0">
              <a:spcBef>
                <a:spcPts val="0"/>
              </a:spcBef>
              <a:spcAft>
                <a:spcPts val="0"/>
              </a:spcAft>
              <a:buSzPts val="1400"/>
              <a:buChar char="●"/>
            </a:pPr>
            <a:r>
              <a:rPr lang="en-US"/>
              <a:t>Predicts intention with good accuracy across multiple health-related behaviours.</a:t>
            </a:r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/>
              <a:t>WEAKNESSES</a:t>
            </a:r>
          </a:p>
          <a:p>
            <a:pPr marL="457200" lvl="0" indent="-317500" algn="l" rtl="0">
              <a:spcBef>
                <a:spcPts val="0"/>
              </a:spcBef>
              <a:spcAft>
                <a:spcPts val="0"/>
              </a:spcAft>
              <a:buSzPts val="1400"/>
              <a:buChar char="●"/>
            </a:pPr>
            <a:r>
              <a:rPr lang="en-US"/>
              <a:t>Intention does not always translate to action; the 'intention-behaviour gap' is widely documented in research (Conner and Norman, 2022).</a:t>
            </a:r>
          </a:p>
          <a:p>
            <a:pPr marL="457200" lvl="0" indent="-317500" algn="l" rtl="0">
              <a:spcBef>
                <a:spcPts val="0"/>
              </a:spcBef>
              <a:spcAft>
                <a:spcPts val="0"/>
              </a:spcAft>
              <a:buSzPts val="1400"/>
              <a:buChar char="●"/>
            </a:pPr>
            <a:r>
              <a:rPr lang="en-US"/>
              <a:t>Underestimates unconscious, automatic behaviours, much digital use is habitual, not intentional.</a:t>
            </a:r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0F8FF"/>
        </a:solidFill>
        <a:effectLst/>
      </p:bgPr>
    </p:bg>
    <p:spTree>
      <p:nvGrpSpPr>
        <p:cNvPr id="1" name="Shape 58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81" name="Google Shape;581;p22"/>
          <p:cNvSpPr/>
          <p:nvPr/>
        </p:nvSpPr>
        <p:spPr>
          <a:xfrm>
            <a:off x="0" y="0"/>
            <a:ext cx="9144000" cy="640080"/>
          </a:xfrm>
          <a:prstGeom prst="rect">
            <a:avLst/>
          </a:prstGeom>
          <a:solidFill>
            <a:srgbClr val="0B1F33"/>
          </a:solidFill>
          <a:ln w="12700" cap="flat" cmpd="sng">
            <a:solidFill>
              <a:srgbClr val="0B1F33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582" name="Google Shape;582;p22"/>
          <p:cNvSpPr/>
          <p:nvPr/>
        </p:nvSpPr>
        <p:spPr>
          <a:xfrm>
            <a:off x="0" y="0"/>
            <a:ext cx="164592" cy="5143500"/>
          </a:xfrm>
          <a:prstGeom prst="rect">
            <a:avLst/>
          </a:prstGeom>
          <a:solidFill>
            <a:srgbClr val="00C9A7"/>
          </a:solidFill>
          <a:ln w="12700" cap="flat" cmpd="sng">
            <a:solidFill>
              <a:srgbClr val="00C9A7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583" name="Google Shape;583;p22"/>
          <p:cNvSpPr/>
          <p:nvPr/>
        </p:nvSpPr>
        <p:spPr>
          <a:xfrm>
            <a:off x="0" y="0"/>
            <a:ext cx="9144000" cy="54864"/>
          </a:xfrm>
          <a:prstGeom prst="rect">
            <a:avLst/>
          </a:prstGeom>
          <a:solidFill>
            <a:srgbClr val="00C9A7"/>
          </a:solidFill>
          <a:ln w="12700" cap="flat" cmpd="sng">
            <a:solidFill>
              <a:srgbClr val="00C9A7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584" name="Google Shape;584;p22"/>
          <p:cNvSpPr/>
          <p:nvPr/>
        </p:nvSpPr>
        <p:spPr>
          <a:xfrm>
            <a:off x="320040" y="0"/>
            <a:ext cx="8503920" cy="64008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ctr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2000"/>
              <a:buFont typeface="Arial" panose="020B0604020202020204"/>
              <a:buNone/>
            </a:pPr>
            <a:r>
              <a:rPr lang="en-US" sz="2000" b="1" i="0" u="none" strike="noStrike" cap="none">
                <a:solidFill>
                  <a:srgbClr val="FFFFFF"/>
                </a:solidFill>
                <a:latin typeface="Arial" panose="020B0604020202020204"/>
                <a:ea typeface="Arial" panose="020B0604020202020204"/>
                <a:cs typeface="Arial" panose="020B0604020202020204"/>
                <a:sym typeface="Arial" panose="020B0604020202020204"/>
              </a:rPr>
              <a:t>UK Data &amp; Health Inequalities</a:t>
            </a:r>
            <a:endParaRPr sz="2000" b="0" i="0" u="none" strike="noStrike" cap="none">
              <a:solidFill>
                <a:schemeClr val="dk1"/>
              </a:solidFill>
              <a:latin typeface="Calibri" panose="020F0502020204030204"/>
              <a:ea typeface="Calibri" panose="020F0502020204030204"/>
              <a:cs typeface="Calibri" panose="020F0502020204030204"/>
              <a:sym typeface="Calibri" panose="020F0502020204030204"/>
            </a:endParaRPr>
          </a:p>
        </p:txBody>
      </p:sp>
      <p:sp>
        <p:nvSpPr>
          <p:cNvPr id="585" name="Google Shape;585;p22"/>
          <p:cNvSpPr/>
          <p:nvPr/>
        </p:nvSpPr>
        <p:spPr>
          <a:xfrm>
            <a:off x="320040" y="621792"/>
            <a:ext cx="8503920" cy="292608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ctr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Clr>
                <a:srgbClr val="4FC3F7"/>
              </a:buClr>
              <a:buSzPts val="1100"/>
              <a:buFont typeface="Arial" panose="020B0604020202020204"/>
              <a:buNone/>
            </a:pPr>
            <a:r>
              <a:rPr lang="en-US" sz="1100" b="0" i="1" u="none" strike="noStrike" cap="none">
                <a:solidFill>
                  <a:srgbClr val="4FC3F7"/>
                </a:solidFill>
                <a:latin typeface="Arial" panose="020B0604020202020204"/>
                <a:ea typeface="Arial" panose="020B0604020202020204"/>
                <a:cs typeface="Arial" panose="020B0604020202020204"/>
                <a:sym typeface="Arial" panose="020B0604020202020204"/>
              </a:rPr>
              <a:t>Digital Inequality is a Health Inequality — Evidence Base</a:t>
            </a:r>
            <a:endParaRPr sz="1100" b="0" i="0" u="none" strike="noStrike" cap="none">
              <a:solidFill>
                <a:schemeClr val="dk1"/>
              </a:solidFill>
              <a:latin typeface="Calibri" panose="020F0502020204030204"/>
              <a:ea typeface="Calibri" panose="020F0502020204030204"/>
              <a:cs typeface="Calibri" panose="020F0502020204030204"/>
              <a:sym typeface="Calibri" panose="020F0502020204030204"/>
            </a:endParaRPr>
          </a:p>
        </p:txBody>
      </p:sp>
      <p:sp>
        <p:nvSpPr>
          <p:cNvPr id="586" name="Google Shape;586;p22"/>
          <p:cNvSpPr/>
          <p:nvPr/>
        </p:nvSpPr>
        <p:spPr>
          <a:xfrm>
            <a:off x="0" y="4901184"/>
            <a:ext cx="9144000" cy="242316"/>
          </a:xfrm>
          <a:prstGeom prst="rect">
            <a:avLst/>
          </a:prstGeom>
          <a:solidFill>
            <a:srgbClr val="07111E"/>
          </a:solidFill>
          <a:ln w="12700" cap="flat" cmpd="sng">
            <a:solidFill>
              <a:srgbClr val="07111E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587" name="Google Shape;587;p22"/>
          <p:cNvSpPr/>
          <p:nvPr/>
        </p:nvSpPr>
        <p:spPr>
          <a:xfrm>
            <a:off x="274320" y="4901184"/>
            <a:ext cx="8595360" cy="242316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ctr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Clr>
                <a:srgbClr val="7AAFC4"/>
              </a:buClr>
              <a:buSzPts val="800"/>
              <a:buFont typeface="Arial" panose="020B0604020202020204"/>
              <a:buNone/>
            </a:pPr>
            <a:r>
              <a:rPr lang="en-US" sz="800" b="0" i="0" u="none" strike="noStrike" cap="none">
                <a:solidFill>
                  <a:srgbClr val="7AAFC4"/>
                </a:solidFill>
                <a:latin typeface="Arial" panose="020B0604020202020204"/>
                <a:ea typeface="Arial" panose="020B0604020202020204"/>
                <a:cs typeface="Arial" panose="020B0604020202020204"/>
                <a:sym typeface="Arial" panose="020B0604020202020204"/>
              </a:rPr>
              <a:t>LCHS7000 | Social Epidemiology and Public Health Development | Digital Detox Campaign</a:t>
            </a:r>
            <a:endParaRPr sz="800" b="0" i="0" u="none" strike="noStrike" cap="none">
              <a:solidFill>
                <a:schemeClr val="dk1"/>
              </a:solidFill>
              <a:latin typeface="Calibri" panose="020F0502020204030204"/>
              <a:ea typeface="Calibri" panose="020F0502020204030204"/>
              <a:cs typeface="Calibri" panose="020F0502020204030204"/>
              <a:sym typeface="Calibri" panose="020F0502020204030204"/>
            </a:endParaRPr>
          </a:p>
        </p:txBody>
      </p:sp>
      <p:sp>
        <p:nvSpPr>
          <p:cNvPr id="588" name="Google Shape;588;p22"/>
          <p:cNvSpPr/>
          <p:nvPr/>
        </p:nvSpPr>
        <p:spPr>
          <a:xfrm>
            <a:off x="256032" y="914400"/>
            <a:ext cx="4937760" cy="347472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Clr>
                <a:srgbClr val="0A7EA4"/>
              </a:buClr>
              <a:buSzPts val="1400"/>
              <a:buFont typeface="Arial" panose="020B0604020202020204"/>
              <a:buNone/>
            </a:pPr>
            <a:r>
              <a:rPr lang="en-US" sz="1400" b="1" i="0" u="none" strike="noStrike" cap="none">
                <a:solidFill>
                  <a:srgbClr val="0A7EA4"/>
                </a:solidFill>
                <a:latin typeface="Arial" panose="020B0604020202020204"/>
                <a:ea typeface="Arial" panose="020B0604020202020204"/>
                <a:cs typeface="Arial" panose="020B0604020202020204"/>
                <a:sym typeface="Arial" panose="020B0604020202020204"/>
              </a:rPr>
              <a:t>Key UK Statistics</a:t>
            </a:r>
            <a:endParaRPr sz="1400" b="0" i="0" u="none" strike="noStrike" cap="none">
              <a:solidFill>
                <a:schemeClr val="dk1"/>
              </a:solidFill>
              <a:latin typeface="Calibri" panose="020F0502020204030204"/>
              <a:ea typeface="Calibri" panose="020F0502020204030204"/>
              <a:cs typeface="Calibri" panose="020F0502020204030204"/>
              <a:sym typeface="Calibri" panose="020F0502020204030204"/>
            </a:endParaRPr>
          </a:p>
        </p:txBody>
      </p:sp>
      <p:sp>
        <p:nvSpPr>
          <p:cNvPr id="589" name="Google Shape;589;p22"/>
          <p:cNvSpPr/>
          <p:nvPr/>
        </p:nvSpPr>
        <p:spPr>
          <a:xfrm>
            <a:off x="256032" y="1316736"/>
            <a:ext cx="4937760" cy="32004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342900" marR="0" lvl="0" indent="-342900" algn="l" rtl="0">
              <a:spcBef>
                <a:spcPts val="0"/>
              </a:spcBef>
              <a:spcAft>
                <a:spcPts val="0"/>
              </a:spcAft>
              <a:buClr>
                <a:srgbClr val="0B1F33"/>
              </a:buClr>
              <a:buSzPts val="1250"/>
              <a:buFont typeface="Arial" panose="020B0604020202020204"/>
              <a:buChar char="•"/>
            </a:pPr>
            <a:r>
              <a:rPr lang="en-US" sz="1250" b="0" i="0" u="none" strike="noStrike" cap="none">
                <a:solidFill>
                  <a:srgbClr val="0B1F33"/>
                </a:solidFill>
                <a:latin typeface="Arial" panose="020B0604020202020204"/>
                <a:ea typeface="Arial" panose="020B0604020202020204"/>
                <a:cs typeface="Arial" panose="020B0604020202020204"/>
                <a:sym typeface="Arial" panose="020B0604020202020204"/>
              </a:rPr>
              <a:t>Adults in the most deprived quintile spend 7.8 hrs/day on screens vs 5.1 hrs in least deprived (Hunter et al., 2020).</a:t>
            </a:r>
            <a:endParaRPr sz="1250" b="0" i="0" u="none" strike="noStrike" cap="none">
              <a:solidFill>
                <a:schemeClr val="dk1"/>
              </a:solidFill>
              <a:latin typeface="Calibri" panose="020F0502020204030204"/>
              <a:ea typeface="Calibri" panose="020F0502020204030204"/>
              <a:cs typeface="Calibri" panose="020F0502020204030204"/>
              <a:sym typeface="Calibri" panose="020F0502020204030204"/>
            </a:endParaRPr>
          </a:p>
          <a:p>
            <a:pPr marL="342900" marR="0" lvl="0" indent="-342900" algn="l" rtl="0">
              <a:spcBef>
                <a:spcPts val="700"/>
              </a:spcBef>
              <a:spcAft>
                <a:spcPts val="0"/>
              </a:spcAft>
              <a:buClr>
                <a:srgbClr val="0B1F33"/>
              </a:buClr>
              <a:buSzPts val="1250"/>
              <a:buFont typeface="Arial" panose="020B0604020202020204"/>
              <a:buChar char="•"/>
            </a:pPr>
            <a:r>
              <a:rPr lang="en-US" sz="1250" b="0" i="0" u="none" strike="noStrike" cap="none">
                <a:solidFill>
                  <a:srgbClr val="0B1F33"/>
                </a:solidFill>
                <a:latin typeface="Arial" panose="020B0604020202020204"/>
                <a:ea typeface="Arial" panose="020B0604020202020204"/>
                <a:cs typeface="Arial" panose="020B0604020202020204"/>
                <a:sym typeface="Arial" panose="020B0604020202020204"/>
              </a:rPr>
              <a:t>Women aged 25–34 report the highest rates of anxiety linked to social media use.</a:t>
            </a:r>
            <a:endParaRPr sz="1250" b="0" i="0" u="none" strike="noStrike" cap="none">
              <a:solidFill>
                <a:schemeClr val="dk1"/>
              </a:solidFill>
              <a:latin typeface="Calibri" panose="020F0502020204030204"/>
              <a:ea typeface="Calibri" panose="020F0502020204030204"/>
              <a:cs typeface="Calibri" panose="020F0502020204030204"/>
              <a:sym typeface="Calibri" panose="020F0502020204030204"/>
            </a:endParaRPr>
          </a:p>
          <a:p>
            <a:pPr marL="342900" marR="0" lvl="0" indent="-342900" algn="l" rtl="0">
              <a:spcBef>
                <a:spcPts val="700"/>
              </a:spcBef>
              <a:spcAft>
                <a:spcPts val="0"/>
              </a:spcAft>
              <a:buClr>
                <a:srgbClr val="0B1F33"/>
              </a:buClr>
              <a:buSzPts val="1250"/>
              <a:buFont typeface="Arial" panose="020B0604020202020204"/>
              <a:buChar char="•"/>
            </a:pPr>
            <a:r>
              <a:rPr lang="en-US" sz="1250" b="0" i="0" u="none" strike="noStrike" cap="none">
                <a:solidFill>
                  <a:srgbClr val="0B1F33"/>
                </a:solidFill>
                <a:latin typeface="Arial" panose="020B0604020202020204"/>
                <a:ea typeface="Arial" panose="020B0604020202020204"/>
                <a:cs typeface="Arial" panose="020B0604020202020204"/>
                <a:sym typeface="Arial" panose="020B0604020202020204"/>
              </a:rPr>
              <a:t>50% of UK workers report always-on digital culture negatively impacts mental health (Grapevine, 2021).</a:t>
            </a:r>
            <a:endParaRPr sz="1250" b="0" i="0" u="none" strike="noStrike" cap="none">
              <a:solidFill>
                <a:schemeClr val="dk1"/>
              </a:solidFill>
              <a:latin typeface="Calibri" panose="020F0502020204030204"/>
              <a:ea typeface="Calibri" panose="020F0502020204030204"/>
              <a:cs typeface="Calibri" panose="020F0502020204030204"/>
              <a:sym typeface="Calibri" panose="020F0502020204030204"/>
            </a:endParaRPr>
          </a:p>
          <a:p>
            <a:pPr marL="342900" marR="0" lvl="0" indent="-342900" algn="l" rtl="0">
              <a:spcBef>
                <a:spcPts val="700"/>
              </a:spcBef>
              <a:spcAft>
                <a:spcPts val="0"/>
              </a:spcAft>
              <a:buClr>
                <a:srgbClr val="0B1F33"/>
              </a:buClr>
              <a:buSzPts val="1250"/>
              <a:buFont typeface="Arial" panose="020B0604020202020204"/>
              <a:buChar char="•"/>
            </a:pPr>
            <a:r>
              <a:rPr lang="en-US" sz="1250" b="0" i="0" u="none" strike="noStrike" cap="none">
                <a:solidFill>
                  <a:srgbClr val="0B1F33"/>
                </a:solidFill>
                <a:latin typeface="Arial" panose="020B0604020202020204"/>
                <a:ea typeface="Arial" panose="020B0604020202020204"/>
                <a:cs typeface="Arial" panose="020B0604020202020204"/>
                <a:sym typeface="Arial" panose="020B0604020202020204"/>
              </a:rPr>
              <a:t>Black and minority ethnic groups aged 25–40 show higher social media use and lower digital wellbeing literacy.</a:t>
            </a:r>
            <a:endParaRPr sz="1250" b="0" i="0" u="none" strike="noStrike" cap="none">
              <a:solidFill>
                <a:schemeClr val="dk1"/>
              </a:solidFill>
              <a:latin typeface="Calibri" panose="020F0502020204030204"/>
              <a:ea typeface="Calibri" panose="020F0502020204030204"/>
              <a:cs typeface="Calibri" panose="020F0502020204030204"/>
              <a:sym typeface="Calibri" panose="020F0502020204030204"/>
            </a:endParaRPr>
          </a:p>
        </p:txBody>
      </p:sp>
      <p:sp>
        <p:nvSpPr>
          <p:cNvPr id="590" name="Google Shape;590;p22"/>
          <p:cNvSpPr/>
          <p:nvPr/>
        </p:nvSpPr>
        <p:spPr>
          <a:xfrm>
            <a:off x="5394960" y="914400"/>
            <a:ext cx="3474720" cy="347472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Clr>
                <a:srgbClr val="0A7EA4"/>
              </a:buClr>
              <a:buSzPts val="1200"/>
              <a:buFont typeface="Arial" panose="020B0604020202020204"/>
              <a:buNone/>
            </a:pPr>
            <a:r>
              <a:rPr lang="en-US" sz="1200" b="1" i="0" u="none" strike="noStrike" cap="none">
                <a:solidFill>
                  <a:srgbClr val="0A7EA4"/>
                </a:solidFill>
                <a:latin typeface="Arial" panose="020B0604020202020204"/>
                <a:ea typeface="Arial" panose="020B0604020202020204"/>
                <a:cs typeface="Arial" panose="020B0604020202020204"/>
                <a:sym typeface="Arial" panose="020B0604020202020204"/>
              </a:rPr>
              <a:t>Screen Time by Deprivation Quintile (hrs/day)</a:t>
            </a:r>
            <a:endParaRPr sz="1200" b="0" i="0" u="none" strike="noStrike" cap="none">
              <a:solidFill>
                <a:schemeClr val="dk1"/>
              </a:solidFill>
              <a:latin typeface="Calibri" panose="020F0502020204030204"/>
              <a:ea typeface="Calibri" panose="020F0502020204030204"/>
              <a:cs typeface="Calibri" panose="020F0502020204030204"/>
              <a:sym typeface="Calibri" panose="020F0502020204030204"/>
            </a:endParaRPr>
          </a:p>
        </p:txBody>
      </p:sp>
      <p:sp>
        <p:nvSpPr>
          <p:cNvPr id="591" name="Google Shape;591;p22"/>
          <p:cNvSpPr/>
          <p:nvPr/>
        </p:nvSpPr>
        <p:spPr>
          <a:xfrm>
            <a:off x="5577840" y="2061058"/>
            <a:ext cx="475488" cy="2282342"/>
          </a:xfrm>
          <a:prstGeom prst="rect">
            <a:avLst/>
          </a:prstGeom>
          <a:solidFill>
            <a:srgbClr val="EF476F"/>
          </a:solidFill>
          <a:ln w="12700" cap="flat" cmpd="sng">
            <a:solidFill>
              <a:srgbClr val="EF476F"/>
            </a:solidFill>
            <a:prstDash val="solid"/>
            <a:round/>
            <a:headEnd type="none" w="sm" len="sm"/>
            <a:tailEnd type="none" w="sm" len="sm"/>
          </a:ln>
          <a:effectLst>
            <a:outerShdw blurRad="101600" dist="38100" dir="8100000" algn="bl" rotWithShape="0">
              <a:srgbClr val="000000">
                <a:alpha val="18039"/>
              </a:srgbClr>
            </a:outerShdw>
          </a:effectLst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592" name="Google Shape;592;p22"/>
          <p:cNvSpPr/>
          <p:nvPr/>
        </p:nvSpPr>
        <p:spPr>
          <a:xfrm>
            <a:off x="5577840" y="1805026"/>
            <a:ext cx="475488" cy="237744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Clr>
                <a:srgbClr val="0B1F33"/>
              </a:buClr>
              <a:buSzPts val="1100"/>
              <a:buFont typeface="Arial" panose="020B0604020202020204"/>
              <a:buNone/>
            </a:pPr>
            <a:r>
              <a:rPr lang="en-US" sz="1100" b="1" i="0" u="none" strike="noStrike" cap="none">
                <a:solidFill>
                  <a:srgbClr val="0B1F33"/>
                </a:solidFill>
                <a:latin typeface="Arial" panose="020B0604020202020204"/>
                <a:ea typeface="Arial" panose="020B0604020202020204"/>
                <a:cs typeface="Arial" panose="020B0604020202020204"/>
                <a:sym typeface="Arial" panose="020B0604020202020204"/>
              </a:rPr>
              <a:t>7.8</a:t>
            </a:r>
            <a:endParaRPr sz="1100" b="0" i="0" u="none" strike="noStrike" cap="none">
              <a:solidFill>
                <a:schemeClr val="dk1"/>
              </a:solidFill>
              <a:latin typeface="Calibri" panose="020F0502020204030204"/>
              <a:ea typeface="Calibri" panose="020F0502020204030204"/>
              <a:cs typeface="Calibri" panose="020F0502020204030204"/>
              <a:sym typeface="Calibri" panose="020F0502020204030204"/>
            </a:endParaRPr>
          </a:p>
        </p:txBody>
      </p:sp>
      <p:sp>
        <p:nvSpPr>
          <p:cNvPr id="593" name="Google Shape;593;p22"/>
          <p:cNvSpPr/>
          <p:nvPr/>
        </p:nvSpPr>
        <p:spPr>
          <a:xfrm>
            <a:off x="5577840" y="4398264"/>
            <a:ext cx="475488" cy="201168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Clr>
                <a:srgbClr val="4A6278"/>
              </a:buClr>
              <a:buSzPts val="1000"/>
              <a:buFont typeface="Arial" panose="020B0604020202020204"/>
              <a:buNone/>
            </a:pPr>
            <a:r>
              <a:rPr lang="en-US" sz="1000" b="0" i="0" u="none" strike="noStrike" cap="none">
                <a:solidFill>
                  <a:srgbClr val="4A6278"/>
                </a:solidFill>
                <a:latin typeface="Arial" panose="020B0604020202020204"/>
                <a:ea typeface="Arial" panose="020B0604020202020204"/>
                <a:cs typeface="Arial" panose="020B0604020202020204"/>
                <a:sym typeface="Arial" panose="020B0604020202020204"/>
              </a:rPr>
              <a:t>Q1</a:t>
            </a:r>
            <a:endParaRPr sz="1000" b="0" i="0" u="none" strike="noStrike" cap="none">
              <a:solidFill>
                <a:schemeClr val="dk1"/>
              </a:solidFill>
              <a:latin typeface="Calibri" panose="020F0502020204030204"/>
              <a:ea typeface="Calibri" panose="020F0502020204030204"/>
              <a:cs typeface="Calibri" panose="020F0502020204030204"/>
              <a:sym typeface="Calibri" panose="020F0502020204030204"/>
            </a:endParaRPr>
          </a:p>
        </p:txBody>
      </p:sp>
      <p:sp>
        <p:nvSpPr>
          <p:cNvPr id="594" name="Google Shape;594;p22"/>
          <p:cNvSpPr/>
          <p:nvPr/>
        </p:nvSpPr>
        <p:spPr>
          <a:xfrm>
            <a:off x="6217920" y="2265883"/>
            <a:ext cx="475488" cy="2077517"/>
          </a:xfrm>
          <a:prstGeom prst="rect">
            <a:avLst/>
          </a:prstGeom>
          <a:solidFill>
            <a:srgbClr val="E8963C"/>
          </a:solidFill>
          <a:ln w="12700" cap="flat" cmpd="sng">
            <a:solidFill>
              <a:srgbClr val="E8963C"/>
            </a:solidFill>
            <a:prstDash val="solid"/>
            <a:round/>
            <a:headEnd type="none" w="sm" len="sm"/>
            <a:tailEnd type="none" w="sm" len="sm"/>
          </a:ln>
          <a:effectLst>
            <a:outerShdw blurRad="101600" dist="38100" dir="8100000" algn="bl" rotWithShape="0">
              <a:srgbClr val="000000">
                <a:alpha val="18039"/>
              </a:srgbClr>
            </a:outerShdw>
          </a:effectLst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595" name="Google Shape;595;p22"/>
          <p:cNvSpPr/>
          <p:nvPr/>
        </p:nvSpPr>
        <p:spPr>
          <a:xfrm>
            <a:off x="6217920" y="2009851"/>
            <a:ext cx="475488" cy="237744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Clr>
                <a:srgbClr val="0B1F33"/>
              </a:buClr>
              <a:buSzPts val="1100"/>
              <a:buFont typeface="Arial" panose="020B0604020202020204"/>
              <a:buNone/>
            </a:pPr>
            <a:r>
              <a:rPr lang="en-US" sz="1100" b="1" i="0" u="none" strike="noStrike" cap="none">
                <a:solidFill>
                  <a:srgbClr val="0B1F33"/>
                </a:solidFill>
                <a:latin typeface="Arial" panose="020B0604020202020204"/>
                <a:ea typeface="Arial" panose="020B0604020202020204"/>
                <a:cs typeface="Arial" panose="020B0604020202020204"/>
                <a:sym typeface="Arial" panose="020B0604020202020204"/>
              </a:rPr>
              <a:t>7.1</a:t>
            </a:r>
            <a:endParaRPr sz="1100" b="0" i="0" u="none" strike="noStrike" cap="none">
              <a:solidFill>
                <a:schemeClr val="dk1"/>
              </a:solidFill>
              <a:latin typeface="Calibri" panose="020F0502020204030204"/>
              <a:ea typeface="Calibri" panose="020F0502020204030204"/>
              <a:cs typeface="Calibri" panose="020F0502020204030204"/>
              <a:sym typeface="Calibri" panose="020F0502020204030204"/>
            </a:endParaRPr>
          </a:p>
        </p:txBody>
      </p:sp>
      <p:sp>
        <p:nvSpPr>
          <p:cNvPr id="596" name="Google Shape;596;p22"/>
          <p:cNvSpPr/>
          <p:nvPr/>
        </p:nvSpPr>
        <p:spPr>
          <a:xfrm>
            <a:off x="6217920" y="4398264"/>
            <a:ext cx="475488" cy="201168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Clr>
                <a:srgbClr val="4A6278"/>
              </a:buClr>
              <a:buSzPts val="1000"/>
              <a:buFont typeface="Arial" panose="020B0604020202020204"/>
              <a:buNone/>
            </a:pPr>
            <a:r>
              <a:rPr lang="en-US" sz="1000" b="0" i="0" u="none" strike="noStrike" cap="none">
                <a:solidFill>
                  <a:srgbClr val="4A6278"/>
                </a:solidFill>
                <a:latin typeface="Arial" panose="020B0604020202020204"/>
                <a:ea typeface="Arial" panose="020B0604020202020204"/>
                <a:cs typeface="Arial" panose="020B0604020202020204"/>
                <a:sym typeface="Arial" panose="020B0604020202020204"/>
              </a:rPr>
              <a:t>Q2</a:t>
            </a:r>
            <a:endParaRPr sz="1000" b="0" i="0" u="none" strike="noStrike" cap="none">
              <a:solidFill>
                <a:schemeClr val="dk1"/>
              </a:solidFill>
              <a:latin typeface="Calibri" panose="020F0502020204030204"/>
              <a:ea typeface="Calibri" panose="020F0502020204030204"/>
              <a:cs typeface="Calibri" panose="020F0502020204030204"/>
              <a:sym typeface="Calibri" panose="020F0502020204030204"/>
            </a:endParaRPr>
          </a:p>
        </p:txBody>
      </p:sp>
      <p:sp>
        <p:nvSpPr>
          <p:cNvPr id="597" name="Google Shape;597;p22"/>
          <p:cNvSpPr/>
          <p:nvPr/>
        </p:nvSpPr>
        <p:spPr>
          <a:xfrm>
            <a:off x="6858000" y="2470709"/>
            <a:ext cx="475488" cy="1872691"/>
          </a:xfrm>
          <a:prstGeom prst="rect">
            <a:avLst/>
          </a:prstGeom>
          <a:solidFill>
            <a:srgbClr val="4FC3F7"/>
          </a:solidFill>
          <a:ln w="12700" cap="flat" cmpd="sng">
            <a:solidFill>
              <a:srgbClr val="4FC3F7"/>
            </a:solidFill>
            <a:prstDash val="solid"/>
            <a:round/>
            <a:headEnd type="none" w="sm" len="sm"/>
            <a:tailEnd type="none" w="sm" len="sm"/>
          </a:ln>
          <a:effectLst>
            <a:outerShdw blurRad="101600" dist="38100" dir="8100000" algn="bl" rotWithShape="0">
              <a:srgbClr val="000000">
                <a:alpha val="18039"/>
              </a:srgbClr>
            </a:outerShdw>
          </a:effectLst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598" name="Google Shape;598;p22"/>
          <p:cNvSpPr/>
          <p:nvPr/>
        </p:nvSpPr>
        <p:spPr>
          <a:xfrm>
            <a:off x="6858000" y="2214677"/>
            <a:ext cx="475488" cy="237744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Clr>
                <a:srgbClr val="0B1F33"/>
              </a:buClr>
              <a:buSzPts val="1100"/>
              <a:buFont typeface="Arial" panose="020B0604020202020204"/>
              <a:buNone/>
            </a:pPr>
            <a:r>
              <a:rPr lang="en-US" sz="1100" b="1" i="0" u="none" strike="noStrike" cap="none">
                <a:solidFill>
                  <a:srgbClr val="0B1F33"/>
                </a:solidFill>
                <a:latin typeface="Arial" panose="020B0604020202020204"/>
                <a:ea typeface="Arial" panose="020B0604020202020204"/>
                <a:cs typeface="Arial" panose="020B0604020202020204"/>
                <a:sym typeface="Arial" panose="020B0604020202020204"/>
              </a:rPr>
              <a:t>6.4</a:t>
            </a:r>
            <a:endParaRPr sz="1100" b="0" i="0" u="none" strike="noStrike" cap="none">
              <a:solidFill>
                <a:schemeClr val="dk1"/>
              </a:solidFill>
              <a:latin typeface="Calibri" panose="020F0502020204030204"/>
              <a:ea typeface="Calibri" panose="020F0502020204030204"/>
              <a:cs typeface="Calibri" panose="020F0502020204030204"/>
              <a:sym typeface="Calibri" panose="020F0502020204030204"/>
            </a:endParaRPr>
          </a:p>
        </p:txBody>
      </p:sp>
      <p:sp>
        <p:nvSpPr>
          <p:cNvPr id="599" name="Google Shape;599;p22"/>
          <p:cNvSpPr/>
          <p:nvPr/>
        </p:nvSpPr>
        <p:spPr>
          <a:xfrm>
            <a:off x="6858000" y="4398264"/>
            <a:ext cx="475488" cy="201168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Clr>
                <a:srgbClr val="4A6278"/>
              </a:buClr>
              <a:buSzPts val="1000"/>
              <a:buFont typeface="Arial" panose="020B0604020202020204"/>
              <a:buNone/>
            </a:pPr>
            <a:r>
              <a:rPr lang="en-US" sz="1000" b="0" i="0" u="none" strike="noStrike" cap="none">
                <a:solidFill>
                  <a:srgbClr val="4A6278"/>
                </a:solidFill>
                <a:latin typeface="Arial" panose="020B0604020202020204"/>
                <a:ea typeface="Arial" panose="020B0604020202020204"/>
                <a:cs typeface="Arial" panose="020B0604020202020204"/>
                <a:sym typeface="Arial" panose="020B0604020202020204"/>
              </a:rPr>
              <a:t>Q3</a:t>
            </a:r>
            <a:endParaRPr sz="1000" b="0" i="0" u="none" strike="noStrike" cap="none">
              <a:solidFill>
                <a:schemeClr val="dk1"/>
              </a:solidFill>
              <a:latin typeface="Calibri" panose="020F0502020204030204"/>
              <a:ea typeface="Calibri" panose="020F0502020204030204"/>
              <a:cs typeface="Calibri" panose="020F0502020204030204"/>
              <a:sym typeface="Calibri" panose="020F0502020204030204"/>
            </a:endParaRPr>
          </a:p>
        </p:txBody>
      </p:sp>
      <p:sp>
        <p:nvSpPr>
          <p:cNvPr id="600" name="Google Shape;600;p22"/>
          <p:cNvSpPr/>
          <p:nvPr/>
        </p:nvSpPr>
        <p:spPr>
          <a:xfrm>
            <a:off x="7498080" y="2646274"/>
            <a:ext cx="475488" cy="1697126"/>
          </a:xfrm>
          <a:prstGeom prst="rect">
            <a:avLst/>
          </a:prstGeom>
          <a:solidFill>
            <a:srgbClr val="0A7EA4"/>
          </a:solidFill>
          <a:ln w="12700" cap="flat" cmpd="sng">
            <a:solidFill>
              <a:srgbClr val="0A7EA4"/>
            </a:solidFill>
            <a:prstDash val="solid"/>
            <a:round/>
            <a:headEnd type="none" w="sm" len="sm"/>
            <a:tailEnd type="none" w="sm" len="sm"/>
          </a:ln>
          <a:effectLst>
            <a:outerShdw blurRad="101600" dist="38100" dir="8100000" algn="bl" rotWithShape="0">
              <a:srgbClr val="000000">
                <a:alpha val="18039"/>
              </a:srgbClr>
            </a:outerShdw>
          </a:effectLst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601" name="Google Shape;601;p22"/>
          <p:cNvSpPr/>
          <p:nvPr/>
        </p:nvSpPr>
        <p:spPr>
          <a:xfrm>
            <a:off x="7498080" y="2390242"/>
            <a:ext cx="475488" cy="237744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Clr>
                <a:srgbClr val="0B1F33"/>
              </a:buClr>
              <a:buSzPts val="1100"/>
              <a:buFont typeface="Arial" panose="020B0604020202020204"/>
              <a:buNone/>
            </a:pPr>
            <a:r>
              <a:rPr lang="en-US" sz="1100" b="1" i="0" u="none" strike="noStrike" cap="none">
                <a:solidFill>
                  <a:srgbClr val="0B1F33"/>
                </a:solidFill>
                <a:latin typeface="Arial" panose="020B0604020202020204"/>
                <a:ea typeface="Arial" panose="020B0604020202020204"/>
                <a:cs typeface="Arial" panose="020B0604020202020204"/>
                <a:sym typeface="Arial" panose="020B0604020202020204"/>
              </a:rPr>
              <a:t>5.8</a:t>
            </a:r>
            <a:endParaRPr sz="1100" b="0" i="0" u="none" strike="noStrike" cap="none">
              <a:solidFill>
                <a:schemeClr val="dk1"/>
              </a:solidFill>
              <a:latin typeface="Calibri" panose="020F0502020204030204"/>
              <a:ea typeface="Calibri" panose="020F0502020204030204"/>
              <a:cs typeface="Calibri" panose="020F0502020204030204"/>
              <a:sym typeface="Calibri" panose="020F0502020204030204"/>
            </a:endParaRPr>
          </a:p>
        </p:txBody>
      </p:sp>
      <p:sp>
        <p:nvSpPr>
          <p:cNvPr id="602" name="Google Shape;602;p22"/>
          <p:cNvSpPr/>
          <p:nvPr/>
        </p:nvSpPr>
        <p:spPr>
          <a:xfrm>
            <a:off x="7498080" y="4398264"/>
            <a:ext cx="475488" cy="201168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Clr>
                <a:srgbClr val="4A6278"/>
              </a:buClr>
              <a:buSzPts val="1000"/>
              <a:buFont typeface="Arial" panose="020B0604020202020204"/>
              <a:buNone/>
            </a:pPr>
            <a:r>
              <a:rPr lang="en-US" sz="1000" b="0" i="0" u="none" strike="noStrike" cap="none">
                <a:solidFill>
                  <a:srgbClr val="4A6278"/>
                </a:solidFill>
                <a:latin typeface="Arial" panose="020B0604020202020204"/>
                <a:ea typeface="Arial" panose="020B0604020202020204"/>
                <a:cs typeface="Arial" panose="020B0604020202020204"/>
                <a:sym typeface="Arial" panose="020B0604020202020204"/>
              </a:rPr>
              <a:t>Q4</a:t>
            </a:r>
            <a:endParaRPr sz="1000" b="0" i="0" u="none" strike="noStrike" cap="none">
              <a:solidFill>
                <a:schemeClr val="dk1"/>
              </a:solidFill>
              <a:latin typeface="Calibri" panose="020F0502020204030204"/>
              <a:ea typeface="Calibri" panose="020F0502020204030204"/>
              <a:cs typeface="Calibri" panose="020F0502020204030204"/>
              <a:sym typeface="Calibri" panose="020F0502020204030204"/>
            </a:endParaRPr>
          </a:p>
        </p:txBody>
      </p:sp>
      <p:sp>
        <p:nvSpPr>
          <p:cNvPr id="603" name="Google Shape;603;p22"/>
          <p:cNvSpPr/>
          <p:nvPr/>
        </p:nvSpPr>
        <p:spPr>
          <a:xfrm>
            <a:off x="8138160" y="2851099"/>
            <a:ext cx="475488" cy="1492301"/>
          </a:xfrm>
          <a:prstGeom prst="rect">
            <a:avLst/>
          </a:prstGeom>
          <a:solidFill>
            <a:srgbClr val="00C9A7"/>
          </a:solidFill>
          <a:ln w="12700" cap="flat" cmpd="sng">
            <a:solidFill>
              <a:srgbClr val="00C9A7"/>
            </a:solidFill>
            <a:prstDash val="solid"/>
            <a:round/>
            <a:headEnd type="none" w="sm" len="sm"/>
            <a:tailEnd type="none" w="sm" len="sm"/>
          </a:ln>
          <a:effectLst>
            <a:outerShdw blurRad="101600" dist="38100" dir="8100000" algn="bl" rotWithShape="0">
              <a:srgbClr val="000000">
                <a:alpha val="18039"/>
              </a:srgbClr>
            </a:outerShdw>
          </a:effectLst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604" name="Google Shape;604;p22"/>
          <p:cNvSpPr/>
          <p:nvPr/>
        </p:nvSpPr>
        <p:spPr>
          <a:xfrm>
            <a:off x="8138160" y="2595067"/>
            <a:ext cx="475488" cy="237744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Clr>
                <a:srgbClr val="0B1F33"/>
              </a:buClr>
              <a:buSzPts val="1100"/>
              <a:buFont typeface="Arial" panose="020B0604020202020204"/>
              <a:buNone/>
            </a:pPr>
            <a:r>
              <a:rPr lang="en-US" sz="1100" b="1" i="0" u="none" strike="noStrike" cap="none">
                <a:solidFill>
                  <a:srgbClr val="0B1F33"/>
                </a:solidFill>
                <a:latin typeface="Arial" panose="020B0604020202020204"/>
                <a:ea typeface="Arial" panose="020B0604020202020204"/>
                <a:cs typeface="Arial" panose="020B0604020202020204"/>
                <a:sym typeface="Arial" panose="020B0604020202020204"/>
              </a:rPr>
              <a:t>5.1</a:t>
            </a:r>
            <a:endParaRPr sz="1100" b="0" i="0" u="none" strike="noStrike" cap="none">
              <a:solidFill>
                <a:schemeClr val="dk1"/>
              </a:solidFill>
              <a:latin typeface="Calibri" panose="020F0502020204030204"/>
              <a:ea typeface="Calibri" panose="020F0502020204030204"/>
              <a:cs typeface="Calibri" panose="020F0502020204030204"/>
              <a:sym typeface="Calibri" panose="020F0502020204030204"/>
            </a:endParaRPr>
          </a:p>
        </p:txBody>
      </p:sp>
      <p:sp>
        <p:nvSpPr>
          <p:cNvPr id="605" name="Google Shape;605;p22"/>
          <p:cNvSpPr/>
          <p:nvPr/>
        </p:nvSpPr>
        <p:spPr>
          <a:xfrm>
            <a:off x="8138160" y="4398264"/>
            <a:ext cx="475488" cy="201168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Clr>
                <a:srgbClr val="4A6278"/>
              </a:buClr>
              <a:buSzPts val="1000"/>
              <a:buFont typeface="Arial" panose="020B0604020202020204"/>
              <a:buNone/>
            </a:pPr>
            <a:r>
              <a:rPr lang="en-US" sz="1000" b="0" i="0" u="none" strike="noStrike" cap="none">
                <a:solidFill>
                  <a:srgbClr val="4A6278"/>
                </a:solidFill>
                <a:latin typeface="Arial" panose="020B0604020202020204"/>
                <a:ea typeface="Arial" panose="020B0604020202020204"/>
                <a:cs typeface="Arial" panose="020B0604020202020204"/>
                <a:sym typeface="Arial" panose="020B0604020202020204"/>
              </a:rPr>
              <a:t>Q5</a:t>
            </a:r>
            <a:endParaRPr sz="1000" b="0" i="0" u="none" strike="noStrike" cap="none">
              <a:solidFill>
                <a:schemeClr val="dk1"/>
              </a:solidFill>
              <a:latin typeface="Calibri" panose="020F0502020204030204"/>
              <a:ea typeface="Calibri" panose="020F0502020204030204"/>
              <a:cs typeface="Calibri" panose="020F0502020204030204"/>
              <a:sym typeface="Calibri" panose="020F0502020204030204"/>
            </a:endParaRPr>
          </a:p>
        </p:txBody>
      </p:sp>
      <p:cxnSp>
        <p:nvCxnSpPr>
          <p:cNvPr id="606" name="Google Shape;606;p22"/>
          <p:cNvCxnSpPr/>
          <p:nvPr/>
        </p:nvCxnSpPr>
        <p:spPr>
          <a:xfrm>
            <a:off x="5577840" y="4343400"/>
            <a:ext cx="3200400" cy="0"/>
          </a:xfrm>
          <a:prstGeom prst="straightConnector1">
            <a:avLst/>
          </a:prstGeom>
          <a:noFill/>
          <a:ln w="19050" cap="flat" cmpd="sng">
            <a:solidFill>
              <a:srgbClr val="4A6278"/>
            </a:solidFill>
            <a:prstDash val="solid"/>
            <a:round/>
            <a:headEnd type="none" w="sm" len="sm"/>
            <a:tailEnd type="none" w="sm" len="sm"/>
          </a:ln>
        </p:spPr>
      </p:cxnSp>
      <p:sp>
        <p:nvSpPr>
          <p:cNvPr id="607" name="Google Shape;607;p22"/>
          <p:cNvSpPr/>
          <p:nvPr/>
        </p:nvSpPr>
        <p:spPr>
          <a:xfrm>
            <a:off x="5394960" y="4626864"/>
            <a:ext cx="3474720" cy="219456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Clr>
                <a:srgbClr val="4A6278"/>
              </a:buClr>
              <a:buSzPts val="950"/>
              <a:buFont typeface="Arial" panose="020B0604020202020204"/>
              <a:buNone/>
            </a:pPr>
            <a:r>
              <a:rPr lang="en-US" sz="950" b="0" i="1" u="none" strike="noStrike" cap="none">
                <a:solidFill>
                  <a:srgbClr val="4A6278"/>
                </a:solidFill>
                <a:latin typeface="Arial" panose="020B0604020202020204"/>
                <a:ea typeface="Arial" panose="020B0604020202020204"/>
                <a:cs typeface="Arial" panose="020B0604020202020204"/>
                <a:sym typeface="Arial" panose="020B0604020202020204"/>
              </a:rPr>
              <a:t>Q1 = Most deprived  |  Q5 = Least deprived  (ONS, 2022)</a:t>
            </a:r>
            <a:endParaRPr sz="950" b="0" i="0" u="none" strike="noStrike" cap="none">
              <a:solidFill>
                <a:schemeClr val="dk1"/>
              </a:solidFill>
              <a:latin typeface="Calibri" panose="020F0502020204030204"/>
              <a:ea typeface="Calibri" panose="020F0502020204030204"/>
              <a:cs typeface="Calibri" panose="020F0502020204030204"/>
              <a:sym typeface="Calibri" panose="020F0502020204030204"/>
            </a:endParaRPr>
          </a:p>
        </p:txBody>
      </p:sp>
    </p:spTree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B1F33"/>
        </a:solidFill>
        <a:effectLst/>
      </p:bgPr>
    </p:bg>
    <p:spTree>
      <p:nvGrpSpPr>
        <p:cNvPr id="1" name="Shape 61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3" name="Google Shape;613;p23"/>
          <p:cNvSpPr/>
          <p:nvPr/>
        </p:nvSpPr>
        <p:spPr>
          <a:xfrm>
            <a:off x="0" y="0"/>
            <a:ext cx="9144000" cy="82296"/>
          </a:xfrm>
          <a:prstGeom prst="rect">
            <a:avLst/>
          </a:prstGeom>
          <a:solidFill>
            <a:srgbClr val="00C9A7"/>
          </a:solidFill>
          <a:ln w="12700" cap="flat" cmpd="sng">
            <a:solidFill>
              <a:srgbClr val="00C9A7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614" name="Google Shape;614;p23"/>
          <p:cNvSpPr/>
          <p:nvPr/>
        </p:nvSpPr>
        <p:spPr>
          <a:xfrm>
            <a:off x="0" y="0"/>
            <a:ext cx="201168" cy="5143500"/>
          </a:xfrm>
          <a:prstGeom prst="rect">
            <a:avLst/>
          </a:prstGeom>
          <a:solidFill>
            <a:srgbClr val="00C9A7"/>
          </a:solidFill>
          <a:ln w="12700" cap="flat" cmpd="sng">
            <a:solidFill>
              <a:srgbClr val="00C9A7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615" name="Google Shape;615;p23"/>
          <p:cNvSpPr/>
          <p:nvPr/>
        </p:nvSpPr>
        <p:spPr>
          <a:xfrm>
            <a:off x="6400800" y="1371600"/>
            <a:ext cx="3200400" cy="3200400"/>
          </a:xfrm>
          <a:prstGeom prst="ellipse">
            <a:avLst/>
          </a:prstGeom>
          <a:solidFill>
            <a:srgbClr val="0A7EA4">
              <a:alpha val="12156"/>
            </a:srgbClr>
          </a:solidFill>
          <a:ln w="12700" cap="flat" cmpd="sng">
            <a:solidFill>
              <a:srgbClr val="0A7EA4">
                <a:alpha val="12156"/>
              </a:srgbClr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616" name="Google Shape;616;p23"/>
          <p:cNvSpPr/>
          <p:nvPr/>
        </p:nvSpPr>
        <p:spPr>
          <a:xfrm>
            <a:off x="457200" y="182880"/>
            <a:ext cx="8229600" cy="713232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Clr>
                <a:srgbClr val="00C9A7"/>
              </a:buClr>
              <a:buSzPts val="3400"/>
              <a:buFont typeface="Arial" panose="020B0604020202020204"/>
              <a:buNone/>
            </a:pPr>
            <a:r>
              <a:rPr lang="en-US" sz="3400" b="1" i="0" u="none" strike="noStrike" cap="none">
                <a:solidFill>
                  <a:srgbClr val="00C9A7"/>
                </a:solidFill>
                <a:latin typeface="Arial" panose="020B0604020202020204"/>
                <a:ea typeface="Arial" panose="020B0604020202020204"/>
                <a:cs typeface="Arial" panose="020B0604020202020204"/>
                <a:sym typeface="Arial" panose="020B0604020202020204"/>
              </a:rPr>
              <a:t>CONCLUSION</a:t>
            </a:r>
            <a:endParaRPr sz="3400" b="0" i="0" u="none" strike="noStrike" cap="none">
              <a:solidFill>
                <a:schemeClr val="dk1"/>
              </a:solidFill>
              <a:latin typeface="Calibri" panose="020F0502020204030204"/>
              <a:ea typeface="Calibri" panose="020F0502020204030204"/>
              <a:cs typeface="Calibri" panose="020F0502020204030204"/>
              <a:sym typeface="Calibri" panose="020F0502020204030204"/>
            </a:endParaRPr>
          </a:p>
        </p:txBody>
      </p:sp>
      <p:sp>
        <p:nvSpPr>
          <p:cNvPr id="617" name="Google Shape;617;p23"/>
          <p:cNvSpPr/>
          <p:nvPr/>
        </p:nvSpPr>
        <p:spPr>
          <a:xfrm>
            <a:off x="365760" y="1078992"/>
            <a:ext cx="8412480" cy="804672"/>
          </a:xfrm>
          <a:prstGeom prst="rect">
            <a:avLst/>
          </a:prstGeom>
          <a:solidFill>
            <a:srgbClr val="0F2033"/>
          </a:solidFill>
          <a:ln w="12700" cap="flat" cmpd="sng">
            <a:solidFill>
              <a:srgbClr val="0A7EA4"/>
            </a:solidFill>
            <a:prstDash val="solid"/>
            <a:round/>
            <a:headEnd type="none" w="sm" len="sm"/>
            <a:tailEnd type="none" w="sm" len="sm"/>
          </a:ln>
          <a:effectLst>
            <a:outerShdw blurRad="101600" dist="38100" dir="8100000" algn="bl" rotWithShape="0">
              <a:srgbClr val="000000">
                <a:alpha val="18039"/>
              </a:srgbClr>
            </a:outerShdw>
          </a:effectLst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618" name="Google Shape;618;p23"/>
          <p:cNvSpPr/>
          <p:nvPr/>
        </p:nvSpPr>
        <p:spPr>
          <a:xfrm>
            <a:off x="475488" y="1078992"/>
            <a:ext cx="566928" cy="804672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200"/>
              <a:buFont typeface="Arial" panose="020B0604020202020204"/>
              <a:buNone/>
            </a:pPr>
            <a:r>
              <a:rPr lang="en-US" sz="2200" b="0" i="0" u="none" strike="noStrike" cap="none">
                <a:solidFill>
                  <a:srgbClr val="000000"/>
                </a:solidFill>
                <a:latin typeface="Arial" panose="020B0604020202020204"/>
                <a:ea typeface="Arial" panose="020B0604020202020204"/>
                <a:cs typeface="Arial" panose="020B0604020202020204"/>
                <a:sym typeface="Arial" panose="020B0604020202020204"/>
              </a:rPr>
              <a:t>📊</a:t>
            </a:r>
            <a:endParaRPr sz="2200" b="0" i="0" u="none" strike="noStrike" cap="none">
              <a:solidFill>
                <a:schemeClr val="dk1"/>
              </a:solidFill>
              <a:latin typeface="Calibri" panose="020F0502020204030204"/>
              <a:ea typeface="Calibri" panose="020F0502020204030204"/>
              <a:cs typeface="Calibri" panose="020F0502020204030204"/>
              <a:sym typeface="Calibri" panose="020F0502020204030204"/>
            </a:endParaRPr>
          </a:p>
        </p:txBody>
      </p:sp>
      <p:sp>
        <p:nvSpPr>
          <p:cNvPr id="619" name="Google Shape;619;p23"/>
          <p:cNvSpPr/>
          <p:nvPr/>
        </p:nvSpPr>
        <p:spPr>
          <a:xfrm>
            <a:off x="1115568" y="1078992"/>
            <a:ext cx="7516368" cy="804672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1300"/>
              <a:buFont typeface="Arial" panose="020B0604020202020204"/>
              <a:buNone/>
            </a:pPr>
            <a:r>
              <a:rPr lang="en-US" sz="1300" b="0" i="0" u="none" strike="noStrike" cap="none">
                <a:solidFill>
                  <a:srgbClr val="FFFFFF"/>
                </a:solidFill>
                <a:latin typeface="Arial" panose="020B0604020202020204"/>
                <a:ea typeface="Arial" panose="020B0604020202020204"/>
                <a:cs typeface="Arial" panose="020B0604020202020204"/>
                <a:sym typeface="Arial" panose="020B0604020202020204"/>
              </a:rPr>
              <a:t>Digital technology overconsumption is a significant and growing public health challenge for UK adults aged 25–40.</a:t>
            </a:r>
            <a:endParaRPr sz="1300" b="0" i="0" u="none" strike="noStrike" cap="none">
              <a:solidFill>
                <a:schemeClr val="dk1"/>
              </a:solidFill>
              <a:latin typeface="Calibri" panose="020F0502020204030204"/>
              <a:ea typeface="Calibri" panose="020F0502020204030204"/>
              <a:cs typeface="Calibri" panose="020F0502020204030204"/>
              <a:sym typeface="Calibri" panose="020F0502020204030204"/>
            </a:endParaRPr>
          </a:p>
        </p:txBody>
      </p:sp>
      <p:sp>
        <p:nvSpPr>
          <p:cNvPr id="620" name="Google Shape;620;p23"/>
          <p:cNvSpPr/>
          <p:nvPr/>
        </p:nvSpPr>
        <p:spPr>
          <a:xfrm>
            <a:off x="365760" y="2011680"/>
            <a:ext cx="8412480" cy="804672"/>
          </a:xfrm>
          <a:prstGeom prst="rect">
            <a:avLst/>
          </a:prstGeom>
          <a:solidFill>
            <a:srgbClr val="0F2033"/>
          </a:solidFill>
          <a:ln w="12700" cap="flat" cmpd="sng">
            <a:solidFill>
              <a:srgbClr val="0A7EA4"/>
            </a:solidFill>
            <a:prstDash val="solid"/>
            <a:round/>
            <a:headEnd type="none" w="sm" len="sm"/>
            <a:tailEnd type="none" w="sm" len="sm"/>
          </a:ln>
          <a:effectLst>
            <a:outerShdw blurRad="101600" dist="38100" dir="8100000" algn="bl" rotWithShape="0">
              <a:srgbClr val="000000">
                <a:alpha val="18039"/>
              </a:srgbClr>
            </a:outerShdw>
          </a:effectLst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621" name="Google Shape;621;p23"/>
          <p:cNvSpPr/>
          <p:nvPr/>
        </p:nvSpPr>
        <p:spPr>
          <a:xfrm>
            <a:off x="475488" y="2011680"/>
            <a:ext cx="566928" cy="804672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200"/>
              <a:buFont typeface="Arial" panose="020B0604020202020204"/>
              <a:buNone/>
            </a:pPr>
            <a:r>
              <a:rPr lang="en-US" sz="2200" b="0" i="0" u="none" strike="noStrike" cap="none">
                <a:solidFill>
                  <a:srgbClr val="000000"/>
                </a:solidFill>
                <a:latin typeface="Arial" panose="020B0604020202020204"/>
                <a:ea typeface="Arial" panose="020B0604020202020204"/>
                <a:cs typeface="Arial" panose="020B0604020202020204"/>
                <a:sym typeface="Arial" panose="020B0604020202020204"/>
              </a:rPr>
              <a:t>🧪</a:t>
            </a:r>
            <a:endParaRPr sz="2200" b="0" i="0" u="none" strike="noStrike" cap="none">
              <a:solidFill>
                <a:schemeClr val="dk1"/>
              </a:solidFill>
              <a:latin typeface="Calibri" panose="020F0502020204030204"/>
              <a:ea typeface="Calibri" panose="020F0502020204030204"/>
              <a:cs typeface="Calibri" panose="020F0502020204030204"/>
              <a:sym typeface="Calibri" panose="020F0502020204030204"/>
            </a:endParaRPr>
          </a:p>
        </p:txBody>
      </p:sp>
      <p:sp>
        <p:nvSpPr>
          <p:cNvPr id="622" name="Google Shape;622;p23"/>
          <p:cNvSpPr/>
          <p:nvPr/>
        </p:nvSpPr>
        <p:spPr>
          <a:xfrm>
            <a:off x="1115568" y="2011680"/>
            <a:ext cx="7516368" cy="804672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1300"/>
              <a:buFont typeface="Arial" panose="020B0604020202020204"/>
              <a:buNone/>
            </a:pPr>
            <a:r>
              <a:rPr lang="en-US" sz="1300" b="0" i="0" u="none" strike="noStrike" cap="none">
                <a:solidFill>
                  <a:srgbClr val="FFFFFF"/>
                </a:solidFill>
                <a:latin typeface="Arial" panose="020B0604020202020204"/>
                <a:ea typeface="Arial" panose="020B0604020202020204"/>
                <a:cs typeface="Arial" panose="020B0604020202020204"/>
                <a:sym typeface="Arial" panose="020B0604020202020204"/>
              </a:rPr>
              <a:t>The Digital Detox campaign is evidence-based, theoretically grounded in HBM, TPB, and TTM, and aligned with Ottawa Charter principles.</a:t>
            </a:r>
            <a:endParaRPr sz="1300" b="0" i="0" u="none" strike="noStrike" cap="none">
              <a:solidFill>
                <a:schemeClr val="dk1"/>
              </a:solidFill>
              <a:latin typeface="Calibri" panose="020F0502020204030204"/>
              <a:ea typeface="Calibri" panose="020F0502020204030204"/>
              <a:cs typeface="Calibri" panose="020F0502020204030204"/>
              <a:sym typeface="Calibri" panose="020F0502020204030204"/>
            </a:endParaRPr>
          </a:p>
        </p:txBody>
      </p:sp>
      <p:sp>
        <p:nvSpPr>
          <p:cNvPr id="623" name="Google Shape;623;p23"/>
          <p:cNvSpPr/>
          <p:nvPr/>
        </p:nvSpPr>
        <p:spPr>
          <a:xfrm>
            <a:off x="365760" y="2944368"/>
            <a:ext cx="8412480" cy="804672"/>
          </a:xfrm>
          <a:prstGeom prst="rect">
            <a:avLst/>
          </a:prstGeom>
          <a:solidFill>
            <a:srgbClr val="0F2033"/>
          </a:solidFill>
          <a:ln w="12700" cap="flat" cmpd="sng">
            <a:solidFill>
              <a:srgbClr val="0A7EA4"/>
            </a:solidFill>
            <a:prstDash val="solid"/>
            <a:round/>
            <a:headEnd type="none" w="sm" len="sm"/>
            <a:tailEnd type="none" w="sm" len="sm"/>
          </a:ln>
          <a:effectLst>
            <a:outerShdw blurRad="101600" dist="38100" dir="8100000" algn="bl" rotWithShape="0">
              <a:srgbClr val="000000">
                <a:alpha val="18039"/>
              </a:srgbClr>
            </a:outerShdw>
          </a:effectLst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624" name="Google Shape;624;p23"/>
          <p:cNvSpPr/>
          <p:nvPr/>
        </p:nvSpPr>
        <p:spPr>
          <a:xfrm>
            <a:off x="475488" y="2944368"/>
            <a:ext cx="566928" cy="804672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200"/>
              <a:buFont typeface="Arial" panose="020B0604020202020204"/>
              <a:buNone/>
            </a:pPr>
            <a:r>
              <a:rPr lang="en-US" sz="2200" b="0" i="0" u="none" strike="noStrike" cap="none">
                <a:solidFill>
                  <a:srgbClr val="000000"/>
                </a:solidFill>
                <a:latin typeface="Arial" panose="020B0604020202020204"/>
                <a:ea typeface="Arial" panose="020B0604020202020204"/>
                <a:cs typeface="Arial" panose="020B0604020202020204"/>
                <a:sym typeface="Arial" panose="020B0604020202020204"/>
              </a:rPr>
              <a:t>📋</a:t>
            </a:r>
            <a:endParaRPr sz="2200" b="0" i="0" u="none" strike="noStrike" cap="none">
              <a:solidFill>
                <a:schemeClr val="dk1"/>
              </a:solidFill>
              <a:latin typeface="Calibri" panose="020F0502020204030204"/>
              <a:ea typeface="Calibri" panose="020F0502020204030204"/>
              <a:cs typeface="Calibri" panose="020F0502020204030204"/>
              <a:sym typeface="Calibri" panose="020F0502020204030204"/>
            </a:endParaRPr>
          </a:p>
        </p:txBody>
      </p:sp>
      <p:sp>
        <p:nvSpPr>
          <p:cNvPr id="625" name="Google Shape;625;p23"/>
          <p:cNvSpPr/>
          <p:nvPr/>
        </p:nvSpPr>
        <p:spPr>
          <a:xfrm>
            <a:off x="1115568" y="2944368"/>
            <a:ext cx="7516368" cy="804672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1300"/>
              <a:buFont typeface="Arial" panose="020B0604020202020204"/>
              <a:buNone/>
            </a:pPr>
            <a:r>
              <a:rPr lang="en-US" sz="1300" b="0" i="0" u="none" strike="noStrike" cap="none">
                <a:solidFill>
                  <a:srgbClr val="FFFFFF"/>
                </a:solidFill>
                <a:latin typeface="Arial" panose="020B0604020202020204"/>
                <a:ea typeface="Arial" panose="020B0604020202020204"/>
                <a:cs typeface="Arial" panose="020B0604020202020204"/>
                <a:sym typeface="Arial" panose="020B0604020202020204"/>
              </a:rPr>
              <a:t>Robust multi-method evaluation ensures accountability and supports future commissioning decisions by the local council and NHS partners.</a:t>
            </a:r>
            <a:endParaRPr sz="1300" b="0" i="0" u="none" strike="noStrike" cap="none">
              <a:solidFill>
                <a:schemeClr val="dk1"/>
              </a:solidFill>
              <a:latin typeface="Calibri" panose="020F0502020204030204"/>
              <a:ea typeface="Calibri" panose="020F0502020204030204"/>
              <a:cs typeface="Calibri" panose="020F0502020204030204"/>
              <a:sym typeface="Calibri" panose="020F0502020204030204"/>
            </a:endParaRPr>
          </a:p>
        </p:txBody>
      </p:sp>
      <p:sp>
        <p:nvSpPr>
          <p:cNvPr id="626" name="Google Shape;626;p23"/>
          <p:cNvSpPr/>
          <p:nvPr/>
        </p:nvSpPr>
        <p:spPr>
          <a:xfrm>
            <a:off x="365760" y="3877056"/>
            <a:ext cx="8412480" cy="804672"/>
          </a:xfrm>
          <a:prstGeom prst="rect">
            <a:avLst/>
          </a:prstGeom>
          <a:solidFill>
            <a:srgbClr val="0F2033"/>
          </a:solidFill>
          <a:ln w="12700" cap="flat" cmpd="sng">
            <a:solidFill>
              <a:srgbClr val="0A7EA4"/>
            </a:solidFill>
            <a:prstDash val="solid"/>
            <a:round/>
            <a:headEnd type="none" w="sm" len="sm"/>
            <a:tailEnd type="none" w="sm" len="sm"/>
          </a:ln>
          <a:effectLst>
            <a:outerShdw blurRad="101600" dist="38100" dir="8100000" algn="bl" rotWithShape="0">
              <a:srgbClr val="000000">
                <a:alpha val="18039"/>
              </a:srgbClr>
            </a:outerShdw>
          </a:effectLst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627" name="Google Shape;627;p23"/>
          <p:cNvSpPr/>
          <p:nvPr/>
        </p:nvSpPr>
        <p:spPr>
          <a:xfrm>
            <a:off x="475488" y="3877056"/>
            <a:ext cx="566928" cy="804672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200"/>
              <a:buFont typeface="Arial" panose="020B0604020202020204"/>
              <a:buNone/>
            </a:pPr>
            <a:r>
              <a:rPr lang="en-US" sz="2200" b="0" i="0" u="none" strike="noStrike" cap="none">
                <a:solidFill>
                  <a:srgbClr val="000000"/>
                </a:solidFill>
                <a:latin typeface="Arial" panose="020B0604020202020204"/>
                <a:ea typeface="Arial" panose="020B0604020202020204"/>
                <a:cs typeface="Arial" panose="020B0604020202020204"/>
                <a:sym typeface="Arial" panose="020B0604020202020204"/>
              </a:rPr>
              <a:t>⚖️</a:t>
            </a:r>
            <a:endParaRPr sz="2200" b="0" i="0" u="none" strike="noStrike" cap="none">
              <a:solidFill>
                <a:schemeClr val="dk1"/>
              </a:solidFill>
              <a:latin typeface="Calibri" panose="020F0502020204030204"/>
              <a:ea typeface="Calibri" panose="020F0502020204030204"/>
              <a:cs typeface="Calibri" panose="020F0502020204030204"/>
              <a:sym typeface="Calibri" panose="020F0502020204030204"/>
            </a:endParaRPr>
          </a:p>
        </p:txBody>
      </p:sp>
      <p:sp>
        <p:nvSpPr>
          <p:cNvPr id="628" name="Google Shape;628;p23"/>
          <p:cNvSpPr/>
          <p:nvPr/>
        </p:nvSpPr>
        <p:spPr>
          <a:xfrm>
            <a:off x="1115568" y="3877056"/>
            <a:ext cx="7516368" cy="804672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1300"/>
              <a:buFont typeface="Arial" panose="020B0604020202020204"/>
              <a:buNone/>
            </a:pPr>
            <a:r>
              <a:rPr lang="en-US" sz="1300" b="0" i="0" u="none" strike="noStrike" cap="none">
                <a:solidFill>
                  <a:srgbClr val="FFFFFF"/>
                </a:solidFill>
                <a:latin typeface="Arial" panose="020B0604020202020204"/>
                <a:ea typeface="Arial" panose="020B0604020202020204"/>
                <a:cs typeface="Arial" panose="020B0604020202020204"/>
                <a:sym typeface="Arial" panose="020B0604020202020204"/>
              </a:rPr>
              <a:t>This campaign has the potential to reduce health inequalities and improve digital wellbeing across the life course.</a:t>
            </a:r>
            <a:endParaRPr sz="1300" b="0" i="0" u="none" strike="noStrike" cap="none">
              <a:solidFill>
                <a:schemeClr val="dk1"/>
              </a:solidFill>
              <a:latin typeface="Calibri" panose="020F0502020204030204"/>
              <a:ea typeface="Calibri" panose="020F0502020204030204"/>
              <a:cs typeface="Calibri" panose="020F0502020204030204"/>
              <a:sym typeface="Calibri" panose="020F0502020204030204"/>
            </a:endParaRPr>
          </a:p>
        </p:txBody>
      </p:sp>
      <p:sp>
        <p:nvSpPr>
          <p:cNvPr id="629" name="Google Shape;629;p23"/>
          <p:cNvSpPr/>
          <p:nvPr/>
        </p:nvSpPr>
        <p:spPr>
          <a:xfrm>
            <a:off x="0" y="4864608"/>
            <a:ext cx="9144000" cy="274320"/>
          </a:xfrm>
          <a:prstGeom prst="rect">
            <a:avLst/>
          </a:prstGeom>
          <a:solidFill>
            <a:srgbClr val="07111E"/>
          </a:solidFill>
          <a:ln w="12700" cap="flat" cmpd="sng">
            <a:solidFill>
              <a:srgbClr val="07111E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630" name="Google Shape;630;p23"/>
          <p:cNvSpPr/>
          <p:nvPr/>
        </p:nvSpPr>
        <p:spPr>
          <a:xfrm>
            <a:off x="274320" y="4864608"/>
            <a:ext cx="8595360" cy="27432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ctr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Clr>
                <a:srgbClr val="7AAFC4"/>
              </a:buClr>
              <a:buSzPts val="800"/>
              <a:buFont typeface="Arial" panose="020B0604020202020204"/>
              <a:buNone/>
            </a:pPr>
            <a:r>
              <a:rPr lang="en-US" sz="800" b="0" i="0" u="none" strike="noStrike" cap="none">
                <a:solidFill>
                  <a:srgbClr val="7AAFC4"/>
                </a:solidFill>
                <a:latin typeface="Arial" panose="020B0604020202020204"/>
                <a:ea typeface="Arial" panose="020B0604020202020204"/>
                <a:cs typeface="Arial" panose="020B0604020202020204"/>
                <a:sym typeface="Arial" panose="020B0604020202020204"/>
              </a:rPr>
              <a:t>LCHS7000 | Social Epidemiology and Public Health Development | Digital Detox Campaign</a:t>
            </a:r>
            <a:endParaRPr sz="800" b="0" i="0" u="none" strike="noStrike" cap="none">
              <a:solidFill>
                <a:schemeClr val="dk1"/>
              </a:solidFill>
              <a:latin typeface="Calibri" panose="020F0502020204030204"/>
              <a:ea typeface="Calibri" panose="020F0502020204030204"/>
              <a:cs typeface="Calibri" panose="020F0502020204030204"/>
              <a:sym typeface="Calibri" panose="020F0502020204030204"/>
            </a:endParaRPr>
          </a:p>
        </p:txBody>
      </p:sp>
    </p:spTree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0F8FF"/>
        </a:solidFill>
        <a:effectLst/>
      </p:bgPr>
    </p:bg>
    <p:spTree>
      <p:nvGrpSpPr>
        <p:cNvPr id="1" name="Shape 63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36" name="Google Shape;636;p24"/>
          <p:cNvSpPr/>
          <p:nvPr/>
        </p:nvSpPr>
        <p:spPr>
          <a:xfrm>
            <a:off x="0" y="0"/>
            <a:ext cx="9144000" cy="640080"/>
          </a:xfrm>
          <a:prstGeom prst="rect">
            <a:avLst/>
          </a:prstGeom>
          <a:solidFill>
            <a:srgbClr val="0B1F33"/>
          </a:solidFill>
          <a:ln w="12700" cap="flat" cmpd="sng">
            <a:solidFill>
              <a:srgbClr val="0B1F33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637" name="Google Shape;637;p24"/>
          <p:cNvSpPr/>
          <p:nvPr/>
        </p:nvSpPr>
        <p:spPr>
          <a:xfrm>
            <a:off x="0" y="0"/>
            <a:ext cx="164592" cy="5143500"/>
          </a:xfrm>
          <a:prstGeom prst="rect">
            <a:avLst/>
          </a:prstGeom>
          <a:solidFill>
            <a:srgbClr val="00C9A7"/>
          </a:solidFill>
          <a:ln w="12700" cap="flat" cmpd="sng">
            <a:solidFill>
              <a:srgbClr val="00C9A7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638" name="Google Shape;638;p24"/>
          <p:cNvSpPr/>
          <p:nvPr/>
        </p:nvSpPr>
        <p:spPr>
          <a:xfrm>
            <a:off x="0" y="0"/>
            <a:ext cx="9144000" cy="54864"/>
          </a:xfrm>
          <a:prstGeom prst="rect">
            <a:avLst/>
          </a:prstGeom>
          <a:solidFill>
            <a:srgbClr val="00C9A7"/>
          </a:solidFill>
          <a:ln w="12700" cap="flat" cmpd="sng">
            <a:solidFill>
              <a:srgbClr val="00C9A7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639" name="Google Shape;639;p24"/>
          <p:cNvSpPr/>
          <p:nvPr/>
        </p:nvSpPr>
        <p:spPr>
          <a:xfrm>
            <a:off x="320040" y="0"/>
            <a:ext cx="8503920" cy="64008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ctr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2000"/>
              <a:buFont typeface="Arial" panose="020B0604020202020204"/>
              <a:buNone/>
            </a:pPr>
            <a:r>
              <a:rPr lang="en-US" sz="2000" b="1" i="0" u="none" strike="noStrike" cap="none">
                <a:solidFill>
                  <a:srgbClr val="FFFFFF"/>
                </a:solidFill>
                <a:latin typeface="Arial" panose="020B0604020202020204"/>
                <a:ea typeface="Arial" panose="020B0604020202020204"/>
                <a:cs typeface="Arial" panose="020B0604020202020204"/>
                <a:sym typeface="Arial" panose="020B0604020202020204"/>
              </a:rPr>
              <a:t>References</a:t>
            </a:r>
            <a:endParaRPr sz="2000" b="0" i="0" u="none" strike="noStrike" cap="none">
              <a:solidFill>
                <a:schemeClr val="dk1"/>
              </a:solidFill>
              <a:latin typeface="Calibri" panose="020F0502020204030204"/>
              <a:ea typeface="Calibri" panose="020F0502020204030204"/>
              <a:cs typeface="Calibri" panose="020F0502020204030204"/>
              <a:sym typeface="Calibri" panose="020F0502020204030204"/>
            </a:endParaRPr>
          </a:p>
        </p:txBody>
      </p:sp>
      <p:sp>
        <p:nvSpPr>
          <p:cNvPr id="640" name="Google Shape;640;p24"/>
          <p:cNvSpPr/>
          <p:nvPr/>
        </p:nvSpPr>
        <p:spPr>
          <a:xfrm>
            <a:off x="320040" y="621792"/>
            <a:ext cx="8503920" cy="292608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ctr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Clr>
                <a:srgbClr val="4FC3F7"/>
              </a:buClr>
              <a:buSzPts val="1100"/>
              <a:buFont typeface="Arial" panose="020B0604020202020204"/>
              <a:buNone/>
            </a:pPr>
            <a:r>
              <a:rPr lang="en-US" sz="1100" b="0" i="1" u="none" strike="noStrike" cap="none">
                <a:solidFill>
                  <a:srgbClr val="4FC3F7"/>
                </a:solidFill>
                <a:latin typeface="Arial" panose="020B0604020202020204"/>
                <a:ea typeface="Arial" panose="020B0604020202020204"/>
                <a:cs typeface="Arial" panose="020B0604020202020204"/>
                <a:sym typeface="Arial" panose="020B0604020202020204"/>
              </a:rPr>
              <a:t>Harvard Referencing — Alphabetical Order</a:t>
            </a:r>
            <a:endParaRPr sz="1100" b="0" i="0" u="none" strike="noStrike" cap="none">
              <a:solidFill>
                <a:schemeClr val="dk1"/>
              </a:solidFill>
              <a:latin typeface="Calibri" panose="020F0502020204030204"/>
              <a:ea typeface="Calibri" panose="020F0502020204030204"/>
              <a:cs typeface="Calibri" panose="020F0502020204030204"/>
              <a:sym typeface="Calibri" panose="020F0502020204030204"/>
            </a:endParaRPr>
          </a:p>
        </p:txBody>
      </p:sp>
      <p:sp>
        <p:nvSpPr>
          <p:cNvPr id="641" name="Google Shape;641;p24"/>
          <p:cNvSpPr/>
          <p:nvPr/>
        </p:nvSpPr>
        <p:spPr>
          <a:xfrm>
            <a:off x="0" y="4901184"/>
            <a:ext cx="9144000" cy="242316"/>
          </a:xfrm>
          <a:prstGeom prst="rect">
            <a:avLst/>
          </a:prstGeom>
          <a:solidFill>
            <a:srgbClr val="07111E"/>
          </a:solidFill>
          <a:ln w="12700" cap="flat" cmpd="sng">
            <a:solidFill>
              <a:srgbClr val="07111E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642" name="Google Shape;642;p24"/>
          <p:cNvSpPr/>
          <p:nvPr/>
        </p:nvSpPr>
        <p:spPr>
          <a:xfrm>
            <a:off x="274320" y="4901184"/>
            <a:ext cx="8595360" cy="242316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ctr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Clr>
                <a:srgbClr val="7AAFC4"/>
              </a:buClr>
              <a:buSzPts val="800"/>
              <a:buFont typeface="Arial" panose="020B0604020202020204"/>
              <a:buNone/>
            </a:pPr>
            <a:r>
              <a:rPr lang="en-US" sz="800" b="0" i="0" u="none" strike="noStrike" cap="none">
                <a:solidFill>
                  <a:srgbClr val="7AAFC4"/>
                </a:solidFill>
                <a:latin typeface="Arial" panose="020B0604020202020204"/>
                <a:ea typeface="Arial" panose="020B0604020202020204"/>
                <a:cs typeface="Arial" panose="020B0604020202020204"/>
                <a:sym typeface="Arial" panose="020B0604020202020204"/>
              </a:rPr>
              <a:t>LCHS7000 | Social Epidemiology and Public Health Development | Digital Detox Campaign</a:t>
            </a:r>
            <a:endParaRPr sz="800" b="0" i="0" u="none" strike="noStrike" cap="none">
              <a:solidFill>
                <a:schemeClr val="dk1"/>
              </a:solidFill>
              <a:latin typeface="Calibri" panose="020F0502020204030204"/>
              <a:ea typeface="Calibri" panose="020F0502020204030204"/>
              <a:cs typeface="Calibri" panose="020F0502020204030204"/>
              <a:sym typeface="Calibri" panose="020F0502020204030204"/>
            </a:endParaRPr>
          </a:p>
        </p:txBody>
      </p:sp>
      <p:sp>
        <p:nvSpPr>
          <p:cNvPr id="643" name="Google Shape;643;p24"/>
          <p:cNvSpPr/>
          <p:nvPr/>
        </p:nvSpPr>
        <p:spPr>
          <a:xfrm>
            <a:off x="256032" y="777240"/>
            <a:ext cx="8631936" cy="4005072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342900" marR="0" lvl="0" indent="-342900" algn="l" rtl="0">
              <a:spcBef>
                <a:spcPts val="0"/>
              </a:spcBef>
              <a:spcAft>
                <a:spcPts val="0"/>
              </a:spcAft>
              <a:buClr>
                <a:srgbClr val="0B1F33"/>
              </a:buClr>
              <a:buSzPts val="950"/>
              <a:buFont typeface="Arial" panose="020B0604020202020204"/>
              <a:buChar char="•"/>
            </a:pPr>
            <a:r>
              <a:rPr lang="en-US" sz="950" b="0" i="0" u="none" strike="noStrike" cap="none">
                <a:solidFill>
                  <a:srgbClr val="0B1F33"/>
                </a:solidFill>
                <a:latin typeface="Arial" panose="020B0604020202020204"/>
                <a:ea typeface="Arial" panose="020B0604020202020204"/>
                <a:cs typeface="Arial" panose="020B0604020202020204"/>
                <a:sym typeface="Arial" panose="020B0604020202020204"/>
              </a:rPr>
              <a:t>Alsaqqa, H.H. and Abdallah Alwawi (2023). Digital intervention for public health. Frontiers in Public Health, 11. doi:10.3389/fpubh.2023.1142443.</a:t>
            </a:r>
            <a:endParaRPr sz="950" b="0" i="0" u="none" strike="noStrike" cap="none">
              <a:solidFill>
                <a:schemeClr val="dk1"/>
              </a:solidFill>
              <a:latin typeface="Calibri" panose="020F0502020204030204"/>
              <a:ea typeface="Calibri" panose="020F0502020204030204"/>
              <a:cs typeface="Calibri" panose="020F0502020204030204"/>
              <a:sym typeface="Calibri" panose="020F0502020204030204"/>
            </a:endParaRPr>
          </a:p>
          <a:p>
            <a:pPr marL="342900" marR="0" lvl="0" indent="-342900" algn="l" rtl="0">
              <a:spcBef>
                <a:spcPts val="300"/>
              </a:spcBef>
              <a:spcAft>
                <a:spcPts val="0"/>
              </a:spcAft>
              <a:buClr>
                <a:srgbClr val="0B1F33"/>
              </a:buClr>
              <a:buSzPts val="950"/>
              <a:buFont typeface="Arial" panose="020B0604020202020204"/>
              <a:buChar char="•"/>
            </a:pPr>
            <a:r>
              <a:rPr lang="en-US" sz="950" b="0" i="0" u="none" strike="noStrike" cap="none">
                <a:solidFill>
                  <a:srgbClr val="0B1F33"/>
                </a:solidFill>
                <a:latin typeface="Arial" panose="020B0604020202020204"/>
                <a:ea typeface="Arial" panose="020B0604020202020204"/>
                <a:cs typeface="Arial" panose="020B0604020202020204"/>
                <a:sym typeface="Arial" panose="020B0604020202020204"/>
              </a:rPr>
              <a:t>Alyafei, A. and Carr, R.E. (2024). The Health Belief Model of Behavior Change. National Library of Medicine. Available at: https://www.ncbi.nlm.nih.gov/books/NBK606120/.</a:t>
            </a:r>
            <a:endParaRPr sz="950" b="0" i="0" u="none" strike="noStrike" cap="none">
              <a:solidFill>
                <a:schemeClr val="dk1"/>
              </a:solidFill>
              <a:latin typeface="Calibri" panose="020F0502020204030204"/>
              <a:ea typeface="Calibri" panose="020F0502020204030204"/>
              <a:cs typeface="Calibri" panose="020F0502020204030204"/>
              <a:sym typeface="Calibri" panose="020F0502020204030204"/>
            </a:endParaRPr>
          </a:p>
          <a:p>
            <a:pPr marL="342900" marR="0" lvl="0" indent="-342900" algn="l" rtl="0">
              <a:spcBef>
                <a:spcPts val="300"/>
              </a:spcBef>
              <a:spcAft>
                <a:spcPts val="0"/>
              </a:spcAft>
              <a:buClr>
                <a:srgbClr val="0B1F33"/>
              </a:buClr>
              <a:buSzPts val="950"/>
              <a:buFont typeface="Arial" panose="020B0604020202020204"/>
              <a:buChar char="•"/>
            </a:pPr>
            <a:r>
              <a:rPr lang="en-US" sz="950" b="0" i="0" u="none" strike="noStrike" cap="none">
                <a:solidFill>
                  <a:srgbClr val="0B1F33"/>
                </a:solidFill>
                <a:latin typeface="Arial" panose="020B0604020202020204"/>
                <a:ea typeface="Arial" panose="020B0604020202020204"/>
                <a:cs typeface="Arial" panose="020B0604020202020204"/>
                <a:sym typeface="Arial" panose="020B0604020202020204"/>
              </a:rPr>
              <a:t>Arnold, M., Goldschmitt, M. and Rigotti, T. (2023). Dealing with information overload. Frontiers in Psychology, 14(1122200). doi:10.3389/fpsyg.2023.1122200.</a:t>
            </a:r>
            <a:endParaRPr sz="950" b="0" i="0" u="none" strike="noStrike" cap="none">
              <a:solidFill>
                <a:schemeClr val="dk1"/>
              </a:solidFill>
              <a:latin typeface="Calibri" panose="020F0502020204030204"/>
              <a:ea typeface="Calibri" panose="020F0502020204030204"/>
              <a:cs typeface="Calibri" panose="020F0502020204030204"/>
              <a:sym typeface="Calibri" panose="020F0502020204030204"/>
            </a:endParaRPr>
          </a:p>
          <a:p>
            <a:pPr marL="342900" marR="0" lvl="0" indent="-342900" algn="l" rtl="0">
              <a:spcBef>
                <a:spcPts val="300"/>
              </a:spcBef>
              <a:spcAft>
                <a:spcPts val="0"/>
              </a:spcAft>
              <a:buClr>
                <a:srgbClr val="0B1F33"/>
              </a:buClr>
              <a:buSzPts val="950"/>
              <a:buFont typeface="Arial" panose="020B0604020202020204"/>
              <a:buChar char="•"/>
            </a:pPr>
            <a:r>
              <a:rPr lang="en-US" sz="950" b="0" i="0" u="none" strike="noStrike" cap="none">
                <a:solidFill>
                  <a:srgbClr val="0B1F33"/>
                </a:solidFill>
                <a:latin typeface="Arial" panose="020B0604020202020204"/>
                <a:ea typeface="Arial" panose="020B0604020202020204"/>
                <a:cs typeface="Arial" panose="020B0604020202020204"/>
                <a:sym typeface="Arial" panose="020B0604020202020204"/>
              </a:rPr>
              <a:t>Bijum Toko et al. (2025). The modern epidemic — digital era bad posture. Journal of Family Medicine and Primary Care, 14(10), pp.4187–4192.</a:t>
            </a:r>
            <a:endParaRPr sz="950" b="0" i="0" u="none" strike="noStrike" cap="none">
              <a:solidFill>
                <a:schemeClr val="dk1"/>
              </a:solidFill>
              <a:latin typeface="Calibri" panose="020F0502020204030204"/>
              <a:ea typeface="Calibri" panose="020F0502020204030204"/>
              <a:cs typeface="Calibri" panose="020F0502020204030204"/>
              <a:sym typeface="Calibri" panose="020F0502020204030204"/>
            </a:endParaRPr>
          </a:p>
          <a:p>
            <a:pPr marL="342900" marR="0" lvl="0" indent="-342900" algn="l" rtl="0">
              <a:spcBef>
                <a:spcPts val="300"/>
              </a:spcBef>
              <a:spcAft>
                <a:spcPts val="0"/>
              </a:spcAft>
              <a:buClr>
                <a:srgbClr val="0B1F33"/>
              </a:buClr>
              <a:buSzPts val="950"/>
              <a:buFont typeface="Arial" panose="020B0604020202020204"/>
              <a:buChar char="•"/>
            </a:pPr>
            <a:r>
              <a:rPr lang="en-US" sz="950" b="0" i="0" u="none" strike="noStrike" cap="none">
                <a:solidFill>
                  <a:srgbClr val="0B1F33"/>
                </a:solidFill>
                <a:latin typeface="Arial" panose="020B0604020202020204"/>
                <a:ea typeface="Arial" panose="020B0604020202020204"/>
                <a:cs typeface="Arial" panose="020B0604020202020204"/>
                <a:sym typeface="Arial" panose="020B0604020202020204"/>
              </a:rPr>
              <a:t>Bosnjak, M., Ajzen, I. and Schmidt, P. (2020). The Theory of Planned Behaviour. Europe's Journal of Psychology, 16(3), pp.352–356.</a:t>
            </a:r>
            <a:endParaRPr sz="950" b="0" i="0" u="none" strike="noStrike" cap="none">
              <a:solidFill>
                <a:schemeClr val="dk1"/>
              </a:solidFill>
              <a:latin typeface="Calibri" panose="020F0502020204030204"/>
              <a:ea typeface="Calibri" panose="020F0502020204030204"/>
              <a:cs typeface="Calibri" panose="020F0502020204030204"/>
              <a:sym typeface="Calibri" panose="020F0502020204030204"/>
            </a:endParaRPr>
          </a:p>
          <a:p>
            <a:pPr marL="342900" marR="0" lvl="0" indent="-342900" algn="l" rtl="0">
              <a:spcBef>
                <a:spcPts val="300"/>
              </a:spcBef>
              <a:spcAft>
                <a:spcPts val="0"/>
              </a:spcAft>
              <a:buClr>
                <a:srgbClr val="0B1F33"/>
              </a:buClr>
              <a:buSzPts val="950"/>
              <a:buFont typeface="Arial" panose="020B0604020202020204"/>
              <a:buChar char="•"/>
            </a:pPr>
            <a:r>
              <a:rPr lang="en-US" sz="950" b="0" i="0" u="none" strike="noStrike" cap="none">
                <a:solidFill>
                  <a:srgbClr val="0B1F33"/>
                </a:solidFill>
                <a:latin typeface="Arial" panose="020B0604020202020204"/>
                <a:ea typeface="Arial" panose="020B0604020202020204"/>
                <a:cs typeface="Arial" panose="020B0604020202020204"/>
                <a:sym typeface="Arial" panose="020B0604020202020204"/>
              </a:rPr>
              <a:t>Conner, M. and Norman, P. (2022). Understanding the intention-behavior gap. Frontiers in Psychology, 13. doi:10.3389/fpsyg.2022.923464.</a:t>
            </a:r>
            <a:endParaRPr sz="950" b="0" i="0" u="none" strike="noStrike" cap="none">
              <a:solidFill>
                <a:schemeClr val="dk1"/>
              </a:solidFill>
              <a:latin typeface="Calibri" panose="020F0502020204030204"/>
              <a:ea typeface="Calibri" panose="020F0502020204030204"/>
              <a:cs typeface="Calibri" panose="020F0502020204030204"/>
              <a:sym typeface="Calibri" panose="020F0502020204030204"/>
            </a:endParaRPr>
          </a:p>
          <a:p>
            <a:pPr marL="342900" marR="0" lvl="0" indent="-342900" algn="l" rtl="0">
              <a:spcBef>
                <a:spcPts val="300"/>
              </a:spcBef>
              <a:spcAft>
                <a:spcPts val="0"/>
              </a:spcAft>
              <a:buClr>
                <a:srgbClr val="0B1F33"/>
              </a:buClr>
              <a:buSzPts val="950"/>
              <a:buFont typeface="Arial" panose="020B0604020202020204"/>
              <a:buChar char="•"/>
            </a:pPr>
            <a:r>
              <a:rPr lang="en-US" sz="950" b="0" i="0" u="none" strike="noStrike" cap="none">
                <a:solidFill>
                  <a:srgbClr val="0B1F33"/>
                </a:solidFill>
                <a:latin typeface="Arial" panose="020B0604020202020204"/>
                <a:ea typeface="Arial" panose="020B0604020202020204"/>
                <a:cs typeface="Arial" panose="020B0604020202020204"/>
                <a:sym typeface="Arial" panose="020B0604020202020204"/>
              </a:rPr>
              <a:t>Government of UK (2022). UK Digital Strategy. GOV.UK. Available at: https://www.gov.uk/government/publications/uks-digital-strategy.</a:t>
            </a:r>
            <a:endParaRPr sz="950" b="0" i="0" u="none" strike="noStrike" cap="none">
              <a:solidFill>
                <a:schemeClr val="dk1"/>
              </a:solidFill>
              <a:latin typeface="Calibri" panose="020F0502020204030204"/>
              <a:ea typeface="Calibri" panose="020F0502020204030204"/>
              <a:cs typeface="Calibri" panose="020F0502020204030204"/>
              <a:sym typeface="Calibri" panose="020F0502020204030204"/>
            </a:endParaRPr>
          </a:p>
          <a:p>
            <a:pPr marL="342900" marR="0" lvl="0" indent="-342900" algn="l" rtl="0">
              <a:spcBef>
                <a:spcPts val="300"/>
              </a:spcBef>
              <a:spcAft>
                <a:spcPts val="0"/>
              </a:spcAft>
              <a:buClr>
                <a:srgbClr val="0B1F33"/>
              </a:buClr>
              <a:buSzPts val="950"/>
              <a:buFont typeface="Arial" panose="020B0604020202020204"/>
              <a:buChar char="•"/>
            </a:pPr>
            <a:r>
              <a:rPr lang="en-US" sz="950" b="0" i="0" u="none" strike="noStrike" cap="none">
                <a:solidFill>
                  <a:srgbClr val="0B1F33"/>
                </a:solidFill>
                <a:latin typeface="Arial" panose="020B0604020202020204"/>
                <a:ea typeface="Arial" panose="020B0604020202020204"/>
                <a:cs typeface="Arial" panose="020B0604020202020204"/>
                <a:sym typeface="Arial" panose="020B0604020202020204"/>
              </a:rPr>
              <a:t>Grapevine, H. (2021). Almost 50% of UK staff say toxic work environments impact mental health. Hrgrapevine.com.</a:t>
            </a:r>
            <a:endParaRPr sz="950" b="0" i="0" u="none" strike="noStrike" cap="none">
              <a:solidFill>
                <a:schemeClr val="dk1"/>
              </a:solidFill>
              <a:latin typeface="Calibri" panose="020F0502020204030204"/>
              <a:ea typeface="Calibri" panose="020F0502020204030204"/>
              <a:cs typeface="Calibri" panose="020F0502020204030204"/>
              <a:sym typeface="Calibri" panose="020F0502020204030204"/>
            </a:endParaRPr>
          </a:p>
          <a:p>
            <a:pPr marL="342900" marR="0" lvl="0" indent="-342900" algn="l" rtl="0">
              <a:spcBef>
                <a:spcPts val="300"/>
              </a:spcBef>
              <a:spcAft>
                <a:spcPts val="0"/>
              </a:spcAft>
              <a:buClr>
                <a:srgbClr val="0B1F33"/>
              </a:buClr>
              <a:buSzPts val="950"/>
              <a:buFont typeface="Arial" panose="020B0604020202020204"/>
              <a:buChar char="•"/>
            </a:pPr>
            <a:r>
              <a:rPr lang="en-US" sz="950" b="0" i="0" u="none" strike="noStrike" cap="none">
                <a:solidFill>
                  <a:srgbClr val="0B1F33"/>
                </a:solidFill>
                <a:latin typeface="Arial" panose="020B0604020202020204"/>
                <a:ea typeface="Arial" panose="020B0604020202020204"/>
                <a:cs typeface="Arial" panose="020B0604020202020204"/>
                <a:sym typeface="Arial" panose="020B0604020202020204"/>
              </a:rPr>
              <a:t>Gupta, M. and Sharma, A. (2021). Fear of missing out. World Journal of Clinical Cases, 9(19), pp.4881–4889.</a:t>
            </a:r>
            <a:endParaRPr sz="950" b="0" i="0" u="none" strike="noStrike" cap="none">
              <a:solidFill>
                <a:schemeClr val="dk1"/>
              </a:solidFill>
              <a:latin typeface="Calibri" panose="020F0502020204030204"/>
              <a:ea typeface="Calibri" panose="020F0502020204030204"/>
              <a:cs typeface="Calibri" panose="020F0502020204030204"/>
              <a:sym typeface="Calibri" panose="020F0502020204030204"/>
            </a:endParaRPr>
          </a:p>
          <a:p>
            <a:pPr marL="342900" marR="0" lvl="0" indent="-342900" algn="l" rtl="0">
              <a:spcBef>
                <a:spcPts val="300"/>
              </a:spcBef>
              <a:spcAft>
                <a:spcPts val="0"/>
              </a:spcAft>
              <a:buClr>
                <a:srgbClr val="0B1F33"/>
              </a:buClr>
              <a:buSzPts val="950"/>
              <a:buFont typeface="Arial" panose="020B0604020202020204"/>
              <a:buChar char="•"/>
            </a:pPr>
            <a:r>
              <a:rPr lang="en-US" sz="950" b="0" i="0" u="none" strike="noStrike" cap="none">
                <a:solidFill>
                  <a:srgbClr val="0B1F33"/>
                </a:solidFill>
                <a:latin typeface="Arial" panose="020B0604020202020204"/>
                <a:ea typeface="Arial" panose="020B0604020202020204"/>
                <a:cs typeface="Arial" panose="020B0604020202020204"/>
                <a:sym typeface="Arial" panose="020B0604020202020204"/>
              </a:rPr>
              <a:t>Hunter, R.F., Murray, J.M. and Coleman, H.G. (2020). Screen time and cancer risk. Int. Journal of Behavioral Nutrition and Physical Activity, 17(1).</a:t>
            </a:r>
            <a:endParaRPr sz="950" b="0" i="0" u="none" strike="noStrike" cap="none">
              <a:solidFill>
                <a:schemeClr val="dk1"/>
              </a:solidFill>
              <a:latin typeface="Calibri" panose="020F0502020204030204"/>
              <a:ea typeface="Calibri" panose="020F0502020204030204"/>
              <a:cs typeface="Calibri" panose="020F0502020204030204"/>
              <a:sym typeface="Calibri" panose="020F0502020204030204"/>
            </a:endParaRPr>
          </a:p>
          <a:p>
            <a:pPr marL="342900" marR="0" lvl="0" indent="-342900" algn="l" rtl="0">
              <a:spcBef>
                <a:spcPts val="300"/>
              </a:spcBef>
              <a:spcAft>
                <a:spcPts val="0"/>
              </a:spcAft>
              <a:buClr>
                <a:srgbClr val="0B1F33"/>
              </a:buClr>
              <a:buSzPts val="950"/>
              <a:buFont typeface="Arial" panose="020B0604020202020204"/>
              <a:buChar char="•"/>
            </a:pPr>
            <a:r>
              <a:rPr lang="en-US" sz="950" b="0" i="0" u="none" strike="noStrike" cap="none">
                <a:solidFill>
                  <a:srgbClr val="0B1F33"/>
                </a:solidFill>
                <a:latin typeface="Arial" panose="020B0604020202020204"/>
                <a:ea typeface="Arial" panose="020B0604020202020204"/>
                <a:cs typeface="Arial" panose="020B0604020202020204"/>
                <a:sym typeface="Arial" panose="020B0604020202020204"/>
              </a:rPr>
              <a:t>Mind (2022). Managing stress and building resilience. Mind. Available at: https://www.mind.org.uk.</a:t>
            </a:r>
            <a:endParaRPr sz="950" b="0" i="0" u="none" strike="noStrike" cap="none">
              <a:solidFill>
                <a:schemeClr val="dk1"/>
              </a:solidFill>
              <a:latin typeface="Calibri" panose="020F0502020204030204"/>
              <a:ea typeface="Calibri" panose="020F0502020204030204"/>
              <a:cs typeface="Calibri" panose="020F0502020204030204"/>
              <a:sym typeface="Calibri" panose="020F0502020204030204"/>
            </a:endParaRPr>
          </a:p>
          <a:p>
            <a:pPr marL="342900" marR="0" lvl="0" indent="-342900" algn="l" rtl="0">
              <a:spcBef>
                <a:spcPts val="300"/>
              </a:spcBef>
              <a:spcAft>
                <a:spcPts val="0"/>
              </a:spcAft>
              <a:buClr>
                <a:srgbClr val="0B1F33"/>
              </a:buClr>
              <a:buSzPts val="950"/>
              <a:buFont typeface="Arial" panose="020B0604020202020204"/>
              <a:buChar char="•"/>
            </a:pPr>
            <a:r>
              <a:rPr lang="en-US" sz="950" b="0" i="0" u="none" strike="noStrike" cap="none">
                <a:solidFill>
                  <a:srgbClr val="0B1F33"/>
                </a:solidFill>
                <a:latin typeface="Arial" panose="020B0604020202020204"/>
                <a:ea typeface="Arial" panose="020B0604020202020204"/>
                <a:cs typeface="Arial" panose="020B0604020202020204"/>
                <a:sym typeface="Arial" panose="020B0604020202020204"/>
              </a:rPr>
              <a:t>Mona, M., et al. (2024). Safe Use of Screen Time Among Adolescents. Cureus. doi:10.7759/cureus.71335.</a:t>
            </a:r>
            <a:endParaRPr sz="950" b="0" i="0" u="none" strike="noStrike" cap="none">
              <a:solidFill>
                <a:schemeClr val="dk1"/>
              </a:solidFill>
              <a:latin typeface="Calibri" panose="020F0502020204030204"/>
              <a:ea typeface="Calibri" panose="020F0502020204030204"/>
              <a:cs typeface="Calibri" panose="020F0502020204030204"/>
              <a:sym typeface="Calibri" panose="020F0502020204030204"/>
            </a:endParaRPr>
          </a:p>
          <a:p>
            <a:pPr marL="342900" marR="0" lvl="0" indent="-342900" algn="l" rtl="0">
              <a:spcBef>
                <a:spcPts val="300"/>
              </a:spcBef>
              <a:spcAft>
                <a:spcPts val="0"/>
              </a:spcAft>
              <a:buClr>
                <a:srgbClr val="0B1F33"/>
              </a:buClr>
              <a:buSzPts val="950"/>
              <a:buFont typeface="Arial" panose="020B0604020202020204"/>
              <a:buChar char="•"/>
            </a:pPr>
            <a:r>
              <a:rPr lang="en-US" sz="950" b="0" i="0" u="none" strike="noStrike" cap="none">
                <a:solidFill>
                  <a:srgbClr val="0B1F33"/>
                </a:solidFill>
                <a:latin typeface="Arial" panose="020B0604020202020204"/>
                <a:ea typeface="Arial" panose="020B0604020202020204"/>
                <a:cs typeface="Arial" panose="020B0604020202020204"/>
                <a:sym typeface="Arial" panose="020B0604020202020204"/>
              </a:rPr>
              <a:t>NHS (2023). Every Mind Matters. nhs.uk. Available at: https://www.nhs.uk/every-mind-matters/.</a:t>
            </a:r>
            <a:endParaRPr sz="950" b="0" i="0" u="none" strike="noStrike" cap="none">
              <a:solidFill>
                <a:schemeClr val="dk1"/>
              </a:solidFill>
              <a:latin typeface="Calibri" panose="020F0502020204030204"/>
              <a:ea typeface="Calibri" panose="020F0502020204030204"/>
              <a:cs typeface="Calibri" panose="020F0502020204030204"/>
              <a:sym typeface="Calibri" panose="020F0502020204030204"/>
            </a:endParaRPr>
          </a:p>
          <a:p>
            <a:pPr marL="342900" marR="0" lvl="0" indent="-342900" algn="l" rtl="0">
              <a:spcBef>
                <a:spcPts val="300"/>
              </a:spcBef>
              <a:spcAft>
                <a:spcPts val="0"/>
              </a:spcAft>
              <a:buClr>
                <a:srgbClr val="0B1F33"/>
              </a:buClr>
              <a:buSzPts val="950"/>
              <a:buFont typeface="Arial" panose="020B0604020202020204"/>
              <a:buChar char="•"/>
            </a:pPr>
            <a:r>
              <a:rPr lang="en-US" sz="950" b="0" i="0" u="none" strike="noStrike" cap="none">
                <a:solidFill>
                  <a:srgbClr val="0B1F33"/>
                </a:solidFill>
                <a:latin typeface="Arial" panose="020B0604020202020204"/>
                <a:ea typeface="Arial" panose="020B0604020202020204"/>
                <a:cs typeface="Arial" panose="020B0604020202020204"/>
                <a:sym typeface="Arial" panose="020B0604020202020204"/>
              </a:rPr>
              <a:t>Pieh, C., et al. (2025). Smartphone screen time reduction improves mental health: RCT. BMC Medicine, 23(1).</a:t>
            </a:r>
            <a:endParaRPr sz="950" b="0" i="0" u="none" strike="noStrike" cap="none">
              <a:solidFill>
                <a:schemeClr val="dk1"/>
              </a:solidFill>
              <a:latin typeface="Calibri" panose="020F0502020204030204"/>
              <a:ea typeface="Calibri" panose="020F0502020204030204"/>
              <a:cs typeface="Calibri" panose="020F0502020204030204"/>
              <a:sym typeface="Calibri" panose="020F0502020204030204"/>
            </a:endParaRPr>
          </a:p>
          <a:p>
            <a:pPr marL="342900" marR="0" lvl="0" indent="-342900" algn="l" rtl="0">
              <a:spcBef>
                <a:spcPts val="300"/>
              </a:spcBef>
              <a:spcAft>
                <a:spcPts val="0"/>
              </a:spcAft>
              <a:buClr>
                <a:srgbClr val="0B1F33"/>
              </a:buClr>
              <a:buSzPts val="950"/>
              <a:buFont typeface="Arial" panose="020B0604020202020204"/>
              <a:buChar char="•"/>
            </a:pPr>
            <a:r>
              <a:rPr lang="en-US" sz="950" b="0" i="0" u="none" strike="noStrike" cap="none">
                <a:solidFill>
                  <a:srgbClr val="0B1F33"/>
                </a:solidFill>
                <a:latin typeface="Arial" panose="020B0604020202020204"/>
                <a:ea typeface="Arial" panose="020B0604020202020204"/>
                <a:cs typeface="Arial" panose="020B0604020202020204"/>
                <a:sym typeface="Arial" panose="020B0604020202020204"/>
              </a:rPr>
              <a:t>Raihan, N. and Cogburn, M. (2023). Stages of change theory. PubMed. Available at: https://www.ncbi.nlm.nih.gov/books/NBK556005/.</a:t>
            </a:r>
            <a:endParaRPr sz="950" b="0" i="0" u="none" strike="noStrike" cap="none">
              <a:solidFill>
                <a:schemeClr val="dk1"/>
              </a:solidFill>
              <a:latin typeface="Calibri" panose="020F0502020204030204"/>
              <a:ea typeface="Calibri" panose="020F0502020204030204"/>
              <a:cs typeface="Calibri" panose="020F0502020204030204"/>
              <a:sym typeface="Calibri" panose="020F0502020204030204"/>
            </a:endParaRPr>
          </a:p>
          <a:p>
            <a:pPr marL="342900" marR="0" lvl="0" indent="-342900" algn="l" rtl="0">
              <a:spcBef>
                <a:spcPts val="300"/>
              </a:spcBef>
              <a:spcAft>
                <a:spcPts val="0"/>
              </a:spcAft>
              <a:buClr>
                <a:srgbClr val="0B1F33"/>
              </a:buClr>
              <a:buSzPts val="950"/>
              <a:buFont typeface="Arial" panose="020B0604020202020204"/>
              <a:buChar char="•"/>
            </a:pPr>
            <a:r>
              <a:rPr lang="en-US" sz="950" b="0" i="0" u="none" strike="noStrike" cap="none">
                <a:solidFill>
                  <a:srgbClr val="0B1F33"/>
                </a:solidFill>
                <a:latin typeface="Arial" panose="020B0604020202020204"/>
                <a:ea typeface="Arial" panose="020B0604020202020204"/>
                <a:cs typeface="Arial" panose="020B0604020202020204"/>
                <a:sym typeface="Arial" panose="020B0604020202020204"/>
              </a:rPr>
              <a:t>Ritesh Chimoriya et al. (2025). Physical Activity With Overweight/Obesity and Type 2 Diabetes. Obesity Science &amp; Practice, 11(1).</a:t>
            </a:r>
            <a:endParaRPr sz="950" b="0" i="0" u="none" strike="noStrike" cap="none">
              <a:solidFill>
                <a:schemeClr val="dk1"/>
              </a:solidFill>
              <a:latin typeface="Calibri" panose="020F0502020204030204"/>
              <a:ea typeface="Calibri" panose="020F0502020204030204"/>
              <a:cs typeface="Calibri" panose="020F0502020204030204"/>
              <a:sym typeface="Calibri" panose="020F0502020204030204"/>
            </a:endParaRPr>
          </a:p>
          <a:p>
            <a:pPr marL="342900" marR="0" lvl="0" indent="-342900" algn="l" rtl="0">
              <a:spcBef>
                <a:spcPts val="300"/>
              </a:spcBef>
              <a:spcAft>
                <a:spcPts val="0"/>
              </a:spcAft>
              <a:buClr>
                <a:srgbClr val="0B1F33"/>
              </a:buClr>
              <a:buSzPts val="950"/>
              <a:buFont typeface="Arial" panose="020B0604020202020204"/>
              <a:buChar char="•"/>
            </a:pPr>
            <a:r>
              <a:rPr lang="en-US" sz="950" b="0" i="0" u="none" strike="noStrike" cap="none">
                <a:solidFill>
                  <a:srgbClr val="0B1F33"/>
                </a:solidFill>
                <a:latin typeface="Arial" panose="020B0604020202020204"/>
                <a:ea typeface="Arial" panose="020B0604020202020204"/>
                <a:cs typeface="Arial" panose="020B0604020202020204"/>
                <a:sym typeface="Arial" panose="020B0604020202020204"/>
              </a:rPr>
              <a:t>RSPH (2017). Status of Mind. Rsph.org.uk. Available at: https://www.rsph.org.uk.</a:t>
            </a:r>
            <a:endParaRPr sz="950" b="0" i="0" u="none" strike="noStrike" cap="none">
              <a:solidFill>
                <a:schemeClr val="dk1"/>
              </a:solidFill>
              <a:latin typeface="Calibri" panose="020F0502020204030204"/>
              <a:ea typeface="Calibri" panose="020F0502020204030204"/>
              <a:cs typeface="Calibri" panose="020F0502020204030204"/>
              <a:sym typeface="Calibri" panose="020F0502020204030204"/>
            </a:endParaRPr>
          </a:p>
          <a:p>
            <a:pPr marL="342900" marR="0" lvl="0" indent="-342900" algn="l" rtl="0">
              <a:spcBef>
                <a:spcPts val="300"/>
              </a:spcBef>
              <a:spcAft>
                <a:spcPts val="0"/>
              </a:spcAft>
              <a:buClr>
                <a:srgbClr val="0B1F33"/>
              </a:buClr>
              <a:buSzPts val="950"/>
              <a:buFont typeface="Arial" panose="020B0604020202020204"/>
              <a:buChar char="•"/>
            </a:pPr>
            <a:r>
              <a:rPr lang="en-US" sz="950" b="0" i="0" u="none" strike="noStrike" cap="none">
                <a:solidFill>
                  <a:srgbClr val="0B1F33"/>
                </a:solidFill>
                <a:latin typeface="Arial" panose="020B0604020202020204"/>
                <a:ea typeface="Arial" panose="020B0604020202020204"/>
                <a:cs typeface="Arial" panose="020B0604020202020204"/>
                <a:sym typeface="Arial" panose="020B0604020202020204"/>
              </a:rPr>
              <a:t>Sweney, M. (2025). Adults in Great Britain spending more time on mobiles than watching TV. The Guardian.</a:t>
            </a:r>
            <a:endParaRPr sz="950" b="0" i="0" u="none" strike="noStrike" cap="none">
              <a:solidFill>
                <a:schemeClr val="dk1"/>
              </a:solidFill>
              <a:latin typeface="Calibri" panose="020F0502020204030204"/>
              <a:ea typeface="Calibri" panose="020F0502020204030204"/>
              <a:cs typeface="Calibri" panose="020F0502020204030204"/>
              <a:sym typeface="Calibri" panose="020F0502020204030204"/>
            </a:endParaRPr>
          </a:p>
          <a:p>
            <a:pPr marL="342900" marR="0" lvl="0" indent="-342900" algn="l" rtl="0">
              <a:spcBef>
                <a:spcPts val="300"/>
              </a:spcBef>
              <a:spcAft>
                <a:spcPts val="0"/>
              </a:spcAft>
              <a:buClr>
                <a:srgbClr val="0B1F33"/>
              </a:buClr>
              <a:buSzPts val="950"/>
              <a:buFont typeface="Arial" panose="020B0604020202020204"/>
              <a:buChar char="•"/>
            </a:pPr>
            <a:r>
              <a:rPr lang="en-US" sz="950" b="0" i="0" u="none" strike="noStrike" cap="none">
                <a:solidFill>
                  <a:srgbClr val="0B1F33"/>
                </a:solidFill>
                <a:latin typeface="Arial" panose="020B0604020202020204"/>
                <a:ea typeface="Arial" panose="020B0604020202020204"/>
                <a:cs typeface="Arial" panose="020B0604020202020204"/>
                <a:sym typeface="Arial" panose="020B0604020202020204"/>
              </a:rPr>
              <a:t>unison.org.uk (2026). Computers | Health and safety. UNISON National. Available at: https://www.unison.org.uk.</a:t>
            </a:r>
            <a:endParaRPr sz="950" b="0" i="0" u="none" strike="noStrike" cap="none">
              <a:solidFill>
                <a:schemeClr val="dk1"/>
              </a:solidFill>
              <a:latin typeface="Calibri" panose="020F0502020204030204"/>
              <a:ea typeface="Calibri" panose="020F0502020204030204"/>
              <a:cs typeface="Calibri" panose="020F0502020204030204"/>
              <a:sym typeface="Calibri" panose="020F0502020204030204"/>
            </a:endParaRPr>
          </a:p>
          <a:p>
            <a:pPr marL="342900" marR="0" lvl="0" indent="-342900" algn="l" rtl="0">
              <a:spcBef>
                <a:spcPts val="300"/>
              </a:spcBef>
              <a:spcAft>
                <a:spcPts val="0"/>
              </a:spcAft>
              <a:buClr>
                <a:srgbClr val="0B1F33"/>
              </a:buClr>
              <a:buSzPts val="950"/>
              <a:buFont typeface="Arial" panose="020B0604020202020204"/>
              <a:buChar char="•"/>
            </a:pPr>
            <a:r>
              <a:rPr lang="en-US" sz="950" b="0" i="0" u="none" strike="noStrike" cap="none">
                <a:solidFill>
                  <a:srgbClr val="0B1F33"/>
                </a:solidFill>
                <a:latin typeface="Arial" panose="020B0604020202020204"/>
                <a:ea typeface="Arial" panose="020B0604020202020204"/>
                <a:cs typeface="Arial" panose="020B0604020202020204"/>
                <a:sym typeface="Arial" panose="020B0604020202020204"/>
              </a:rPr>
              <a:t>Wang, W., et al. (2023). Mental health, sleep and screen time among university students. BMJ Open, 13(12), p.e073347.</a:t>
            </a:r>
            <a:endParaRPr sz="950" b="0" i="0" u="none" strike="noStrike" cap="none">
              <a:solidFill>
                <a:schemeClr val="dk1"/>
              </a:solidFill>
              <a:latin typeface="Calibri" panose="020F0502020204030204"/>
              <a:ea typeface="Calibri" panose="020F0502020204030204"/>
              <a:cs typeface="Calibri" panose="020F0502020204030204"/>
              <a:sym typeface="Calibri" panose="020F0502020204030204"/>
            </a:endParaRPr>
          </a:p>
          <a:p>
            <a:pPr marL="342900" marR="0" lvl="0" indent="-342900" algn="l" rtl="0">
              <a:spcBef>
                <a:spcPts val="300"/>
              </a:spcBef>
              <a:spcAft>
                <a:spcPts val="0"/>
              </a:spcAft>
              <a:buClr>
                <a:srgbClr val="0B1F33"/>
              </a:buClr>
              <a:buSzPts val="950"/>
              <a:buFont typeface="Arial" panose="020B0604020202020204"/>
              <a:buChar char="•"/>
            </a:pPr>
            <a:r>
              <a:rPr lang="en-US" sz="950" b="0" i="0" u="none" strike="noStrike" cap="none">
                <a:solidFill>
                  <a:srgbClr val="0B1F33"/>
                </a:solidFill>
                <a:latin typeface="Arial" panose="020B0604020202020204"/>
                <a:ea typeface="Arial" panose="020B0604020202020204"/>
                <a:cs typeface="Arial" panose="020B0604020202020204"/>
                <a:sym typeface="Arial" panose="020B0604020202020204"/>
              </a:rPr>
              <a:t>WHO (2024). Physical activity. World Health Organization. Available at: https://www.who.int.</a:t>
            </a:r>
            <a:endParaRPr sz="950" b="0" i="0" u="none" strike="noStrike" cap="none">
              <a:solidFill>
                <a:schemeClr val="dk1"/>
              </a:solidFill>
              <a:latin typeface="Calibri" panose="020F0502020204030204"/>
              <a:ea typeface="Calibri" panose="020F0502020204030204"/>
              <a:cs typeface="Calibri" panose="020F0502020204030204"/>
              <a:sym typeface="Calibri" panose="020F0502020204030204"/>
            </a:endParaRPr>
          </a:p>
          <a:p>
            <a:pPr marL="342900" marR="0" lvl="0" indent="-342900" algn="l" rtl="0">
              <a:spcBef>
                <a:spcPts val="300"/>
              </a:spcBef>
              <a:spcAft>
                <a:spcPts val="0"/>
              </a:spcAft>
              <a:buClr>
                <a:srgbClr val="0B1F33"/>
              </a:buClr>
              <a:buSzPts val="950"/>
              <a:buFont typeface="Arial" panose="020B0604020202020204"/>
              <a:buChar char="•"/>
            </a:pPr>
            <a:r>
              <a:rPr lang="en-US" sz="950" b="0" i="0" u="none" strike="noStrike" cap="none">
                <a:solidFill>
                  <a:srgbClr val="0B1F33"/>
                </a:solidFill>
                <a:latin typeface="Arial" panose="020B0604020202020204"/>
                <a:ea typeface="Arial" panose="020B0604020202020204"/>
                <a:cs typeface="Arial" panose="020B0604020202020204"/>
                <a:sym typeface="Arial" panose="020B0604020202020204"/>
              </a:rPr>
              <a:t>Zubair, U., Khan, M.K. and Albashari, M. (2023). Excessive Social Media Use and Psychiatric Disorders. Annals of Medicine and Surgery, 85(4), pp.875–878.</a:t>
            </a:r>
            <a:endParaRPr sz="950" b="0" i="0" u="none" strike="noStrike" cap="none">
              <a:solidFill>
                <a:schemeClr val="dk1"/>
              </a:solidFill>
              <a:latin typeface="Calibri" panose="020F0502020204030204"/>
              <a:ea typeface="Calibri" panose="020F0502020204030204"/>
              <a:cs typeface="Calibri" panose="020F0502020204030204"/>
              <a:sym typeface="Calibri" panose="020F0502020204030204"/>
            </a:endParaRPr>
          </a:p>
        </p:txBody>
      </p:sp>
    </p:spTree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B1F33"/>
        </a:solidFill>
        <a:effectLst/>
      </p:bgPr>
    </p:bg>
    <p:spTree>
      <p:nvGrpSpPr>
        <p:cNvPr id="1" name="Shape 64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49" name="Google Shape;649;p25"/>
          <p:cNvSpPr/>
          <p:nvPr/>
        </p:nvSpPr>
        <p:spPr>
          <a:xfrm>
            <a:off x="0" y="0"/>
            <a:ext cx="9144000" cy="82296"/>
          </a:xfrm>
          <a:prstGeom prst="rect">
            <a:avLst/>
          </a:prstGeom>
          <a:solidFill>
            <a:srgbClr val="00C9A7"/>
          </a:solidFill>
          <a:ln w="12700" cap="flat" cmpd="sng">
            <a:solidFill>
              <a:srgbClr val="00C9A7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650" name="Google Shape;650;p25"/>
          <p:cNvSpPr/>
          <p:nvPr/>
        </p:nvSpPr>
        <p:spPr>
          <a:xfrm>
            <a:off x="0" y="5061204"/>
            <a:ext cx="9144000" cy="82296"/>
          </a:xfrm>
          <a:prstGeom prst="rect">
            <a:avLst/>
          </a:prstGeom>
          <a:solidFill>
            <a:srgbClr val="00C9A7"/>
          </a:solidFill>
          <a:ln w="12700" cap="flat" cmpd="sng">
            <a:solidFill>
              <a:srgbClr val="00C9A7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651" name="Google Shape;651;p25"/>
          <p:cNvSpPr/>
          <p:nvPr/>
        </p:nvSpPr>
        <p:spPr>
          <a:xfrm>
            <a:off x="0" y="0"/>
            <a:ext cx="201168" cy="5143500"/>
          </a:xfrm>
          <a:prstGeom prst="rect">
            <a:avLst/>
          </a:prstGeom>
          <a:solidFill>
            <a:srgbClr val="00C9A7"/>
          </a:solidFill>
          <a:ln w="12700" cap="flat" cmpd="sng">
            <a:solidFill>
              <a:srgbClr val="00C9A7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652" name="Google Shape;652;p25"/>
          <p:cNvSpPr/>
          <p:nvPr/>
        </p:nvSpPr>
        <p:spPr>
          <a:xfrm>
            <a:off x="8942832" y="0"/>
            <a:ext cx="201168" cy="5143500"/>
          </a:xfrm>
          <a:prstGeom prst="rect">
            <a:avLst/>
          </a:prstGeom>
          <a:solidFill>
            <a:srgbClr val="0A7EA4"/>
          </a:solidFill>
          <a:ln w="12700" cap="flat" cmpd="sng">
            <a:solidFill>
              <a:srgbClr val="0A7EA4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653" name="Google Shape;653;p25"/>
          <p:cNvSpPr/>
          <p:nvPr/>
        </p:nvSpPr>
        <p:spPr>
          <a:xfrm>
            <a:off x="5943600" y="731520"/>
            <a:ext cx="2926080" cy="2926080"/>
          </a:xfrm>
          <a:prstGeom prst="ellipse">
            <a:avLst/>
          </a:prstGeom>
          <a:solidFill>
            <a:srgbClr val="0A7EA4">
              <a:alpha val="12156"/>
            </a:srgbClr>
          </a:solidFill>
          <a:ln w="12700" cap="flat" cmpd="sng">
            <a:solidFill>
              <a:srgbClr val="0A7EA4">
                <a:alpha val="12156"/>
              </a:srgbClr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654" name="Google Shape;654;p25"/>
          <p:cNvSpPr/>
          <p:nvPr/>
        </p:nvSpPr>
        <p:spPr>
          <a:xfrm>
            <a:off x="457200" y="548640"/>
            <a:ext cx="8229600" cy="109728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5600"/>
              <a:buFont typeface="Arial" panose="020B0604020202020204"/>
              <a:buNone/>
            </a:pPr>
            <a:r>
              <a:rPr lang="en-US" sz="5600" b="1" i="0" u="none" strike="noStrike" cap="none">
                <a:solidFill>
                  <a:srgbClr val="FFFFFF"/>
                </a:solidFill>
                <a:latin typeface="Arial" panose="020B0604020202020204"/>
                <a:ea typeface="Arial" panose="020B0604020202020204"/>
                <a:cs typeface="Arial" panose="020B0604020202020204"/>
                <a:sym typeface="Arial" panose="020B0604020202020204"/>
              </a:rPr>
              <a:t>THANK YOU</a:t>
            </a:r>
            <a:endParaRPr sz="5600" b="0" i="0" u="none" strike="noStrike" cap="none">
              <a:solidFill>
                <a:schemeClr val="dk1"/>
              </a:solidFill>
              <a:latin typeface="Calibri" panose="020F0502020204030204"/>
              <a:ea typeface="Calibri" panose="020F0502020204030204"/>
              <a:cs typeface="Calibri" panose="020F0502020204030204"/>
              <a:sym typeface="Calibri" panose="020F0502020204030204"/>
            </a:endParaRPr>
          </a:p>
        </p:txBody>
      </p:sp>
      <p:sp>
        <p:nvSpPr>
          <p:cNvPr id="655" name="Google Shape;655;p25"/>
          <p:cNvSpPr/>
          <p:nvPr/>
        </p:nvSpPr>
        <p:spPr>
          <a:xfrm>
            <a:off x="2286000" y="1664208"/>
            <a:ext cx="4572000" cy="54864"/>
          </a:xfrm>
          <a:prstGeom prst="rect">
            <a:avLst/>
          </a:prstGeom>
          <a:solidFill>
            <a:srgbClr val="00C9A7"/>
          </a:solidFill>
          <a:ln w="12700" cap="flat" cmpd="sng">
            <a:solidFill>
              <a:srgbClr val="00C9A7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656" name="Google Shape;656;p25"/>
          <p:cNvSpPr/>
          <p:nvPr/>
        </p:nvSpPr>
        <p:spPr>
          <a:xfrm>
            <a:off x="1097280" y="2395728"/>
            <a:ext cx="6949440" cy="1828800"/>
          </a:xfrm>
          <a:prstGeom prst="rect">
            <a:avLst/>
          </a:prstGeom>
          <a:solidFill>
            <a:srgbClr val="0A1C2E"/>
          </a:solidFill>
          <a:ln w="12700" cap="flat" cmpd="sng">
            <a:solidFill>
              <a:srgbClr val="0A7EA4"/>
            </a:solidFill>
            <a:prstDash val="solid"/>
            <a:round/>
            <a:headEnd type="none" w="sm" len="sm"/>
            <a:tailEnd type="none" w="sm" len="sm"/>
          </a:ln>
          <a:effectLst>
            <a:outerShdw blurRad="101600" dist="38100" dir="8100000" algn="bl" rotWithShape="0">
              <a:srgbClr val="000000">
                <a:alpha val="18039"/>
              </a:srgbClr>
            </a:outerShdw>
          </a:effectLst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657" name="Google Shape;657;p25"/>
          <p:cNvSpPr/>
          <p:nvPr/>
        </p:nvSpPr>
        <p:spPr>
          <a:xfrm>
            <a:off x="1371600" y="2487168"/>
            <a:ext cx="6400800" cy="164592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lvl="0">
              <a:buClr>
                <a:srgbClr val="00C9A7"/>
              </a:buClr>
              <a:buSzPts val="1300"/>
            </a:pPr>
            <a:r>
              <a:rPr lang="en-US" sz="1300" b="1" i="0" u="none" strike="noStrike" cap="none" dirty="0">
                <a:solidFill>
                  <a:srgbClr val="00C9A7"/>
                </a:solidFill>
                <a:latin typeface="Arial" panose="020B0604020202020204"/>
                <a:ea typeface="Arial" panose="020B0604020202020204"/>
                <a:cs typeface="Arial" panose="020B0604020202020204"/>
                <a:sym typeface="Arial" panose="020B0604020202020204"/>
              </a:rPr>
              <a:t>Module: </a:t>
            </a:r>
            <a:r>
              <a:rPr lang="en-US" sz="1300" b="0" i="0" u="none" strike="noStrike" cap="none" dirty="0">
                <a:solidFill>
                  <a:srgbClr val="FFFFFF"/>
                </a:solidFill>
                <a:latin typeface="Arial" panose="020B0604020202020204"/>
                <a:ea typeface="Arial" panose="020B0604020202020204"/>
                <a:cs typeface="Arial" panose="020B0604020202020204"/>
                <a:sym typeface="Arial" panose="020B0604020202020204"/>
              </a:rPr>
              <a:t>LCHS7000 — Social Epidemiology and Public Health Development</a:t>
            </a:r>
            <a:br>
              <a:rPr lang="en-US" sz="1300" b="0" i="0" u="none" strike="noStrike" cap="none" dirty="0">
                <a:solidFill>
                  <a:srgbClr val="FFFFFF"/>
                </a:solidFill>
                <a:latin typeface="Arial" panose="020B0604020202020204"/>
                <a:ea typeface="Arial" panose="020B0604020202020204"/>
                <a:cs typeface="Arial" panose="020B0604020202020204"/>
                <a:sym typeface="Arial" panose="020B0604020202020204"/>
              </a:rPr>
            </a:br>
            <a:r>
              <a:rPr lang="en-US" sz="1300" b="1" i="0" u="none" strike="noStrike" cap="none" dirty="0">
                <a:solidFill>
                  <a:srgbClr val="00C9A7"/>
                </a:solidFill>
                <a:latin typeface="Arial" panose="020B0604020202020204"/>
                <a:ea typeface="Arial" panose="020B0604020202020204"/>
                <a:cs typeface="Arial" panose="020B0604020202020204"/>
                <a:sym typeface="Arial" panose="020B0604020202020204"/>
              </a:rPr>
              <a:t>Lecturers: </a:t>
            </a:r>
            <a:r>
              <a:rPr lang="en-US" sz="1300" dirty="0">
                <a:solidFill>
                  <a:srgbClr val="FFFFFF"/>
                </a:solidFill>
              </a:rPr>
              <a:t>Muhammad Aliyu</a:t>
            </a:r>
            <a:br>
              <a:rPr lang="en-US" sz="1300" b="0" i="0" u="none" strike="noStrike" cap="none" dirty="0">
                <a:solidFill>
                  <a:srgbClr val="FFFFFF"/>
                </a:solidFill>
                <a:latin typeface="Arial" panose="020B0604020202020204"/>
                <a:ea typeface="Arial" panose="020B0604020202020204"/>
                <a:cs typeface="Arial" panose="020B0604020202020204"/>
                <a:sym typeface="Arial" panose="020B0604020202020204"/>
              </a:rPr>
            </a:br>
            <a:r>
              <a:rPr lang="en-US" sz="1300" b="1" i="0" u="none" strike="noStrike" cap="none" dirty="0">
                <a:solidFill>
                  <a:srgbClr val="00C9A7"/>
                </a:solidFill>
                <a:latin typeface="Arial" panose="020B0604020202020204"/>
                <a:ea typeface="Arial" panose="020B0604020202020204"/>
                <a:cs typeface="Arial" panose="020B0604020202020204"/>
                <a:sym typeface="Arial" panose="020B0604020202020204"/>
              </a:rPr>
              <a:t>University: </a:t>
            </a:r>
            <a:r>
              <a:rPr lang="en-US" sz="1300" b="0" i="0" u="none" strike="noStrike" cap="none" dirty="0">
                <a:solidFill>
                  <a:srgbClr val="FFFFFF"/>
                </a:solidFill>
                <a:latin typeface="Arial" panose="020B0604020202020204"/>
                <a:ea typeface="Arial" panose="020B0604020202020204"/>
                <a:cs typeface="Arial" panose="020B0604020202020204"/>
                <a:sym typeface="Arial" panose="020B0604020202020204"/>
              </a:rPr>
              <a:t>University of Wales Trinity Saint David  </a:t>
            </a:r>
            <a:endParaRPr sz="1300" b="0" i="0" u="none" strike="noStrike" cap="none" dirty="0">
              <a:solidFill>
                <a:schemeClr val="dk1"/>
              </a:solidFill>
              <a:latin typeface="Calibri" panose="020F0502020204030204"/>
              <a:ea typeface="Calibri" panose="020F0502020204030204"/>
              <a:cs typeface="Calibri" panose="020F0502020204030204"/>
              <a:sym typeface="Calibri" panose="020F0502020204030204"/>
            </a:endParaRPr>
          </a:p>
        </p:txBody>
      </p:sp>
      <p:sp>
        <p:nvSpPr>
          <p:cNvPr id="658" name="Google Shape;658;p25"/>
          <p:cNvSpPr/>
          <p:nvPr/>
        </p:nvSpPr>
        <p:spPr>
          <a:xfrm>
            <a:off x="457200" y="4407408"/>
            <a:ext cx="8229600" cy="4572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Clr>
                <a:srgbClr val="00C9A7"/>
              </a:buClr>
              <a:buSzPts val="1400"/>
              <a:buFont typeface="Arial" panose="020B0604020202020204"/>
              <a:buNone/>
            </a:pPr>
            <a:r>
              <a:rPr lang="en-US" sz="1400" b="1" i="1" u="none" strike="noStrike" cap="none">
                <a:solidFill>
                  <a:srgbClr val="00C9A7"/>
                </a:solidFill>
                <a:latin typeface="Arial" panose="020B0604020202020204"/>
                <a:ea typeface="Arial" panose="020B0604020202020204"/>
                <a:cs typeface="Arial" panose="020B0604020202020204"/>
                <a:sym typeface="Arial" panose="020B0604020202020204"/>
              </a:rPr>
              <a:t>"Put Down the Phone. Pick Up Your Life."</a:t>
            </a:r>
            <a:endParaRPr sz="1400" b="0" i="0" u="none" strike="noStrike" cap="none">
              <a:solidFill>
                <a:schemeClr val="dk1"/>
              </a:solidFill>
              <a:latin typeface="Calibri" panose="020F0502020204030204"/>
              <a:ea typeface="Calibri" panose="020F0502020204030204"/>
              <a:cs typeface="Calibri" panose="020F0502020204030204"/>
              <a:sym typeface="Calibri" panose="020F0502020204030204"/>
            </a:endParaRP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203</TotalTime>
  <Words>3068</Words>
  <Application>Microsoft Office PowerPoint</Application>
  <PresentationFormat>On-screen Show (16:9)</PresentationFormat>
  <Paragraphs>356</Paragraphs>
  <Slides>23</Slides>
  <Notes>23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23</vt:i4>
      </vt:variant>
    </vt:vector>
  </HeadingPairs>
  <TitlesOfParts>
    <vt:vector size="27" baseType="lpstr">
      <vt:lpstr>Arial</vt:lpstr>
      <vt:lpstr>Calibri</vt:lpstr>
      <vt:lpstr>Times New Roman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Adnan Khan</dc:creator>
  <cp:lastModifiedBy>Adnankhan Sindhi</cp:lastModifiedBy>
  <cp:revision>9</cp:revision>
  <dcterms:created xsi:type="dcterms:W3CDTF">2026-03-04T11:43:24Z</dcterms:created>
  <dcterms:modified xsi:type="dcterms:W3CDTF">2026-03-06T15:52:01Z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ICV">
    <vt:lpwstr>0CD4F87439204275834894F436D6BDB6_13</vt:lpwstr>
  </property>
  <property fmtid="{D5CDD505-2E9C-101B-9397-08002B2CF9AE}" pid="3" name="KSOProductBuildVer">
    <vt:lpwstr>1033-12.2.0.23196</vt:lpwstr>
  </property>
</Properties>
</file>