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7" r:id="rId4"/>
    <p:sldId id="256" r:id="rId5"/>
    <p:sldId id="265" r:id="rId6"/>
    <p:sldId id="262" r:id="rId7"/>
    <p:sldId id="264" r:id="rId8"/>
    <p:sldId id="258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52499D-ED40-9EB9-9727-DCDD5E7E120E}" v="2" dt="2023-03-23T12:59:23.609"/>
    <p1510:client id="{41C4E30E-7DFE-ACE8-AA93-216FC627ED28}" v="32" dt="2023-08-18T10:24:52.819"/>
    <p1510:client id="{42AA76D6-7909-4097-A6EC-95113F2C3994}" v="2" dt="2023-03-23T12:37:52.346"/>
    <p1510:client id="{B58E9761-1A04-66B5-EE95-876ED32A2639}" v="2521" dt="2023-08-10T14:11:42.277"/>
    <p1510:client id="{FD365575-36C3-3FD0-AE74-653D8EACF48C}" v="36" dt="2023-03-23T14:58:55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zbieta Kander (2007505)" userId="S::2007505@student.uwtsd.ac.uk::7b395e2b-1bde-4ebf-8d16-6f7403ae9fc4" providerId="AD" clId="Web-{41C4E30E-7DFE-ACE8-AA93-216FC627ED28}"/>
    <pc:docChg chg="addSld modSld">
      <pc:chgData name="Elzbieta Kander (2007505)" userId="S::2007505@student.uwtsd.ac.uk::7b395e2b-1bde-4ebf-8d16-6f7403ae9fc4" providerId="AD" clId="Web-{41C4E30E-7DFE-ACE8-AA93-216FC627ED28}" dt="2023-08-18T10:11:22.268" v="30"/>
      <pc:docMkLst>
        <pc:docMk/>
      </pc:docMkLst>
      <pc:sldChg chg="delSp">
        <pc:chgData name="Elzbieta Kander (2007505)" userId="S::2007505@student.uwtsd.ac.uk::7b395e2b-1bde-4ebf-8d16-6f7403ae9fc4" providerId="AD" clId="Web-{41C4E30E-7DFE-ACE8-AA93-216FC627ED28}" dt="2023-08-18T10:11:22.268" v="30"/>
        <pc:sldMkLst>
          <pc:docMk/>
          <pc:sldMk cId="109857222" sldId="256"/>
        </pc:sldMkLst>
        <pc:spChg chg="del">
          <ac:chgData name="Elzbieta Kander (2007505)" userId="S::2007505@student.uwtsd.ac.uk::7b395e2b-1bde-4ebf-8d16-6f7403ae9fc4" providerId="AD" clId="Web-{41C4E30E-7DFE-ACE8-AA93-216FC627ED28}" dt="2023-08-18T10:11:22.268" v="30"/>
          <ac:spMkLst>
            <pc:docMk/>
            <pc:sldMk cId="109857222" sldId="256"/>
            <ac:spMk id="7018" creationId="{0081074F-31D3-EE8F-468A-087D5A84E53C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1:10.439" v="28"/>
          <ac:spMkLst>
            <pc:docMk/>
            <pc:sldMk cId="109857222" sldId="256"/>
            <ac:spMk id="7211" creationId="{F1AE1E43-9D6B-32FB-FD4A-079241C0C091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1:16.033" v="29"/>
          <ac:spMkLst>
            <pc:docMk/>
            <pc:sldMk cId="109857222" sldId="256"/>
            <ac:spMk id="7212" creationId="{F52DCF93-526B-3CA5-CDD6-89E0D2440392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1:05.924" v="27"/>
          <ac:spMkLst>
            <pc:docMk/>
            <pc:sldMk cId="109857222" sldId="256"/>
            <ac:spMk id="7213" creationId="{B69B4848-CA3A-0CF7-3610-39E89B7C5805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0:55.595" v="26"/>
          <ac:spMkLst>
            <pc:docMk/>
            <pc:sldMk cId="109857222" sldId="256"/>
            <ac:spMk id="7214" creationId="{4CBD1634-F66D-21BC-0088-519632334C63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0:35.189" v="25"/>
          <ac:spMkLst>
            <pc:docMk/>
            <pc:sldMk cId="109857222" sldId="256"/>
            <ac:spMk id="7215" creationId="{D9425122-7A18-D5CB-3B39-F1D6245A56F6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0:20.501" v="23"/>
          <ac:spMkLst>
            <pc:docMk/>
            <pc:sldMk cId="109857222" sldId="256"/>
            <ac:spMk id="7216" creationId="{F84E93B0-044B-A514-B082-A4EB6499973F}"/>
          </ac:spMkLst>
        </pc:spChg>
        <pc:spChg chg="del">
          <ac:chgData name="Elzbieta Kander (2007505)" userId="S::2007505@student.uwtsd.ac.uk::7b395e2b-1bde-4ebf-8d16-6f7403ae9fc4" providerId="AD" clId="Web-{41C4E30E-7DFE-ACE8-AA93-216FC627ED28}" dt="2023-08-18T10:10:26.829" v="24"/>
          <ac:spMkLst>
            <pc:docMk/>
            <pc:sldMk cId="109857222" sldId="256"/>
            <ac:spMk id="12175" creationId="{C0E5A7A9-55E1-3FAA-682A-3A07F6DF075D}"/>
          </ac:spMkLst>
        </pc:spChg>
      </pc:sldChg>
      <pc:sldChg chg="modSp add replId">
        <pc:chgData name="Elzbieta Kander (2007505)" userId="S::2007505@student.uwtsd.ac.uk::7b395e2b-1bde-4ebf-8d16-6f7403ae9fc4" providerId="AD" clId="Web-{41C4E30E-7DFE-ACE8-AA93-216FC627ED28}" dt="2023-08-18T10:09:44.187" v="22" actId="14100"/>
        <pc:sldMkLst>
          <pc:docMk/>
          <pc:sldMk cId="773030038" sldId="265"/>
        </pc:sldMkLst>
        <pc:spChg chg="mod">
          <ac:chgData name="Elzbieta Kander (2007505)" userId="S::2007505@student.uwtsd.ac.uk::7b395e2b-1bde-4ebf-8d16-6f7403ae9fc4" providerId="AD" clId="Web-{41C4E30E-7DFE-ACE8-AA93-216FC627ED28}" dt="2023-08-18T10:09:44.187" v="22" actId="14100"/>
          <ac:spMkLst>
            <pc:docMk/>
            <pc:sldMk cId="773030038" sldId="265"/>
            <ac:spMk id="7214" creationId="{4CBD1634-F66D-21BC-0088-519632334C63}"/>
          </ac:spMkLst>
        </pc:spChg>
        <pc:spChg chg="mod">
          <ac:chgData name="Elzbieta Kander (2007505)" userId="S::2007505@student.uwtsd.ac.uk::7b395e2b-1bde-4ebf-8d16-6f7403ae9fc4" providerId="AD" clId="Web-{41C4E30E-7DFE-ACE8-AA93-216FC627ED28}" dt="2023-08-18T10:07:57.872" v="3" actId="20577"/>
          <ac:spMkLst>
            <pc:docMk/>
            <pc:sldMk cId="773030038" sldId="265"/>
            <ac:spMk id="7215" creationId="{D9425122-7A18-D5CB-3B39-F1D6245A56F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2A47A5-0CA8-48A7-B5F6-D49257DB369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03F61E-4C08-4963-859E-52E7890DF094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Time 6 months</a:t>
          </a:r>
        </a:p>
      </dgm:t>
    </dgm:pt>
    <dgm:pt modelId="{4B89EB6A-329F-482D-8CCA-56F5F51B3887}" type="parTrans" cxnId="{F4A28799-5E12-4DA2-9165-ECE509236CE7}">
      <dgm:prSet/>
      <dgm:spPr/>
      <dgm:t>
        <a:bodyPr/>
        <a:lstStyle/>
        <a:p>
          <a:endParaRPr lang="en-US"/>
        </a:p>
      </dgm:t>
    </dgm:pt>
    <dgm:pt modelId="{3DD9D441-BA49-4A2D-836A-957033B69B66}" type="sibTrans" cxnId="{F4A28799-5E12-4DA2-9165-ECE509236CE7}">
      <dgm:prSet/>
      <dgm:spPr/>
      <dgm:t>
        <a:bodyPr/>
        <a:lstStyle/>
        <a:p>
          <a:endParaRPr lang="en-US"/>
        </a:p>
      </dgm:t>
    </dgm:pt>
    <dgm:pt modelId="{D8986519-E090-469F-A75C-A7CBF5002B82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Costs £450,000.00</a:t>
          </a:r>
        </a:p>
      </dgm:t>
    </dgm:pt>
    <dgm:pt modelId="{92E90D55-6FB2-4237-A410-E2E9DEAA6EBF}" type="parTrans" cxnId="{4FBBC5AF-26B3-4D86-8DE3-FDDC749CC213}">
      <dgm:prSet/>
      <dgm:spPr/>
      <dgm:t>
        <a:bodyPr/>
        <a:lstStyle/>
        <a:p>
          <a:endParaRPr lang="en-US"/>
        </a:p>
      </dgm:t>
    </dgm:pt>
    <dgm:pt modelId="{92314FD5-655A-4432-A4EE-793C24AB7D55}" type="sibTrans" cxnId="{4FBBC5AF-26B3-4D86-8DE3-FDDC749CC213}">
      <dgm:prSet/>
      <dgm:spPr/>
      <dgm:t>
        <a:bodyPr/>
        <a:lstStyle/>
        <a:p>
          <a:endParaRPr lang="en-US"/>
        </a:p>
      </dgm:t>
    </dgm:pt>
    <dgm:pt modelId="{38BF7C36-30DF-4306-8419-5B104458A6B4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Quality (Masure by target sale in a first 6 months of £10 millions revenue with net profit of £ 4.5 mln)</a:t>
          </a:r>
        </a:p>
      </dgm:t>
    </dgm:pt>
    <dgm:pt modelId="{B89E7655-1EE0-43C6-B668-4B190BC6265D}" type="parTrans" cxnId="{08B90C29-049E-4ECE-A833-AD3A165C41A9}">
      <dgm:prSet/>
      <dgm:spPr/>
      <dgm:t>
        <a:bodyPr/>
        <a:lstStyle/>
        <a:p>
          <a:endParaRPr lang="en-US"/>
        </a:p>
      </dgm:t>
    </dgm:pt>
    <dgm:pt modelId="{B4546FD2-476D-4D43-AEBA-A42168D20D19}" type="sibTrans" cxnId="{08B90C29-049E-4ECE-A833-AD3A165C41A9}">
      <dgm:prSet/>
      <dgm:spPr/>
      <dgm:t>
        <a:bodyPr/>
        <a:lstStyle/>
        <a:p>
          <a:endParaRPr lang="en-US"/>
        </a:p>
      </dgm:t>
    </dgm:pt>
    <dgm:pt modelId="{BDC91A11-4251-47DD-8FB6-4628E38E5C5E}" type="pres">
      <dgm:prSet presAssocID="{702A47A5-0CA8-48A7-B5F6-D49257DB3690}" presName="Name0" presStyleCnt="0">
        <dgm:presLayoutVars>
          <dgm:dir/>
          <dgm:resizeHandles val="exact"/>
        </dgm:presLayoutVars>
      </dgm:prSet>
      <dgm:spPr/>
    </dgm:pt>
    <dgm:pt modelId="{293A7A23-B505-4753-B306-4323407FF64D}" type="pres">
      <dgm:prSet presAssocID="{CA03F61E-4C08-4963-859E-52E7890DF094}" presName="node" presStyleLbl="node1" presStyleIdx="0" presStyleCnt="3">
        <dgm:presLayoutVars>
          <dgm:bulletEnabled val="1"/>
        </dgm:presLayoutVars>
      </dgm:prSet>
      <dgm:spPr/>
    </dgm:pt>
    <dgm:pt modelId="{A24FD85A-123B-4853-AE62-2B7D23868C1A}" type="pres">
      <dgm:prSet presAssocID="{3DD9D441-BA49-4A2D-836A-957033B69B66}" presName="sibTrans" presStyleLbl="sibTrans2D1" presStyleIdx="0" presStyleCnt="3"/>
      <dgm:spPr/>
    </dgm:pt>
    <dgm:pt modelId="{7018ABDB-4677-4909-BD04-19AFAAEAE22E}" type="pres">
      <dgm:prSet presAssocID="{3DD9D441-BA49-4A2D-836A-957033B69B66}" presName="connectorText" presStyleLbl="sibTrans2D1" presStyleIdx="0" presStyleCnt="3"/>
      <dgm:spPr/>
    </dgm:pt>
    <dgm:pt modelId="{B635D302-38BE-407C-9D6F-0A596EA01AB2}" type="pres">
      <dgm:prSet presAssocID="{D8986519-E090-469F-A75C-A7CBF5002B82}" presName="node" presStyleLbl="node1" presStyleIdx="1" presStyleCnt="3">
        <dgm:presLayoutVars>
          <dgm:bulletEnabled val="1"/>
        </dgm:presLayoutVars>
      </dgm:prSet>
      <dgm:spPr/>
    </dgm:pt>
    <dgm:pt modelId="{915B03BF-ED66-46C9-B6EF-A878F03E7478}" type="pres">
      <dgm:prSet presAssocID="{92314FD5-655A-4432-A4EE-793C24AB7D55}" presName="sibTrans" presStyleLbl="sibTrans2D1" presStyleIdx="1" presStyleCnt="3"/>
      <dgm:spPr/>
    </dgm:pt>
    <dgm:pt modelId="{262F4CAE-2F4B-4589-9B23-25E7300E9091}" type="pres">
      <dgm:prSet presAssocID="{92314FD5-655A-4432-A4EE-793C24AB7D55}" presName="connectorText" presStyleLbl="sibTrans2D1" presStyleIdx="1" presStyleCnt="3"/>
      <dgm:spPr/>
    </dgm:pt>
    <dgm:pt modelId="{D3186438-E4D5-4781-868D-244E8D3C4F10}" type="pres">
      <dgm:prSet presAssocID="{38BF7C36-30DF-4306-8419-5B104458A6B4}" presName="node" presStyleLbl="node1" presStyleIdx="2" presStyleCnt="3">
        <dgm:presLayoutVars>
          <dgm:bulletEnabled val="1"/>
        </dgm:presLayoutVars>
      </dgm:prSet>
      <dgm:spPr/>
    </dgm:pt>
    <dgm:pt modelId="{018B501F-CACA-4407-B2BA-400F954F5C9A}" type="pres">
      <dgm:prSet presAssocID="{B4546FD2-476D-4D43-AEBA-A42168D20D19}" presName="sibTrans" presStyleLbl="sibTrans2D1" presStyleIdx="2" presStyleCnt="3"/>
      <dgm:spPr/>
    </dgm:pt>
    <dgm:pt modelId="{49431214-971F-487B-AD26-AE45253B6174}" type="pres">
      <dgm:prSet presAssocID="{B4546FD2-476D-4D43-AEBA-A42168D20D19}" presName="connectorText" presStyleLbl="sibTrans2D1" presStyleIdx="2" presStyleCnt="3"/>
      <dgm:spPr/>
    </dgm:pt>
  </dgm:ptLst>
  <dgm:cxnLst>
    <dgm:cxn modelId="{EFC12E0A-8F45-4E61-A274-E35153C4C00C}" type="presOf" srcId="{3DD9D441-BA49-4A2D-836A-957033B69B66}" destId="{A24FD85A-123B-4853-AE62-2B7D23868C1A}" srcOrd="0" destOrd="0" presId="urn:microsoft.com/office/officeart/2005/8/layout/cycle7"/>
    <dgm:cxn modelId="{D50E581B-721E-488D-9089-68FDE2F5F969}" type="presOf" srcId="{CA03F61E-4C08-4963-859E-52E7890DF094}" destId="{293A7A23-B505-4753-B306-4323407FF64D}" srcOrd="0" destOrd="0" presId="urn:microsoft.com/office/officeart/2005/8/layout/cycle7"/>
    <dgm:cxn modelId="{DAF82E1D-8B62-4464-88CA-0FFBE91B8484}" type="presOf" srcId="{3DD9D441-BA49-4A2D-836A-957033B69B66}" destId="{7018ABDB-4677-4909-BD04-19AFAAEAE22E}" srcOrd="1" destOrd="0" presId="urn:microsoft.com/office/officeart/2005/8/layout/cycle7"/>
    <dgm:cxn modelId="{D2095225-AF67-4C04-ABB7-95C7D3F44E76}" type="presOf" srcId="{D8986519-E090-469F-A75C-A7CBF5002B82}" destId="{B635D302-38BE-407C-9D6F-0A596EA01AB2}" srcOrd="0" destOrd="0" presId="urn:microsoft.com/office/officeart/2005/8/layout/cycle7"/>
    <dgm:cxn modelId="{08B90C29-049E-4ECE-A833-AD3A165C41A9}" srcId="{702A47A5-0CA8-48A7-B5F6-D49257DB3690}" destId="{38BF7C36-30DF-4306-8419-5B104458A6B4}" srcOrd="2" destOrd="0" parTransId="{B89E7655-1EE0-43C6-B668-4B190BC6265D}" sibTransId="{B4546FD2-476D-4D43-AEBA-A42168D20D19}"/>
    <dgm:cxn modelId="{8C206130-1E97-4F7B-BE2D-CCD7C86365DD}" type="presOf" srcId="{702A47A5-0CA8-48A7-B5F6-D49257DB3690}" destId="{BDC91A11-4251-47DD-8FB6-4628E38E5C5E}" srcOrd="0" destOrd="0" presId="urn:microsoft.com/office/officeart/2005/8/layout/cycle7"/>
    <dgm:cxn modelId="{7AA1F436-5E24-41C0-A7FA-5E37EDFD050A}" type="presOf" srcId="{92314FD5-655A-4432-A4EE-793C24AB7D55}" destId="{262F4CAE-2F4B-4589-9B23-25E7300E9091}" srcOrd="1" destOrd="0" presId="urn:microsoft.com/office/officeart/2005/8/layout/cycle7"/>
    <dgm:cxn modelId="{3AC0825C-4A8D-4333-BB36-E28825CC506D}" type="presOf" srcId="{38BF7C36-30DF-4306-8419-5B104458A6B4}" destId="{D3186438-E4D5-4781-868D-244E8D3C4F10}" srcOrd="0" destOrd="0" presId="urn:microsoft.com/office/officeart/2005/8/layout/cycle7"/>
    <dgm:cxn modelId="{7F223B75-E6F7-4A66-BBD4-DC2862D1FF9C}" type="presOf" srcId="{92314FD5-655A-4432-A4EE-793C24AB7D55}" destId="{915B03BF-ED66-46C9-B6EF-A878F03E7478}" srcOrd="0" destOrd="0" presId="urn:microsoft.com/office/officeart/2005/8/layout/cycle7"/>
    <dgm:cxn modelId="{F4A28799-5E12-4DA2-9165-ECE509236CE7}" srcId="{702A47A5-0CA8-48A7-B5F6-D49257DB3690}" destId="{CA03F61E-4C08-4963-859E-52E7890DF094}" srcOrd="0" destOrd="0" parTransId="{4B89EB6A-329F-482D-8CCA-56F5F51B3887}" sibTransId="{3DD9D441-BA49-4A2D-836A-957033B69B66}"/>
    <dgm:cxn modelId="{4FBBC5AF-26B3-4D86-8DE3-FDDC749CC213}" srcId="{702A47A5-0CA8-48A7-B5F6-D49257DB3690}" destId="{D8986519-E090-469F-A75C-A7CBF5002B82}" srcOrd="1" destOrd="0" parTransId="{92E90D55-6FB2-4237-A410-E2E9DEAA6EBF}" sibTransId="{92314FD5-655A-4432-A4EE-793C24AB7D55}"/>
    <dgm:cxn modelId="{FED3D7CC-0BFA-418F-B371-B9883B048306}" type="presOf" srcId="{B4546FD2-476D-4D43-AEBA-A42168D20D19}" destId="{49431214-971F-487B-AD26-AE45253B6174}" srcOrd="1" destOrd="0" presId="urn:microsoft.com/office/officeart/2005/8/layout/cycle7"/>
    <dgm:cxn modelId="{F21AC3D8-995A-4445-8C12-4FDE8FA0CCAF}" type="presOf" srcId="{B4546FD2-476D-4D43-AEBA-A42168D20D19}" destId="{018B501F-CACA-4407-B2BA-400F954F5C9A}" srcOrd="0" destOrd="0" presId="urn:microsoft.com/office/officeart/2005/8/layout/cycle7"/>
    <dgm:cxn modelId="{09A51E38-849E-482E-8AE2-83842D737CF3}" type="presParOf" srcId="{BDC91A11-4251-47DD-8FB6-4628E38E5C5E}" destId="{293A7A23-B505-4753-B306-4323407FF64D}" srcOrd="0" destOrd="0" presId="urn:microsoft.com/office/officeart/2005/8/layout/cycle7"/>
    <dgm:cxn modelId="{B7D8737D-1541-4DBF-B015-4A37E2D721C4}" type="presParOf" srcId="{BDC91A11-4251-47DD-8FB6-4628E38E5C5E}" destId="{A24FD85A-123B-4853-AE62-2B7D23868C1A}" srcOrd="1" destOrd="0" presId="urn:microsoft.com/office/officeart/2005/8/layout/cycle7"/>
    <dgm:cxn modelId="{E26BFA02-44DE-4132-93EA-60B637EB0717}" type="presParOf" srcId="{A24FD85A-123B-4853-AE62-2B7D23868C1A}" destId="{7018ABDB-4677-4909-BD04-19AFAAEAE22E}" srcOrd="0" destOrd="0" presId="urn:microsoft.com/office/officeart/2005/8/layout/cycle7"/>
    <dgm:cxn modelId="{E0AEAD57-3D9E-4C49-AC8A-3854A3F4D8C5}" type="presParOf" srcId="{BDC91A11-4251-47DD-8FB6-4628E38E5C5E}" destId="{B635D302-38BE-407C-9D6F-0A596EA01AB2}" srcOrd="2" destOrd="0" presId="urn:microsoft.com/office/officeart/2005/8/layout/cycle7"/>
    <dgm:cxn modelId="{D6C5388C-94E1-46F0-B22F-04A02FAB0E83}" type="presParOf" srcId="{BDC91A11-4251-47DD-8FB6-4628E38E5C5E}" destId="{915B03BF-ED66-46C9-B6EF-A878F03E7478}" srcOrd="3" destOrd="0" presId="urn:microsoft.com/office/officeart/2005/8/layout/cycle7"/>
    <dgm:cxn modelId="{59D5E4B3-3AC4-4F21-A9F1-07F2CC415528}" type="presParOf" srcId="{915B03BF-ED66-46C9-B6EF-A878F03E7478}" destId="{262F4CAE-2F4B-4589-9B23-25E7300E9091}" srcOrd="0" destOrd="0" presId="urn:microsoft.com/office/officeart/2005/8/layout/cycle7"/>
    <dgm:cxn modelId="{D440491A-9295-4EE6-9BDE-15C602B54E5C}" type="presParOf" srcId="{BDC91A11-4251-47DD-8FB6-4628E38E5C5E}" destId="{D3186438-E4D5-4781-868D-244E8D3C4F10}" srcOrd="4" destOrd="0" presId="urn:microsoft.com/office/officeart/2005/8/layout/cycle7"/>
    <dgm:cxn modelId="{F4C62BD3-20B5-4647-A1C0-F22D266B0AB8}" type="presParOf" srcId="{BDC91A11-4251-47DD-8FB6-4628E38E5C5E}" destId="{018B501F-CACA-4407-B2BA-400F954F5C9A}" srcOrd="5" destOrd="0" presId="urn:microsoft.com/office/officeart/2005/8/layout/cycle7"/>
    <dgm:cxn modelId="{73014963-F994-4C65-8EDF-75C72883A6CA}" type="presParOf" srcId="{018B501F-CACA-4407-B2BA-400F954F5C9A}" destId="{49431214-971F-487B-AD26-AE45253B617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549F98-EF16-43E9-A83D-9F20A2A1827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7B02D0-DE4A-4520-A1C6-4D0CCB5B03DF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Multivitamins "4ME" </a:t>
          </a:r>
        </a:p>
      </dgm:t>
    </dgm:pt>
    <dgm:pt modelId="{D54A4BDD-E65E-4C32-998A-7126857DD18D}" type="parTrans" cxnId="{2AE97D0E-D28F-4299-8376-A6F986979EAF}">
      <dgm:prSet/>
      <dgm:spPr/>
      <dgm:t>
        <a:bodyPr/>
        <a:lstStyle/>
        <a:p>
          <a:endParaRPr lang="en-US"/>
        </a:p>
      </dgm:t>
    </dgm:pt>
    <dgm:pt modelId="{9AA19D7E-21DE-41C5-9F6A-1D69C0E37E00}" type="sibTrans" cxnId="{2AE97D0E-D28F-4299-8376-A6F986979EAF}">
      <dgm:prSet/>
      <dgm:spPr/>
      <dgm:t>
        <a:bodyPr/>
        <a:lstStyle/>
        <a:p>
          <a:endParaRPr lang="en-US"/>
        </a:p>
      </dgm:t>
    </dgm:pt>
    <dgm:pt modelId="{D6DA8FD5-9629-48A0-8EBF-F28994DA83E5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 Research </a:t>
          </a:r>
        </a:p>
      </dgm:t>
    </dgm:pt>
    <dgm:pt modelId="{59930597-C4C3-452D-94CA-CFB0E9C1A9F5}" type="parTrans" cxnId="{F06A7A22-DAD6-40C6-A371-DF0474EB0C88}">
      <dgm:prSet/>
      <dgm:spPr/>
      <dgm:t>
        <a:bodyPr/>
        <a:lstStyle/>
        <a:p>
          <a:endParaRPr lang="en-US"/>
        </a:p>
      </dgm:t>
    </dgm:pt>
    <dgm:pt modelId="{3BB17705-05DC-4EE3-AD7C-F1854133E88A}" type="sibTrans" cxnId="{F06A7A22-DAD6-40C6-A371-DF0474EB0C88}">
      <dgm:prSet/>
      <dgm:spPr/>
      <dgm:t>
        <a:bodyPr/>
        <a:lstStyle/>
        <a:p>
          <a:endParaRPr lang="en-US"/>
        </a:p>
      </dgm:t>
    </dgm:pt>
    <dgm:pt modelId="{530703F0-B14C-4132-B5D6-8C2A056EEA66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Focus Groups/Surveys creation and collecting data</a:t>
          </a:r>
        </a:p>
      </dgm:t>
    </dgm:pt>
    <dgm:pt modelId="{04236CEA-A3ED-4F33-81A3-CC3ECF3E22EC}" type="parTrans" cxnId="{64C4F915-C640-4E04-92F5-5E0E81A86809}">
      <dgm:prSet/>
      <dgm:spPr/>
      <dgm:t>
        <a:bodyPr/>
        <a:lstStyle/>
        <a:p>
          <a:endParaRPr lang="en-US"/>
        </a:p>
      </dgm:t>
    </dgm:pt>
    <dgm:pt modelId="{E49A5D6C-46AC-46DB-A406-77135B9EE7A7}" type="sibTrans" cxnId="{64C4F915-C640-4E04-92F5-5E0E81A86809}">
      <dgm:prSet/>
      <dgm:spPr/>
      <dgm:t>
        <a:bodyPr/>
        <a:lstStyle/>
        <a:p>
          <a:endParaRPr lang="en-US"/>
        </a:p>
      </dgm:t>
    </dgm:pt>
    <dgm:pt modelId="{E6F0699D-F6A6-463E-A8B7-C65E54565ECE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Research Analysis/Findings </a:t>
          </a:r>
        </a:p>
      </dgm:t>
    </dgm:pt>
    <dgm:pt modelId="{4B7199F6-B847-4F08-86A0-85E8DC5CF54E}" type="parTrans" cxnId="{3ACABCE5-47B3-43D4-B1C2-E9FCCD613E3A}">
      <dgm:prSet/>
      <dgm:spPr/>
      <dgm:t>
        <a:bodyPr/>
        <a:lstStyle/>
        <a:p>
          <a:endParaRPr lang="en-US"/>
        </a:p>
      </dgm:t>
    </dgm:pt>
    <dgm:pt modelId="{5FADF2AA-7249-46E5-A669-2E101FCFA617}" type="sibTrans" cxnId="{3ACABCE5-47B3-43D4-B1C2-E9FCCD613E3A}">
      <dgm:prSet/>
      <dgm:spPr/>
      <dgm:t>
        <a:bodyPr/>
        <a:lstStyle/>
        <a:p>
          <a:endParaRPr lang="en-US"/>
        </a:p>
      </dgm:t>
    </dgm:pt>
    <dgm:pt modelId="{E51D30F2-6664-42BC-8779-8591071D91E9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re-design (new strategy)</a:t>
          </a:r>
        </a:p>
      </dgm:t>
    </dgm:pt>
    <dgm:pt modelId="{0C10FFC0-39B0-46A5-9E7C-D50B8A9A9B17}" type="parTrans" cxnId="{33439EA8-652A-4379-B23A-6E9C4EA66EA7}">
      <dgm:prSet/>
      <dgm:spPr/>
      <dgm:t>
        <a:bodyPr/>
        <a:lstStyle/>
        <a:p>
          <a:endParaRPr lang="en-US"/>
        </a:p>
      </dgm:t>
    </dgm:pt>
    <dgm:pt modelId="{688D1706-5CFF-4D82-9F7A-522B0210BF25}" type="sibTrans" cxnId="{33439EA8-652A-4379-B23A-6E9C4EA66EA7}">
      <dgm:prSet/>
      <dgm:spPr/>
      <dgm:t>
        <a:bodyPr/>
        <a:lstStyle/>
        <a:p>
          <a:endParaRPr lang="en-US"/>
        </a:p>
      </dgm:t>
    </dgm:pt>
    <dgm:pt modelId="{E676241E-1DA3-4490-9997-D92FC0A623C7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Development</a:t>
          </a:r>
        </a:p>
      </dgm:t>
    </dgm:pt>
    <dgm:pt modelId="{D9E55E21-50D0-4F9A-B821-B1B114EC07A3}" type="parTrans" cxnId="{923C95AE-0A79-427E-94D1-80846644B5D4}">
      <dgm:prSet/>
      <dgm:spPr/>
      <dgm:t>
        <a:bodyPr/>
        <a:lstStyle/>
        <a:p>
          <a:endParaRPr lang="en-US"/>
        </a:p>
      </dgm:t>
    </dgm:pt>
    <dgm:pt modelId="{21E176BE-7159-4F33-85EB-A969540105AE}" type="sibTrans" cxnId="{923C95AE-0A79-427E-94D1-80846644B5D4}">
      <dgm:prSet/>
      <dgm:spPr/>
      <dgm:t>
        <a:bodyPr/>
        <a:lstStyle/>
        <a:p>
          <a:endParaRPr lang="en-US"/>
        </a:p>
      </dgm:t>
    </dgm:pt>
    <dgm:pt modelId="{07A42776-88BD-40F6-9428-90DCE63B6FD9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Production (Planning &amp; start)</a:t>
          </a:r>
        </a:p>
      </dgm:t>
    </dgm:pt>
    <dgm:pt modelId="{67C2FE5C-C0D1-416B-B122-198AC59E5612}" type="parTrans" cxnId="{56133C3B-2D74-4C0B-A426-52B554E35D41}">
      <dgm:prSet/>
      <dgm:spPr/>
      <dgm:t>
        <a:bodyPr/>
        <a:lstStyle/>
        <a:p>
          <a:endParaRPr lang="en-US"/>
        </a:p>
      </dgm:t>
    </dgm:pt>
    <dgm:pt modelId="{E616AB42-317D-4B00-BC7E-3C0FB3F45928}" type="sibTrans" cxnId="{56133C3B-2D74-4C0B-A426-52B554E35D41}">
      <dgm:prSet/>
      <dgm:spPr/>
      <dgm:t>
        <a:bodyPr/>
        <a:lstStyle/>
        <a:p>
          <a:endParaRPr lang="en-US"/>
        </a:p>
      </dgm:t>
    </dgm:pt>
    <dgm:pt modelId="{3C7A91FF-6C5D-4891-BC31-F5543CA9AB6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Costs </a:t>
          </a:r>
        </a:p>
      </dgm:t>
    </dgm:pt>
    <dgm:pt modelId="{560E1693-5F1B-42A1-91F1-FCA0A7AA1928}" type="parTrans" cxnId="{BEBEA862-602E-4DF8-9592-241500DE3739}">
      <dgm:prSet/>
      <dgm:spPr/>
      <dgm:t>
        <a:bodyPr/>
        <a:lstStyle/>
        <a:p>
          <a:endParaRPr lang="en-US"/>
        </a:p>
      </dgm:t>
    </dgm:pt>
    <dgm:pt modelId="{A24A7803-0987-4A5D-907D-50F2C410E8B6}" type="sibTrans" cxnId="{BEBEA862-602E-4DF8-9592-241500DE3739}">
      <dgm:prSet/>
      <dgm:spPr/>
      <dgm:t>
        <a:bodyPr/>
        <a:lstStyle/>
        <a:p>
          <a:endParaRPr lang="en-US"/>
        </a:p>
      </dgm:t>
    </dgm:pt>
    <dgm:pt modelId="{8E94DCD1-3756-4117-B600-92A6DB6E0AF7}">
      <dgm:prSet phldr="0"/>
      <dgm:spPr/>
      <dgm:t>
        <a:bodyPr/>
        <a:lstStyle/>
        <a:p>
          <a:r>
            <a:rPr lang="en-US" dirty="0">
              <a:latin typeface="Calibri"/>
              <a:cs typeface="Arial"/>
            </a:rPr>
            <a:t>Quality</a:t>
          </a:r>
        </a:p>
      </dgm:t>
    </dgm:pt>
    <dgm:pt modelId="{EDFAFEAE-45C2-4398-BD2D-02FF07734C9F}" type="parTrans" cxnId="{C014C95E-9065-432C-9AEC-33BA12AAEBEF}">
      <dgm:prSet/>
      <dgm:spPr/>
      <dgm:t>
        <a:bodyPr/>
        <a:lstStyle/>
        <a:p>
          <a:endParaRPr lang="en-US"/>
        </a:p>
      </dgm:t>
    </dgm:pt>
    <dgm:pt modelId="{061BF985-D284-40D4-8F9D-124FA2985A7A}" type="sibTrans" cxnId="{C014C95E-9065-432C-9AEC-33BA12AAEBEF}">
      <dgm:prSet/>
      <dgm:spPr/>
      <dgm:t>
        <a:bodyPr/>
        <a:lstStyle/>
        <a:p>
          <a:endParaRPr lang="en-US"/>
        </a:p>
      </dgm:t>
    </dgm:pt>
    <dgm:pt modelId="{0AB935CA-A583-44C8-9C2F-7CEA7D102C04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Project Management (monitoring &amp; controlling time, costs, quality, and risk management)</a:t>
          </a:r>
        </a:p>
      </dgm:t>
    </dgm:pt>
    <dgm:pt modelId="{0913DE4D-2E8E-47FC-9400-0AD98FB58275}" type="parTrans" cxnId="{2209D964-B22E-4172-81DF-E1DC887C9BC8}">
      <dgm:prSet/>
      <dgm:spPr/>
    </dgm:pt>
    <dgm:pt modelId="{99E0B414-A123-4D45-A966-D7A9F4C2AF62}" type="sibTrans" cxnId="{2209D964-B22E-4172-81DF-E1DC887C9BC8}">
      <dgm:prSet/>
      <dgm:spPr/>
      <dgm:t>
        <a:bodyPr/>
        <a:lstStyle/>
        <a:p>
          <a:endParaRPr lang="en-US"/>
        </a:p>
      </dgm:t>
    </dgm:pt>
    <dgm:pt modelId="{89B7CED8-C320-4B39-961E-C262762E21F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Marketing (strategy &amp; plan)</a:t>
          </a:r>
        </a:p>
      </dgm:t>
    </dgm:pt>
    <dgm:pt modelId="{74AC5BD9-28C0-4BDB-89E2-3EF27AC81140}" type="parTrans" cxnId="{94233DC1-6211-4693-9E79-224574971F8A}">
      <dgm:prSet/>
      <dgm:spPr/>
      <dgm:t>
        <a:bodyPr/>
        <a:lstStyle/>
        <a:p>
          <a:endParaRPr lang="en-US"/>
        </a:p>
      </dgm:t>
    </dgm:pt>
    <dgm:pt modelId="{3E2CEE66-75AA-49CE-B997-C6FB3494183C}" type="sibTrans" cxnId="{94233DC1-6211-4693-9E79-224574971F8A}">
      <dgm:prSet/>
      <dgm:spPr/>
      <dgm:t>
        <a:bodyPr/>
        <a:lstStyle/>
        <a:p>
          <a:endParaRPr lang="en-US"/>
        </a:p>
      </dgm:t>
    </dgm:pt>
    <dgm:pt modelId="{32D294D3-D8E3-43F1-9599-90450255A743}" type="pres">
      <dgm:prSet presAssocID="{3F549F98-EF16-43E9-A83D-9F20A2A182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92B43B-4A0F-42D3-A893-6B4E676570DB}" type="pres">
      <dgm:prSet presAssocID="{6D7B02D0-DE4A-4520-A1C6-4D0CCB5B03DF}" presName="hierRoot1" presStyleCnt="0"/>
      <dgm:spPr/>
    </dgm:pt>
    <dgm:pt modelId="{85C6833B-F2AD-49EB-97DA-FA9340546BC8}" type="pres">
      <dgm:prSet presAssocID="{6D7B02D0-DE4A-4520-A1C6-4D0CCB5B03DF}" presName="composite" presStyleCnt="0"/>
      <dgm:spPr/>
    </dgm:pt>
    <dgm:pt modelId="{615AC25C-5539-4000-B12C-BE2353F33C34}" type="pres">
      <dgm:prSet presAssocID="{6D7B02D0-DE4A-4520-A1C6-4D0CCB5B03DF}" presName="background" presStyleLbl="node0" presStyleIdx="0" presStyleCnt="2"/>
      <dgm:spPr/>
    </dgm:pt>
    <dgm:pt modelId="{6F9241F0-540C-48B9-94B9-BEC3F652D812}" type="pres">
      <dgm:prSet presAssocID="{6D7B02D0-DE4A-4520-A1C6-4D0CCB5B03DF}" presName="text" presStyleLbl="fgAcc0" presStyleIdx="0" presStyleCnt="2">
        <dgm:presLayoutVars>
          <dgm:chPref val="3"/>
        </dgm:presLayoutVars>
      </dgm:prSet>
      <dgm:spPr/>
    </dgm:pt>
    <dgm:pt modelId="{37B683EC-C8FB-42E5-AA5E-BBB39076B132}" type="pres">
      <dgm:prSet presAssocID="{6D7B02D0-DE4A-4520-A1C6-4D0CCB5B03DF}" presName="hierChild2" presStyleCnt="0"/>
      <dgm:spPr/>
    </dgm:pt>
    <dgm:pt modelId="{D28DD8E1-23CF-455C-B313-C46BAECD765C}" type="pres">
      <dgm:prSet presAssocID="{0AB935CA-A583-44C8-9C2F-7CEA7D102C04}" presName="hierRoot1" presStyleCnt="0"/>
      <dgm:spPr/>
    </dgm:pt>
    <dgm:pt modelId="{CA0A239F-13B9-4CED-8B34-EE8555E6CEBE}" type="pres">
      <dgm:prSet presAssocID="{0AB935CA-A583-44C8-9C2F-7CEA7D102C04}" presName="composite" presStyleCnt="0"/>
      <dgm:spPr/>
    </dgm:pt>
    <dgm:pt modelId="{3E7D8A33-DC11-4B2D-B443-4926A2D29CF5}" type="pres">
      <dgm:prSet presAssocID="{0AB935CA-A583-44C8-9C2F-7CEA7D102C04}" presName="background" presStyleLbl="node0" presStyleIdx="1" presStyleCnt="2"/>
      <dgm:spPr/>
    </dgm:pt>
    <dgm:pt modelId="{41F09F6A-1169-448A-9767-65D3A99BE874}" type="pres">
      <dgm:prSet presAssocID="{0AB935CA-A583-44C8-9C2F-7CEA7D102C04}" presName="text" presStyleLbl="fgAcc0" presStyleIdx="1" presStyleCnt="2">
        <dgm:presLayoutVars>
          <dgm:chPref val="3"/>
        </dgm:presLayoutVars>
      </dgm:prSet>
      <dgm:spPr/>
    </dgm:pt>
    <dgm:pt modelId="{BEBC68B0-D2E2-46E1-AD0C-EB47BBC718A2}" type="pres">
      <dgm:prSet presAssocID="{0AB935CA-A583-44C8-9C2F-7CEA7D102C04}" presName="hierChild2" presStyleCnt="0"/>
      <dgm:spPr/>
    </dgm:pt>
    <dgm:pt modelId="{85DEB4C6-49F1-481F-A516-462C12B53428}" type="pres">
      <dgm:prSet presAssocID="{59930597-C4C3-452D-94CA-CFB0E9C1A9F5}" presName="Name10" presStyleLbl="parChTrans1D2" presStyleIdx="0" presStyleCnt="5"/>
      <dgm:spPr/>
    </dgm:pt>
    <dgm:pt modelId="{A2F7CCEC-6572-40BD-84E8-F51FE14F9506}" type="pres">
      <dgm:prSet presAssocID="{D6DA8FD5-9629-48A0-8EBF-F28994DA83E5}" presName="hierRoot2" presStyleCnt="0"/>
      <dgm:spPr/>
    </dgm:pt>
    <dgm:pt modelId="{80936570-2736-40EA-8F43-38FA43C53E0B}" type="pres">
      <dgm:prSet presAssocID="{D6DA8FD5-9629-48A0-8EBF-F28994DA83E5}" presName="composite2" presStyleCnt="0"/>
      <dgm:spPr/>
    </dgm:pt>
    <dgm:pt modelId="{BBA25D86-9608-4E91-A61C-032402C3DA97}" type="pres">
      <dgm:prSet presAssocID="{D6DA8FD5-9629-48A0-8EBF-F28994DA83E5}" presName="background2" presStyleLbl="node2" presStyleIdx="0" presStyleCnt="5"/>
      <dgm:spPr/>
    </dgm:pt>
    <dgm:pt modelId="{B0626C17-38B6-45B6-928D-7D60CF8A63DB}" type="pres">
      <dgm:prSet presAssocID="{D6DA8FD5-9629-48A0-8EBF-F28994DA83E5}" presName="text2" presStyleLbl="fgAcc2" presStyleIdx="0" presStyleCnt="5">
        <dgm:presLayoutVars>
          <dgm:chPref val="3"/>
        </dgm:presLayoutVars>
      </dgm:prSet>
      <dgm:spPr/>
    </dgm:pt>
    <dgm:pt modelId="{59EC0E45-F58C-47C3-A73F-44EEDCC64C61}" type="pres">
      <dgm:prSet presAssocID="{D6DA8FD5-9629-48A0-8EBF-F28994DA83E5}" presName="hierChild3" presStyleCnt="0"/>
      <dgm:spPr/>
    </dgm:pt>
    <dgm:pt modelId="{39CFAADB-6B2F-4F9F-BBBA-B56796902CC2}" type="pres">
      <dgm:prSet presAssocID="{04236CEA-A3ED-4F33-81A3-CC3ECF3E22EC}" presName="Name17" presStyleLbl="parChTrans1D3" presStyleIdx="0" presStyleCnt="4"/>
      <dgm:spPr/>
    </dgm:pt>
    <dgm:pt modelId="{27C63F44-B371-489E-B10D-5ED3499BBE02}" type="pres">
      <dgm:prSet presAssocID="{530703F0-B14C-4132-B5D6-8C2A056EEA66}" presName="hierRoot3" presStyleCnt="0"/>
      <dgm:spPr/>
    </dgm:pt>
    <dgm:pt modelId="{26C877A3-8BAA-4EC4-97B2-A4A4A134A70E}" type="pres">
      <dgm:prSet presAssocID="{530703F0-B14C-4132-B5D6-8C2A056EEA66}" presName="composite3" presStyleCnt="0"/>
      <dgm:spPr/>
    </dgm:pt>
    <dgm:pt modelId="{F2B2AD73-3FD0-4E18-928F-C11A01224902}" type="pres">
      <dgm:prSet presAssocID="{530703F0-B14C-4132-B5D6-8C2A056EEA66}" presName="background3" presStyleLbl="node3" presStyleIdx="0" presStyleCnt="4"/>
      <dgm:spPr/>
    </dgm:pt>
    <dgm:pt modelId="{D5793AD9-9EA7-4335-966F-40DDF2A45DF7}" type="pres">
      <dgm:prSet presAssocID="{530703F0-B14C-4132-B5D6-8C2A056EEA66}" presName="text3" presStyleLbl="fgAcc3" presStyleIdx="0" presStyleCnt="4">
        <dgm:presLayoutVars>
          <dgm:chPref val="3"/>
        </dgm:presLayoutVars>
      </dgm:prSet>
      <dgm:spPr/>
    </dgm:pt>
    <dgm:pt modelId="{4336F511-773B-410F-9B09-5D6EB9DFB751}" type="pres">
      <dgm:prSet presAssocID="{530703F0-B14C-4132-B5D6-8C2A056EEA66}" presName="hierChild4" presStyleCnt="0"/>
      <dgm:spPr/>
    </dgm:pt>
    <dgm:pt modelId="{5F6C2226-B1C2-4F7B-958F-A3CA55036653}" type="pres">
      <dgm:prSet presAssocID="{4B7199F6-B847-4F08-86A0-85E8DC5CF54E}" presName="Name17" presStyleLbl="parChTrans1D3" presStyleIdx="1" presStyleCnt="4"/>
      <dgm:spPr/>
    </dgm:pt>
    <dgm:pt modelId="{E40B9C19-5A24-44B0-AEB7-A932F8047F79}" type="pres">
      <dgm:prSet presAssocID="{E6F0699D-F6A6-463E-A8B7-C65E54565ECE}" presName="hierRoot3" presStyleCnt="0"/>
      <dgm:spPr/>
    </dgm:pt>
    <dgm:pt modelId="{9EB55607-1198-40D3-B8D1-5C24397994E8}" type="pres">
      <dgm:prSet presAssocID="{E6F0699D-F6A6-463E-A8B7-C65E54565ECE}" presName="composite3" presStyleCnt="0"/>
      <dgm:spPr/>
    </dgm:pt>
    <dgm:pt modelId="{490EF0FF-540A-40A3-8D7B-10B20C34FBA7}" type="pres">
      <dgm:prSet presAssocID="{E6F0699D-F6A6-463E-A8B7-C65E54565ECE}" presName="background3" presStyleLbl="node3" presStyleIdx="1" presStyleCnt="4"/>
      <dgm:spPr/>
    </dgm:pt>
    <dgm:pt modelId="{8E48E6A2-FE51-4092-8161-5B7B9CB1AEEB}" type="pres">
      <dgm:prSet presAssocID="{E6F0699D-F6A6-463E-A8B7-C65E54565ECE}" presName="text3" presStyleLbl="fgAcc3" presStyleIdx="1" presStyleCnt="4">
        <dgm:presLayoutVars>
          <dgm:chPref val="3"/>
        </dgm:presLayoutVars>
      </dgm:prSet>
      <dgm:spPr/>
    </dgm:pt>
    <dgm:pt modelId="{0A0B1707-25CD-4A9E-8786-157EC76EAE9E}" type="pres">
      <dgm:prSet presAssocID="{E6F0699D-F6A6-463E-A8B7-C65E54565ECE}" presName="hierChild4" presStyleCnt="0"/>
      <dgm:spPr/>
    </dgm:pt>
    <dgm:pt modelId="{0FEAC4B6-23C8-47A8-B89F-A26560338000}" type="pres">
      <dgm:prSet presAssocID="{0C10FFC0-39B0-46A5-9E7C-D50B8A9A9B17}" presName="Name10" presStyleLbl="parChTrans1D2" presStyleIdx="1" presStyleCnt="5"/>
      <dgm:spPr/>
    </dgm:pt>
    <dgm:pt modelId="{3D88E101-82C2-48D9-A26D-D85867C4F8AA}" type="pres">
      <dgm:prSet presAssocID="{E51D30F2-6664-42BC-8779-8591071D91E9}" presName="hierRoot2" presStyleCnt="0"/>
      <dgm:spPr/>
    </dgm:pt>
    <dgm:pt modelId="{26FE0E3D-AFCF-4410-91F8-A0BD417A0C91}" type="pres">
      <dgm:prSet presAssocID="{E51D30F2-6664-42BC-8779-8591071D91E9}" presName="composite2" presStyleCnt="0"/>
      <dgm:spPr/>
    </dgm:pt>
    <dgm:pt modelId="{98BF2B97-3FAA-4B1B-B181-569FB76656EB}" type="pres">
      <dgm:prSet presAssocID="{E51D30F2-6664-42BC-8779-8591071D91E9}" presName="background2" presStyleLbl="node2" presStyleIdx="1" presStyleCnt="5"/>
      <dgm:spPr/>
    </dgm:pt>
    <dgm:pt modelId="{4E35177D-41C3-4645-B885-7E07BA5341FC}" type="pres">
      <dgm:prSet presAssocID="{E51D30F2-6664-42BC-8779-8591071D91E9}" presName="text2" presStyleLbl="fgAcc2" presStyleIdx="1" presStyleCnt="5">
        <dgm:presLayoutVars>
          <dgm:chPref val="3"/>
        </dgm:presLayoutVars>
      </dgm:prSet>
      <dgm:spPr/>
    </dgm:pt>
    <dgm:pt modelId="{07322352-CA88-4B7E-8CBA-B693660F564E}" type="pres">
      <dgm:prSet presAssocID="{E51D30F2-6664-42BC-8779-8591071D91E9}" presName="hierChild3" presStyleCnt="0"/>
      <dgm:spPr/>
    </dgm:pt>
    <dgm:pt modelId="{506CFF35-BB1E-4242-8C3B-99F44C24B3E9}" type="pres">
      <dgm:prSet presAssocID="{D9E55E21-50D0-4F9A-B821-B1B114EC07A3}" presName="Name10" presStyleLbl="parChTrans1D2" presStyleIdx="2" presStyleCnt="5"/>
      <dgm:spPr/>
    </dgm:pt>
    <dgm:pt modelId="{FB792EBA-B199-4B31-ADEB-84CE98CE4FF1}" type="pres">
      <dgm:prSet presAssocID="{E676241E-1DA3-4490-9997-D92FC0A623C7}" presName="hierRoot2" presStyleCnt="0"/>
      <dgm:spPr/>
    </dgm:pt>
    <dgm:pt modelId="{06ADB2B0-CC7A-4A5C-B86D-957336C39AD0}" type="pres">
      <dgm:prSet presAssocID="{E676241E-1DA3-4490-9997-D92FC0A623C7}" presName="composite2" presStyleCnt="0"/>
      <dgm:spPr/>
    </dgm:pt>
    <dgm:pt modelId="{A21E500E-2B95-423C-A46E-B79C51959396}" type="pres">
      <dgm:prSet presAssocID="{E676241E-1DA3-4490-9997-D92FC0A623C7}" presName="background2" presStyleLbl="node2" presStyleIdx="2" presStyleCnt="5"/>
      <dgm:spPr/>
    </dgm:pt>
    <dgm:pt modelId="{BBCA8257-FA65-4B9B-A639-481CA26C1C1F}" type="pres">
      <dgm:prSet presAssocID="{E676241E-1DA3-4490-9997-D92FC0A623C7}" presName="text2" presStyleLbl="fgAcc2" presStyleIdx="2" presStyleCnt="5">
        <dgm:presLayoutVars>
          <dgm:chPref val="3"/>
        </dgm:presLayoutVars>
      </dgm:prSet>
      <dgm:spPr/>
    </dgm:pt>
    <dgm:pt modelId="{388E02EA-987D-4353-A035-9D9199DA126F}" type="pres">
      <dgm:prSet presAssocID="{E676241E-1DA3-4490-9997-D92FC0A623C7}" presName="hierChild3" presStyleCnt="0"/>
      <dgm:spPr/>
    </dgm:pt>
    <dgm:pt modelId="{5CC3B4D3-92EA-4A91-A2DF-3C30D026C34F}" type="pres">
      <dgm:prSet presAssocID="{74AC5BD9-28C0-4BDB-89E2-3EF27AC81140}" presName="Name10" presStyleLbl="parChTrans1D2" presStyleIdx="3" presStyleCnt="5"/>
      <dgm:spPr/>
    </dgm:pt>
    <dgm:pt modelId="{7AF80D46-0D82-41B0-B31F-4A9759BB23A8}" type="pres">
      <dgm:prSet presAssocID="{89B7CED8-C320-4B39-961E-C262762E21F3}" presName="hierRoot2" presStyleCnt="0"/>
      <dgm:spPr/>
    </dgm:pt>
    <dgm:pt modelId="{5EB31306-7A0D-45B7-AEBE-3418EDB0BB04}" type="pres">
      <dgm:prSet presAssocID="{89B7CED8-C320-4B39-961E-C262762E21F3}" presName="composite2" presStyleCnt="0"/>
      <dgm:spPr/>
    </dgm:pt>
    <dgm:pt modelId="{4EDC5F00-58B9-43A5-8ED0-BA26B9B38DA9}" type="pres">
      <dgm:prSet presAssocID="{89B7CED8-C320-4B39-961E-C262762E21F3}" presName="background2" presStyleLbl="node2" presStyleIdx="3" presStyleCnt="5"/>
      <dgm:spPr/>
    </dgm:pt>
    <dgm:pt modelId="{71AC6443-C23F-4CBE-9AA9-C78D2C7019BE}" type="pres">
      <dgm:prSet presAssocID="{89B7CED8-C320-4B39-961E-C262762E21F3}" presName="text2" presStyleLbl="fgAcc2" presStyleIdx="3" presStyleCnt="5">
        <dgm:presLayoutVars>
          <dgm:chPref val="3"/>
        </dgm:presLayoutVars>
      </dgm:prSet>
      <dgm:spPr/>
    </dgm:pt>
    <dgm:pt modelId="{F91C85FC-5955-4BAF-ACE2-3BDFAF3D462F}" type="pres">
      <dgm:prSet presAssocID="{89B7CED8-C320-4B39-961E-C262762E21F3}" presName="hierChild3" presStyleCnt="0"/>
      <dgm:spPr/>
    </dgm:pt>
    <dgm:pt modelId="{ABBA8238-BD22-487B-8B76-50D7C2EE07C1}" type="pres">
      <dgm:prSet presAssocID="{67C2FE5C-C0D1-416B-B122-198AC59E5612}" presName="Name10" presStyleLbl="parChTrans1D2" presStyleIdx="4" presStyleCnt="5"/>
      <dgm:spPr/>
    </dgm:pt>
    <dgm:pt modelId="{47018742-3734-456D-8105-F9F8C2AC6903}" type="pres">
      <dgm:prSet presAssocID="{07A42776-88BD-40F6-9428-90DCE63B6FD9}" presName="hierRoot2" presStyleCnt="0"/>
      <dgm:spPr/>
    </dgm:pt>
    <dgm:pt modelId="{26372F21-0FC3-474A-B7E7-F9D32A4B55A0}" type="pres">
      <dgm:prSet presAssocID="{07A42776-88BD-40F6-9428-90DCE63B6FD9}" presName="composite2" presStyleCnt="0"/>
      <dgm:spPr/>
    </dgm:pt>
    <dgm:pt modelId="{EA4DE64A-6A02-455C-BD43-49971C3B9636}" type="pres">
      <dgm:prSet presAssocID="{07A42776-88BD-40F6-9428-90DCE63B6FD9}" presName="background2" presStyleLbl="node2" presStyleIdx="4" presStyleCnt="5"/>
      <dgm:spPr/>
    </dgm:pt>
    <dgm:pt modelId="{A3E42D8E-E8E1-4F62-98E3-D16CE7128F06}" type="pres">
      <dgm:prSet presAssocID="{07A42776-88BD-40F6-9428-90DCE63B6FD9}" presName="text2" presStyleLbl="fgAcc2" presStyleIdx="4" presStyleCnt="5">
        <dgm:presLayoutVars>
          <dgm:chPref val="3"/>
        </dgm:presLayoutVars>
      </dgm:prSet>
      <dgm:spPr/>
    </dgm:pt>
    <dgm:pt modelId="{03FEB9E8-25D3-42B7-A2C9-BB69FFE412A4}" type="pres">
      <dgm:prSet presAssocID="{07A42776-88BD-40F6-9428-90DCE63B6FD9}" presName="hierChild3" presStyleCnt="0"/>
      <dgm:spPr/>
    </dgm:pt>
    <dgm:pt modelId="{816E2F96-A271-477B-A402-3DADA719122B}" type="pres">
      <dgm:prSet presAssocID="{560E1693-5F1B-42A1-91F1-FCA0A7AA1928}" presName="Name17" presStyleLbl="parChTrans1D3" presStyleIdx="2" presStyleCnt="4"/>
      <dgm:spPr/>
    </dgm:pt>
    <dgm:pt modelId="{B5D7A621-47C1-4AAB-B403-D2F08CFF3907}" type="pres">
      <dgm:prSet presAssocID="{3C7A91FF-6C5D-4891-BC31-F5543CA9AB63}" presName="hierRoot3" presStyleCnt="0"/>
      <dgm:spPr/>
    </dgm:pt>
    <dgm:pt modelId="{81D25888-221E-4395-8DE9-9F626F7B026A}" type="pres">
      <dgm:prSet presAssocID="{3C7A91FF-6C5D-4891-BC31-F5543CA9AB63}" presName="composite3" presStyleCnt="0"/>
      <dgm:spPr/>
    </dgm:pt>
    <dgm:pt modelId="{D326BA0A-D3E8-4B51-94C9-B138BBC370D5}" type="pres">
      <dgm:prSet presAssocID="{3C7A91FF-6C5D-4891-BC31-F5543CA9AB63}" presName="background3" presStyleLbl="node3" presStyleIdx="2" presStyleCnt="4"/>
      <dgm:spPr/>
    </dgm:pt>
    <dgm:pt modelId="{437C0151-5FB1-455F-AC67-2D3290F3109A}" type="pres">
      <dgm:prSet presAssocID="{3C7A91FF-6C5D-4891-BC31-F5543CA9AB63}" presName="text3" presStyleLbl="fgAcc3" presStyleIdx="2" presStyleCnt="4">
        <dgm:presLayoutVars>
          <dgm:chPref val="3"/>
        </dgm:presLayoutVars>
      </dgm:prSet>
      <dgm:spPr/>
    </dgm:pt>
    <dgm:pt modelId="{C9B2CBF1-638E-4D08-8986-70A6398FE90C}" type="pres">
      <dgm:prSet presAssocID="{3C7A91FF-6C5D-4891-BC31-F5543CA9AB63}" presName="hierChild4" presStyleCnt="0"/>
      <dgm:spPr/>
    </dgm:pt>
    <dgm:pt modelId="{1635867C-D052-40F1-9250-1E9F330FF0D0}" type="pres">
      <dgm:prSet presAssocID="{EDFAFEAE-45C2-4398-BD2D-02FF07734C9F}" presName="Name17" presStyleLbl="parChTrans1D3" presStyleIdx="3" presStyleCnt="4"/>
      <dgm:spPr/>
    </dgm:pt>
    <dgm:pt modelId="{A6E2FDEF-A4BF-4814-BF66-E75C065E4B2B}" type="pres">
      <dgm:prSet presAssocID="{8E94DCD1-3756-4117-B600-92A6DB6E0AF7}" presName="hierRoot3" presStyleCnt="0"/>
      <dgm:spPr/>
    </dgm:pt>
    <dgm:pt modelId="{7C3A8C17-90FF-496F-8FA5-DD17D85C8021}" type="pres">
      <dgm:prSet presAssocID="{8E94DCD1-3756-4117-B600-92A6DB6E0AF7}" presName="composite3" presStyleCnt="0"/>
      <dgm:spPr/>
    </dgm:pt>
    <dgm:pt modelId="{BA2C1D3D-2B7A-42D9-A844-F144454CE1F1}" type="pres">
      <dgm:prSet presAssocID="{8E94DCD1-3756-4117-B600-92A6DB6E0AF7}" presName="background3" presStyleLbl="node3" presStyleIdx="3" presStyleCnt="4"/>
      <dgm:spPr/>
    </dgm:pt>
    <dgm:pt modelId="{CDF7B996-DF0A-4838-A79B-3083E9536F8F}" type="pres">
      <dgm:prSet presAssocID="{8E94DCD1-3756-4117-B600-92A6DB6E0AF7}" presName="text3" presStyleLbl="fgAcc3" presStyleIdx="3" presStyleCnt="4">
        <dgm:presLayoutVars>
          <dgm:chPref val="3"/>
        </dgm:presLayoutVars>
      </dgm:prSet>
      <dgm:spPr/>
    </dgm:pt>
    <dgm:pt modelId="{83F8FCB4-0529-4460-A1F6-04515B99A0E1}" type="pres">
      <dgm:prSet presAssocID="{8E94DCD1-3756-4117-B600-92A6DB6E0AF7}" presName="hierChild4" presStyleCnt="0"/>
      <dgm:spPr/>
    </dgm:pt>
  </dgm:ptLst>
  <dgm:cxnLst>
    <dgm:cxn modelId="{AAE70706-163C-49BC-8C0E-FFC5040D335A}" type="presOf" srcId="{0C10FFC0-39B0-46A5-9E7C-D50B8A9A9B17}" destId="{0FEAC4B6-23C8-47A8-B89F-A26560338000}" srcOrd="0" destOrd="0" presId="urn:microsoft.com/office/officeart/2005/8/layout/hierarchy1"/>
    <dgm:cxn modelId="{2AE97D0E-D28F-4299-8376-A6F986979EAF}" srcId="{3F549F98-EF16-43E9-A83D-9F20A2A18274}" destId="{6D7B02D0-DE4A-4520-A1C6-4D0CCB5B03DF}" srcOrd="0" destOrd="0" parTransId="{D54A4BDD-E65E-4C32-998A-7126857DD18D}" sibTransId="{9AA19D7E-21DE-41C5-9F6A-1D69C0E37E00}"/>
    <dgm:cxn modelId="{55962D15-1198-447D-A372-EC2EBD361720}" type="presOf" srcId="{D6DA8FD5-9629-48A0-8EBF-F28994DA83E5}" destId="{B0626C17-38B6-45B6-928D-7D60CF8A63DB}" srcOrd="0" destOrd="0" presId="urn:microsoft.com/office/officeart/2005/8/layout/hierarchy1"/>
    <dgm:cxn modelId="{64C4F915-C640-4E04-92F5-5E0E81A86809}" srcId="{D6DA8FD5-9629-48A0-8EBF-F28994DA83E5}" destId="{530703F0-B14C-4132-B5D6-8C2A056EEA66}" srcOrd="0" destOrd="0" parTransId="{04236CEA-A3ED-4F33-81A3-CC3ECF3E22EC}" sibTransId="{E49A5D6C-46AC-46DB-A406-77135B9EE7A7}"/>
    <dgm:cxn modelId="{F06A7A22-DAD6-40C6-A371-DF0474EB0C88}" srcId="{0AB935CA-A583-44C8-9C2F-7CEA7D102C04}" destId="{D6DA8FD5-9629-48A0-8EBF-F28994DA83E5}" srcOrd="0" destOrd="0" parTransId="{59930597-C4C3-452D-94CA-CFB0E9C1A9F5}" sibTransId="{3BB17705-05DC-4EE3-AD7C-F1854133E88A}"/>
    <dgm:cxn modelId="{4F9BBD26-F3A2-4287-8413-96DBA441D19D}" type="presOf" srcId="{E51D30F2-6664-42BC-8779-8591071D91E9}" destId="{4E35177D-41C3-4645-B885-7E07BA5341FC}" srcOrd="0" destOrd="0" presId="urn:microsoft.com/office/officeart/2005/8/layout/hierarchy1"/>
    <dgm:cxn modelId="{DAC54730-8A8C-47B0-894A-5E88A8DF58ED}" type="presOf" srcId="{6D7B02D0-DE4A-4520-A1C6-4D0CCB5B03DF}" destId="{6F9241F0-540C-48B9-94B9-BEC3F652D812}" srcOrd="0" destOrd="0" presId="urn:microsoft.com/office/officeart/2005/8/layout/hierarchy1"/>
    <dgm:cxn modelId="{2B62C633-E9FE-49CB-ADF8-E28A615D692F}" type="presOf" srcId="{3F549F98-EF16-43E9-A83D-9F20A2A18274}" destId="{32D294D3-D8E3-43F1-9599-90450255A743}" srcOrd="0" destOrd="0" presId="urn:microsoft.com/office/officeart/2005/8/layout/hierarchy1"/>
    <dgm:cxn modelId="{8F30C639-CE71-43F6-A36A-2A966B66F695}" type="presOf" srcId="{59930597-C4C3-452D-94CA-CFB0E9C1A9F5}" destId="{85DEB4C6-49F1-481F-A516-462C12B53428}" srcOrd="0" destOrd="0" presId="urn:microsoft.com/office/officeart/2005/8/layout/hierarchy1"/>
    <dgm:cxn modelId="{8C64E839-2302-4BEA-A8BE-863F243065EB}" type="presOf" srcId="{8E94DCD1-3756-4117-B600-92A6DB6E0AF7}" destId="{CDF7B996-DF0A-4838-A79B-3083E9536F8F}" srcOrd="0" destOrd="0" presId="urn:microsoft.com/office/officeart/2005/8/layout/hierarchy1"/>
    <dgm:cxn modelId="{56133C3B-2D74-4C0B-A426-52B554E35D41}" srcId="{0AB935CA-A583-44C8-9C2F-7CEA7D102C04}" destId="{07A42776-88BD-40F6-9428-90DCE63B6FD9}" srcOrd="4" destOrd="0" parTransId="{67C2FE5C-C0D1-416B-B122-198AC59E5612}" sibTransId="{E616AB42-317D-4B00-BC7E-3C0FB3F45928}"/>
    <dgm:cxn modelId="{C014C95E-9065-432C-9AEC-33BA12AAEBEF}" srcId="{07A42776-88BD-40F6-9428-90DCE63B6FD9}" destId="{8E94DCD1-3756-4117-B600-92A6DB6E0AF7}" srcOrd="1" destOrd="0" parTransId="{EDFAFEAE-45C2-4398-BD2D-02FF07734C9F}" sibTransId="{061BF985-D284-40D4-8F9D-124FA2985A7A}"/>
    <dgm:cxn modelId="{08599F5F-44A9-4C4F-9AC2-F67808C76D7A}" type="presOf" srcId="{74AC5BD9-28C0-4BDB-89E2-3EF27AC81140}" destId="{5CC3B4D3-92EA-4A91-A2DF-3C30D026C34F}" srcOrd="0" destOrd="0" presId="urn:microsoft.com/office/officeart/2005/8/layout/hierarchy1"/>
    <dgm:cxn modelId="{BEBEA862-602E-4DF8-9592-241500DE3739}" srcId="{07A42776-88BD-40F6-9428-90DCE63B6FD9}" destId="{3C7A91FF-6C5D-4891-BC31-F5543CA9AB63}" srcOrd="0" destOrd="0" parTransId="{560E1693-5F1B-42A1-91F1-FCA0A7AA1928}" sibTransId="{A24A7803-0987-4A5D-907D-50F2C410E8B6}"/>
    <dgm:cxn modelId="{FC569044-2501-4A4C-88D4-E16F46CFD99F}" type="presOf" srcId="{EDFAFEAE-45C2-4398-BD2D-02FF07734C9F}" destId="{1635867C-D052-40F1-9250-1E9F330FF0D0}" srcOrd="0" destOrd="0" presId="urn:microsoft.com/office/officeart/2005/8/layout/hierarchy1"/>
    <dgm:cxn modelId="{2209D964-B22E-4172-81DF-E1DC887C9BC8}" srcId="{3F549F98-EF16-43E9-A83D-9F20A2A18274}" destId="{0AB935CA-A583-44C8-9C2F-7CEA7D102C04}" srcOrd="1" destOrd="0" parTransId="{0913DE4D-2E8E-47FC-9400-0AD98FB58275}" sibTransId="{99E0B414-A123-4D45-A966-D7A9F4C2AF62}"/>
    <dgm:cxn modelId="{F8CA0E6B-56BA-45FD-AD09-8C8B0D2D0B7B}" type="presOf" srcId="{0AB935CA-A583-44C8-9C2F-7CEA7D102C04}" destId="{41F09F6A-1169-448A-9767-65D3A99BE874}" srcOrd="0" destOrd="0" presId="urn:microsoft.com/office/officeart/2005/8/layout/hierarchy1"/>
    <dgm:cxn modelId="{0D56046C-E36D-419B-8CE7-790030A651E6}" type="presOf" srcId="{04236CEA-A3ED-4F33-81A3-CC3ECF3E22EC}" destId="{39CFAADB-6B2F-4F9F-BBBA-B56796902CC2}" srcOrd="0" destOrd="0" presId="urn:microsoft.com/office/officeart/2005/8/layout/hierarchy1"/>
    <dgm:cxn modelId="{77E25D76-943E-406B-A50F-AEDFC40AD092}" type="presOf" srcId="{E676241E-1DA3-4490-9997-D92FC0A623C7}" destId="{BBCA8257-FA65-4B9B-A639-481CA26C1C1F}" srcOrd="0" destOrd="0" presId="urn:microsoft.com/office/officeart/2005/8/layout/hierarchy1"/>
    <dgm:cxn modelId="{DA441978-E473-4445-973C-B4603D967E63}" type="presOf" srcId="{E6F0699D-F6A6-463E-A8B7-C65E54565ECE}" destId="{8E48E6A2-FE51-4092-8161-5B7B9CB1AEEB}" srcOrd="0" destOrd="0" presId="urn:microsoft.com/office/officeart/2005/8/layout/hierarchy1"/>
    <dgm:cxn modelId="{FB330D88-F55C-42F3-B67C-C8D6B4CB715D}" type="presOf" srcId="{89B7CED8-C320-4B39-961E-C262762E21F3}" destId="{71AC6443-C23F-4CBE-9AA9-C78D2C7019BE}" srcOrd="0" destOrd="0" presId="urn:microsoft.com/office/officeart/2005/8/layout/hierarchy1"/>
    <dgm:cxn modelId="{3CD7E495-D69C-4A7B-998A-57F8EE1860C7}" type="presOf" srcId="{07A42776-88BD-40F6-9428-90DCE63B6FD9}" destId="{A3E42D8E-E8E1-4F62-98E3-D16CE7128F06}" srcOrd="0" destOrd="0" presId="urn:microsoft.com/office/officeart/2005/8/layout/hierarchy1"/>
    <dgm:cxn modelId="{33439EA8-652A-4379-B23A-6E9C4EA66EA7}" srcId="{0AB935CA-A583-44C8-9C2F-7CEA7D102C04}" destId="{E51D30F2-6664-42BC-8779-8591071D91E9}" srcOrd="1" destOrd="0" parTransId="{0C10FFC0-39B0-46A5-9E7C-D50B8A9A9B17}" sibTransId="{688D1706-5CFF-4D82-9F7A-522B0210BF25}"/>
    <dgm:cxn modelId="{C2D919AE-DC19-4CC3-91C7-665FF5F5F63D}" type="presOf" srcId="{67C2FE5C-C0D1-416B-B122-198AC59E5612}" destId="{ABBA8238-BD22-487B-8B76-50D7C2EE07C1}" srcOrd="0" destOrd="0" presId="urn:microsoft.com/office/officeart/2005/8/layout/hierarchy1"/>
    <dgm:cxn modelId="{923C95AE-0A79-427E-94D1-80846644B5D4}" srcId="{0AB935CA-A583-44C8-9C2F-7CEA7D102C04}" destId="{E676241E-1DA3-4490-9997-D92FC0A623C7}" srcOrd="2" destOrd="0" parTransId="{D9E55E21-50D0-4F9A-B821-B1B114EC07A3}" sibTransId="{21E176BE-7159-4F33-85EB-A969540105AE}"/>
    <dgm:cxn modelId="{7A3DFBB4-9965-4549-8764-8157CF92AA1E}" type="presOf" srcId="{3C7A91FF-6C5D-4891-BC31-F5543CA9AB63}" destId="{437C0151-5FB1-455F-AC67-2D3290F3109A}" srcOrd="0" destOrd="0" presId="urn:microsoft.com/office/officeart/2005/8/layout/hierarchy1"/>
    <dgm:cxn modelId="{94233DC1-6211-4693-9E79-224574971F8A}" srcId="{0AB935CA-A583-44C8-9C2F-7CEA7D102C04}" destId="{89B7CED8-C320-4B39-961E-C262762E21F3}" srcOrd="3" destOrd="0" parTransId="{74AC5BD9-28C0-4BDB-89E2-3EF27AC81140}" sibTransId="{3E2CEE66-75AA-49CE-B997-C6FB3494183C}"/>
    <dgm:cxn modelId="{04B525C4-80F1-4F04-A149-C930B9A29F62}" type="presOf" srcId="{4B7199F6-B847-4F08-86A0-85E8DC5CF54E}" destId="{5F6C2226-B1C2-4F7B-958F-A3CA55036653}" srcOrd="0" destOrd="0" presId="urn:microsoft.com/office/officeart/2005/8/layout/hierarchy1"/>
    <dgm:cxn modelId="{3ACABCE5-47B3-43D4-B1C2-E9FCCD613E3A}" srcId="{D6DA8FD5-9629-48A0-8EBF-F28994DA83E5}" destId="{E6F0699D-F6A6-463E-A8B7-C65E54565ECE}" srcOrd="1" destOrd="0" parTransId="{4B7199F6-B847-4F08-86A0-85E8DC5CF54E}" sibTransId="{5FADF2AA-7249-46E5-A669-2E101FCFA617}"/>
    <dgm:cxn modelId="{6FE4AFED-0EA5-4237-8623-2BD952961FE9}" type="presOf" srcId="{560E1693-5F1B-42A1-91F1-FCA0A7AA1928}" destId="{816E2F96-A271-477B-A402-3DADA719122B}" srcOrd="0" destOrd="0" presId="urn:microsoft.com/office/officeart/2005/8/layout/hierarchy1"/>
    <dgm:cxn modelId="{705617F6-75E5-4ED7-9346-6DEE9776B2BC}" type="presOf" srcId="{D9E55E21-50D0-4F9A-B821-B1B114EC07A3}" destId="{506CFF35-BB1E-4242-8C3B-99F44C24B3E9}" srcOrd="0" destOrd="0" presId="urn:microsoft.com/office/officeart/2005/8/layout/hierarchy1"/>
    <dgm:cxn modelId="{253121FB-6C1E-4CBE-A0E0-D627D1BC438A}" type="presOf" srcId="{530703F0-B14C-4132-B5D6-8C2A056EEA66}" destId="{D5793AD9-9EA7-4335-966F-40DDF2A45DF7}" srcOrd="0" destOrd="0" presId="urn:microsoft.com/office/officeart/2005/8/layout/hierarchy1"/>
    <dgm:cxn modelId="{4A399781-E106-4D84-8D81-685830B48C46}" type="presParOf" srcId="{32D294D3-D8E3-43F1-9599-90450255A743}" destId="{D192B43B-4A0F-42D3-A893-6B4E676570DB}" srcOrd="0" destOrd="0" presId="urn:microsoft.com/office/officeart/2005/8/layout/hierarchy1"/>
    <dgm:cxn modelId="{F99B203D-1711-4C2B-814F-E38835ACE349}" type="presParOf" srcId="{D192B43B-4A0F-42D3-A893-6B4E676570DB}" destId="{85C6833B-F2AD-49EB-97DA-FA9340546BC8}" srcOrd="0" destOrd="0" presId="urn:microsoft.com/office/officeart/2005/8/layout/hierarchy1"/>
    <dgm:cxn modelId="{14FDE696-F9AD-45B5-BEDF-3DF2F19636AF}" type="presParOf" srcId="{85C6833B-F2AD-49EB-97DA-FA9340546BC8}" destId="{615AC25C-5539-4000-B12C-BE2353F33C34}" srcOrd="0" destOrd="0" presId="urn:microsoft.com/office/officeart/2005/8/layout/hierarchy1"/>
    <dgm:cxn modelId="{F4870A12-5633-4BE8-8F61-BA4740EF773A}" type="presParOf" srcId="{85C6833B-F2AD-49EB-97DA-FA9340546BC8}" destId="{6F9241F0-540C-48B9-94B9-BEC3F652D812}" srcOrd="1" destOrd="0" presId="urn:microsoft.com/office/officeart/2005/8/layout/hierarchy1"/>
    <dgm:cxn modelId="{D74C4835-42A9-4A83-A6D0-C07A53EA06DD}" type="presParOf" srcId="{D192B43B-4A0F-42D3-A893-6B4E676570DB}" destId="{37B683EC-C8FB-42E5-AA5E-BBB39076B132}" srcOrd="1" destOrd="0" presId="urn:microsoft.com/office/officeart/2005/8/layout/hierarchy1"/>
    <dgm:cxn modelId="{83EF4B7D-DF16-466F-A5BC-C219E7B3B00D}" type="presParOf" srcId="{32D294D3-D8E3-43F1-9599-90450255A743}" destId="{D28DD8E1-23CF-455C-B313-C46BAECD765C}" srcOrd="1" destOrd="0" presId="urn:microsoft.com/office/officeart/2005/8/layout/hierarchy1"/>
    <dgm:cxn modelId="{4C25FEB7-EEBB-4868-B46C-9B32CEBF7788}" type="presParOf" srcId="{D28DD8E1-23CF-455C-B313-C46BAECD765C}" destId="{CA0A239F-13B9-4CED-8B34-EE8555E6CEBE}" srcOrd="0" destOrd="0" presId="urn:microsoft.com/office/officeart/2005/8/layout/hierarchy1"/>
    <dgm:cxn modelId="{4075C5EB-1C7B-4396-85E9-6CC4D52C5D1C}" type="presParOf" srcId="{CA0A239F-13B9-4CED-8B34-EE8555E6CEBE}" destId="{3E7D8A33-DC11-4B2D-B443-4926A2D29CF5}" srcOrd="0" destOrd="0" presId="urn:microsoft.com/office/officeart/2005/8/layout/hierarchy1"/>
    <dgm:cxn modelId="{10A79BE2-C020-464B-93F2-551B442EBD71}" type="presParOf" srcId="{CA0A239F-13B9-4CED-8B34-EE8555E6CEBE}" destId="{41F09F6A-1169-448A-9767-65D3A99BE874}" srcOrd="1" destOrd="0" presId="urn:microsoft.com/office/officeart/2005/8/layout/hierarchy1"/>
    <dgm:cxn modelId="{B2530771-0FDB-43E3-B085-D00D4ED0F111}" type="presParOf" srcId="{D28DD8E1-23CF-455C-B313-C46BAECD765C}" destId="{BEBC68B0-D2E2-46E1-AD0C-EB47BBC718A2}" srcOrd="1" destOrd="0" presId="urn:microsoft.com/office/officeart/2005/8/layout/hierarchy1"/>
    <dgm:cxn modelId="{5C763F99-50E1-4BD3-98B0-994789EE7FFC}" type="presParOf" srcId="{BEBC68B0-D2E2-46E1-AD0C-EB47BBC718A2}" destId="{85DEB4C6-49F1-481F-A516-462C12B53428}" srcOrd="0" destOrd="0" presId="urn:microsoft.com/office/officeart/2005/8/layout/hierarchy1"/>
    <dgm:cxn modelId="{C1BDC614-74F3-49B8-9571-CAF243724048}" type="presParOf" srcId="{BEBC68B0-D2E2-46E1-AD0C-EB47BBC718A2}" destId="{A2F7CCEC-6572-40BD-84E8-F51FE14F9506}" srcOrd="1" destOrd="0" presId="urn:microsoft.com/office/officeart/2005/8/layout/hierarchy1"/>
    <dgm:cxn modelId="{CF0C62DB-D889-4E93-B8D5-42A59E530E0F}" type="presParOf" srcId="{A2F7CCEC-6572-40BD-84E8-F51FE14F9506}" destId="{80936570-2736-40EA-8F43-38FA43C53E0B}" srcOrd="0" destOrd="0" presId="urn:microsoft.com/office/officeart/2005/8/layout/hierarchy1"/>
    <dgm:cxn modelId="{D7230651-7575-405E-9C73-34957FC12579}" type="presParOf" srcId="{80936570-2736-40EA-8F43-38FA43C53E0B}" destId="{BBA25D86-9608-4E91-A61C-032402C3DA97}" srcOrd="0" destOrd="0" presId="urn:microsoft.com/office/officeart/2005/8/layout/hierarchy1"/>
    <dgm:cxn modelId="{6678B9E9-9B07-404C-85B9-E8BC55A9A4D9}" type="presParOf" srcId="{80936570-2736-40EA-8F43-38FA43C53E0B}" destId="{B0626C17-38B6-45B6-928D-7D60CF8A63DB}" srcOrd="1" destOrd="0" presId="urn:microsoft.com/office/officeart/2005/8/layout/hierarchy1"/>
    <dgm:cxn modelId="{6345861E-CD46-4AC6-B293-7A0EA7B18E95}" type="presParOf" srcId="{A2F7CCEC-6572-40BD-84E8-F51FE14F9506}" destId="{59EC0E45-F58C-47C3-A73F-44EEDCC64C61}" srcOrd="1" destOrd="0" presId="urn:microsoft.com/office/officeart/2005/8/layout/hierarchy1"/>
    <dgm:cxn modelId="{A9595220-FC8F-4D6A-9FBC-349BA653C3B2}" type="presParOf" srcId="{59EC0E45-F58C-47C3-A73F-44EEDCC64C61}" destId="{39CFAADB-6B2F-4F9F-BBBA-B56796902CC2}" srcOrd="0" destOrd="0" presId="urn:microsoft.com/office/officeart/2005/8/layout/hierarchy1"/>
    <dgm:cxn modelId="{B05514F1-DB39-464B-9807-270142D4804E}" type="presParOf" srcId="{59EC0E45-F58C-47C3-A73F-44EEDCC64C61}" destId="{27C63F44-B371-489E-B10D-5ED3499BBE02}" srcOrd="1" destOrd="0" presId="urn:microsoft.com/office/officeart/2005/8/layout/hierarchy1"/>
    <dgm:cxn modelId="{A72907AB-9703-49E4-B5AC-D7F0EDD8F4F8}" type="presParOf" srcId="{27C63F44-B371-489E-B10D-5ED3499BBE02}" destId="{26C877A3-8BAA-4EC4-97B2-A4A4A134A70E}" srcOrd="0" destOrd="0" presId="urn:microsoft.com/office/officeart/2005/8/layout/hierarchy1"/>
    <dgm:cxn modelId="{A9A81811-B83E-4970-96F0-83FBB22E9ED0}" type="presParOf" srcId="{26C877A3-8BAA-4EC4-97B2-A4A4A134A70E}" destId="{F2B2AD73-3FD0-4E18-928F-C11A01224902}" srcOrd="0" destOrd="0" presId="urn:microsoft.com/office/officeart/2005/8/layout/hierarchy1"/>
    <dgm:cxn modelId="{FF9882B5-55DC-4725-BABF-B990059A92D7}" type="presParOf" srcId="{26C877A3-8BAA-4EC4-97B2-A4A4A134A70E}" destId="{D5793AD9-9EA7-4335-966F-40DDF2A45DF7}" srcOrd="1" destOrd="0" presId="urn:microsoft.com/office/officeart/2005/8/layout/hierarchy1"/>
    <dgm:cxn modelId="{8BC4CA42-A9ED-4444-A11A-FC1011802A7C}" type="presParOf" srcId="{27C63F44-B371-489E-B10D-5ED3499BBE02}" destId="{4336F511-773B-410F-9B09-5D6EB9DFB751}" srcOrd="1" destOrd="0" presId="urn:microsoft.com/office/officeart/2005/8/layout/hierarchy1"/>
    <dgm:cxn modelId="{E3CA90B1-4DC4-4B6B-A5F1-77D02E271CDF}" type="presParOf" srcId="{59EC0E45-F58C-47C3-A73F-44EEDCC64C61}" destId="{5F6C2226-B1C2-4F7B-958F-A3CA55036653}" srcOrd="2" destOrd="0" presId="urn:microsoft.com/office/officeart/2005/8/layout/hierarchy1"/>
    <dgm:cxn modelId="{9C0BDAC1-68EC-445B-95C8-370C10DA6731}" type="presParOf" srcId="{59EC0E45-F58C-47C3-A73F-44EEDCC64C61}" destId="{E40B9C19-5A24-44B0-AEB7-A932F8047F79}" srcOrd="3" destOrd="0" presId="urn:microsoft.com/office/officeart/2005/8/layout/hierarchy1"/>
    <dgm:cxn modelId="{4375D59B-B55F-4726-BBBD-4B0C41C9E773}" type="presParOf" srcId="{E40B9C19-5A24-44B0-AEB7-A932F8047F79}" destId="{9EB55607-1198-40D3-B8D1-5C24397994E8}" srcOrd="0" destOrd="0" presId="urn:microsoft.com/office/officeart/2005/8/layout/hierarchy1"/>
    <dgm:cxn modelId="{BC34DA9A-8DAE-4D81-80C2-8D169B75F509}" type="presParOf" srcId="{9EB55607-1198-40D3-B8D1-5C24397994E8}" destId="{490EF0FF-540A-40A3-8D7B-10B20C34FBA7}" srcOrd="0" destOrd="0" presId="urn:microsoft.com/office/officeart/2005/8/layout/hierarchy1"/>
    <dgm:cxn modelId="{849CB27A-A52B-4D29-B9B0-C97304EC784C}" type="presParOf" srcId="{9EB55607-1198-40D3-B8D1-5C24397994E8}" destId="{8E48E6A2-FE51-4092-8161-5B7B9CB1AEEB}" srcOrd="1" destOrd="0" presId="urn:microsoft.com/office/officeart/2005/8/layout/hierarchy1"/>
    <dgm:cxn modelId="{24FEAD46-41BA-4135-82A1-215064385FDA}" type="presParOf" srcId="{E40B9C19-5A24-44B0-AEB7-A932F8047F79}" destId="{0A0B1707-25CD-4A9E-8786-157EC76EAE9E}" srcOrd="1" destOrd="0" presId="urn:microsoft.com/office/officeart/2005/8/layout/hierarchy1"/>
    <dgm:cxn modelId="{8ACC97C0-EC97-4E34-AEBF-F8E534D9D24D}" type="presParOf" srcId="{BEBC68B0-D2E2-46E1-AD0C-EB47BBC718A2}" destId="{0FEAC4B6-23C8-47A8-B89F-A26560338000}" srcOrd="2" destOrd="0" presId="urn:microsoft.com/office/officeart/2005/8/layout/hierarchy1"/>
    <dgm:cxn modelId="{67966099-794C-4CBA-B9BD-C77C71329594}" type="presParOf" srcId="{BEBC68B0-D2E2-46E1-AD0C-EB47BBC718A2}" destId="{3D88E101-82C2-48D9-A26D-D85867C4F8AA}" srcOrd="3" destOrd="0" presId="urn:microsoft.com/office/officeart/2005/8/layout/hierarchy1"/>
    <dgm:cxn modelId="{65FD36AB-6517-4727-BB93-BFADBDE8583E}" type="presParOf" srcId="{3D88E101-82C2-48D9-A26D-D85867C4F8AA}" destId="{26FE0E3D-AFCF-4410-91F8-A0BD417A0C91}" srcOrd="0" destOrd="0" presId="urn:microsoft.com/office/officeart/2005/8/layout/hierarchy1"/>
    <dgm:cxn modelId="{0232EDBE-FDCA-4957-AAAA-5B9F4870E18F}" type="presParOf" srcId="{26FE0E3D-AFCF-4410-91F8-A0BD417A0C91}" destId="{98BF2B97-3FAA-4B1B-B181-569FB76656EB}" srcOrd="0" destOrd="0" presId="urn:microsoft.com/office/officeart/2005/8/layout/hierarchy1"/>
    <dgm:cxn modelId="{68CF5261-65ED-4278-9F68-6025D25E300B}" type="presParOf" srcId="{26FE0E3D-AFCF-4410-91F8-A0BD417A0C91}" destId="{4E35177D-41C3-4645-B885-7E07BA5341FC}" srcOrd="1" destOrd="0" presId="urn:microsoft.com/office/officeart/2005/8/layout/hierarchy1"/>
    <dgm:cxn modelId="{88EF6071-DC1A-473E-9B11-AE2D8DF5B4CC}" type="presParOf" srcId="{3D88E101-82C2-48D9-A26D-D85867C4F8AA}" destId="{07322352-CA88-4B7E-8CBA-B693660F564E}" srcOrd="1" destOrd="0" presId="urn:microsoft.com/office/officeart/2005/8/layout/hierarchy1"/>
    <dgm:cxn modelId="{BA8B97AF-6D66-4F16-B5BF-05AF21975C95}" type="presParOf" srcId="{BEBC68B0-D2E2-46E1-AD0C-EB47BBC718A2}" destId="{506CFF35-BB1E-4242-8C3B-99F44C24B3E9}" srcOrd="4" destOrd="0" presId="urn:microsoft.com/office/officeart/2005/8/layout/hierarchy1"/>
    <dgm:cxn modelId="{BE8AAFB0-4019-4A28-8F80-B4AA1EAEF458}" type="presParOf" srcId="{BEBC68B0-D2E2-46E1-AD0C-EB47BBC718A2}" destId="{FB792EBA-B199-4B31-ADEB-84CE98CE4FF1}" srcOrd="5" destOrd="0" presId="urn:microsoft.com/office/officeart/2005/8/layout/hierarchy1"/>
    <dgm:cxn modelId="{DAA79901-7167-49B5-9DBC-4C017E0F4DD8}" type="presParOf" srcId="{FB792EBA-B199-4B31-ADEB-84CE98CE4FF1}" destId="{06ADB2B0-CC7A-4A5C-B86D-957336C39AD0}" srcOrd="0" destOrd="0" presId="urn:microsoft.com/office/officeart/2005/8/layout/hierarchy1"/>
    <dgm:cxn modelId="{22C93887-E38F-487D-BCEB-71FD7A0CFECA}" type="presParOf" srcId="{06ADB2B0-CC7A-4A5C-B86D-957336C39AD0}" destId="{A21E500E-2B95-423C-A46E-B79C51959396}" srcOrd="0" destOrd="0" presId="urn:microsoft.com/office/officeart/2005/8/layout/hierarchy1"/>
    <dgm:cxn modelId="{3BB2B772-F0EA-4717-977F-B3BF7C5B6489}" type="presParOf" srcId="{06ADB2B0-CC7A-4A5C-B86D-957336C39AD0}" destId="{BBCA8257-FA65-4B9B-A639-481CA26C1C1F}" srcOrd="1" destOrd="0" presId="urn:microsoft.com/office/officeart/2005/8/layout/hierarchy1"/>
    <dgm:cxn modelId="{A41528A8-27BB-4489-AA74-C31383CDD4F3}" type="presParOf" srcId="{FB792EBA-B199-4B31-ADEB-84CE98CE4FF1}" destId="{388E02EA-987D-4353-A035-9D9199DA126F}" srcOrd="1" destOrd="0" presId="urn:microsoft.com/office/officeart/2005/8/layout/hierarchy1"/>
    <dgm:cxn modelId="{1832E30F-5D0E-4B35-B203-13E51D7DE7FC}" type="presParOf" srcId="{BEBC68B0-D2E2-46E1-AD0C-EB47BBC718A2}" destId="{5CC3B4D3-92EA-4A91-A2DF-3C30D026C34F}" srcOrd="6" destOrd="0" presId="urn:microsoft.com/office/officeart/2005/8/layout/hierarchy1"/>
    <dgm:cxn modelId="{A23A8E77-6E53-4CEA-A9D8-7188786E5E96}" type="presParOf" srcId="{BEBC68B0-D2E2-46E1-AD0C-EB47BBC718A2}" destId="{7AF80D46-0D82-41B0-B31F-4A9759BB23A8}" srcOrd="7" destOrd="0" presId="urn:microsoft.com/office/officeart/2005/8/layout/hierarchy1"/>
    <dgm:cxn modelId="{5948D93E-CFEF-48EB-9119-FFCDEFA2BF0F}" type="presParOf" srcId="{7AF80D46-0D82-41B0-B31F-4A9759BB23A8}" destId="{5EB31306-7A0D-45B7-AEBE-3418EDB0BB04}" srcOrd="0" destOrd="0" presId="urn:microsoft.com/office/officeart/2005/8/layout/hierarchy1"/>
    <dgm:cxn modelId="{51E6DDBC-C168-4B94-9395-326A9144D4DF}" type="presParOf" srcId="{5EB31306-7A0D-45B7-AEBE-3418EDB0BB04}" destId="{4EDC5F00-58B9-43A5-8ED0-BA26B9B38DA9}" srcOrd="0" destOrd="0" presId="urn:microsoft.com/office/officeart/2005/8/layout/hierarchy1"/>
    <dgm:cxn modelId="{F5658A2B-1D5B-4F07-BA6A-696FC63B9D0B}" type="presParOf" srcId="{5EB31306-7A0D-45B7-AEBE-3418EDB0BB04}" destId="{71AC6443-C23F-4CBE-9AA9-C78D2C7019BE}" srcOrd="1" destOrd="0" presId="urn:microsoft.com/office/officeart/2005/8/layout/hierarchy1"/>
    <dgm:cxn modelId="{DC5CFAAA-25F6-470A-8406-28F9A53139C2}" type="presParOf" srcId="{7AF80D46-0D82-41B0-B31F-4A9759BB23A8}" destId="{F91C85FC-5955-4BAF-ACE2-3BDFAF3D462F}" srcOrd="1" destOrd="0" presId="urn:microsoft.com/office/officeart/2005/8/layout/hierarchy1"/>
    <dgm:cxn modelId="{9C62A7B4-BD2E-4115-8996-8C7D0000D8BC}" type="presParOf" srcId="{BEBC68B0-D2E2-46E1-AD0C-EB47BBC718A2}" destId="{ABBA8238-BD22-487B-8B76-50D7C2EE07C1}" srcOrd="8" destOrd="0" presId="urn:microsoft.com/office/officeart/2005/8/layout/hierarchy1"/>
    <dgm:cxn modelId="{B07FA5E5-D0B5-464C-B907-6C2AD70E3D2F}" type="presParOf" srcId="{BEBC68B0-D2E2-46E1-AD0C-EB47BBC718A2}" destId="{47018742-3734-456D-8105-F9F8C2AC6903}" srcOrd="9" destOrd="0" presId="urn:microsoft.com/office/officeart/2005/8/layout/hierarchy1"/>
    <dgm:cxn modelId="{F8389215-178F-4C93-9995-106CA750CCA9}" type="presParOf" srcId="{47018742-3734-456D-8105-F9F8C2AC6903}" destId="{26372F21-0FC3-474A-B7E7-F9D32A4B55A0}" srcOrd="0" destOrd="0" presId="urn:microsoft.com/office/officeart/2005/8/layout/hierarchy1"/>
    <dgm:cxn modelId="{4EBD07CC-EA23-4934-BEF4-AA8F22869820}" type="presParOf" srcId="{26372F21-0FC3-474A-B7E7-F9D32A4B55A0}" destId="{EA4DE64A-6A02-455C-BD43-49971C3B9636}" srcOrd="0" destOrd="0" presId="urn:microsoft.com/office/officeart/2005/8/layout/hierarchy1"/>
    <dgm:cxn modelId="{BA64E792-0858-494C-BDDA-D0B9033BA987}" type="presParOf" srcId="{26372F21-0FC3-474A-B7E7-F9D32A4B55A0}" destId="{A3E42D8E-E8E1-4F62-98E3-D16CE7128F06}" srcOrd="1" destOrd="0" presId="urn:microsoft.com/office/officeart/2005/8/layout/hierarchy1"/>
    <dgm:cxn modelId="{099645B7-42E6-4724-B42C-D0ED61B4DE09}" type="presParOf" srcId="{47018742-3734-456D-8105-F9F8C2AC6903}" destId="{03FEB9E8-25D3-42B7-A2C9-BB69FFE412A4}" srcOrd="1" destOrd="0" presId="urn:microsoft.com/office/officeart/2005/8/layout/hierarchy1"/>
    <dgm:cxn modelId="{C23488DF-CF57-42BF-92F2-97C331B2A4B8}" type="presParOf" srcId="{03FEB9E8-25D3-42B7-A2C9-BB69FFE412A4}" destId="{816E2F96-A271-477B-A402-3DADA719122B}" srcOrd="0" destOrd="0" presId="urn:microsoft.com/office/officeart/2005/8/layout/hierarchy1"/>
    <dgm:cxn modelId="{E693A70B-2873-4B02-8358-093E69C28B84}" type="presParOf" srcId="{03FEB9E8-25D3-42B7-A2C9-BB69FFE412A4}" destId="{B5D7A621-47C1-4AAB-B403-D2F08CFF3907}" srcOrd="1" destOrd="0" presId="urn:microsoft.com/office/officeart/2005/8/layout/hierarchy1"/>
    <dgm:cxn modelId="{36EA3607-0918-4B6F-A62A-81522E7204B7}" type="presParOf" srcId="{B5D7A621-47C1-4AAB-B403-D2F08CFF3907}" destId="{81D25888-221E-4395-8DE9-9F626F7B026A}" srcOrd="0" destOrd="0" presId="urn:microsoft.com/office/officeart/2005/8/layout/hierarchy1"/>
    <dgm:cxn modelId="{6B0443C5-36A6-46D0-9D3F-373B730EBEC6}" type="presParOf" srcId="{81D25888-221E-4395-8DE9-9F626F7B026A}" destId="{D326BA0A-D3E8-4B51-94C9-B138BBC370D5}" srcOrd="0" destOrd="0" presId="urn:microsoft.com/office/officeart/2005/8/layout/hierarchy1"/>
    <dgm:cxn modelId="{42F4A71E-ABB9-4555-9A0A-315A47681FD7}" type="presParOf" srcId="{81D25888-221E-4395-8DE9-9F626F7B026A}" destId="{437C0151-5FB1-455F-AC67-2D3290F3109A}" srcOrd="1" destOrd="0" presId="urn:microsoft.com/office/officeart/2005/8/layout/hierarchy1"/>
    <dgm:cxn modelId="{43C244F4-3FAB-45A1-98F1-E4A885554838}" type="presParOf" srcId="{B5D7A621-47C1-4AAB-B403-D2F08CFF3907}" destId="{C9B2CBF1-638E-4D08-8986-70A6398FE90C}" srcOrd="1" destOrd="0" presId="urn:microsoft.com/office/officeart/2005/8/layout/hierarchy1"/>
    <dgm:cxn modelId="{C599C56A-2D68-4D3F-B090-2988F65530E4}" type="presParOf" srcId="{03FEB9E8-25D3-42B7-A2C9-BB69FFE412A4}" destId="{1635867C-D052-40F1-9250-1E9F330FF0D0}" srcOrd="2" destOrd="0" presId="urn:microsoft.com/office/officeart/2005/8/layout/hierarchy1"/>
    <dgm:cxn modelId="{1A69122D-8668-4660-A62F-35D55771CA3F}" type="presParOf" srcId="{03FEB9E8-25D3-42B7-A2C9-BB69FFE412A4}" destId="{A6E2FDEF-A4BF-4814-BF66-E75C065E4B2B}" srcOrd="3" destOrd="0" presId="urn:microsoft.com/office/officeart/2005/8/layout/hierarchy1"/>
    <dgm:cxn modelId="{631B1992-8C02-4427-BC37-ADAFC130AC19}" type="presParOf" srcId="{A6E2FDEF-A4BF-4814-BF66-E75C065E4B2B}" destId="{7C3A8C17-90FF-496F-8FA5-DD17D85C8021}" srcOrd="0" destOrd="0" presId="urn:microsoft.com/office/officeart/2005/8/layout/hierarchy1"/>
    <dgm:cxn modelId="{A0769378-F750-4172-918C-8BA215078F01}" type="presParOf" srcId="{7C3A8C17-90FF-496F-8FA5-DD17D85C8021}" destId="{BA2C1D3D-2B7A-42D9-A844-F144454CE1F1}" srcOrd="0" destOrd="0" presId="urn:microsoft.com/office/officeart/2005/8/layout/hierarchy1"/>
    <dgm:cxn modelId="{09A6721C-2F49-498B-8E1B-1B755E6D8C3B}" type="presParOf" srcId="{7C3A8C17-90FF-496F-8FA5-DD17D85C8021}" destId="{CDF7B996-DF0A-4838-A79B-3083E9536F8F}" srcOrd="1" destOrd="0" presId="urn:microsoft.com/office/officeart/2005/8/layout/hierarchy1"/>
    <dgm:cxn modelId="{B11B9464-0433-4B9E-A83D-B56D1B9BD212}" type="presParOf" srcId="{A6E2FDEF-A4BF-4814-BF66-E75C065E4B2B}" destId="{83F8FCB4-0529-4460-A1F6-04515B99A0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549F98-EF16-43E9-A83D-9F20A2A1827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7B02D0-DE4A-4520-A1C6-4D0CCB5B03DF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Multivitamins "4ME" </a:t>
          </a:r>
        </a:p>
      </dgm:t>
    </dgm:pt>
    <dgm:pt modelId="{D54A4BDD-E65E-4C32-998A-7126857DD18D}" type="parTrans" cxnId="{2AE97D0E-D28F-4299-8376-A6F986979EAF}">
      <dgm:prSet/>
      <dgm:spPr/>
      <dgm:t>
        <a:bodyPr/>
        <a:lstStyle/>
        <a:p>
          <a:endParaRPr lang="en-US"/>
        </a:p>
      </dgm:t>
    </dgm:pt>
    <dgm:pt modelId="{9AA19D7E-21DE-41C5-9F6A-1D69C0E37E00}" type="sibTrans" cxnId="{2AE97D0E-D28F-4299-8376-A6F986979EAF}">
      <dgm:prSet/>
      <dgm:spPr/>
      <dgm:t>
        <a:bodyPr/>
        <a:lstStyle/>
        <a:p>
          <a:endParaRPr lang="en-US"/>
        </a:p>
      </dgm:t>
    </dgm:pt>
    <dgm:pt modelId="{D6DA8FD5-9629-48A0-8EBF-F28994DA83E5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 Research </a:t>
          </a:r>
        </a:p>
      </dgm:t>
    </dgm:pt>
    <dgm:pt modelId="{59930597-C4C3-452D-94CA-CFB0E9C1A9F5}" type="parTrans" cxnId="{F06A7A22-DAD6-40C6-A371-DF0474EB0C88}">
      <dgm:prSet/>
      <dgm:spPr/>
      <dgm:t>
        <a:bodyPr/>
        <a:lstStyle/>
        <a:p>
          <a:endParaRPr lang="en-US"/>
        </a:p>
      </dgm:t>
    </dgm:pt>
    <dgm:pt modelId="{3BB17705-05DC-4EE3-AD7C-F1854133E88A}" type="sibTrans" cxnId="{F06A7A22-DAD6-40C6-A371-DF0474EB0C88}">
      <dgm:prSet/>
      <dgm:spPr/>
      <dgm:t>
        <a:bodyPr/>
        <a:lstStyle/>
        <a:p>
          <a:endParaRPr lang="en-US"/>
        </a:p>
      </dgm:t>
    </dgm:pt>
    <dgm:pt modelId="{530703F0-B14C-4132-B5D6-8C2A056EEA66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Focus Groups/Surveys creation and collecting data</a:t>
          </a:r>
        </a:p>
      </dgm:t>
    </dgm:pt>
    <dgm:pt modelId="{04236CEA-A3ED-4F33-81A3-CC3ECF3E22EC}" type="parTrans" cxnId="{64C4F915-C640-4E04-92F5-5E0E81A86809}">
      <dgm:prSet/>
      <dgm:spPr/>
      <dgm:t>
        <a:bodyPr/>
        <a:lstStyle/>
        <a:p>
          <a:endParaRPr lang="en-US"/>
        </a:p>
      </dgm:t>
    </dgm:pt>
    <dgm:pt modelId="{E49A5D6C-46AC-46DB-A406-77135B9EE7A7}" type="sibTrans" cxnId="{64C4F915-C640-4E04-92F5-5E0E81A86809}">
      <dgm:prSet/>
      <dgm:spPr/>
      <dgm:t>
        <a:bodyPr/>
        <a:lstStyle/>
        <a:p>
          <a:endParaRPr lang="en-US"/>
        </a:p>
      </dgm:t>
    </dgm:pt>
    <dgm:pt modelId="{E6F0699D-F6A6-463E-A8B7-C65E54565ECE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Research Analysis/Findings </a:t>
          </a:r>
        </a:p>
      </dgm:t>
    </dgm:pt>
    <dgm:pt modelId="{4B7199F6-B847-4F08-86A0-85E8DC5CF54E}" type="parTrans" cxnId="{3ACABCE5-47B3-43D4-B1C2-E9FCCD613E3A}">
      <dgm:prSet/>
      <dgm:spPr/>
      <dgm:t>
        <a:bodyPr/>
        <a:lstStyle/>
        <a:p>
          <a:endParaRPr lang="en-US"/>
        </a:p>
      </dgm:t>
    </dgm:pt>
    <dgm:pt modelId="{5FADF2AA-7249-46E5-A669-2E101FCFA617}" type="sibTrans" cxnId="{3ACABCE5-47B3-43D4-B1C2-E9FCCD613E3A}">
      <dgm:prSet/>
      <dgm:spPr/>
      <dgm:t>
        <a:bodyPr/>
        <a:lstStyle/>
        <a:p>
          <a:endParaRPr lang="en-US"/>
        </a:p>
      </dgm:t>
    </dgm:pt>
    <dgm:pt modelId="{E51D30F2-6664-42BC-8779-8591071D91E9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re-design (new strategy)</a:t>
          </a:r>
        </a:p>
      </dgm:t>
    </dgm:pt>
    <dgm:pt modelId="{0C10FFC0-39B0-46A5-9E7C-D50B8A9A9B17}" type="parTrans" cxnId="{33439EA8-652A-4379-B23A-6E9C4EA66EA7}">
      <dgm:prSet/>
      <dgm:spPr/>
      <dgm:t>
        <a:bodyPr/>
        <a:lstStyle/>
        <a:p>
          <a:endParaRPr lang="en-US"/>
        </a:p>
      </dgm:t>
    </dgm:pt>
    <dgm:pt modelId="{688D1706-5CFF-4D82-9F7A-522B0210BF25}" type="sibTrans" cxnId="{33439EA8-652A-4379-B23A-6E9C4EA66EA7}">
      <dgm:prSet/>
      <dgm:spPr/>
      <dgm:t>
        <a:bodyPr/>
        <a:lstStyle/>
        <a:p>
          <a:endParaRPr lang="en-US"/>
        </a:p>
      </dgm:t>
    </dgm:pt>
    <dgm:pt modelId="{E676241E-1DA3-4490-9997-D92FC0A623C7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Development</a:t>
          </a:r>
        </a:p>
      </dgm:t>
    </dgm:pt>
    <dgm:pt modelId="{D9E55E21-50D0-4F9A-B821-B1B114EC07A3}" type="parTrans" cxnId="{923C95AE-0A79-427E-94D1-80846644B5D4}">
      <dgm:prSet/>
      <dgm:spPr/>
      <dgm:t>
        <a:bodyPr/>
        <a:lstStyle/>
        <a:p>
          <a:endParaRPr lang="en-US"/>
        </a:p>
      </dgm:t>
    </dgm:pt>
    <dgm:pt modelId="{21E176BE-7159-4F33-85EB-A969540105AE}" type="sibTrans" cxnId="{923C95AE-0A79-427E-94D1-80846644B5D4}">
      <dgm:prSet/>
      <dgm:spPr/>
      <dgm:t>
        <a:bodyPr/>
        <a:lstStyle/>
        <a:p>
          <a:endParaRPr lang="en-US"/>
        </a:p>
      </dgm:t>
    </dgm:pt>
    <dgm:pt modelId="{07A42776-88BD-40F6-9428-90DCE63B6FD9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Production (Planning &amp; start)</a:t>
          </a:r>
        </a:p>
      </dgm:t>
    </dgm:pt>
    <dgm:pt modelId="{67C2FE5C-C0D1-416B-B122-198AC59E5612}" type="parTrans" cxnId="{56133C3B-2D74-4C0B-A426-52B554E35D41}">
      <dgm:prSet/>
      <dgm:spPr/>
      <dgm:t>
        <a:bodyPr/>
        <a:lstStyle/>
        <a:p>
          <a:endParaRPr lang="en-US"/>
        </a:p>
      </dgm:t>
    </dgm:pt>
    <dgm:pt modelId="{E616AB42-317D-4B00-BC7E-3C0FB3F45928}" type="sibTrans" cxnId="{56133C3B-2D74-4C0B-A426-52B554E35D41}">
      <dgm:prSet/>
      <dgm:spPr/>
      <dgm:t>
        <a:bodyPr/>
        <a:lstStyle/>
        <a:p>
          <a:endParaRPr lang="en-US"/>
        </a:p>
      </dgm:t>
    </dgm:pt>
    <dgm:pt modelId="{3C7A91FF-6C5D-4891-BC31-F5543CA9AB6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Costs </a:t>
          </a:r>
        </a:p>
      </dgm:t>
    </dgm:pt>
    <dgm:pt modelId="{560E1693-5F1B-42A1-91F1-FCA0A7AA1928}" type="parTrans" cxnId="{BEBEA862-602E-4DF8-9592-241500DE3739}">
      <dgm:prSet/>
      <dgm:spPr/>
      <dgm:t>
        <a:bodyPr/>
        <a:lstStyle/>
        <a:p>
          <a:endParaRPr lang="en-US"/>
        </a:p>
      </dgm:t>
    </dgm:pt>
    <dgm:pt modelId="{A24A7803-0987-4A5D-907D-50F2C410E8B6}" type="sibTrans" cxnId="{BEBEA862-602E-4DF8-9592-241500DE3739}">
      <dgm:prSet/>
      <dgm:spPr/>
      <dgm:t>
        <a:bodyPr/>
        <a:lstStyle/>
        <a:p>
          <a:endParaRPr lang="en-US"/>
        </a:p>
      </dgm:t>
    </dgm:pt>
    <dgm:pt modelId="{8E94DCD1-3756-4117-B600-92A6DB6E0AF7}">
      <dgm:prSet phldr="0"/>
      <dgm:spPr/>
      <dgm:t>
        <a:bodyPr/>
        <a:lstStyle/>
        <a:p>
          <a:r>
            <a:rPr lang="en-US" dirty="0">
              <a:latin typeface="Calibri"/>
              <a:cs typeface="Arial"/>
            </a:rPr>
            <a:t>Quality</a:t>
          </a:r>
        </a:p>
      </dgm:t>
    </dgm:pt>
    <dgm:pt modelId="{EDFAFEAE-45C2-4398-BD2D-02FF07734C9F}" type="parTrans" cxnId="{C014C95E-9065-432C-9AEC-33BA12AAEBEF}">
      <dgm:prSet/>
      <dgm:spPr/>
      <dgm:t>
        <a:bodyPr/>
        <a:lstStyle/>
        <a:p>
          <a:endParaRPr lang="en-US"/>
        </a:p>
      </dgm:t>
    </dgm:pt>
    <dgm:pt modelId="{061BF985-D284-40D4-8F9D-124FA2985A7A}" type="sibTrans" cxnId="{C014C95E-9065-432C-9AEC-33BA12AAEBEF}">
      <dgm:prSet/>
      <dgm:spPr/>
      <dgm:t>
        <a:bodyPr/>
        <a:lstStyle/>
        <a:p>
          <a:endParaRPr lang="en-US"/>
        </a:p>
      </dgm:t>
    </dgm:pt>
    <dgm:pt modelId="{0AB935CA-A583-44C8-9C2F-7CEA7D102C04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Project Management (monitoring &amp; controlling time, costs, quality, and risk management)</a:t>
          </a:r>
        </a:p>
      </dgm:t>
    </dgm:pt>
    <dgm:pt modelId="{0913DE4D-2E8E-47FC-9400-0AD98FB58275}" type="parTrans" cxnId="{2209D964-B22E-4172-81DF-E1DC887C9BC8}">
      <dgm:prSet/>
      <dgm:spPr/>
    </dgm:pt>
    <dgm:pt modelId="{99E0B414-A123-4D45-A966-D7A9F4C2AF62}" type="sibTrans" cxnId="{2209D964-B22E-4172-81DF-E1DC887C9BC8}">
      <dgm:prSet/>
      <dgm:spPr/>
      <dgm:t>
        <a:bodyPr/>
        <a:lstStyle/>
        <a:p>
          <a:endParaRPr lang="en-US"/>
        </a:p>
      </dgm:t>
    </dgm:pt>
    <dgm:pt modelId="{89B7CED8-C320-4B39-961E-C262762E21F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Marketing (strategy &amp; plan)</a:t>
          </a:r>
        </a:p>
      </dgm:t>
    </dgm:pt>
    <dgm:pt modelId="{74AC5BD9-28C0-4BDB-89E2-3EF27AC81140}" type="parTrans" cxnId="{94233DC1-6211-4693-9E79-224574971F8A}">
      <dgm:prSet/>
      <dgm:spPr/>
      <dgm:t>
        <a:bodyPr/>
        <a:lstStyle/>
        <a:p>
          <a:endParaRPr lang="en-US"/>
        </a:p>
      </dgm:t>
    </dgm:pt>
    <dgm:pt modelId="{3E2CEE66-75AA-49CE-B997-C6FB3494183C}" type="sibTrans" cxnId="{94233DC1-6211-4693-9E79-224574971F8A}">
      <dgm:prSet/>
      <dgm:spPr/>
      <dgm:t>
        <a:bodyPr/>
        <a:lstStyle/>
        <a:p>
          <a:endParaRPr lang="en-US"/>
        </a:p>
      </dgm:t>
    </dgm:pt>
    <dgm:pt modelId="{32D294D3-D8E3-43F1-9599-90450255A743}" type="pres">
      <dgm:prSet presAssocID="{3F549F98-EF16-43E9-A83D-9F20A2A182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92B43B-4A0F-42D3-A893-6B4E676570DB}" type="pres">
      <dgm:prSet presAssocID="{6D7B02D0-DE4A-4520-A1C6-4D0CCB5B03DF}" presName="hierRoot1" presStyleCnt="0"/>
      <dgm:spPr/>
    </dgm:pt>
    <dgm:pt modelId="{85C6833B-F2AD-49EB-97DA-FA9340546BC8}" type="pres">
      <dgm:prSet presAssocID="{6D7B02D0-DE4A-4520-A1C6-4D0CCB5B03DF}" presName="composite" presStyleCnt="0"/>
      <dgm:spPr/>
    </dgm:pt>
    <dgm:pt modelId="{615AC25C-5539-4000-B12C-BE2353F33C34}" type="pres">
      <dgm:prSet presAssocID="{6D7B02D0-DE4A-4520-A1C6-4D0CCB5B03DF}" presName="background" presStyleLbl="node0" presStyleIdx="0" presStyleCnt="2"/>
      <dgm:spPr/>
    </dgm:pt>
    <dgm:pt modelId="{6F9241F0-540C-48B9-94B9-BEC3F652D812}" type="pres">
      <dgm:prSet presAssocID="{6D7B02D0-DE4A-4520-A1C6-4D0CCB5B03DF}" presName="text" presStyleLbl="fgAcc0" presStyleIdx="0" presStyleCnt="2">
        <dgm:presLayoutVars>
          <dgm:chPref val="3"/>
        </dgm:presLayoutVars>
      </dgm:prSet>
      <dgm:spPr/>
    </dgm:pt>
    <dgm:pt modelId="{37B683EC-C8FB-42E5-AA5E-BBB39076B132}" type="pres">
      <dgm:prSet presAssocID="{6D7B02D0-DE4A-4520-A1C6-4D0CCB5B03DF}" presName="hierChild2" presStyleCnt="0"/>
      <dgm:spPr/>
    </dgm:pt>
    <dgm:pt modelId="{D28DD8E1-23CF-455C-B313-C46BAECD765C}" type="pres">
      <dgm:prSet presAssocID="{0AB935CA-A583-44C8-9C2F-7CEA7D102C04}" presName="hierRoot1" presStyleCnt="0"/>
      <dgm:spPr/>
    </dgm:pt>
    <dgm:pt modelId="{CA0A239F-13B9-4CED-8B34-EE8555E6CEBE}" type="pres">
      <dgm:prSet presAssocID="{0AB935CA-A583-44C8-9C2F-7CEA7D102C04}" presName="composite" presStyleCnt="0"/>
      <dgm:spPr/>
    </dgm:pt>
    <dgm:pt modelId="{3E7D8A33-DC11-4B2D-B443-4926A2D29CF5}" type="pres">
      <dgm:prSet presAssocID="{0AB935CA-A583-44C8-9C2F-7CEA7D102C04}" presName="background" presStyleLbl="node0" presStyleIdx="1" presStyleCnt="2"/>
      <dgm:spPr/>
    </dgm:pt>
    <dgm:pt modelId="{41F09F6A-1169-448A-9767-65D3A99BE874}" type="pres">
      <dgm:prSet presAssocID="{0AB935CA-A583-44C8-9C2F-7CEA7D102C04}" presName="text" presStyleLbl="fgAcc0" presStyleIdx="1" presStyleCnt="2">
        <dgm:presLayoutVars>
          <dgm:chPref val="3"/>
        </dgm:presLayoutVars>
      </dgm:prSet>
      <dgm:spPr/>
    </dgm:pt>
    <dgm:pt modelId="{BEBC68B0-D2E2-46E1-AD0C-EB47BBC718A2}" type="pres">
      <dgm:prSet presAssocID="{0AB935CA-A583-44C8-9C2F-7CEA7D102C04}" presName="hierChild2" presStyleCnt="0"/>
      <dgm:spPr/>
    </dgm:pt>
    <dgm:pt modelId="{85DEB4C6-49F1-481F-A516-462C12B53428}" type="pres">
      <dgm:prSet presAssocID="{59930597-C4C3-452D-94CA-CFB0E9C1A9F5}" presName="Name10" presStyleLbl="parChTrans1D2" presStyleIdx="0" presStyleCnt="5"/>
      <dgm:spPr/>
    </dgm:pt>
    <dgm:pt modelId="{A2F7CCEC-6572-40BD-84E8-F51FE14F9506}" type="pres">
      <dgm:prSet presAssocID="{D6DA8FD5-9629-48A0-8EBF-F28994DA83E5}" presName="hierRoot2" presStyleCnt="0"/>
      <dgm:spPr/>
    </dgm:pt>
    <dgm:pt modelId="{80936570-2736-40EA-8F43-38FA43C53E0B}" type="pres">
      <dgm:prSet presAssocID="{D6DA8FD5-9629-48A0-8EBF-F28994DA83E5}" presName="composite2" presStyleCnt="0"/>
      <dgm:spPr/>
    </dgm:pt>
    <dgm:pt modelId="{BBA25D86-9608-4E91-A61C-032402C3DA97}" type="pres">
      <dgm:prSet presAssocID="{D6DA8FD5-9629-48A0-8EBF-F28994DA83E5}" presName="background2" presStyleLbl="node2" presStyleIdx="0" presStyleCnt="5"/>
      <dgm:spPr/>
    </dgm:pt>
    <dgm:pt modelId="{B0626C17-38B6-45B6-928D-7D60CF8A63DB}" type="pres">
      <dgm:prSet presAssocID="{D6DA8FD5-9629-48A0-8EBF-F28994DA83E5}" presName="text2" presStyleLbl="fgAcc2" presStyleIdx="0" presStyleCnt="5">
        <dgm:presLayoutVars>
          <dgm:chPref val="3"/>
        </dgm:presLayoutVars>
      </dgm:prSet>
      <dgm:spPr/>
    </dgm:pt>
    <dgm:pt modelId="{59EC0E45-F58C-47C3-A73F-44EEDCC64C61}" type="pres">
      <dgm:prSet presAssocID="{D6DA8FD5-9629-48A0-8EBF-F28994DA83E5}" presName="hierChild3" presStyleCnt="0"/>
      <dgm:spPr/>
    </dgm:pt>
    <dgm:pt modelId="{39CFAADB-6B2F-4F9F-BBBA-B56796902CC2}" type="pres">
      <dgm:prSet presAssocID="{04236CEA-A3ED-4F33-81A3-CC3ECF3E22EC}" presName="Name17" presStyleLbl="parChTrans1D3" presStyleIdx="0" presStyleCnt="4"/>
      <dgm:spPr/>
    </dgm:pt>
    <dgm:pt modelId="{27C63F44-B371-489E-B10D-5ED3499BBE02}" type="pres">
      <dgm:prSet presAssocID="{530703F0-B14C-4132-B5D6-8C2A056EEA66}" presName="hierRoot3" presStyleCnt="0"/>
      <dgm:spPr/>
    </dgm:pt>
    <dgm:pt modelId="{26C877A3-8BAA-4EC4-97B2-A4A4A134A70E}" type="pres">
      <dgm:prSet presAssocID="{530703F0-B14C-4132-B5D6-8C2A056EEA66}" presName="composite3" presStyleCnt="0"/>
      <dgm:spPr/>
    </dgm:pt>
    <dgm:pt modelId="{F2B2AD73-3FD0-4E18-928F-C11A01224902}" type="pres">
      <dgm:prSet presAssocID="{530703F0-B14C-4132-B5D6-8C2A056EEA66}" presName="background3" presStyleLbl="node3" presStyleIdx="0" presStyleCnt="4"/>
      <dgm:spPr/>
    </dgm:pt>
    <dgm:pt modelId="{D5793AD9-9EA7-4335-966F-40DDF2A45DF7}" type="pres">
      <dgm:prSet presAssocID="{530703F0-B14C-4132-B5D6-8C2A056EEA66}" presName="text3" presStyleLbl="fgAcc3" presStyleIdx="0" presStyleCnt="4">
        <dgm:presLayoutVars>
          <dgm:chPref val="3"/>
        </dgm:presLayoutVars>
      </dgm:prSet>
      <dgm:spPr/>
    </dgm:pt>
    <dgm:pt modelId="{4336F511-773B-410F-9B09-5D6EB9DFB751}" type="pres">
      <dgm:prSet presAssocID="{530703F0-B14C-4132-B5D6-8C2A056EEA66}" presName="hierChild4" presStyleCnt="0"/>
      <dgm:spPr/>
    </dgm:pt>
    <dgm:pt modelId="{5F6C2226-B1C2-4F7B-958F-A3CA55036653}" type="pres">
      <dgm:prSet presAssocID="{4B7199F6-B847-4F08-86A0-85E8DC5CF54E}" presName="Name17" presStyleLbl="parChTrans1D3" presStyleIdx="1" presStyleCnt="4"/>
      <dgm:spPr/>
    </dgm:pt>
    <dgm:pt modelId="{E40B9C19-5A24-44B0-AEB7-A932F8047F79}" type="pres">
      <dgm:prSet presAssocID="{E6F0699D-F6A6-463E-A8B7-C65E54565ECE}" presName="hierRoot3" presStyleCnt="0"/>
      <dgm:spPr/>
    </dgm:pt>
    <dgm:pt modelId="{9EB55607-1198-40D3-B8D1-5C24397994E8}" type="pres">
      <dgm:prSet presAssocID="{E6F0699D-F6A6-463E-A8B7-C65E54565ECE}" presName="composite3" presStyleCnt="0"/>
      <dgm:spPr/>
    </dgm:pt>
    <dgm:pt modelId="{490EF0FF-540A-40A3-8D7B-10B20C34FBA7}" type="pres">
      <dgm:prSet presAssocID="{E6F0699D-F6A6-463E-A8B7-C65E54565ECE}" presName="background3" presStyleLbl="node3" presStyleIdx="1" presStyleCnt="4"/>
      <dgm:spPr/>
    </dgm:pt>
    <dgm:pt modelId="{8E48E6A2-FE51-4092-8161-5B7B9CB1AEEB}" type="pres">
      <dgm:prSet presAssocID="{E6F0699D-F6A6-463E-A8B7-C65E54565ECE}" presName="text3" presStyleLbl="fgAcc3" presStyleIdx="1" presStyleCnt="4">
        <dgm:presLayoutVars>
          <dgm:chPref val="3"/>
        </dgm:presLayoutVars>
      </dgm:prSet>
      <dgm:spPr/>
    </dgm:pt>
    <dgm:pt modelId="{0A0B1707-25CD-4A9E-8786-157EC76EAE9E}" type="pres">
      <dgm:prSet presAssocID="{E6F0699D-F6A6-463E-A8B7-C65E54565ECE}" presName="hierChild4" presStyleCnt="0"/>
      <dgm:spPr/>
    </dgm:pt>
    <dgm:pt modelId="{0FEAC4B6-23C8-47A8-B89F-A26560338000}" type="pres">
      <dgm:prSet presAssocID="{0C10FFC0-39B0-46A5-9E7C-D50B8A9A9B17}" presName="Name10" presStyleLbl="parChTrans1D2" presStyleIdx="1" presStyleCnt="5"/>
      <dgm:spPr/>
    </dgm:pt>
    <dgm:pt modelId="{3D88E101-82C2-48D9-A26D-D85867C4F8AA}" type="pres">
      <dgm:prSet presAssocID="{E51D30F2-6664-42BC-8779-8591071D91E9}" presName="hierRoot2" presStyleCnt="0"/>
      <dgm:spPr/>
    </dgm:pt>
    <dgm:pt modelId="{26FE0E3D-AFCF-4410-91F8-A0BD417A0C91}" type="pres">
      <dgm:prSet presAssocID="{E51D30F2-6664-42BC-8779-8591071D91E9}" presName="composite2" presStyleCnt="0"/>
      <dgm:spPr/>
    </dgm:pt>
    <dgm:pt modelId="{98BF2B97-3FAA-4B1B-B181-569FB76656EB}" type="pres">
      <dgm:prSet presAssocID="{E51D30F2-6664-42BC-8779-8591071D91E9}" presName="background2" presStyleLbl="node2" presStyleIdx="1" presStyleCnt="5"/>
      <dgm:spPr/>
    </dgm:pt>
    <dgm:pt modelId="{4E35177D-41C3-4645-B885-7E07BA5341FC}" type="pres">
      <dgm:prSet presAssocID="{E51D30F2-6664-42BC-8779-8591071D91E9}" presName="text2" presStyleLbl="fgAcc2" presStyleIdx="1" presStyleCnt="5">
        <dgm:presLayoutVars>
          <dgm:chPref val="3"/>
        </dgm:presLayoutVars>
      </dgm:prSet>
      <dgm:spPr/>
    </dgm:pt>
    <dgm:pt modelId="{07322352-CA88-4B7E-8CBA-B693660F564E}" type="pres">
      <dgm:prSet presAssocID="{E51D30F2-6664-42BC-8779-8591071D91E9}" presName="hierChild3" presStyleCnt="0"/>
      <dgm:spPr/>
    </dgm:pt>
    <dgm:pt modelId="{506CFF35-BB1E-4242-8C3B-99F44C24B3E9}" type="pres">
      <dgm:prSet presAssocID="{D9E55E21-50D0-4F9A-B821-B1B114EC07A3}" presName="Name10" presStyleLbl="parChTrans1D2" presStyleIdx="2" presStyleCnt="5"/>
      <dgm:spPr/>
    </dgm:pt>
    <dgm:pt modelId="{FB792EBA-B199-4B31-ADEB-84CE98CE4FF1}" type="pres">
      <dgm:prSet presAssocID="{E676241E-1DA3-4490-9997-D92FC0A623C7}" presName="hierRoot2" presStyleCnt="0"/>
      <dgm:spPr/>
    </dgm:pt>
    <dgm:pt modelId="{06ADB2B0-CC7A-4A5C-B86D-957336C39AD0}" type="pres">
      <dgm:prSet presAssocID="{E676241E-1DA3-4490-9997-D92FC0A623C7}" presName="composite2" presStyleCnt="0"/>
      <dgm:spPr/>
    </dgm:pt>
    <dgm:pt modelId="{A21E500E-2B95-423C-A46E-B79C51959396}" type="pres">
      <dgm:prSet presAssocID="{E676241E-1DA3-4490-9997-D92FC0A623C7}" presName="background2" presStyleLbl="node2" presStyleIdx="2" presStyleCnt="5"/>
      <dgm:spPr/>
    </dgm:pt>
    <dgm:pt modelId="{BBCA8257-FA65-4B9B-A639-481CA26C1C1F}" type="pres">
      <dgm:prSet presAssocID="{E676241E-1DA3-4490-9997-D92FC0A623C7}" presName="text2" presStyleLbl="fgAcc2" presStyleIdx="2" presStyleCnt="5">
        <dgm:presLayoutVars>
          <dgm:chPref val="3"/>
        </dgm:presLayoutVars>
      </dgm:prSet>
      <dgm:spPr/>
    </dgm:pt>
    <dgm:pt modelId="{388E02EA-987D-4353-A035-9D9199DA126F}" type="pres">
      <dgm:prSet presAssocID="{E676241E-1DA3-4490-9997-D92FC0A623C7}" presName="hierChild3" presStyleCnt="0"/>
      <dgm:spPr/>
    </dgm:pt>
    <dgm:pt modelId="{5CC3B4D3-92EA-4A91-A2DF-3C30D026C34F}" type="pres">
      <dgm:prSet presAssocID="{74AC5BD9-28C0-4BDB-89E2-3EF27AC81140}" presName="Name10" presStyleLbl="parChTrans1D2" presStyleIdx="3" presStyleCnt="5"/>
      <dgm:spPr/>
    </dgm:pt>
    <dgm:pt modelId="{7AF80D46-0D82-41B0-B31F-4A9759BB23A8}" type="pres">
      <dgm:prSet presAssocID="{89B7CED8-C320-4B39-961E-C262762E21F3}" presName="hierRoot2" presStyleCnt="0"/>
      <dgm:spPr/>
    </dgm:pt>
    <dgm:pt modelId="{5EB31306-7A0D-45B7-AEBE-3418EDB0BB04}" type="pres">
      <dgm:prSet presAssocID="{89B7CED8-C320-4B39-961E-C262762E21F3}" presName="composite2" presStyleCnt="0"/>
      <dgm:spPr/>
    </dgm:pt>
    <dgm:pt modelId="{4EDC5F00-58B9-43A5-8ED0-BA26B9B38DA9}" type="pres">
      <dgm:prSet presAssocID="{89B7CED8-C320-4B39-961E-C262762E21F3}" presName="background2" presStyleLbl="node2" presStyleIdx="3" presStyleCnt="5"/>
      <dgm:spPr/>
    </dgm:pt>
    <dgm:pt modelId="{71AC6443-C23F-4CBE-9AA9-C78D2C7019BE}" type="pres">
      <dgm:prSet presAssocID="{89B7CED8-C320-4B39-961E-C262762E21F3}" presName="text2" presStyleLbl="fgAcc2" presStyleIdx="3" presStyleCnt="5">
        <dgm:presLayoutVars>
          <dgm:chPref val="3"/>
        </dgm:presLayoutVars>
      </dgm:prSet>
      <dgm:spPr/>
    </dgm:pt>
    <dgm:pt modelId="{F91C85FC-5955-4BAF-ACE2-3BDFAF3D462F}" type="pres">
      <dgm:prSet presAssocID="{89B7CED8-C320-4B39-961E-C262762E21F3}" presName="hierChild3" presStyleCnt="0"/>
      <dgm:spPr/>
    </dgm:pt>
    <dgm:pt modelId="{ABBA8238-BD22-487B-8B76-50D7C2EE07C1}" type="pres">
      <dgm:prSet presAssocID="{67C2FE5C-C0D1-416B-B122-198AC59E5612}" presName="Name10" presStyleLbl="parChTrans1D2" presStyleIdx="4" presStyleCnt="5"/>
      <dgm:spPr/>
    </dgm:pt>
    <dgm:pt modelId="{47018742-3734-456D-8105-F9F8C2AC6903}" type="pres">
      <dgm:prSet presAssocID="{07A42776-88BD-40F6-9428-90DCE63B6FD9}" presName="hierRoot2" presStyleCnt="0"/>
      <dgm:spPr/>
    </dgm:pt>
    <dgm:pt modelId="{26372F21-0FC3-474A-B7E7-F9D32A4B55A0}" type="pres">
      <dgm:prSet presAssocID="{07A42776-88BD-40F6-9428-90DCE63B6FD9}" presName="composite2" presStyleCnt="0"/>
      <dgm:spPr/>
    </dgm:pt>
    <dgm:pt modelId="{EA4DE64A-6A02-455C-BD43-49971C3B9636}" type="pres">
      <dgm:prSet presAssocID="{07A42776-88BD-40F6-9428-90DCE63B6FD9}" presName="background2" presStyleLbl="node2" presStyleIdx="4" presStyleCnt="5"/>
      <dgm:spPr/>
    </dgm:pt>
    <dgm:pt modelId="{A3E42D8E-E8E1-4F62-98E3-D16CE7128F06}" type="pres">
      <dgm:prSet presAssocID="{07A42776-88BD-40F6-9428-90DCE63B6FD9}" presName="text2" presStyleLbl="fgAcc2" presStyleIdx="4" presStyleCnt="5">
        <dgm:presLayoutVars>
          <dgm:chPref val="3"/>
        </dgm:presLayoutVars>
      </dgm:prSet>
      <dgm:spPr/>
    </dgm:pt>
    <dgm:pt modelId="{03FEB9E8-25D3-42B7-A2C9-BB69FFE412A4}" type="pres">
      <dgm:prSet presAssocID="{07A42776-88BD-40F6-9428-90DCE63B6FD9}" presName="hierChild3" presStyleCnt="0"/>
      <dgm:spPr/>
    </dgm:pt>
    <dgm:pt modelId="{816E2F96-A271-477B-A402-3DADA719122B}" type="pres">
      <dgm:prSet presAssocID="{560E1693-5F1B-42A1-91F1-FCA0A7AA1928}" presName="Name17" presStyleLbl="parChTrans1D3" presStyleIdx="2" presStyleCnt="4"/>
      <dgm:spPr/>
    </dgm:pt>
    <dgm:pt modelId="{B5D7A621-47C1-4AAB-B403-D2F08CFF3907}" type="pres">
      <dgm:prSet presAssocID="{3C7A91FF-6C5D-4891-BC31-F5543CA9AB63}" presName="hierRoot3" presStyleCnt="0"/>
      <dgm:spPr/>
    </dgm:pt>
    <dgm:pt modelId="{81D25888-221E-4395-8DE9-9F626F7B026A}" type="pres">
      <dgm:prSet presAssocID="{3C7A91FF-6C5D-4891-BC31-F5543CA9AB63}" presName="composite3" presStyleCnt="0"/>
      <dgm:spPr/>
    </dgm:pt>
    <dgm:pt modelId="{D326BA0A-D3E8-4B51-94C9-B138BBC370D5}" type="pres">
      <dgm:prSet presAssocID="{3C7A91FF-6C5D-4891-BC31-F5543CA9AB63}" presName="background3" presStyleLbl="node3" presStyleIdx="2" presStyleCnt="4"/>
      <dgm:spPr/>
    </dgm:pt>
    <dgm:pt modelId="{437C0151-5FB1-455F-AC67-2D3290F3109A}" type="pres">
      <dgm:prSet presAssocID="{3C7A91FF-6C5D-4891-BC31-F5543CA9AB63}" presName="text3" presStyleLbl="fgAcc3" presStyleIdx="2" presStyleCnt="4">
        <dgm:presLayoutVars>
          <dgm:chPref val="3"/>
        </dgm:presLayoutVars>
      </dgm:prSet>
      <dgm:spPr/>
    </dgm:pt>
    <dgm:pt modelId="{C9B2CBF1-638E-4D08-8986-70A6398FE90C}" type="pres">
      <dgm:prSet presAssocID="{3C7A91FF-6C5D-4891-BC31-F5543CA9AB63}" presName="hierChild4" presStyleCnt="0"/>
      <dgm:spPr/>
    </dgm:pt>
    <dgm:pt modelId="{1635867C-D052-40F1-9250-1E9F330FF0D0}" type="pres">
      <dgm:prSet presAssocID="{EDFAFEAE-45C2-4398-BD2D-02FF07734C9F}" presName="Name17" presStyleLbl="parChTrans1D3" presStyleIdx="3" presStyleCnt="4"/>
      <dgm:spPr/>
    </dgm:pt>
    <dgm:pt modelId="{A6E2FDEF-A4BF-4814-BF66-E75C065E4B2B}" type="pres">
      <dgm:prSet presAssocID="{8E94DCD1-3756-4117-B600-92A6DB6E0AF7}" presName="hierRoot3" presStyleCnt="0"/>
      <dgm:spPr/>
    </dgm:pt>
    <dgm:pt modelId="{7C3A8C17-90FF-496F-8FA5-DD17D85C8021}" type="pres">
      <dgm:prSet presAssocID="{8E94DCD1-3756-4117-B600-92A6DB6E0AF7}" presName="composite3" presStyleCnt="0"/>
      <dgm:spPr/>
    </dgm:pt>
    <dgm:pt modelId="{BA2C1D3D-2B7A-42D9-A844-F144454CE1F1}" type="pres">
      <dgm:prSet presAssocID="{8E94DCD1-3756-4117-B600-92A6DB6E0AF7}" presName="background3" presStyleLbl="node3" presStyleIdx="3" presStyleCnt="4"/>
      <dgm:spPr/>
    </dgm:pt>
    <dgm:pt modelId="{CDF7B996-DF0A-4838-A79B-3083E9536F8F}" type="pres">
      <dgm:prSet presAssocID="{8E94DCD1-3756-4117-B600-92A6DB6E0AF7}" presName="text3" presStyleLbl="fgAcc3" presStyleIdx="3" presStyleCnt="4">
        <dgm:presLayoutVars>
          <dgm:chPref val="3"/>
        </dgm:presLayoutVars>
      </dgm:prSet>
      <dgm:spPr/>
    </dgm:pt>
    <dgm:pt modelId="{83F8FCB4-0529-4460-A1F6-04515B99A0E1}" type="pres">
      <dgm:prSet presAssocID="{8E94DCD1-3756-4117-B600-92A6DB6E0AF7}" presName="hierChild4" presStyleCnt="0"/>
      <dgm:spPr/>
    </dgm:pt>
  </dgm:ptLst>
  <dgm:cxnLst>
    <dgm:cxn modelId="{AAE70706-163C-49BC-8C0E-FFC5040D335A}" type="presOf" srcId="{0C10FFC0-39B0-46A5-9E7C-D50B8A9A9B17}" destId="{0FEAC4B6-23C8-47A8-B89F-A26560338000}" srcOrd="0" destOrd="0" presId="urn:microsoft.com/office/officeart/2005/8/layout/hierarchy1"/>
    <dgm:cxn modelId="{2AE97D0E-D28F-4299-8376-A6F986979EAF}" srcId="{3F549F98-EF16-43E9-A83D-9F20A2A18274}" destId="{6D7B02D0-DE4A-4520-A1C6-4D0CCB5B03DF}" srcOrd="0" destOrd="0" parTransId="{D54A4BDD-E65E-4C32-998A-7126857DD18D}" sibTransId="{9AA19D7E-21DE-41C5-9F6A-1D69C0E37E00}"/>
    <dgm:cxn modelId="{55962D15-1198-447D-A372-EC2EBD361720}" type="presOf" srcId="{D6DA8FD5-9629-48A0-8EBF-F28994DA83E5}" destId="{B0626C17-38B6-45B6-928D-7D60CF8A63DB}" srcOrd="0" destOrd="0" presId="urn:microsoft.com/office/officeart/2005/8/layout/hierarchy1"/>
    <dgm:cxn modelId="{64C4F915-C640-4E04-92F5-5E0E81A86809}" srcId="{D6DA8FD5-9629-48A0-8EBF-F28994DA83E5}" destId="{530703F0-B14C-4132-B5D6-8C2A056EEA66}" srcOrd="0" destOrd="0" parTransId="{04236CEA-A3ED-4F33-81A3-CC3ECF3E22EC}" sibTransId="{E49A5D6C-46AC-46DB-A406-77135B9EE7A7}"/>
    <dgm:cxn modelId="{F06A7A22-DAD6-40C6-A371-DF0474EB0C88}" srcId="{0AB935CA-A583-44C8-9C2F-7CEA7D102C04}" destId="{D6DA8FD5-9629-48A0-8EBF-F28994DA83E5}" srcOrd="0" destOrd="0" parTransId="{59930597-C4C3-452D-94CA-CFB0E9C1A9F5}" sibTransId="{3BB17705-05DC-4EE3-AD7C-F1854133E88A}"/>
    <dgm:cxn modelId="{4F9BBD26-F3A2-4287-8413-96DBA441D19D}" type="presOf" srcId="{E51D30F2-6664-42BC-8779-8591071D91E9}" destId="{4E35177D-41C3-4645-B885-7E07BA5341FC}" srcOrd="0" destOrd="0" presId="urn:microsoft.com/office/officeart/2005/8/layout/hierarchy1"/>
    <dgm:cxn modelId="{DAC54730-8A8C-47B0-894A-5E88A8DF58ED}" type="presOf" srcId="{6D7B02D0-DE4A-4520-A1C6-4D0CCB5B03DF}" destId="{6F9241F0-540C-48B9-94B9-BEC3F652D812}" srcOrd="0" destOrd="0" presId="urn:microsoft.com/office/officeart/2005/8/layout/hierarchy1"/>
    <dgm:cxn modelId="{2B62C633-E9FE-49CB-ADF8-E28A615D692F}" type="presOf" srcId="{3F549F98-EF16-43E9-A83D-9F20A2A18274}" destId="{32D294D3-D8E3-43F1-9599-90450255A743}" srcOrd="0" destOrd="0" presId="urn:microsoft.com/office/officeart/2005/8/layout/hierarchy1"/>
    <dgm:cxn modelId="{8F30C639-CE71-43F6-A36A-2A966B66F695}" type="presOf" srcId="{59930597-C4C3-452D-94CA-CFB0E9C1A9F5}" destId="{85DEB4C6-49F1-481F-A516-462C12B53428}" srcOrd="0" destOrd="0" presId="urn:microsoft.com/office/officeart/2005/8/layout/hierarchy1"/>
    <dgm:cxn modelId="{8C64E839-2302-4BEA-A8BE-863F243065EB}" type="presOf" srcId="{8E94DCD1-3756-4117-B600-92A6DB6E0AF7}" destId="{CDF7B996-DF0A-4838-A79B-3083E9536F8F}" srcOrd="0" destOrd="0" presId="urn:microsoft.com/office/officeart/2005/8/layout/hierarchy1"/>
    <dgm:cxn modelId="{56133C3B-2D74-4C0B-A426-52B554E35D41}" srcId="{0AB935CA-A583-44C8-9C2F-7CEA7D102C04}" destId="{07A42776-88BD-40F6-9428-90DCE63B6FD9}" srcOrd="4" destOrd="0" parTransId="{67C2FE5C-C0D1-416B-B122-198AC59E5612}" sibTransId="{E616AB42-317D-4B00-BC7E-3C0FB3F45928}"/>
    <dgm:cxn modelId="{C014C95E-9065-432C-9AEC-33BA12AAEBEF}" srcId="{07A42776-88BD-40F6-9428-90DCE63B6FD9}" destId="{8E94DCD1-3756-4117-B600-92A6DB6E0AF7}" srcOrd="1" destOrd="0" parTransId="{EDFAFEAE-45C2-4398-BD2D-02FF07734C9F}" sibTransId="{061BF985-D284-40D4-8F9D-124FA2985A7A}"/>
    <dgm:cxn modelId="{08599F5F-44A9-4C4F-9AC2-F67808C76D7A}" type="presOf" srcId="{74AC5BD9-28C0-4BDB-89E2-3EF27AC81140}" destId="{5CC3B4D3-92EA-4A91-A2DF-3C30D026C34F}" srcOrd="0" destOrd="0" presId="urn:microsoft.com/office/officeart/2005/8/layout/hierarchy1"/>
    <dgm:cxn modelId="{BEBEA862-602E-4DF8-9592-241500DE3739}" srcId="{07A42776-88BD-40F6-9428-90DCE63B6FD9}" destId="{3C7A91FF-6C5D-4891-BC31-F5543CA9AB63}" srcOrd="0" destOrd="0" parTransId="{560E1693-5F1B-42A1-91F1-FCA0A7AA1928}" sibTransId="{A24A7803-0987-4A5D-907D-50F2C410E8B6}"/>
    <dgm:cxn modelId="{FC569044-2501-4A4C-88D4-E16F46CFD99F}" type="presOf" srcId="{EDFAFEAE-45C2-4398-BD2D-02FF07734C9F}" destId="{1635867C-D052-40F1-9250-1E9F330FF0D0}" srcOrd="0" destOrd="0" presId="urn:microsoft.com/office/officeart/2005/8/layout/hierarchy1"/>
    <dgm:cxn modelId="{2209D964-B22E-4172-81DF-E1DC887C9BC8}" srcId="{3F549F98-EF16-43E9-A83D-9F20A2A18274}" destId="{0AB935CA-A583-44C8-9C2F-7CEA7D102C04}" srcOrd="1" destOrd="0" parTransId="{0913DE4D-2E8E-47FC-9400-0AD98FB58275}" sibTransId="{99E0B414-A123-4D45-A966-D7A9F4C2AF62}"/>
    <dgm:cxn modelId="{F8CA0E6B-56BA-45FD-AD09-8C8B0D2D0B7B}" type="presOf" srcId="{0AB935CA-A583-44C8-9C2F-7CEA7D102C04}" destId="{41F09F6A-1169-448A-9767-65D3A99BE874}" srcOrd="0" destOrd="0" presId="urn:microsoft.com/office/officeart/2005/8/layout/hierarchy1"/>
    <dgm:cxn modelId="{0D56046C-E36D-419B-8CE7-790030A651E6}" type="presOf" srcId="{04236CEA-A3ED-4F33-81A3-CC3ECF3E22EC}" destId="{39CFAADB-6B2F-4F9F-BBBA-B56796902CC2}" srcOrd="0" destOrd="0" presId="urn:microsoft.com/office/officeart/2005/8/layout/hierarchy1"/>
    <dgm:cxn modelId="{77E25D76-943E-406B-A50F-AEDFC40AD092}" type="presOf" srcId="{E676241E-1DA3-4490-9997-D92FC0A623C7}" destId="{BBCA8257-FA65-4B9B-A639-481CA26C1C1F}" srcOrd="0" destOrd="0" presId="urn:microsoft.com/office/officeart/2005/8/layout/hierarchy1"/>
    <dgm:cxn modelId="{DA441978-E473-4445-973C-B4603D967E63}" type="presOf" srcId="{E6F0699D-F6A6-463E-A8B7-C65E54565ECE}" destId="{8E48E6A2-FE51-4092-8161-5B7B9CB1AEEB}" srcOrd="0" destOrd="0" presId="urn:microsoft.com/office/officeart/2005/8/layout/hierarchy1"/>
    <dgm:cxn modelId="{FB330D88-F55C-42F3-B67C-C8D6B4CB715D}" type="presOf" srcId="{89B7CED8-C320-4B39-961E-C262762E21F3}" destId="{71AC6443-C23F-4CBE-9AA9-C78D2C7019BE}" srcOrd="0" destOrd="0" presId="urn:microsoft.com/office/officeart/2005/8/layout/hierarchy1"/>
    <dgm:cxn modelId="{3CD7E495-D69C-4A7B-998A-57F8EE1860C7}" type="presOf" srcId="{07A42776-88BD-40F6-9428-90DCE63B6FD9}" destId="{A3E42D8E-E8E1-4F62-98E3-D16CE7128F06}" srcOrd="0" destOrd="0" presId="urn:microsoft.com/office/officeart/2005/8/layout/hierarchy1"/>
    <dgm:cxn modelId="{33439EA8-652A-4379-B23A-6E9C4EA66EA7}" srcId="{0AB935CA-A583-44C8-9C2F-7CEA7D102C04}" destId="{E51D30F2-6664-42BC-8779-8591071D91E9}" srcOrd="1" destOrd="0" parTransId="{0C10FFC0-39B0-46A5-9E7C-D50B8A9A9B17}" sibTransId="{688D1706-5CFF-4D82-9F7A-522B0210BF25}"/>
    <dgm:cxn modelId="{C2D919AE-DC19-4CC3-91C7-665FF5F5F63D}" type="presOf" srcId="{67C2FE5C-C0D1-416B-B122-198AC59E5612}" destId="{ABBA8238-BD22-487B-8B76-50D7C2EE07C1}" srcOrd="0" destOrd="0" presId="urn:microsoft.com/office/officeart/2005/8/layout/hierarchy1"/>
    <dgm:cxn modelId="{923C95AE-0A79-427E-94D1-80846644B5D4}" srcId="{0AB935CA-A583-44C8-9C2F-7CEA7D102C04}" destId="{E676241E-1DA3-4490-9997-D92FC0A623C7}" srcOrd="2" destOrd="0" parTransId="{D9E55E21-50D0-4F9A-B821-B1B114EC07A3}" sibTransId="{21E176BE-7159-4F33-85EB-A969540105AE}"/>
    <dgm:cxn modelId="{7A3DFBB4-9965-4549-8764-8157CF92AA1E}" type="presOf" srcId="{3C7A91FF-6C5D-4891-BC31-F5543CA9AB63}" destId="{437C0151-5FB1-455F-AC67-2D3290F3109A}" srcOrd="0" destOrd="0" presId="urn:microsoft.com/office/officeart/2005/8/layout/hierarchy1"/>
    <dgm:cxn modelId="{94233DC1-6211-4693-9E79-224574971F8A}" srcId="{0AB935CA-A583-44C8-9C2F-7CEA7D102C04}" destId="{89B7CED8-C320-4B39-961E-C262762E21F3}" srcOrd="3" destOrd="0" parTransId="{74AC5BD9-28C0-4BDB-89E2-3EF27AC81140}" sibTransId="{3E2CEE66-75AA-49CE-B997-C6FB3494183C}"/>
    <dgm:cxn modelId="{04B525C4-80F1-4F04-A149-C930B9A29F62}" type="presOf" srcId="{4B7199F6-B847-4F08-86A0-85E8DC5CF54E}" destId="{5F6C2226-B1C2-4F7B-958F-A3CA55036653}" srcOrd="0" destOrd="0" presId="urn:microsoft.com/office/officeart/2005/8/layout/hierarchy1"/>
    <dgm:cxn modelId="{3ACABCE5-47B3-43D4-B1C2-E9FCCD613E3A}" srcId="{D6DA8FD5-9629-48A0-8EBF-F28994DA83E5}" destId="{E6F0699D-F6A6-463E-A8B7-C65E54565ECE}" srcOrd="1" destOrd="0" parTransId="{4B7199F6-B847-4F08-86A0-85E8DC5CF54E}" sibTransId="{5FADF2AA-7249-46E5-A669-2E101FCFA617}"/>
    <dgm:cxn modelId="{6FE4AFED-0EA5-4237-8623-2BD952961FE9}" type="presOf" srcId="{560E1693-5F1B-42A1-91F1-FCA0A7AA1928}" destId="{816E2F96-A271-477B-A402-3DADA719122B}" srcOrd="0" destOrd="0" presId="urn:microsoft.com/office/officeart/2005/8/layout/hierarchy1"/>
    <dgm:cxn modelId="{705617F6-75E5-4ED7-9346-6DEE9776B2BC}" type="presOf" srcId="{D9E55E21-50D0-4F9A-B821-B1B114EC07A3}" destId="{506CFF35-BB1E-4242-8C3B-99F44C24B3E9}" srcOrd="0" destOrd="0" presId="urn:microsoft.com/office/officeart/2005/8/layout/hierarchy1"/>
    <dgm:cxn modelId="{253121FB-6C1E-4CBE-A0E0-D627D1BC438A}" type="presOf" srcId="{530703F0-B14C-4132-B5D6-8C2A056EEA66}" destId="{D5793AD9-9EA7-4335-966F-40DDF2A45DF7}" srcOrd="0" destOrd="0" presId="urn:microsoft.com/office/officeart/2005/8/layout/hierarchy1"/>
    <dgm:cxn modelId="{4A399781-E106-4D84-8D81-685830B48C46}" type="presParOf" srcId="{32D294D3-D8E3-43F1-9599-90450255A743}" destId="{D192B43B-4A0F-42D3-A893-6B4E676570DB}" srcOrd="0" destOrd="0" presId="urn:microsoft.com/office/officeart/2005/8/layout/hierarchy1"/>
    <dgm:cxn modelId="{F99B203D-1711-4C2B-814F-E38835ACE349}" type="presParOf" srcId="{D192B43B-4A0F-42D3-A893-6B4E676570DB}" destId="{85C6833B-F2AD-49EB-97DA-FA9340546BC8}" srcOrd="0" destOrd="0" presId="urn:microsoft.com/office/officeart/2005/8/layout/hierarchy1"/>
    <dgm:cxn modelId="{14FDE696-F9AD-45B5-BEDF-3DF2F19636AF}" type="presParOf" srcId="{85C6833B-F2AD-49EB-97DA-FA9340546BC8}" destId="{615AC25C-5539-4000-B12C-BE2353F33C34}" srcOrd="0" destOrd="0" presId="urn:microsoft.com/office/officeart/2005/8/layout/hierarchy1"/>
    <dgm:cxn modelId="{F4870A12-5633-4BE8-8F61-BA4740EF773A}" type="presParOf" srcId="{85C6833B-F2AD-49EB-97DA-FA9340546BC8}" destId="{6F9241F0-540C-48B9-94B9-BEC3F652D812}" srcOrd="1" destOrd="0" presId="urn:microsoft.com/office/officeart/2005/8/layout/hierarchy1"/>
    <dgm:cxn modelId="{D74C4835-42A9-4A83-A6D0-C07A53EA06DD}" type="presParOf" srcId="{D192B43B-4A0F-42D3-A893-6B4E676570DB}" destId="{37B683EC-C8FB-42E5-AA5E-BBB39076B132}" srcOrd="1" destOrd="0" presId="urn:microsoft.com/office/officeart/2005/8/layout/hierarchy1"/>
    <dgm:cxn modelId="{83EF4B7D-DF16-466F-A5BC-C219E7B3B00D}" type="presParOf" srcId="{32D294D3-D8E3-43F1-9599-90450255A743}" destId="{D28DD8E1-23CF-455C-B313-C46BAECD765C}" srcOrd="1" destOrd="0" presId="urn:microsoft.com/office/officeart/2005/8/layout/hierarchy1"/>
    <dgm:cxn modelId="{4C25FEB7-EEBB-4868-B46C-9B32CEBF7788}" type="presParOf" srcId="{D28DD8E1-23CF-455C-B313-C46BAECD765C}" destId="{CA0A239F-13B9-4CED-8B34-EE8555E6CEBE}" srcOrd="0" destOrd="0" presId="urn:microsoft.com/office/officeart/2005/8/layout/hierarchy1"/>
    <dgm:cxn modelId="{4075C5EB-1C7B-4396-85E9-6CC4D52C5D1C}" type="presParOf" srcId="{CA0A239F-13B9-4CED-8B34-EE8555E6CEBE}" destId="{3E7D8A33-DC11-4B2D-B443-4926A2D29CF5}" srcOrd="0" destOrd="0" presId="urn:microsoft.com/office/officeart/2005/8/layout/hierarchy1"/>
    <dgm:cxn modelId="{10A79BE2-C020-464B-93F2-551B442EBD71}" type="presParOf" srcId="{CA0A239F-13B9-4CED-8B34-EE8555E6CEBE}" destId="{41F09F6A-1169-448A-9767-65D3A99BE874}" srcOrd="1" destOrd="0" presId="urn:microsoft.com/office/officeart/2005/8/layout/hierarchy1"/>
    <dgm:cxn modelId="{B2530771-0FDB-43E3-B085-D00D4ED0F111}" type="presParOf" srcId="{D28DD8E1-23CF-455C-B313-C46BAECD765C}" destId="{BEBC68B0-D2E2-46E1-AD0C-EB47BBC718A2}" srcOrd="1" destOrd="0" presId="urn:microsoft.com/office/officeart/2005/8/layout/hierarchy1"/>
    <dgm:cxn modelId="{5C763F99-50E1-4BD3-98B0-994789EE7FFC}" type="presParOf" srcId="{BEBC68B0-D2E2-46E1-AD0C-EB47BBC718A2}" destId="{85DEB4C6-49F1-481F-A516-462C12B53428}" srcOrd="0" destOrd="0" presId="urn:microsoft.com/office/officeart/2005/8/layout/hierarchy1"/>
    <dgm:cxn modelId="{C1BDC614-74F3-49B8-9571-CAF243724048}" type="presParOf" srcId="{BEBC68B0-D2E2-46E1-AD0C-EB47BBC718A2}" destId="{A2F7CCEC-6572-40BD-84E8-F51FE14F9506}" srcOrd="1" destOrd="0" presId="urn:microsoft.com/office/officeart/2005/8/layout/hierarchy1"/>
    <dgm:cxn modelId="{CF0C62DB-D889-4E93-B8D5-42A59E530E0F}" type="presParOf" srcId="{A2F7CCEC-6572-40BD-84E8-F51FE14F9506}" destId="{80936570-2736-40EA-8F43-38FA43C53E0B}" srcOrd="0" destOrd="0" presId="urn:microsoft.com/office/officeart/2005/8/layout/hierarchy1"/>
    <dgm:cxn modelId="{D7230651-7575-405E-9C73-34957FC12579}" type="presParOf" srcId="{80936570-2736-40EA-8F43-38FA43C53E0B}" destId="{BBA25D86-9608-4E91-A61C-032402C3DA97}" srcOrd="0" destOrd="0" presId="urn:microsoft.com/office/officeart/2005/8/layout/hierarchy1"/>
    <dgm:cxn modelId="{6678B9E9-9B07-404C-85B9-E8BC55A9A4D9}" type="presParOf" srcId="{80936570-2736-40EA-8F43-38FA43C53E0B}" destId="{B0626C17-38B6-45B6-928D-7D60CF8A63DB}" srcOrd="1" destOrd="0" presId="urn:microsoft.com/office/officeart/2005/8/layout/hierarchy1"/>
    <dgm:cxn modelId="{6345861E-CD46-4AC6-B293-7A0EA7B18E95}" type="presParOf" srcId="{A2F7CCEC-6572-40BD-84E8-F51FE14F9506}" destId="{59EC0E45-F58C-47C3-A73F-44EEDCC64C61}" srcOrd="1" destOrd="0" presId="urn:microsoft.com/office/officeart/2005/8/layout/hierarchy1"/>
    <dgm:cxn modelId="{A9595220-FC8F-4D6A-9FBC-349BA653C3B2}" type="presParOf" srcId="{59EC0E45-F58C-47C3-A73F-44EEDCC64C61}" destId="{39CFAADB-6B2F-4F9F-BBBA-B56796902CC2}" srcOrd="0" destOrd="0" presId="urn:microsoft.com/office/officeart/2005/8/layout/hierarchy1"/>
    <dgm:cxn modelId="{B05514F1-DB39-464B-9807-270142D4804E}" type="presParOf" srcId="{59EC0E45-F58C-47C3-A73F-44EEDCC64C61}" destId="{27C63F44-B371-489E-B10D-5ED3499BBE02}" srcOrd="1" destOrd="0" presId="urn:microsoft.com/office/officeart/2005/8/layout/hierarchy1"/>
    <dgm:cxn modelId="{A72907AB-9703-49E4-B5AC-D7F0EDD8F4F8}" type="presParOf" srcId="{27C63F44-B371-489E-B10D-5ED3499BBE02}" destId="{26C877A3-8BAA-4EC4-97B2-A4A4A134A70E}" srcOrd="0" destOrd="0" presId="urn:microsoft.com/office/officeart/2005/8/layout/hierarchy1"/>
    <dgm:cxn modelId="{A9A81811-B83E-4970-96F0-83FBB22E9ED0}" type="presParOf" srcId="{26C877A3-8BAA-4EC4-97B2-A4A4A134A70E}" destId="{F2B2AD73-3FD0-4E18-928F-C11A01224902}" srcOrd="0" destOrd="0" presId="urn:microsoft.com/office/officeart/2005/8/layout/hierarchy1"/>
    <dgm:cxn modelId="{FF9882B5-55DC-4725-BABF-B990059A92D7}" type="presParOf" srcId="{26C877A3-8BAA-4EC4-97B2-A4A4A134A70E}" destId="{D5793AD9-9EA7-4335-966F-40DDF2A45DF7}" srcOrd="1" destOrd="0" presId="urn:microsoft.com/office/officeart/2005/8/layout/hierarchy1"/>
    <dgm:cxn modelId="{8BC4CA42-A9ED-4444-A11A-FC1011802A7C}" type="presParOf" srcId="{27C63F44-B371-489E-B10D-5ED3499BBE02}" destId="{4336F511-773B-410F-9B09-5D6EB9DFB751}" srcOrd="1" destOrd="0" presId="urn:microsoft.com/office/officeart/2005/8/layout/hierarchy1"/>
    <dgm:cxn modelId="{E3CA90B1-4DC4-4B6B-A5F1-77D02E271CDF}" type="presParOf" srcId="{59EC0E45-F58C-47C3-A73F-44EEDCC64C61}" destId="{5F6C2226-B1C2-4F7B-958F-A3CA55036653}" srcOrd="2" destOrd="0" presId="urn:microsoft.com/office/officeart/2005/8/layout/hierarchy1"/>
    <dgm:cxn modelId="{9C0BDAC1-68EC-445B-95C8-370C10DA6731}" type="presParOf" srcId="{59EC0E45-F58C-47C3-A73F-44EEDCC64C61}" destId="{E40B9C19-5A24-44B0-AEB7-A932F8047F79}" srcOrd="3" destOrd="0" presId="urn:microsoft.com/office/officeart/2005/8/layout/hierarchy1"/>
    <dgm:cxn modelId="{4375D59B-B55F-4726-BBBD-4B0C41C9E773}" type="presParOf" srcId="{E40B9C19-5A24-44B0-AEB7-A932F8047F79}" destId="{9EB55607-1198-40D3-B8D1-5C24397994E8}" srcOrd="0" destOrd="0" presId="urn:microsoft.com/office/officeart/2005/8/layout/hierarchy1"/>
    <dgm:cxn modelId="{BC34DA9A-8DAE-4D81-80C2-8D169B75F509}" type="presParOf" srcId="{9EB55607-1198-40D3-B8D1-5C24397994E8}" destId="{490EF0FF-540A-40A3-8D7B-10B20C34FBA7}" srcOrd="0" destOrd="0" presId="urn:microsoft.com/office/officeart/2005/8/layout/hierarchy1"/>
    <dgm:cxn modelId="{849CB27A-A52B-4D29-B9B0-C97304EC784C}" type="presParOf" srcId="{9EB55607-1198-40D3-B8D1-5C24397994E8}" destId="{8E48E6A2-FE51-4092-8161-5B7B9CB1AEEB}" srcOrd="1" destOrd="0" presId="urn:microsoft.com/office/officeart/2005/8/layout/hierarchy1"/>
    <dgm:cxn modelId="{24FEAD46-41BA-4135-82A1-215064385FDA}" type="presParOf" srcId="{E40B9C19-5A24-44B0-AEB7-A932F8047F79}" destId="{0A0B1707-25CD-4A9E-8786-157EC76EAE9E}" srcOrd="1" destOrd="0" presId="urn:microsoft.com/office/officeart/2005/8/layout/hierarchy1"/>
    <dgm:cxn modelId="{8ACC97C0-EC97-4E34-AEBF-F8E534D9D24D}" type="presParOf" srcId="{BEBC68B0-D2E2-46E1-AD0C-EB47BBC718A2}" destId="{0FEAC4B6-23C8-47A8-B89F-A26560338000}" srcOrd="2" destOrd="0" presId="urn:microsoft.com/office/officeart/2005/8/layout/hierarchy1"/>
    <dgm:cxn modelId="{67966099-794C-4CBA-B9BD-C77C71329594}" type="presParOf" srcId="{BEBC68B0-D2E2-46E1-AD0C-EB47BBC718A2}" destId="{3D88E101-82C2-48D9-A26D-D85867C4F8AA}" srcOrd="3" destOrd="0" presId="urn:microsoft.com/office/officeart/2005/8/layout/hierarchy1"/>
    <dgm:cxn modelId="{65FD36AB-6517-4727-BB93-BFADBDE8583E}" type="presParOf" srcId="{3D88E101-82C2-48D9-A26D-D85867C4F8AA}" destId="{26FE0E3D-AFCF-4410-91F8-A0BD417A0C91}" srcOrd="0" destOrd="0" presId="urn:microsoft.com/office/officeart/2005/8/layout/hierarchy1"/>
    <dgm:cxn modelId="{0232EDBE-FDCA-4957-AAAA-5B9F4870E18F}" type="presParOf" srcId="{26FE0E3D-AFCF-4410-91F8-A0BD417A0C91}" destId="{98BF2B97-3FAA-4B1B-B181-569FB76656EB}" srcOrd="0" destOrd="0" presId="urn:microsoft.com/office/officeart/2005/8/layout/hierarchy1"/>
    <dgm:cxn modelId="{68CF5261-65ED-4278-9F68-6025D25E300B}" type="presParOf" srcId="{26FE0E3D-AFCF-4410-91F8-A0BD417A0C91}" destId="{4E35177D-41C3-4645-B885-7E07BA5341FC}" srcOrd="1" destOrd="0" presId="urn:microsoft.com/office/officeart/2005/8/layout/hierarchy1"/>
    <dgm:cxn modelId="{88EF6071-DC1A-473E-9B11-AE2D8DF5B4CC}" type="presParOf" srcId="{3D88E101-82C2-48D9-A26D-D85867C4F8AA}" destId="{07322352-CA88-4B7E-8CBA-B693660F564E}" srcOrd="1" destOrd="0" presId="urn:microsoft.com/office/officeart/2005/8/layout/hierarchy1"/>
    <dgm:cxn modelId="{BA8B97AF-6D66-4F16-B5BF-05AF21975C95}" type="presParOf" srcId="{BEBC68B0-D2E2-46E1-AD0C-EB47BBC718A2}" destId="{506CFF35-BB1E-4242-8C3B-99F44C24B3E9}" srcOrd="4" destOrd="0" presId="urn:microsoft.com/office/officeart/2005/8/layout/hierarchy1"/>
    <dgm:cxn modelId="{BE8AAFB0-4019-4A28-8F80-B4AA1EAEF458}" type="presParOf" srcId="{BEBC68B0-D2E2-46E1-AD0C-EB47BBC718A2}" destId="{FB792EBA-B199-4B31-ADEB-84CE98CE4FF1}" srcOrd="5" destOrd="0" presId="urn:microsoft.com/office/officeart/2005/8/layout/hierarchy1"/>
    <dgm:cxn modelId="{DAA79901-7167-49B5-9DBC-4C017E0F4DD8}" type="presParOf" srcId="{FB792EBA-B199-4B31-ADEB-84CE98CE4FF1}" destId="{06ADB2B0-CC7A-4A5C-B86D-957336C39AD0}" srcOrd="0" destOrd="0" presId="urn:microsoft.com/office/officeart/2005/8/layout/hierarchy1"/>
    <dgm:cxn modelId="{22C93887-E38F-487D-BCEB-71FD7A0CFECA}" type="presParOf" srcId="{06ADB2B0-CC7A-4A5C-B86D-957336C39AD0}" destId="{A21E500E-2B95-423C-A46E-B79C51959396}" srcOrd="0" destOrd="0" presId="urn:microsoft.com/office/officeart/2005/8/layout/hierarchy1"/>
    <dgm:cxn modelId="{3BB2B772-F0EA-4717-977F-B3BF7C5B6489}" type="presParOf" srcId="{06ADB2B0-CC7A-4A5C-B86D-957336C39AD0}" destId="{BBCA8257-FA65-4B9B-A639-481CA26C1C1F}" srcOrd="1" destOrd="0" presId="urn:microsoft.com/office/officeart/2005/8/layout/hierarchy1"/>
    <dgm:cxn modelId="{A41528A8-27BB-4489-AA74-C31383CDD4F3}" type="presParOf" srcId="{FB792EBA-B199-4B31-ADEB-84CE98CE4FF1}" destId="{388E02EA-987D-4353-A035-9D9199DA126F}" srcOrd="1" destOrd="0" presId="urn:microsoft.com/office/officeart/2005/8/layout/hierarchy1"/>
    <dgm:cxn modelId="{1832E30F-5D0E-4B35-B203-13E51D7DE7FC}" type="presParOf" srcId="{BEBC68B0-D2E2-46E1-AD0C-EB47BBC718A2}" destId="{5CC3B4D3-92EA-4A91-A2DF-3C30D026C34F}" srcOrd="6" destOrd="0" presId="urn:microsoft.com/office/officeart/2005/8/layout/hierarchy1"/>
    <dgm:cxn modelId="{A23A8E77-6E53-4CEA-A9D8-7188786E5E96}" type="presParOf" srcId="{BEBC68B0-D2E2-46E1-AD0C-EB47BBC718A2}" destId="{7AF80D46-0D82-41B0-B31F-4A9759BB23A8}" srcOrd="7" destOrd="0" presId="urn:microsoft.com/office/officeart/2005/8/layout/hierarchy1"/>
    <dgm:cxn modelId="{5948D93E-CFEF-48EB-9119-FFCDEFA2BF0F}" type="presParOf" srcId="{7AF80D46-0D82-41B0-B31F-4A9759BB23A8}" destId="{5EB31306-7A0D-45B7-AEBE-3418EDB0BB04}" srcOrd="0" destOrd="0" presId="urn:microsoft.com/office/officeart/2005/8/layout/hierarchy1"/>
    <dgm:cxn modelId="{51E6DDBC-C168-4B94-9395-326A9144D4DF}" type="presParOf" srcId="{5EB31306-7A0D-45B7-AEBE-3418EDB0BB04}" destId="{4EDC5F00-58B9-43A5-8ED0-BA26B9B38DA9}" srcOrd="0" destOrd="0" presId="urn:microsoft.com/office/officeart/2005/8/layout/hierarchy1"/>
    <dgm:cxn modelId="{F5658A2B-1D5B-4F07-BA6A-696FC63B9D0B}" type="presParOf" srcId="{5EB31306-7A0D-45B7-AEBE-3418EDB0BB04}" destId="{71AC6443-C23F-4CBE-9AA9-C78D2C7019BE}" srcOrd="1" destOrd="0" presId="urn:microsoft.com/office/officeart/2005/8/layout/hierarchy1"/>
    <dgm:cxn modelId="{DC5CFAAA-25F6-470A-8406-28F9A53139C2}" type="presParOf" srcId="{7AF80D46-0D82-41B0-B31F-4A9759BB23A8}" destId="{F91C85FC-5955-4BAF-ACE2-3BDFAF3D462F}" srcOrd="1" destOrd="0" presId="urn:microsoft.com/office/officeart/2005/8/layout/hierarchy1"/>
    <dgm:cxn modelId="{9C62A7B4-BD2E-4115-8996-8C7D0000D8BC}" type="presParOf" srcId="{BEBC68B0-D2E2-46E1-AD0C-EB47BBC718A2}" destId="{ABBA8238-BD22-487B-8B76-50D7C2EE07C1}" srcOrd="8" destOrd="0" presId="urn:microsoft.com/office/officeart/2005/8/layout/hierarchy1"/>
    <dgm:cxn modelId="{B07FA5E5-D0B5-464C-B907-6C2AD70E3D2F}" type="presParOf" srcId="{BEBC68B0-D2E2-46E1-AD0C-EB47BBC718A2}" destId="{47018742-3734-456D-8105-F9F8C2AC6903}" srcOrd="9" destOrd="0" presId="urn:microsoft.com/office/officeart/2005/8/layout/hierarchy1"/>
    <dgm:cxn modelId="{F8389215-178F-4C93-9995-106CA750CCA9}" type="presParOf" srcId="{47018742-3734-456D-8105-F9F8C2AC6903}" destId="{26372F21-0FC3-474A-B7E7-F9D32A4B55A0}" srcOrd="0" destOrd="0" presId="urn:microsoft.com/office/officeart/2005/8/layout/hierarchy1"/>
    <dgm:cxn modelId="{4EBD07CC-EA23-4934-BEF4-AA8F22869820}" type="presParOf" srcId="{26372F21-0FC3-474A-B7E7-F9D32A4B55A0}" destId="{EA4DE64A-6A02-455C-BD43-49971C3B9636}" srcOrd="0" destOrd="0" presId="urn:microsoft.com/office/officeart/2005/8/layout/hierarchy1"/>
    <dgm:cxn modelId="{BA64E792-0858-494C-BDDA-D0B9033BA987}" type="presParOf" srcId="{26372F21-0FC3-474A-B7E7-F9D32A4B55A0}" destId="{A3E42D8E-E8E1-4F62-98E3-D16CE7128F06}" srcOrd="1" destOrd="0" presId="urn:microsoft.com/office/officeart/2005/8/layout/hierarchy1"/>
    <dgm:cxn modelId="{099645B7-42E6-4724-B42C-D0ED61B4DE09}" type="presParOf" srcId="{47018742-3734-456D-8105-F9F8C2AC6903}" destId="{03FEB9E8-25D3-42B7-A2C9-BB69FFE412A4}" srcOrd="1" destOrd="0" presId="urn:microsoft.com/office/officeart/2005/8/layout/hierarchy1"/>
    <dgm:cxn modelId="{C23488DF-CF57-42BF-92F2-97C331B2A4B8}" type="presParOf" srcId="{03FEB9E8-25D3-42B7-A2C9-BB69FFE412A4}" destId="{816E2F96-A271-477B-A402-3DADA719122B}" srcOrd="0" destOrd="0" presId="urn:microsoft.com/office/officeart/2005/8/layout/hierarchy1"/>
    <dgm:cxn modelId="{E693A70B-2873-4B02-8358-093E69C28B84}" type="presParOf" srcId="{03FEB9E8-25D3-42B7-A2C9-BB69FFE412A4}" destId="{B5D7A621-47C1-4AAB-B403-D2F08CFF3907}" srcOrd="1" destOrd="0" presId="urn:microsoft.com/office/officeart/2005/8/layout/hierarchy1"/>
    <dgm:cxn modelId="{36EA3607-0918-4B6F-A62A-81522E7204B7}" type="presParOf" srcId="{B5D7A621-47C1-4AAB-B403-D2F08CFF3907}" destId="{81D25888-221E-4395-8DE9-9F626F7B026A}" srcOrd="0" destOrd="0" presId="urn:microsoft.com/office/officeart/2005/8/layout/hierarchy1"/>
    <dgm:cxn modelId="{6B0443C5-36A6-46D0-9D3F-373B730EBEC6}" type="presParOf" srcId="{81D25888-221E-4395-8DE9-9F626F7B026A}" destId="{D326BA0A-D3E8-4B51-94C9-B138BBC370D5}" srcOrd="0" destOrd="0" presId="urn:microsoft.com/office/officeart/2005/8/layout/hierarchy1"/>
    <dgm:cxn modelId="{42F4A71E-ABB9-4555-9A0A-315A47681FD7}" type="presParOf" srcId="{81D25888-221E-4395-8DE9-9F626F7B026A}" destId="{437C0151-5FB1-455F-AC67-2D3290F3109A}" srcOrd="1" destOrd="0" presId="urn:microsoft.com/office/officeart/2005/8/layout/hierarchy1"/>
    <dgm:cxn modelId="{43C244F4-3FAB-45A1-98F1-E4A885554838}" type="presParOf" srcId="{B5D7A621-47C1-4AAB-B403-D2F08CFF3907}" destId="{C9B2CBF1-638E-4D08-8986-70A6398FE90C}" srcOrd="1" destOrd="0" presId="urn:microsoft.com/office/officeart/2005/8/layout/hierarchy1"/>
    <dgm:cxn modelId="{C599C56A-2D68-4D3F-B090-2988F65530E4}" type="presParOf" srcId="{03FEB9E8-25D3-42B7-A2C9-BB69FFE412A4}" destId="{1635867C-D052-40F1-9250-1E9F330FF0D0}" srcOrd="2" destOrd="0" presId="urn:microsoft.com/office/officeart/2005/8/layout/hierarchy1"/>
    <dgm:cxn modelId="{1A69122D-8668-4660-A62F-35D55771CA3F}" type="presParOf" srcId="{03FEB9E8-25D3-42B7-A2C9-BB69FFE412A4}" destId="{A6E2FDEF-A4BF-4814-BF66-E75C065E4B2B}" srcOrd="3" destOrd="0" presId="urn:microsoft.com/office/officeart/2005/8/layout/hierarchy1"/>
    <dgm:cxn modelId="{631B1992-8C02-4427-BC37-ADAFC130AC19}" type="presParOf" srcId="{A6E2FDEF-A4BF-4814-BF66-E75C065E4B2B}" destId="{7C3A8C17-90FF-496F-8FA5-DD17D85C8021}" srcOrd="0" destOrd="0" presId="urn:microsoft.com/office/officeart/2005/8/layout/hierarchy1"/>
    <dgm:cxn modelId="{A0769378-F750-4172-918C-8BA215078F01}" type="presParOf" srcId="{7C3A8C17-90FF-496F-8FA5-DD17D85C8021}" destId="{BA2C1D3D-2B7A-42D9-A844-F144454CE1F1}" srcOrd="0" destOrd="0" presId="urn:microsoft.com/office/officeart/2005/8/layout/hierarchy1"/>
    <dgm:cxn modelId="{09A6721C-2F49-498B-8E1B-1B755E6D8C3B}" type="presParOf" srcId="{7C3A8C17-90FF-496F-8FA5-DD17D85C8021}" destId="{CDF7B996-DF0A-4838-A79B-3083E9536F8F}" srcOrd="1" destOrd="0" presId="urn:microsoft.com/office/officeart/2005/8/layout/hierarchy1"/>
    <dgm:cxn modelId="{B11B9464-0433-4B9E-A83D-B56D1B9BD212}" type="presParOf" srcId="{A6E2FDEF-A4BF-4814-BF66-E75C065E4B2B}" destId="{83F8FCB4-0529-4460-A1F6-04515B99A0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2750D8-8815-431F-849C-F34552E3C1E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2CD7C-C7F5-4FFE-88C1-89C6CD2D59EA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Overall Project Management Performance</a:t>
          </a:r>
        </a:p>
      </dgm:t>
    </dgm:pt>
    <dgm:pt modelId="{CFE7243C-5DAB-446F-9417-E380206D9329}" type="parTrans" cxnId="{9234A876-4A08-4C93-86AD-373AFA5F3468}">
      <dgm:prSet/>
      <dgm:spPr/>
      <dgm:t>
        <a:bodyPr/>
        <a:lstStyle/>
        <a:p>
          <a:endParaRPr lang="en-US"/>
        </a:p>
      </dgm:t>
    </dgm:pt>
    <dgm:pt modelId="{28DF5E77-B334-4DCD-A198-1B1851A52FC8}" type="sibTrans" cxnId="{9234A876-4A08-4C93-86AD-373AFA5F3468}">
      <dgm:prSet/>
      <dgm:spPr/>
      <dgm:t>
        <a:bodyPr/>
        <a:lstStyle/>
        <a:p>
          <a:endParaRPr lang="en-US"/>
        </a:p>
      </dgm:t>
    </dgm:pt>
    <dgm:pt modelId="{FF924309-D9D4-4D8C-B9EA-A4EDBDE9447D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Leadership</a:t>
          </a:r>
        </a:p>
      </dgm:t>
    </dgm:pt>
    <dgm:pt modelId="{0A91FD40-F066-49E1-B694-D24186418962}" type="parTrans" cxnId="{331AE5EC-477F-48BE-8031-97EC952F38CB}">
      <dgm:prSet/>
      <dgm:spPr/>
      <dgm:t>
        <a:bodyPr/>
        <a:lstStyle/>
        <a:p>
          <a:endParaRPr lang="en-US"/>
        </a:p>
      </dgm:t>
    </dgm:pt>
    <dgm:pt modelId="{E7347967-5D4C-4200-846B-79BC5D3D4B31}" type="sibTrans" cxnId="{331AE5EC-477F-48BE-8031-97EC952F38CB}">
      <dgm:prSet/>
      <dgm:spPr/>
      <dgm:t>
        <a:bodyPr/>
        <a:lstStyle/>
        <a:p>
          <a:endParaRPr lang="en-US"/>
        </a:p>
      </dgm:t>
    </dgm:pt>
    <dgm:pt modelId="{4C00B82B-D06D-4FBA-B397-4658A1899A55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Staff</a:t>
          </a:r>
        </a:p>
      </dgm:t>
    </dgm:pt>
    <dgm:pt modelId="{0276A5CD-85AF-4F89-8E86-FF44C3234D4F}" type="parTrans" cxnId="{3ED3D1BB-8499-49F7-9E02-20F8163C687C}">
      <dgm:prSet/>
      <dgm:spPr/>
      <dgm:t>
        <a:bodyPr/>
        <a:lstStyle/>
        <a:p>
          <a:endParaRPr lang="en-US"/>
        </a:p>
      </dgm:t>
    </dgm:pt>
    <dgm:pt modelId="{8FB5B0A0-B030-463D-854A-9FD65896BB3E}" type="sibTrans" cxnId="{3ED3D1BB-8499-49F7-9E02-20F8163C687C}">
      <dgm:prSet/>
      <dgm:spPr/>
      <dgm:t>
        <a:bodyPr/>
        <a:lstStyle/>
        <a:p>
          <a:endParaRPr lang="en-US"/>
        </a:p>
      </dgm:t>
    </dgm:pt>
    <dgm:pt modelId="{A28450D4-9631-40E0-A1DE-BB8310F76751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Policy &amp; Strategy</a:t>
          </a:r>
        </a:p>
      </dgm:t>
    </dgm:pt>
    <dgm:pt modelId="{B9A85994-8ADC-45D5-B738-1FB5BC8D40B0}" type="parTrans" cxnId="{A524BCB9-4CAA-4389-80D6-997BEE522C86}">
      <dgm:prSet/>
      <dgm:spPr/>
      <dgm:t>
        <a:bodyPr/>
        <a:lstStyle/>
        <a:p>
          <a:endParaRPr lang="en-US"/>
        </a:p>
      </dgm:t>
    </dgm:pt>
    <dgm:pt modelId="{3AFD33CC-5B4C-4058-817A-D66861793F2D}" type="sibTrans" cxnId="{A524BCB9-4CAA-4389-80D6-997BEE522C86}">
      <dgm:prSet/>
      <dgm:spPr/>
      <dgm:t>
        <a:bodyPr/>
        <a:lstStyle/>
        <a:p>
          <a:endParaRPr lang="en-US"/>
        </a:p>
      </dgm:t>
    </dgm:pt>
    <dgm:pt modelId="{6D495BC2-360E-4473-962F-B3E250B2CB73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Project Lifecycle Management Procesess</a:t>
          </a:r>
        </a:p>
      </dgm:t>
    </dgm:pt>
    <dgm:pt modelId="{2C98ED38-6A77-4A76-B9F8-83A04DDD62A7}" type="parTrans" cxnId="{7C0057E6-51BB-4587-B9C9-2EA86A04A326}">
      <dgm:prSet/>
      <dgm:spPr/>
      <dgm:t>
        <a:bodyPr/>
        <a:lstStyle/>
        <a:p>
          <a:endParaRPr lang="en-US"/>
        </a:p>
      </dgm:t>
    </dgm:pt>
    <dgm:pt modelId="{62819550-0A5F-4EE5-B5BD-AB0723C2FF96}" type="sibTrans" cxnId="{7C0057E6-51BB-4587-B9C9-2EA86A04A326}">
      <dgm:prSet/>
      <dgm:spPr/>
      <dgm:t>
        <a:bodyPr/>
        <a:lstStyle/>
        <a:p>
          <a:endParaRPr lang="en-US"/>
        </a:p>
      </dgm:t>
    </dgm:pt>
    <dgm:pt modelId="{C7EEFE8D-7E61-4EBE-83F6-5DF4B190FDAD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KPIs</a:t>
          </a:r>
        </a:p>
      </dgm:t>
    </dgm:pt>
    <dgm:pt modelId="{5194AD79-2077-415A-8DA1-04E98DC52563}" type="parTrans" cxnId="{2EFE7B24-CA43-42EE-9C7B-7DA0849B5FA7}">
      <dgm:prSet/>
      <dgm:spPr/>
      <dgm:t>
        <a:bodyPr/>
        <a:lstStyle/>
        <a:p>
          <a:endParaRPr lang="en-US"/>
        </a:p>
      </dgm:t>
    </dgm:pt>
    <dgm:pt modelId="{B7572E37-3B9A-46CD-8B50-AF6E3FF109DE}" type="sibTrans" cxnId="{2EFE7B24-CA43-42EE-9C7B-7DA0849B5FA7}">
      <dgm:prSet/>
      <dgm:spPr/>
      <dgm:t>
        <a:bodyPr/>
        <a:lstStyle/>
        <a:p>
          <a:endParaRPr lang="en-US"/>
        </a:p>
      </dgm:t>
    </dgm:pt>
    <dgm:pt modelId="{BAF9BEAD-2CA3-4B78-B04D-38FBAA807A01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Overall Project success</a:t>
          </a:r>
        </a:p>
      </dgm:t>
    </dgm:pt>
    <dgm:pt modelId="{C3F7E1FC-A586-4D01-ABEE-FDAAAACC146D}" type="parTrans" cxnId="{F97A44C0-C152-4B1A-B18B-AFBA741E388E}">
      <dgm:prSet/>
      <dgm:spPr/>
    </dgm:pt>
    <dgm:pt modelId="{FD6ED834-1F03-4F35-8F20-68057D7C0F98}" type="sibTrans" cxnId="{F97A44C0-C152-4B1A-B18B-AFBA741E388E}">
      <dgm:prSet/>
      <dgm:spPr/>
    </dgm:pt>
    <dgm:pt modelId="{8F1559BD-A7EE-4AF0-90C2-DECA36D98475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PM Partnership &amp; Resources</a:t>
          </a:r>
        </a:p>
      </dgm:t>
    </dgm:pt>
    <dgm:pt modelId="{78B84B8F-2513-4385-977C-2EC024084DFE}" type="parTrans" cxnId="{3B15ADB5-9330-4049-9109-13CF8A2A8001}">
      <dgm:prSet/>
      <dgm:spPr/>
    </dgm:pt>
    <dgm:pt modelId="{7CED5949-AA00-4EB1-B9C5-13D5D09CCCC6}" type="sibTrans" cxnId="{3B15ADB5-9330-4049-9109-13CF8A2A8001}">
      <dgm:prSet/>
      <dgm:spPr/>
    </dgm:pt>
    <dgm:pt modelId="{E08659D7-C450-4AC5-BFD6-9A567AABFD3C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Project Efficiency</a:t>
          </a:r>
        </a:p>
      </dgm:t>
    </dgm:pt>
    <dgm:pt modelId="{6A285B86-C8C8-4FEF-8FE6-43F1D43FB0DC}" type="parTrans" cxnId="{8AFB194D-74F9-4B96-ABC3-829B2BADE0CB}">
      <dgm:prSet/>
      <dgm:spPr/>
    </dgm:pt>
    <dgm:pt modelId="{A96C97BB-2972-43D3-904E-2839210A20EB}" type="sibTrans" cxnId="{8AFB194D-74F9-4B96-ABC3-829B2BADE0CB}">
      <dgm:prSet/>
      <dgm:spPr/>
    </dgm:pt>
    <dgm:pt modelId="{A57CB5E8-AB07-47AF-942E-63883D8C8378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Impact on the Team</a:t>
          </a:r>
        </a:p>
      </dgm:t>
    </dgm:pt>
    <dgm:pt modelId="{7DF481AC-5F2C-418B-9277-273E45E8D1E5}" type="parTrans" cxnId="{80F8A603-605C-4C2F-A593-AF100939C8D6}">
      <dgm:prSet/>
      <dgm:spPr/>
    </dgm:pt>
    <dgm:pt modelId="{C54893C8-6393-45ED-8FE1-AB1A95E89DB8}" type="sibTrans" cxnId="{80F8A603-605C-4C2F-A593-AF100939C8D6}">
      <dgm:prSet/>
      <dgm:spPr/>
    </dgm:pt>
    <dgm:pt modelId="{776FA73D-71B7-48E0-9C4E-0D8C350AE862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Impact on the Customer</a:t>
          </a:r>
        </a:p>
      </dgm:t>
    </dgm:pt>
    <dgm:pt modelId="{D9334CF4-A8C0-4C1B-B553-6946FDEBA342}" type="parTrans" cxnId="{8E83B17C-EDD4-477A-9869-B777EE18B3B6}">
      <dgm:prSet/>
      <dgm:spPr/>
    </dgm:pt>
    <dgm:pt modelId="{974C88E8-38A9-42D7-81D9-595718CA0113}" type="sibTrans" cxnId="{8E83B17C-EDD4-477A-9869-B777EE18B3B6}">
      <dgm:prSet/>
      <dgm:spPr/>
    </dgm:pt>
    <dgm:pt modelId="{1ACB049E-745D-4FFD-A7EA-CA48D06AE8A2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Business Success</a:t>
          </a:r>
        </a:p>
      </dgm:t>
    </dgm:pt>
    <dgm:pt modelId="{E7578DE8-CA14-4721-AB27-5F0BB6838336}" type="parTrans" cxnId="{31D49D38-8D53-4E55-941D-EA3045A74A36}">
      <dgm:prSet/>
      <dgm:spPr/>
    </dgm:pt>
    <dgm:pt modelId="{CDFB0C36-AEC5-4959-8228-34854E6B0362}" type="sibTrans" cxnId="{31D49D38-8D53-4E55-941D-EA3045A74A36}">
      <dgm:prSet/>
      <dgm:spPr/>
    </dgm:pt>
    <dgm:pt modelId="{3017BA18-9071-4125-8786-D0710A69750B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Preparing for the future</a:t>
          </a:r>
        </a:p>
      </dgm:t>
    </dgm:pt>
    <dgm:pt modelId="{E8DB05D3-3D37-45B5-AA95-0C54A4E73003}" type="parTrans" cxnId="{4D7B95C3-697E-480A-894B-EBF2A5C6A3B8}">
      <dgm:prSet/>
      <dgm:spPr/>
    </dgm:pt>
    <dgm:pt modelId="{A8B0C476-F27E-446E-8EA6-130F101D12ED}" type="sibTrans" cxnId="{4D7B95C3-697E-480A-894B-EBF2A5C6A3B8}">
      <dgm:prSet/>
      <dgm:spPr/>
    </dgm:pt>
    <dgm:pt modelId="{A6368D92-88EF-4EA0-9154-20FE7D0D62FB}" type="pres">
      <dgm:prSet presAssocID="{A62750D8-8815-431F-849C-F34552E3C1E0}" presName="theList" presStyleCnt="0">
        <dgm:presLayoutVars>
          <dgm:dir/>
          <dgm:animLvl val="lvl"/>
          <dgm:resizeHandles val="exact"/>
        </dgm:presLayoutVars>
      </dgm:prSet>
      <dgm:spPr/>
    </dgm:pt>
    <dgm:pt modelId="{CE8E47FA-A8CC-478D-B61F-A9D7D4CB58ED}" type="pres">
      <dgm:prSet presAssocID="{C3F2CD7C-C7F5-4FFE-88C1-89C6CD2D59EA}" presName="compNode" presStyleCnt="0"/>
      <dgm:spPr/>
    </dgm:pt>
    <dgm:pt modelId="{C281A750-6FBD-4FBA-ABC5-7F539A5421C9}" type="pres">
      <dgm:prSet presAssocID="{C3F2CD7C-C7F5-4FFE-88C1-89C6CD2D59EA}" presName="aNode" presStyleLbl="bgShp" presStyleIdx="0" presStyleCnt="2"/>
      <dgm:spPr/>
    </dgm:pt>
    <dgm:pt modelId="{8B165886-5C39-4AAF-8D37-A51371094435}" type="pres">
      <dgm:prSet presAssocID="{C3F2CD7C-C7F5-4FFE-88C1-89C6CD2D59EA}" presName="textNode" presStyleLbl="bgShp" presStyleIdx="0" presStyleCnt="2"/>
      <dgm:spPr/>
    </dgm:pt>
    <dgm:pt modelId="{A4A6D4C5-909C-4FAF-A2C5-294B766A4747}" type="pres">
      <dgm:prSet presAssocID="{C3F2CD7C-C7F5-4FFE-88C1-89C6CD2D59EA}" presName="compChildNode" presStyleCnt="0"/>
      <dgm:spPr/>
    </dgm:pt>
    <dgm:pt modelId="{6E73D140-ADFA-4289-B636-C2DAD1D1B23F}" type="pres">
      <dgm:prSet presAssocID="{C3F2CD7C-C7F5-4FFE-88C1-89C6CD2D59EA}" presName="theInnerList" presStyleCnt="0"/>
      <dgm:spPr/>
    </dgm:pt>
    <dgm:pt modelId="{702930E2-67E1-4569-AFD8-0AAF05CA3059}" type="pres">
      <dgm:prSet presAssocID="{FF924309-D9D4-4D8C-B9EA-A4EDBDE9447D}" presName="childNode" presStyleLbl="node1" presStyleIdx="0" presStyleCnt="11">
        <dgm:presLayoutVars>
          <dgm:bulletEnabled val="1"/>
        </dgm:presLayoutVars>
      </dgm:prSet>
      <dgm:spPr/>
    </dgm:pt>
    <dgm:pt modelId="{C62B0163-E601-46BF-8575-EA253C27F3E5}" type="pres">
      <dgm:prSet presAssocID="{FF924309-D9D4-4D8C-B9EA-A4EDBDE9447D}" presName="aSpace2" presStyleCnt="0"/>
      <dgm:spPr/>
    </dgm:pt>
    <dgm:pt modelId="{2B58C8FE-2A6E-48AE-BB16-C411C2886734}" type="pres">
      <dgm:prSet presAssocID="{4C00B82B-D06D-4FBA-B397-4658A1899A55}" presName="childNode" presStyleLbl="node1" presStyleIdx="1" presStyleCnt="11">
        <dgm:presLayoutVars>
          <dgm:bulletEnabled val="1"/>
        </dgm:presLayoutVars>
      </dgm:prSet>
      <dgm:spPr/>
    </dgm:pt>
    <dgm:pt modelId="{377B141B-AEAE-4B46-82D8-7E3DD714ABC3}" type="pres">
      <dgm:prSet presAssocID="{4C00B82B-D06D-4FBA-B397-4658A1899A55}" presName="aSpace2" presStyleCnt="0"/>
      <dgm:spPr/>
    </dgm:pt>
    <dgm:pt modelId="{676CC1BE-5B9B-4BBC-B808-599CCE3A1478}" type="pres">
      <dgm:prSet presAssocID="{A28450D4-9631-40E0-A1DE-BB8310F76751}" presName="childNode" presStyleLbl="node1" presStyleIdx="2" presStyleCnt="11">
        <dgm:presLayoutVars>
          <dgm:bulletEnabled val="1"/>
        </dgm:presLayoutVars>
      </dgm:prSet>
      <dgm:spPr/>
    </dgm:pt>
    <dgm:pt modelId="{EC86B169-EB1E-4E47-AF53-EC699D9C6F1F}" type="pres">
      <dgm:prSet presAssocID="{A28450D4-9631-40E0-A1DE-BB8310F76751}" presName="aSpace2" presStyleCnt="0"/>
      <dgm:spPr/>
    </dgm:pt>
    <dgm:pt modelId="{A668CF7F-7DA8-4440-BE8E-45D069506537}" type="pres">
      <dgm:prSet presAssocID="{8F1559BD-A7EE-4AF0-90C2-DECA36D98475}" presName="childNode" presStyleLbl="node1" presStyleIdx="3" presStyleCnt="11">
        <dgm:presLayoutVars>
          <dgm:bulletEnabled val="1"/>
        </dgm:presLayoutVars>
      </dgm:prSet>
      <dgm:spPr/>
    </dgm:pt>
    <dgm:pt modelId="{9B94D77B-0665-4D21-B86F-E5B212290ED8}" type="pres">
      <dgm:prSet presAssocID="{8F1559BD-A7EE-4AF0-90C2-DECA36D98475}" presName="aSpace2" presStyleCnt="0"/>
      <dgm:spPr/>
    </dgm:pt>
    <dgm:pt modelId="{09EAE70D-0C2F-4277-B586-E442FB3C909F}" type="pres">
      <dgm:prSet presAssocID="{6D495BC2-360E-4473-962F-B3E250B2CB73}" presName="childNode" presStyleLbl="node1" presStyleIdx="4" presStyleCnt="11">
        <dgm:presLayoutVars>
          <dgm:bulletEnabled val="1"/>
        </dgm:presLayoutVars>
      </dgm:prSet>
      <dgm:spPr/>
    </dgm:pt>
    <dgm:pt modelId="{32892E65-D321-40DE-89A8-808A9582F19B}" type="pres">
      <dgm:prSet presAssocID="{6D495BC2-360E-4473-962F-B3E250B2CB73}" presName="aSpace2" presStyleCnt="0"/>
      <dgm:spPr/>
    </dgm:pt>
    <dgm:pt modelId="{69C9DD1F-3ED4-47AF-874C-3F2CEC2CC8D7}" type="pres">
      <dgm:prSet presAssocID="{C7EEFE8D-7E61-4EBE-83F6-5DF4B190FDAD}" presName="childNode" presStyleLbl="node1" presStyleIdx="5" presStyleCnt="11">
        <dgm:presLayoutVars>
          <dgm:bulletEnabled val="1"/>
        </dgm:presLayoutVars>
      </dgm:prSet>
      <dgm:spPr/>
    </dgm:pt>
    <dgm:pt modelId="{A5C02A9C-CAD1-4B1B-A700-7728017CBCC1}" type="pres">
      <dgm:prSet presAssocID="{C3F2CD7C-C7F5-4FFE-88C1-89C6CD2D59EA}" presName="aSpace" presStyleCnt="0"/>
      <dgm:spPr/>
    </dgm:pt>
    <dgm:pt modelId="{38A93B38-A74F-453A-95F1-F25C568475D6}" type="pres">
      <dgm:prSet presAssocID="{BAF9BEAD-2CA3-4B78-B04D-38FBAA807A01}" presName="compNode" presStyleCnt="0"/>
      <dgm:spPr/>
    </dgm:pt>
    <dgm:pt modelId="{6D9FB449-C503-425A-97BE-52C20F17C067}" type="pres">
      <dgm:prSet presAssocID="{BAF9BEAD-2CA3-4B78-B04D-38FBAA807A01}" presName="aNode" presStyleLbl="bgShp" presStyleIdx="1" presStyleCnt="2"/>
      <dgm:spPr/>
    </dgm:pt>
    <dgm:pt modelId="{BDE96019-3DD3-4F5C-A856-B98DB4B55E52}" type="pres">
      <dgm:prSet presAssocID="{BAF9BEAD-2CA3-4B78-B04D-38FBAA807A01}" presName="textNode" presStyleLbl="bgShp" presStyleIdx="1" presStyleCnt="2"/>
      <dgm:spPr/>
    </dgm:pt>
    <dgm:pt modelId="{21263832-BB3F-4E63-BB7D-C989E5FA96BC}" type="pres">
      <dgm:prSet presAssocID="{BAF9BEAD-2CA3-4B78-B04D-38FBAA807A01}" presName="compChildNode" presStyleCnt="0"/>
      <dgm:spPr/>
    </dgm:pt>
    <dgm:pt modelId="{BE0E5B26-AEC0-48CE-8586-F18374594EBF}" type="pres">
      <dgm:prSet presAssocID="{BAF9BEAD-2CA3-4B78-B04D-38FBAA807A01}" presName="theInnerList" presStyleCnt="0"/>
      <dgm:spPr/>
    </dgm:pt>
    <dgm:pt modelId="{CEDD9F23-A6BE-49E9-B2EE-F6BFCE157553}" type="pres">
      <dgm:prSet presAssocID="{E08659D7-C450-4AC5-BFD6-9A567AABFD3C}" presName="childNode" presStyleLbl="node1" presStyleIdx="6" presStyleCnt="11">
        <dgm:presLayoutVars>
          <dgm:bulletEnabled val="1"/>
        </dgm:presLayoutVars>
      </dgm:prSet>
      <dgm:spPr/>
    </dgm:pt>
    <dgm:pt modelId="{B4E53347-0FC7-4F10-91D7-C0FA1EAC7233}" type="pres">
      <dgm:prSet presAssocID="{E08659D7-C450-4AC5-BFD6-9A567AABFD3C}" presName="aSpace2" presStyleCnt="0"/>
      <dgm:spPr/>
    </dgm:pt>
    <dgm:pt modelId="{E54940F1-37A2-4F48-9BCE-25780AAE27D6}" type="pres">
      <dgm:prSet presAssocID="{776FA73D-71B7-48E0-9C4E-0D8C350AE862}" presName="childNode" presStyleLbl="node1" presStyleIdx="7" presStyleCnt="11">
        <dgm:presLayoutVars>
          <dgm:bulletEnabled val="1"/>
        </dgm:presLayoutVars>
      </dgm:prSet>
      <dgm:spPr/>
    </dgm:pt>
    <dgm:pt modelId="{D5912856-696E-4F7B-99D2-5C22F9C4CD18}" type="pres">
      <dgm:prSet presAssocID="{776FA73D-71B7-48E0-9C4E-0D8C350AE862}" presName="aSpace2" presStyleCnt="0"/>
      <dgm:spPr/>
    </dgm:pt>
    <dgm:pt modelId="{D3955B5A-9B81-4283-9966-D6F456E9054A}" type="pres">
      <dgm:prSet presAssocID="{A57CB5E8-AB07-47AF-942E-63883D8C8378}" presName="childNode" presStyleLbl="node1" presStyleIdx="8" presStyleCnt="11">
        <dgm:presLayoutVars>
          <dgm:bulletEnabled val="1"/>
        </dgm:presLayoutVars>
      </dgm:prSet>
      <dgm:spPr/>
    </dgm:pt>
    <dgm:pt modelId="{876D2659-893E-4462-8D8A-F10243095356}" type="pres">
      <dgm:prSet presAssocID="{A57CB5E8-AB07-47AF-942E-63883D8C8378}" presName="aSpace2" presStyleCnt="0"/>
      <dgm:spPr/>
    </dgm:pt>
    <dgm:pt modelId="{7904A46D-4FD3-4CC1-B391-D335E041C205}" type="pres">
      <dgm:prSet presAssocID="{1ACB049E-745D-4FFD-A7EA-CA48D06AE8A2}" presName="childNode" presStyleLbl="node1" presStyleIdx="9" presStyleCnt="11">
        <dgm:presLayoutVars>
          <dgm:bulletEnabled val="1"/>
        </dgm:presLayoutVars>
      </dgm:prSet>
      <dgm:spPr/>
    </dgm:pt>
    <dgm:pt modelId="{133CC16E-4B53-4373-9097-A295D42695E8}" type="pres">
      <dgm:prSet presAssocID="{1ACB049E-745D-4FFD-A7EA-CA48D06AE8A2}" presName="aSpace2" presStyleCnt="0"/>
      <dgm:spPr/>
    </dgm:pt>
    <dgm:pt modelId="{F5B6AA11-05E4-435B-8374-7157DBFEA322}" type="pres">
      <dgm:prSet presAssocID="{3017BA18-9071-4125-8786-D0710A69750B}" presName="childNode" presStyleLbl="node1" presStyleIdx="10" presStyleCnt="11">
        <dgm:presLayoutVars>
          <dgm:bulletEnabled val="1"/>
        </dgm:presLayoutVars>
      </dgm:prSet>
      <dgm:spPr/>
    </dgm:pt>
  </dgm:ptLst>
  <dgm:cxnLst>
    <dgm:cxn modelId="{80F8A603-605C-4C2F-A593-AF100939C8D6}" srcId="{BAF9BEAD-2CA3-4B78-B04D-38FBAA807A01}" destId="{A57CB5E8-AB07-47AF-942E-63883D8C8378}" srcOrd="2" destOrd="0" parTransId="{7DF481AC-5F2C-418B-9277-273E45E8D1E5}" sibTransId="{C54893C8-6393-45ED-8FE1-AB1A95E89DB8}"/>
    <dgm:cxn modelId="{A38A3D09-EAF0-48EE-A193-5F78A8730682}" type="presOf" srcId="{1ACB049E-745D-4FFD-A7EA-CA48D06AE8A2}" destId="{7904A46D-4FD3-4CC1-B391-D335E041C205}" srcOrd="0" destOrd="0" presId="urn:microsoft.com/office/officeart/2005/8/layout/lProcess2"/>
    <dgm:cxn modelId="{5DBD6723-9385-4063-B82A-E534C1064780}" type="presOf" srcId="{A62750D8-8815-431F-849C-F34552E3C1E0}" destId="{A6368D92-88EF-4EA0-9154-20FE7D0D62FB}" srcOrd="0" destOrd="0" presId="urn:microsoft.com/office/officeart/2005/8/layout/lProcess2"/>
    <dgm:cxn modelId="{2EFE7B24-CA43-42EE-9C7B-7DA0849B5FA7}" srcId="{C3F2CD7C-C7F5-4FFE-88C1-89C6CD2D59EA}" destId="{C7EEFE8D-7E61-4EBE-83F6-5DF4B190FDAD}" srcOrd="5" destOrd="0" parTransId="{5194AD79-2077-415A-8DA1-04E98DC52563}" sibTransId="{B7572E37-3B9A-46CD-8B50-AF6E3FF109DE}"/>
    <dgm:cxn modelId="{EA21982B-D742-4BDD-9EC1-B15324746916}" type="presOf" srcId="{8F1559BD-A7EE-4AF0-90C2-DECA36D98475}" destId="{A668CF7F-7DA8-4440-BE8E-45D069506537}" srcOrd="0" destOrd="0" presId="urn:microsoft.com/office/officeart/2005/8/layout/lProcess2"/>
    <dgm:cxn modelId="{31D49D38-8D53-4E55-941D-EA3045A74A36}" srcId="{BAF9BEAD-2CA3-4B78-B04D-38FBAA807A01}" destId="{1ACB049E-745D-4FFD-A7EA-CA48D06AE8A2}" srcOrd="3" destOrd="0" parTransId="{E7578DE8-CA14-4721-AB27-5F0BB6838336}" sibTransId="{CDFB0C36-AEC5-4959-8228-34854E6B0362}"/>
    <dgm:cxn modelId="{8AFB194D-74F9-4B96-ABC3-829B2BADE0CB}" srcId="{BAF9BEAD-2CA3-4B78-B04D-38FBAA807A01}" destId="{E08659D7-C450-4AC5-BFD6-9A567AABFD3C}" srcOrd="0" destOrd="0" parTransId="{6A285B86-C8C8-4FEF-8FE6-43F1D43FB0DC}" sibTransId="{A96C97BB-2972-43D3-904E-2839210A20EB}"/>
    <dgm:cxn modelId="{73657B4F-FDB2-4BF7-9F6D-C4D5828CAF5B}" type="presOf" srcId="{BAF9BEAD-2CA3-4B78-B04D-38FBAA807A01}" destId="{6D9FB449-C503-425A-97BE-52C20F17C067}" srcOrd="0" destOrd="0" presId="urn:microsoft.com/office/officeart/2005/8/layout/lProcess2"/>
    <dgm:cxn modelId="{9CB41672-5F8D-4B4B-8697-A24BE92FDD7B}" type="presOf" srcId="{E08659D7-C450-4AC5-BFD6-9A567AABFD3C}" destId="{CEDD9F23-A6BE-49E9-B2EE-F6BFCE157553}" srcOrd="0" destOrd="0" presId="urn:microsoft.com/office/officeart/2005/8/layout/lProcess2"/>
    <dgm:cxn modelId="{9234A876-4A08-4C93-86AD-373AFA5F3468}" srcId="{A62750D8-8815-431F-849C-F34552E3C1E0}" destId="{C3F2CD7C-C7F5-4FFE-88C1-89C6CD2D59EA}" srcOrd="0" destOrd="0" parTransId="{CFE7243C-5DAB-446F-9417-E380206D9329}" sibTransId="{28DF5E77-B334-4DCD-A198-1B1851A52FC8}"/>
    <dgm:cxn modelId="{8E83B17C-EDD4-477A-9869-B777EE18B3B6}" srcId="{BAF9BEAD-2CA3-4B78-B04D-38FBAA807A01}" destId="{776FA73D-71B7-48E0-9C4E-0D8C350AE862}" srcOrd="1" destOrd="0" parTransId="{D9334CF4-A8C0-4C1B-B553-6946FDEBA342}" sibTransId="{974C88E8-38A9-42D7-81D9-595718CA0113}"/>
    <dgm:cxn modelId="{04CFF182-ACAC-47DD-B8D5-872B1029BA4D}" type="presOf" srcId="{776FA73D-71B7-48E0-9C4E-0D8C350AE862}" destId="{E54940F1-37A2-4F48-9BCE-25780AAE27D6}" srcOrd="0" destOrd="0" presId="urn:microsoft.com/office/officeart/2005/8/layout/lProcess2"/>
    <dgm:cxn modelId="{6CD88091-32E6-4CF7-98CB-BA22011B4C0D}" type="presOf" srcId="{C7EEFE8D-7E61-4EBE-83F6-5DF4B190FDAD}" destId="{69C9DD1F-3ED4-47AF-874C-3F2CEC2CC8D7}" srcOrd="0" destOrd="0" presId="urn:microsoft.com/office/officeart/2005/8/layout/lProcess2"/>
    <dgm:cxn modelId="{B029D6AB-718F-4697-A04A-1F4B2D415990}" type="presOf" srcId="{FF924309-D9D4-4D8C-B9EA-A4EDBDE9447D}" destId="{702930E2-67E1-4569-AFD8-0AAF05CA3059}" srcOrd="0" destOrd="0" presId="urn:microsoft.com/office/officeart/2005/8/layout/lProcess2"/>
    <dgm:cxn modelId="{3B15ADB5-9330-4049-9109-13CF8A2A8001}" srcId="{C3F2CD7C-C7F5-4FFE-88C1-89C6CD2D59EA}" destId="{8F1559BD-A7EE-4AF0-90C2-DECA36D98475}" srcOrd="3" destOrd="0" parTransId="{78B84B8F-2513-4385-977C-2EC024084DFE}" sibTransId="{7CED5949-AA00-4EB1-B9C5-13D5D09CCCC6}"/>
    <dgm:cxn modelId="{A524BCB9-4CAA-4389-80D6-997BEE522C86}" srcId="{C3F2CD7C-C7F5-4FFE-88C1-89C6CD2D59EA}" destId="{A28450D4-9631-40E0-A1DE-BB8310F76751}" srcOrd="2" destOrd="0" parTransId="{B9A85994-8ADC-45D5-B738-1FB5BC8D40B0}" sibTransId="{3AFD33CC-5B4C-4058-817A-D66861793F2D}"/>
    <dgm:cxn modelId="{3ED3D1BB-8499-49F7-9E02-20F8163C687C}" srcId="{C3F2CD7C-C7F5-4FFE-88C1-89C6CD2D59EA}" destId="{4C00B82B-D06D-4FBA-B397-4658A1899A55}" srcOrd="1" destOrd="0" parTransId="{0276A5CD-85AF-4F89-8E86-FF44C3234D4F}" sibTransId="{8FB5B0A0-B030-463D-854A-9FD65896BB3E}"/>
    <dgm:cxn modelId="{F97A44C0-C152-4B1A-B18B-AFBA741E388E}" srcId="{A62750D8-8815-431F-849C-F34552E3C1E0}" destId="{BAF9BEAD-2CA3-4B78-B04D-38FBAA807A01}" srcOrd="1" destOrd="0" parTransId="{C3F7E1FC-A586-4D01-ABEE-FDAAAACC146D}" sibTransId="{FD6ED834-1F03-4F35-8F20-68057D7C0F98}"/>
    <dgm:cxn modelId="{FFE6ADC1-7F66-474B-9D58-AF18B7F2BE57}" type="presOf" srcId="{A57CB5E8-AB07-47AF-942E-63883D8C8378}" destId="{D3955B5A-9B81-4283-9966-D6F456E9054A}" srcOrd="0" destOrd="0" presId="urn:microsoft.com/office/officeart/2005/8/layout/lProcess2"/>
    <dgm:cxn modelId="{4D7B95C3-697E-480A-894B-EBF2A5C6A3B8}" srcId="{BAF9BEAD-2CA3-4B78-B04D-38FBAA807A01}" destId="{3017BA18-9071-4125-8786-D0710A69750B}" srcOrd="4" destOrd="0" parTransId="{E8DB05D3-3D37-45B5-AA95-0C54A4E73003}" sibTransId="{A8B0C476-F27E-446E-8EA6-130F101D12ED}"/>
    <dgm:cxn modelId="{6EB520C5-92EE-4F9A-95F4-D35340BACD1D}" type="presOf" srcId="{4C00B82B-D06D-4FBA-B397-4658A1899A55}" destId="{2B58C8FE-2A6E-48AE-BB16-C411C2886734}" srcOrd="0" destOrd="0" presId="urn:microsoft.com/office/officeart/2005/8/layout/lProcess2"/>
    <dgm:cxn modelId="{0ACC13C8-F8C3-4E00-BB48-FEC4ADBFC2AD}" type="presOf" srcId="{BAF9BEAD-2CA3-4B78-B04D-38FBAA807A01}" destId="{BDE96019-3DD3-4F5C-A856-B98DB4B55E52}" srcOrd="1" destOrd="0" presId="urn:microsoft.com/office/officeart/2005/8/layout/lProcess2"/>
    <dgm:cxn modelId="{21F63ECC-B1A0-4FFF-B059-AB8E12C46C74}" type="presOf" srcId="{C3F2CD7C-C7F5-4FFE-88C1-89C6CD2D59EA}" destId="{8B165886-5C39-4AAF-8D37-A51371094435}" srcOrd="1" destOrd="0" presId="urn:microsoft.com/office/officeart/2005/8/layout/lProcess2"/>
    <dgm:cxn modelId="{C22B4FD2-E524-4B2C-B256-E3E0335C78DC}" type="presOf" srcId="{3017BA18-9071-4125-8786-D0710A69750B}" destId="{F5B6AA11-05E4-435B-8374-7157DBFEA322}" srcOrd="0" destOrd="0" presId="urn:microsoft.com/office/officeart/2005/8/layout/lProcess2"/>
    <dgm:cxn modelId="{84368CE2-0E10-4EFB-ACE4-D10C1F3DE3A1}" type="presOf" srcId="{C3F2CD7C-C7F5-4FFE-88C1-89C6CD2D59EA}" destId="{C281A750-6FBD-4FBA-ABC5-7F539A5421C9}" srcOrd="0" destOrd="0" presId="urn:microsoft.com/office/officeart/2005/8/layout/lProcess2"/>
    <dgm:cxn modelId="{7C0057E6-51BB-4587-B9C9-2EA86A04A326}" srcId="{C3F2CD7C-C7F5-4FFE-88C1-89C6CD2D59EA}" destId="{6D495BC2-360E-4473-962F-B3E250B2CB73}" srcOrd="4" destOrd="0" parTransId="{2C98ED38-6A77-4A76-B9F8-83A04DDD62A7}" sibTransId="{62819550-0A5F-4EE5-B5BD-AB0723C2FF96}"/>
    <dgm:cxn modelId="{5C2785E7-8922-40CC-9FDB-891696A0D963}" type="presOf" srcId="{6D495BC2-360E-4473-962F-B3E250B2CB73}" destId="{09EAE70D-0C2F-4277-B586-E442FB3C909F}" srcOrd="0" destOrd="0" presId="urn:microsoft.com/office/officeart/2005/8/layout/lProcess2"/>
    <dgm:cxn modelId="{241A32EB-8473-40DE-891B-8179910BC03E}" type="presOf" srcId="{A28450D4-9631-40E0-A1DE-BB8310F76751}" destId="{676CC1BE-5B9B-4BBC-B808-599CCE3A1478}" srcOrd="0" destOrd="0" presId="urn:microsoft.com/office/officeart/2005/8/layout/lProcess2"/>
    <dgm:cxn modelId="{331AE5EC-477F-48BE-8031-97EC952F38CB}" srcId="{C3F2CD7C-C7F5-4FFE-88C1-89C6CD2D59EA}" destId="{FF924309-D9D4-4D8C-B9EA-A4EDBDE9447D}" srcOrd="0" destOrd="0" parTransId="{0A91FD40-F066-49E1-B694-D24186418962}" sibTransId="{E7347967-5D4C-4200-846B-79BC5D3D4B31}"/>
    <dgm:cxn modelId="{7B98E6CF-ED80-4B18-80B9-3B2CF363B581}" type="presParOf" srcId="{A6368D92-88EF-4EA0-9154-20FE7D0D62FB}" destId="{CE8E47FA-A8CC-478D-B61F-A9D7D4CB58ED}" srcOrd="0" destOrd="0" presId="urn:microsoft.com/office/officeart/2005/8/layout/lProcess2"/>
    <dgm:cxn modelId="{153ADD7E-2B84-4325-91A2-D4E505F5A7AD}" type="presParOf" srcId="{CE8E47FA-A8CC-478D-B61F-A9D7D4CB58ED}" destId="{C281A750-6FBD-4FBA-ABC5-7F539A5421C9}" srcOrd="0" destOrd="0" presId="urn:microsoft.com/office/officeart/2005/8/layout/lProcess2"/>
    <dgm:cxn modelId="{837840B1-8B8D-4E5A-909B-77CBE6467A76}" type="presParOf" srcId="{CE8E47FA-A8CC-478D-B61F-A9D7D4CB58ED}" destId="{8B165886-5C39-4AAF-8D37-A51371094435}" srcOrd="1" destOrd="0" presId="urn:microsoft.com/office/officeart/2005/8/layout/lProcess2"/>
    <dgm:cxn modelId="{1C2B055D-FE28-4E5F-BB57-31C6D21B58CA}" type="presParOf" srcId="{CE8E47FA-A8CC-478D-B61F-A9D7D4CB58ED}" destId="{A4A6D4C5-909C-4FAF-A2C5-294B766A4747}" srcOrd="2" destOrd="0" presId="urn:microsoft.com/office/officeart/2005/8/layout/lProcess2"/>
    <dgm:cxn modelId="{0B9F001D-FE6B-4623-8FFB-C5D3D70D2C95}" type="presParOf" srcId="{A4A6D4C5-909C-4FAF-A2C5-294B766A4747}" destId="{6E73D140-ADFA-4289-B636-C2DAD1D1B23F}" srcOrd="0" destOrd="0" presId="urn:microsoft.com/office/officeart/2005/8/layout/lProcess2"/>
    <dgm:cxn modelId="{238218E0-1977-4287-BDF7-28801A6E18BD}" type="presParOf" srcId="{6E73D140-ADFA-4289-B636-C2DAD1D1B23F}" destId="{702930E2-67E1-4569-AFD8-0AAF05CA3059}" srcOrd="0" destOrd="0" presId="urn:microsoft.com/office/officeart/2005/8/layout/lProcess2"/>
    <dgm:cxn modelId="{D87EB588-F3C5-4A84-A8A6-FE989FA6A300}" type="presParOf" srcId="{6E73D140-ADFA-4289-B636-C2DAD1D1B23F}" destId="{C62B0163-E601-46BF-8575-EA253C27F3E5}" srcOrd="1" destOrd="0" presId="urn:microsoft.com/office/officeart/2005/8/layout/lProcess2"/>
    <dgm:cxn modelId="{F4D91A0D-14F8-4AB5-95E9-99C01916B391}" type="presParOf" srcId="{6E73D140-ADFA-4289-B636-C2DAD1D1B23F}" destId="{2B58C8FE-2A6E-48AE-BB16-C411C2886734}" srcOrd="2" destOrd="0" presId="urn:microsoft.com/office/officeart/2005/8/layout/lProcess2"/>
    <dgm:cxn modelId="{D0F54376-E716-4F9E-B9BC-EF317A7E1EA7}" type="presParOf" srcId="{6E73D140-ADFA-4289-B636-C2DAD1D1B23F}" destId="{377B141B-AEAE-4B46-82D8-7E3DD714ABC3}" srcOrd="3" destOrd="0" presId="urn:microsoft.com/office/officeart/2005/8/layout/lProcess2"/>
    <dgm:cxn modelId="{C0FFF0D4-E212-4F46-B057-3C3DFD9DE8E4}" type="presParOf" srcId="{6E73D140-ADFA-4289-B636-C2DAD1D1B23F}" destId="{676CC1BE-5B9B-4BBC-B808-599CCE3A1478}" srcOrd="4" destOrd="0" presId="urn:microsoft.com/office/officeart/2005/8/layout/lProcess2"/>
    <dgm:cxn modelId="{491C3E28-4558-4249-87D8-824B1BBEE982}" type="presParOf" srcId="{6E73D140-ADFA-4289-B636-C2DAD1D1B23F}" destId="{EC86B169-EB1E-4E47-AF53-EC699D9C6F1F}" srcOrd="5" destOrd="0" presId="urn:microsoft.com/office/officeart/2005/8/layout/lProcess2"/>
    <dgm:cxn modelId="{902E8ACE-4C3E-413C-8390-A6ED7F59AE24}" type="presParOf" srcId="{6E73D140-ADFA-4289-B636-C2DAD1D1B23F}" destId="{A668CF7F-7DA8-4440-BE8E-45D069506537}" srcOrd="6" destOrd="0" presId="urn:microsoft.com/office/officeart/2005/8/layout/lProcess2"/>
    <dgm:cxn modelId="{8FC1992C-AF22-48DE-93E2-58A860E404F4}" type="presParOf" srcId="{6E73D140-ADFA-4289-B636-C2DAD1D1B23F}" destId="{9B94D77B-0665-4D21-B86F-E5B212290ED8}" srcOrd="7" destOrd="0" presId="urn:microsoft.com/office/officeart/2005/8/layout/lProcess2"/>
    <dgm:cxn modelId="{1B334E0B-F1CF-45DD-A150-A621C808449F}" type="presParOf" srcId="{6E73D140-ADFA-4289-B636-C2DAD1D1B23F}" destId="{09EAE70D-0C2F-4277-B586-E442FB3C909F}" srcOrd="8" destOrd="0" presId="urn:microsoft.com/office/officeart/2005/8/layout/lProcess2"/>
    <dgm:cxn modelId="{C936FA5B-8EA1-4266-A14F-DF67A6021852}" type="presParOf" srcId="{6E73D140-ADFA-4289-B636-C2DAD1D1B23F}" destId="{32892E65-D321-40DE-89A8-808A9582F19B}" srcOrd="9" destOrd="0" presId="urn:microsoft.com/office/officeart/2005/8/layout/lProcess2"/>
    <dgm:cxn modelId="{DDDCFA2D-AF28-4CF4-8CFE-44506CACEB31}" type="presParOf" srcId="{6E73D140-ADFA-4289-B636-C2DAD1D1B23F}" destId="{69C9DD1F-3ED4-47AF-874C-3F2CEC2CC8D7}" srcOrd="10" destOrd="0" presId="urn:microsoft.com/office/officeart/2005/8/layout/lProcess2"/>
    <dgm:cxn modelId="{B0923026-4153-4DC8-A706-FD06D4094892}" type="presParOf" srcId="{A6368D92-88EF-4EA0-9154-20FE7D0D62FB}" destId="{A5C02A9C-CAD1-4B1B-A700-7728017CBCC1}" srcOrd="1" destOrd="0" presId="urn:microsoft.com/office/officeart/2005/8/layout/lProcess2"/>
    <dgm:cxn modelId="{98D52FAF-E939-4B56-99DA-B6B9CB3F4393}" type="presParOf" srcId="{A6368D92-88EF-4EA0-9154-20FE7D0D62FB}" destId="{38A93B38-A74F-453A-95F1-F25C568475D6}" srcOrd="2" destOrd="0" presId="urn:microsoft.com/office/officeart/2005/8/layout/lProcess2"/>
    <dgm:cxn modelId="{F32D163C-0864-4E7E-8708-1F4189158F66}" type="presParOf" srcId="{38A93B38-A74F-453A-95F1-F25C568475D6}" destId="{6D9FB449-C503-425A-97BE-52C20F17C067}" srcOrd="0" destOrd="0" presId="urn:microsoft.com/office/officeart/2005/8/layout/lProcess2"/>
    <dgm:cxn modelId="{F8E4822F-3897-457F-AD10-5E234BF21999}" type="presParOf" srcId="{38A93B38-A74F-453A-95F1-F25C568475D6}" destId="{BDE96019-3DD3-4F5C-A856-B98DB4B55E52}" srcOrd="1" destOrd="0" presId="urn:microsoft.com/office/officeart/2005/8/layout/lProcess2"/>
    <dgm:cxn modelId="{457C4A38-1695-4F8C-8D63-75F7F49D43A5}" type="presParOf" srcId="{38A93B38-A74F-453A-95F1-F25C568475D6}" destId="{21263832-BB3F-4E63-BB7D-C989E5FA96BC}" srcOrd="2" destOrd="0" presId="urn:microsoft.com/office/officeart/2005/8/layout/lProcess2"/>
    <dgm:cxn modelId="{5E4F9246-0B2D-4BBD-A0C4-A72052B8A45B}" type="presParOf" srcId="{21263832-BB3F-4E63-BB7D-C989E5FA96BC}" destId="{BE0E5B26-AEC0-48CE-8586-F18374594EBF}" srcOrd="0" destOrd="0" presId="urn:microsoft.com/office/officeart/2005/8/layout/lProcess2"/>
    <dgm:cxn modelId="{6635271A-6666-4910-8F68-8483B4D0C780}" type="presParOf" srcId="{BE0E5B26-AEC0-48CE-8586-F18374594EBF}" destId="{CEDD9F23-A6BE-49E9-B2EE-F6BFCE157553}" srcOrd="0" destOrd="0" presId="urn:microsoft.com/office/officeart/2005/8/layout/lProcess2"/>
    <dgm:cxn modelId="{2A4DDED7-E26A-4531-99CB-96D748A4E4C4}" type="presParOf" srcId="{BE0E5B26-AEC0-48CE-8586-F18374594EBF}" destId="{B4E53347-0FC7-4F10-91D7-C0FA1EAC7233}" srcOrd="1" destOrd="0" presId="urn:microsoft.com/office/officeart/2005/8/layout/lProcess2"/>
    <dgm:cxn modelId="{E71B1681-D3AF-488B-9B97-D60AF1784069}" type="presParOf" srcId="{BE0E5B26-AEC0-48CE-8586-F18374594EBF}" destId="{E54940F1-37A2-4F48-9BCE-25780AAE27D6}" srcOrd="2" destOrd="0" presId="urn:microsoft.com/office/officeart/2005/8/layout/lProcess2"/>
    <dgm:cxn modelId="{0628C2C7-167F-4045-BE6A-B2A9FEDFF036}" type="presParOf" srcId="{BE0E5B26-AEC0-48CE-8586-F18374594EBF}" destId="{D5912856-696E-4F7B-99D2-5C22F9C4CD18}" srcOrd="3" destOrd="0" presId="urn:microsoft.com/office/officeart/2005/8/layout/lProcess2"/>
    <dgm:cxn modelId="{E72170CF-EDE9-41A5-8D8B-85C203657394}" type="presParOf" srcId="{BE0E5B26-AEC0-48CE-8586-F18374594EBF}" destId="{D3955B5A-9B81-4283-9966-D6F456E9054A}" srcOrd="4" destOrd="0" presId="urn:microsoft.com/office/officeart/2005/8/layout/lProcess2"/>
    <dgm:cxn modelId="{6AB25BB7-AD24-48F6-A377-0533E144BFF8}" type="presParOf" srcId="{BE0E5B26-AEC0-48CE-8586-F18374594EBF}" destId="{876D2659-893E-4462-8D8A-F10243095356}" srcOrd="5" destOrd="0" presId="urn:microsoft.com/office/officeart/2005/8/layout/lProcess2"/>
    <dgm:cxn modelId="{1F1BCD0F-ED86-4167-B992-5B98C2565BDF}" type="presParOf" srcId="{BE0E5B26-AEC0-48CE-8586-F18374594EBF}" destId="{7904A46D-4FD3-4CC1-B391-D335E041C205}" srcOrd="6" destOrd="0" presId="urn:microsoft.com/office/officeart/2005/8/layout/lProcess2"/>
    <dgm:cxn modelId="{55C9FD0C-5DE5-4C57-8D55-5B84439AE7CA}" type="presParOf" srcId="{BE0E5B26-AEC0-48CE-8586-F18374594EBF}" destId="{133CC16E-4B53-4373-9097-A295D42695E8}" srcOrd="7" destOrd="0" presId="urn:microsoft.com/office/officeart/2005/8/layout/lProcess2"/>
    <dgm:cxn modelId="{A616065B-2569-4BCA-935D-E2CFABD40942}" type="presParOf" srcId="{BE0E5B26-AEC0-48CE-8586-F18374594EBF}" destId="{F5B6AA11-05E4-435B-8374-7157DBFEA322}" srcOrd="8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A7A23-B505-4753-B306-4323407FF64D}">
      <dsp:nvSpPr>
        <dsp:cNvPr id="0" name=""/>
        <dsp:cNvSpPr/>
      </dsp:nvSpPr>
      <dsp:spPr>
        <a:xfrm>
          <a:off x="1902423" y="1203149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Time 6 months</a:t>
          </a:r>
        </a:p>
      </dsp:txBody>
      <dsp:txXfrm>
        <a:off x="1936135" y="1236861"/>
        <a:ext cx="2234568" cy="1083572"/>
      </dsp:txXfrm>
    </dsp:sp>
    <dsp:sp modelId="{A24FD85A-123B-4853-AE62-2B7D23868C1A}">
      <dsp:nvSpPr>
        <dsp:cNvPr id="0" name=""/>
        <dsp:cNvSpPr/>
      </dsp:nvSpPr>
      <dsp:spPr>
        <a:xfrm rot="3600000">
          <a:off x="3404012" y="3223260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524866" y="3303830"/>
        <a:ext cx="957786" cy="241708"/>
      </dsp:txXfrm>
    </dsp:sp>
    <dsp:sp modelId="{B635D302-38BE-407C-9D6F-0A596EA01AB2}">
      <dsp:nvSpPr>
        <dsp:cNvPr id="0" name=""/>
        <dsp:cNvSpPr/>
      </dsp:nvSpPr>
      <dsp:spPr>
        <a:xfrm>
          <a:off x="3803104" y="4495224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Costs £450,000.00</a:t>
          </a:r>
        </a:p>
      </dsp:txBody>
      <dsp:txXfrm>
        <a:off x="3836816" y="4528936"/>
        <a:ext cx="2234568" cy="1083572"/>
      </dsp:txXfrm>
    </dsp:sp>
    <dsp:sp modelId="{915B03BF-ED66-46C9-B6EF-A878F03E7478}">
      <dsp:nvSpPr>
        <dsp:cNvPr id="0" name=""/>
        <dsp:cNvSpPr/>
      </dsp:nvSpPr>
      <dsp:spPr>
        <a:xfrm rot="10800000">
          <a:off x="2453672" y="4869298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574526" y="4949868"/>
        <a:ext cx="957786" cy="241708"/>
      </dsp:txXfrm>
    </dsp:sp>
    <dsp:sp modelId="{D3186438-E4D5-4781-868D-244E8D3C4F10}">
      <dsp:nvSpPr>
        <dsp:cNvPr id="0" name=""/>
        <dsp:cNvSpPr/>
      </dsp:nvSpPr>
      <dsp:spPr>
        <a:xfrm>
          <a:off x="1743" y="4495224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Quality (Masure by target sale in a first 6 months of £10 millions revenue with net profit of £ 4.5 mln)</a:t>
          </a:r>
        </a:p>
      </dsp:txBody>
      <dsp:txXfrm>
        <a:off x="35455" y="4528936"/>
        <a:ext cx="2234568" cy="1083572"/>
      </dsp:txXfrm>
    </dsp:sp>
    <dsp:sp modelId="{018B501F-CACA-4407-B2BA-400F954F5C9A}">
      <dsp:nvSpPr>
        <dsp:cNvPr id="0" name=""/>
        <dsp:cNvSpPr/>
      </dsp:nvSpPr>
      <dsp:spPr>
        <a:xfrm rot="18000000">
          <a:off x="1503332" y="3223260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624186" y="3303830"/>
        <a:ext cx="957786" cy="2417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5867C-D052-40F1-9250-1E9F330FF0D0}">
      <dsp:nvSpPr>
        <dsp:cNvPr id="0" name=""/>
        <dsp:cNvSpPr/>
      </dsp:nvSpPr>
      <dsp:spPr>
        <a:xfrm>
          <a:off x="1012058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6E2F96-A271-477B-A402-3DADA719122B}">
      <dsp:nvSpPr>
        <dsp:cNvPr id="0" name=""/>
        <dsp:cNvSpPr/>
      </dsp:nvSpPr>
      <dsp:spPr>
        <a:xfrm>
          <a:off x="9089936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BA8238-BD22-487B-8B76-50D7C2EE07C1}">
      <dsp:nvSpPr>
        <dsp:cNvPr id="0" name=""/>
        <dsp:cNvSpPr/>
      </dsp:nvSpPr>
      <dsp:spPr>
        <a:xfrm>
          <a:off x="5997989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4122595" y="334258"/>
              </a:lnTo>
              <a:lnTo>
                <a:pt x="4122595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C3B4D3-92EA-4A91-A2DF-3C30D026C34F}">
      <dsp:nvSpPr>
        <dsp:cNvPr id="0" name=""/>
        <dsp:cNvSpPr/>
      </dsp:nvSpPr>
      <dsp:spPr>
        <a:xfrm>
          <a:off x="5997989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2061297" y="334258"/>
              </a:lnTo>
              <a:lnTo>
                <a:pt x="2061297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6CFF35-BB1E-4242-8C3B-99F44C24B3E9}">
      <dsp:nvSpPr>
        <dsp:cNvPr id="0" name=""/>
        <dsp:cNvSpPr/>
      </dsp:nvSpPr>
      <dsp:spPr>
        <a:xfrm>
          <a:off x="5952269" y="1578881"/>
          <a:ext cx="91440" cy="49049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EAC4B6-23C8-47A8-B89F-A26560338000}">
      <dsp:nvSpPr>
        <dsp:cNvPr id="0" name=""/>
        <dsp:cNvSpPr/>
      </dsp:nvSpPr>
      <dsp:spPr>
        <a:xfrm>
          <a:off x="3936691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2061297" y="0"/>
              </a:moveTo>
              <a:lnTo>
                <a:pt x="2061297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6C2226-B1C2-4F7B-958F-A3CA55036653}">
      <dsp:nvSpPr>
        <dsp:cNvPr id="0" name=""/>
        <dsp:cNvSpPr/>
      </dsp:nvSpPr>
      <dsp:spPr>
        <a:xfrm>
          <a:off x="1875394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CFAADB-6B2F-4F9F-BBBA-B56796902CC2}">
      <dsp:nvSpPr>
        <dsp:cNvPr id="0" name=""/>
        <dsp:cNvSpPr/>
      </dsp:nvSpPr>
      <dsp:spPr>
        <a:xfrm>
          <a:off x="84474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EB4C6-49F1-481F-A516-462C12B53428}">
      <dsp:nvSpPr>
        <dsp:cNvPr id="0" name=""/>
        <dsp:cNvSpPr/>
      </dsp:nvSpPr>
      <dsp:spPr>
        <a:xfrm>
          <a:off x="1875394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4122595" y="0"/>
              </a:moveTo>
              <a:lnTo>
                <a:pt x="4122595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5AC25C-5539-4000-B12C-BE2353F33C34}">
      <dsp:nvSpPr>
        <dsp:cNvPr id="0" name=""/>
        <dsp:cNvSpPr/>
      </dsp:nvSpPr>
      <dsp:spPr>
        <a:xfrm>
          <a:off x="3093433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241F0-540C-48B9-94B9-BEC3F652D812}">
      <dsp:nvSpPr>
        <dsp:cNvPr id="0" name=""/>
        <dsp:cNvSpPr/>
      </dsp:nvSpPr>
      <dsp:spPr>
        <a:xfrm>
          <a:off x="3280824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Multivitamins "4ME" </a:t>
          </a:r>
        </a:p>
      </dsp:txBody>
      <dsp:txXfrm>
        <a:off x="3312191" y="717331"/>
        <a:ext cx="1623782" cy="1008203"/>
      </dsp:txXfrm>
    </dsp:sp>
    <dsp:sp modelId="{3E7D8A33-DC11-4B2D-B443-4926A2D29CF5}">
      <dsp:nvSpPr>
        <dsp:cNvPr id="0" name=""/>
        <dsp:cNvSpPr/>
      </dsp:nvSpPr>
      <dsp:spPr>
        <a:xfrm>
          <a:off x="5154731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09F6A-1169-448A-9767-65D3A99BE874}">
      <dsp:nvSpPr>
        <dsp:cNvPr id="0" name=""/>
        <dsp:cNvSpPr/>
      </dsp:nvSpPr>
      <dsp:spPr>
        <a:xfrm>
          <a:off x="5342122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Project Management (monitoring &amp; controlling time, costs, quality, and risk management)</a:t>
          </a:r>
        </a:p>
      </dsp:txBody>
      <dsp:txXfrm>
        <a:off x="5373489" y="717331"/>
        <a:ext cx="1623782" cy="1008203"/>
      </dsp:txXfrm>
    </dsp:sp>
    <dsp:sp modelId="{BBA25D86-9608-4E91-A61C-032402C3DA97}">
      <dsp:nvSpPr>
        <dsp:cNvPr id="0" name=""/>
        <dsp:cNvSpPr/>
      </dsp:nvSpPr>
      <dsp:spPr>
        <a:xfrm>
          <a:off x="103213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26C17-38B6-45B6-928D-7D60CF8A63DB}">
      <dsp:nvSpPr>
        <dsp:cNvPr id="0" name=""/>
        <dsp:cNvSpPr/>
      </dsp:nvSpPr>
      <dsp:spPr>
        <a:xfrm>
          <a:off x="1219526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 Research </a:t>
          </a:r>
        </a:p>
      </dsp:txBody>
      <dsp:txXfrm>
        <a:off x="1250893" y="2278764"/>
        <a:ext cx="1623782" cy="1008203"/>
      </dsp:txXfrm>
    </dsp:sp>
    <dsp:sp modelId="{F2B2AD73-3FD0-4E18-928F-C11A01224902}">
      <dsp:nvSpPr>
        <dsp:cNvPr id="0" name=""/>
        <dsp:cNvSpPr/>
      </dsp:nvSpPr>
      <dsp:spPr>
        <a:xfrm>
          <a:off x="1487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93AD9-9EA7-4335-966F-40DDF2A45DF7}">
      <dsp:nvSpPr>
        <dsp:cNvPr id="0" name=""/>
        <dsp:cNvSpPr/>
      </dsp:nvSpPr>
      <dsp:spPr>
        <a:xfrm>
          <a:off x="188877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Focus Groups/Surveys creation and collecting data</a:t>
          </a:r>
        </a:p>
      </dsp:txBody>
      <dsp:txXfrm>
        <a:off x="220244" y="3840197"/>
        <a:ext cx="1623782" cy="1008203"/>
      </dsp:txXfrm>
    </dsp:sp>
    <dsp:sp modelId="{490EF0FF-540A-40A3-8D7B-10B20C34FBA7}">
      <dsp:nvSpPr>
        <dsp:cNvPr id="0" name=""/>
        <dsp:cNvSpPr/>
      </dsp:nvSpPr>
      <dsp:spPr>
        <a:xfrm>
          <a:off x="2062784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8E6A2-FE51-4092-8161-5B7B9CB1AEEB}">
      <dsp:nvSpPr>
        <dsp:cNvPr id="0" name=""/>
        <dsp:cNvSpPr/>
      </dsp:nvSpPr>
      <dsp:spPr>
        <a:xfrm>
          <a:off x="2250175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Research Analysis/Findings </a:t>
          </a:r>
        </a:p>
      </dsp:txBody>
      <dsp:txXfrm>
        <a:off x="2281542" y="3840197"/>
        <a:ext cx="1623782" cy="1008203"/>
      </dsp:txXfrm>
    </dsp:sp>
    <dsp:sp modelId="{98BF2B97-3FAA-4B1B-B181-569FB76656EB}">
      <dsp:nvSpPr>
        <dsp:cNvPr id="0" name=""/>
        <dsp:cNvSpPr/>
      </dsp:nvSpPr>
      <dsp:spPr>
        <a:xfrm>
          <a:off x="3093433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5177D-41C3-4645-B885-7E07BA5341FC}">
      <dsp:nvSpPr>
        <dsp:cNvPr id="0" name=""/>
        <dsp:cNvSpPr/>
      </dsp:nvSpPr>
      <dsp:spPr>
        <a:xfrm>
          <a:off x="3280824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re-design (new strategy)</a:t>
          </a:r>
        </a:p>
      </dsp:txBody>
      <dsp:txXfrm>
        <a:off x="3312191" y="2278764"/>
        <a:ext cx="1623782" cy="1008203"/>
      </dsp:txXfrm>
    </dsp:sp>
    <dsp:sp modelId="{A21E500E-2B95-423C-A46E-B79C51959396}">
      <dsp:nvSpPr>
        <dsp:cNvPr id="0" name=""/>
        <dsp:cNvSpPr/>
      </dsp:nvSpPr>
      <dsp:spPr>
        <a:xfrm>
          <a:off x="5154731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A8257-FA65-4B9B-A639-481CA26C1C1F}">
      <dsp:nvSpPr>
        <dsp:cNvPr id="0" name=""/>
        <dsp:cNvSpPr/>
      </dsp:nvSpPr>
      <dsp:spPr>
        <a:xfrm>
          <a:off x="5342122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Development</a:t>
          </a:r>
        </a:p>
      </dsp:txBody>
      <dsp:txXfrm>
        <a:off x="5373489" y="2278764"/>
        <a:ext cx="1623782" cy="1008203"/>
      </dsp:txXfrm>
    </dsp:sp>
    <dsp:sp modelId="{4EDC5F00-58B9-43A5-8ED0-BA26B9B38DA9}">
      <dsp:nvSpPr>
        <dsp:cNvPr id="0" name=""/>
        <dsp:cNvSpPr/>
      </dsp:nvSpPr>
      <dsp:spPr>
        <a:xfrm>
          <a:off x="7216029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C6443-C23F-4CBE-9AA9-C78D2C7019BE}">
      <dsp:nvSpPr>
        <dsp:cNvPr id="0" name=""/>
        <dsp:cNvSpPr/>
      </dsp:nvSpPr>
      <dsp:spPr>
        <a:xfrm>
          <a:off x="7403419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Marketing (strategy &amp; plan)</a:t>
          </a:r>
        </a:p>
      </dsp:txBody>
      <dsp:txXfrm>
        <a:off x="7434786" y="2278764"/>
        <a:ext cx="1623782" cy="1008203"/>
      </dsp:txXfrm>
    </dsp:sp>
    <dsp:sp modelId="{EA4DE64A-6A02-455C-BD43-49971C3B9636}">
      <dsp:nvSpPr>
        <dsp:cNvPr id="0" name=""/>
        <dsp:cNvSpPr/>
      </dsp:nvSpPr>
      <dsp:spPr>
        <a:xfrm>
          <a:off x="927732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42D8E-E8E1-4F62-98E3-D16CE7128F06}">
      <dsp:nvSpPr>
        <dsp:cNvPr id="0" name=""/>
        <dsp:cNvSpPr/>
      </dsp:nvSpPr>
      <dsp:spPr>
        <a:xfrm>
          <a:off x="9464717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Production (Planning &amp; start)</a:t>
          </a:r>
        </a:p>
      </dsp:txBody>
      <dsp:txXfrm>
        <a:off x="9496084" y="2278764"/>
        <a:ext cx="1623782" cy="1008203"/>
      </dsp:txXfrm>
    </dsp:sp>
    <dsp:sp modelId="{D326BA0A-D3E8-4B51-94C9-B138BBC370D5}">
      <dsp:nvSpPr>
        <dsp:cNvPr id="0" name=""/>
        <dsp:cNvSpPr/>
      </dsp:nvSpPr>
      <dsp:spPr>
        <a:xfrm>
          <a:off x="8246678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C0151-5FB1-455F-AC67-2D3290F3109A}">
      <dsp:nvSpPr>
        <dsp:cNvPr id="0" name=""/>
        <dsp:cNvSpPr/>
      </dsp:nvSpPr>
      <dsp:spPr>
        <a:xfrm>
          <a:off x="8434068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Costs </a:t>
          </a:r>
        </a:p>
      </dsp:txBody>
      <dsp:txXfrm>
        <a:off x="8465435" y="3840197"/>
        <a:ext cx="1623782" cy="1008203"/>
      </dsp:txXfrm>
    </dsp:sp>
    <dsp:sp modelId="{BA2C1D3D-2B7A-42D9-A844-F144454CE1F1}">
      <dsp:nvSpPr>
        <dsp:cNvPr id="0" name=""/>
        <dsp:cNvSpPr/>
      </dsp:nvSpPr>
      <dsp:spPr>
        <a:xfrm>
          <a:off x="10307975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7B996-DF0A-4838-A79B-3083E9536F8F}">
      <dsp:nvSpPr>
        <dsp:cNvPr id="0" name=""/>
        <dsp:cNvSpPr/>
      </dsp:nvSpPr>
      <dsp:spPr>
        <a:xfrm>
          <a:off x="10495366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Quality</a:t>
          </a:r>
        </a:p>
      </dsp:txBody>
      <dsp:txXfrm>
        <a:off x="10526733" y="3840197"/>
        <a:ext cx="1623782" cy="1008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5867C-D052-40F1-9250-1E9F330FF0D0}">
      <dsp:nvSpPr>
        <dsp:cNvPr id="0" name=""/>
        <dsp:cNvSpPr/>
      </dsp:nvSpPr>
      <dsp:spPr>
        <a:xfrm>
          <a:off x="1012058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6E2F96-A271-477B-A402-3DADA719122B}">
      <dsp:nvSpPr>
        <dsp:cNvPr id="0" name=""/>
        <dsp:cNvSpPr/>
      </dsp:nvSpPr>
      <dsp:spPr>
        <a:xfrm>
          <a:off x="9089936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BA8238-BD22-487B-8B76-50D7C2EE07C1}">
      <dsp:nvSpPr>
        <dsp:cNvPr id="0" name=""/>
        <dsp:cNvSpPr/>
      </dsp:nvSpPr>
      <dsp:spPr>
        <a:xfrm>
          <a:off x="5997989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4122595" y="334258"/>
              </a:lnTo>
              <a:lnTo>
                <a:pt x="4122595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C3B4D3-92EA-4A91-A2DF-3C30D026C34F}">
      <dsp:nvSpPr>
        <dsp:cNvPr id="0" name=""/>
        <dsp:cNvSpPr/>
      </dsp:nvSpPr>
      <dsp:spPr>
        <a:xfrm>
          <a:off x="5997989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2061297" y="334258"/>
              </a:lnTo>
              <a:lnTo>
                <a:pt x="2061297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6CFF35-BB1E-4242-8C3B-99F44C24B3E9}">
      <dsp:nvSpPr>
        <dsp:cNvPr id="0" name=""/>
        <dsp:cNvSpPr/>
      </dsp:nvSpPr>
      <dsp:spPr>
        <a:xfrm>
          <a:off x="5952269" y="1578881"/>
          <a:ext cx="91440" cy="49049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EAC4B6-23C8-47A8-B89F-A26560338000}">
      <dsp:nvSpPr>
        <dsp:cNvPr id="0" name=""/>
        <dsp:cNvSpPr/>
      </dsp:nvSpPr>
      <dsp:spPr>
        <a:xfrm>
          <a:off x="3936691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2061297" y="0"/>
              </a:moveTo>
              <a:lnTo>
                <a:pt x="2061297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6C2226-B1C2-4F7B-958F-A3CA55036653}">
      <dsp:nvSpPr>
        <dsp:cNvPr id="0" name=""/>
        <dsp:cNvSpPr/>
      </dsp:nvSpPr>
      <dsp:spPr>
        <a:xfrm>
          <a:off x="1875394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CFAADB-6B2F-4F9F-BBBA-B56796902CC2}">
      <dsp:nvSpPr>
        <dsp:cNvPr id="0" name=""/>
        <dsp:cNvSpPr/>
      </dsp:nvSpPr>
      <dsp:spPr>
        <a:xfrm>
          <a:off x="84474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EB4C6-49F1-481F-A516-462C12B53428}">
      <dsp:nvSpPr>
        <dsp:cNvPr id="0" name=""/>
        <dsp:cNvSpPr/>
      </dsp:nvSpPr>
      <dsp:spPr>
        <a:xfrm>
          <a:off x="1875394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4122595" y="0"/>
              </a:moveTo>
              <a:lnTo>
                <a:pt x="4122595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5AC25C-5539-4000-B12C-BE2353F33C34}">
      <dsp:nvSpPr>
        <dsp:cNvPr id="0" name=""/>
        <dsp:cNvSpPr/>
      </dsp:nvSpPr>
      <dsp:spPr>
        <a:xfrm>
          <a:off x="3093433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241F0-540C-48B9-94B9-BEC3F652D812}">
      <dsp:nvSpPr>
        <dsp:cNvPr id="0" name=""/>
        <dsp:cNvSpPr/>
      </dsp:nvSpPr>
      <dsp:spPr>
        <a:xfrm>
          <a:off x="3280824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Multivitamins "4ME" </a:t>
          </a:r>
        </a:p>
      </dsp:txBody>
      <dsp:txXfrm>
        <a:off x="3312191" y="717331"/>
        <a:ext cx="1623782" cy="1008203"/>
      </dsp:txXfrm>
    </dsp:sp>
    <dsp:sp modelId="{3E7D8A33-DC11-4B2D-B443-4926A2D29CF5}">
      <dsp:nvSpPr>
        <dsp:cNvPr id="0" name=""/>
        <dsp:cNvSpPr/>
      </dsp:nvSpPr>
      <dsp:spPr>
        <a:xfrm>
          <a:off x="5154731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09F6A-1169-448A-9767-65D3A99BE874}">
      <dsp:nvSpPr>
        <dsp:cNvPr id="0" name=""/>
        <dsp:cNvSpPr/>
      </dsp:nvSpPr>
      <dsp:spPr>
        <a:xfrm>
          <a:off x="5342122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Project Management (monitoring &amp; controlling time, costs, quality, and risk management)</a:t>
          </a:r>
        </a:p>
      </dsp:txBody>
      <dsp:txXfrm>
        <a:off x="5373489" y="717331"/>
        <a:ext cx="1623782" cy="1008203"/>
      </dsp:txXfrm>
    </dsp:sp>
    <dsp:sp modelId="{BBA25D86-9608-4E91-A61C-032402C3DA97}">
      <dsp:nvSpPr>
        <dsp:cNvPr id="0" name=""/>
        <dsp:cNvSpPr/>
      </dsp:nvSpPr>
      <dsp:spPr>
        <a:xfrm>
          <a:off x="103213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26C17-38B6-45B6-928D-7D60CF8A63DB}">
      <dsp:nvSpPr>
        <dsp:cNvPr id="0" name=""/>
        <dsp:cNvSpPr/>
      </dsp:nvSpPr>
      <dsp:spPr>
        <a:xfrm>
          <a:off x="1219526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 Research </a:t>
          </a:r>
        </a:p>
      </dsp:txBody>
      <dsp:txXfrm>
        <a:off x="1250893" y="2278764"/>
        <a:ext cx="1623782" cy="1008203"/>
      </dsp:txXfrm>
    </dsp:sp>
    <dsp:sp modelId="{F2B2AD73-3FD0-4E18-928F-C11A01224902}">
      <dsp:nvSpPr>
        <dsp:cNvPr id="0" name=""/>
        <dsp:cNvSpPr/>
      </dsp:nvSpPr>
      <dsp:spPr>
        <a:xfrm>
          <a:off x="1487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93AD9-9EA7-4335-966F-40DDF2A45DF7}">
      <dsp:nvSpPr>
        <dsp:cNvPr id="0" name=""/>
        <dsp:cNvSpPr/>
      </dsp:nvSpPr>
      <dsp:spPr>
        <a:xfrm>
          <a:off x="188877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Focus Groups/Surveys creation and collecting data</a:t>
          </a:r>
        </a:p>
      </dsp:txBody>
      <dsp:txXfrm>
        <a:off x="220244" y="3840197"/>
        <a:ext cx="1623782" cy="1008203"/>
      </dsp:txXfrm>
    </dsp:sp>
    <dsp:sp modelId="{490EF0FF-540A-40A3-8D7B-10B20C34FBA7}">
      <dsp:nvSpPr>
        <dsp:cNvPr id="0" name=""/>
        <dsp:cNvSpPr/>
      </dsp:nvSpPr>
      <dsp:spPr>
        <a:xfrm>
          <a:off x="2062784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8E6A2-FE51-4092-8161-5B7B9CB1AEEB}">
      <dsp:nvSpPr>
        <dsp:cNvPr id="0" name=""/>
        <dsp:cNvSpPr/>
      </dsp:nvSpPr>
      <dsp:spPr>
        <a:xfrm>
          <a:off x="2250175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Research Analysis/Findings </a:t>
          </a:r>
        </a:p>
      </dsp:txBody>
      <dsp:txXfrm>
        <a:off x="2281542" y="3840197"/>
        <a:ext cx="1623782" cy="1008203"/>
      </dsp:txXfrm>
    </dsp:sp>
    <dsp:sp modelId="{98BF2B97-3FAA-4B1B-B181-569FB76656EB}">
      <dsp:nvSpPr>
        <dsp:cNvPr id="0" name=""/>
        <dsp:cNvSpPr/>
      </dsp:nvSpPr>
      <dsp:spPr>
        <a:xfrm>
          <a:off x="3093433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5177D-41C3-4645-B885-7E07BA5341FC}">
      <dsp:nvSpPr>
        <dsp:cNvPr id="0" name=""/>
        <dsp:cNvSpPr/>
      </dsp:nvSpPr>
      <dsp:spPr>
        <a:xfrm>
          <a:off x="3280824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re-design (new strategy)</a:t>
          </a:r>
        </a:p>
      </dsp:txBody>
      <dsp:txXfrm>
        <a:off x="3312191" y="2278764"/>
        <a:ext cx="1623782" cy="1008203"/>
      </dsp:txXfrm>
    </dsp:sp>
    <dsp:sp modelId="{A21E500E-2B95-423C-A46E-B79C51959396}">
      <dsp:nvSpPr>
        <dsp:cNvPr id="0" name=""/>
        <dsp:cNvSpPr/>
      </dsp:nvSpPr>
      <dsp:spPr>
        <a:xfrm>
          <a:off x="5154731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A8257-FA65-4B9B-A639-481CA26C1C1F}">
      <dsp:nvSpPr>
        <dsp:cNvPr id="0" name=""/>
        <dsp:cNvSpPr/>
      </dsp:nvSpPr>
      <dsp:spPr>
        <a:xfrm>
          <a:off x="5342122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Development</a:t>
          </a:r>
        </a:p>
      </dsp:txBody>
      <dsp:txXfrm>
        <a:off x="5373489" y="2278764"/>
        <a:ext cx="1623782" cy="1008203"/>
      </dsp:txXfrm>
    </dsp:sp>
    <dsp:sp modelId="{4EDC5F00-58B9-43A5-8ED0-BA26B9B38DA9}">
      <dsp:nvSpPr>
        <dsp:cNvPr id="0" name=""/>
        <dsp:cNvSpPr/>
      </dsp:nvSpPr>
      <dsp:spPr>
        <a:xfrm>
          <a:off x="7216029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C6443-C23F-4CBE-9AA9-C78D2C7019BE}">
      <dsp:nvSpPr>
        <dsp:cNvPr id="0" name=""/>
        <dsp:cNvSpPr/>
      </dsp:nvSpPr>
      <dsp:spPr>
        <a:xfrm>
          <a:off x="7403419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Marketing (strategy &amp; plan)</a:t>
          </a:r>
        </a:p>
      </dsp:txBody>
      <dsp:txXfrm>
        <a:off x="7434786" y="2278764"/>
        <a:ext cx="1623782" cy="1008203"/>
      </dsp:txXfrm>
    </dsp:sp>
    <dsp:sp modelId="{EA4DE64A-6A02-455C-BD43-49971C3B9636}">
      <dsp:nvSpPr>
        <dsp:cNvPr id="0" name=""/>
        <dsp:cNvSpPr/>
      </dsp:nvSpPr>
      <dsp:spPr>
        <a:xfrm>
          <a:off x="927732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42D8E-E8E1-4F62-98E3-D16CE7128F06}">
      <dsp:nvSpPr>
        <dsp:cNvPr id="0" name=""/>
        <dsp:cNvSpPr/>
      </dsp:nvSpPr>
      <dsp:spPr>
        <a:xfrm>
          <a:off x="9464717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Production (Planning &amp; start)</a:t>
          </a:r>
        </a:p>
      </dsp:txBody>
      <dsp:txXfrm>
        <a:off x="9496084" y="2278764"/>
        <a:ext cx="1623782" cy="1008203"/>
      </dsp:txXfrm>
    </dsp:sp>
    <dsp:sp modelId="{D326BA0A-D3E8-4B51-94C9-B138BBC370D5}">
      <dsp:nvSpPr>
        <dsp:cNvPr id="0" name=""/>
        <dsp:cNvSpPr/>
      </dsp:nvSpPr>
      <dsp:spPr>
        <a:xfrm>
          <a:off x="8246678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C0151-5FB1-455F-AC67-2D3290F3109A}">
      <dsp:nvSpPr>
        <dsp:cNvPr id="0" name=""/>
        <dsp:cNvSpPr/>
      </dsp:nvSpPr>
      <dsp:spPr>
        <a:xfrm>
          <a:off x="8434068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Costs </a:t>
          </a:r>
        </a:p>
      </dsp:txBody>
      <dsp:txXfrm>
        <a:off x="8465435" y="3840197"/>
        <a:ext cx="1623782" cy="1008203"/>
      </dsp:txXfrm>
    </dsp:sp>
    <dsp:sp modelId="{BA2C1D3D-2B7A-42D9-A844-F144454CE1F1}">
      <dsp:nvSpPr>
        <dsp:cNvPr id="0" name=""/>
        <dsp:cNvSpPr/>
      </dsp:nvSpPr>
      <dsp:spPr>
        <a:xfrm>
          <a:off x="10307975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7B996-DF0A-4838-A79B-3083E9536F8F}">
      <dsp:nvSpPr>
        <dsp:cNvPr id="0" name=""/>
        <dsp:cNvSpPr/>
      </dsp:nvSpPr>
      <dsp:spPr>
        <a:xfrm>
          <a:off x="10495366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Quality</a:t>
          </a:r>
        </a:p>
      </dsp:txBody>
      <dsp:txXfrm>
        <a:off x="10526733" y="3840197"/>
        <a:ext cx="1623782" cy="10082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1A750-6FBD-4FBA-ABC5-7F539A5421C9}">
      <dsp:nvSpPr>
        <dsp:cNvPr id="0" name=""/>
        <dsp:cNvSpPr/>
      </dsp:nvSpPr>
      <dsp:spPr>
        <a:xfrm>
          <a:off x="5262" y="0"/>
          <a:ext cx="5062686" cy="4888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>
              <a:latin typeface="Calibri"/>
              <a:cs typeface="Calibri"/>
            </a:rPr>
            <a:t> Overall Project Management Performance</a:t>
          </a:r>
        </a:p>
      </dsp:txBody>
      <dsp:txXfrm>
        <a:off x="5262" y="0"/>
        <a:ext cx="5062686" cy="1466545"/>
      </dsp:txXfrm>
    </dsp:sp>
    <dsp:sp modelId="{702930E2-67E1-4569-AFD8-0AAF05CA3059}">
      <dsp:nvSpPr>
        <dsp:cNvPr id="0" name=""/>
        <dsp:cNvSpPr/>
      </dsp:nvSpPr>
      <dsp:spPr>
        <a:xfrm>
          <a:off x="511531" y="1466784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Leadership</a:t>
          </a:r>
        </a:p>
      </dsp:txBody>
      <dsp:txXfrm>
        <a:off x="525277" y="1480530"/>
        <a:ext cx="4022657" cy="441843"/>
      </dsp:txXfrm>
    </dsp:sp>
    <dsp:sp modelId="{2B58C8FE-2A6E-48AE-BB16-C411C2886734}">
      <dsp:nvSpPr>
        <dsp:cNvPr id="0" name=""/>
        <dsp:cNvSpPr/>
      </dsp:nvSpPr>
      <dsp:spPr>
        <a:xfrm>
          <a:off x="511531" y="2008324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Staff</a:t>
          </a:r>
        </a:p>
      </dsp:txBody>
      <dsp:txXfrm>
        <a:off x="525277" y="2022070"/>
        <a:ext cx="4022657" cy="441843"/>
      </dsp:txXfrm>
    </dsp:sp>
    <dsp:sp modelId="{676CC1BE-5B9B-4BBC-B808-599CCE3A1478}">
      <dsp:nvSpPr>
        <dsp:cNvPr id="0" name=""/>
        <dsp:cNvSpPr/>
      </dsp:nvSpPr>
      <dsp:spPr>
        <a:xfrm>
          <a:off x="511531" y="2549865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Policy &amp; Strategy</a:t>
          </a:r>
        </a:p>
      </dsp:txBody>
      <dsp:txXfrm>
        <a:off x="525277" y="2563611"/>
        <a:ext cx="4022657" cy="441843"/>
      </dsp:txXfrm>
    </dsp:sp>
    <dsp:sp modelId="{A668CF7F-7DA8-4440-BE8E-45D069506537}">
      <dsp:nvSpPr>
        <dsp:cNvPr id="0" name=""/>
        <dsp:cNvSpPr/>
      </dsp:nvSpPr>
      <dsp:spPr>
        <a:xfrm>
          <a:off x="511531" y="3091405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PM Partnership &amp; Resources</a:t>
          </a:r>
        </a:p>
      </dsp:txBody>
      <dsp:txXfrm>
        <a:off x="525277" y="3105151"/>
        <a:ext cx="4022657" cy="441843"/>
      </dsp:txXfrm>
    </dsp:sp>
    <dsp:sp modelId="{09EAE70D-0C2F-4277-B586-E442FB3C909F}">
      <dsp:nvSpPr>
        <dsp:cNvPr id="0" name=""/>
        <dsp:cNvSpPr/>
      </dsp:nvSpPr>
      <dsp:spPr>
        <a:xfrm>
          <a:off x="511531" y="3632946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Project Lifecycle Management Procesess</a:t>
          </a:r>
        </a:p>
      </dsp:txBody>
      <dsp:txXfrm>
        <a:off x="525277" y="3646692"/>
        <a:ext cx="4022657" cy="441843"/>
      </dsp:txXfrm>
    </dsp:sp>
    <dsp:sp modelId="{69C9DD1F-3ED4-47AF-874C-3F2CEC2CC8D7}">
      <dsp:nvSpPr>
        <dsp:cNvPr id="0" name=""/>
        <dsp:cNvSpPr/>
      </dsp:nvSpPr>
      <dsp:spPr>
        <a:xfrm>
          <a:off x="511531" y="4174486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KPIs</a:t>
          </a:r>
        </a:p>
      </dsp:txBody>
      <dsp:txXfrm>
        <a:off x="525277" y="4188232"/>
        <a:ext cx="4022657" cy="441843"/>
      </dsp:txXfrm>
    </dsp:sp>
    <dsp:sp modelId="{6D9FB449-C503-425A-97BE-52C20F17C067}">
      <dsp:nvSpPr>
        <dsp:cNvPr id="0" name=""/>
        <dsp:cNvSpPr/>
      </dsp:nvSpPr>
      <dsp:spPr>
        <a:xfrm>
          <a:off x="5447650" y="0"/>
          <a:ext cx="5062686" cy="4888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>
              <a:latin typeface="Calibri"/>
              <a:cs typeface="Calibri"/>
            </a:rPr>
            <a:t> Overall Project success</a:t>
          </a:r>
        </a:p>
      </dsp:txBody>
      <dsp:txXfrm>
        <a:off x="5447650" y="0"/>
        <a:ext cx="5062686" cy="1466545"/>
      </dsp:txXfrm>
    </dsp:sp>
    <dsp:sp modelId="{CEDD9F23-A6BE-49E9-B2EE-F6BFCE157553}">
      <dsp:nvSpPr>
        <dsp:cNvPr id="0" name=""/>
        <dsp:cNvSpPr/>
      </dsp:nvSpPr>
      <dsp:spPr>
        <a:xfrm>
          <a:off x="5953919" y="1467470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Project Efficiency</a:t>
          </a:r>
        </a:p>
      </dsp:txBody>
      <dsp:txXfrm>
        <a:off x="5970483" y="1484034"/>
        <a:ext cx="4017021" cy="532401"/>
      </dsp:txXfrm>
    </dsp:sp>
    <dsp:sp modelId="{E54940F1-37A2-4F48-9BCE-25780AAE27D6}">
      <dsp:nvSpPr>
        <dsp:cNvPr id="0" name=""/>
        <dsp:cNvSpPr/>
      </dsp:nvSpPr>
      <dsp:spPr>
        <a:xfrm>
          <a:off x="5953919" y="2120004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Impact on the Customer</a:t>
          </a:r>
        </a:p>
      </dsp:txBody>
      <dsp:txXfrm>
        <a:off x="5970483" y="2136568"/>
        <a:ext cx="4017021" cy="532401"/>
      </dsp:txXfrm>
    </dsp:sp>
    <dsp:sp modelId="{D3955B5A-9B81-4283-9966-D6F456E9054A}">
      <dsp:nvSpPr>
        <dsp:cNvPr id="0" name=""/>
        <dsp:cNvSpPr/>
      </dsp:nvSpPr>
      <dsp:spPr>
        <a:xfrm>
          <a:off x="5953919" y="2772538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Impact on the Team</a:t>
          </a:r>
        </a:p>
      </dsp:txBody>
      <dsp:txXfrm>
        <a:off x="5970483" y="2789102"/>
        <a:ext cx="4017021" cy="532401"/>
      </dsp:txXfrm>
    </dsp:sp>
    <dsp:sp modelId="{7904A46D-4FD3-4CC1-B391-D335E041C205}">
      <dsp:nvSpPr>
        <dsp:cNvPr id="0" name=""/>
        <dsp:cNvSpPr/>
      </dsp:nvSpPr>
      <dsp:spPr>
        <a:xfrm>
          <a:off x="5953919" y="3425072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Business Success</a:t>
          </a:r>
        </a:p>
      </dsp:txBody>
      <dsp:txXfrm>
        <a:off x="5970483" y="3441636"/>
        <a:ext cx="4017021" cy="532401"/>
      </dsp:txXfrm>
    </dsp:sp>
    <dsp:sp modelId="{F5B6AA11-05E4-435B-8374-7157DBFEA322}">
      <dsp:nvSpPr>
        <dsp:cNvPr id="0" name=""/>
        <dsp:cNvSpPr/>
      </dsp:nvSpPr>
      <dsp:spPr>
        <a:xfrm>
          <a:off x="5953919" y="4077606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Preparing for the future</a:t>
          </a:r>
        </a:p>
      </dsp:txBody>
      <dsp:txXfrm>
        <a:off x="5970483" y="4094170"/>
        <a:ext cx="4017021" cy="532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AD04-AE1A-2403-9501-88B5240EB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438940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/>
                <a:ea typeface="+mj-lt"/>
                <a:cs typeface="+mj-lt"/>
              </a:rPr>
              <a:t>BA (Hons) Leadership and Management Skills in the Workplace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Module: Managing Projects in the Workplace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400" dirty="0">
                <a:latin typeface="Calibri"/>
                <a:ea typeface="+mj-lt"/>
                <a:cs typeface="+mj-lt"/>
              </a:rPr>
              <a:t>Module code:BMSW5104</a:t>
            </a:r>
            <a:br>
              <a:rPr lang="en-US" sz="2400" dirty="0">
                <a:latin typeface="Calibri"/>
                <a:ea typeface="+mj-lt"/>
                <a:cs typeface="+mj-lt"/>
              </a:rPr>
            </a:br>
            <a:r>
              <a:rPr lang="en-US" sz="2400" dirty="0">
                <a:latin typeface="Calibri"/>
                <a:ea typeface="+mj-lt"/>
                <a:cs typeface="+mj-lt"/>
              </a:rPr>
              <a:t>Lecturer: Sujeewa Herath</a:t>
            </a:r>
            <a:br>
              <a:rPr lang="en-US" sz="24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 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Title: Project Management Plan  </a:t>
            </a:r>
            <a:endParaRPr lang="en-US" sz="2800" dirty="0">
              <a:latin typeface="Calibri"/>
            </a:endParaRPr>
          </a:p>
        </p:txBody>
      </p:sp>
      <p:pic>
        <p:nvPicPr>
          <p:cNvPr id="5" name="Picture 5" descr="Two colleagues planning on board with sticky notes">
            <a:extLst>
              <a:ext uri="{FF2B5EF4-FFF2-40B4-BE49-F238E27FC236}">
                <a16:creationId xmlns:a16="http://schemas.microsoft.com/office/drawing/2014/main" id="{6D867825-DD3D-9A99-1004-6B4123942BA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650" r="14650"/>
          <a:stretch/>
        </p:blipFill>
        <p:spPr>
          <a:xfrm>
            <a:off x="5197475" y="455613"/>
            <a:ext cx="6172200" cy="582295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F80AB-4CCD-C31A-D96E-C1DA25032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5091021"/>
            <a:ext cx="3932237" cy="11949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>
                <a:cs typeface="Calibri"/>
              </a:rPr>
              <a:t>Student: Elzbieta Danuta Kander </a:t>
            </a:r>
          </a:p>
          <a:p>
            <a:r>
              <a:rPr lang="en-US" sz="2400" dirty="0">
                <a:cs typeface="Calibri"/>
              </a:rPr>
              <a:t>Student ID: 2007505</a:t>
            </a:r>
          </a:p>
        </p:txBody>
      </p:sp>
    </p:spTree>
    <p:extLst>
      <p:ext uri="{BB962C8B-B14F-4D97-AF65-F5344CB8AC3E}">
        <p14:creationId xmlns:p14="http://schemas.microsoft.com/office/powerpoint/2010/main" val="1067165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orful cactus with pink background">
            <a:extLst>
              <a:ext uri="{FF2B5EF4-FFF2-40B4-BE49-F238E27FC236}">
                <a16:creationId xmlns:a16="http://schemas.microsoft.com/office/drawing/2014/main" id="{1733C353-5BF3-4961-B823-7BF5AFC94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33" y="122881"/>
            <a:ext cx="11800933" cy="6612237"/>
          </a:xfrm>
          <a:prstGeom prst="rect">
            <a:avLst/>
          </a:prstGeom>
        </p:spPr>
      </p:pic>
      <p:sp>
        <p:nvSpPr>
          <p:cNvPr id="3" name="Flowchart: Sequential Access Storage 2">
            <a:extLst>
              <a:ext uri="{FF2B5EF4-FFF2-40B4-BE49-F238E27FC236}">
                <a16:creationId xmlns:a16="http://schemas.microsoft.com/office/drawing/2014/main" id="{5D25556E-5EB7-7398-C564-209C831A63D5}"/>
              </a:ext>
            </a:extLst>
          </p:cNvPr>
          <p:cNvSpPr/>
          <p:nvPr/>
        </p:nvSpPr>
        <p:spPr>
          <a:xfrm>
            <a:off x="309641" y="211805"/>
            <a:ext cx="6570451" cy="4413846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alibri"/>
                <a:cs typeface="Arial"/>
              </a:rPr>
              <a:t>"A pharmaceutical company has decided to launch a new brand of multivitamins into the market. Previous attempts for new product launch had not achieved the desired sales targets". The multivitamin's new name is "4Me". I am the new project manager, and I will work on the project with my team.</a:t>
            </a:r>
            <a:endParaRPr lang="en-US" sz="24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6283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62617F65-4D27-D320-3178-520DB9496F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7726262"/>
              </p:ext>
            </p:extLst>
          </p:nvPr>
        </p:nvGraphicFramePr>
        <p:xfrm>
          <a:off x="5989938" y="4315"/>
          <a:ext cx="6106840" cy="6849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" name="TextBox 51">
            <a:extLst>
              <a:ext uri="{FF2B5EF4-FFF2-40B4-BE49-F238E27FC236}">
                <a16:creationId xmlns:a16="http://schemas.microsoft.com/office/drawing/2014/main" id="{D7528FA2-8970-8347-8BEF-0B53DA04A2DE}"/>
              </a:ext>
            </a:extLst>
          </p:cNvPr>
          <p:cNvSpPr txBox="1"/>
          <p:nvPr/>
        </p:nvSpPr>
        <p:spPr>
          <a:xfrm>
            <a:off x="265105" y="271066"/>
            <a:ext cx="5575538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The scope of the project plan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 * P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roduct</a:t>
            </a:r>
            <a:r>
              <a:rPr lang="en-US" sz="2000" dirty="0">
                <a:ea typeface="+mn-lt"/>
                <a:cs typeface="+mn-lt"/>
              </a:rPr>
              <a:t> analysis – old product was too expansive and lack of USP, limited market target decreased the sale of previous product. The younger generation focus on innovation such as "customized pill" and e-commerce sale. The mature generation focus on price and eco-friendly packaging. </a:t>
            </a:r>
            <a:endParaRPr lang="en-US" sz="2000" dirty="0">
              <a:cs typeface="Calibri"/>
            </a:endParaRPr>
          </a:p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 * The cost/benefit analysis are in a favor of the </a:t>
            </a:r>
            <a:r>
              <a:rPr lang="en-US" sz="2000">
                <a:ea typeface="+mn-lt"/>
                <a:cs typeface="+mn-lt"/>
              </a:rPr>
              <a:t>project's success. </a:t>
            </a:r>
          </a:p>
          <a:p>
            <a:endParaRPr lang="en-US"/>
          </a:p>
          <a:p>
            <a:r>
              <a:rPr lang="en-US" sz="2000" dirty="0">
                <a:ea typeface="+mn-lt"/>
                <a:cs typeface="+mn-lt"/>
              </a:rPr>
              <a:t>*The experts recommended to involved new investors and specialists in AI technology.</a:t>
            </a:r>
            <a:endParaRPr lang="en-US" dirty="0">
              <a:cs typeface="Calibri" panose="020F0502020204030204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*Alternatives: new product design (shape, packaging, taste), cheaper local suppliers, focus on no more than two market target to expand globally.</a:t>
            </a:r>
          </a:p>
          <a:p>
            <a:endParaRPr lang="en-US" sz="2400" dirty="0">
              <a:cs typeface="Calibri"/>
            </a:endParaRP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4004C9A8-089B-4A48-B5A1-CF90A260829E}"/>
              </a:ext>
            </a:extLst>
          </p:cNvPr>
          <p:cNvSpPr/>
          <p:nvPr/>
        </p:nvSpPr>
        <p:spPr>
          <a:xfrm>
            <a:off x="8234018" y="3379382"/>
            <a:ext cx="1610264" cy="10207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New Multivitamins "4ME"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995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BCD945EA-7605-4500-40D7-ABC72B1EB8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2664734"/>
              </p:ext>
            </p:extLst>
          </p:nvPr>
        </p:nvGraphicFramePr>
        <p:xfrm>
          <a:off x="4315" y="577971"/>
          <a:ext cx="12183370" cy="5387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0" name="TextBox 419">
            <a:extLst>
              <a:ext uri="{FF2B5EF4-FFF2-40B4-BE49-F238E27FC236}">
                <a16:creationId xmlns:a16="http://schemas.microsoft.com/office/drawing/2014/main" id="{D0924FEF-F9BB-24BA-E9B2-24F3540EC8EE}"/>
              </a:ext>
            </a:extLst>
          </p:cNvPr>
          <p:cNvSpPr txBox="1"/>
          <p:nvPr/>
        </p:nvSpPr>
        <p:spPr>
          <a:xfrm>
            <a:off x="-2104" y="65575"/>
            <a:ext cx="38790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WBS of the project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BCD945EA-7605-4500-40D7-ABC72B1EB8FD}"/>
              </a:ext>
            </a:extLst>
          </p:cNvPr>
          <p:cNvGraphicFramePr/>
          <p:nvPr/>
        </p:nvGraphicFramePr>
        <p:xfrm>
          <a:off x="4315" y="577971"/>
          <a:ext cx="12183370" cy="5387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0" name="TextBox 419">
            <a:extLst>
              <a:ext uri="{FF2B5EF4-FFF2-40B4-BE49-F238E27FC236}">
                <a16:creationId xmlns:a16="http://schemas.microsoft.com/office/drawing/2014/main" id="{D0924FEF-F9BB-24BA-E9B2-24F3540EC8EE}"/>
              </a:ext>
            </a:extLst>
          </p:cNvPr>
          <p:cNvSpPr txBox="1"/>
          <p:nvPr/>
        </p:nvSpPr>
        <p:spPr>
          <a:xfrm>
            <a:off x="-2104" y="65575"/>
            <a:ext cx="38790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WBS of the project </a:t>
            </a:r>
            <a:endParaRPr lang="en-US"/>
          </a:p>
        </p:txBody>
      </p:sp>
      <p:sp>
        <p:nvSpPr>
          <p:cNvPr id="7018" name="Callout: Up Arrow 7017">
            <a:extLst>
              <a:ext uri="{FF2B5EF4-FFF2-40B4-BE49-F238E27FC236}">
                <a16:creationId xmlns:a16="http://schemas.microsoft.com/office/drawing/2014/main" id="{0081074F-31D3-EE8F-468A-087D5A84E53C}"/>
              </a:ext>
            </a:extLst>
          </p:cNvPr>
          <p:cNvSpPr/>
          <p:nvPr/>
        </p:nvSpPr>
        <p:spPr>
          <a:xfrm>
            <a:off x="-3857" y="5318572"/>
            <a:ext cx="1984073" cy="1538375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dirty="0">
                <a:cs typeface="Calibri"/>
              </a:rPr>
              <a:t> previous market target</a:t>
            </a:r>
          </a:p>
          <a:p>
            <a:pPr algn="ctr"/>
            <a:r>
              <a:rPr lang="en-US" dirty="0">
                <a:cs typeface="Calibri"/>
              </a:rPr>
              <a:t>- new market target</a:t>
            </a:r>
          </a:p>
        </p:txBody>
      </p:sp>
      <p:sp>
        <p:nvSpPr>
          <p:cNvPr id="7211" name="Callout: Up Arrow 7210">
            <a:extLst>
              <a:ext uri="{FF2B5EF4-FFF2-40B4-BE49-F238E27FC236}">
                <a16:creationId xmlns:a16="http://schemas.microsoft.com/office/drawing/2014/main" id="{F1AE1E43-9D6B-32FB-FD4A-079241C0C091}"/>
              </a:ext>
            </a:extLst>
          </p:cNvPr>
          <p:cNvSpPr/>
          <p:nvPr/>
        </p:nvSpPr>
        <p:spPr>
          <a:xfrm>
            <a:off x="3326078" y="5322428"/>
            <a:ext cx="1222074" cy="1523998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Applying evaluation</a:t>
            </a:r>
            <a:endParaRPr lang="en-US"/>
          </a:p>
        </p:txBody>
      </p:sp>
      <p:sp>
        <p:nvSpPr>
          <p:cNvPr id="7212" name="Callout: Up Arrow 7211">
            <a:extLst>
              <a:ext uri="{FF2B5EF4-FFF2-40B4-BE49-F238E27FC236}">
                <a16:creationId xmlns:a16="http://schemas.microsoft.com/office/drawing/2014/main" id="{F52DCF93-526B-3CA5-CDD6-89E0D2440392}"/>
              </a:ext>
            </a:extLst>
          </p:cNvPr>
          <p:cNvSpPr/>
          <p:nvPr/>
        </p:nvSpPr>
        <p:spPr>
          <a:xfrm>
            <a:off x="2049651" y="5306298"/>
            <a:ext cx="1193319" cy="1552753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New market target creation</a:t>
            </a:r>
            <a:endParaRPr lang="en-US" dirty="0"/>
          </a:p>
        </p:txBody>
      </p:sp>
      <p:sp>
        <p:nvSpPr>
          <p:cNvPr id="7213" name="Callout: Up Arrow 7212">
            <a:extLst>
              <a:ext uri="{FF2B5EF4-FFF2-40B4-BE49-F238E27FC236}">
                <a16:creationId xmlns:a16="http://schemas.microsoft.com/office/drawing/2014/main" id="{B69B4848-CA3A-0CF7-3610-39E89B7C5805}"/>
              </a:ext>
            </a:extLst>
          </p:cNvPr>
          <p:cNvSpPr/>
          <p:nvPr/>
        </p:nvSpPr>
        <p:spPr>
          <a:xfrm>
            <a:off x="3704449" y="3746179"/>
            <a:ext cx="1322716" cy="1121433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Customize,</a:t>
            </a:r>
          </a:p>
          <a:p>
            <a:pPr algn="ctr"/>
            <a:r>
              <a:rPr lang="en-US" dirty="0">
                <a:cs typeface="Calibri"/>
              </a:rPr>
              <a:t>E-com</a:t>
            </a:r>
          </a:p>
        </p:txBody>
      </p:sp>
      <p:sp>
        <p:nvSpPr>
          <p:cNvPr id="7214" name="Callout: Up Arrow 7213">
            <a:extLst>
              <a:ext uri="{FF2B5EF4-FFF2-40B4-BE49-F238E27FC236}">
                <a16:creationId xmlns:a16="http://schemas.microsoft.com/office/drawing/2014/main" id="{4CBD1634-F66D-21BC-0088-519632334C63}"/>
              </a:ext>
            </a:extLst>
          </p:cNvPr>
          <p:cNvSpPr/>
          <p:nvPr/>
        </p:nvSpPr>
        <p:spPr>
          <a:xfrm>
            <a:off x="5195837" y="3558101"/>
            <a:ext cx="1811545" cy="3292885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-Collaboration with IT team  creation of an e-shop and app</a:t>
            </a:r>
          </a:p>
          <a:p>
            <a:pPr algn="ctr"/>
            <a:r>
              <a:rPr lang="en-US" dirty="0">
                <a:cs typeface="Calibri"/>
              </a:rPr>
              <a:t>-new shapes and form</a:t>
            </a:r>
          </a:p>
          <a:p>
            <a:pPr algn="ctr"/>
            <a:r>
              <a:rPr lang="en-US" dirty="0">
                <a:cs typeface="Calibri"/>
              </a:rPr>
              <a:t>- packaging design</a:t>
            </a:r>
            <a:endParaRPr lang="en-US"/>
          </a:p>
        </p:txBody>
      </p:sp>
      <p:sp>
        <p:nvSpPr>
          <p:cNvPr id="7215" name="Callout: Up Arrow 7214">
            <a:extLst>
              <a:ext uri="{FF2B5EF4-FFF2-40B4-BE49-F238E27FC236}">
                <a16:creationId xmlns:a16="http://schemas.microsoft.com/office/drawing/2014/main" id="{D9425122-7A18-D5CB-3B39-F1D6245A56F6}"/>
              </a:ext>
            </a:extLst>
          </p:cNvPr>
          <p:cNvSpPr/>
          <p:nvPr/>
        </p:nvSpPr>
        <p:spPr>
          <a:xfrm>
            <a:off x="7125209" y="3745478"/>
            <a:ext cx="1322716" cy="1423356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Cost/time,</a:t>
            </a:r>
          </a:p>
          <a:p>
            <a:pPr algn="ctr"/>
            <a:r>
              <a:rPr lang="en-US" dirty="0">
                <a:cs typeface="Calibri"/>
              </a:rPr>
              <a:t>Sources</a:t>
            </a:r>
          </a:p>
        </p:txBody>
      </p:sp>
      <p:sp>
        <p:nvSpPr>
          <p:cNvPr id="7216" name="Callout: Left-Right Arrow 7215">
            <a:extLst>
              <a:ext uri="{FF2B5EF4-FFF2-40B4-BE49-F238E27FC236}">
                <a16:creationId xmlns:a16="http://schemas.microsoft.com/office/drawing/2014/main" id="{F84E93B0-044B-A514-B082-A4EB6499973F}"/>
              </a:ext>
            </a:extLst>
          </p:cNvPr>
          <p:cNvSpPr/>
          <p:nvPr/>
        </p:nvSpPr>
        <p:spPr>
          <a:xfrm>
            <a:off x="8068153" y="2324225"/>
            <a:ext cx="2357884" cy="805132"/>
          </a:xfrm>
          <a:prstGeom prst="left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Revised prototype</a:t>
            </a:r>
            <a:endParaRPr lang="en-US" dirty="0"/>
          </a:p>
        </p:txBody>
      </p:sp>
      <p:sp>
        <p:nvSpPr>
          <p:cNvPr id="12175" name="Callout: Up Arrow 12174">
            <a:extLst>
              <a:ext uri="{FF2B5EF4-FFF2-40B4-BE49-F238E27FC236}">
                <a16:creationId xmlns:a16="http://schemas.microsoft.com/office/drawing/2014/main" id="{C0E5A7A9-55E1-3FAA-682A-3A07F6DF075D}"/>
              </a:ext>
            </a:extLst>
          </p:cNvPr>
          <p:cNvSpPr/>
          <p:nvPr/>
        </p:nvSpPr>
        <p:spPr>
          <a:xfrm>
            <a:off x="7197799" y="5077664"/>
            <a:ext cx="3119882" cy="1768412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2"/>
            <a:r>
              <a:rPr lang="en-US" sz="1400" dirty="0">
                <a:latin typeface="Calibri"/>
                <a:cs typeface="Arial"/>
              </a:rPr>
              <a:t>-of material and production (suppliers, robots, machines, soft and hardware, packaging)</a:t>
            </a:r>
            <a:endParaRPr lang="en-US" sz="1400" dirty="0">
              <a:latin typeface="Calibri"/>
              <a:cs typeface="Calibri"/>
            </a:endParaRPr>
          </a:p>
          <a:p>
            <a:pPr lvl="2"/>
            <a:r>
              <a:rPr lang="en-US" sz="1400" dirty="0">
                <a:latin typeface="Calibri"/>
                <a:cs typeface="Arial"/>
              </a:rPr>
              <a:t>-of labor (experts of AI)</a:t>
            </a:r>
            <a:endParaRPr lang="en-US" sz="1400" dirty="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73030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FA5D3-160B-DEC4-1FF8-1CDFED098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107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/>
                <a:cs typeface="Calibri Light"/>
              </a:rPr>
              <a:t>The project's success criteria </a:t>
            </a:r>
            <a:endParaRPr lang="en-US" sz="3200">
              <a:latin typeface="Calibri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D2299FB-B5A5-3FD1-D9DE-0B35FC33F5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10863"/>
              </p:ext>
            </p:extLst>
          </p:nvPr>
        </p:nvGraphicFramePr>
        <p:xfrm>
          <a:off x="838200" y="1288478"/>
          <a:ext cx="10515600" cy="488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67" name="Arrow: Striped Right 2466">
            <a:extLst>
              <a:ext uri="{FF2B5EF4-FFF2-40B4-BE49-F238E27FC236}">
                <a16:creationId xmlns:a16="http://schemas.microsoft.com/office/drawing/2014/main" id="{BA3C7E4D-393C-9B7E-D0B4-7E0A97ACDDB6}"/>
              </a:ext>
            </a:extLst>
          </p:cNvPr>
          <p:cNvSpPr/>
          <p:nvPr/>
        </p:nvSpPr>
        <p:spPr>
          <a:xfrm>
            <a:off x="5558853" y="3735050"/>
            <a:ext cx="1149245" cy="96186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63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699A9-71DD-AC9A-E119-E210165E7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76055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/>
                <a:cs typeface="Calibri Light"/>
              </a:rPr>
              <a:t>Quad Chart of new multivitamins "4ME" project</a:t>
            </a:r>
            <a:endParaRPr lang="en-US" sz="3200" dirty="0">
              <a:latin typeface="Calibri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161D7-5B92-80D0-4BB8-8FE581478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81360"/>
            <a:ext cx="5157787" cy="2485321"/>
          </a:xfrm>
          <a:solidFill>
            <a:srgbClr val="00B0F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marL="342900" indent="-342900">
              <a:buChar char="•"/>
            </a:pPr>
            <a:r>
              <a:rPr lang="en-US" sz="1800" b="0" dirty="0">
                <a:cs typeface="Calibri"/>
              </a:rPr>
              <a:t>The new brand of multivitamins "4ME" is launched to help the company with challenges of new entry (cost and time frame) to the market with previous product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/>
              </a:rPr>
              <a:t>To gain competitive advantage on the market and to meet the sales target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 panose="020F0502020204030204"/>
              </a:rPr>
              <a:t>To improve health of customers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 panose="020F0502020204030204"/>
              </a:rPr>
              <a:t>To gain profit for the company and partners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F2890-37F1-ABE0-AD0F-C13684A047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991599"/>
            <a:ext cx="5157787" cy="2198064"/>
          </a:xfrm>
          <a:solidFill>
            <a:srgbClr val="0070C0"/>
          </a:solidFill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1800" dirty="0">
                <a:cs typeface="Calibri"/>
              </a:rPr>
              <a:t>The sales target, cost and time frame are meet</a:t>
            </a:r>
          </a:p>
          <a:p>
            <a:r>
              <a:rPr lang="en-US" sz="1800" dirty="0">
                <a:cs typeface="Calibri"/>
              </a:rPr>
              <a:t>Competitive advantage on the market gained</a:t>
            </a:r>
          </a:p>
          <a:p>
            <a:r>
              <a:rPr lang="en-US" sz="1800" dirty="0">
                <a:cs typeface="Calibri"/>
              </a:rPr>
              <a:t>Healthier and happy customers </a:t>
            </a:r>
          </a:p>
          <a:p>
            <a:r>
              <a:rPr lang="en-US" sz="1800">
                <a:cs typeface="Calibri"/>
              </a:rPr>
              <a:t>Profit for the company and partners</a:t>
            </a:r>
          </a:p>
          <a:p>
            <a:pPr marL="0" indent="0">
              <a:buNone/>
            </a:pPr>
            <a:endParaRPr lang="en-US" sz="1800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F04D11-F376-5892-3230-E5145A5AA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381360"/>
            <a:ext cx="5183188" cy="2485321"/>
          </a:xfrm>
          <a:solidFill>
            <a:srgbClr val="0070C0"/>
          </a:solidFill>
        </p:spPr>
        <p:txBody>
          <a:bodyPr>
            <a:normAutofit/>
          </a:bodyPr>
          <a:lstStyle/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The new brand of multivitamins is launched for</a:t>
            </a:r>
            <a:r>
              <a:rPr lang="en-US" sz="1800" dirty="0">
                <a:latin typeface="Calibri"/>
                <a:cs typeface="Arial"/>
              </a:rPr>
              <a:t> </a:t>
            </a:r>
            <a:r>
              <a:rPr lang="en-US" sz="1800" b="0" dirty="0">
                <a:latin typeface="Calibri"/>
                <a:cs typeface="Arial"/>
              </a:rPr>
              <a:t>pharmaceutical company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Benefits for stakeholders: the company, staff, customers, partners and investors.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All stakeholders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1B4131-ACA4-5053-8702-919B8B591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91599"/>
            <a:ext cx="5183188" cy="2198064"/>
          </a:xfrm>
          <a:solidFill>
            <a:srgbClr val="00B0F0"/>
          </a:solidFill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Happy customer's base expanding (new contracts/orders)</a:t>
            </a:r>
          </a:p>
          <a:p>
            <a:r>
              <a:rPr lang="en-US" dirty="0">
                <a:cs typeface="Calibri"/>
              </a:rPr>
              <a:t>Health of customers improved</a:t>
            </a:r>
          </a:p>
          <a:p>
            <a:r>
              <a:rPr lang="en-US" dirty="0">
                <a:cs typeface="Calibri"/>
              </a:rPr>
              <a:t>Strong partnership with suppliers </a:t>
            </a:r>
            <a:r>
              <a:rPr lang="en-US">
                <a:cs typeface="Calibri"/>
              </a:rPr>
              <a:t>and investors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Happy staff</a:t>
            </a:r>
          </a:p>
          <a:p>
            <a:r>
              <a:rPr lang="en-US" dirty="0">
                <a:cs typeface="Calibri"/>
              </a:rPr>
              <a:t>Long-term future vision due to innovation and constant improvement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132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20230323_145406.jpg">
            <a:extLst>
              <a:ext uri="{FF2B5EF4-FFF2-40B4-BE49-F238E27FC236}">
                <a16:creationId xmlns:a16="http://schemas.microsoft.com/office/drawing/2014/main" id="{04973647-F1EC-73A4-84DD-BE389B95DD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5" t="2905" r="71995" b="-121"/>
          <a:stretch/>
        </p:blipFill>
        <p:spPr>
          <a:xfrm rot="5400000">
            <a:off x="3040090" y="-2363530"/>
            <a:ext cx="6109669" cy="120709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92CD2C-2273-4555-B50F-C9C517907A00}"/>
              </a:ext>
            </a:extLst>
          </p:cNvPr>
          <p:cNvSpPr txBox="1"/>
          <p:nvPr/>
        </p:nvSpPr>
        <p:spPr>
          <a:xfrm>
            <a:off x="59262" y="56808"/>
            <a:ext cx="694138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Gant Chart of the project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75993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olorful cactus with pink background">
            <a:extLst>
              <a:ext uri="{FF2B5EF4-FFF2-40B4-BE49-F238E27FC236}">
                <a16:creationId xmlns:a16="http://schemas.microsoft.com/office/drawing/2014/main" id="{2FAA8502-DD48-E1D6-BAF1-781BE4096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175" y="410429"/>
            <a:ext cx="11599650" cy="6022765"/>
          </a:xfrm>
          <a:prstGeom prst="rect">
            <a:avLst/>
          </a:prstGeom>
        </p:spPr>
      </p:pic>
      <p:sp>
        <p:nvSpPr>
          <p:cNvPr id="8" name="Flowchart: Sequential Access Storage 7">
            <a:extLst>
              <a:ext uri="{FF2B5EF4-FFF2-40B4-BE49-F238E27FC236}">
                <a16:creationId xmlns:a16="http://schemas.microsoft.com/office/drawing/2014/main" id="{404FAC6D-C177-D6A5-E10D-F3BC83B83B6B}"/>
              </a:ext>
            </a:extLst>
          </p:cNvPr>
          <p:cNvSpPr/>
          <p:nvPr/>
        </p:nvSpPr>
        <p:spPr>
          <a:xfrm>
            <a:off x="629448" y="767962"/>
            <a:ext cx="5060828" cy="383875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cs typeface="Calibri"/>
              </a:rPr>
              <a:t>The new brand of multivitamins "4ME" says Thank  You for your attention 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824175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BA (Hons) Leadership and Management Skills in the Workplace Module: Managing Projects in the Workplace  Module code:BMSW5104 Lecturer: Sujeewa Herath   Title: Project Management Plan  </vt:lpstr>
      <vt:lpstr>PowerPoint Presentation</vt:lpstr>
      <vt:lpstr>PowerPoint Presentation</vt:lpstr>
      <vt:lpstr>PowerPoint Presentation</vt:lpstr>
      <vt:lpstr>PowerPoint Presentation</vt:lpstr>
      <vt:lpstr>The project's success criteria </vt:lpstr>
      <vt:lpstr>Quad Chart of new multivitamins "4ME" project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987</cp:revision>
  <dcterms:created xsi:type="dcterms:W3CDTF">2023-03-23T12:35:41Z</dcterms:created>
  <dcterms:modified xsi:type="dcterms:W3CDTF">2023-08-18T10:24:53Z</dcterms:modified>
</cp:coreProperties>
</file>