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diagrams/colors1.xml" ContentType="application/vnd.openxmlformats-officedocument.drawingml.diagramColors+xml"/>
  <Override PartName="/ppt/diagrams/colors2.xml" ContentType="application/vnd.openxmlformats-officedocument.drawingml.diagramColors+xml"/>
  <Override PartName="/ppt/diagrams/colors3.xml" ContentType="application/vnd.openxmlformats-officedocument.drawingml.diagramColors+xml"/>
  <Override PartName="/ppt/diagrams/colors4.xml" ContentType="application/vnd.openxmlformats-officedocument.drawingml.diagramColors+xml"/>
  <Override PartName="/ppt/diagrams/colors5.xml" ContentType="application/vnd.openxmlformats-officedocument.drawingml.diagramColors+xml"/>
  <Override PartName="/ppt/diagrams/colors6.xml" ContentType="application/vnd.openxmlformats-officedocument.drawingml.diagramColors+xml"/>
  <Override PartName="/ppt/diagrams/colors7.xml" ContentType="application/vnd.openxmlformats-officedocument.drawingml.diagramColors+xml"/>
  <Override PartName="/ppt/diagrams/colors8.xml" ContentType="application/vnd.openxmlformats-officedocument.drawingml.diagramColors+xml"/>
  <Override PartName="/ppt/diagrams/colors9.xml" ContentType="application/vnd.openxmlformats-officedocument.drawingml.diagramColors+xml"/>
  <Override PartName="/ppt/diagrams/data1.xml" ContentType="application/vnd.openxmlformats-officedocument.drawingml.diagramData+xml"/>
  <Override PartName="/ppt/diagrams/data2.xml" ContentType="application/vnd.openxmlformats-officedocument.drawingml.diagramData+xml"/>
  <Override PartName="/ppt/diagrams/data3.xml" ContentType="application/vnd.openxmlformats-officedocument.drawingml.diagramData+xml"/>
  <Override PartName="/ppt/diagrams/data4.xml" ContentType="application/vnd.openxmlformats-officedocument.drawingml.diagramData+xml"/>
  <Override PartName="/ppt/diagrams/data5.xml" ContentType="application/vnd.openxmlformats-officedocument.drawingml.diagramData+xml"/>
  <Override PartName="/ppt/diagrams/data6.xml" ContentType="application/vnd.openxmlformats-officedocument.drawingml.diagramData+xml"/>
  <Override PartName="/ppt/diagrams/data7.xml" ContentType="application/vnd.openxmlformats-officedocument.drawingml.diagramData+xml"/>
  <Override PartName="/ppt/diagrams/data8.xml" ContentType="application/vnd.openxmlformats-officedocument.drawingml.diagramData+xml"/>
  <Override PartName="/ppt/diagrams/data9.xml" ContentType="application/vnd.openxmlformats-officedocument.drawingml.diagramData+xml"/>
  <Override PartName="/ppt/diagrams/drawing1.xml" ContentType="application/vnd.ms-office.drawingml.diagramDrawing+xml"/>
  <Override PartName="/ppt/diagrams/drawing2.xml" ContentType="application/vnd.ms-office.drawingml.diagramDrawing+xml"/>
  <Override PartName="/ppt/diagrams/drawing3.xml" ContentType="application/vnd.ms-office.drawingml.diagramDrawing+xml"/>
  <Override PartName="/ppt/diagrams/drawing4.xml" ContentType="application/vnd.ms-office.drawingml.diagramDrawing+xml"/>
  <Override PartName="/ppt/diagrams/drawing5.xml" ContentType="application/vnd.ms-office.drawingml.diagramDrawing+xml"/>
  <Override PartName="/ppt/diagrams/drawing6.xml" ContentType="application/vnd.ms-office.drawingml.diagramDrawing+xml"/>
  <Override PartName="/ppt/diagrams/drawing7.xml" ContentType="application/vnd.ms-office.drawingml.diagramDrawing+xml"/>
  <Override PartName="/ppt/diagrams/drawing8.xml" ContentType="application/vnd.ms-office.drawingml.diagramDrawing+xml"/>
  <Override PartName="/ppt/diagrams/drawing9.xml" ContentType="application/vnd.ms-office.drawingml.diagramDrawing+xml"/>
  <Override PartName="/ppt/diagrams/layout1.xml" ContentType="application/vnd.openxmlformats-officedocument.drawingml.diagramLayout+xml"/>
  <Override PartName="/ppt/diagrams/layout2.xml" ContentType="application/vnd.openxmlformats-officedocument.drawingml.diagramLayout+xml"/>
  <Override PartName="/ppt/diagrams/layout3.xml" ContentType="application/vnd.openxmlformats-officedocument.drawingml.diagramLayout+xml"/>
  <Override PartName="/ppt/diagrams/layout4.xml" ContentType="application/vnd.openxmlformats-officedocument.drawingml.diagramLayout+xml"/>
  <Override PartName="/ppt/diagrams/layout5.xml" ContentType="application/vnd.openxmlformats-officedocument.drawingml.diagramLayout+xml"/>
  <Override PartName="/ppt/diagrams/layout6.xml" ContentType="application/vnd.openxmlformats-officedocument.drawingml.diagramLayout+xml"/>
  <Override PartName="/ppt/diagrams/layout7.xml" ContentType="application/vnd.openxmlformats-officedocument.drawingml.diagramLayout+xml"/>
  <Override PartName="/ppt/diagrams/layout8.xml" ContentType="application/vnd.openxmlformats-officedocument.drawingml.diagramLayout+xml"/>
  <Override PartName="/ppt/diagrams/layout9.xml" ContentType="application/vnd.openxmlformats-officedocument.drawingml.diagramLayout+xml"/>
  <Override PartName="/ppt/diagrams/quickStyle1.xml" ContentType="application/vnd.openxmlformats-officedocument.drawingml.diagramStyle+xml"/>
  <Override PartName="/ppt/diagrams/quickStyle2.xml" ContentType="application/vnd.openxmlformats-officedocument.drawingml.diagramStyle+xml"/>
  <Override PartName="/ppt/diagrams/quickStyle3.xml" ContentType="application/vnd.openxmlformats-officedocument.drawingml.diagramStyle+xml"/>
  <Override PartName="/ppt/diagrams/quickStyle4.xml" ContentType="application/vnd.openxmlformats-officedocument.drawingml.diagramStyle+xml"/>
  <Override PartName="/ppt/diagrams/quickStyle5.xml" ContentType="application/vnd.openxmlformats-officedocument.drawingml.diagramStyle+xml"/>
  <Override PartName="/ppt/diagrams/quickStyle6.xml" ContentType="application/vnd.openxmlformats-officedocument.drawingml.diagramStyle+xml"/>
  <Override PartName="/ppt/diagrams/quickStyle7.xml" ContentType="application/vnd.openxmlformats-officedocument.drawingml.diagramStyle+xml"/>
  <Override PartName="/ppt/diagrams/quickStyle8.xml" ContentType="application/vnd.openxmlformats-officedocument.drawingml.diagramStyle+xml"/>
  <Override PartName="/ppt/diagrams/quickStyle9.xml" ContentType="application/vnd.openxmlformats-officedocument.drawingml.diagramStyle+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648" r:id="rId1"/>
  </p:sldMasterIdLst>
  <p:notesMasterIdLst>
    <p:notesMasterId r:id="rId4"/>
  </p:notesMasterIdLst>
  <p:sldIdLst>
    <p:sldId id="257" r:id="rId3"/>
    <p:sldId id="258" r:id="rId5"/>
    <p:sldId id="284" r:id="rId6"/>
    <p:sldId id="260" r:id="rId7"/>
    <p:sldId id="299" r:id="rId8"/>
    <p:sldId id="261" r:id="rId9"/>
    <p:sldId id="290" r:id="rId10"/>
    <p:sldId id="300" r:id="rId11"/>
    <p:sldId id="285" r:id="rId12"/>
    <p:sldId id="288" r:id="rId13"/>
    <p:sldId id="294" r:id="rId14"/>
    <p:sldId id="298" r:id="rId15"/>
    <p:sldId id="313" r:id="rId16"/>
    <p:sldId id="279" r:id="rId17"/>
    <p:sldId id="280" r:id="rId18"/>
    <p:sldId id="296"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125E5076-3810-47DD-B79F-674D7AD40C01}" styleName="深色样式 1 - 强调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25" autoAdjust="0"/>
    <p:restoredTop sz="94923" autoAdjust="0"/>
  </p:normalViewPr>
  <p:slideViewPr>
    <p:cSldViewPr snapToGrid="0">
      <p:cViewPr varScale="1">
        <p:scale>
          <a:sx n="60" d="100"/>
          <a:sy n="60" d="100"/>
        </p:scale>
        <p:origin x="792" y="48"/>
      </p:cViewPr>
      <p:guideLst/>
    </p:cSldViewPr>
  </p:slideViewPr>
  <p:notesTextViewPr>
    <p:cViewPr>
      <p:scale>
        <a:sx n="1" d="1"/>
        <a:sy n="1" d="1"/>
      </p:scale>
      <p:origin x="0" y="0"/>
    </p:cViewPr>
  </p:notesTextViewPr>
  <p:sorterViewPr>
    <p:cViewPr>
      <p:scale>
        <a:sx n="100" d="100"/>
        <a:sy n="100" d="100"/>
      </p:scale>
      <p:origin x="0" y="-2166"/>
    </p:cViewPr>
  </p:sorterViewPr>
  <p:notesViewPr>
    <p:cSldViewPr snapToGrid="0">
      <p:cViewPr varScale="1">
        <p:scale>
          <a:sx n="65" d="100"/>
          <a:sy n="65" d="100"/>
        </p:scale>
        <p:origin x="2796" y="60"/>
      </p:cViewPr>
      <p:guideLst/>
    </p:cSldViewPr>
  </p:notesViewPr>
  <p:gridSpacing cx="76200" cy="76200"/>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 Type="http://schemas.openxmlformats.org/officeDocument/2006/relationships/slide" Target="slides/slide2.xml"/><Relationship Id="rId4" Type="http://schemas.openxmlformats.org/officeDocument/2006/relationships/notesMaster" Target="notesMasters/notesMaster1.xml"/><Relationship Id="rId3" Type="http://schemas.openxmlformats.org/officeDocument/2006/relationships/slide" Target="slides/slide1.xml"/><Relationship Id="rId22" Type="http://schemas.openxmlformats.org/officeDocument/2006/relationships/tableStyles" Target="tableStyles.xml"/><Relationship Id="rId21" Type="http://schemas.openxmlformats.org/officeDocument/2006/relationships/viewProps" Target="viewProps.xml"/><Relationship Id="rId20" Type="http://schemas.openxmlformats.org/officeDocument/2006/relationships/presProps" Target="presProps.xml"/><Relationship Id="rId2" Type="http://schemas.openxmlformats.org/officeDocument/2006/relationships/theme" Target="theme/theme1.xml"/><Relationship Id="rId19" Type="http://schemas.openxmlformats.org/officeDocument/2006/relationships/slide" Target="slides/slide16.xml"/><Relationship Id="rId18" Type="http://schemas.openxmlformats.org/officeDocument/2006/relationships/slide" Target="slides/slide15.xml"/><Relationship Id="rId17" Type="http://schemas.openxmlformats.org/officeDocument/2006/relationships/slide" Target="slides/slide14.xml"/><Relationship Id="rId16" Type="http://schemas.openxmlformats.org/officeDocument/2006/relationships/slide" Target="slides/slide13.xml"/><Relationship Id="rId15" Type="http://schemas.openxmlformats.org/officeDocument/2006/relationships/slide" Target="slides/slide12.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65B95238-0E4E-4E44-BF9F-18055398F93B}" type="doc">
      <dgm:prSet loTypeId="urn:microsoft.com/office/officeart/2008/layout/VerticalCurvedList" loCatId="list" qsTypeId="urn:microsoft.com/office/officeart/2005/8/quickstyle/simple4" qsCatId="simple" csTypeId="urn:microsoft.com/office/officeart/2005/8/colors/colorful4" csCatId="colorful" phldr="1"/>
      <dgm:spPr/>
      <dgm:t>
        <a:bodyPr/>
        <a:lstStyle/>
        <a:p>
          <a:endParaRPr lang="en-US"/>
        </a:p>
      </dgm:t>
    </dgm:pt>
    <dgm:pt modelId="{42EBCDE0-AD8D-4129-BAAA-ADACF1CCF91D}">
      <dgm:prSet phldrT="[Text]" custT="1"/>
      <dgm:spPr/>
      <dgm:t>
        <a:bodyPr/>
        <a:lstStyle/>
        <a:p>
          <a:pPr>
            <a:buFont typeface="Symbol" panose="05050102010706020507" pitchFamily="18" charset="2"/>
            <a:buChar char=""/>
          </a:pPr>
          <a:r>
            <a:rPr lang="en-GB" sz="1400" dirty="0">
              <a:effectLst/>
              <a:latin typeface="Times New Roman" panose="02020603050405020304" pitchFamily="18" charset="0"/>
              <a:ea typeface="Times New Roman" panose="02020603050405020304" pitchFamily="18" charset="0"/>
              <a:cs typeface="Times New Roman" panose="02020603050405020304" pitchFamily="18" charset="0"/>
            </a:rPr>
            <a:t>It’s an economic problem led by many macro-environmental factors</a:t>
          </a:r>
          <a:endParaRPr lang="en-US" sz="1400" dirty="0"/>
        </a:p>
      </dgm:t>
    </dgm:pt>
    <dgm:pt modelId="{A09F82ED-088E-430B-96E0-68DC828D8CAA}" cxnId="{94F2C737-25A0-4B60-891B-DAE81BA54B78}" type="parTrans">
      <dgm:prSet/>
      <dgm:spPr/>
      <dgm:t>
        <a:bodyPr/>
        <a:lstStyle/>
        <a:p>
          <a:endParaRPr lang="en-US" sz="1400"/>
        </a:p>
      </dgm:t>
    </dgm:pt>
    <dgm:pt modelId="{2F76C30B-1E96-4EDF-86F1-C7036A5F1515}" cxnId="{94F2C737-25A0-4B60-891B-DAE81BA54B78}" type="sibTrans">
      <dgm:prSet/>
      <dgm:spPr/>
      <dgm:t>
        <a:bodyPr/>
        <a:lstStyle/>
        <a:p>
          <a:endParaRPr lang="en-US" sz="1400"/>
        </a:p>
      </dgm:t>
    </dgm:pt>
    <dgm:pt modelId="{E2FD4D7E-EFC6-4223-92C6-497B8D5B6254}">
      <dgm:prSet custT="1"/>
      <dgm:spPr/>
      <dgm:t>
        <a:bodyPr/>
        <a:lstStyle/>
        <a:p>
          <a:r>
            <a:rPr lang="en-GB" sz="1400" dirty="0">
              <a:effectLst/>
              <a:latin typeface="Times New Roman" panose="02020603050405020304" pitchFamily="18" charset="0"/>
              <a:ea typeface="Times New Roman" panose="02020603050405020304" pitchFamily="18" charset="0"/>
              <a:cs typeface="Times New Roman" panose="02020603050405020304" pitchFamily="18" charset="0"/>
            </a:rPr>
            <a:t>This problem is caused by the macro-environmental factors</a:t>
          </a:r>
          <a:endParaRPr lang="en-US" sz="1400" dirty="0">
            <a:effectLst/>
            <a:latin typeface="Times New Roman" panose="02020603050405020304" pitchFamily="18" charset="0"/>
            <a:ea typeface="Times New Roman" panose="02020603050405020304" pitchFamily="18" charset="0"/>
            <a:cs typeface="Times New Roman" panose="02020603050405020304" pitchFamily="18" charset="0"/>
          </a:endParaRPr>
        </a:p>
      </dgm:t>
    </dgm:pt>
    <dgm:pt modelId="{9D7B9336-5EF4-43EA-BD1C-85ACB6843492}" cxnId="{107AC676-B31B-48DA-B0F3-0951556ECE39}" type="parTrans">
      <dgm:prSet/>
      <dgm:spPr/>
      <dgm:t>
        <a:bodyPr/>
        <a:lstStyle/>
        <a:p>
          <a:endParaRPr lang="en-US" sz="1400"/>
        </a:p>
      </dgm:t>
    </dgm:pt>
    <dgm:pt modelId="{27399A26-FF4F-4647-BFEF-C9A4312D929E}" cxnId="{107AC676-B31B-48DA-B0F3-0951556ECE39}" type="sibTrans">
      <dgm:prSet/>
      <dgm:spPr/>
      <dgm:t>
        <a:bodyPr/>
        <a:lstStyle/>
        <a:p>
          <a:endParaRPr lang="en-US" sz="1400"/>
        </a:p>
      </dgm:t>
    </dgm:pt>
    <dgm:pt modelId="{040008CA-BA40-484E-A073-638BCF278366}">
      <dgm:prSet custT="1"/>
      <dgm:spPr/>
      <dgm:t>
        <a:bodyPr/>
        <a:lstStyle/>
        <a:p>
          <a:r>
            <a:rPr lang="en-GB" sz="1400" dirty="0">
              <a:effectLst/>
              <a:latin typeface="Times New Roman" panose="02020603050405020304" pitchFamily="18" charset="0"/>
              <a:ea typeface="Times New Roman" panose="02020603050405020304" pitchFamily="18" charset="0"/>
              <a:cs typeface="Times New Roman" panose="02020603050405020304" pitchFamily="18" charset="0"/>
            </a:rPr>
            <a:t>This problem is due to the uncertain uncontrolled factors in the industry</a:t>
          </a:r>
          <a:endParaRPr lang="en-US" sz="1400" dirty="0">
            <a:effectLst/>
            <a:latin typeface="Times New Roman" panose="02020603050405020304" pitchFamily="18" charset="0"/>
            <a:ea typeface="Times New Roman" panose="02020603050405020304" pitchFamily="18" charset="0"/>
            <a:cs typeface="Times New Roman" panose="02020603050405020304" pitchFamily="18" charset="0"/>
          </a:endParaRPr>
        </a:p>
      </dgm:t>
    </dgm:pt>
    <dgm:pt modelId="{74310973-D3A6-4350-998F-A5A00F0E7381}" cxnId="{2E3C7CA5-EFBF-4A85-AE41-BAFFD920DC04}" type="parTrans">
      <dgm:prSet/>
      <dgm:spPr/>
      <dgm:t>
        <a:bodyPr/>
        <a:lstStyle/>
        <a:p>
          <a:endParaRPr lang="en-US" sz="1400"/>
        </a:p>
      </dgm:t>
    </dgm:pt>
    <dgm:pt modelId="{D0DD0B15-7D23-4945-AF32-371809A181C9}" cxnId="{2E3C7CA5-EFBF-4A85-AE41-BAFFD920DC04}" type="sibTrans">
      <dgm:prSet/>
      <dgm:spPr/>
      <dgm:t>
        <a:bodyPr/>
        <a:lstStyle/>
        <a:p>
          <a:endParaRPr lang="en-US" sz="1400"/>
        </a:p>
      </dgm:t>
    </dgm:pt>
    <dgm:pt modelId="{4FBAD2CC-740D-4092-9194-E123EFACADD6}">
      <dgm:prSet custT="1"/>
      <dgm:spPr/>
      <dgm:t>
        <a:bodyPr/>
        <a:lstStyle/>
        <a:p>
          <a:r>
            <a:rPr lang="en-GB" sz="1400" dirty="0">
              <a:effectLst/>
              <a:latin typeface="Times New Roman" panose="02020603050405020304" pitchFamily="18" charset="0"/>
              <a:ea typeface="Times New Roman" panose="02020603050405020304" pitchFamily="18" charset="0"/>
              <a:cs typeface="Times New Roman" panose="02020603050405020304" pitchFamily="18" charset="0"/>
            </a:rPr>
            <a:t>This economic problem (Profitability decline) is leading to lessening the company’s employees who are the crucial contributors to the company</a:t>
          </a:r>
          <a:r>
            <a:rPr lang="en-GB" sz="14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a:t>
          </a:r>
          <a:r>
            <a:rPr lang="en-US" sz="1400" b="0" i="0" dirty="0">
              <a:solidFill>
                <a:schemeClr val="tx1"/>
              </a:solidFill>
              <a:effectLst/>
              <a:latin typeface="Times New Roman" panose="02020603050405020304" pitchFamily="18" charset="0"/>
              <a:cs typeface="Times New Roman" panose="02020603050405020304" pitchFamily="18" charset="0"/>
            </a:rPr>
            <a:t> (LaBelle and </a:t>
          </a:r>
          <a:r>
            <a:rPr lang="en-US" sz="1400" b="0" i="0" dirty="0" err="1">
              <a:solidFill>
                <a:schemeClr val="tx1"/>
              </a:solidFill>
              <a:effectLst/>
              <a:latin typeface="Times New Roman" panose="02020603050405020304" pitchFamily="18" charset="0"/>
              <a:cs typeface="Times New Roman" panose="02020603050405020304" pitchFamily="18" charset="0"/>
            </a:rPr>
            <a:t>Santacreu</a:t>
          </a:r>
          <a:r>
            <a:rPr lang="en-US" sz="1400" b="0" i="0" dirty="0">
              <a:solidFill>
                <a:schemeClr val="tx1"/>
              </a:solidFill>
              <a:effectLst/>
              <a:latin typeface="Times New Roman" panose="02020603050405020304" pitchFamily="18" charset="0"/>
              <a:cs typeface="Times New Roman" panose="02020603050405020304" pitchFamily="18" charset="0"/>
            </a:rPr>
            <a:t>, 2022)</a:t>
          </a:r>
          <a:endParaRPr lang="en-US" sz="14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dgm:t>
    </dgm:pt>
    <dgm:pt modelId="{97A68E30-864D-443F-B3DF-0BEB7889BB17}" cxnId="{F90E34A0-07D1-418B-8E5D-E3684BC34179}" type="parTrans">
      <dgm:prSet/>
      <dgm:spPr/>
      <dgm:t>
        <a:bodyPr/>
        <a:lstStyle/>
        <a:p>
          <a:endParaRPr lang="en-US" sz="1400"/>
        </a:p>
      </dgm:t>
    </dgm:pt>
    <dgm:pt modelId="{FF6CD05D-B7B7-4288-B9FD-99833985D453}" cxnId="{F90E34A0-07D1-418B-8E5D-E3684BC34179}" type="sibTrans">
      <dgm:prSet/>
      <dgm:spPr/>
      <dgm:t>
        <a:bodyPr/>
        <a:lstStyle/>
        <a:p>
          <a:endParaRPr lang="en-US" sz="1400"/>
        </a:p>
      </dgm:t>
    </dgm:pt>
    <dgm:pt modelId="{D528F08D-13C7-4F69-8FE6-7A054922DC2E}">
      <dgm:prSet custT="1"/>
      <dgm:spPr/>
      <dgm:t>
        <a:bodyPr/>
        <a:lstStyle/>
        <a:p>
          <a:r>
            <a:rPr lang="en-GB" sz="1400" dirty="0">
              <a:effectLst/>
              <a:latin typeface="Times New Roman" panose="02020603050405020304" pitchFamily="18" charset="0"/>
              <a:ea typeface="Times New Roman" panose="02020603050405020304" pitchFamily="18" charset="0"/>
              <a:cs typeface="Times New Roman" panose="02020603050405020304" pitchFamily="18" charset="0"/>
            </a:rPr>
            <a:t>This problem has occurred due to not having enough proactive measures to tackle the uncertain impacts of macro-environmental factors like inflation, and increases in the cost of living.</a:t>
          </a:r>
          <a:endParaRPr lang="en-US" sz="1400" dirty="0">
            <a:effectLst/>
            <a:latin typeface="Times New Roman" panose="02020603050405020304" pitchFamily="18" charset="0"/>
            <a:ea typeface="Times New Roman" panose="02020603050405020304" pitchFamily="18" charset="0"/>
            <a:cs typeface="Times New Roman" panose="02020603050405020304" pitchFamily="18" charset="0"/>
          </a:endParaRPr>
        </a:p>
      </dgm:t>
    </dgm:pt>
    <dgm:pt modelId="{199C00CD-7A10-4B30-AB2C-AF6722C67995}" cxnId="{2C42D645-D2D1-412D-8740-8CEC2974AC4F}" type="parTrans">
      <dgm:prSet/>
      <dgm:spPr/>
      <dgm:t>
        <a:bodyPr/>
        <a:lstStyle/>
        <a:p>
          <a:endParaRPr lang="en-US" sz="1400"/>
        </a:p>
      </dgm:t>
    </dgm:pt>
    <dgm:pt modelId="{52AC2825-75FE-4E2D-9F4D-3B7624178025}" cxnId="{2C42D645-D2D1-412D-8740-8CEC2974AC4F}" type="sibTrans">
      <dgm:prSet/>
      <dgm:spPr/>
      <dgm:t>
        <a:bodyPr/>
        <a:lstStyle/>
        <a:p>
          <a:endParaRPr lang="en-US" sz="1400"/>
        </a:p>
      </dgm:t>
    </dgm:pt>
    <dgm:pt modelId="{4B6E1131-889B-45C4-A0D3-43FB5D6AED4F}" type="pres">
      <dgm:prSet presAssocID="{65B95238-0E4E-4E44-BF9F-18055398F93B}" presName="Name0" presStyleCnt="0">
        <dgm:presLayoutVars>
          <dgm:chMax val="7"/>
          <dgm:chPref val="7"/>
          <dgm:dir/>
        </dgm:presLayoutVars>
      </dgm:prSet>
      <dgm:spPr/>
    </dgm:pt>
    <dgm:pt modelId="{D8C87C5F-3E7F-4743-A22B-6EEEA8AFA6D1}" type="pres">
      <dgm:prSet presAssocID="{65B95238-0E4E-4E44-BF9F-18055398F93B}" presName="Name1" presStyleCnt="0"/>
      <dgm:spPr/>
    </dgm:pt>
    <dgm:pt modelId="{15C84C95-B867-4337-A662-266810955696}" type="pres">
      <dgm:prSet presAssocID="{65B95238-0E4E-4E44-BF9F-18055398F93B}" presName="cycle" presStyleCnt="0"/>
      <dgm:spPr/>
    </dgm:pt>
    <dgm:pt modelId="{58EA69A3-9C59-4BFB-B375-5ACF46F3E872}" type="pres">
      <dgm:prSet presAssocID="{65B95238-0E4E-4E44-BF9F-18055398F93B}" presName="srcNode" presStyleLbl="node1" presStyleIdx="0" presStyleCnt="5"/>
      <dgm:spPr/>
    </dgm:pt>
    <dgm:pt modelId="{984D4FA3-8A40-4593-9E84-95FB9FCCF3B0}" type="pres">
      <dgm:prSet presAssocID="{65B95238-0E4E-4E44-BF9F-18055398F93B}" presName="conn" presStyleLbl="parChTrans1D2" presStyleIdx="0" presStyleCnt="1"/>
      <dgm:spPr/>
    </dgm:pt>
    <dgm:pt modelId="{0296EF90-532B-4FE6-9254-3DB550027F5D}" type="pres">
      <dgm:prSet presAssocID="{65B95238-0E4E-4E44-BF9F-18055398F93B}" presName="extraNode" presStyleLbl="node1" presStyleIdx="0" presStyleCnt="5"/>
      <dgm:spPr/>
    </dgm:pt>
    <dgm:pt modelId="{28E0156D-B472-41F8-85E1-C6DCE6E06559}" type="pres">
      <dgm:prSet presAssocID="{65B95238-0E4E-4E44-BF9F-18055398F93B}" presName="dstNode" presStyleLbl="node1" presStyleIdx="0" presStyleCnt="5"/>
      <dgm:spPr/>
    </dgm:pt>
    <dgm:pt modelId="{0FA63458-1D8A-44D1-8A85-A1763809E28B}" type="pres">
      <dgm:prSet presAssocID="{42EBCDE0-AD8D-4129-BAAA-ADACF1CCF91D}" presName="text_1" presStyleLbl="node1" presStyleIdx="0" presStyleCnt="5">
        <dgm:presLayoutVars>
          <dgm:bulletEnabled val="1"/>
        </dgm:presLayoutVars>
      </dgm:prSet>
      <dgm:spPr/>
    </dgm:pt>
    <dgm:pt modelId="{0A933598-1C09-4D57-935C-DCC16C4A61D3}" type="pres">
      <dgm:prSet presAssocID="{42EBCDE0-AD8D-4129-BAAA-ADACF1CCF91D}" presName="accent_1" presStyleCnt="0"/>
      <dgm:spPr/>
    </dgm:pt>
    <dgm:pt modelId="{D3F4695B-76A5-48DB-B7F8-FB694F1F1330}" type="pres">
      <dgm:prSet presAssocID="{42EBCDE0-AD8D-4129-BAAA-ADACF1CCF91D}" presName="accentRepeatNode" presStyleLbl="solidFgAcc1" presStyleIdx="0" presStyleCnt="5"/>
      <dgm:spPr/>
    </dgm:pt>
    <dgm:pt modelId="{2A01DBDE-6369-4D81-A73F-0E24A47FA1E5}" type="pres">
      <dgm:prSet presAssocID="{E2FD4D7E-EFC6-4223-92C6-497B8D5B6254}" presName="text_2" presStyleLbl="node1" presStyleIdx="1" presStyleCnt="5">
        <dgm:presLayoutVars>
          <dgm:bulletEnabled val="1"/>
        </dgm:presLayoutVars>
      </dgm:prSet>
      <dgm:spPr/>
    </dgm:pt>
    <dgm:pt modelId="{A650466A-DD13-4D63-9A41-A012E6E13310}" type="pres">
      <dgm:prSet presAssocID="{E2FD4D7E-EFC6-4223-92C6-497B8D5B6254}" presName="accent_2" presStyleCnt="0"/>
      <dgm:spPr/>
    </dgm:pt>
    <dgm:pt modelId="{DEA7EB05-2B07-498F-A3A9-DDD8C7643E7E}" type="pres">
      <dgm:prSet presAssocID="{E2FD4D7E-EFC6-4223-92C6-497B8D5B6254}" presName="accentRepeatNode" presStyleLbl="solidFgAcc1" presStyleIdx="1" presStyleCnt="5"/>
      <dgm:spPr/>
    </dgm:pt>
    <dgm:pt modelId="{A6B915E7-5199-4C22-8186-A70C4C2750FF}" type="pres">
      <dgm:prSet presAssocID="{040008CA-BA40-484E-A073-638BCF278366}" presName="text_3" presStyleLbl="node1" presStyleIdx="2" presStyleCnt="5">
        <dgm:presLayoutVars>
          <dgm:bulletEnabled val="1"/>
        </dgm:presLayoutVars>
      </dgm:prSet>
      <dgm:spPr/>
    </dgm:pt>
    <dgm:pt modelId="{6EDE77D7-6710-451F-86B4-BC09967A1865}" type="pres">
      <dgm:prSet presAssocID="{040008CA-BA40-484E-A073-638BCF278366}" presName="accent_3" presStyleCnt="0"/>
      <dgm:spPr/>
    </dgm:pt>
    <dgm:pt modelId="{F68BEE91-9748-463D-9EF1-32B79FD875B3}" type="pres">
      <dgm:prSet presAssocID="{040008CA-BA40-484E-A073-638BCF278366}" presName="accentRepeatNode" presStyleLbl="solidFgAcc1" presStyleIdx="2" presStyleCnt="5"/>
      <dgm:spPr/>
    </dgm:pt>
    <dgm:pt modelId="{A9A55ACB-895E-4554-86D3-4CA877E4DC0D}" type="pres">
      <dgm:prSet presAssocID="{4FBAD2CC-740D-4092-9194-E123EFACADD6}" presName="text_4" presStyleLbl="node1" presStyleIdx="3" presStyleCnt="5">
        <dgm:presLayoutVars>
          <dgm:bulletEnabled val="1"/>
        </dgm:presLayoutVars>
      </dgm:prSet>
      <dgm:spPr/>
    </dgm:pt>
    <dgm:pt modelId="{0FC293E4-19BB-4BB3-A1A9-D5D4374587CD}" type="pres">
      <dgm:prSet presAssocID="{4FBAD2CC-740D-4092-9194-E123EFACADD6}" presName="accent_4" presStyleCnt="0"/>
      <dgm:spPr/>
    </dgm:pt>
    <dgm:pt modelId="{95229F01-703C-4396-87D0-F5D4DDCA37A8}" type="pres">
      <dgm:prSet presAssocID="{4FBAD2CC-740D-4092-9194-E123EFACADD6}" presName="accentRepeatNode" presStyleLbl="solidFgAcc1" presStyleIdx="3" presStyleCnt="5"/>
      <dgm:spPr/>
    </dgm:pt>
    <dgm:pt modelId="{0AF45235-6395-49BC-9933-626FEEEEE30C}" type="pres">
      <dgm:prSet presAssocID="{D528F08D-13C7-4F69-8FE6-7A054922DC2E}" presName="text_5" presStyleLbl="node1" presStyleIdx="4" presStyleCnt="5">
        <dgm:presLayoutVars>
          <dgm:bulletEnabled val="1"/>
        </dgm:presLayoutVars>
      </dgm:prSet>
      <dgm:spPr/>
    </dgm:pt>
    <dgm:pt modelId="{D106CBA3-9088-447E-BBC9-D83C6DA7D1F5}" type="pres">
      <dgm:prSet presAssocID="{D528F08D-13C7-4F69-8FE6-7A054922DC2E}" presName="accent_5" presStyleCnt="0"/>
      <dgm:spPr/>
    </dgm:pt>
    <dgm:pt modelId="{1AC12C80-C3A8-47E4-A308-BADBCB15AB17}" type="pres">
      <dgm:prSet presAssocID="{D528F08D-13C7-4F69-8FE6-7A054922DC2E}" presName="accentRepeatNode" presStyleLbl="solidFgAcc1" presStyleIdx="4" presStyleCnt="5"/>
      <dgm:spPr/>
    </dgm:pt>
  </dgm:ptLst>
  <dgm:cxnLst>
    <dgm:cxn modelId="{52FC550C-956B-4A08-8B72-C622640E48E8}" type="presOf" srcId="{E2FD4D7E-EFC6-4223-92C6-497B8D5B6254}" destId="{2A01DBDE-6369-4D81-A73F-0E24A47FA1E5}" srcOrd="0" destOrd="0" presId="urn:microsoft.com/office/officeart/2008/layout/VerticalCurvedList"/>
    <dgm:cxn modelId="{1E45CA12-C17A-4AD8-B49D-6CDFE915DC21}" type="presOf" srcId="{2F76C30B-1E96-4EDF-86F1-C7036A5F1515}" destId="{984D4FA3-8A40-4593-9E84-95FB9FCCF3B0}" srcOrd="0" destOrd="0" presId="urn:microsoft.com/office/officeart/2008/layout/VerticalCurvedList"/>
    <dgm:cxn modelId="{0B037515-F163-40DE-B146-7EEEDACB1530}" type="presOf" srcId="{65B95238-0E4E-4E44-BF9F-18055398F93B}" destId="{4B6E1131-889B-45C4-A0D3-43FB5D6AED4F}" srcOrd="0" destOrd="0" presId="urn:microsoft.com/office/officeart/2008/layout/VerticalCurvedList"/>
    <dgm:cxn modelId="{94F2C737-25A0-4B60-891B-DAE81BA54B78}" srcId="{65B95238-0E4E-4E44-BF9F-18055398F93B}" destId="{42EBCDE0-AD8D-4129-BAAA-ADACF1CCF91D}" srcOrd="0" destOrd="0" parTransId="{A09F82ED-088E-430B-96E0-68DC828D8CAA}" sibTransId="{2F76C30B-1E96-4EDF-86F1-C7036A5F1515}"/>
    <dgm:cxn modelId="{5803B95C-24F8-48E6-913A-C01F12CBB4EF}" type="presOf" srcId="{040008CA-BA40-484E-A073-638BCF278366}" destId="{A6B915E7-5199-4C22-8186-A70C4C2750FF}" srcOrd="0" destOrd="0" presId="urn:microsoft.com/office/officeart/2008/layout/VerticalCurvedList"/>
    <dgm:cxn modelId="{2C42D645-D2D1-412D-8740-8CEC2974AC4F}" srcId="{65B95238-0E4E-4E44-BF9F-18055398F93B}" destId="{D528F08D-13C7-4F69-8FE6-7A054922DC2E}" srcOrd="4" destOrd="0" parTransId="{199C00CD-7A10-4B30-AB2C-AF6722C67995}" sibTransId="{52AC2825-75FE-4E2D-9F4D-3B7624178025}"/>
    <dgm:cxn modelId="{107AC676-B31B-48DA-B0F3-0951556ECE39}" srcId="{65B95238-0E4E-4E44-BF9F-18055398F93B}" destId="{E2FD4D7E-EFC6-4223-92C6-497B8D5B6254}" srcOrd="1" destOrd="0" parTransId="{9D7B9336-5EF4-43EA-BD1C-85ACB6843492}" sibTransId="{27399A26-FF4F-4647-BFEF-C9A4312D929E}"/>
    <dgm:cxn modelId="{F90E34A0-07D1-418B-8E5D-E3684BC34179}" srcId="{65B95238-0E4E-4E44-BF9F-18055398F93B}" destId="{4FBAD2CC-740D-4092-9194-E123EFACADD6}" srcOrd="3" destOrd="0" parTransId="{97A68E30-864D-443F-B3DF-0BEB7889BB17}" sibTransId="{FF6CD05D-B7B7-4288-B9FD-99833985D453}"/>
    <dgm:cxn modelId="{2E3C7CA5-EFBF-4A85-AE41-BAFFD920DC04}" srcId="{65B95238-0E4E-4E44-BF9F-18055398F93B}" destId="{040008CA-BA40-484E-A073-638BCF278366}" srcOrd="2" destOrd="0" parTransId="{74310973-D3A6-4350-998F-A5A00F0E7381}" sibTransId="{D0DD0B15-7D23-4945-AF32-371809A181C9}"/>
    <dgm:cxn modelId="{D5B641B9-2D6D-4C66-A2E8-FCAC87C31000}" type="presOf" srcId="{4FBAD2CC-740D-4092-9194-E123EFACADD6}" destId="{A9A55ACB-895E-4554-86D3-4CA877E4DC0D}" srcOrd="0" destOrd="0" presId="urn:microsoft.com/office/officeart/2008/layout/VerticalCurvedList"/>
    <dgm:cxn modelId="{F84AC3E1-778B-4619-9011-0DCF253AED85}" type="presOf" srcId="{D528F08D-13C7-4F69-8FE6-7A054922DC2E}" destId="{0AF45235-6395-49BC-9933-626FEEEEE30C}" srcOrd="0" destOrd="0" presId="urn:microsoft.com/office/officeart/2008/layout/VerticalCurvedList"/>
    <dgm:cxn modelId="{29C995EF-0C66-4B52-90E6-5435159FCDD4}" type="presOf" srcId="{42EBCDE0-AD8D-4129-BAAA-ADACF1CCF91D}" destId="{0FA63458-1D8A-44D1-8A85-A1763809E28B}" srcOrd="0" destOrd="0" presId="urn:microsoft.com/office/officeart/2008/layout/VerticalCurvedList"/>
    <dgm:cxn modelId="{D7C3F20E-56A6-476C-95AC-2B199E080305}" type="presParOf" srcId="{4B6E1131-889B-45C4-A0D3-43FB5D6AED4F}" destId="{D8C87C5F-3E7F-4743-A22B-6EEEA8AFA6D1}" srcOrd="0" destOrd="0" presId="urn:microsoft.com/office/officeart/2008/layout/VerticalCurvedList"/>
    <dgm:cxn modelId="{A6F9F981-BDD5-463E-AFE5-7616DC19CA7B}" type="presParOf" srcId="{D8C87C5F-3E7F-4743-A22B-6EEEA8AFA6D1}" destId="{15C84C95-B867-4337-A662-266810955696}" srcOrd="0" destOrd="0" presId="urn:microsoft.com/office/officeart/2008/layout/VerticalCurvedList"/>
    <dgm:cxn modelId="{51D14432-F95F-4AFB-B553-7D871A2B3143}" type="presParOf" srcId="{15C84C95-B867-4337-A662-266810955696}" destId="{58EA69A3-9C59-4BFB-B375-5ACF46F3E872}" srcOrd="0" destOrd="0" presId="urn:microsoft.com/office/officeart/2008/layout/VerticalCurvedList"/>
    <dgm:cxn modelId="{B2B0C701-3EDA-4B78-AF4F-94AA91F691EC}" type="presParOf" srcId="{15C84C95-B867-4337-A662-266810955696}" destId="{984D4FA3-8A40-4593-9E84-95FB9FCCF3B0}" srcOrd="1" destOrd="0" presId="urn:microsoft.com/office/officeart/2008/layout/VerticalCurvedList"/>
    <dgm:cxn modelId="{54D5FA00-C139-49A8-8305-3137DD2E2B7E}" type="presParOf" srcId="{15C84C95-B867-4337-A662-266810955696}" destId="{0296EF90-532B-4FE6-9254-3DB550027F5D}" srcOrd="2" destOrd="0" presId="urn:microsoft.com/office/officeart/2008/layout/VerticalCurvedList"/>
    <dgm:cxn modelId="{3BECFAD4-50D4-4250-85FF-D8285CCA73B2}" type="presParOf" srcId="{15C84C95-B867-4337-A662-266810955696}" destId="{28E0156D-B472-41F8-85E1-C6DCE6E06559}" srcOrd="3" destOrd="0" presId="urn:microsoft.com/office/officeart/2008/layout/VerticalCurvedList"/>
    <dgm:cxn modelId="{973806FC-B2A9-4AC9-85EB-913ABE218632}" type="presParOf" srcId="{D8C87C5F-3E7F-4743-A22B-6EEEA8AFA6D1}" destId="{0FA63458-1D8A-44D1-8A85-A1763809E28B}" srcOrd="1" destOrd="0" presId="urn:microsoft.com/office/officeart/2008/layout/VerticalCurvedList"/>
    <dgm:cxn modelId="{DB1A335F-5BB8-4DCB-A020-075F57B50712}" type="presParOf" srcId="{D8C87C5F-3E7F-4743-A22B-6EEEA8AFA6D1}" destId="{0A933598-1C09-4D57-935C-DCC16C4A61D3}" srcOrd="2" destOrd="0" presId="urn:microsoft.com/office/officeart/2008/layout/VerticalCurvedList"/>
    <dgm:cxn modelId="{AF4603A4-C5A7-4987-BD43-4E1680AA7334}" type="presParOf" srcId="{0A933598-1C09-4D57-935C-DCC16C4A61D3}" destId="{D3F4695B-76A5-48DB-B7F8-FB694F1F1330}" srcOrd="0" destOrd="0" presId="urn:microsoft.com/office/officeart/2008/layout/VerticalCurvedList"/>
    <dgm:cxn modelId="{76153F8E-B8C9-4A52-A400-DBD6D66A6EA1}" type="presParOf" srcId="{D8C87C5F-3E7F-4743-A22B-6EEEA8AFA6D1}" destId="{2A01DBDE-6369-4D81-A73F-0E24A47FA1E5}" srcOrd="3" destOrd="0" presId="urn:microsoft.com/office/officeart/2008/layout/VerticalCurvedList"/>
    <dgm:cxn modelId="{2AA66270-2EBC-484A-B02F-ECE1D48B51CD}" type="presParOf" srcId="{D8C87C5F-3E7F-4743-A22B-6EEEA8AFA6D1}" destId="{A650466A-DD13-4D63-9A41-A012E6E13310}" srcOrd="4" destOrd="0" presId="urn:microsoft.com/office/officeart/2008/layout/VerticalCurvedList"/>
    <dgm:cxn modelId="{1FE08A87-7269-4B82-88D4-45E47BC8B8A5}" type="presParOf" srcId="{A650466A-DD13-4D63-9A41-A012E6E13310}" destId="{DEA7EB05-2B07-498F-A3A9-DDD8C7643E7E}" srcOrd="0" destOrd="0" presId="urn:microsoft.com/office/officeart/2008/layout/VerticalCurvedList"/>
    <dgm:cxn modelId="{C292052D-8FBD-44AB-88C3-6181B3B4651A}" type="presParOf" srcId="{D8C87C5F-3E7F-4743-A22B-6EEEA8AFA6D1}" destId="{A6B915E7-5199-4C22-8186-A70C4C2750FF}" srcOrd="5" destOrd="0" presId="urn:microsoft.com/office/officeart/2008/layout/VerticalCurvedList"/>
    <dgm:cxn modelId="{9DD657E4-ADB9-44AE-A4A7-B743EAC3E18B}" type="presParOf" srcId="{D8C87C5F-3E7F-4743-A22B-6EEEA8AFA6D1}" destId="{6EDE77D7-6710-451F-86B4-BC09967A1865}" srcOrd="6" destOrd="0" presId="urn:microsoft.com/office/officeart/2008/layout/VerticalCurvedList"/>
    <dgm:cxn modelId="{3F52476C-0C63-4EBA-9146-5D1BFDD24E1F}" type="presParOf" srcId="{6EDE77D7-6710-451F-86B4-BC09967A1865}" destId="{F68BEE91-9748-463D-9EF1-32B79FD875B3}" srcOrd="0" destOrd="0" presId="urn:microsoft.com/office/officeart/2008/layout/VerticalCurvedList"/>
    <dgm:cxn modelId="{9C1B8FE3-C154-41EC-BC14-329EE13FC7AC}" type="presParOf" srcId="{D8C87C5F-3E7F-4743-A22B-6EEEA8AFA6D1}" destId="{A9A55ACB-895E-4554-86D3-4CA877E4DC0D}" srcOrd="7" destOrd="0" presId="urn:microsoft.com/office/officeart/2008/layout/VerticalCurvedList"/>
    <dgm:cxn modelId="{E06621E4-CFB4-4E2D-9E06-F51EF415E4C4}" type="presParOf" srcId="{D8C87C5F-3E7F-4743-A22B-6EEEA8AFA6D1}" destId="{0FC293E4-19BB-4BB3-A1A9-D5D4374587CD}" srcOrd="8" destOrd="0" presId="urn:microsoft.com/office/officeart/2008/layout/VerticalCurvedList"/>
    <dgm:cxn modelId="{C191EEF4-8566-4B54-8DEA-E7CB8F8418F9}" type="presParOf" srcId="{0FC293E4-19BB-4BB3-A1A9-D5D4374587CD}" destId="{95229F01-703C-4396-87D0-F5D4DDCA37A8}" srcOrd="0" destOrd="0" presId="urn:microsoft.com/office/officeart/2008/layout/VerticalCurvedList"/>
    <dgm:cxn modelId="{140E7FCC-F8E7-4A75-B787-006A1F6728ED}" type="presParOf" srcId="{D8C87C5F-3E7F-4743-A22B-6EEEA8AFA6D1}" destId="{0AF45235-6395-49BC-9933-626FEEEEE30C}" srcOrd="9" destOrd="0" presId="urn:microsoft.com/office/officeart/2008/layout/VerticalCurvedList"/>
    <dgm:cxn modelId="{6718B333-9342-4734-B54E-C93075B4063F}" type="presParOf" srcId="{D8C87C5F-3E7F-4743-A22B-6EEEA8AFA6D1}" destId="{D106CBA3-9088-447E-BBC9-D83C6DA7D1F5}" srcOrd="10" destOrd="0" presId="urn:microsoft.com/office/officeart/2008/layout/VerticalCurvedList"/>
    <dgm:cxn modelId="{93AD717E-2D20-4C3E-A9C5-4EA90480E46D}" type="presParOf" srcId="{D106CBA3-9088-447E-BBC9-D83C6DA7D1F5}" destId="{1AC12C80-C3A8-47E4-A308-BADBCB15AB17}" srcOrd="0" destOrd="0" presId="urn:microsoft.com/office/officeart/2008/layout/VerticalCurvedList"/>
  </dgm:cxnLst>
  <dgm:bg/>
  <dgm:whole/>
  <dgm:extLst>
    <a:ext uri="http://schemas.microsoft.com/office/drawing/2008/diagram">
      <dsp:dataModelExt xmlns:dsp="http://schemas.microsoft.com/office/drawing/2008/diagram" relId="rId5"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B62E846-4DD5-492F-A339-CC544FF7E443}" type="doc">
      <dgm:prSet loTypeId="urn:microsoft.com/office/officeart/2005/8/layout/vList2" loCatId="list" qsTypeId="urn:microsoft.com/office/officeart/2005/8/quickstyle/simple5" qsCatId="simple" csTypeId="urn:microsoft.com/office/officeart/2005/8/colors/accent1_2" csCatId="accent1" phldr="1"/>
      <dgm:spPr/>
      <dgm:t>
        <a:bodyPr/>
        <a:lstStyle/>
        <a:p>
          <a:endParaRPr lang="en-US"/>
        </a:p>
      </dgm:t>
    </dgm:pt>
    <dgm:pt modelId="{7FF41A8F-07A9-442B-98B8-F8457555A865}">
      <dgm:prSet phldrT="[Text]"/>
      <dgm:spPr/>
      <dgm:t>
        <a:bodyPr/>
        <a:lstStyle/>
        <a:p>
          <a:pPr>
            <a:buFont typeface="Arial" panose="020B0604020202020204" pitchFamily="34" charset="0"/>
            <a:buChar char="•"/>
          </a:pPr>
          <a:r>
            <a:rPr lang="en-US" b="1" dirty="0">
              <a:solidFill>
                <a:srgbClr val="002060"/>
              </a:solidFill>
              <a:latin typeface="Times New Roman" panose="02020603050405020304" pitchFamily="18" charset="0"/>
              <a:cs typeface="Times New Roman" panose="02020603050405020304" pitchFamily="18" charset="0"/>
            </a:rPr>
            <a:t>High Inflation</a:t>
          </a:r>
          <a:endParaRPr lang="en-US" b="1" dirty="0">
            <a:solidFill>
              <a:srgbClr val="002060"/>
            </a:solidFill>
          </a:endParaRPr>
        </a:p>
      </dgm:t>
    </dgm:pt>
    <dgm:pt modelId="{7FFB9389-2D65-4E75-946D-0DBBF07E716E}" cxnId="{A949C81A-90CC-4BD5-BF8C-ACA10D038387}" type="parTrans">
      <dgm:prSet/>
      <dgm:spPr/>
      <dgm:t>
        <a:bodyPr/>
        <a:lstStyle/>
        <a:p>
          <a:endParaRPr lang="en-US" b="1">
            <a:solidFill>
              <a:srgbClr val="002060"/>
            </a:solidFill>
          </a:endParaRPr>
        </a:p>
      </dgm:t>
    </dgm:pt>
    <dgm:pt modelId="{31D5BDCD-CD71-46E5-BA75-D5350415366F}" cxnId="{A949C81A-90CC-4BD5-BF8C-ACA10D038387}" type="sibTrans">
      <dgm:prSet/>
      <dgm:spPr/>
      <dgm:t>
        <a:bodyPr/>
        <a:lstStyle/>
        <a:p>
          <a:endParaRPr lang="en-US" b="1">
            <a:solidFill>
              <a:srgbClr val="002060"/>
            </a:solidFill>
          </a:endParaRPr>
        </a:p>
      </dgm:t>
    </dgm:pt>
    <dgm:pt modelId="{465103EE-2FF9-4BFC-B6FC-AC30A2B6B6A4}">
      <dgm:prSet/>
      <dgm:spPr/>
      <dgm:t>
        <a:bodyPr/>
        <a:lstStyle/>
        <a:p>
          <a:r>
            <a:rPr lang="en-US" b="1">
              <a:solidFill>
                <a:srgbClr val="002060"/>
              </a:solidFill>
              <a:latin typeface="Times New Roman" panose="02020603050405020304" pitchFamily="18" charset="0"/>
              <a:cs typeface="Times New Roman" panose="02020603050405020304" pitchFamily="18" charset="0"/>
            </a:rPr>
            <a:t>Ukraine war</a:t>
          </a:r>
          <a:endParaRPr lang="en-US" b="1" dirty="0">
            <a:solidFill>
              <a:srgbClr val="002060"/>
            </a:solidFill>
            <a:latin typeface="Times New Roman" panose="02020603050405020304" pitchFamily="18" charset="0"/>
            <a:cs typeface="Times New Roman" panose="02020603050405020304" pitchFamily="18" charset="0"/>
          </a:endParaRPr>
        </a:p>
      </dgm:t>
    </dgm:pt>
    <dgm:pt modelId="{D65F76C4-0AD1-4F05-873B-029DFD7748D7}" cxnId="{3D269D6C-B234-448D-AC7C-AE7876785BB1}" type="parTrans">
      <dgm:prSet/>
      <dgm:spPr/>
      <dgm:t>
        <a:bodyPr/>
        <a:lstStyle/>
        <a:p>
          <a:endParaRPr lang="en-US" b="1">
            <a:solidFill>
              <a:srgbClr val="002060"/>
            </a:solidFill>
          </a:endParaRPr>
        </a:p>
      </dgm:t>
    </dgm:pt>
    <dgm:pt modelId="{533EA2EC-0106-4617-9A89-61934C3180FB}" cxnId="{3D269D6C-B234-448D-AC7C-AE7876785BB1}" type="sibTrans">
      <dgm:prSet/>
      <dgm:spPr/>
      <dgm:t>
        <a:bodyPr/>
        <a:lstStyle/>
        <a:p>
          <a:endParaRPr lang="en-US" b="1">
            <a:solidFill>
              <a:srgbClr val="002060"/>
            </a:solidFill>
          </a:endParaRPr>
        </a:p>
      </dgm:t>
    </dgm:pt>
    <dgm:pt modelId="{B79EB9D2-664A-46BF-B8B2-B7D9F8385A25}">
      <dgm:prSet/>
      <dgm:spPr/>
      <dgm:t>
        <a:bodyPr/>
        <a:lstStyle/>
        <a:p>
          <a:r>
            <a:rPr lang="en-US" b="1">
              <a:solidFill>
                <a:srgbClr val="002060"/>
              </a:solidFill>
              <a:latin typeface="Times New Roman" panose="02020603050405020304" pitchFamily="18" charset="0"/>
              <a:cs typeface="Times New Roman" panose="02020603050405020304" pitchFamily="18" charset="0"/>
            </a:rPr>
            <a:t>Economic crisis</a:t>
          </a:r>
          <a:endParaRPr lang="en-US" b="1" dirty="0">
            <a:solidFill>
              <a:srgbClr val="002060"/>
            </a:solidFill>
            <a:latin typeface="Times New Roman" panose="02020603050405020304" pitchFamily="18" charset="0"/>
            <a:cs typeface="Times New Roman" panose="02020603050405020304" pitchFamily="18" charset="0"/>
          </a:endParaRPr>
        </a:p>
      </dgm:t>
    </dgm:pt>
    <dgm:pt modelId="{1D57BED4-DA2B-408C-8FFD-3563A50AEAE7}" cxnId="{CF546AB8-64F1-46A8-B0C8-7F99A52087A2}" type="parTrans">
      <dgm:prSet/>
      <dgm:spPr/>
      <dgm:t>
        <a:bodyPr/>
        <a:lstStyle/>
        <a:p>
          <a:endParaRPr lang="en-US" b="1">
            <a:solidFill>
              <a:srgbClr val="002060"/>
            </a:solidFill>
          </a:endParaRPr>
        </a:p>
      </dgm:t>
    </dgm:pt>
    <dgm:pt modelId="{26BC04A0-92E8-4024-B6AA-7105E6311600}" cxnId="{CF546AB8-64F1-46A8-B0C8-7F99A52087A2}" type="sibTrans">
      <dgm:prSet/>
      <dgm:spPr/>
      <dgm:t>
        <a:bodyPr/>
        <a:lstStyle/>
        <a:p>
          <a:endParaRPr lang="en-US" b="1">
            <a:solidFill>
              <a:srgbClr val="002060"/>
            </a:solidFill>
          </a:endParaRPr>
        </a:p>
      </dgm:t>
    </dgm:pt>
    <dgm:pt modelId="{2C3C90B9-59A3-41B7-A929-5B6C447D4850}" type="pres">
      <dgm:prSet presAssocID="{CB62E846-4DD5-492F-A339-CC544FF7E443}" presName="linear" presStyleCnt="0">
        <dgm:presLayoutVars>
          <dgm:animLvl val="lvl"/>
          <dgm:resizeHandles val="exact"/>
        </dgm:presLayoutVars>
      </dgm:prSet>
      <dgm:spPr/>
    </dgm:pt>
    <dgm:pt modelId="{6041D301-4083-4DAA-B096-1CAFFE19A34A}" type="pres">
      <dgm:prSet presAssocID="{7FF41A8F-07A9-442B-98B8-F8457555A865}" presName="parentText" presStyleLbl="node1" presStyleIdx="0" presStyleCnt="3">
        <dgm:presLayoutVars>
          <dgm:chMax val="0"/>
          <dgm:bulletEnabled val="1"/>
        </dgm:presLayoutVars>
      </dgm:prSet>
      <dgm:spPr/>
    </dgm:pt>
    <dgm:pt modelId="{A677B8CF-1457-4CAD-A8CF-47C1F4782B7B}" type="pres">
      <dgm:prSet presAssocID="{31D5BDCD-CD71-46E5-BA75-D5350415366F}" presName="spacer" presStyleCnt="0"/>
      <dgm:spPr/>
    </dgm:pt>
    <dgm:pt modelId="{E85CD51C-047F-48B8-98D5-359DD017DC93}" type="pres">
      <dgm:prSet presAssocID="{465103EE-2FF9-4BFC-B6FC-AC30A2B6B6A4}" presName="parentText" presStyleLbl="node1" presStyleIdx="1" presStyleCnt="3">
        <dgm:presLayoutVars>
          <dgm:chMax val="0"/>
          <dgm:bulletEnabled val="1"/>
        </dgm:presLayoutVars>
      </dgm:prSet>
      <dgm:spPr/>
    </dgm:pt>
    <dgm:pt modelId="{A4913206-4DE9-4AF4-8EDE-4FFC4F0882E1}" type="pres">
      <dgm:prSet presAssocID="{533EA2EC-0106-4617-9A89-61934C3180FB}" presName="spacer" presStyleCnt="0"/>
      <dgm:spPr/>
    </dgm:pt>
    <dgm:pt modelId="{59F961B1-47AF-454F-AF3E-5D65737C5FD4}" type="pres">
      <dgm:prSet presAssocID="{B79EB9D2-664A-46BF-B8B2-B7D9F8385A25}" presName="parentText" presStyleLbl="node1" presStyleIdx="2" presStyleCnt="3">
        <dgm:presLayoutVars>
          <dgm:chMax val="0"/>
          <dgm:bulletEnabled val="1"/>
        </dgm:presLayoutVars>
      </dgm:prSet>
      <dgm:spPr/>
    </dgm:pt>
  </dgm:ptLst>
  <dgm:cxnLst>
    <dgm:cxn modelId="{A949C81A-90CC-4BD5-BF8C-ACA10D038387}" srcId="{CB62E846-4DD5-492F-A339-CC544FF7E443}" destId="{7FF41A8F-07A9-442B-98B8-F8457555A865}" srcOrd="0" destOrd="0" parTransId="{7FFB9389-2D65-4E75-946D-0DBBF07E716E}" sibTransId="{31D5BDCD-CD71-46E5-BA75-D5350415366F}"/>
    <dgm:cxn modelId="{3D269D6C-B234-448D-AC7C-AE7876785BB1}" srcId="{CB62E846-4DD5-492F-A339-CC544FF7E443}" destId="{465103EE-2FF9-4BFC-B6FC-AC30A2B6B6A4}" srcOrd="1" destOrd="0" parTransId="{D65F76C4-0AD1-4F05-873B-029DFD7748D7}" sibTransId="{533EA2EC-0106-4617-9A89-61934C3180FB}"/>
    <dgm:cxn modelId="{CF546AB8-64F1-46A8-B0C8-7F99A52087A2}" srcId="{CB62E846-4DD5-492F-A339-CC544FF7E443}" destId="{B79EB9D2-664A-46BF-B8B2-B7D9F8385A25}" srcOrd="2" destOrd="0" parTransId="{1D57BED4-DA2B-408C-8FFD-3563A50AEAE7}" sibTransId="{26BC04A0-92E8-4024-B6AA-7105E6311600}"/>
    <dgm:cxn modelId="{5BA79141-789F-4333-850D-053F43A9B28D}" type="presOf" srcId="{CB62E846-4DD5-492F-A339-CC544FF7E443}" destId="{2C3C90B9-59A3-41B7-A929-5B6C447D4850}" srcOrd="0" destOrd="0" presId="urn:microsoft.com/office/officeart/2005/8/layout/vList2"/>
    <dgm:cxn modelId="{FE97BC71-868D-48F3-B76F-21C4AB8C88B7}" type="presParOf" srcId="{2C3C90B9-59A3-41B7-A929-5B6C447D4850}" destId="{6041D301-4083-4DAA-B096-1CAFFE19A34A}" srcOrd="0" destOrd="0" presId="urn:microsoft.com/office/officeart/2005/8/layout/vList2"/>
    <dgm:cxn modelId="{93B10B18-36D2-4123-B0D4-47F838E8A07D}" type="presOf" srcId="{7FF41A8F-07A9-442B-98B8-F8457555A865}" destId="{6041D301-4083-4DAA-B096-1CAFFE19A34A}" srcOrd="0" destOrd="0" presId="urn:microsoft.com/office/officeart/2005/8/layout/vList2"/>
    <dgm:cxn modelId="{4A781757-9F91-4C19-80BD-EB078539A911}" type="presParOf" srcId="{2C3C90B9-59A3-41B7-A929-5B6C447D4850}" destId="{A677B8CF-1457-4CAD-A8CF-47C1F4782B7B}" srcOrd="1" destOrd="0" presId="urn:microsoft.com/office/officeart/2005/8/layout/vList2"/>
    <dgm:cxn modelId="{3E7C813C-1824-4C6F-856E-1FDA1D432408}" type="presParOf" srcId="{2C3C90B9-59A3-41B7-A929-5B6C447D4850}" destId="{E85CD51C-047F-48B8-98D5-359DD017DC93}" srcOrd="2" destOrd="0" presId="urn:microsoft.com/office/officeart/2005/8/layout/vList2"/>
    <dgm:cxn modelId="{70F551B9-F529-45CA-9D93-D549F268B8E4}" type="presOf" srcId="{465103EE-2FF9-4BFC-B6FC-AC30A2B6B6A4}" destId="{E85CD51C-047F-48B8-98D5-359DD017DC93}" srcOrd="0" destOrd="0" presId="urn:microsoft.com/office/officeart/2005/8/layout/vList2"/>
    <dgm:cxn modelId="{35E6DDF0-A832-4C56-90BD-1D9DC885916F}" type="presParOf" srcId="{2C3C90B9-59A3-41B7-A929-5B6C447D4850}" destId="{A4913206-4DE9-4AF4-8EDE-4FFC4F0882E1}" srcOrd="3" destOrd="0" presId="urn:microsoft.com/office/officeart/2005/8/layout/vList2"/>
    <dgm:cxn modelId="{3421903B-D6EA-4197-A0C5-00E60312A5B3}" type="presParOf" srcId="{2C3C90B9-59A3-41B7-A929-5B6C447D4850}" destId="{59F961B1-47AF-454F-AF3E-5D65737C5FD4}" srcOrd="4" destOrd="0" presId="urn:microsoft.com/office/officeart/2005/8/layout/vList2"/>
    <dgm:cxn modelId="{0DF354A1-4CA4-4F31-AEA0-2DD0FFEA9D8D}" type="presOf" srcId="{B79EB9D2-664A-46BF-B8B2-B7D9F8385A25}" destId="{59F961B1-47AF-454F-AF3E-5D65737C5FD4}" srcOrd="0" destOrd="0" presId="urn:microsoft.com/office/officeart/2005/8/layout/vList2"/>
  </dgm:cxnLst>
  <dgm:bg/>
  <dgm:whole/>
  <dgm:extLst>
    <a:ext uri="http://schemas.microsoft.com/office/drawing/2008/diagram">
      <dsp:dataModelExt xmlns:dsp="http://schemas.microsoft.com/office/drawing/2008/diagram" relId="rId5"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D0CD49C-DEC3-44DF-85D7-610370061BC4}" type="doc">
      <dgm:prSet loTypeId="urn:microsoft.com/office/officeart/2005/8/layout/vList2" loCatId="list" qsTypeId="urn:microsoft.com/office/officeart/2005/8/quickstyle/simple4" qsCatId="simple" csTypeId="urn:microsoft.com/office/officeart/2005/8/colors/colorful4" csCatId="colorful" phldr="1"/>
      <dgm:spPr/>
      <dgm:t>
        <a:bodyPr/>
        <a:lstStyle/>
        <a:p>
          <a:endParaRPr lang="en-US"/>
        </a:p>
      </dgm:t>
    </dgm:pt>
    <dgm:pt modelId="{7658BF7D-3E96-4A70-BFDF-414BE54E4A3C}">
      <dgm:prSet phldrT="[Text]" custT="1"/>
      <dgm:spPr/>
      <dgm:t>
        <a:bodyPr/>
        <a:lstStyle/>
        <a:p>
          <a:r>
            <a:rPr lang="en-US" sz="1800" dirty="0"/>
            <a:t>High inflation rate</a:t>
          </a:r>
        </a:p>
      </dgm:t>
    </dgm:pt>
    <dgm:pt modelId="{1A31C091-E2CB-4C91-9842-4271BE8377AA}" cxnId="{613E7CFC-851F-4D61-939A-F8DD4196BD33}" type="parTrans">
      <dgm:prSet/>
      <dgm:spPr/>
      <dgm:t>
        <a:bodyPr/>
        <a:lstStyle/>
        <a:p>
          <a:endParaRPr lang="en-US" sz="1800"/>
        </a:p>
      </dgm:t>
    </dgm:pt>
    <dgm:pt modelId="{E8D2292F-FD15-4DA9-BAD1-55BC6F76A70D}" cxnId="{613E7CFC-851F-4D61-939A-F8DD4196BD33}" type="sibTrans">
      <dgm:prSet/>
      <dgm:spPr/>
      <dgm:t>
        <a:bodyPr/>
        <a:lstStyle/>
        <a:p>
          <a:endParaRPr lang="en-US" sz="1800"/>
        </a:p>
      </dgm:t>
    </dgm:pt>
    <dgm:pt modelId="{700C85A4-D969-4815-B9B9-76C9DE260042}">
      <dgm:prSet phldrT="[Text]" custT="1"/>
      <dgm:spPr/>
      <dgm:t>
        <a:bodyPr/>
        <a:lstStyle/>
        <a:p>
          <a:r>
            <a:rPr lang="en-US" sz="1800" dirty="0"/>
            <a:t>High cost of living </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Loncar</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2021). </a:t>
          </a:r>
          <a:r>
            <a:rPr lang="en-US" sz="1800" dirty="0"/>
            <a:t> </a:t>
          </a:r>
        </a:p>
      </dgm:t>
    </dgm:pt>
    <dgm:pt modelId="{BC28FE0F-4D20-4B75-931B-D76CC30DF35A}" cxnId="{5D5D5DF1-830A-409E-A3F9-9D5A49CB3A8E}" type="parTrans">
      <dgm:prSet/>
      <dgm:spPr/>
      <dgm:t>
        <a:bodyPr/>
        <a:lstStyle/>
        <a:p>
          <a:endParaRPr lang="en-US" sz="1800"/>
        </a:p>
      </dgm:t>
    </dgm:pt>
    <dgm:pt modelId="{EEF8A915-2199-448D-94B0-E13C99B9F243}" cxnId="{5D5D5DF1-830A-409E-A3F9-9D5A49CB3A8E}" type="sibTrans">
      <dgm:prSet/>
      <dgm:spPr/>
      <dgm:t>
        <a:bodyPr/>
        <a:lstStyle/>
        <a:p>
          <a:endParaRPr lang="en-US" sz="1800"/>
        </a:p>
      </dgm:t>
    </dgm:pt>
    <dgm:pt modelId="{4F7DE450-B78E-41DB-9685-719098E289A4}">
      <dgm:prSet phldrT="[Text]" custT="1"/>
      <dgm:spPr/>
      <dgm:t>
        <a:bodyPr/>
        <a:lstStyle/>
        <a:p>
          <a:r>
            <a:rPr lang="en-US" sz="1800" dirty="0"/>
            <a:t>Consumer spending limits</a:t>
          </a:r>
        </a:p>
      </dgm:t>
    </dgm:pt>
    <dgm:pt modelId="{1E01C24A-DC72-4BAF-A0BD-A2050E8F27C9}" cxnId="{CAF8789F-DB3C-4535-9654-D210AB368F53}" type="parTrans">
      <dgm:prSet/>
      <dgm:spPr/>
      <dgm:t>
        <a:bodyPr/>
        <a:lstStyle/>
        <a:p>
          <a:endParaRPr lang="en-US" sz="1800"/>
        </a:p>
      </dgm:t>
    </dgm:pt>
    <dgm:pt modelId="{13BC5A81-C52F-458C-AFD7-039217F5A994}" cxnId="{CAF8789F-DB3C-4535-9654-D210AB368F53}" type="sibTrans">
      <dgm:prSet/>
      <dgm:spPr/>
      <dgm:t>
        <a:bodyPr/>
        <a:lstStyle/>
        <a:p>
          <a:endParaRPr lang="en-US" sz="1800"/>
        </a:p>
      </dgm:t>
    </dgm:pt>
    <dgm:pt modelId="{A96B18B6-3DDC-4B3B-84A8-D90917BFE30E}">
      <dgm:prSet phldrT="[Text]" custT="1"/>
      <dgm:spPr/>
      <dgm:t>
        <a:bodyPr/>
        <a:lstStyle/>
        <a:p>
          <a:r>
            <a:rPr lang="en-US" sz="1800" dirty="0"/>
            <a:t>Corporate Tax increase </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(Reuters, 2022).</a:t>
          </a:r>
          <a:endParaRPr lang="en-US" sz="1800" dirty="0"/>
        </a:p>
      </dgm:t>
    </dgm:pt>
    <dgm:pt modelId="{68F22592-0136-4A88-8AE4-2E7BC4DEDA5F}" cxnId="{0CF8E864-40BE-498A-9972-8E230A403DBD}" type="parTrans">
      <dgm:prSet/>
      <dgm:spPr/>
      <dgm:t>
        <a:bodyPr/>
        <a:lstStyle/>
        <a:p>
          <a:endParaRPr lang="en-US" sz="1800"/>
        </a:p>
      </dgm:t>
    </dgm:pt>
    <dgm:pt modelId="{BDB87D57-291C-402E-BFA0-0A49AEF844E4}" cxnId="{0CF8E864-40BE-498A-9972-8E230A403DBD}" type="sibTrans">
      <dgm:prSet/>
      <dgm:spPr/>
      <dgm:t>
        <a:bodyPr/>
        <a:lstStyle/>
        <a:p>
          <a:endParaRPr lang="en-US" sz="1800"/>
        </a:p>
      </dgm:t>
    </dgm:pt>
    <dgm:pt modelId="{3B81A378-CE67-4424-9824-E92F037EE894}" type="pres">
      <dgm:prSet presAssocID="{4D0CD49C-DEC3-44DF-85D7-610370061BC4}" presName="linear" presStyleCnt="0">
        <dgm:presLayoutVars>
          <dgm:animLvl val="lvl"/>
          <dgm:resizeHandles val="exact"/>
        </dgm:presLayoutVars>
      </dgm:prSet>
      <dgm:spPr/>
    </dgm:pt>
    <dgm:pt modelId="{A9F3C03A-F917-4636-B2B8-E971AA3C917C}" type="pres">
      <dgm:prSet presAssocID="{7658BF7D-3E96-4A70-BFDF-414BE54E4A3C}" presName="parentText" presStyleLbl="node1" presStyleIdx="0" presStyleCnt="4">
        <dgm:presLayoutVars>
          <dgm:chMax val="0"/>
          <dgm:bulletEnabled val="1"/>
        </dgm:presLayoutVars>
      </dgm:prSet>
      <dgm:spPr/>
    </dgm:pt>
    <dgm:pt modelId="{C20DCC9E-4756-46BC-89E8-F4236671A325}" type="pres">
      <dgm:prSet presAssocID="{E8D2292F-FD15-4DA9-BAD1-55BC6F76A70D}" presName="spacer" presStyleCnt="0"/>
      <dgm:spPr/>
    </dgm:pt>
    <dgm:pt modelId="{ED4F141C-AB7E-416A-8697-7BB71A133396}" type="pres">
      <dgm:prSet presAssocID="{700C85A4-D969-4815-B9B9-76C9DE260042}" presName="parentText" presStyleLbl="node1" presStyleIdx="1" presStyleCnt="4">
        <dgm:presLayoutVars>
          <dgm:chMax val="0"/>
          <dgm:bulletEnabled val="1"/>
        </dgm:presLayoutVars>
      </dgm:prSet>
      <dgm:spPr/>
    </dgm:pt>
    <dgm:pt modelId="{40FE76E1-A5B8-4248-9BBA-D3B7211ECEEC}" type="pres">
      <dgm:prSet presAssocID="{EEF8A915-2199-448D-94B0-E13C99B9F243}" presName="spacer" presStyleCnt="0"/>
      <dgm:spPr/>
    </dgm:pt>
    <dgm:pt modelId="{849A8751-3950-4997-9773-51399D51ADC6}" type="pres">
      <dgm:prSet presAssocID="{4F7DE450-B78E-41DB-9685-719098E289A4}" presName="parentText" presStyleLbl="node1" presStyleIdx="2" presStyleCnt="4">
        <dgm:presLayoutVars>
          <dgm:chMax val="0"/>
          <dgm:bulletEnabled val="1"/>
        </dgm:presLayoutVars>
      </dgm:prSet>
      <dgm:spPr/>
    </dgm:pt>
    <dgm:pt modelId="{8D57FF97-4AE3-4F84-BA26-8EF4F8586894}" type="pres">
      <dgm:prSet presAssocID="{13BC5A81-C52F-458C-AFD7-039217F5A994}" presName="spacer" presStyleCnt="0"/>
      <dgm:spPr/>
    </dgm:pt>
    <dgm:pt modelId="{C6DB9076-9D66-4EC5-A89B-23D6850D9E04}" type="pres">
      <dgm:prSet presAssocID="{A96B18B6-3DDC-4B3B-84A8-D90917BFE30E}" presName="parentText" presStyleLbl="node1" presStyleIdx="3" presStyleCnt="4">
        <dgm:presLayoutVars>
          <dgm:chMax val="0"/>
          <dgm:bulletEnabled val="1"/>
        </dgm:presLayoutVars>
      </dgm:prSet>
      <dgm:spPr/>
    </dgm:pt>
  </dgm:ptLst>
  <dgm:cxnLst>
    <dgm:cxn modelId="{A2222019-88A8-4439-AFD9-989B046F20DC}" type="presOf" srcId="{7658BF7D-3E96-4A70-BFDF-414BE54E4A3C}" destId="{A9F3C03A-F917-4636-B2B8-E971AA3C917C}" srcOrd="0" destOrd="0" presId="urn:microsoft.com/office/officeart/2005/8/layout/vList2"/>
    <dgm:cxn modelId="{6D144031-C2E9-483F-8963-7567B3F60536}" type="presOf" srcId="{A96B18B6-3DDC-4B3B-84A8-D90917BFE30E}" destId="{C6DB9076-9D66-4EC5-A89B-23D6850D9E04}" srcOrd="0" destOrd="0" presId="urn:microsoft.com/office/officeart/2005/8/layout/vList2"/>
    <dgm:cxn modelId="{C3078D42-1BBD-4FAC-83F5-2EAE91AC6F8A}" type="presOf" srcId="{4D0CD49C-DEC3-44DF-85D7-610370061BC4}" destId="{3B81A378-CE67-4424-9824-E92F037EE894}" srcOrd="0" destOrd="0" presId="urn:microsoft.com/office/officeart/2005/8/layout/vList2"/>
    <dgm:cxn modelId="{0CF8E864-40BE-498A-9972-8E230A403DBD}" srcId="{4D0CD49C-DEC3-44DF-85D7-610370061BC4}" destId="{A96B18B6-3DDC-4B3B-84A8-D90917BFE30E}" srcOrd="3" destOrd="0" parTransId="{68F22592-0136-4A88-8AE4-2E7BC4DEDA5F}" sibTransId="{BDB87D57-291C-402E-BFA0-0A49AEF844E4}"/>
    <dgm:cxn modelId="{D79D9F4D-F546-4D0E-B4F5-01C064A7893A}" type="presOf" srcId="{4F7DE450-B78E-41DB-9685-719098E289A4}" destId="{849A8751-3950-4997-9773-51399D51ADC6}" srcOrd="0" destOrd="0" presId="urn:microsoft.com/office/officeart/2005/8/layout/vList2"/>
    <dgm:cxn modelId="{342C1C98-9D13-4C25-A34A-13AB0B8B805F}" type="presOf" srcId="{700C85A4-D969-4815-B9B9-76C9DE260042}" destId="{ED4F141C-AB7E-416A-8697-7BB71A133396}" srcOrd="0" destOrd="0" presId="urn:microsoft.com/office/officeart/2005/8/layout/vList2"/>
    <dgm:cxn modelId="{CAF8789F-DB3C-4535-9654-D210AB368F53}" srcId="{4D0CD49C-DEC3-44DF-85D7-610370061BC4}" destId="{4F7DE450-B78E-41DB-9685-719098E289A4}" srcOrd="2" destOrd="0" parTransId="{1E01C24A-DC72-4BAF-A0BD-A2050E8F27C9}" sibTransId="{13BC5A81-C52F-458C-AFD7-039217F5A994}"/>
    <dgm:cxn modelId="{5D5D5DF1-830A-409E-A3F9-9D5A49CB3A8E}" srcId="{4D0CD49C-DEC3-44DF-85D7-610370061BC4}" destId="{700C85A4-D969-4815-B9B9-76C9DE260042}" srcOrd="1" destOrd="0" parTransId="{BC28FE0F-4D20-4B75-931B-D76CC30DF35A}" sibTransId="{EEF8A915-2199-448D-94B0-E13C99B9F243}"/>
    <dgm:cxn modelId="{613E7CFC-851F-4D61-939A-F8DD4196BD33}" srcId="{4D0CD49C-DEC3-44DF-85D7-610370061BC4}" destId="{7658BF7D-3E96-4A70-BFDF-414BE54E4A3C}" srcOrd="0" destOrd="0" parTransId="{1A31C091-E2CB-4C91-9842-4271BE8377AA}" sibTransId="{E8D2292F-FD15-4DA9-BAD1-55BC6F76A70D}"/>
    <dgm:cxn modelId="{6DDB222D-F5F7-4227-9ED9-4B0DDB000572}" type="presParOf" srcId="{3B81A378-CE67-4424-9824-E92F037EE894}" destId="{A9F3C03A-F917-4636-B2B8-E971AA3C917C}" srcOrd="0" destOrd="0" presId="urn:microsoft.com/office/officeart/2005/8/layout/vList2"/>
    <dgm:cxn modelId="{C2DB1501-F3E7-4AD9-996D-4E69E97EC029}" type="presParOf" srcId="{3B81A378-CE67-4424-9824-E92F037EE894}" destId="{C20DCC9E-4756-46BC-89E8-F4236671A325}" srcOrd="1" destOrd="0" presId="urn:microsoft.com/office/officeart/2005/8/layout/vList2"/>
    <dgm:cxn modelId="{8139D566-6FF7-4031-839A-EE9EF2375190}" type="presParOf" srcId="{3B81A378-CE67-4424-9824-E92F037EE894}" destId="{ED4F141C-AB7E-416A-8697-7BB71A133396}" srcOrd="2" destOrd="0" presId="urn:microsoft.com/office/officeart/2005/8/layout/vList2"/>
    <dgm:cxn modelId="{84BF94C9-F85B-41C8-AA07-8E1F9117897E}" type="presParOf" srcId="{3B81A378-CE67-4424-9824-E92F037EE894}" destId="{40FE76E1-A5B8-4248-9BBA-D3B7211ECEEC}" srcOrd="3" destOrd="0" presId="urn:microsoft.com/office/officeart/2005/8/layout/vList2"/>
    <dgm:cxn modelId="{3C82E68D-B5AE-48EC-B00D-D11DC2F2FCC3}" type="presParOf" srcId="{3B81A378-CE67-4424-9824-E92F037EE894}" destId="{849A8751-3950-4997-9773-51399D51ADC6}" srcOrd="4" destOrd="0" presId="urn:microsoft.com/office/officeart/2005/8/layout/vList2"/>
    <dgm:cxn modelId="{DF293E28-4467-4189-9417-17ABB4D021B1}" type="presParOf" srcId="{3B81A378-CE67-4424-9824-E92F037EE894}" destId="{8D57FF97-4AE3-4F84-BA26-8EF4F8586894}" srcOrd="5" destOrd="0" presId="urn:microsoft.com/office/officeart/2005/8/layout/vList2"/>
    <dgm:cxn modelId="{A45F1045-4CFD-4B38-B31A-0CA8D5A32369}" type="presParOf" srcId="{3B81A378-CE67-4424-9824-E92F037EE894}" destId="{C6DB9076-9D66-4EC5-A89B-23D6850D9E04}"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5B191E3-48AC-4801-BBC4-CB9B0B4AC407}" type="doc">
      <dgm:prSet loTypeId="urn:microsoft.com/office/officeart/2005/8/layout/list1" loCatId="list" qsTypeId="urn:microsoft.com/office/officeart/2005/8/quickstyle/simple4" qsCatId="simple" csTypeId="urn:microsoft.com/office/officeart/2005/8/colors/colorful4" csCatId="colorful" phldr="1"/>
      <dgm:spPr/>
      <dgm:t>
        <a:bodyPr/>
        <a:lstStyle/>
        <a:p>
          <a:endParaRPr lang="en-US"/>
        </a:p>
      </dgm:t>
    </dgm:pt>
    <dgm:pt modelId="{E8644469-8F8E-4589-BDF5-4661E50EBFF4}">
      <dgm:prSet phldrT="[Text]"/>
      <dgm:spPr/>
      <dgm:t>
        <a:bodyPr/>
        <a:lstStyle/>
        <a:p>
          <a:r>
            <a:rPr lang="en-US" dirty="0">
              <a:latin typeface="Times New Roman" panose="02020603050405020304" pitchFamily="18" charset="0"/>
              <a:cs typeface="Times New Roman" panose="02020603050405020304" pitchFamily="18" charset="0"/>
            </a:rPr>
            <a:t>Brexit</a:t>
          </a:r>
        </a:p>
      </dgm:t>
    </dgm:pt>
    <dgm:pt modelId="{CDCB1287-4D6E-4B64-9782-9BDDB74B7452}" cxnId="{FE61F08C-2392-473B-AE94-26054EA7A10F}" type="parTrans">
      <dgm:prSet/>
      <dgm:spPr/>
      <dgm:t>
        <a:bodyPr/>
        <a:lstStyle/>
        <a:p>
          <a:endParaRPr lang="en-US">
            <a:latin typeface="Times New Roman" panose="02020603050405020304" pitchFamily="18" charset="0"/>
            <a:cs typeface="Times New Roman" panose="02020603050405020304" pitchFamily="18" charset="0"/>
          </a:endParaRPr>
        </a:p>
      </dgm:t>
    </dgm:pt>
    <dgm:pt modelId="{A20753B2-7B3B-4EA8-8975-2169A5C32646}" cxnId="{FE61F08C-2392-473B-AE94-26054EA7A10F}" type="sibTrans">
      <dgm:prSet/>
      <dgm:spPr/>
      <dgm:t>
        <a:bodyPr/>
        <a:lstStyle/>
        <a:p>
          <a:endParaRPr lang="en-US">
            <a:latin typeface="Times New Roman" panose="02020603050405020304" pitchFamily="18" charset="0"/>
            <a:cs typeface="Times New Roman" panose="02020603050405020304" pitchFamily="18" charset="0"/>
          </a:endParaRPr>
        </a:p>
      </dgm:t>
    </dgm:pt>
    <dgm:pt modelId="{B0C92ECD-2336-41BC-A782-07AB2802C711}">
      <dgm:prSet phldrT="[Text]"/>
      <dgm:spPr/>
      <dgm:t>
        <a:bodyPr/>
        <a:lstStyle/>
        <a:p>
          <a:r>
            <a:rPr lang="en-US" dirty="0">
              <a:latin typeface="Times New Roman" panose="02020603050405020304" pitchFamily="18" charset="0"/>
              <a:cs typeface="Times New Roman" panose="02020603050405020304" pitchFamily="18" charset="0"/>
            </a:rPr>
            <a:t>Ukraine war</a:t>
          </a:r>
        </a:p>
      </dgm:t>
    </dgm:pt>
    <dgm:pt modelId="{B59FDA4F-FD2B-4F2A-B83A-4D613E2DAA26}" cxnId="{97CE4FFC-EDCC-4B77-914E-3D7E34A11B05}" type="parTrans">
      <dgm:prSet/>
      <dgm:spPr/>
      <dgm:t>
        <a:bodyPr/>
        <a:lstStyle/>
        <a:p>
          <a:endParaRPr lang="en-US">
            <a:latin typeface="Times New Roman" panose="02020603050405020304" pitchFamily="18" charset="0"/>
            <a:cs typeface="Times New Roman" panose="02020603050405020304" pitchFamily="18" charset="0"/>
          </a:endParaRPr>
        </a:p>
      </dgm:t>
    </dgm:pt>
    <dgm:pt modelId="{F522DC0B-6AFE-440E-A62B-8388081D633C}" cxnId="{97CE4FFC-EDCC-4B77-914E-3D7E34A11B05}" type="sibTrans">
      <dgm:prSet/>
      <dgm:spPr/>
      <dgm:t>
        <a:bodyPr/>
        <a:lstStyle/>
        <a:p>
          <a:endParaRPr lang="en-US">
            <a:latin typeface="Times New Roman" panose="02020603050405020304" pitchFamily="18" charset="0"/>
            <a:cs typeface="Times New Roman" panose="02020603050405020304" pitchFamily="18" charset="0"/>
          </a:endParaRPr>
        </a:p>
      </dgm:t>
    </dgm:pt>
    <dgm:pt modelId="{82101662-039A-47B0-82F7-A5BAF308FAB4}">
      <dgm:prSet phldrT="[Text]"/>
      <dgm:spPr/>
      <dgm:t>
        <a:bodyPr/>
        <a:lstStyle/>
        <a:p>
          <a:r>
            <a:rPr lang="en-US" dirty="0">
              <a:latin typeface="Times New Roman" panose="02020603050405020304" pitchFamily="18" charset="0"/>
              <a:cs typeface="Times New Roman" panose="02020603050405020304" pitchFamily="18" charset="0"/>
            </a:rPr>
            <a:t>Change in Government</a:t>
          </a:r>
          <a:r>
            <a:rPr lang="en-GB"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dirty="0">
            <a:latin typeface="Times New Roman" panose="02020603050405020304" pitchFamily="18" charset="0"/>
            <a:cs typeface="Times New Roman" panose="02020603050405020304" pitchFamily="18" charset="0"/>
          </a:endParaRPr>
        </a:p>
      </dgm:t>
    </dgm:pt>
    <dgm:pt modelId="{65B7DAE5-8EB1-40D1-8080-A2DAD3FD4ABB}" cxnId="{7975BF4A-434C-4A98-B114-D023B33AC8A9}" type="parTrans">
      <dgm:prSet/>
      <dgm:spPr/>
      <dgm:t>
        <a:bodyPr/>
        <a:lstStyle/>
        <a:p>
          <a:endParaRPr lang="en-US">
            <a:latin typeface="Times New Roman" panose="02020603050405020304" pitchFamily="18" charset="0"/>
            <a:cs typeface="Times New Roman" panose="02020603050405020304" pitchFamily="18" charset="0"/>
          </a:endParaRPr>
        </a:p>
      </dgm:t>
    </dgm:pt>
    <dgm:pt modelId="{23716C9D-5D3D-4F49-96B1-E226AFC98E0D}" cxnId="{7975BF4A-434C-4A98-B114-D023B33AC8A9}" type="sibTrans">
      <dgm:prSet/>
      <dgm:spPr/>
      <dgm:t>
        <a:bodyPr/>
        <a:lstStyle/>
        <a:p>
          <a:endParaRPr lang="en-US">
            <a:latin typeface="Times New Roman" panose="02020603050405020304" pitchFamily="18" charset="0"/>
            <a:cs typeface="Times New Roman" panose="02020603050405020304" pitchFamily="18" charset="0"/>
          </a:endParaRPr>
        </a:p>
      </dgm:t>
    </dgm:pt>
    <dgm:pt modelId="{965F50F5-AAD4-4241-BA07-35FC2DE31A78}">
      <dgm:prSet phldrT="[Text]"/>
      <dgm:spPr/>
      <dgm:t>
        <a:bodyPr/>
        <a:lstStyle/>
        <a:p>
          <a:r>
            <a:rPr lang="en-US" dirty="0">
              <a:latin typeface="Times New Roman" panose="02020603050405020304" pitchFamily="18" charset="0"/>
              <a:cs typeface="Times New Roman" panose="02020603050405020304" pitchFamily="18" charset="0"/>
            </a:rPr>
            <a:t>Government's climate decision </a:t>
          </a:r>
        </a:p>
      </dgm:t>
    </dgm:pt>
    <dgm:pt modelId="{764440CC-1D64-4FF4-A8F3-F0BE502E7340}" cxnId="{DEC904B5-E527-4D05-A085-E27C4D02B867}" type="parTrans">
      <dgm:prSet/>
      <dgm:spPr/>
      <dgm:t>
        <a:bodyPr/>
        <a:lstStyle/>
        <a:p>
          <a:endParaRPr lang="en-US">
            <a:latin typeface="Times New Roman" panose="02020603050405020304" pitchFamily="18" charset="0"/>
            <a:cs typeface="Times New Roman" panose="02020603050405020304" pitchFamily="18" charset="0"/>
          </a:endParaRPr>
        </a:p>
      </dgm:t>
    </dgm:pt>
    <dgm:pt modelId="{CF9242C9-5846-43EE-9063-A8D71626E9DA}" cxnId="{DEC904B5-E527-4D05-A085-E27C4D02B867}" type="sibTrans">
      <dgm:prSet/>
      <dgm:spPr/>
      <dgm:t>
        <a:bodyPr/>
        <a:lstStyle/>
        <a:p>
          <a:endParaRPr lang="en-US">
            <a:latin typeface="Times New Roman" panose="02020603050405020304" pitchFamily="18" charset="0"/>
            <a:cs typeface="Times New Roman" panose="02020603050405020304" pitchFamily="18" charset="0"/>
          </a:endParaRPr>
        </a:p>
      </dgm:t>
    </dgm:pt>
    <dgm:pt modelId="{F0311F4D-5D7D-419F-AE90-BF7A08EB4107}" type="pres">
      <dgm:prSet presAssocID="{D5B191E3-48AC-4801-BBC4-CB9B0B4AC407}" presName="linear" presStyleCnt="0">
        <dgm:presLayoutVars>
          <dgm:dir/>
          <dgm:animLvl val="lvl"/>
          <dgm:resizeHandles val="exact"/>
        </dgm:presLayoutVars>
      </dgm:prSet>
      <dgm:spPr/>
    </dgm:pt>
    <dgm:pt modelId="{259C9C43-B166-4EB4-AAB2-98034EEC7B8A}" type="pres">
      <dgm:prSet presAssocID="{E8644469-8F8E-4589-BDF5-4661E50EBFF4}" presName="parentLin" presStyleCnt="0"/>
      <dgm:spPr/>
    </dgm:pt>
    <dgm:pt modelId="{E22752E4-FFC1-480E-A6B3-1CBD19CE85CE}" type="pres">
      <dgm:prSet presAssocID="{E8644469-8F8E-4589-BDF5-4661E50EBFF4}" presName="parentLeftMargin" presStyleLbl="node1" presStyleIdx="0" presStyleCnt="4"/>
      <dgm:spPr/>
    </dgm:pt>
    <dgm:pt modelId="{66B186EA-648C-48DE-B21B-0D12B6E46136}" type="pres">
      <dgm:prSet presAssocID="{E8644469-8F8E-4589-BDF5-4661E50EBFF4}" presName="parentText" presStyleLbl="node1" presStyleIdx="0" presStyleCnt="4">
        <dgm:presLayoutVars>
          <dgm:chMax val="0"/>
          <dgm:bulletEnabled val="1"/>
        </dgm:presLayoutVars>
      </dgm:prSet>
      <dgm:spPr/>
    </dgm:pt>
    <dgm:pt modelId="{69A7FC41-438D-4416-AC74-BFD2471E0EA6}" type="pres">
      <dgm:prSet presAssocID="{E8644469-8F8E-4589-BDF5-4661E50EBFF4}" presName="negativeSpace" presStyleCnt="0"/>
      <dgm:spPr/>
    </dgm:pt>
    <dgm:pt modelId="{3A4112BC-6B2E-49DE-AE9D-0B44F9DB3F79}" type="pres">
      <dgm:prSet presAssocID="{E8644469-8F8E-4589-BDF5-4661E50EBFF4}" presName="childText" presStyleLbl="conFgAcc1" presStyleIdx="0" presStyleCnt="4">
        <dgm:presLayoutVars>
          <dgm:bulletEnabled val="1"/>
        </dgm:presLayoutVars>
      </dgm:prSet>
      <dgm:spPr/>
    </dgm:pt>
    <dgm:pt modelId="{17E81DEA-FB6B-44CA-95FF-A135B14E87DE}" type="pres">
      <dgm:prSet presAssocID="{A20753B2-7B3B-4EA8-8975-2169A5C32646}" presName="spaceBetweenRectangles" presStyleCnt="0"/>
      <dgm:spPr/>
    </dgm:pt>
    <dgm:pt modelId="{11CEC475-FA6B-4DCF-AF6E-A3547BA69BC3}" type="pres">
      <dgm:prSet presAssocID="{B0C92ECD-2336-41BC-A782-07AB2802C711}" presName="parentLin" presStyleCnt="0"/>
      <dgm:spPr/>
    </dgm:pt>
    <dgm:pt modelId="{2028610A-6BD2-4EAF-8CED-DD9D309C9403}" type="pres">
      <dgm:prSet presAssocID="{B0C92ECD-2336-41BC-A782-07AB2802C711}" presName="parentLeftMargin" presStyleLbl="node1" presStyleIdx="0" presStyleCnt="4"/>
      <dgm:spPr/>
    </dgm:pt>
    <dgm:pt modelId="{4D9035DA-7CB2-4B7F-950A-07D881BFCAE9}" type="pres">
      <dgm:prSet presAssocID="{B0C92ECD-2336-41BC-A782-07AB2802C711}" presName="parentText" presStyleLbl="node1" presStyleIdx="1" presStyleCnt="4">
        <dgm:presLayoutVars>
          <dgm:chMax val="0"/>
          <dgm:bulletEnabled val="1"/>
        </dgm:presLayoutVars>
      </dgm:prSet>
      <dgm:spPr/>
    </dgm:pt>
    <dgm:pt modelId="{2E3963D6-3D04-4045-BF36-BD85013F1607}" type="pres">
      <dgm:prSet presAssocID="{B0C92ECD-2336-41BC-A782-07AB2802C711}" presName="negativeSpace" presStyleCnt="0"/>
      <dgm:spPr/>
    </dgm:pt>
    <dgm:pt modelId="{9CAA70C1-CA97-4337-8187-36F3FE81BD86}" type="pres">
      <dgm:prSet presAssocID="{B0C92ECD-2336-41BC-A782-07AB2802C711}" presName="childText" presStyleLbl="conFgAcc1" presStyleIdx="1" presStyleCnt="4">
        <dgm:presLayoutVars>
          <dgm:bulletEnabled val="1"/>
        </dgm:presLayoutVars>
      </dgm:prSet>
      <dgm:spPr/>
    </dgm:pt>
    <dgm:pt modelId="{640233E9-103D-403C-9BEE-2DCC9DD12A85}" type="pres">
      <dgm:prSet presAssocID="{F522DC0B-6AFE-440E-A62B-8388081D633C}" presName="spaceBetweenRectangles" presStyleCnt="0"/>
      <dgm:spPr/>
    </dgm:pt>
    <dgm:pt modelId="{A82F8D9E-5496-43B6-8AD8-B5356DCB046B}" type="pres">
      <dgm:prSet presAssocID="{82101662-039A-47B0-82F7-A5BAF308FAB4}" presName="parentLin" presStyleCnt="0"/>
      <dgm:spPr/>
    </dgm:pt>
    <dgm:pt modelId="{EBE4FB33-D957-41E5-9B20-4D320A6A5FD2}" type="pres">
      <dgm:prSet presAssocID="{82101662-039A-47B0-82F7-A5BAF308FAB4}" presName="parentLeftMargin" presStyleLbl="node1" presStyleIdx="1" presStyleCnt="4"/>
      <dgm:spPr/>
    </dgm:pt>
    <dgm:pt modelId="{09891BC2-EE1F-4673-BFF5-EA93BB4F2C34}" type="pres">
      <dgm:prSet presAssocID="{82101662-039A-47B0-82F7-A5BAF308FAB4}" presName="parentText" presStyleLbl="node1" presStyleIdx="2" presStyleCnt="4">
        <dgm:presLayoutVars>
          <dgm:chMax val="0"/>
          <dgm:bulletEnabled val="1"/>
        </dgm:presLayoutVars>
      </dgm:prSet>
      <dgm:spPr/>
    </dgm:pt>
    <dgm:pt modelId="{CB08A811-DD00-4753-984B-D16081758BAF}" type="pres">
      <dgm:prSet presAssocID="{82101662-039A-47B0-82F7-A5BAF308FAB4}" presName="negativeSpace" presStyleCnt="0"/>
      <dgm:spPr/>
    </dgm:pt>
    <dgm:pt modelId="{BB167AC4-BED8-45BE-8BC1-BFE1E936804B}" type="pres">
      <dgm:prSet presAssocID="{82101662-039A-47B0-82F7-A5BAF308FAB4}" presName="childText" presStyleLbl="conFgAcc1" presStyleIdx="2" presStyleCnt="4">
        <dgm:presLayoutVars>
          <dgm:bulletEnabled val="1"/>
        </dgm:presLayoutVars>
      </dgm:prSet>
      <dgm:spPr/>
    </dgm:pt>
    <dgm:pt modelId="{B93D11E2-4E4B-4BE4-A81F-9A95D7BE35AD}" type="pres">
      <dgm:prSet presAssocID="{23716C9D-5D3D-4F49-96B1-E226AFC98E0D}" presName="spaceBetweenRectangles" presStyleCnt="0"/>
      <dgm:spPr/>
    </dgm:pt>
    <dgm:pt modelId="{57F8962C-06D2-4964-82E3-250C430F3082}" type="pres">
      <dgm:prSet presAssocID="{965F50F5-AAD4-4241-BA07-35FC2DE31A78}" presName="parentLin" presStyleCnt="0"/>
      <dgm:spPr/>
    </dgm:pt>
    <dgm:pt modelId="{4579B87D-7C98-4715-B58E-5815F2F62FC1}" type="pres">
      <dgm:prSet presAssocID="{965F50F5-AAD4-4241-BA07-35FC2DE31A78}" presName="parentLeftMargin" presStyleLbl="node1" presStyleIdx="2" presStyleCnt="4"/>
      <dgm:spPr/>
    </dgm:pt>
    <dgm:pt modelId="{71BB5FE1-BD09-4AF0-AC3C-6D35C94DB1C5}" type="pres">
      <dgm:prSet presAssocID="{965F50F5-AAD4-4241-BA07-35FC2DE31A78}" presName="parentText" presStyleLbl="node1" presStyleIdx="3" presStyleCnt="4">
        <dgm:presLayoutVars>
          <dgm:chMax val="0"/>
          <dgm:bulletEnabled val="1"/>
        </dgm:presLayoutVars>
      </dgm:prSet>
      <dgm:spPr/>
    </dgm:pt>
    <dgm:pt modelId="{BF621175-0F6F-4A06-AEC5-5C3CC22AABB7}" type="pres">
      <dgm:prSet presAssocID="{965F50F5-AAD4-4241-BA07-35FC2DE31A78}" presName="negativeSpace" presStyleCnt="0"/>
      <dgm:spPr/>
    </dgm:pt>
    <dgm:pt modelId="{0EB032FB-B3C6-4A92-B08F-23601824BEF0}" type="pres">
      <dgm:prSet presAssocID="{965F50F5-AAD4-4241-BA07-35FC2DE31A78}" presName="childText" presStyleLbl="conFgAcc1" presStyleIdx="3" presStyleCnt="4">
        <dgm:presLayoutVars>
          <dgm:bulletEnabled val="1"/>
        </dgm:presLayoutVars>
      </dgm:prSet>
      <dgm:spPr/>
    </dgm:pt>
  </dgm:ptLst>
  <dgm:cxnLst>
    <dgm:cxn modelId="{00F09005-7843-4682-A888-2C56DA4E4A1D}" type="presOf" srcId="{B0C92ECD-2336-41BC-A782-07AB2802C711}" destId="{4D9035DA-7CB2-4B7F-950A-07D881BFCAE9}" srcOrd="1" destOrd="0" presId="urn:microsoft.com/office/officeart/2005/8/layout/list1"/>
    <dgm:cxn modelId="{E42A713A-1D41-46A4-8F7D-2EDE52CC9D62}" type="presOf" srcId="{E8644469-8F8E-4589-BDF5-4661E50EBFF4}" destId="{66B186EA-648C-48DE-B21B-0D12B6E46136}" srcOrd="1" destOrd="0" presId="urn:microsoft.com/office/officeart/2005/8/layout/list1"/>
    <dgm:cxn modelId="{7CE67C69-AC6C-4144-849E-CCB4D32370BE}" type="presOf" srcId="{965F50F5-AAD4-4241-BA07-35FC2DE31A78}" destId="{4579B87D-7C98-4715-B58E-5815F2F62FC1}" srcOrd="0" destOrd="0" presId="urn:microsoft.com/office/officeart/2005/8/layout/list1"/>
    <dgm:cxn modelId="{7975BF4A-434C-4A98-B114-D023B33AC8A9}" srcId="{D5B191E3-48AC-4801-BBC4-CB9B0B4AC407}" destId="{82101662-039A-47B0-82F7-A5BAF308FAB4}" srcOrd="2" destOrd="0" parTransId="{65B7DAE5-8EB1-40D1-8080-A2DAD3FD4ABB}" sibTransId="{23716C9D-5D3D-4F49-96B1-E226AFC98E0D}"/>
    <dgm:cxn modelId="{AD96094B-A48E-4B22-99C3-A6617E68D72C}" type="presOf" srcId="{82101662-039A-47B0-82F7-A5BAF308FAB4}" destId="{EBE4FB33-D957-41E5-9B20-4D320A6A5FD2}" srcOrd="0" destOrd="0" presId="urn:microsoft.com/office/officeart/2005/8/layout/list1"/>
    <dgm:cxn modelId="{7B0ADB70-AEFD-4349-B1F2-2B81DA29615D}" type="presOf" srcId="{965F50F5-AAD4-4241-BA07-35FC2DE31A78}" destId="{71BB5FE1-BD09-4AF0-AC3C-6D35C94DB1C5}" srcOrd="1" destOrd="0" presId="urn:microsoft.com/office/officeart/2005/8/layout/list1"/>
    <dgm:cxn modelId="{D5229288-AA67-4302-A590-B1D9C59DAF1C}" type="presOf" srcId="{B0C92ECD-2336-41BC-A782-07AB2802C711}" destId="{2028610A-6BD2-4EAF-8CED-DD9D309C9403}" srcOrd="0" destOrd="0" presId="urn:microsoft.com/office/officeart/2005/8/layout/list1"/>
    <dgm:cxn modelId="{016A4F8B-3515-42D0-8148-A5425F03B107}" type="presOf" srcId="{82101662-039A-47B0-82F7-A5BAF308FAB4}" destId="{09891BC2-EE1F-4673-BFF5-EA93BB4F2C34}" srcOrd="1" destOrd="0" presId="urn:microsoft.com/office/officeart/2005/8/layout/list1"/>
    <dgm:cxn modelId="{FE61F08C-2392-473B-AE94-26054EA7A10F}" srcId="{D5B191E3-48AC-4801-BBC4-CB9B0B4AC407}" destId="{E8644469-8F8E-4589-BDF5-4661E50EBFF4}" srcOrd="0" destOrd="0" parTransId="{CDCB1287-4D6E-4B64-9782-9BDDB74B7452}" sibTransId="{A20753B2-7B3B-4EA8-8975-2169A5C32646}"/>
    <dgm:cxn modelId="{DEC904B5-E527-4D05-A085-E27C4D02B867}" srcId="{D5B191E3-48AC-4801-BBC4-CB9B0B4AC407}" destId="{965F50F5-AAD4-4241-BA07-35FC2DE31A78}" srcOrd="3" destOrd="0" parTransId="{764440CC-1D64-4FF4-A8F3-F0BE502E7340}" sibTransId="{CF9242C9-5846-43EE-9063-A8D71626E9DA}"/>
    <dgm:cxn modelId="{E13DE8C8-D749-4C2C-B45B-119BC504020D}" type="presOf" srcId="{E8644469-8F8E-4589-BDF5-4661E50EBFF4}" destId="{E22752E4-FFC1-480E-A6B3-1CBD19CE85CE}" srcOrd="0" destOrd="0" presId="urn:microsoft.com/office/officeart/2005/8/layout/list1"/>
    <dgm:cxn modelId="{56E824DB-45E8-46F3-94EE-D432B79D4161}" type="presOf" srcId="{D5B191E3-48AC-4801-BBC4-CB9B0B4AC407}" destId="{F0311F4D-5D7D-419F-AE90-BF7A08EB4107}" srcOrd="0" destOrd="0" presId="urn:microsoft.com/office/officeart/2005/8/layout/list1"/>
    <dgm:cxn modelId="{97CE4FFC-EDCC-4B77-914E-3D7E34A11B05}" srcId="{D5B191E3-48AC-4801-BBC4-CB9B0B4AC407}" destId="{B0C92ECD-2336-41BC-A782-07AB2802C711}" srcOrd="1" destOrd="0" parTransId="{B59FDA4F-FD2B-4F2A-B83A-4D613E2DAA26}" sibTransId="{F522DC0B-6AFE-440E-A62B-8388081D633C}"/>
    <dgm:cxn modelId="{07AC4E4B-2468-4AAA-9C46-2C77B403547D}" type="presParOf" srcId="{F0311F4D-5D7D-419F-AE90-BF7A08EB4107}" destId="{259C9C43-B166-4EB4-AAB2-98034EEC7B8A}" srcOrd="0" destOrd="0" presId="urn:microsoft.com/office/officeart/2005/8/layout/list1"/>
    <dgm:cxn modelId="{79D039FD-DE08-4623-AA72-D85761E967EF}" type="presParOf" srcId="{259C9C43-B166-4EB4-AAB2-98034EEC7B8A}" destId="{E22752E4-FFC1-480E-A6B3-1CBD19CE85CE}" srcOrd="0" destOrd="0" presId="urn:microsoft.com/office/officeart/2005/8/layout/list1"/>
    <dgm:cxn modelId="{DB875782-FE5B-4F3C-A319-70F53CA1BA09}" type="presParOf" srcId="{259C9C43-B166-4EB4-AAB2-98034EEC7B8A}" destId="{66B186EA-648C-48DE-B21B-0D12B6E46136}" srcOrd="1" destOrd="0" presId="urn:microsoft.com/office/officeart/2005/8/layout/list1"/>
    <dgm:cxn modelId="{3081FE8B-9F06-461C-A938-94C439A31C9B}" type="presParOf" srcId="{F0311F4D-5D7D-419F-AE90-BF7A08EB4107}" destId="{69A7FC41-438D-4416-AC74-BFD2471E0EA6}" srcOrd="1" destOrd="0" presId="urn:microsoft.com/office/officeart/2005/8/layout/list1"/>
    <dgm:cxn modelId="{BEC051E0-57BB-4638-BB81-6B83CA6C7DF6}" type="presParOf" srcId="{F0311F4D-5D7D-419F-AE90-BF7A08EB4107}" destId="{3A4112BC-6B2E-49DE-AE9D-0B44F9DB3F79}" srcOrd="2" destOrd="0" presId="urn:microsoft.com/office/officeart/2005/8/layout/list1"/>
    <dgm:cxn modelId="{6A2F3DF0-3B9D-474F-BFC4-2A7B14B0D897}" type="presParOf" srcId="{F0311F4D-5D7D-419F-AE90-BF7A08EB4107}" destId="{17E81DEA-FB6B-44CA-95FF-A135B14E87DE}" srcOrd="3" destOrd="0" presId="urn:microsoft.com/office/officeart/2005/8/layout/list1"/>
    <dgm:cxn modelId="{738BC222-DAD3-4F0E-96DA-DFA8123BF2FF}" type="presParOf" srcId="{F0311F4D-5D7D-419F-AE90-BF7A08EB4107}" destId="{11CEC475-FA6B-4DCF-AF6E-A3547BA69BC3}" srcOrd="4" destOrd="0" presId="urn:microsoft.com/office/officeart/2005/8/layout/list1"/>
    <dgm:cxn modelId="{72B86595-8CCA-4457-A90B-9909A9A22EAC}" type="presParOf" srcId="{11CEC475-FA6B-4DCF-AF6E-A3547BA69BC3}" destId="{2028610A-6BD2-4EAF-8CED-DD9D309C9403}" srcOrd="0" destOrd="0" presId="urn:microsoft.com/office/officeart/2005/8/layout/list1"/>
    <dgm:cxn modelId="{1DAD2C91-6EE4-4E35-AEAD-FEA01A7F8638}" type="presParOf" srcId="{11CEC475-FA6B-4DCF-AF6E-A3547BA69BC3}" destId="{4D9035DA-7CB2-4B7F-950A-07D881BFCAE9}" srcOrd="1" destOrd="0" presId="urn:microsoft.com/office/officeart/2005/8/layout/list1"/>
    <dgm:cxn modelId="{D315FC39-3DFE-48B9-8B7B-E70C56C4CD27}" type="presParOf" srcId="{F0311F4D-5D7D-419F-AE90-BF7A08EB4107}" destId="{2E3963D6-3D04-4045-BF36-BD85013F1607}" srcOrd="5" destOrd="0" presId="urn:microsoft.com/office/officeart/2005/8/layout/list1"/>
    <dgm:cxn modelId="{C5FAB90D-9086-46D5-892F-5E53A98BFCC3}" type="presParOf" srcId="{F0311F4D-5D7D-419F-AE90-BF7A08EB4107}" destId="{9CAA70C1-CA97-4337-8187-36F3FE81BD86}" srcOrd="6" destOrd="0" presId="urn:microsoft.com/office/officeart/2005/8/layout/list1"/>
    <dgm:cxn modelId="{1AEAA414-272D-48BD-9370-BB70A78DE8BB}" type="presParOf" srcId="{F0311F4D-5D7D-419F-AE90-BF7A08EB4107}" destId="{640233E9-103D-403C-9BEE-2DCC9DD12A85}" srcOrd="7" destOrd="0" presId="urn:microsoft.com/office/officeart/2005/8/layout/list1"/>
    <dgm:cxn modelId="{87612493-399D-49C4-9B28-FF298103592B}" type="presParOf" srcId="{F0311F4D-5D7D-419F-AE90-BF7A08EB4107}" destId="{A82F8D9E-5496-43B6-8AD8-B5356DCB046B}" srcOrd="8" destOrd="0" presId="urn:microsoft.com/office/officeart/2005/8/layout/list1"/>
    <dgm:cxn modelId="{A71D8F8A-E98E-4116-9088-1DDB03CF2549}" type="presParOf" srcId="{A82F8D9E-5496-43B6-8AD8-B5356DCB046B}" destId="{EBE4FB33-D957-41E5-9B20-4D320A6A5FD2}" srcOrd="0" destOrd="0" presId="urn:microsoft.com/office/officeart/2005/8/layout/list1"/>
    <dgm:cxn modelId="{27C75831-028B-4002-965C-A1733725BA20}" type="presParOf" srcId="{A82F8D9E-5496-43B6-8AD8-B5356DCB046B}" destId="{09891BC2-EE1F-4673-BFF5-EA93BB4F2C34}" srcOrd="1" destOrd="0" presId="urn:microsoft.com/office/officeart/2005/8/layout/list1"/>
    <dgm:cxn modelId="{1698EA9C-B522-4D48-9E4E-87EBD430BE21}" type="presParOf" srcId="{F0311F4D-5D7D-419F-AE90-BF7A08EB4107}" destId="{CB08A811-DD00-4753-984B-D16081758BAF}" srcOrd="9" destOrd="0" presId="urn:microsoft.com/office/officeart/2005/8/layout/list1"/>
    <dgm:cxn modelId="{5DBBDEC3-6F26-4808-B94F-DCC2A9C78FA1}" type="presParOf" srcId="{F0311F4D-5D7D-419F-AE90-BF7A08EB4107}" destId="{BB167AC4-BED8-45BE-8BC1-BFE1E936804B}" srcOrd="10" destOrd="0" presId="urn:microsoft.com/office/officeart/2005/8/layout/list1"/>
    <dgm:cxn modelId="{C8D693AE-10A9-4004-8BCE-A8572417E58D}" type="presParOf" srcId="{F0311F4D-5D7D-419F-AE90-BF7A08EB4107}" destId="{B93D11E2-4E4B-4BE4-A81F-9A95D7BE35AD}" srcOrd="11" destOrd="0" presId="urn:microsoft.com/office/officeart/2005/8/layout/list1"/>
    <dgm:cxn modelId="{C7156617-413B-4D91-B981-903420B09C59}" type="presParOf" srcId="{F0311F4D-5D7D-419F-AE90-BF7A08EB4107}" destId="{57F8962C-06D2-4964-82E3-250C430F3082}" srcOrd="12" destOrd="0" presId="urn:microsoft.com/office/officeart/2005/8/layout/list1"/>
    <dgm:cxn modelId="{EA0ED4F1-9A97-4644-B7A4-A4E0718E36B6}" type="presParOf" srcId="{57F8962C-06D2-4964-82E3-250C430F3082}" destId="{4579B87D-7C98-4715-B58E-5815F2F62FC1}" srcOrd="0" destOrd="0" presId="urn:microsoft.com/office/officeart/2005/8/layout/list1"/>
    <dgm:cxn modelId="{9CD0F1E6-4747-4922-B02F-9E402A477F8D}" type="presParOf" srcId="{57F8962C-06D2-4964-82E3-250C430F3082}" destId="{71BB5FE1-BD09-4AF0-AC3C-6D35C94DB1C5}" srcOrd="1" destOrd="0" presId="urn:microsoft.com/office/officeart/2005/8/layout/list1"/>
    <dgm:cxn modelId="{89659F3E-0260-4006-98FF-A2A7182D22F6}" type="presParOf" srcId="{F0311F4D-5D7D-419F-AE90-BF7A08EB4107}" destId="{BF621175-0F6F-4A06-AEC5-5C3CC22AABB7}" srcOrd="13" destOrd="0" presId="urn:microsoft.com/office/officeart/2005/8/layout/list1"/>
    <dgm:cxn modelId="{5B2C7B38-4EC8-4E05-975A-2621895BB011}" type="presParOf" srcId="{F0311F4D-5D7D-419F-AE90-BF7A08EB4107}" destId="{0EB032FB-B3C6-4A92-B08F-23601824BEF0}" srcOrd="14" destOrd="0" presId="urn:microsoft.com/office/officeart/2005/8/layout/list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A08096D-7CBE-495C-BC39-B585EE76B6C8}" type="doc">
      <dgm:prSet loTypeId="list" loCatId="list" qsTypeId="urn:microsoft.com/office/officeart/2005/8/quickstyle/simple4" qsCatId="simple" csTypeId="urn:microsoft.com/office/officeart/2005/8/colors/colorful2" csCatId="colorful" phldr="1"/>
      <dgm:spPr/>
    </dgm:pt>
    <dgm:pt modelId="{E281386C-7CF7-405F-A3D6-9AFB86DED84F}">
      <dgm:prSet phldrT="[Text]"/>
      <dgm:spPr/>
      <dgm:t>
        <a:bodyPr/>
        <a:lstStyle/>
        <a:p>
          <a:r>
            <a:rPr lang="en-US" dirty="0"/>
            <a:t>Declining disposable income</a:t>
          </a:r>
        </a:p>
      </dgm:t>
    </dgm:pt>
    <dgm:pt modelId="{E5D9C5F7-FEB4-458A-9ED6-20CE4F28D5FD}" cxnId="{4EF6D0F0-B63A-4C9E-8941-95012589EDBA}" type="parTrans">
      <dgm:prSet/>
      <dgm:spPr/>
      <dgm:t>
        <a:bodyPr/>
        <a:lstStyle/>
        <a:p>
          <a:endParaRPr lang="en-US"/>
        </a:p>
      </dgm:t>
    </dgm:pt>
    <dgm:pt modelId="{4FA395A7-C324-4BDB-9DEC-EA7A0C692A5A}" cxnId="{4EF6D0F0-B63A-4C9E-8941-95012589EDBA}" type="sibTrans">
      <dgm:prSet/>
      <dgm:spPr/>
      <dgm:t>
        <a:bodyPr/>
        <a:lstStyle/>
        <a:p>
          <a:endParaRPr lang="en-US"/>
        </a:p>
      </dgm:t>
    </dgm:pt>
    <dgm:pt modelId="{F28B2F1A-5797-4668-9809-99F228966281}">
      <dgm:prSet phldrT="[Text]"/>
      <dgm:spPr/>
      <dgm:t>
        <a:bodyPr/>
        <a:lstStyle/>
        <a:p>
          <a:r>
            <a:rPr lang="en-US" dirty="0"/>
            <a:t>Change in consumer spending pattern</a:t>
          </a:r>
        </a:p>
      </dgm:t>
    </dgm:pt>
    <dgm:pt modelId="{810EE4B7-4BC4-4A3B-B075-C69DD9946766}" cxnId="{29032761-B00B-40D7-A953-ED954196AD76}" type="parTrans">
      <dgm:prSet/>
      <dgm:spPr/>
      <dgm:t>
        <a:bodyPr/>
        <a:lstStyle/>
        <a:p>
          <a:endParaRPr lang="en-US"/>
        </a:p>
      </dgm:t>
    </dgm:pt>
    <dgm:pt modelId="{A654EC32-B9DD-4202-A7BF-9DDEC5F38ECE}" cxnId="{29032761-B00B-40D7-A953-ED954196AD76}" type="sibTrans">
      <dgm:prSet/>
      <dgm:spPr/>
      <dgm:t>
        <a:bodyPr/>
        <a:lstStyle/>
        <a:p>
          <a:endParaRPr lang="en-US"/>
        </a:p>
      </dgm:t>
    </dgm:pt>
    <dgm:pt modelId="{59380FDD-20B8-4BA6-BB3B-39AEAD4D3E0E}">
      <dgm:prSet phldrT="[Text]"/>
      <dgm:spPr/>
      <dgm:t>
        <a:bodyPr/>
        <a:lstStyle/>
        <a:p>
          <a:r>
            <a:rPr lang="en-US" dirty="0"/>
            <a:t>Work from home</a:t>
          </a:r>
        </a:p>
      </dgm:t>
    </dgm:pt>
    <dgm:pt modelId="{3AB3C9BD-3941-46BE-977E-946CEB2C1CCE}" cxnId="{2FCD487A-4EF9-43A9-944A-7B9073714F23}" type="parTrans">
      <dgm:prSet/>
      <dgm:spPr/>
      <dgm:t>
        <a:bodyPr/>
        <a:lstStyle/>
        <a:p>
          <a:endParaRPr lang="en-US"/>
        </a:p>
      </dgm:t>
    </dgm:pt>
    <dgm:pt modelId="{8FB3C001-1806-4B04-AB01-347860620E30}" cxnId="{2FCD487A-4EF9-43A9-944A-7B9073714F23}" type="sibTrans">
      <dgm:prSet/>
      <dgm:spPr/>
      <dgm:t>
        <a:bodyPr/>
        <a:lstStyle/>
        <a:p>
          <a:endParaRPr lang="en-US"/>
        </a:p>
      </dgm:t>
    </dgm:pt>
    <dgm:pt modelId="{AFB6F994-8169-4680-9E3F-00768BE03D3C}" type="pres">
      <dgm:prSet presAssocID="{CA08096D-7CBE-495C-BC39-B585EE76B6C8}" presName="compositeShape" presStyleCnt="0">
        <dgm:presLayoutVars>
          <dgm:dir/>
          <dgm:resizeHandles/>
        </dgm:presLayoutVars>
      </dgm:prSet>
      <dgm:spPr/>
    </dgm:pt>
    <dgm:pt modelId="{DE227D85-1443-4518-9E0C-510EA6018114}" type="pres">
      <dgm:prSet presAssocID="{CA08096D-7CBE-495C-BC39-B585EE76B6C8}" presName="pyramid" presStyleLbl="node1" presStyleIdx="0" presStyleCnt="1"/>
      <dgm:spPr/>
    </dgm:pt>
    <dgm:pt modelId="{C7C439C9-331A-4AF3-9336-CF292877B717}" type="pres">
      <dgm:prSet presAssocID="{CA08096D-7CBE-495C-BC39-B585EE76B6C8}" presName="theList" presStyleCnt="0"/>
      <dgm:spPr/>
    </dgm:pt>
    <dgm:pt modelId="{C6267F64-C02E-4D66-9E4D-1F69788FC7B7}" type="pres">
      <dgm:prSet presAssocID="{E281386C-7CF7-405F-A3D6-9AFB86DED84F}" presName="aNode" presStyleLbl="fgAcc1" presStyleIdx="0" presStyleCnt="3">
        <dgm:presLayoutVars>
          <dgm:bulletEnabled val="1"/>
        </dgm:presLayoutVars>
      </dgm:prSet>
      <dgm:spPr/>
    </dgm:pt>
    <dgm:pt modelId="{ABDF2386-0687-4671-B24B-F574A452A45E}" type="pres">
      <dgm:prSet presAssocID="{E281386C-7CF7-405F-A3D6-9AFB86DED84F}" presName="aSpace" presStyleCnt="0"/>
      <dgm:spPr/>
    </dgm:pt>
    <dgm:pt modelId="{7ED8D2CE-CADB-4FD7-B447-F7FC7DB980CA}" type="pres">
      <dgm:prSet presAssocID="{F28B2F1A-5797-4668-9809-99F228966281}" presName="aNode" presStyleLbl="fgAcc1" presStyleIdx="1" presStyleCnt="3">
        <dgm:presLayoutVars>
          <dgm:bulletEnabled val="1"/>
        </dgm:presLayoutVars>
      </dgm:prSet>
      <dgm:spPr/>
    </dgm:pt>
    <dgm:pt modelId="{32FBAEF1-30A0-42A2-A110-E23EBF5906E4}" type="pres">
      <dgm:prSet presAssocID="{F28B2F1A-5797-4668-9809-99F228966281}" presName="aSpace" presStyleCnt="0"/>
      <dgm:spPr/>
    </dgm:pt>
    <dgm:pt modelId="{0B64C31C-233A-4C76-A68E-FE343DE6DAEE}" type="pres">
      <dgm:prSet presAssocID="{59380FDD-20B8-4BA6-BB3B-39AEAD4D3E0E}" presName="aNode" presStyleLbl="fgAcc1" presStyleIdx="2" presStyleCnt="3">
        <dgm:presLayoutVars>
          <dgm:bulletEnabled val="1"/>
        </dgm:presLayoutVars>
      </dgm:prSet>
      <dgm:spPr/>
    </dgm:pt>
    <dgm:pt modelId="{6081EFDE-0A97-46F6-B78E-CAD878334D58}" type="pres">
      <dgm:prSet presAssocID="{59380FDD-20B8-4BA6-BB3B-39AEAD4D3E0E}" presName="aSpace" presStyleCnt="0"/>
      <dgm:spPr/>
    </dgm:pt>
  </dgm:ptLst>
  <dgm:cxnLst>
    <dgm:cxn modelId="{4EF6D0F0-B63A-4C9E-8941-95012589EDBA}" srcId="{CA08096D-7CBE-495C-BC39-B585EE76B6C8}" destId="{E281386C-7CF7-405F-A3D6-9AFB86DED84F}" srcOrd="0" destOrd="0" parTransId="{E5D9C5F7-FEB4-458A-9ED6-20CE4F28D5FD}" sibTransId="{4FA395A7-C324-4BDB-9DEC-EA7A0C692A5A}"/>
    <dgm:cxn modelId="{29032761-B00B-40D7-A953-ED954196AD76}" srcId="{CA08096D-7CBE-495C-BC39-B585EE76B6C8}" destId="{F28B2F1A-5797-4668-9809-99F228966281}" srcOrd="1" destOrd="0" parTransId="{810EE4B7-4BC4-4A3B-B075-C69DD9946766}" sibTransId="{A654EC32-B9DD-4202-A7BF-9DDEC5F38ECE}"/>
    <dgm:cxn modelId="{2FCD487A-4EF9-43A9-944A-7B9073714F23}" srcId="{CA08096D-7CBE-495C-BC39-B585EE76B6C8}" destId="{59380FDD-20B8-4BA6-BB3B-39AEAD4D3E0E}" srcOrd="2" destOrd="0" parTransId="{3AB3C9BD-3941-46BE-977E-946CEB2C1CCE}" sibTransId="{8FB3C001-1806-4B04-AB01-347860620E30}"/>
    <dgm:cxn modelId="{47E6E45B-012C-49EF-BADF-FB514ED82ACE}" type="presOf" srcId="{CA08096D-7CBE-495C-BC39-B585EE76B6C8}" destId="{AFB6F994-8169-4680-9E3F-00768BE03D3C}" srcOrd="0" destOrd="0" presId="urn:microsoft.com/office/officeart/2005/8/layout/pyramid2"/>
    <dgm:cxn modelId="{466C3B9C-3C90-4A54-8377-07FDE2401D1A}" type="presParOf" srcId="{AFB6F994-8169-4680-9E3F-00768BE03D3C}" destId="{DE227D85-1443-4518-9E0C-510EA6018114}" srcOrd="0" destOrd="0" presId="urn:microsoft.com/office/officeart/2005/8/layout/pyramid2"/>
    <dgm:cxn modelId="{A7CCBF43-2D53-4E85-9F09-E2C1048B88B3}" type="presParOf" srcId="{AFB6F994-8169-4680-9E3F-00768BE03D3C}" destId="{C7C439C9-331A-4AF3-9336-CF292877B717}" srcOrd="1" destOrd="0" presId="urn:microsoft.com/office/officeart/2005/8/layout/pyramid2"/>
    <dgm:cxn modelId="{C1CEC0A4-9845-4015-B6B8-94461C88285F}" type="presParOf" srcId="{C7C439C9-331A-4AF3-9336-CF292877B717}" destId="{C6267F64-C02E-4D66-9E4D-1F69788FC7B7}" srcOrd="0" destOrd="1" presId="urn:microsoft.com/office/officeart/2005/8/layout/pyramid2"/>
    <dgm:cxn modelId="{410C6397-B454-41A7-B9A9-C02195CBB83A}" type="presOf" srcId="{E281386C-7CF7-405F-A3D6-9AFB86DED84F}" destId="{C6267F64-C02E-4D66-9E4D-1F69788FC7B7}" srcOrd="0" destOrd="0" presId="urn:microsoft.com/office/officeart/2005/8/layout/pyramid2"/>
    <dgm:cxn modelId="{D8FF5F2A-3C6E-42EF-8B12-31B57C99B554}" type="presParOf" srcId="{C7C439C9-331A-4AF3-9336-CF292877B717}" destId="{ABDF2386-0687-4671-B24B-F574A452A45E}" srcOrd="1" destOrd="1" presId="urn:microsoft.com/office/officeart/2005/8/layout/pyramid2"/>
    <dgm:cxn modelId="{6AB96DEC-9D6C-4925-8788-9442A19986EB}" type="presParOf" srcId="{C7C439C9-331A-4AF3-9336-CF292877B717}" destId="{7ED8D2CE-CADB-4FD7-B447-F7FC7DB980CA}" srcOrd="2" destOrd="1" presId="urn:microsoft.com/office/officeart/2005/8/layout/pyramid2"/>
    <dgm:cxn modelId="{44E69525-00AC-484E-9864-DDADBBA53D34}" type="presOf" srcId="{F28B2F1A-5797-4668-9809-99F228966281}" destId="{7ED8D2CE-CADB-4FD7-B447-F7FC7DB980CA}" srcOrd="0" destOrd="0" presId="urn:microsoft.com/office/officeart/2005/8/layout/pyramid2"/>
    <dgm:cxn modelId="{669D2DC7-0DDF-4323-8E4F-5CD4B1D2D4A8}" type="presParOf" srcId="{C7C439C9-331A-4AF3-9336-CF292877B717}" destId="{32FBAEF1-30A0-42A2-A110-E23EBF5906E4}" srcOrd="3" destOrd="1" presId="urn:microsoft.com/office/officeart/2005/8/layout/pyramid2"/>
    <dgm:cxn modelId="{CBAFB7A1-22AD-4588-9123-E451DE024C53}" type="presParOf" srcId="{C7C439C9-331A-4AF3-9336-CF292877B717}" destId="{0B64C31C-233A-4C76-A68E-FE343DE6DAEE}" srcOrd="4" destOrd="1" presId="urn:microsoft.com/office/officeart/2005/8/layout/pyramid2"/>
    <dgm:cxn modelId="{EE3EC2B8-E341-4782-A893-BFBF74572624}" type="presOf" srcId="{59380FDD-20B8-4BA6-BB3B-39AEAD4D3E0E}" destId="{0B64C31C-233A-4C76-A68E-FE343DE6DAEE}" srcOrd="0" destOrd="0" presId="urn:microsoft.com/office/officeart/2005/8/layout/pyramid2"/>
    <dgm:cxn modelId="{78AE6B2C-7B7C-41C8-AB21-164FB9F28F99}" type="presParOf" srcId="{C7C439C9-331A-4AF3-9336-CF292877B717}" destId="{6081EFDE-0A97-46F6-B78E-CAD878334D58}" srcOrd="5" destOrd="1" presId="urn:microsoft.com/office/officeart/2005/8/layout/pyramid2"/>
  </dgm:cxnLst>
  <dgm:bg/>
  <dgm:whole/>
  <dgm:extLst>
    <a:ext uri="http://schemas.microsoft.com/office/drawing/2008/diagram">
      <dsp:dataModelExt xmlns:dsp="http://schemas.microsoft.com/office/drawing/2008/diagram" relId="rId5"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B62E846-4DD5-492F-A339-CC544FF7E443}" type="doc">
      <dgm:prSet loTypeId="urn:microsoft.com/office/officeart/2005/8/layout/hList6" loCatId="list" qsTypeId="urn:microsoft.com/office/officeart/2005/8/quickstyle/simple4" qsCatId="simple" csTypeId="urn:microsoft.com/office/officeart/2005/8/colors/colorful4" csCatId="colorful" phldr="1"/>
      <dgm:spPr/>
      <dgm:t>
        <a:bodyPr/>
        <a:lstStyle/>
        <a:p>
          <a:endParaRPr lang="en-US"/>
        </a:p>
      </dgm:t>
    </dgm:pt>
    <dgm:pt modelId="{465103EE-2FF9-4BFC-B6FC-AC30A2B6B6A4}">
      <dgm:prSet/>
      <dgm:spPr/>
      <dgm:t>
        <a:bodyPr/>
        <a:lstStyle/>
        <a:p>
          <a:r>
            <a:rPr lang="en-US" b="1" dirty="0">
              <a:latin typeface="Times New Roman" panose="02020603050405020304" pitchFamily="18" charset="0"/>
              <a:cs typeface="Times New Roman" panose="02020603050405020304" pitchFamily="18" charset="0"/>
            </a:rPr>
            <a:t>Truly diagnosing the problem instead of focusing on symptoms</a:t>
          </a:r>
        </a:p>
      </dgm:t>
    </dgm:pt>
    <dgm:pt modelId="{D65F76C4-0AD1-4F05-873B-029DFD7748D7}" cxnId="{F84614BD-5869-48D4-8D50-A8CEAD236DCF}" type="parTrans">
      <dgm:prSet/>
      <dgm:spPr/>
      <dgm:t>
        <a:bodyPr/>
        <a:lstStyle/>
        <a:p>
          <a:endParaRPr lang="en-US" b="1">
            <a:solidFill>
              <a:srgbClr val="002060"/>
            </a:solidFill>
          </a:endParaRPr>
        </a:p>
      </dgm:t>
    </dgm:pt>
    <dgm:pt modelId="{533EA2EC-0106-4617-9A89-61934C3180FB}" cxnId="{F84614BD-5869-48D4-8D50-A8CEAD236DCF}" type="sibTrans">
      <dgm:prSet/>
      <dgm:spPr/>
      <dgm:t>
        <a:bodyPr/>
        <a:lstStyle/>
        <a:p>
          <a:endParaRPr lang="en-US" b="1">
            <a:solidFill>
              <a:srgbClr val="002060"/>
            </a:solidFill>
          </a:endParaRPr>
        </a:p>
      </dgm:t>
    </dgm:pt>
    <dgm:pt modelId="{B79EB9D2-664A-46BF-B8B2-B7D9F8385A25}">
      <dgm:prSet custT="1"/>
      <dgm:spPr/>
      <dgm:t>
        <a:bodyPr/>
        <a:lstStyle/>
        <a:p>
          <a:r>
            <a:rPr lang="en-US" sz="2100" b="1" kern="1200" dirty="0">
              <a:latin typeface="Times New Roman" panose="02020603050405020304" pitchFamily="18" charset="0"/>
              <a:cs typeface="Times New Roman" panose="02020603050405020304" pitchFamily="18" charset="0"/>
            </a:rPr>
            <a:t>Fishbone shows cause and effect that helps to take strategic decisions </a:t>
          </a:r>
          <a:r>
            <a:rPr lang="en-US" sz="2100" b="1" kern="1200" dirty="0">
              <a:solidFill>
                <a:prstClr val="white"/>
              </a:solidFill>
              <a:latin typeface="Times New Roman" panose="02020603050405020304" pitchFamily="18" charset="0"/>
              <a:ea typeface="+mn-ea"/>
              <a:cs typeface="Times New Roman" panose="02020603050405020304" pitchFamily="18" charset="0"/>
            </a:rPr>
            <a:t>(Loredana, 2017)</a:t>
          </a:r>
        </a:p>
      </dgm:t>
    </dgm:pt>
    <dgm:pt modelId="{1D57BED4-DA2B-408C-8FFD-3563A50AEAE7}" cxnId="{A3F8A1E3-B2BC-4A96-A941-1119F5999718}" type="parTrans">
      <dgm:prSet/>
      <dgm:spPr/>
      <dgm:t>
        <a:bodyPr/>
        <a:lstStyle/>
        <a:p>
          <a:endParaRPr lang="en-US" b="1">
            <a:solidFill>
              <a:srgbClr val="002060"/>
            </a:solidFill>
          </a:endParaRPr>
        </a:p>
      </dgm:t>
    </dgm:pt>
    <dgm:pt modelId="{26BC04A0-92E8-4024-B6AA-7105E6311600}" cxnId="{A3F8A1E3-B2BC-4A96-A941-1119F5999718}" type="sibTrans">
      <dgm:prSet/>
      <dgm:spPr/>
      <dgm:t>
        <a:bodyPr/>
        <a:lstStyle/>
        <a:p>
          <a:endParaRPr lang="en-US" b="1">
            <a:solidFill>
              <a:srgbClr val="002060"/>
            </a:solidFill>
          </a:endParaRPr>
        </a:p>
      </dgm:t>
    </dgm:pt>
    <dgm:pt modelId="{0AA5F30C-EC6C-49DE-99E4-C5074147BFF8}">
      <dgm:prSet/>
      <dgm:spPr/>
      <dgm:t>
        <a:bodyPr/>
        <a:lstStyle/>
        <a:p>
          <a:r>
            <a:rPr lang="en-US" b="1">
              <a:latin typeface="Times New Roman" panose="02020603050405020304" pitchFamily="18" charset="0"/>
              <a:cs typeface="Times New Roman" panose="02020603050405020304" pitchFamily="18" charset="0"/>
            </a:rPr>
            <a:t>For the problems’ root cause</a:t>
          </a:r>
          <a:endParaRPr lang="en-US" b="1" dirty="0">
            <a:latin typeface="Times New Roman" panose="02020603050405020304" pitchFamily="18" charset="0"/>
            <a:cs typeface="Times New Roman" panose="02020603050405020304" pitchFamily="18" charset="0"/>
          </a:endParaRPr>
        </a:p>
      </dgm:t>
    </dgm:pt>
    <dgm:pt modelId="{57AF8022-34DE-4173-9A05-C2C0F7ACC1BB}" cxnId="{6FEA9CE6-2740-4FFE-8775-14AAEE6134DC}" type="parTrans">
      <dgm:prSet/>
      <dgm:spPr/>
      <dgm:t>
        <a:bodyPr/>
        <a:lstStyle/>
        <a:p>
          <a:endParaRPr lang="en-US"/>
        </a:p>
      </dgm:t>
    </dgm:pt>
    <dgm:pt modelId="{59E40678-7307-4B7E-A8D3-0AC622FAD2EB}" cxnId="{6FEA9CE6-2740-4FFE-8775-14AAEE6134DC}" type="sibTrans">
      <dgm:prSet/>
      <dgm:spPr/>
      <dgm:t>
        <a:bodyPr/>
        <a:lstStyle/>
        <a:p>
          <a:endParaRPr lang="en-US"/>
        </a:p>
      </dgm:t>
    </dgm:pt>
    <dgm:pt modelId="{8D7B5A5C-02B5-43FF-9658-13CD8484D37C}">
      <dgm:prSet/>
      <dgm:spPr/>
      <dgm:t>
        <a:bodyPr/>
        <a:lstStyle/>
        <a:p>
          <a:r>
            <a:rPr lang="en-US" b="1">
              <a:latin typeface="Times New Roman" panose="02020603050405020304" pitchFamily="18" charset="0"/>
              <a:cs typeface="Times New Roman" panose="02020603050405020304" pitchFamily="18" charset="0"/>
            </a:rPr>
            <a:t>Finding out the independent variables of the construct that impacts dependent variable</a:t>
          </a:r>
          <a:endParaRPr lang="en-US" b="1" dirty="0">
            <a:latin typeface="Times New Roman" panose="02020603050405020304" pitchFamily="18" charset="0"/>
            <a:cs typeface="Times New Roman" panose="02020603050405020304" pitchFamily="18" charset="0"/>
          </a:endParaRPr>
        </a:p>
      </dgm:t>
    </dgm:pt>
    <dgm:pt modelId="{5DA524AC-DABA-43AD-9BC5-518D5DB94F8E}" cxnId="{ABFA778B-11EE-41BE-A3E5-EF47203A16B1}" type="parTrans">
      <dgm:prSet/>
      <dgm:spPr/>
      <dgm:t>
        <a:bodyPr/>
        <a:lstStyle/>
        <a:p>
          <a:endParaRPr lang="en-US"/>
        </a:p>
      </dgm:t>
    </dgm:pt>
    <dgm:pt modelId="{723D00A5-A491-4E26-B3A9-B408CF63D705}" cxnId="{ABFA778B-11EE-41BE-A3E5-EF47203A16B1}" type="sibTrans">
      <dgm:prSet/>
      <dgm:spPr/>
      <dgm:t>
        <a:bodyPr/>
        <a:lstStyle/>
        <a:p>
          <a:endParaRPr lang="en-US"/>
        </a:p>
      </dgm:t>
    </dgm:pt>
    <dgm:pt modelId="{3F484CDA-5CA2-4871-9214-853AA4FFE68B}" type="pres">
      <dgm:prSet presAssocID="{CB62E846-4DD5-492F-A339-CC544FF7E443}" presName="Name0" presStyleCnt="0">
        <dgm:presLayoutVars>
          <dgm:dir/>
          <dgm:resizeHandles val="exact"/>
        </dgm:presLayoutVars>
      </dgm:prSet>
      <dgm:spPr/>
    </dgm:pt>
    <dgm:pt modelId="{B6DD4AAB-E676-4DAD-876E-2295A31D0DA4}" type="pres">
      <dgm:prSet presAssocID="{0AA5F30C-EC6C-49DE-99E4-C5074147BFF8}" presName="node" presStyleLbl="node1" presStyleIdx="0" presStyleCnt="4">
        <dgm:presLayoutVars>
          <dgm:bulletEnabled val="1"/>
        </dgm:presLayoutVars>
      </dgm:prSet>
      <dgm:spPr/>
    </dgm:pt>
    <dgm:pt modelId="{8352780A-92D2-4165-9D2B-F50031D9E2EE}" type="pres">
      <dgm:prSet presAssocID="{59E40678-7307-4B7E-A8D3-0AC622FAD2EB}" presName="sibTrans" presStyleCnt="0"/>
      <dgm:spPr/>
    </dgm:pt>
    <dgm:pt modelId="{E9D267FB-6015-426F-9A79-70A552C933D2}" type="pres">
      <dgm:prSet presAssocID="{465103EE-2FF9-4BFC-B6FC-AC30A2B6B6A4}" presName="node" presStyleLbl="node1" presStyleIdx="1" presStyleCnt="4">
        <dgm:presLayoutVars>
          <dgm:bulletEnabled val="1"/>
        </dgm:presLayoutVars>
      </dgm:prSet>
      <dgm:spPr/>
    </dgm:pt>
    <dgm:pt modelId="{C07C07CB-A709-471B-B261-00825E955D1D}" type="pres">
      <dgm:prSet presAssocID="{533EA2EC-0106-4617-9A89-61934C3180FB}" presName="sibTrans" presStyleCnt="0"/>
      <dgm:spPr/>
    </dgm:pt>
    <dgm:pt modelId="{D4E7B860-2790-4C6D-96E1-6645407C3343}" type="pres">
      <dgm:prSet presAssocID="{B79EB9D2-664A-46BF-B8B2-B7D9F8385A25}" presName="node" presStyleLbl="node1" presStyleIdx="2" presStyleCnt="4">
        <dgm:presLayoutVars>
          <dgm:bulletEnabled val="1"/>
        </dgm:presLayoutVars>
      </dgm:prSet>
      <dgm:spPr/>
    </dgm:pt>
    <dgm:pt modelId="{5001F2D6-2668-44C0-A294-66CAD08F95D7}" type="pres">
      <dgm:prSet presAssocID="{26BC04A0-92E8-4024-B6AA-7105E6311600}" presName="sibTrans" presStyleCnt="0"/>
      <dgm:spPr/>
    </dgm:pt>
    <dgm:pt modelId="{B5EFD5A5-CD59-4AAF-89B5-75A55C4F618A}" type="pres">
      <dgm:prSet presAssocID="{8D7B5A5C-02B5-43FF-9658-13CD8484D37C}" presName="node" presStyleLbl="node1" presStyleIdx="3" presStyleCnt="4">
        <dgm:presLayoutVars>
          <dgm:bulletEnabled val="1"/>
        </dgm:presLayoutVars>
      </dgm:prSet>
      <dgm:spPr/>
    </dgm:pt>
  </dgm:ptLst>
  <dgm:cxnLst>
    <dgm:cxn modelId="{62B0FB0E-87CC-44E4-A957-56FAD83701A6}" type="presOf" srcId="{8D7B5A5C-02B5-43FF-9658-13CD8484D37C}" destId="{B5EFD5A5-CD59-4AAF-89B5-75A55C4F618A}" srcOrd="0" destOrd="0" presId="urn:microsoft.com/office/officeart/2005/8/layout/hList6"/>
    <dgm:cxn modelId="{6F508B4F-CFF7-4CF4-B306-B2942D4DF489}" type="presOf" srcId="{465103EE-2FF9-4BFC-B6FC-AC30A2B6B6A4}" destId="{E9D267FB-6015-426F-9A79-70A552C933D2}" srcOrd="0" destOrd="0" presId="urn:microsoft.com/office/officeart/2005/8/layout/hList6"/>
    <dgm:cxn modelId="{ABFA778B-11EE-41BE-A3E5-EF47203A16B1}" srcId="{CB62E846-4DD5-492F-A339-CC544FF7E443}" destId="{8D7B5A5C-02B5-43FF-9658-13CD8484D37C}" srcOrd="3" destOrd="0" parTransId="{5DA524AC-DABA-43AD-9BC5-518D5DB94F8E}" sibTransId="{723D00A5-A491-4E26-B3A9-B408CF63D705}"/>
    <dgm:cxn modelId="{84E0A19C-3F9E-476B-B0CD-D653FE515600}" type="presOf" srcId="{0AA5F30C-EC6C-49DE-99E4-C5074147BFF8}" destId="{B6DD4AAB-E676-4DAD-876E-2295A31D0DA4}" srcOrd="0" destOrd="0" presId="urn:microsoft.com/office/officeart/2005/8/layout/hList6"/>
    <dgm:cxn modelId="{F84614BD-5869-48D4-8D50-A8CEAD236DCF}" srcId="{CB62E846-4DD5-492F-A339-CC544FF7E443}" destId="{465103EE-2FF9-4BFC-B6FC-AC30A2B6B6A4}" srcOrd="1" destOrd="0" parTransId="{D65F76C4-0AD1-4F05-873B-029DFD7748D7}" sibTransId="{533EA2EC-0106-4617-9A89-61934C3180FB}"/>
    <dgm:cxn modelId="{C58808BE-EE6E-4F1D-B061-7E4F801B5134}" type="presOf" srcId="{CB62E846-4DD5-492F-A339-CC544FF7E443}" destId="{3F484CDA-5CA2-4871-9214-853AA4FFE68B}" srcOrd="0" destOrd="0" presId="urn:microsoft.com/office/officeart/2005/8/layout/hList6"/>
    <dgm:cxn modelId="{DB7CEBD5-A5B4-4C80-8D83-0D51705533CC}" type="presOf" srcId="{B79EB9D2-664A-46BF-B8B2-B7D9F8385A25}" destId="{D4E7B860-2790-4C6D-96E1-6645407C3343}" srcOrd="0" destOrd="0" presId="urn:microsoft.com/office/officeart/2005/8/layout/hList6"/>
    <dgm:cxn modelId="{A3F8A1E3-B2BC-4A96-A941-1119F5999718}" srcId="{CB62E846-4DD5-492F-A339-CC544FF7E443}" destId="{B79EB9D2-664A-46BF-B8B2-B7D9F8385A25}" srcOrd="2" destOrd="0" parTransId="{1D57BED4-DA2B-408C-8FFD-3563A50AEAE7}" sibTransId="{26BC04A0-92E8-4024-B6AA-7105E6311600}"/>
    <dgm:cxn modelId="{6FEA9CE6-2740-4FFE-8775-14AAEE6134DC}" srcId="{CB62E846-4DD5-492F-A339-CC544FF7E443}" destId="{0AA5F30C-EC6C-49DE-99E4-C5074147BFF8}" srcOrd="0" destOrd="0" parTransId="{57AF8022-34DE-4173-9A05-C2C0F7ACC1BB}" sibTransId="{59E40678-7307-4B7E-A8D3-0AC622FAD2EB}"/>
    <dgm:cxn modelId="{93A461AF-B042-4050-9972-06935B44DA79}" type="presParOf" srcId="{3F484CDA-5CA2-4871-9214-853AA4FFE68B}" destId="{B6DD4AAB-E676-4DAD-876E-2295A31D0DA4}" srcOrd="0" destOrd="0" presId="urn:microsoft.com/office/officeart/2005/8/layout/hList6"/>
    <dgm:cxn modelId="{F14CC002-1A54-4307-91AF-7BFAD82E0535}" type="presParOf" srcId="{3F484CDA-5CA2-4871-9214-853AA4FFE68B}" destId="{8352780A-92D2-4165-9D2B-F50031D9E2EE}" srcOrd="1" destOrd="0" presId="urn:microsoft.com/office/officeart/2005/8/layout/hList6"/>
    <dgm:cxn modelId="{9234F951-963C-4812-A310-C8DDC3FC3252}" type="presParOf" srcId="{3F484CDA-5CA2-4871-9214-853AA4FFE68B}" destId="{E9D267FB-6015-426F-9A79-70A552C933D2}" srcOrd="2" destOrd="0" presId="urn:microsoft.com/office/officeart/2005/8/layout/hList6"/>
    <dgm:cxn modelId="{BAEE4F8E-5A88-49F5-881D-DD04615A7CF2}" type="presParOf" srcId="{3F484CDA-5CA2-4871-9214-853AA4FFE68B}" destId="{C07C07CB-A709-471B-B261-00825E955D1D}" srcOrd="3" destOrd="0" presId="urn:microsoft.com/office/officeart/2005/8/layout/hList6"/>
    <dgm:cxn modelId="{3FFD9217-72A9-49B3-88FB-520C52E96C36}" type="presParOf" srcId="{3F484CDA-5CA2-4871-9214-853AA4FFE68B}" destId="{D4E7B860-2790-4C6D-96E1-6645407C3343}" srcOrd="4" destOrd="0" presId="urn:microsoft.com/office/officeart/2005/8/layout/hList6"/>
    <dgm:cxn modelId="{697A6241-D44E-4151-946B-369BF4260256}" type="presParOf" srcId="{3F484CDA-5CA2-4871-9214-853AA4FFE68B}" destId="{5001F2D6-2668-44C0-A294-66CAD08F95D7}" srcOrd="5" destOrd="0" presId="urn:microsoft.com/office/officeart/2005/8/layout/hList6"/>
    <dgm:cxn modelId="{13B1F14E-A730-4EFE-B678-6BA71BC25B2A}" type="presParOf" srcId="{3F484CDA-5CA2-4871-9214-853AA4FFE68B}" destId="{B5EFD5A5-CD59-4AAF-89B5-75A55C4F618A}" srcOrd="6" destOrd="0" presId="urn:microsoft.com/office/officeart/2005/8/layout/hList6"/>
  </dgm:cxnLst>
  <dgm:bg/>
  <dgm:whole/>
  <dgm:extLst>
    <a:ext uri="http://schemas.microsoft.com/office/drawing/2008/diagram">
      <dsp:dataModelExt xmlns:dsp="http://schemas.microsoft.com/office/drawing/2008/diagram" relId="rId5"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62DFFED-E1F6-4264-90A4-A27EBCA474D8}" type="doc">
      <dgm:prSet loTypeId="list" loCatId="list" qsTypeId="urn:microsoft.com/office/officeart/2005/8/quickstyle/simple4" qsCatId="simple" csTypeId="urn:microsoft.com/office/officeart/2005/8/colors/colorful4" csCatId="colorful" phldr="1"/>
      <dgm:spPr/>
      <dgm:t>
        <a:bodyPr/>
        <a:lstStyle/>
        <a:p>
          <a:endParaRPr lang="en-US"/>
        </a:p>
      </dgm:t>
    </dgm:pt>
    <dgm:pt modelId="{48105027-7E10-419B-9F9C-22523C08C011}">
      <dgm:prSet phldrT="[Text]"/>
      <dgm:spPr/>
      <dgm:t>
        <a:bodyPr/>
        <a:lstStyle/>
        <a:p>
          <a:r>
            <a:rPr lang="en-US" dirty="0">
              <a:latin typeface="Times New Roman" panose="02020603050405020304" pitchFamily="18" charset="0"/>
              <a:cs typeface="Times New Roman" panose="02020603050405020304" pitchFamily="18" charset="0"/>
            </a:rPr>
            <a:t>Automation in work </a:t>
          </a:r>
          <a:r>
            <a:rPr lang="en-US" dirty="0">
              <a:solidFill>
                <a:schemeClr val="tx1"/>
              </a:solidFill>
              <a:latin typeface="Times New Roman" panose="02020603050405020304" pitchFamily="18" charset="0"/>
              <a:cs typeface="Times New Roman" panose="02020603050405020304" pitchFamily="18" charset="0"/>
            </a:rPr>
            <a:t>process</a:t>
          </a:r>
          <a:r>
            <a:rPr lang="en-US"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(Har et al., 2022)</a:t>
          </a:r>
          <a:endParaRPr lang="en-US" dirty="0">
            <a:solidFill>
              <a:schemeClr val="tx1"/>
            </a:solidFill>
            <a:latin typeface="Times New Roman" panose="02020603050405020304" pitchFamily="18" charset="0"/>
            <a:cs typeface="Times New Roman" panose="02020603050405020304" pitchFamily="18" charset="0"/>
          </a:endParaRPr>
        </a:p>
      </dgm:t>
    </dgm:pt>
    <dgm:pt modelId="{D77C646F-F19B-4D58-9C36-A4452B465026}" cxnId="{85940EE5-B309-44E0-9EBF-390611AF3750}" type="parTrans">
      <dgm:prSet/>
      <dgm:spPr/>
      <dgm:t>
        <a:bodyPr/>
        <a:lstStyle/>
        <a:p>
          <a:endParaRPr lang="en-US"/>
        </a:p>
      </dgm:t>
    </dgm:pt>
    <dgm:pt modelId="{FC935DF7-B89D-494F-B664-5A79892AAEFC}" cxnId="{85940EE5-B309-44E0-9EBF-390611AF3750}" type="sibTrans">
      <dgm:prSet/>
      <dgm:spPr/>
      <dgm:t>
        <a:bodyPr/>
        <a:lstStyle/>
        <a:p>
          <a:endParaRPr lang="en-US"/>
        </a:p>
      </dgm:t>
    </dgm:pt>
    <dgm:pt modelId="{7EC69027-800A-4D2B-ADB7-007BC9BE3CE0}">
      <dgm:prSet phldrT="[Text]"/>
      <dgm:spPr/>
      <dgm:t>
        <a:bodyPr/>
        <a:lstStyle/>
        <a:p>
          <a:r>
            <a:rPr lang="en-US" dirty="0">
              <a:latin typeface="Times New Roman" panose="02020603050405020304" pitchFamily="18" charset="0"/>
              <a:cs typeface="Times New Roman" panose="02020603050405020304" pitchFamily="18" charset="0"/>
            </a:rPr>
            <a:t>Cloud sourcing</a:t>
          </a:r>
        </a:p>
      </dgm:t>
    </dgm:pt>
    <dgm:pt modelId="{AD86E7AD-CAD5-4A05-846D-E5D1980986E6}" cxnId="{479D4FF0-5EF5-4953-AC06-5D6BBF5B33DB}" type="parTrans">
      <dgm:prSet/>
      <dgm:spPr/>
      <dgm:t>
        <a:bodyPr/>
        <a:lstStyle/>
        <a:p>
          <a:endParaRPr lang="en-US"/>
        </a:p>
      </dgm:t>
    </dgm:pt>
    <dgm:pt modelId="{AD969F3B-B614-4C72-9C54-6A43B8885700}" cxnId="{479D4FF0-5EF5-4953-AC06-5D6BBF5B33DB}" type="sibTrans">
      <dgm:prSet/>
      <dgm:spPr/>
      <dgm:t>
        <a:bodyPr/>
        <a:lstStyle/>
        <a:p>
          <a:endParaRPr lang="en-US"/>
        </a:p>
      </dgm:t>
    </dgm:pt>
    <dgm:pt modelId="{865B5339-8411-4302-AF1D-F3EB6372A647}">
      <dgm:prSet phldrT="[Text]"/>
      <dgm:spPr/>
      <dgm:t>
        <a:bodyPr/>
        <a:lstStyle/>
        <a:p>
          <a:r>
            <a:rPr lang="en-US" dirty="0">
              <a:latin typeface="Times New Roman" panose="02020603050405020304" pitchFamily="18" charset="0"/>
              <a:cs typeface="Times New Roman" panose="02020603050405020304" pitchFamily="18" charset="0"/>
            </a:rPr>
            <a:t>Employee work from home</a:t>
          </a:r>
        </a:p>
      </dgm:t>
    </dgm:pt>
    <dgm:pt modelId="{4F126F61-FA16-41EA-960E-E015EC75B587}" cxnId="{166138D0-10B3-4E06-95E6-F9A624FCC4BE}" type="parTrans">
      <dgm:prSet/>
      <dgm:spPr/>
      <dgm:t>
        <a:bodyPr/>
        <a:lstStyle/>
        <a:p>
          <a:endParaRPr lang="en-US"/>
        </a:p>
      </dgm:t>
    </dgm:pt>
    <dgm:pt modelId="{DA4476A4-4C4B-4B3A-B5CF-65EFCDB93B17}" cxnId="{166138D0-10B3-4E06-95E6-F9A624FCC4BE}" type="sibTrans">
      <dgm:prSet/>
      <dgm:spPr/>
      <dgm:t>
        <a:bodyPr/>
        <a:lstStyle/>
        <a:p>
          <a:endParaRPr lang="en-US"/>
        </a:p>
      </dgm:t>
    </dgm:pt>
    <dgm:pt modelId="{93E52D27-46BC-41AD-AAB0-ABB69BA0922A}">
      <dgm:prSet phldrT="[Text]"/>
      <dgm:spPr/>
      <dgm:t>
        <a:bodyPr/>
        <a:lstStyle/>
        <a:p>
          <a:r>
            <a:rPr lang="en-US" dirty="0">
              <a:latin typeface="Times New Roman" panose="02020603050405020304" pitchFamily="18" charset="0"/>
              <a:cs typeface="Times New Roman" panose="02020603050405020304" pitchFamily="18" charset="0"/>
            </a:rPr>
            <a:t>Lay off employees and outsourcing</a:t>
          </a:r>
        </a:p>
      </dgm:t>
    </dgm:pt>
    <dgm:pt modelId="{25C3F980-C8C5-45D5-8980-1980453157CE}" cxnId="{0537474B-A9C5-445A-A6D2-36F52036AF3C}" type="parTrans">
      <dgm:prSet/>
      <dgm:spPr/>
      <dgm:t>
        <a:bodyPr/>
        <a:lstStyle/>
        <a:p>
          <a:endParaRPr lang="en-US"/>
        </a:p>
      </dgm:t>
    </dgm:pt>
    <dgm:pt modelId="{7714444B-E709-4DF0-AB8B-A4B2E18F9C13}" cxnId="{0537474B-A9C5-445A-A6D2-36F52036AF3C}" type="sibTrans">
      <dgm:prSet/>
      <dgm:spPr/>
      <dgm:t>
        <a:bodyPr/>
        <a:lstStyle/>
        <a:p>
          <a:endParaRPr lang="en-US"/>
        </a:p>
      </dgm:t>
    </dgm:pt>
    <dgm:pt modelId="{45C2DC66-7C9E-404B-BAF1-B7D77DF8EE7C}">
      <dgm:prSet phldrT="[Text]" phldr="0" custT="0"/>
      <dgm:spPr/>
      <dgm:t>
        <a:bodyPr vert="horz" wrap="square"/>
        <a:p>
          <a:pPr>
            <a:lnSpc>
              <a:spcPct val="100000"/>
            </a:lnSpc>
            <a:spcBef>
              <a:spcPct val="0"/>
            </a:spcBef>
            <a:spcAft>
              <a:spcPct val="35000"/>
            </a:spcAft>
          </a:pPr>
          <a:r>
            <a:rPr lang="en-US" dirty="0">
              <a:latin typeface="Times New Roman" panose="02020603050405020304" pitchFamily="18" charset="0"/>
              <a:cs typeface="Times New Roman" panose="02020603050405020304" pitchFamily="18" charset="0"/>
            </a:rPr>
            <a:t> </a:t>
          </a:r>
          <a:r>
            <a:rPr lang="en-GB" altLang="en-US" dirty="0">
              <a:latin typeface="Times New Roman" panose="02020603050405020304" pitchFamily="18" charset="0"/>
              <a:cs typeface="Times New Roman" panose="02020603050405020304" pitchFamily="18" charset="0"/>
            </a:rPr>
            <a:t>Just In Time </a:t>
          </a:r>
          <a:r>
            <a:rPr lang="en-US" dirty="0">
              <a:solidFill>
                <a:schemeClr val="tx1"/>
              </a:solidFill>
              <a:latin typeface="Times New Roman" panose="02020603050405020304" pitchFamily="18" charset="0"/>
              <a:cs typeface="Times New Roman" panose="02020603050405020304" pitchFamily="18" charset="0"/>
            </a:rPr>
            <a:t>approach</a:t>
          </a:r>
          <a:r>
            <a:rPr lang="en-US"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(Kaushik et al., 2022)</a:t>
          </a:r>
          <a:r>
            <a:rPr lang="en-US" dirty="0">
              <a:solidFill>
                <a:schemeClr val="tx1"/>
              </a:solidFill>
              <a:latin typeface="Times New Roman" panose="02020603050405020304" pitchFamily="18" charset="0"/>
              <a:cs typeface="Times New Roman" panose="02020603050405020304" pitchFamily="18" charset="0"/>
            </a:rPr>
            <a:t/>
          </a:r>
          <a:endParaRPr lang="en-US" dirty="0">
            <a:solidFill>
              <a:schemeClr val="tx1"/>
            </a:solidFill>
            <a:latin typeface="Times New Roman" panose="02020603050405020304" pitchFamily="18" charset="0"/>
            <a:cs typeface="Times New Roman" panose="02020603050405020304" pitchFamily="18" charset="0"/>
          </a:endParaRPr>
        </a:p>
      </dgm:t>
    </dgm:pt>
    <dgm:pt modelId="{CEAB9ACB-9BE7-4EFA-8AF1-624492FF18CA}" cxnId="{43A2E63F-C099-4640-B2F5-70CFE4F871A4}" type="parTrans">
      <dgm:prSet/>
      <dgm:spPr/>
      <dgm:t>
        <a:bodyPr/>
        <a:lstStyle/>
        <a:p>
          <a:endParaRPr lang="en-US"/>
        </a:p>
      </dgm:t>
    </dgm:pt>
    <dgm:pt modelId="{872AD823-7AF2-48AA-87C7-5F6B28420B71}" cxnId="{43A2E63F-C099-4640-B2F5-70CFE4F871A4}" type="sibTrans">
      <dgm:prSet/>
      <dgm:spPr/>
      <dgm:t>
        <a:bodyPr/>
        <a:lstStyle/>
        <a:p>
          <a:endParaRPr lang="en-US"/>
        </a:p>
      </dgm:t>
    </dgm:pt>
    <dgm:pt modelId="{EDD45F72-706F-44D7-80C7-0D79FE22CC70}">
      <dgm:prSet phldrT="[Text]"/>
      <dgm:spPr/>
      <dgm:t>
        <a:bodyPr/>
        <a:lstStyle/>
        <a:p>
          <a:r>
            <a:rPr lang="en-US" dirty="0">
              <a:latin typeface="Times New Roman" panose="02020603050405020304" pitchFamily="18" charset="0"/>
              <a:cs typeface="Times New Roman" panose="02020603050405020304" pitchFamily="18" charset="0"/>
            </a:rPr>
            <a:t>Minimizing waste</a:t>
          </a:r>
        </a:p>
      </dgm:t>
    </dgm:pt>
    <dgm:pt modelId="{4498FB14-CF2D-4687-8CC4-E93B4BFBB842}" cxnId="{32FDF152-72BE-411D-9734-91FB12E5B81C}" type="parTrans">
      <dgm:prSet/>
      <dgm:spPr/>
      <dgm:t>
        <a:bodyPr/>
        <a:lstStyle/>
        <a:p>
          <a:endParaRPr lang="en-US"/>
        </a:p>
      </dgm:t>
    </dgm:pt>
    <dgm:pt modelId="{1CE681E6-84D4-4F28-9C80-9D09A0B698F0}" cxnId="{32FDF152-72BE-411D-9734-91FB12E5B81C}" type="sibTrans">
      <dgm:prSet/>
      <dgm:spPr/>
      <dgm:t>
        <a:bodyPr/>
        <a:lstStyle/>
        <a:p>
          <a:endParaRPr lang="en-US"/>
        </a:p>
      </dgm:t>
    </dgm:pt>
    <dgm:pt modelId="{68C0757E-491B-4FB6-A41D-AFBE1B0093E2}">
      <dgm:prSet phldrT="[Text]"/>
      <dgm:spPr/>
      <dgm:t>
        <a:bodyPr/>
        <a:lstStyle/>
        <a:p>
          <a:r>
            <a:rPr lang="en-US" dirty="0">
              <a:latin typeface="Times New Roman" panose="02020603050405020304" pitchFamily="18" charset="0"/>
              <a:cs typeface="Times New Roman" panose="02020603050405020304" pitchFamily="18" charset="0"/>
            </a:rPr>
            <a:t>Reducing unutilized service</a:t>
          </a:r>
        </a:p>
      </dgm:t>
    </dgm:pt>
    <dgm:pt modelId="{88A8D709-BE29-40E6-9134-89F28DFF3C29}" cxnId="{32AC39A7-4C10-41FC-B6AF-16520712BEB8}" type="parTrans">
      <dgm:prSet/>
      <dgm:spPr/>
      <dgm:t>
        <a:bodyPr/>
        <a:lstStyle/>
        <a:p>
          <a:endParaRPr lang="en-US"/>
        </a:p>
      </dgm:t>
    </dgm:pt>
    <dgm:pt modelId="{5CC3F66E-CE4F-44B1-A39D-FCDD45F77895}" cxnId="{32AC39A7-4C10-41FC-B6AF-16520712BEB8}" type="sibTrans">
      <dgm:prSet/>
      <dgm:spPr/>
      <dgm:t>
        <a:bodyPr/>
        <a:lstStyle/>
        <a:p>
          <a:endParaRPr lang="en-US"/>
        </a:p>
      </dgm:t>
    </dgm:pt>
    <dgm:pt modelId="{2E3925E9-704F-429E-8FD4-3544FE876EA8}">
      <dgm:prSet phldrT="[Text]"/>
      <dgm:spPr/>
      <dgm:t>
        <a:bodyPr/>
        <a:lstStyle/>
        <a:p>
          <a:r>
            <a:rPr lang="en-US" dirty="0">
              <a:latin typeface="Times New Roman" panose="02020603050405020304" pitchFamily="18" charset="0"/>
              <a:cs typeface="Times New Roman" panose="02020603050405020304" pitchFamily="18" charset="0"/>
            </a:rPr>
            <a:t>Cost minimizing objectives setting</a:t>
          </a:r>
        </a:p>
      </dgm:t>
    </dgm:pt>
    <dgm:pt modelId="{821D8F5F-5074-490F-A3D7-4C0E058C3E8E}" cxnId="{5D670444-2067-49E1-86FB-E990B95674E4}" type="parTrans">
      <dgm:prSet/>
      <dgm:spPr/>
      <dgm:t>
        <a:bodyPr/>
        <a:lstStyle/>
        <a:p>
          <a:endParaRPr lang="en-US"/>
        </a:p>
      </dgm:t>
    </dgm:pt>
    <dgm:pt modelId="{30685EC3-3E4A-46E7-89D1-EACFF0814D62}" cxnId="{5D670444-2067-49E1-86FB-E990B95674E4}" type="sibTrans">
      <dgm:prSet/>
      <dgm:spPr/>
      <dgm:t>
        <a:bodyPr/>
        <a:lstStyle/>
        <a:p>
          <a:endParaRPr lang="en-US"/>
        </a:p>
      </dgm:t>
    </dgm:pt>
    <dgm:pt modelId="{11773C19-7312-4CF3-98C7-F4E90C6A1F93}" type="pres">
      <dgm:prSet presAssocID="{962DFFED-E1F6-4264-90A4-A27EBCA474D8}" presName="diagram" presStyleCnt="0">
        <dgm:presLayoutVars>
          <dgm:dir/>
          <dgm:resizeHandles val="exact"/>
        </dgm:presLayoutVars>
      </dgm:prSet>
      <dgm:spPr/>
    </dgm:pt>
    <dgm:pt modelId="{1978BFC7-48DE-4166-855F-0D4DA90652D0}" type="pres">
      <dgm:prSet presAssocID="{48105027-7E10-419B-9F9C-22523C08C011}" presName="node" presStyleLbl="node1" presStyleIdx="0" presStyleCnt="8">
        <dgm:presLayoutVars>
          <dgm:bulletEnabled val="1"/>
        </dgm:presLayoutVars>
      </dgm:prSet>
      <dgm:spPr/>
    </dgm:pt>
    <dgm:pt modelId="{18E2EC09-BDE3-42B9-BC22-997CC834D3DC}" type="pres">
      <dgm:prSet presAssocID="{FC935DF7-B89D-494F-B664-5A79892AAEFC}" presName="sibTrans" presStyleCnt="0"/>
      <dgm:spPr/>
    </dgm:pt>
    <dgm:pt modelId="{FE7D7A5F-7C2D-4FD1-985A-5C9AB41AAAEF}" type="pres">
      <dgm:prSet presAssocID="{7EC69027-800A-4D2B-ADB7-007BC9BE3CE0}" presName="node" presStyleLbl="node1" presStyleIdx="1" presStyleCnt="8">
        <dgm:presLayoutVars>
          <dgm:bulletEnabled val="1"/>
        </dgm:presLayoutVars>
      </dgm:prSet>
      <dgm:spPr/>
    </dgm:pt>
    <dgm:pt modelId="{0CA6E8AA-8775-411F-B007-5FE7838CA3B4}" type="pres">
      <dgm:prSet presAssocID="{AD969F3B-B614-4C72-9C54-6A43B8885700}" presName="sibTrans" presStyleCnt="0"/>
      <dgm:spPr/>
    </dgm:pt>
    <dgm:pt modelId="{E4E4CF2F-738B-4F5E-B061-EEE8ABE87834}" type="pres">
      <dgm:prSet presAssocID="{865B5339-8411-4302-AF1D-F3EB6372A647}" presName="node" presStyleLbl="node1" presStyleIdx="2" presStyleCnt="8">
        <dgm:presLayoutVars>
          <dgm:bulletEnabled val="1"/>
        </dgm:presLayoutVars>
      </dgm:prSet>
      <dgm:spPr/>
    </dgm:pt>
    <dgm:pt modelId="{1781FB34-73E4-4C72-8A18-CF26BD796ADA}" type="pres">
      <dgm:prSet presAssocID="{DA4476A4-4C4B-4B3A-B5CF-65EFCDB93B17}" presName="sibTrans" presStyleCnt="0"/>
      <dgm:spPr/>
    </dgm:pt>
    <dgm:pt modelId="{A8FF82A9-394E-4235-BED8-AEAF734C8404}" type="pres">
      <dgm:prSet presAssocID="{93E52D27-46BC-41AD-AAB0-ABB69BA0922A}" presName="node" presStyleLbl="node1" presStyleIdx="3" presStyleCnt="8">
        <dgm:presLayoutVars>
          <dgm:bulletEnabled val="1"/>
        </dgm:presLayoutVars>
      </dgm:prSet>
      <dgm:spPr/>
    </dgm:pt>
    <dgm:pt modelId="{8D312BBC-6706-418F-BC05-B335A7A0C14D}" type="pres">
      <dgm:prSet presAssocID="{7714444B-E709-4DF0-AB8B-A4B2E18F9C13}" presName="sibTrans" presStyleCnt="0"/>
      <dgm:spPr/>
    </dgm:pt>
    <dgm:pt modelId="{FBAFF51A-305E-4EA9-AC7F-A552D23491CF}" type="pres">
      <dgm:prSet presAssocID="{45C2DC66-7C9E-404B-BAF1-B7D77DF8EE7C}" presName="node" presStyleLbl="node1" presStyleIdx="4" presStyleCnt="8">
        <dgm:presLayoutVars>
          <dgm:bulletEnabled val="1"/>
        </dgm:presLayoutVars>
      </dgm:prSet>
      <dgm:spPr/>
    </dgm:pt>
    <dgm:pt modelId="{5457ECB7-A1E9-4162-AF40-6C79DF80CD14}" type="pres">
      <dgm:prSet presAssocID="{872AD823-7AF2-48AA-87C7-5F6B28420B71}" presName="sibTrans" presStyleCnt="0"/>
      <dgm:spPr/>
    </dgm:pt>
    <dgm:pt modelId="{B4D935BF-BA39-4A02-BBC2-42060EF15AB5}" type="pres">
      <dgm:prSet presAssocID="{EDD45F72-706F-44D7-80C7-0D79FE22CC70}" presName="node" presStyleLbl="node1" presStyleIdx="5" presStyleCnt="8">
        <dgm:presLayoutVars>
          <dgm:bulletEnabled val="1"/>
        </dgm:presLayoutVars>
      </dgm:prSet>
      <dgm:spPr/>
    </dgm:pt>
    <dgm:pt modelId="{99C33BD6-FF1D-43B2-83C2-D36073F1244D}" type="pres">
      <dgm:prSet presAssocID="{1CE681E6-84D4-4F28-9C80-9D09A0B698F0}" presName="sibTrans" presStyleCnt="0"/>
      <dgm:spPr/>
    </dgm:pt>
    <dgm:pt modelId="{0FE69914-10F4-4375-A45F-07E10B3664DE}" type="pres">
      <dgm:prSet presAssocID="{68C0757E-491B-4FB6-A41D-AFBE1B0093E2}" presName="node" presStyleLbl="node1" presStyleIdx="6" presStyleCnt="8">
        <dgm:presLayoutVars>
          <dgm:bulletEnabled val="1"/>
        </dgm:presLayoutVars>
      </dgm:prSet>
      <dgm:spPr/>
    </dgm:pt>
    <dgm:pt modelId="{246ECC56-C4E7-426A-A9FA-04BEBD2C9F2D}" type="pres">
      <dgm:prSet presAssocID="{5CC3F66E-CE4F-44B1-A39D-FCDD45F77895}" presName="sibTrans" presStyleCnt="0"/>
      <dgm:spPr/>
    </dgm:pt>
    <dgm:pt modelId="{48536AE5-3134-4985-9E0E-D44EC2549CDB}" type="pres">
      <dgm:prSet presAssocID="{2E3925E9-704F-429E-8FD4-3544FE876EA8}" presName="node" presStyleLbl="node1" presStyleIdx="7" presStyleCnt="8">
        <dgm:presLayoutVars>
          <dgm:bulletEnabled val="1"/>
        </dgm:presLayoutVars>
      </dgm:prSet>
      <dgm:spPr/>
    </dgm:pt>
  </dgm:ptLst>
  <dgm:cxnLst>
    <dgm:cxn modelId="{85940EE5-B309-44E0-9EBF-390611AF3750}" srcId="{962DFFED-E1F6-4264-90A4-A27EBCA474D8}" destId="{48105027-7E10-419B-9F9C-22523C08C011}" srcOrd="0" destOrd="0" parTransId="{D77C646F-F19B-4D58-9C36-A4452B465026}" sibTransId="{FC935DF7-B89D-494F-B664-5A79892AAEFC}"/>
    <dgm:cxn modelId="{479D4FF0-5EF5-4953-AC06-5D6BBF5B33DB}" srcId="{962DFFED-E1F6-4264-90A4-A27EBCA474D8}" destId="{7EC69027-800A-4D2B-ADB7-007BC9BE3CE0}" srcOrd="1" destOrd="0" parTransId="{AD86E7AD-CAD5-4A05-846D-E5D1980986E6}" sibTransId="{AD969F3B-B614-4C72-9C54-6A43B8885700}"/>
    <dgm:cxn modelId="{166138D0-10B3-4E06-95E6-F9A624FCC4BE}" srcId="{962DFFED-E1F6-4264-90A4-A27EBCA474D8}" destId="{865B5339-8411-4302-AF1D-F3EB6372A647}" srcOrd="2" destOrd="0" parTransId="{4F126F61-FA16-41EA-960E-E015EC75B587}" sibTransId="{DA4476A4-4C4B-4B3A-B5CF-65EFCDB93B17}"/>
    <dgm:cxn modelId="{0537474B-A9C5-445A-A6D2-36F52036AF3C}" srcId="{962DFFED-E1F6-4264-90A4-A27EBCA474D8}" destId="{93E52D27-46BC-41AD-AAB0-ABB69BA0922A}" srcOrd="3" destOrd="0" parTransId="{25C3F980-C8C5-45D5-8980-1980453157CE}" sibTransId="{7714444B-E709-4DF0-AB8B-A4B2E18F9C13}"/>
    <dgm:cxn modelId="{43A2E63F-C099-4640-B2F5-70CFE4F871A4}" srcId="{962DFFED-E1F6-4264-90A4-A27EBCA474D8}" destId="{45C2DC66-7C9E-404B-BAF1-B7D77DF8EE7C}" srcOrd="4" destOrd="0" parTransId="{CEAB9ACB-9BE7-4EFA-8AF1-624492FF18CA}" sibTransId="{872AD823-7AF2-48AA-87C7-5F6B28420B71}"/>
    <dgm:cxn modelId="{32FDF152-72BE-411D-9734-91FB12E5B81C}" srcId="{962DFFED-E1F6-4264-90A4-A27EBCA474D8}" destId="{EDD45F72-706F-44D7-80C7-0D79FE22CC70}" srcOrd="5" destOrd="0" parTransId="{4498FB14-CF2D-4687-8CC4-E93B4BFBB842}" sibTransId="{1CE681E6-84D4-4F28-9C80-9D09A0B698F0}"/>
    <dgm:cxn modelId="{32AC39A7-4C10-41FC-B6AF-16520712BEB8}" srcId="{962DFFED-E1F6-4264-90A4-A27EBCA474D8}" destId="{68C0757E-491B-4FB6-A41D-AFBE1B0093E2}" srcOrd="6" destOrd="0" parTransId="{88A8D709-BE29-40E6-9134-89F28DFF3C29}" sibTransId="{5CC3F66E-CE4F-44B1-A39D-FCDD45F77895}"/>
    <dgm:cxn modelId="{5D670444-2067-49E1-86FB-E990B95674E4}" srcId="{962DFFED-E1F6-4264-90A4-A27EBCA474D8}" destId="{2E3925E9-704F-429E-8FD4-3544FE876EA8}" srcOrd="7" destOrd="0" parTransId="{821D8F5F-5074-490F-A3D7-4C0E058C3E8E}" sibTransId="{30685EC3-3E4A-46E7-89D1-EACFF0814D62}"/>
    <dgm:cxn modelId="{E9550FB7-EDC9-4608-95CF-22EB8D401038}" type="presOf" srcId="{962DFFED-E1F6-4264-90A4-A27EBCA474D8}" destId="{11773C19-7312-4CF3-98C7-F4E90C6A1F93}" srcOrd="0" destOrd="0" presId="urn:microsoft.com/office/officeart/2005/8/layout/default"/>
    <dgm:cxn modelId="{B7C97EDF-A75C-478D-91D8-01ED933A897D}" type="presParOf" srcId="{11773C19-7312-4CF3-98C7-F4E90C6A1F93}" destId="{1978BFC7-48DE-4166-855F-0D4DA90652D0}" srcOrd="0" destOrd="0" presId="urn:microsoft.com/office/officeart/2005/8/layout/default"/>
    <dgm:cxn modelId="{8F96888E-7024-44D2-A745-BFA0AA2C31F8}" type="presOf" srcId="{48105027-7E10-419B-9F9C-22523C08C011}" destId="{1978BFC7-48DE-4166-855F-0D4DA90652D0}" srcOrd="0" destOrd="0" presId="urn:microsoft.com/office/officeart/2005/8/layout/default"/>
    <dgm:cxn modelId="{A515062C-355E-4421-BA62-9E64838C02B4}" type="presParOf" srcId="{11773C19-7312-4CF3-98C7-F4E90C6A1F93}" destId="{18E2EC09-BDE3-42B9-BC22-997CC834D3DC}" srcOrd="1" destOrd="0" presId="urn:microsoft.com/office/officeart/2005/8/layout/default"/>
    <dgm:cxn modelId="{EE911308-1666-4596-ACA1-994D3F67ED1E}" type="presParOf" srcId="{11773C19-7312-4CF3-98C7-F4E90C6A1F93}" destId="{FE7D7A5F-7C2D-4FD1-985A-5C9AB41AAAEF}" srcOrd="2" destOrd="0" presId="urn:microsoft.com/office/officeart/2005/8/layout/default"/>
    <dgm:cxn modelId="{E4D66944-F39B-4004-AB7D-A5BFA8E819CA}" type="presOf" srcId="{7EC69027-800A-4D2B-ADB7-007BC9BE3CE0}" destId="{FE7D7A5F-7C2D-4FD1-985A-5C9AB41AAAEF}" srcOrd="0" destOrd="0" presId="urn:microsoft.com/office/officeart/2005/8/layout/default"/>
    <dgm:cxn modelId="{908F124F-D995-4252-ADEF-079C634AA3C8}" type="presParOf" srcId="{11773C19-7312-4CF3-98C7-F4E90C6A1F93}" destId="{0CA6E8AA-8775-411F-B007-5FE7838CA3B4}" srcOrd="3" destOrd="0" presId="urn:microsoft.com/office/officeart/2005/8/layout/default"/>
    <dgm:cxn modelId="{C73681A2-62B0-4ABD-B43A-7F8EC74DCD8E}" type="presParOf" srcId="{11773C19-7312-4CF3-98C7-F4E90C6A1F93}" destId="{E4E4CF2F-738B-4F5E-B061-EEE8ABE87834}" srcOrd="4" destOrd="0" presId="urn:microsoft.com/office/officeart/2005/8/layout/default"/>
    <dgm:cxn modelId="{00A18B52-8208-44CE-AFFF-2C6CA7235683}" type="presOf" srcId="{865B5339-8411-4302-AF1D-F3EB6372A647}" destId="{E4E4CF2F-738B-4F5E-B061-EEE8ABE87834}" srcOrd="0" destOrd="0" presId="urn:microsoft.com/office/officeart/2005/8/layout/default"/>
    <dgm:cxn modelId="{A467C21E-67A2-46C8-8643-BB91D3A24468}" type="presParOf" srcId="{11773C19-7312-4CF3-98C7-F4E90C6A1F93}" destId="{1781FB34-73E4-4C72-8A18-CF26BD796ADA}" srcOrd="5" destOrd="0" presId="urn:microsoft.com/office/officeart/2005/8/layout/default"/>
    <dgm:cxn modelId="{9DADA079-7C8C-4486-83B0-0A3097116281}" type="presParOf" srcId="{11773C19-7312-4CF3-98C7-F4E90C6A1F93}" destId="{A8FF82A9-394E-4235-BED8-AEAF734C8404}" srcOrd="6" destOrd="0" presId="urn:microsoft.com/office/officeart/2005/8/layout/default"/>
    <dgm:cxn modelId="{DCB4B62F-AB1F-4D6F-9BDB-79F58AB9AD02}" type="presOf" srcId="{93E52D27-46BC-41AD-AAB0-ABB69BA0922A}" destId="{A8FF82A9-394E-4235-BED8-AEAF734C8404}" srcOrd="0" destOrd="0" presId="urn:microsoft.com/office/officeart/2005/8/layout/default"/>
    <dgm:cxn modelId="{20C98662-E46C-430F-A779-CC4E0A40FB60}" type="presParOf" srcId="{11773C19-7312-4CF3-98C7-F4E90C6A1F93}" destId="{8D312BBC-6706-418F-BC05-B335A7A0C14D}" srcOrd="7" destOrd="0" presId="urn:microsoft.com/office/officeart/2005/8/layout/default"/>
    <dgm:cxn modelId="{60E7F63F-24EE-40DC-B628-8558F0925F10}" type="presParOf" srcId="{11773C19-7312-4CF3-98C7-F4E90C6A1F93}" destId="{FBAFF51A-305E-4EA9-AC7F-A552D23491CF}" srcOrd="8" destOrd="0" presId="urn:microsoft.com/office/officeart/2005/8/layout/default"/>
    <dgm:cxn modelId="{7F17FBB1-DF9A-4144-86B9-D096C9C43A0E}" type="presOf" srcId="{45C2DC66-7C9E-404B-BAF1-B7D77DF8EE7C}" destId="{FBAFF51A-305E-4EA9-AC7F-A552D23491CF}" srcOrd="0" destOrd="0" presId="urn:microsoft.com/office/officeart/2005/8/layout/default"/>
    <dgm:cxn modelId="{1D257447-66E8-4692-880B-4219C2DBB3EC}" type="presParOf" srcId="{11773C19-7312-4CF3-98C7-F4E90C6A1F93}" destId="{5457ECB7-A1E9-4162-AF40-6C79DF80CD14}" srcOrd="9" destOrd="0" presId="urn:microsoft.com/office/officeart/2005/8/layout/default"/>
    <dgm:cxn modelId="{1681BD64-ED97-420B-8B1D-CB50066CF071}" type="presParOf" srcId="{11773C19-7312-4CF3-98C7-F4E90C6A1F93}" destId="{B4D935BF-BA39-4A02-BBC2-42060EF15AB5}" srcOrd="10" destOrd="0" presId="urn:microsoft.com/office/officeart/2005/8/layout/default"/>
    <dgm:cxn modelId="{18E03FC4-5F05-4E1D-A59D-453F3DBCB706}" type="presOf" srcId="{EDD45F72-706F-44D7-80C7-0D79FE22CC70}" destId="{B4D935BF-BA39-4A02-BBC2-42060EF15AB5}" srcOrd="0" destOrd="0" presId="urn:microsoft.com/office/officeart/2005/8/layout/default"/>
    <dgm:cxn modelId="{F4643042-E9FA-4356-B286-A65291665EE4}" type="presParOf" srcId="{11773C19-7312-4CF3-98C7-F4E90C6A1F93}" destId="{99C33BD6-FF1D-43B2-83C2-D36073F1244D}" srcOrd="11" destOrd="0" presId="urn:microsoft.com/office/officeart/2005/8/layout/default"/>
    <dgm:cxn modelId="{65D50CC6-A688-4233-AD7C-45FFB2E3ECFB}" type="presParOf" srcId="{11773C19-7312-4CF3-98C7-F4E90C6A1F93}" destId="{0FE69914-10F4-4375-A45F-07E10B3664DE}" srcOrd="12" destOrd="0" presId="urn:microsoft.com/office/officeart/2005/8/layout/default"/>
    <dgm:cxn modelId="{D705ED71-DE61-4B62-B147-9B35C7B1A70C}" type="presOf" srcId="{68C0757E-491B-4FB6-A41D-AFBE1B0093E2}" destId="{0FE69914-10F4-4375-A45F-07E10B3664DE}" srcOrd="0" destOrd="0" presId="urn:microsoft.com/office/officeart/2005/8/layout/default"/>
    <dgm:cxn modelId="{4BFF0D34-F10E-46E9-BB1B-D211925C4B51}" type="presParOf" srcId="{11773C19-7312-4CF3-98C7-F4E90C6A1F93}" destId="{246ECC56-C4E7-426A-A9FA-04BEBD2C9F2D}" srcOrd="13" destOrd="0" presId="urn:microsoft.com/office/officeart/2005/8/layout/default"/>
    <dgm:cxn modelId="{6A580FEB-BC0D-4BAA-950F-C2B548D87DAF}" type="presParOf" srcId="{11773C19-7312-4CF3-98C7-F4E90C6A1F93}" destId="{48536AE5-3134-4985-9E0E-D44EC2549CDB}" srcOrd="14" destOrd="0" presId="urn:microsoft.com/office/officeart/2005/8/layout/default"/>
    <dgm:cxn modelId="{C8441A01-D604-433F-8E24-E53D8FF49F0E}" type="presOf" srcId="{2E3925E9-704F-429E-8FD4-3544FE876EA8}" destId="{48536AE5-3134-4985-9E0E-D44EC2549CDB}" srcOrd="0" destOrd="0" presId="urn:microsoft.com/office/officeart/2005/8/layout/default"/>
  </dgm:cxnLst>
  <dgm:bg/>
  <dgm:whole/>
  <dgm:extLst>
    <a:ext uri="http://schemas.microsoft.com/office/drawing/2008/diagram">
      <dsp:dataModelExt xmlns:dsp="http://schemas.microsoft.com/office/drawing/2008/diagram" relId="rId5"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62DFFED-E1F6-4264-90A4-A27EBCA474D8}" type="doc">
      <dgm:prSet loTypeId="list" loCatId="list" qsTypeId="urn:microsoft.com/office/officeart/2005/8/quickstyle/simple4" qsCatId="simple" csTypeId="urn:microsoft.com/office/officeart/2005/8/colors/colorful4" csCatId="colorful" phldr="1"/>
      <dgm:spPr/>
      <dgm:t>
        <a:bodyPr/>
        <a:lstStyle/>
        <a:p>
          <a:endParaRPr lang="en-US"/>
        </a:p>
      </dgm:t>
    </dgm:pt>
    <dgm:pt modelId="{A910BEF4-6460-4F52-B7F5-1A9531EC9B3B}">
      <dgm:prSet custT="1"/>
      <dgm:spPr/>
      <dgm:t>
        <a:bodyPr/>
        <a:lstStyle/>
        <a:p>
          <a:r>
            <a:rPr lang="en-US" sz="1600">
              <a:latin typeface="Times New Roman" panose="02020603050405020304" pitchFamily="18" charset="0"/>
              <a:cs typeface="Times New Roman" panose="02020603050405020304" pitchFamily="18" charset="0"/>
            </a:rPr>
            <a:t>Online business extension</a:t>
          </a:r>
          <a:endParaRPr lang="en-US" sz="1600" dirty="0">
            <a:latin typeface="Times New Roman" panose="02020603050405020304" pitchFamily="18" charset="0"/>
            <a:cs typeface="Times New Roman" panose="02020603050405020304" pitchFamily="18" charset="0"/>
          </a:endParaRPr>
        </a:p>
      </dgm:t>
    </dgm:pt>
    <dgm:pt modelId="{E62B1D4F-86D0-4AD3-999D-C4B96EF5887E}" cxnId="{93F0AA80-FC45-4565-8DC5-CF23AA9950A7}" type="parTrans">
      <dgm:prSet/>
      <dgm:spPr/>
      <dgm:t>
        <a:bodyPr/>
        <a:lstStyle/>
        <a:p>
          <a:endParaRPr lang="en-US" sz="1600">
            <a:solidFill>
              <a:schemeClr val="bg1"/>
            </a:solidFill>
            <a:latin typeface="Times New Roman" panose="02020603050405020304" pitchFamily="18" charset="0"/>
            <a:cs typeface="Times New Roman" panose="02020603050405020304" pitchFamily="18" charset="0"/>
          </a:endParaRPr>
        </a:p>
      </dgm:t>
    </dgm:pt>
    <dgm:pt modelId="{8A192B2B-C20B-4EDB-94DC-F3791085F73B}" cxnId="{93F0AA80-FC45-4565-8DC5-CF23AA9950A7}" type="sibTrans">
      <dgm:prSet/>
      <dgm:spPr/>
      <dgm:t>
        <a:bodyPr/>
        <a:lstStyle/>
        <a:p>
          <a:endParaRPr lang="en-US" sz="1600">
            <a:solidFill>
              <a:schemeClr val="bg1"/>
            </a:solidFill>
            <a:latin typeface="Times New Roman" panose="02020603050405020304" pitchFamily="18" charset="0"/>
            <a:cs typeface="Times New Roman" panose="02020603050405020304" pitchFamily="18" charset="0"/>
          </a:endParaRPr>
        </a:p>
      </dgm:t>
    </dgm:pt>
    <dgm:pt modelId="{9150D397-F9A0-4846-85DF-69744B52EDD9}">
      <dgm:prSet custT="1"/>
      <dgm:spPr/>
      <dgm:t>
        <a:bodyPr/>
        <a:lstStyle/>
        <a:p>
          <a:r>
            <a:rPr lang="en-US" sz="1600">
              <a:latin typeface="Times New Roman" panose="02020603050405020304" pitchFamily="18" charset="0"/>
              <a:cs typeface="Times New Roman" panose="02020603050405020304" pitchFamily="18" charset="0"/>
            </a:rPr>
            <a:t>Use of digital marketing tools and technique</a:t>
          </a:r>
          <a:endParaRPr lang="en-US" sz="1600" dirty="0">
            <a:latin typeface="Times New Roman" panose="02020603050405020304" pitchFamily="18" charset="0"/>
            <a:cs typeface="Times New Roman" panose="02020603050405020304" pitchFamily="18" charset="0"/>
          </a:endParaRPr>
        </a:p>
      </dgm:t>
    </dgm:pt>
    <dgm:pt modelId="{41B5ABA5-2D1F-45E8-AE27-B97B5C120F89}" cxnId="{A2F477B4-FC6D-46B2-BADD-978299DE3E2B}" type="parTrans">
      <dgm:prSet/>
      <dgm:spPr/>
      <dgm:t>
        <a:bodyPr/>
        <a:lstStyle/>
        <a:p>
          <a:endParaRPr lang="en-US" sz="1600">
            <a:solidFill>
              <a:schemeClr val="bg1"/>
            </a:solidFill>
            <a:latin typeface="Times New Roman" panose="02020603050405020304" pitchFamily="18" charset="0"/>
            <a:cs typeface="Times New Roman" panose="02020603050405020304" pitchFamily="18" charset="0"/>
          </a:endParaRPr>
        </a:p>
      </dgm:t>
    </dgm:pt>
    <dgm:pt modelId="{3FC6384F-34C1-4954-8BE9-42E4F27643D8}" cxnId="{A2F477B4-FC6D-46B2-BADD-978299DE3E2B}" type="sibTrans">
      <dgm:prSet/>
      <dgm:spPr/>
      <dgm:t>
        <a:bodyPr/>
        <a:lstStyle/>
        <a:p>
          <a:endParaRPr lang="en-US" sz="1600">
            <a:solidFill>
              <a:schemeClr val="bg1"/>
            </a:solidFill>
            <a:latin typeface="Times New Roman" panose="02020603050405020304" pitchFamily="18" charset="0"/>
            <a:cs typeface="Times New Roman" panose="02020603050405020304" pitchFamily="18" charset="0"/>
          </a:endParaRPr>
        </a:p>
      </dgm:t>
    </dgm:pt>
    <dgm:pt modelId="{9638FBF1-EF71-404E-A56D-5753D7618D54}">
      <dgm:prSet custT="1"/>
      <dgm:spPr/>
      <dgm:t>
        <a:bodyPr/>
        <a:lstStyle/>
        <a:p>
          <a:r>
            <a:rPr lang="en-US" sz="1600">
              <a:latin typeface="Times New Roman" panose="02020603050405020304" pitchFamily="18" charset="0"/>
              <a:cs typeface="Times New Roman" panose="02020603050405020304" pitchFamily="18" charset="0"/>
            </a:rPr>
            <a:t>Use of Omni-channel strategy</a:t>
          </a:r>
          <a:endParaRPr lang="en-US" sz="1600" dirty="0">
            <a:latin typeface="Times New Roman" panose="02020603050405020304" pitchFamily="18" charset="0"/>
            <a:cs typeface="Times New Roman" panose="02020603050405020304" pitchFamily="18" charset="0"/>
          </a:endParaRPr>
        </a:p>
      </dgm:t>
    </dgm:pt>
    <dgm:pt modelId="{0A80FFAF-0057-44C8-B83C-FF328F902F28}" cxnId="{66958952-1770-47DD-8B3E-AEF76FEFCE1E}" type="parTrans">
      <dgm:prSet/>
      <dgm:spPr/>
      <dgm:t>
        <a:bodyPr/>
        <a:lstStyle/>
        <a:p>
          <a:endParaRPr lang="en-US" sz="1600">
            <a:solidFill>
              <a:schemeClr val="bg1"/>
            </a:solidFill>
            <a:latin typeface="Times New Roman" panose="02020603050405020304" pitchFamily="18" charset="0"/>
            <a:cs typeface="Times New Roman" panose="02020603050405020304" pitchFamily="18" charset="0"/>
          </a:endParaRPr>
        </a:p>
      </dgm:t>
    </dgm:pt>
    <dgm:pt modelId="{AC4B3DEA-C2A4-4A82-BD03-FA2F14D64426}" cxnId="{66958952-1770-47DD-8B3E-AEF76FEFCE1E}" type="sibTrans">
      <dgm:prSet/>
      <dgm:spPr/>
      <dgm:t>
        <a:bodyPr/>
        <a:lstStyle/>
        <a:p>
          <a:endParaRPr lang="en-US" sz="1600">
            <a:solidFill>
              <a:schemeClr val="bg1"/>
            </a:solidFill>
            <a:latin typeface="Times New Roman" panose="02020603050405020304" pitchFamily="18" charset="0"/>
            <a:cs typeface="Times New Roman" panose="02020603050405020304" pitchFamily="18" charset="0"/>
          </a:endParaRPr>
        </a:p>
      </dgm:t>
    </dgm:pt>
    <dgm:pt modelId="{BDEEDC59-B1AD-4DCF-AB3B-D37E02704060}">
      <dgm:prSet custT="1"/>
      <dgm:spPr/>
      <dgm:t>
        <a:bodyPr/>
        <a:lstStyle/>
        <a:p>
          <a:r>
            <a:rPr lang="en-US" sz="1600" dirty="0">
              <a:latin typeface="Times New Roman" panose="02020603050405020304" pitchFamily="18" charset="0"/>
              <a:cs typeface="Times New Roman" panose="02020603050405020304" pitchFamily="18" charset="0"/>
            </a:rPr>
            <a:t>Availing mobile solutions</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Timoumi</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et al., 2022)</a:t>
          </a:r>
          <a:endParaRPr lang="en-US" sz="1600" dirty="0">
            <a:latin typeface="Times New Roman" panose="02020603050405020304" pitchFamily="18" charset="0"/>
            <a:cs typeface="Times New Roman" panose="02020603050405020304" pitchFamily="18" charset="0"/>
          </a:endParaRPr>
        </a:p>
      </dgm:t>
    </dgm:pt>
    <dgm:pt modelId="{B90C2290-58FC-4676-ACE4-941EECF43146}" cxnId="{09EE6548-8494-4303-A3F1-EE68228EE14C}" type="parTrans">
      <dgm:prSet/>
      <dgm:spPr/>
      <dgm:t>
        <a:bodyPr/>
        <a:lstStyle/>
        <a:p>
          <a:endParaRPr lang="en-US" sz="1600">
            <a:solidFill>
              <a:schemeClr val="bg1"/>
            </a:solidFill>
            <a:latin typeface="Times New Roman" panose="02020603050405020304" pitchFamily="18" charset="0"/>
            <a:cs typeface="Times New Roman" panose="02020603050405020304" pitchFamily="18" charset="0"/>
          </a:endParaRPr>
        </a:p>
      </dgm:t>
    </dgm:pt>
    <dgm:pt modelId="{E546154C-5640-4705-B7EE-45E278F7CCD8}" cxnId="{09EE6548-8494-4303-A3F1-EE68228EE14C}" type="sibTrans">
      <dgm:prSet/>
      <dgm:spPr/>
      <dgm:t>
        <a:bodyPr/>
        <a:lstStyle/>
        <a:p>
          <a:endParaRPr lang="en-US" sz="1600">
            <a:solidFill>
              <a:schemeClr val="bg1"/>
            </a:solidFill>
            <a:latin typeface="Times New Roman" panose="02020603050405020304" pitchFamily="18" charset="0"/>
            <a:cs typeface="Times New Roman" panose="02020603050405020304" pitchFamily="18" charset="0"/>
          </a:endParaRPr>
        </a:p>
      </dgm:t>
    </dgm:pt>
    <dgm:pt modelId="{8B8F8C24-F3E5-4D7E-A7B4-D9BFA422CDCB}">
      <dgm:prSet custT="1"/>
      <dgm:spPr/>
      <dgm:t>
        <a:bodyPr/>
        <a:lstStyle/>
        <a:p>
          <a:r>
            <a:rPr lang="en-US" sz="1600">
              <a:latin typeface="Times New Roman" panose="02020603050405020304" pitchFamily="18" charset="0"/>
              <a:cs typeface="Times New Roman" panose="02020603050405020304" pitchFamily="18" charset="0"/>
            </a:rPr>
            <a:t>End to end digital supply chain</a:t>
          </a:r>
          <a:endParaRPr lang="en-US" sz="1600" dirty="0">
            <a:latin typeface="Times New Roman" panose="02020603050405020304" pitchFamily="18" charset="0"/>
            <a:cs typeface="Times New Roman" panose="02020603050405020304" pitchFamily="18" charset="0"/>
          </a:endParaRPr>
        </a:p>
      </dgm:t>
    </dgm:pt>
    <dgm:pt modelId="{214866D4-EF79-4D95-A65D-30562D15FD48}" cxnId="{370841B3-757D-479C-84D4-BD23B7D69211}" type="parTrans">
      <dgm:prSet/>
      <dgm:spPr/>
      <dgm:t>
        <a:bodyPr/>
        <a:lstStyle/>
        <a:p>
          <a:endParaRPr lang="en-US" sz="1600">
            <a:solidFill>
              <a:schemeClr val="bg1"/>
            </a:solidFill>
            <a:latin typeface="Times New Roman" panose="02020603050405020304" pitchFamily="18" charset="0"/>
            <a:cs typeface="Times New Roman" panose="02020603050405020304" pitchFamily="18" charset="0"/>
          </a:endParaRPr>
        </a:p>
      </dgm:t>
    </dgm:pt>
    <dgm:pt modelId="{25EA6B82-0F4B-4D5E-889D-32BDB8E21971}" cxnId="{370841B3-757D-479C-84D4-BD23B7D69211}" type="sibTrans">
      <dgm:prSet/>
      <dgm:spPr/>
      <dgm:t>
        <a:bodyPr/>
        <a:lstStyle/>
        <a:p>
          <a:endParaRPr lang="en-US" sz="1600">
            <a:solidFill>
              <a:schemeClr val="bg1"/>
            </a:solidFill>
            <a:latin typeface="Times New Roman" panose="02020603050405020304" pitchFamily="18" charset="0"/>
            <a:cs typeface="Times New Roman" panose="02020603050405020304" pitchFamily="18" charset="0"/>
          </a:endParaRPr>
        </a:p>
      </dgm:t>
    </dgm:pt>
    <dgm:pt modelId="{6DA89C95-6C76-4CEE-9782-E2779CC404D7}">
      <dgm:prSet custT="1"/>
      <dgm:spPr/>
      <dgm:t>
        <a:bodyPr/>
        <a:lstStyle/>
        <a:p>
          <a:r>
            <a:rPr lang="en-US" sz="1600">
              <a:latin typeface="Times New Roman" panose="02020603050405020304" pitchFamily="18" charset="0"/>
              <a:cs typeface="Times New Roman" panose="02020603050405020304" pitchFamily="18" charset="0"/>
            </a:rPr>
            <a:t>Ensuring sustainability through digitalisation</a:t>
          </a:r>
          <a:endParaRPr lang="en-US" sz="1600" dirty="0">
            <a:latin typeface="Times New Roman" panose="02020603050405020304" pitchFamily="18" charset="0"/>
            <a:cs typeface="Times New Roman" panose="02020603050405020304" pitchFamily="18" charset="0"/>
          </a:endParaRPr>
        </a:p>
      </dgm:t>
    </dgm:pt>
    <dgm:pt modelId="{6F5A8B6C-B47A-4522-A3ED-6C41AACCF1D8}" cxnId="{D0B4BE26-AF2D-4CD1-975C-DF4742093B4C}" type="parTrans">
      <dgm:prSet/>
      <dgm:spPr/>
      <dgm:t>
        <a:bodyPr/>
        <a:lstStyle/>
        <a:p>
          <a:endParaRPr lang="en-US" sz="1600">
            <a:solidFill>
              <a:schemeClr val="bg1"/>
            </a:solidFill>
            <a:latin typeface="Times New Roman" panose="02020603050405020304" pitchFamily="18" charset="0"/>
            <a:cs typeface="Times New Roman" panose="02020603050405020304" pitchFamily="18" charset="0"/>
          </a:endParaRPr>
        </a:p>
      </dgm:t>
    </dgm:pt>
    <dgm:pt modelId="{77AE811E-08EB-4F42-810C-2829034FB18A}" cxnId="{D0B4BE26-AF2D-4CD1-975C-DF4742093B4C}" type="sibTrans">
      <dgm:prSet/>
      <dgm:spPr/>
      <dgm:t>
        <a:bodyPr/>
        <a:lstStyle/>
        <a:p>
          <a:endParaRPr lang="en-US" sz="1600">
            <a:solidFill>
              <a:schemeClr val="bg1"/>
            </a:solidFill>
            <a:latin typeface="Times New Roman" panose="02020603050405020304" pitchFamily="18" charset="0"/>
            <a:cs typeface="Times New Roman" panose="02020603050405020304" pitchFamily="18" charset="0"/>
          </a:endParaRPr>
        </a:p>
      </dgm:t>
    </dgm:pt>
    <dgm:pt modelId="{239EBB45-99C7-413C-8252-78E6BF3AD1CA}" type="pres">
      <dgm:prSet presAssocID="{962DFFED-E1F6-4264-90A4-A27EBCA474D8}" presName="Name0" presStyleCnt="0">
        <dgm:presLayoutVars>
          <dgm:chMax val="7"/>
          <dgm:dir/>
          <dgm:animLvl val="lvl"/>
          <dgm:resizeHandles val="exact"/>
        </dgm:presLayoutVars>
      </dgm:prSet>
      <dgm:spPr/>
    </dgm:pt>
    <dgm:pt modelId="{A5B0BCC6-1F3A-446A-9F03-841E59E51A0E}" type="pres">
      <dgm:prSet presAssocID="{A910BEF4-6460-4F52-B7F5-1A9531EC9B3B}" presName="circle1" presStyleLbl="node1" presStyleIdx="0" presStyleCnt="6"/>
      <dgm:spPr/>
    </dgm:pt>
    <dgm:pt modelId="{75056BAF-9CE1-4D20-9C58-0708AC0F0E4A}" type="pres">
      <dgm:prSet presAssocID="{A910BEF4-6460-4F52-B7F5-1A9531EC9B3B}" presName="space" presStyleCnt="0"/>
      <dgm:spPr/>
    </dgm:pt>
    <dgm:pt modelId="{54EEC2BF-6CFE-4FFA-8A91-2140891F21A1}" type="pres">
      <dgm:prSet presAssocID="{A910BEF4-6460-4F52-B7F5-1A9531EC9B3B}" presName="rect1" presStyleLbl="alignAcc1" presStyleIdx="0" presStyleCnt="6"/>
      <dgm:spPr/>
    </dgm:pt>
    <dgm:pt modelId="{8BF3FDF1-BA86-4EF1-A3E0-F9C77CD4267C}" type="pres">
      <dgm:prSet presAssocID="{9150D397-F9A0-4846-85DF-69744B52EDD9}" presName="vertSpace2" presStyleLbl="node1" presStyleIdx="0" presStyleCnt="6"/>
      <dgm:spPr/>
    </dgm:pt>
    <dgm:pt modelId="{726A4056-5164-4927-B881-4F38DC75A609}" type="pres">
      <dgm:prSet presAssocID="{9150D397-F9A0-4846-85DF-69744B52EDD9}" presName="circle2" presStyleLbl="node1" presStyleIdx="1" presStyleCnt="6"/>
      <dgm:spPr/>
    </dgm:pt>
    <dgm:pt modelId="{9F45B476-EFE6-44C8-93E9-6D5DA9E7E591}" type="pres">
      <dgm:prSet presAssocID="{9150D397-F9A0-4846-85DF-69744B52EDD9}" presName="rect2" presStyleLbl="alignAcc1" presStyleIdx="1" presStyleCnt="6"/>
      <dgm:spPr/>
    </dgm:pt>
    <dgm:pt modelId="{5585A6F9-1733-4231-8800-E61870AD2BC4}" type="pres">
      <dgm:prSet presAssocID="{9638FBF1-EF71-404E-A56D-5753D7618D54}" presName="vertSpace3" presStyleLbl="node1" presStyleIdx="1" presStyleCnt="6"/>
      <dgm:spPr/>
    </dgm:pt>
    <dgm:pt modelId="{3FBBB4BD-DEEA-438B-A271-D2D4183D3FE9}" type="pres">
      <dgm:prSet presAssocID="{9638FBF1-EF71-404E-A56D-5753D7618D54}" presName="circle3" presStyleLbl="node1" presStyleIdx="2" presStyleCnt="6"/>
      <dgm:spPr/>
    </dgm:pt>
    <dgm:pt modelId="{B2799F18-16FF-4EFA-9176-2A70B4BF4DB2}" type="pres">
      <dgm:prSet presAssocID="{9638FBF1-EF71-404E-A56D-5753D7618D54}" presName="rect3" presStyleLbl="alignAcc1" presStyleIdx="2" presStyleCnt="6"/>
      <dgm:spPr/>
    </dgm:pt>
    <dgm:pt modelId="{6E52B5EA-7C6A-4FFC-99FD-DCA517C82B88}" type="pres">
      <dgm:prSet presAssocID="{BDEEDC59-B1AD-4DCF-AB3B-D37E02704060}" presName="vertSpace4" presStyleLbl="node1" presStyleIdx="2" presStyleCnt="6"/>
      <dgm:spPr/>
    </dgm:pt>
    <dgm:pt modelId="{A494A696-B4FE-42EE-AD5A-98C07206F04C}" type="pres">
      <dgm:prSet presAssocID="{BDEEDC59-B1AD-4DCF-AB3B-D37E02704060}" presName="circle4" presStyleLbl="node1" presStyleIdx="3" presStyleCnt="6"/>
      <dgm:spPr/>
    </dgm:pt>
    <dgm:pt modelId="{31F48EF2-90A6-4B15-8CB4-3A3CC6F3118C}" type="pres">
      <dgm:prSet presAssocID="{BDEEDC59-B1AD-4DCF-AB3B-D37E02704060}" presName="rect4" presStyleLbl="alignAcc1" presStyleIdx="3" presStyleCnt="6"/>
      <dgm:spPr/>
    </dgm:pt>
    <dgm:pt modelId="{694D3261-0160-4809-ACB2-BA072BE5A007}" type="pres">
      <dgm:prSet presAssocID="{8B8F8C24-F3E5-4D7E-A7B4-D9BFA422CDCB}" presName="vertSpace5" presStyleLbl="node1" presStyleIdx="3" presStyleCnt="6"/>
      <dgm:spPr/>
    </dgm:pt>
    <dgm:pt modelId="{AC50D938-EB6D-456B-BD03-02CA46AC0F2A}" type="pres">
      <dgm:prSet presAssocID="{8B8F8C24-F3E5-4D7E-A7B4-D9BFA422CDCB}" presName="circle5" presStyleLbl="node1" presStyleIdx="4" presStyleCnt="6"/>
      <dgm:spPr/>
    </dgm:pt>
    <dgm:pt modelId="{DC6B601B-C7FC-40CC-971D-911572E7276B}" type="pres">
      <dgm:prSet presAssocID="{8B8F8C24-F3E5-4D7E-A7B4-D9BFA422CDCB}" presName="rect5" presStyleLbl="alignAcc1" presStyleIdx="4" presStyleCnt="6"/>
      <dgm:spPr/>
    </dgm:pt>
    <dgm:pt modelId="{1C5765A6-31B1-4184-955C-BE1E59DDD7BB}" type="pres">
      <dgm:prSet presAssocID="{6DA89C95-6C76-4CEE-9782-E2779CC404D7}" presName="vertSpace6" presStyleLbl="node1" presStyleIdx="4" presStyleCnt="6"/>
      <dgm:spPr/>
    </dgm:pt>
    <dgm:pt modelId="{6E2200F2-01EB-433F-9B38-F33912969E7A}" type="pres">
      <dgm:prSet presAssocID="{6DA89C95-6C76-4CEE-9782-E2779CC404D7}" presName="circle6" presStyleLbl="node1" presStyleIdx="5" presStyleCnt="6"/>
      <dgm:spPr/>
    </dgm:pt>
    <dgm:pt modelId="{E9C45DBC-8716-4DE4-BD83-25F62B4AB8A9}" type="pres">
      <dgm:prSet presAssocID="{6DA89C95-6C76-4CEE-9782-E2779CC404D7}" presName="rect6" presStyleLbl="alignAcc1" presStyleIdx="5" presStyleCnt="6"/>
      <dgm:spPr/>
    </dgm:pt>
    <dgm:pt modelId="{5DAD9B24-776C-4390-8AF5-BAB0E7BED1E1}" type="pres">
      <dgm:prSet presAssocID="{A910BEF4-6460-4F52-B7F5-1A9531EC9B3B}" presName="rect1ParTxNoCh" presStyleLbl="alignAcc1" presStyleIdx="5" presStyleCnt="6">
        <dgm:presLayoutVars>
          <dgm:chMax val="1"/>
          <dgm:bulletEnabled val="1"/>
        </dgm:presLayoutVars>
      </dgm:prSet>
      <dgm:spPr/>
    </dgm:pt>
    <dgm:pt modelId="{AD4823EF-2CDD-4E9D-BE45-569DDE278042}" type="pres">
      <dgm:prSet presAssocID="{9150D397-F9A0-4846-85DF-69744B52EDD9}" presName="rect2ParTxNoCh" presStyleLbl="alignAcc1" presStyleIdx="5" presStyleCnt="6">
        <dgm:presLayoutVars>
          <dgm:chMax val="1"/>
          <dgm:bulletEnabled val="1"/>
        </dgm:presLayoutVars>
      </dgm:prSet>
      <dgm:spPr/>
    </dgm:pt>
    <dgm:pt modelId="{7B15FFD7-1523-4966-8F23-1342FEAAFA12}" type="pres">
      <dgm:prSet presAssocID="{9638FBF1-EF71-404E-A56D-5753D7618D54}" presName="rect3ParTxNoCh" presStyleLbl="alignAcc1" presStyleIdx="5" presStyleCnt="6">
        <dgm:presLayoutVars>
          <dgm:chMax val="1"/>
          <dgm:bulletEnabled val="1"/>
        </dgm:presLayoutVars>
      </dgm:prSet>
      <dgm:spPr/>
    </dgm:pt>
    <dgm:pt modelId="{C23101E9-E524-4DD3-8FBD-A65F55FD2831}" type="pres">
      <dgm:prSet presAssocID="{BDEEDC59-B1AD-4DCF-AB3B-D37E02704060}" presName="rect4ParTxNoCh" presStyleLbl="alignAcc1" presStyleIdx="5" presStyleCnt="6">
        <dgm:presLayoutVars>
          <dgm:chMax val="1"/>
          <dgm:bulletEnabled val="1"/>
        </dgm:presLayoutVars>
      </dgm:prSet>
      <dgm:spPr/>
    </dgm:pt>
    <dgm:pt modelId="{D5744C4B-5B7C-48F2-93DA-B4FAEFDA570E}" type="pres">
      <dgm:prSet presAssocID="{8B8F8C24-F3E5-4D7E-A7B4-D9BFA422CDCB}" presName="rect5ParTxNoCh" presStyleLbl="alignAcc1" presStyleIdx="5" presStyleCnt="6">
        <dgm:presLayoutVars>
          <dgm:chMax val="1"/>
          <dgm:bulletEnabled val="1"/>
        </dgm:presLayoutVars>
      </dgm:prSet>
      <dgm:spPr/>
    </dgm:pt>
    <dgm:pt modelId="{5602F59F-36F9-412C-A524-A226CD932415}" type="pres">
      <dgm:prSet presAssocID="{6DA89C95-6C76-4CEE-9782-E2779CC404D7}" presName="rect6ParTxNoCh" presStyleLbl="alignAcc1" presStyleIdx="5" presStyleCnt="6">
        <dgm:presLayoutVars>
          <dgm:chMax val="1"/>
          <dgm:bulletEnabled val="1"/>
        </dgm:presLayoutVars>
      </dgm:prSet>
      <dgm:spPr/>
    </dgm:pt>
  </dgm:ptLst>
  <dgm:cxnLst>
    <dgm:cxn modelId="{47AF7A20-5C2B-4D6C-8A35-4AC2133C4FE0}" type="presOf" srcId="{A910BEF4-6460-4F52-B7F5-1A9531EC9B3B}" destId="{5DAD9B24-776C-4390-8AF5-BAB0E7BED1E1}" srcOrd="1" destOrd="0" presId="urn:microsoft.com/office/officeart/2005/8/layout/target3"/>
    <dgm:cxn modelId="{670F3123-BC28-46A2-B2A4-61A54A5A1250}" type="presOf" srcId="{9638FBF1-EF71-404E-A56D-5753D7618D54}" destId="{B2799F18-16FF-4EFA-9176-2A70B4BF4DB2}" srcOrd="0" destOrd="0" presId="urn:microsoft.com/office/officeart/2005/8/layout/target3"/>
    <dgm:cxn modelId="{BD948226-901A-4AF3-BA80-B9BDE5911DC8}" type="presOf" srcId="{9150D397-F9A0-4846-85DF-69744B52EDD9}" destId="{AD4823EF-2CDD-4E9D-BE45-569DDE278042}" srcOrd="1" destOrd="0" presId="urn:microsoft.com/office/officeart/2005/8/layout/target3"/>
    <dgm:cxn modelId="{D0B4BE26-AF2D-4CD1-975C-DF4742093B4C}" srcId="{962DFFED-E1F6-4264-90A4-A27EBCA474D8}" destId="{6DA89C95-6C76-4CEE-9782-E2779CC404D7}" srcOrd="5" destOrd="0" parTransId="{6F5A8B6C-B47A-4522-A3ED-6C41AACCF1D8}" sibTransId="{77AE811E-08EB-4F42-810C-2829034FB18A}"/>
    <dgm:cxn modelId="{A981552F-FC2C-4A0F-ACFA-1FE42AA765EA}" type="presOf" srcId="{BDEEDC59-B1AD-4DCF-AB3B-D37E02704060}" destId="{C23101E9-E524-4DD3-8FBD-A65F55FD2831}" srcOrd="1" destOrd="0" presId="urn:microsoft.com/office/officeart/2005/8/layout/target3"/>
    <dgm:cxn modelId="{09EE6548-8494-4303-A3F1-EE68228EE14C}" srcId="{962DFFED-E1F6-4264-90A4-A27EBCA474D8}" destId="{BDEEDC59-B1AD-4DCF-AB3B-D37E02704060}" srcOrd="3" destOrd="0" parTransId="{B90C2290-58FC-4676-ACE4-941EECF43146}" sibTransId="{E546154C-5640-4705-B7EE-45E278F7CCD8}"/>
    <dgm:cxn modelId="{66958952-1770-47DD-8B3E-AEF76FEFCE1E}" srcId="{962DFFED-E1F6-4264-90A4-A27EBCA474D8}" destId="{9638FBF1-EF71-404E-A56D-5753D7618D54}" srcOrd="2" destOrd="0" parTransId="{0A80FFAF-0057-44C8-B83C-FF328F902F28}" sibTransId="{AC4B3DEA-C2A4-4A82-BD03-FA2F14D64426}"/>
    <dgm:cxn modelId="{DFE8FF76-D9F4-45F7-AF4B-5CA493BF1441}" type="presOf" srcId="{8B8F8C24-F3E5-4D7E-A7B4-D9BFA422CDCB}" destId="{D5744C4B-5B7C-48F2-93DA-B4FAEFDA570E}" srcOrd="1" destOrd="0" presId="urn:microsoft.com/office/officeart/2005/8/layout/target3"/>
    <dgm:cxn modelId="{87216F78-EDEF-4101-871A-F3E207E48761}" type="presOf" srcId="{8B8F8C24-F3E5-4D7E-A7B4-D9BFA422CDCB}" destId="{DC6B601B-C7FC-40CC-971D-911572E7276B}" srcOrd="0" destOrd="0" presId="urn:microsoft.com/office/officeart/2005/8/layout/target3"/>
    <dgm:cxn modelId="{C7BCCE79-D1B3-485E-91B1-2E4F06E34903}" type="presOf" srcId="{962DFFED-E1F6-4264-90A4-A27EBCA474D8}" destId="{239EBB45-99C7-413C-8252-78E6BF3AD1CA}" srcOrd="0" destOrd="0" presId="urn:microsoft.com/office/officeart/2005/8/layout/target3"/>
    <dgm:cxn modelId="{93F0AA80-FC45-4565-8DC5-CF23AA9950A7}" srcId="{962DFFED-E1F6-4264-90A4-A27EBCA474D8}" destId="{A910BEF4-6460-4F52-B7F5-1A9531EC9B3B}" srcOrd="0" destOrd="0" parTransId="{E62B1D4F-86D0-4AD3-999D-C4B96EF5887E}" sibTransId="{8A192B2B-C20B-4EDB-94DC-F3791085F73B}"/>
    <dgm:cxn modelId="{22545FA2-82FC-4CD8-B4EC-EBA07B6ED811}" type="presOf" srcId="{6DA89C95-6C76-4CEE-9782-E2779CC404D7}" destId="{5602F59F-36F9-412C-A524-A226CD932415}" srcOrd="1" destOrd="0" presId="urn:microsoft.com/office/officeart/2005/8/layout/target3"/>
    <dgm:cxn modelId="{BC42A5AA-80D3-4E7B-9ACB-C36B05754E80}" type="presOf" srcId="{9150D397-F9A0-4846-85DF-69744B52EDD9}" destId="{9F45B476-EFE6-44C8-93E9-6D5DA9E7E591}" srcOrd="0" destOrd="0" presId="urn:microsoft.com/office/officeart/2005/8/layout/target3"/>
    <dgm:cxn modelId="{370841B3-757D-479C-84D4-BD23B7D69211}" srcId="{962DFFED-E1F6-4264-90A4-A27EBCA474D8}" destId="{8B8F8C24-F3E5-4D7E-A7B4-D9BFA422CDCB}" srcOrd="4" destOrd="0" parTransId="{214866D4-EF79-4D95-A65D-30562D15FD48}" sibTransId="{25EA6B82-0F4B-4D5E-889D-32BDB8E21971}"/>
    <dgm:cxn modelId="{A2F477B4-FC6D-46B2-BADD-978299DE3E2B}" srcId="{962DFFED-E1F6-4264-90A4-A27EBCA474D8}" destId="{9150D397-F9A0-4846-85DF-69744B52EDD9}" srcOrd="1" destOrd="0" parTransId="{41B5ABA5-2D1F-45E8-AE27-B97B5C120F89}" sibTransId="{3FC6384F-34C1-4954-8BE9-42E4F27643D8}"/>
    <dgm:cxn modelId="{D50DEBC8-0D15-48C4-B0F1-FE7B5E45232C}" type="presOf" srcId="{BDEEDC59-B1AD-4DCF-AB3B-D37E02704060}" destId="{31F48EF2-90A6-4B15-8CB4-3A3CC6F3118C}" srcOrd="0" destOrd="0" presId="urn:microsoft.com/office/officeart/2005/8/layout/target3"/>
    <dgm:cxn modelId="{2EF7ADD0-29E9-42C7-9C91-D59006807D11}" type="presOf" srcId="{9638FBF1-EF71-404E-A56D-5753D7618D54}" destId="{7B15FFD7-1523-4966-8F23-1342FEAAFA12}" srcOrd="1" destOrd="0" presId="urn:microsoft.com/office/officeart/2005/8/layout/target3"/>
    <dgm:cxn modelId="{F807B3D2-E135-4AA5-BB3C-F9EC56218EEA}" type="presOf" srcId="{A910BEF4-6460-4F52-B7F5-1A9531EC9B3B}" destId="{54EEC2BF-6CFE-4FFA-8A91-2140891F21A1}" srcOrd="0" destOrd="0" presId="urn:microsoft.com/office/officeart/2005/8/layout/target3"/>
    <dgm:cxn modelId="{2CBB5CEB-8ED9-43CA-883C-9848E664C08F}" type="presOf" srcId="{6DA89C95-6C76-4CEE-9782-E2779CC404D7}" destId="{E9C45DBC-8716-4DE4-BD83-25F62B4AB8A9}" srcOrd="0" destOrd="0" presId="urn:microsoft.com/office/officeart/2005/8/layout/target3"/>
    <dgm:cxn modelId="{0FC43864-AE02-485B-A0F3-0B95C129B6BA}" type="presParOf" srcId="{239EBB45-99C7-413C-8252-78E6BF3AD1CA}" destId="{A5B0BCC6-1F3A-446A-9F03-841E59E51A0E}" srcOrd="0" destOrd="0" presId="urn:microsoft.com/office/officeart/2005/8/layout/target3"/>
    <dgm:cxn modelId="{4A0876D7-E379-4AA9-9017-8FACB4BCA505}" type="presParOf" srcId="{239EBB45-99C7-413C-8252-78E6BF3AD1CA}" destId="{75056BAF-9CE1-4D20-9C58-0708AC0F0E4A}" srcOrd="1" destOrd="0" presId="urn:microsoft.com/office/officeart/2005/8/layout/target3"/>
    <dgm:cxn modelId="{C57AFCDF-AC5F-43D1-9E82-19D6AE3F202E}" type="presParOf" srcId="{239EBB45-99C7-413C-8252-78E6BF3AD1CA}" destId="{54EEC2BF-6CFE-4FFA-8A91-2140891F21A1}" srcOrd="2" destOrd="0" presId="urn:microsoft.com/office/officeart/2005/8/layout/target3"/>
    <dgm:cxn modelId="{C9BC1506-7ECE-4BED-A637-B319C50F7809}" type="presParOf" srcId="{239EBB45-99C7-413C-8252-78E6BF3AD1CA}" destId="{8BF3FDF1-BA86-4EF1-A3E0-F9C77CD4267C}" srcOrd="3" destOrd="0" presId="urn:microsoft.com/office/officeart/2005/8/layout/target3"/>
    <dgm:cxn modelId="{CC8E8E31-3895-46D0-B135-A1E935D2CEDD}" type="presParOf" srcId="{239EBB45-99C7-413C-8252-78E6BF3AD1CA}" destId="{726A4056-5164-4927-B881-4F38DC75A609}" srcOrd="4" destOrd="0" presId="urn:microsoft.com/office/officeart/2005/8/layout/target3"/>
    <dgm:cxn modelId="{CCCA3EF1-F522-442F-9621-8EC45CE9DB01}" type="presParOf" srcId="{239EBB45-99C7-413C-8252-78E6BF3AD1CA}" destId="{9F45B476-EFE6-44C8-93E9-6D5DA9E7E591}" srcOrd="5" destOrd="0" presId="urn:microsoft.com/office/officeart/2005/8/layout/target3"/>
    <dgm:cxn modelId="{9629E847-BB98-44BE-BFA4-85F3C9B09EB5}" type="presParOf" srcId="{239EBB45-99C7-413C-8252-78E6BF3AD1CA}" destId="{5585A6F9-1733-4231-8800-E61870AD2BC4}" srcOrd="6" destOrd="0" presId="urn:microsoft.com/office/officeart/2005/8/layout/target3"/>
    <dgm:cxn modelId="{9D73B4C8-9C9B-4873-B09A-D26CC7A66D90}" type="presParOf" srcId="{239EBB45-99C7-413C-8252-78E6BF3AD1CA}" destId="{3FBBB4BD-DEEA-438B-A271-D2D4183D3FE9}" srcOrd="7" destOrd="0" presId="urn:microsoft.com/office/officeart/2005/8/layout/target3"/>
    <dgm:cxn modelId="{319EDF31-6031-46A6-B105-DBD842BDA20A}" type="presParOf" srcId="{239EBB45-99C7-413C-8252-78E6BF3AD1CA}" destId="{B2799F18-16FF-4EFA-9176-2A70B4BF4DB2}" srcOrd="8" destOrd="0" presId="urn:microsoft.com/office/officeart/2005/8/layout/target3"/>
    <dgm:cxn modelId="{9D5086DB-1483-4664-82BE-8F5CEBBFBA13}" type="presParOf" srcId="{239EBB45-99C7-413C-8252-78E6BF3AD1CA}" destId="{6E52B5EA-7C6A-4FFC-99FD-DCA517C82B88}" srcOrd="9" destOrd="0" presId="urn:microsoft.com/office/officeart/2005/8/layout/target3"/>
    <dgm:cxn modelId="{B3097D7A-B63A-4063-8CDB-83E5398E580E}" type="presParOf" srcId="{239EBB45-99C7-413C-8252-78E6BF3AD1CA}" destId="{A494A696-B4FE-42EE-AD5A-98C07206F04C}" srcOrd="10" destOrd="0" presId="urn:microsoft.com/office/officeart/2005/8/layout/target3"/>
    <dgm:cxn modelId="{2E18234B-AD57-40F5-8BA1-99C81D275AB9}" type="presParOf" srcId="{239EBB45-99C7-413C-8252-78E6BF3AD1CA}" destId="{31F48EF2-90A6-4B15-8CB4-3A3CC6F3118C}" srcOrd="11" destOrd="0" presId="urn:microsoft.com/office/officeart/2005/8/layout/target3"/>
    <dgm:cxn modelId="{A7B6AD81-61F2-47BA-89F2-50F918DB3397}" type="presParOf" srcId="{239EBB45-99C7-413C-8252-78E6BF3AD1CA}" destId="{694D3261-0160-4809-ACB2-BA072BE5A007}" srcOrd="12" destOrd="0" presId="urn:microsoft.com/office/officeart/2005/8/layout/target3"/>
    <dgm:cxn modelId="{541243ED-4C50-4465-9CD5-59F1092421F8}" type="presParOf" srcId="{239EBB45-99C7-413C-8252-78E6BF3AD1CA}" destId="{AC50D938-EB6D-456B-BD03-02CA46AC0F2A}" srcOrd="13" destOrd="0" presId="urn:microsoft.com/office/officeart/2005/8/layout/target3"/>
    <dgm:cxn modelId="{CED7008F-452C-4667-8059-CAB401200E7A}" type="presParOf" srcId="{239EBB45-99C7-413C-8252-78E6BF3AD1CA}" destId="{DC6B601B-C7FC-40CC-971D-911572E7276B}" srcOrd="14" destOrd="0" presId="urn:microsoft.com/office/officeart/2005/8/layout/target3"/>
    <dgm:cxn modelId="{6258C391-99F5-4BA3-AFCF-E8578250988D}" type="presParOf" srcId="{239EBB45-99C7-413C-8252-78E6BF3AD1CA}" destId="{1C5765A6-31B1-4184-955C-BE1E59DDD7BB}" srcOrd="15" destOrd="0" presId="urn:microsoft.com/office/officeart/2005/8/layout/target3"/>
    <dgm:cxn modelId="{74024D03-6779-4E33-A3E1-FB58E58564EE}" type="presParOf" srcId="{239EBB45-99C7-413C-8252-78E6BF3AD1CA}" destId="{6E2200F2-01EB-433F-9B38-F33912969E7A}" srcOrd="16" destOrd="0" presId="urn:microsoft.com/office/officeart/2005/8/layout/target3"/>
    <dgm:cxn modelId="{A9566F8A-D3A4-4241-82EC-97A8EE358766}" type="presParOf" srcId="{239EBB45-99C7-413C-8252-78E6BF3AD1CA}" destId="{E9C45DBC-8716-4DE4-BD83-25F62B4AB8A9}" srcOrd="17" destOrd="0" presId="urn:microsoft.com/office/officeart/2005/8/layout/target3"/>
    <dgm:cxn modelId="{3EC075FB-9961-4EFB-BF2A-0D0E8F0DDD9C}" type="presParOf" srcId="{239EBB45-99C7-413C-8252-78E6BF3AD1CA}" destId="{5DAD9B24-776C-4390-8AF5-BAB0E7BED1E1}" srcOrd="18" destOrd="0" presId="urn:microsoft.com/office/officeart/2005/8/layout/target3"/>
    <dgm:cxn modelId="{35316A9F-3BB2-4B7F-83BB-88E5ACCD3ECA}" type="presParOf" srcId="{239EBB45-99C7-413C-8252-78E6BF3AD1CA}" destId="{AD4823EF-2CDD-4E9D-BE45-569DDE278042}" srcOrd="19" destOrd="0" presId="urn:microsoft.com/office/officeart/2005/8/layout/target3"/>
    <dgm:cxn modelId="{5696D7D4-A64E-4A19-A760-B209167E4C7E}" type="presParOf" srcId="{239EBB45-99C7-413C-8252-78E6BF3AD1CA}" destId="{7B15FFD7-1523-4966-8F23-1342FEAAFA12}" srcOrd="20" destOrd="0" presId="urn:microsoft.com/office/officeart/2005/8/layout/target3"/>
    <dgm:cxn modelId="{DAEAB1D6-0125-437F-9130-B7B4FAA3BFBE}" type="presParOf" srcId="{239EBB45-99C7-413C-8252-78E6BF3AD1CA}" destId="{C23101E9-E524-4DD3-8FBD-A65F55FD2831}" srcOrd="21" destOrd="0" presId="urn:microsoft.com/office/officeart/2005/8/layout/target3"/>
    <dgm:cxn modelId="{35378046-A784-44F5-95CE-4AD86046E0D2}" type="presParOf" srcId="{239EBB45-99C7-413C-8252-78E6BF3AD1CA}" destId="{D5744C4B-5B7C-48F2-93DA-B4FAEFDA570E}" srcOrd="22" destOrd="0" presId="urn:microsoft.com/office/officeart/2005/8/layout/target3"/>
    <dgm:cxn modelId="{B6C17B61-3DC7-4D50-B5EC-33480399E562}" type="presParOf" srcId="{239EBB45-99C7-413C-8252-78E6BF3AD1CA}" destId="{5602F59F-36F9-412C-A524-A226CD932415}" srcOrd="23" destOrd="0" presId="urn:microsoft.com/office/officeart/2005/8/layout/target3"/>
  </dgm:cxnLst>
  <dgm:bg/>
  <dgm:whole/>
  <dgm:extLst>
    <a:ext uri="http://schemas.microsoft.com/office/drawing/2008/diagram">
      <dsp:dataModelExt xmlns:dsp="http://schemas.microsoft.com/office/drawing/2008/diagram" relId="rId5"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29486EBD-9F9B-4381-A45B-634185D50A42}" type="doc">
      <dgm:prSet loTypeId="urn:microsoft.com/office/officeart/2005/8/layout/lProcess2" loCatId="list" qsTypeId="urn:microsoft.com/office/officeart/2005/8/quickstyle/simple4" qsCatId="simple" csTypeId="urn:microsoft.com/office/officeart/2005/8/colors/colorful5" csCatId="colorful" phldr="1"/>
      <dgm:spPr/>
      <dgm:t>
        <a:bodyPr/>
        <a:lstStyle/>
        <a:p>
          <a:endParaRPr lang="en-US"/>
        </a:p>
      </dgm:t>
    </dgm:pt>
    <dgm:pt modelId="{892D076D-9D81-4807-9C5D-D2CC0C5DADF4}">
      <dgm:prSet phldrT="[Text]" custT="1"/>
      <dgm:spPr/>
      <dgm:t>
        <a:bodyPr/>
        <a:lstStyle/>
        <a:p>
          <a:endParaRPr lang="en-US" sz="1800" dirty="0">
            <a:latin typeface="Times New Roman" panose="02020603050405020304" pitchFamily="18" charset="0"/>
            <a:cs typeface="Times New Roman" panose="02020603050405020304" pitchFamily="18" charset="0"/>
          </a:endParaRPr>
        </a:p>
        <a:p>
          <a:r>
            <a:rPr lang="en-US" sz="1800" dirty="0">
              <a:latin typeface="Times New Roman" panose="02020603050405020304" pitchFamily="18" charset="0"/>
              <a:cs typeface="Times New Roman" panose="02020603050405020304" pitchFamily="18" charset="0"/>
            </a:rPr>
            <a:t>Making affordable brand decreasing product price </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t>
          </a:r>
          <a:r>
            <a:rPr lang="en-US" sz="1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Mubarok</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2022)</a:t>
          </a:r>
          <a:endParaRPr lang="en-US" sz="1800" dirty="0">
            <a:latin typeface="Times New Roman" panose="02020603050405020304" pitchFamily="18" charset="0"/>
            <a:cs typeface="Times New Roman" panose="02020603050405020304" pitchFamily="18" charset="0"/>
          </a:endParaRPr>
        </a:p>
      </dgm:t>
    </dgm:pt>
    <dgm:pt modelId="{5743D0B0-2F9F-4209-B99F-BD544B1EB9A4}" cxnId="{7CD8C93F-31AA-4E9C-870A-2D5E1D51FE02}" type="parTrans">
      <dgm:prSet/>
      <dgm:spPr/>
      <dgm:t>
        <a:bodyPr/>
        <a:lstStyle/>
        <a:p>
          <a:endParaRPr lang="en-US" sz="1800">
            <a:latin typeface="Times New Roman" panose="02020603050405020304" pitchFamily="18" charset="0"/>
            <a:cs typeface="Times New Roman" panose="02020603050405020304" pitchFamily="18" charset="0"/>
          </a:endParaRPr>
        </a:p>
      </dgm:t>
    </dgm:pt>
    <dgm:pt modelId="{8A978EB1-79D8-4AE1-8A15-3B5837AA4DBF}" cxnId="{7CD8C93F-31AA-4E9C-870A-2D5E1D51FE02}" type="sibTrans">
      <dgm:prSet/>
      <dgm:spPr/>
      <dgm:t>
        <a:bodyPr/>
        <a:lstStyle/>
        <a:p>
          <a:endParaRPr lang="en-US" sz="1800">
            <a:latin typeface="Times New Roman" panose="02020603050405020304" pitchFamily="18" charset="0"/>
            <a:cs typeface="Times New Roman" panose="02020603050405020304" pitchFamily="18" charset="0"/>
          </a:endParaRPr>
        </a:p>
      </dgm:t>
    </dgm:pt>
    <dgm:pt modelId="{AA971ADC-3F46-4987-ABEE-389CE47E9A4B}">
      <dgm:prSet phldrT="[Text]" custT="1"/>
      <dgm:spPr/>
      <dgm:t>
        <a:bodyPr/>
        <a:lstStyle/>
        <a:p>
          <a:r>
            <a:rPr lang="en-US" sz="1800" dirty="0">
              <a:latin typeface="Times New Roman" panose="02020603050405020304" pitchFamily="18" charset="0"/>
              <a:cs typeface="Times New Roman" panose="02020603050405020304" pitchFamily="18" charset="0"/>
            </a:rPr>
            <a:t>Applying value innovation strategy</a:t>
          </a:r>
        </a:p>
      </dgm:t>
    </dgm:pt>
    <dgm:pt modelId="{78E665D7-E8E9-4115-A2AB-0588EF0B43BC}" cxnId="{8FB8C450-F08C-4BA8-8A5F-5E756CB0AAAF}" type="parTrans">
      <dgm:prSet/>
      <dgm:spPr/>
      <dgm:t>
        <a:bodyPr/>
        <a:lstStyle/>
        <a:p>
          <a:endParaRPr lang="en-US" sz="1800">
            <a:latin typeface="Times New Roman" panose="02020603050405020304" pitchFamily="18" charset="0"/>
            <a:cs typeface="Times New Roman" panose="02020603050405020304" pitchFamily="18" charset="0"/>
          </a:endParaRPr>
        </a:p>
      </dgm:t>
    </dgm:pt>
    <dgm:pt modelId="{D5BCE0C0-E94F-48EE-A12B-62B28A03ADE2}" cxnId="{8FB8C450-F08C-4BA8-8A5F-5E756CB0AAAF}" type="sibTrans">
      <dgm:prSet/>
      <dgm:spPr/>
      <dgm:t>
        <a:bodyPr/>
        <a:lstStyle/>
        <a:p>
          <a:endParaRPr lang="en-US" sz="1800">
            <a:latin typeface="Times New Roman" panose="02020603050405020304" pitchFamily="18" charset="0"/>
            <a:cs typeface="Times New Roman" panose="02020603050405020304" pitchFamily="18" charset="0"/>
          </a:endParaRPr>
        </a:p>
      </dgm:t>
    </dgm:pt>
    <dgm:pt modelId="{49B21D41-2352-47EB-A2DC-3D90964C4CED}" type="pres">
      <dgm:prSet presAssocID="{29486EBD-9F9B-4381-A45B-634185D50A42}" presName="theList" presStyleCnt="0">
        <dgm:presLayoutVars>
          <dgm:dir/>
          <dgm:animLvl val="lvl"/>
          <dgm:resizeHandles val="exact"/>
        </dgm:presLayoutVars>
      </dgm:prSet>
      <dgm:spPr/>
    </dgm:pt>
    <dgm:pt modelId="{7D79E322-42E4-466F-88D9-05001202BFF5}" type="pres">
      <dgm:prSet presAssocID="{892D076D-9D81-4807-9C5D-D2CC0C5DADF4}" presName="compNode" presStyleCnt="0"/>
      <dgm:spPr/>
    </dgm:pt>
    <dgm:pt modelId="{44F423D3-8F7A-441D-BD62-329AE66F2060}" type="pres">
      <dgm:prSet presAssocID="{892D076D-9D81-4807-9C5D-D2CC0C5DADF4}" presName="aNode" presStyleLbl="bgShp" presStyleIdx="0" presStyleCnt="2"/>
      <dgm:spPr/>
    </dgm:pt>
    <dgm:pt modelId="{FA668FB6-EC99-49B0-8A51-F3DFF9590C23}" type="pres">
      <dgm:prSet presAssocID="{892D076D-9D81-4807-9C5D-D2CC0C5DADF4}" presName="textNode" presStyleLbl="bgShp" presStyleIdx="0" presStyleCnt="2"/>
      <dgm:spPr/>
    </dgm:pt>
    <dgm:pt modelId="{53548B9C-FCDD-42D1-91EE-88E3B291850B}" type="pres">
      <dgm:prSet presAssocID="{892D076D-9D81-4807-9C5D-D2CC0C5DADF4}" presName="compChildNode" presStyleCnt="0"/>
      <dgm:spPr/>
    </dgm:pt>
    <dgm:pt modelId="{FA634412-BCE4-477C-9C70-378084804A43}" type="pres">
      <dgm:prSet presAssocID="{892D076D-9D81-4807-9C5D-D2CC0C5DADF4}" presName="theInnerList" presStyleCnt="0"/>
      <dgm:spPr/>
    </dgm:pt>
    <dgm:pt modelId="{01786D54-ECD1-4230-BD4B-E34F19063719}" type="pres">
      <dgm:prSet presAssocID="{892D076D-9D81-4807-9C5D-D2CC0C5DADF4}" presName="aSpace" presStyleCnt="0"/>
      <dgm:spPr/>
    </dgm:pt>
    <dgm:pt modelId="{7896740E-7578-4DCD-8216-03A461E24EBD}" type="pres">
      <dgm:prSet presAssocID="{AA971ADC-3F46-4987-ABEE-389CE47E9A4B}" presName="compNode" presStyleCnt="0"/>
      <dgm:spPr/>
    </dgm:pt>
    <dgm:pt modelId="{2E8F3BBA-CFEB-4C49-AB64-4E2C732C9DC3}" type="pres">
      <dgm:prSet presAssocID="{AA971ADC-3F46-4987-ABEE-389CE47E9A4B}" presName="aNode" presStyleLbl="bgShp" presStyleIdx="1" presStyleCnt="2"/>
      <dgm:spPr/>
    </dgm:pt>
    <dgm:pt modelId="{E9A6B560-FDFF-4E23-9336-2938645BA674}" type="pres">
      <dgm:prSet presAssocID="{AA971ADC-3F46-4987-ABEE-389CE47E9A4B}" presName="textNode" presStyleLbl="bgShp" presStyleIdx="1" presStyleCnt="2"/>
      <dgm:spPr/>
    </dgm:pt>
    <dgm:pt modelId="{C8C99583-5559-4D9D-8462-F88242E1501D}" type="pres">
      <dgm:prSet presAssocID="{AA971ADC-3F46-4987-ABEE-389CE47E9A4B}" presName="compChildNode" presStyleCnt="0"/>
      <dgm:spPr/>
    </dgm:pt>
    <dgm:pt modelId="{A5F9AF23-0A91-49B6-BFAB-C0B027FFAF7B}" type="pres">
      <dgm:prSet presAssocID="{AA971ADC-3F46-4987-ABEE-389CE47E9A4B}" presName="theInnerList" presStyleCnt="0"/>
      <dgm:spPr/>
    </dgm:pt>
  </dgm:ptLst>
  <dgm:cxnLst>
    <dgm:cxn modelId="{8071DC0D-0D91-424B-98B1-86D82FA43B6B}" type="presOf" srcId="{892D076D-9D81-4807-9C5D-D2CC0C5DADF4}" destId="{FA668FB6-EC99-49B0-8A51-F3DFF9590C23}" srcOrd="1" destOrd="0" presId="urn:microsoft.com/office/officeart/2005/8/layout/lProcess2"/>
    <dgm:cxn modelId="{D77FE43E-DFF3-4CEE-901F-D3BFF2EABC1A}" type="presOf" srcId="{892D076D-9D81-4807-9C5D-D2CC0C5DADF4}" destId="{44F423D3-8F7A-441D-BD62-329AE66F2060}" srcOrd="0" destOrd="0" presId="urn:microsoft.com/office/officeart/2005/8/layout/lProcess2"/>
    <dgm:cxn modelId="{7CD8C93F-31AA-4E9C-870A-2D5E1D51FE02}" srcId="{29486EBD-9F9B-4381-A45B-634185D50A42}" destId="{892D076D-9D81-4807-9C5D-D2CC0C5DADF4}" srcOrd="0" destOrd="0" parTransId="{5743D0B0-2F9F-4209-B99F-BD544B1EB9A4}" sibTransId="{8A978EB1-79D8-4AE1-8A15-3B5837AA4DBF}"/>
    <dgm:cxn modelId="{ED548042-856A-402F-A0DE-BB5C08605483}" type="presOf" srcId="{29486EBD-9F9B-4381-A45B-634185D50A42}" destId="{49B21D41-2352-47EB-A2DC-3D90964C4CED}" srcOrd="0" destOrd="0" presId="urn:microsoft.com/office/officeart/2005/8/layout/lProcess2"/>
    <dgm:cxn modelId="{8FB8C450-F08C-4BA8-8A5F-5E756CB0AAAF}" srcId="{29486EBD-9F9B-4381-A45B-634185D50A42}" destId="{AA971ADC-3F46-4987-ABEE-389CE47E9A4B}" srcOrd="1" destOrd="0" parTransId="{78E665D7-E8E9-4115-A2AB-0588EF0B43BC}" sibTransId="{D5BCE0C0-E94F-48EE-A12B-62B28A03ADE2}"/>
    <dgm:cxn modelId="{3BB2838F-0DBC-4394-9EF6-F104F1216ACB}" type="presOf" srcId="{AA971ADC-3F46-4987-ABEE-389CE47E9A4B}" destId="{2E8F3BBA-CFEB-4C49-AB64-4E2C732C9DC3}" srcOrd="0" destOrd="0" presId="urn:microsoft.com/office/officeart/2005/8/layout/lProcess2"/>
    <dgm:cxn modelId="{3C755DD3-AC2D-4643-9B25-174AF4D2544B}" type="presOf" srcId="{AA971ADC-3F46-4987-ABEE-389CE47E9A4B}" destId="{E9A6B560-FDFF-4E23-9336-2938645BA674}" srcOrd="1" destOrd="0" presId="urn:microsoft.com/office/officeart/2005/8/layout/lProcess2"/>
    <dgm:cxn modelId="{BCD2FF46-B2B7-4D1A-A6CD-01B67BCB1C3B}" type="presParOf" srcId="{49B21D41-2352-47EB-A2DC-3D90964C4CED}" destId="{7D79E322-42E4-466F-88D9-05001202BFF5}" srcOrd="0" destOrd="0" presId="urn:microsoft.com/office/officeart/2005/8/layout/lProcess2"/>
    <dgm:cxn modelId="{BA97DAC9-A66F-484B-A885-CF0925ABD26E}" type="presParOf" srcId="{7D79E322-42E4-466F-88D9-05001202BFF5}" destId="{44F423D3-8F7A-441D-BD62-329AE66F2060}" srcOrd="0" destOrd="0" presId="urn:microsoft.com/office/officeart/2005/8/layout/lProcess2"/>
    <dgm:cxn modelId="{ABF04060-88B5-4FF4-BE6B-D623C098AC82}" type="presParOf" srcId="{7D79E322-42E4-466F-88D9-05001202BFF5}" destId="{FA668FB6-EC99-49B0-8A51-F3DFF9590C23}" srcOrd="1" destOrd="0" presId="urn:microsoft.com/office/officeart/2005/8/layout/lProcess2"/>
    <dgm:cxn modelId="{3D0ABADE-8696-4B79-A68B-DB146AFFCBF4}" type="presParOf" srcId="{7D79E322-42E4-466F-88D9-05001202BFF5}" destId="{53548B9C-FCDD-42D1-91EE-88E3B291850B}" srcOrd="2" destOrd="0" presId="urn:microsoft.com/office/officeart/2005/8/layout/lProcess2"/>
    <dgm:cxn modelId="{C0BC043A-76A4-46C0-9099-0F44D9819B6B}" type="presParOf" srcId="{53548B9C-FCDD-42D1-91EE-88E3B291850B}" destId="{FA634412-BCE4-477C-9C70-378084804A43}" srcOrd="0" destOrd="0" presId="urn:microsoft.com/office/officeart/2005/8/layout/lProcess2"/>
    <dgm:cxn modelId="{029EA2A6-9797-493B-BF74-6A066B019F2B}" type="presParOf" srcId="{49B21D41-2352-47EB-A2DC-3D90964C4CED}" destId="{01786D54-ECD1-4230-BD4B-E34F19063719}" srcOrd="1" destOrd="0" presId="urn:microsoft.com/office/officeart/2005/8/layout/lProcess2"/>
    <dgm:cxn modelId="{816BE12A-6227-4F9C-83A9-FEA1DFE4B361}" type="presParOf" srcId="{49B21D41-2352-47EB-A2DC-3D90964C4CED}" destId="{7896740E-7578-4DCD-8216-03A461E24EBD}" srcOrd="2" destOrd="0" presId="urn:microsoft.com/office/officeart/2005/8/layout/lProcess2"/>
    <dgm:cxn modelId="{743D10E5-ECAE-4D09-857A-3948682D284D}" type="presParOf" srcId="{7896740E-7578-4DCD-8216-03A461E24EBD}" destId="{2E8F3BBA-CFEB-4C49-AB64-4E2C732C9DC3}" srcOrd="0" destOrd="0" presId="urn:microsoft.com/office/officeart/2005/8/layout/lProcess2"/>
    <dgm:cxn modelId="{D6577DF7-1964-4FC8-A578-38DEAD4C8614}" type="presParOf" srcId="{7896740E-7578-4DCD-8216-03A461E24EBD}" destId="{E9A6B560-FDFF-4E23-9336-2938645BA674}" srcOrd="1" destOrd="0" presId="urn:microsoft.com/office/officeart/2005/8/layout/lProcess2"/>
    <dgm:cxn modelId="{416F598C-3571-4A24-9BB6-5780BA6C8550}" type="presParOf" srcId="{7896740E-7578-4DCD-8216-03A461E24EBD}" destId="{C8C99583-5559-4D9D-8462-F88242E1501D}" srcOrd="2" destOrd="0" presId="urn:microsoft.com/office/officeart/2005/8/layout/lProcess2"/>
    <dgm:cxn modelId="{C86C3480-A6F4-4680-ABCA-FDE56B0C47A7}" type="presParOf" srcId="{C8C99583-5559-4D9D-8462-F88242E1501D}" destId="{A5F9AF23-0A91-49B6-BFAB-C0B027FFAF7B}" srcOrd="0" destOrd="0" presId="urn:microsoft.com/office/officeart/2005/8/layout/lProcess2"/>
  </dgm:cxnLst>
  <dgm:bg/>
  <dgm:whole/>
  <dgm:extLst>
    <a:ext uri="http://schemas.microsoft.com/office/drawing/2008/diagram">
      <dsp:dataModelExt xmlns:dsp="http://schemas.microsoft.com/office/drawing/2008/diagram" relId="rId5"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Group 1"/>
      <dsp:cNvGrpSpPr/>
    </dsp:nvGrpSpPr>
    <dsp:grpSpPr>
      <a:xfrm>
        <a:off x="0" y="0"/>
        <a:ext cx="5721094" cy="4123944"/>
        <a:chOff x="0" y="0"/>
        <a:chExt cx="5721094" cy="4123944"/>
      </a:xfrm>
    </dsp:grpSpPr>
    <dsp:sp modelId="{984D4FA3-8A40-4593-9E84-95FB9FCCF3B0}">
      <dsp:nvSpPr>
        <dsp:cNvPr id="4" name="Block Arc 3"/>
        <dsp:cNvSpPr/>
      </dsp:nvSpPr>
      <dsp:spPr bwMode="white">
        <a:xfrm>
          <a:off x="-4618622" y="-727318"/>
          <a:ext cx="5578581" cy="5578581"/>
        </a:xfrm>
        <a:prstGeom prst="blockArc">
          <a:avLst>
            <a:gd name="adj1" fmla="val 18900000"/>
            <a:gd name="adj2" fmla="val 2700000"/>
            <a:gd name="adj3" fmla="val 324"/>
          </a:avLst>
        </a:prstGeom>
      </dsp:spPr>
      <dsp:style>
        <a:lnRef idx="1">
          <a:schemeClr val="accent5"/>
        </a:lnRef>
        <a:fillRef idx="0">
          <a:schemeClr val="accent4">
            <a:tint val="90000"/>
          </a:schemeClr>
        </a:fillRef>
        <a:effectRef idx="0">
          <a:scrgbClr r="0" g="0" b="0"/>
        </a:effectRef>
        <a:fontRef idx="minor"/>
      </dsp:style>
      <dsp:txXfrm>
        <a:off x="-4618622" y="-727318"/>
        <a:ext cx="5578581" cy="5578581"/>
      </dsp:txXfrm>
    </dsp:sp>
    <dsp:sp modelId="{0FA63458-1D8A-44D1-8A85-A1763809E28B}">
      <dsp:nvSpPr>
        <dsp:cNvPr id="7" name="Rectangles 6"/>
        <dsp:cNvSpPr/>
      </dsp:nvSpPr>
      <dsp:spPr bwMode="white">
        <a:xfrm>
          <a:off x="446211" y="257664"/>
          <a:ext cx="5274883" cy="515658"/>
        </a:xfrm>
        <a:prstGeom prst="rect">
          <a:avLst/>
        </a:prstGeom>
      </dsp:spPr>
      <dsp:style>
        <a:lnRef idx="0">
          <a:schemeClr val="lt1"/>
        </a:lnRef>
        <a:fillRef idx="3">
          <a:schemeClr val="accent4">
            <a:hueOff val="0"/>
            <a:satOff val="0"/>
            <a:lumOff val="0"/>
            <a:alpha val="100000"/>
          </a:schemeClr>
        </a:fillRef>
        <a:effectRef idx="2">
          <a:scrgbClr r="0" g="0" b="0"/>
        </a:effectRef>
        <a:fontRef idx="minor">
          <a:schemeClr val="lt1"/>
        </a:fontRef>
      </dsp:style>
      <dsp:txBody>
        <a:bodyPr lIns="409303" tIns="35560" rIns="35560" bIns="35560" anchor="ctr"/>
        <a:lstStyle>
          <a:lvl1pPr algn="l">
            <a:defRPr sz="6500"/>
          </a:lvl1pPr>
          <a:lvl2pPr marL="285750" indent="-285750" algn="l">
            <a:defRPr sz="5000"/>
          </a:lvl2pPr>
          <a:lvl3pPr marL="571500" indent="-285750" algn="l">
            <a:defRPr sz="5000"/>
          </a:lvl3pPr>
          <a:lvl4pPr marL="857250" indent="-285750" algn="l">
            <a:defRPr sz="5000"/>
          </a:lvl4pPr>
          <a:lvl5pPr marL="1143000" indent="-285750" algn="l">
            <a:defRPr sz="5000"/>
          </a:lvl5pPr>
          <a:lvl6pPr marL="1428750" indent="-285750" algn="l">
            <a:defRPr sz="5000"/>
          </a:lvl6pPr>
          <a:lvl7pPr marL="1714500" indent="-285750" algn="l">
            <a:defRPr sz="5000"/>
          </a:lvl7pPr>
          <a:lvl8pPr marL="2000250" indent="-285750" algn="l">
            <a:defRPr sz="5000"/>
          </a:lvl8pPr>
          <a:lvl9pPr marL="2286000" indent="-285750" algn="l">
            <a:defRPr sz="5000"/>
          </a:lvl9pPr>
        </a:lstStyle>
        <a:p>
          <a:pPr lvl="0">
            <a:lnSpc>
              <a:spcPct val="100000"/>
            </a:lnSpc>
            <a:spcBef>
              <a:spcPct val="0"/>
            </a:spcBef>
            <a:spcAft>
              <a:spcPct val="35000"/>
            </a:spcAft>
            <a:buFont typeface="Symbol" panose="05050102010706020507" pitchFamily="18" charset="2"/>
            <a:buChar char=""/>
          </a:pPr>
          <a:r>
            <a:rPr lang="en-GB" sz="1400" dirty="0">
              <a:effectLst/>
              <a:latin typeface="Times New Roman" panose="02020603050405020304" pitchFamily="18" charset="0"/>
              <a:ea typeface="Times New Roman" panose="02020603050405020304" pitchFamily="18" charset="0"/>
              <a:cs typeface="Times New Roman" panose="02020603050405020304" pitchFamily="18" charset="0"/>
            </a:rPr>
            <a:t>It’s an economic problem led by many macro-environmental factors</a:t>
          </a:r>
          <a:endParaRPr lang="en-US" sz="1400" dirty="0"/>
        </a:p>
      </dsp:txBody>
      <dsp:txXfrm>
        <a:off x="446211" y="257664"/>
        <a:ext cx="5274883" cy="515658"/>
      </dsp:txXfrm>
    </dsp:sp>
    <dsp:sp modelId="{D3F4695B-76A5-48DB-B7F8-FB694F1F1330}">
      <dsp:nvSpPr>
        <dsp:cNvPr id="8" name="Oval 7"/>
        <dsp:cNvSpPr/>
      </dsp:nvSpPr>
      <dsp:spPr bwMode="white">
        <a:xfrm>
          <a:off x="123925" y="193207"/>
          <a:ext cx="644572" cy="644572"/>
        </a:xfrm>
        <a:prstGeom prst="ellipse">
          <a:avLst/>
        </a:prstGeom>
      </dsp:spPr>
      <dsp:style>
        <a:lnRef idx="1">
          <a:schemeClr val="accent4">
            <a:hueOff val="0"/>
            <a:satOff val="0"/>
            <a:lumOff val="0"/>
            <a:alpha val="100000"/>
          </a:schemeClr>
        </a:lnRef>
        <a:fillRef idx="1">
          <a:schemeClr val="lt1"/>
        </a:fillRef>
        <a:effectRef idx="0">
          <a:scrgbClr r="0" g="0" b="0"/>
        </a:effectRef>
        <a:fontRef idx="minor"/>
      </dsp:style>
      <dsp:txXfrm>
        <a:off x="123925" y="193207"/>
        <a:ext cx="644572" cy="644572"/>
      </dsp:txXfrm>
    </dsp:sp>
    <dsp:sp modelId="{2A01DBDE-6369-4D81-A73F-0E24A47FA1E5}">
      <dsp:nvSpPr>
        <dsp:cNvPr id="9" name="Rectangles 8"/>
        <dsp:cNvSpPr/>
      </dsp:nvSpPr>
      <dsp:spPr bwMode="white">
        <a:xfrm>
          <a:off x="815716" y="1030904"/>
          <a:ext cx="4905378" cy="515658"/>
        </a:xfrm>
        <a:prstGeom prst="rect">
          <a:avLst/>
        </a:prstGeom>
      </dsp:spPr>
      <dsp:style>
        <a:lnRef idx="0">
          <a:schemeClr val="lt1"/>
        </a:lnRef>
        <a:fillRef idx="3">
          <a:schemeClr val="accent4">
            <a:hueOff val="2010000"/>
            <a:satOff val="-7646"/>
            <a:lumOff val="-783"/>
            <a:alpha val="100000"/>
          </a:schemeClr>
        </a:fillRef>
        <a:effectRef idx="2">
          <a:scrgbClr r="0" g="0" b="0"/>
        </a:effectRef>
        <a:fontRef idx="minor">
          <a:schemeClr val="lt1"/>
        </a:fontRef>
      </dsp:style>
      <dsp:txBody>
        <a:bodyPr lIns="409303" tIns="35560" rIns="35560" bIns="35560" anchor="ctr"/>
        <a:lstStyle>
          <a:lvl1pPr algn="l">
            <a:defRPr sz="6500"/>
          </a:lvl1pPr>
          <a:lvl2pPr marL="285750" indent="-285750" algn="l">
            <a:defRPr sz="5000"/>
          </a:lvl2pPr>
          <a:lvl3pPr marL="571500" indent="-285750" algn="l">
            <a:defRPr sz="5000"/>
          </a:lvl3pPr>
          <a:lvl4pPr marL="857250" indent="-285750" algn="l">
            <a:defRPr sz="5000"/>
          </a:lvl4pPr>
          <a:lvl5pPr marL="1143000" indent="-285750" algn="l">
            <a:defRPr sz="5000"/>
          </a:lvl5pPr>
          <a:lvl6pPr marL="1428750" indent="-285750" algn="l">
            <a:defRPr sz="5000"/>
          </a:lvl6pPr>
          <a:lvl7pPr marL="1714500" indent="-285750" algn="l">
            <a:defRPr sz="5000"/>
          </a:lvl7pPr>
          <a:lvl8pPr marL="2000250" indent="-285750" algn="l">
            <a:defRPr sz="5000"/>
          </a:lvl8pPr>
          <a:lvl9pPr marL="2286000" indent="-285750" algn="l">
            <a:defRPr sz="5000"/>
          </a:lvl9pPr>
        </a:lstStyle>
        <a:p>
          <a:pPr lvl="0">
            <a:lnSpc>
              <a:spcPct val="100000"/>
            </a:lnSpc>
            <a:spcBef>
              <a:spcPct val="0"/>
            </a:spcBef>
            <a:spcAft>
              <a:spcPct val="35000"/>
            </a:spcAft>
          </a:pPr>
          <a:r>
            <a:rPr lang="en-GB" sz="1400" dirty="0">
              <a:effectLst/>
              <a:latin typeface="Times New Roman" panose="02020603050405020304" pitchFamily="18" charset="0"/>
              <a:ea typeface="Times New Roman" panose="02020603050405020304" pitchFamily="18" charset="0"/>
              <a:cs typeface="Times New Roman" panose="02020603050405020304" pitchFamily="18" charset="0"/>
            </a:rPr>
            <a:t>This problem is caused by the macro-environmental factors</a:t>
          </a:r>
          <a:endParaRPr lang="en-US" sz="1400" dirty="0">
            <a:effectLst/>
            <a:latin typeface="Times New Roman" panose="02020603050405020304" pitchFamily="18" charset="0"/>
            <a:ea typeface="Times New Roman" panose="02020603050405020304" pitchFamily="18" charset="0"/>
            <a:cs typeface="Times New Roman" panose="02020603050405020304" pitchFamily="18" charset="0"/>
          </a:endParaRPr>
        </a:p>
      </dsp:txBody>
      <dsp:txXfrm>
        <a:off x="815716" y="1030904"/>
        <a:ext cx="4905378" cy="515658"/>
      </dsp:txXfrm>
    </dsp:sp>
    <dsp:sp modelId="{DEA7EB05-2B07-498F-A3A9-DDD8C7643E7E}">
      <dsp:nvSpPr>
        <dsp:cNvPr id="10" name="Oval 9"/>
        <dsp:cNvSpPr/>
      </dsp:nvSpPr>
      <dsp:spPr bwMode="white">
        <a:xfrm>
          <a:off x="493430" y="966446"/>
          <a:ext cx="644572" cy="644572"/>
        </a:xfrm>
        <a:prstGeom prst="ellipse">
          <a:avLst/>
        </a:prstGeom>
      </dsp:spPr>
      <dsp:style>
        <a:lnRef idx="1">
          <a:schemeClr val="accent4">
            <a:hueOff val="2010000"/>
            <a:satOff val="-7646"/>
            <a:lumOff val="-783"/>
            <a:alpha val="100000"/>
          </a:schemeClr>
        </a:lnRef>
        <a:fillRef idx="1">
          <a:schemeClr val="lt1"/>
        </a:fillRef>
        <a:effectRef idx="0">
          <a:scrgbClr r="0" g="0" b="0"/>
        </a:effectRef>
        <a:fontRef idx="minor"/>
      </dsp:style>
      <dsp:txXfrm>
        <a:off x="493430" y="966446"/>
        <a:ext cx="644572" cy="644572"/>
      </dsp:txXfrm>
    </dsp:sp>
    <dsp:sp modelId="{A6B915E7-5199-4C22-8186-A70C4C2750FF}">
      <dsp:nvSpPr>
        <dsp:cNvPr id="11" name="Rectangles 10"/>
        <dsp:cNvSpPr/>
      </dsp:nvSpPr>
      <dsp:spPr bwMode="white">
        <a:xfrm>
          <a:off x="929125" y="1804143"/>
          <a:ext cx="4791969" cy="515658"/>
        </a:xfrm>
        <a:prstGeom prst="rect">
          <a:avLst/>
        </a:prstGeom>
      </dsp:spPr>
      <dsp:style>
        <a:lnRef idx="0">
          <a:schemeClr val="lt1"/>
        </a:lnRef>
        <a:fillRef idx="3">
          <a:schemeClr val="accent4">
            <a:hueOff val="4020000"/>
            <a:satOff val="-15293"/>
            <a:lumOff val="-1568"/>
            <a:alpha val="100000"/>
          </a:schemeClr>
        </a:fillRef>
        <a:effectRef idx="2">
          <a:scrgbClr r="0" g="0" b="0"/>
        </a:effectRef>
        <a:fontRef idx="minor">
          <a:schemeClr val="lt1"/>
        </a:fontRef>
      </dsp:style>
      <dsp:txBody>
        <a:bodyPr lIns="409303" tIns="35560" rIns="35560" bIns="35560" anchor="ctr"/>
        <a:lstStyle>
          <a:lvl1pPr algn="l">
            <a:defRPr sz="6500"/>
          </a:lvl1pPr>
          <a:lvl2pPr marL="285750" indent="-285750" algn="l">
            <a:defRPr sz="5000"/>
          </a:lvl2pPr>
          <a:lvl3pPr marL="571500" indent="-285750" algn="l">
            <a:defRPr sz="5000"/>
          </a:lvl3pPr>
          <a:lvl4pPr marL="857250" indent="-285750" algn="l">
            <a:defRPr sz="5000"/>
          </a:lvl4pPr>
          <a:lvl5pPr marL="1143000" indent="-285750" algn="l">
            <a:defRPr sz="5000"/>
          </a:lvl5pPr>
          <a:lvl6pPr marL="1428750" indent="-285750" algn="l">
            <a:defRPr sz="5000"/>
          </a:lvl6pPr>
          <a:lvl7pPr marL="1714500" indent="-285750" algn="l">
            <a:defRPr sz="5000"/>
          </a:lvl7pPr>
          <a:lvl8pPr marL="2000250" indent="-285750" algn="l">
            <a:defRPr sz="5000"/>
          </a:lvl8pPr>
          <a:lvl9pPr marL="2286000" indent="-285750" algn="l">
            <a:defRPr sz="5000"/>
          </a:lvl9pPr>
        </a:lstStyle>
        <a:p>
          <a:pPr lvl="0">
            <a:lnSpc>
              <a:spcPct val="100000"/>
            </a:lnSpc>
            <a:spcBef>
              <a:spcPct val="0"/>
            </a:spcBef>
            <a:spcAft>
              <a:spcPct val="35000"/>
            </a:spcAft>
          </a:pPr>
          <a:r>
            <a:rPr lang="en-GB" sz="1400" dirty="0">
              <a:effectLst/>
              <a:latin typeface="Times New Roman" panose="02020603050405020304" pitchFamily="18" charset="0"/>
              <a:ea typeface="Times New Roman" panose="02020603050405020304" pitchFamily="18" charset="0"/>
              <a:cs typeface="Times New Roman" panose="02020603050405020304" pitchFamily="18" charset="0"/>
            </a:rPr>
            <a:t>This problem is due to the uncertain uncontrolled factors in the industry</a:t>
          </a:r>
          <a:endParaRPr lang="en-US" sz="1400" dirty="0">
            <a:effectLst/>
            <a:latin typeface="Times New Roman" panose="02020603050405020304" pitchFamily="18" charset="0"/>
            <a:ea typeface="Times New Roman" panose="02020603050405020304" pitchFamily="18" charset="0"/>
            <a:cs typeface="Times New Roman" panose="02020603050405020304" pitchFamily="18" charset="0"/>
          </a:endParaRPr>
        </a:p>
      </dsp:txBody>
      <dsp:txXfrm>
        <a:off x="929125" y="1804143"/>
        <a:ext cx="4791969" cy="515658"/>
      </dsp:txXfrm>
    </dsp:sp>
    <dsp:sp modelId="{F68BEE91-9748-463D-9EF1-32B79FD875B3}">
      <dsp:nvSpPr>
        <dsp:cNvPr id="12" name="Oval 11"/>
        <dsp:cNvSpPr/>
      </dsp:nvSpPr>
      <dsp:spPr bwMode="white">
        <a:xfrm>
          <a:off x="606838" y="1739686"/>
          <a:ext cx="644572" cy="644572"/>
        </a:xfrm>
        <a:prstGeom prst="ellipse">
          <a:avLst/>
        </a:prstGeom>
      </dsp:spPr>
      <dsp:style>
        <a:lnRef idx="1">
          <a:schemeClr val="accent4">
            <a:hueOff val="4020000"/>
            <a:satOff val="-15293"/>
            <a:lumOff val="-1568"/>
            <a:alpha val="100000"/>
          </a:schemeClr>
        </a:lnRef>
        <a:fillRef idx="1">
          <a:schemeClr val="lt1"/>
        </a:fillRef>
        <a:effectRef idx="0">
          <a:scrgbClr r="0" g="0" b="0"/>
        </a:effectRef>
        <a:fontRef idx="minor"/>
      </dsp:style>
      <dsp:txXfrm>
        <a:off x="606838" y="1739686"/>
        <a:ext cx="644572" cy="644572"/>
      </dsp:txXfrm>
    </dsp:sp>
    <dsp:sp modelId="{A9A55ACB-895E-4554-86D3-4CA877E4DC0D}">
      <dsp:nvSpPr>
        <dsp:cNvPr id="13" name="Rectangles 12"/>
        <dsp:cNvSpPr/>
      </dsp:nvSpPr>
      <dsp:spPr bwMode="white">
        <a:xfrm>
          <a:off x="815716" y="2577383"/>
          <a:ext cx="4905378" cy="515658"/>
        </a:xfrm>
        <a:prstGeom prst="rect">
          <a:avLst/>
        </a:prstGeom>
      </dsp:spPr>
      <dsp:style>
        <a:lnRef idx="0">
          <a:schemeClr val="lt1"/>
        </a:lnRef>
        <a:fillRef idx="3">
          <a:schemeClr val="accent4">
            <a:hueOff val="6030000"/>
            <a:satOff val="-22940"/>
            <a:lumOff val="-2352"/>
            <a:alpha val="100000"/>
          </a:schemeClr>
        </a:fillRef>
        <a:effectRef idx="2">
          <a:scrgbClr r="0" g="0" b="0"/>
        </a:effectRef>
        <a:fontRef idx="minor">
          <a:schemeClr val="lt1"/>
        </a:fontRef>
      </dsp:style>
      <dsp:txBody>
        <a:bodyPr lIns="409303" tIns="35560" rIns="35560" bIns="35560" anchor="ctr"/>
        <a:lstStyle>
          <a:lvl1pPr algn="l">
            <a:defRPr sz="6500"/>
          </a:lvl1pPr>
          <a:lvl2pPr marL="285750" indent="-285750" algn="l">
            <a:defRPr sz="5000"/>
          </a:lvl2pPr>
          <a:lvl3pPr marL="571500" indent="-285750" algn="l">
            <a:defRPr sz="5000"/>
          </a:lvl3pPr>
          <a:lvl4pPr marL="857250" indent="-285750" algn="l">
            <a:defRPr sz="5000"/>
          </a:lvl4pPr>
          <a:lvl5pPr marL="1143000" indent="-285750" algn="l">
            <a:defRPr sz="5000"/>
          </a:lvl5pPr>
          <a:lvl6pPr marL="1428750" indent="-285750" algn="l">
            <a:defRPr sz="5000"/>
          </a:lvl6pPr>
          <a:lvl7pPr marL="1714500" indent="-285750" algn="l">
            <a:defRPr sz="5000"/>
          </a:lvl7pPr>
          <a:lvl8pPr marL="2000250" indent="-285750" algn="l">
            <a:defRPr sz="5000"/>
          </a:lvl8pPr>
          <a:lvl9pPr marL="2286000" indent="-285750" algn="l">
            <a:defRPr sz="5000"/>
          </a:lvl9pPr>
        </a:lstStyle>
        <a:p>
          <a:pPr lvl="0">
            <a:lnSpc>
              <a:spcPct val="100000"/>
            </a:lnSpc>
            <a:spcBef>
              <a:spcPct val="0"/>
            </a:spcBef>
            <a:spcAft>
              <a:spcPct val="35000"/>
            </a:spcAft>
          </a:pPr>
          <a:r>
            <a:rPr lang="en-GB" sz="1400" dirty="0">
              <a:effectLst/>
              <a:latin typeface="Times New Roman" panose="02020603050405020304" pitchFamily="18" charset="0"/>
              <a:ea typeface="Times New Roman" panose="02020603050405020304" pitchFamily="18" charset="0"/>
              <a:cs typeface="Times New Roman" panose="02020603050405020304" pitchFamily="18" charset="0"/>
            </a:rPr>
            <a:t>This economic problem (Profitability decline) is leading to lessening the company’s employees who are the crucial contributors to the company</a:t>
          </a:r>
          <a:r>
            <a:rPr lang="en-GB" sz="14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a:t>
          </a:r>
          <a:r>
            <a:rPr lang="en-US" sz="1400" b="0" i="0" dirty="0">
              <a:solidFill>
                <a:schemeClr val="tx1"/>
              </a:solidFill>
              <a:effectLst/>
              <a:latin typeface="Times New Roman" panose="02020603050405020304" pitchFamily="18" charset="0"/>
              <a:cs typeface="Times New Roman" panose="02020603050405020304" pitchFamily="18" charset="0"/>
            </a:rPr>
            <a:t> (LaBelle and </a:t>
          </a:r>
          <a:r>
            <a:rPr lang="en-US" sz="1400" b="0" i="0" dirty="0" err="1">
              <a:solidFill>
                <a:schemeClr val="tx1"/>
              </a:solidFill>
              <a:effectLst/>
              <a:latin typeface="Times New Roman" panose="02020603050405020304" pitchFamily="18" charset="0"/>
              <a:cs typeface="Times New Roman" panose="02020603050405020304" pitchFamily="18" charset="0"/>
            </a:rPr>
            <a:t>Santacreu</a:t>
          </a:r>
          <a:r>
            <a:rPr lang="en-US" sz="1400" b="0" i="0" dirty="0">
              <a:solidFill>
                <a:schemeClr val="tx1"/>
              </a:solidFill>
              <a:effectLst/>
              <a:latin typeface="Times New Roman" panose="02020603050405020304" pitchFamily="18" charset="0"/>
              <a:cs typeface="Times New Roman" panose="02020603050405020304" pitchFamily="18" charset="0"/>
            </a:rPr>
            <a:t>, 2022)</a:t>
          </a:r>
          <a:endParaRPr lang="en-US" sz="14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dsp:txBody>
      <dsp:txXfrm>
        <a:off x="815716" y="2577383"/>
        <a:ext cx="4905378" cy="515658"/>
      </dsp:txXfrm>
    </dsp:sp>
    <dsp:sp modelId="{95229F01-703C-4396-87D0-F5D4DDCA37A8}">
      <dsp:nvSpPr>
        <dsp:cNvPr id="14" name="Oval 13"/>
        <dsp:cNvSpPr/>
      </dsp:nvSpPr>
      <dsp:spPr bwMode="white">
        <a:xfrm>
          <a:off x="493430" y="2512925"/>
          <a:ext cx="644572" cy="644572"/>
        </a:xfrm>
        <a:prstGeom prst="ellipse">
          <a:avLst/>
        </a:prstGeom>
      </dsp:spPr>
      <dsp:style>
        <a:lnRef idx="1">
          <a:schemeClr val="accent4">
            <a:hueOff val="6030000"/>
            <a:satOff val="-22940"/>
            <a:lumOff val="-2352"/>
            <a:alpha val="100000"/>
          </a:schemeClr>
        </a:lnRef>
        <a:fillRef idx="1">
          <a:schemeClr val="lt1"/>
        </a:fillRef>
        <a:effectRef idx="0">
          <a:scrgbClr r="0" g="0" b="0"/>
        </a:effectRef>
        <a:fontRef idx="minor"/>
      </dsp:style>
      <dsp:txXfrm>
        <a:off x="493430" y="2512925"/>
        <a:ext cx="644572" cy="644572"/>
      </dsp:txXfrm>
    </dsp:sp>
    <dsp:sp modelId="{0AF45235-6395-49BC-9933-626FEEEEE30C}">
      <dsp:nvSpPr>
        <dsp:cNvPr id="15" name="Rectangles 14"/>
        <dsp:cNvSpPr/>
      </dsp:nvSpPr>
      <dsp:spPr bwMode="white">
        <a:xfrm>
          <a:off x="446211" y="3350622"/>
          <a:ext cx="5274883" cy="515658"/>
        </a:xfrm>
        <a:prstGeom prst="rect">
          <a:avLst/>
        </a:prstGeom>
      </dsp:spPr>
      <dsp:style>
        <a:lnRef idx="0">
          <a:schemeClr val="lt1"/>
        </a:lnRef>
        <a:fillRef idx="3">
          <a:schemeClr val="accent4">
            <a:hueOff val="8040000"/>
            <a:satOff val="-30587"/>
            <a:lumOff val="-3136"/>
            <a:alpha val="100000"/>
          </a:schemeClr>
        </a:fillRef>
        <a:effectRef idx="2">
          <a:scrgbClr r="0" g="0" b="0"/>
        </a:effectRef>
        <a:fontRef idx="minor">
          <a:schemeClr val="lt1"/>
        </a:fontRef>
      </dsp:style>
      <dsp:txBody>
        <a:bodyPr lIns="409303" tIns="35560" rIns="35560" bIns="35560" anchor="ctr"/>
        <a:lstStyle>
          <a:lvl1pPr algn="l">
            <a:defRPr sz="6500"/>
          </a:lvl1pPr>
          <a:lvl2pPr marL="285750" indent="-285750" algn="l">
            <a:defRPr sz="5000"/>
          </a:lvl2pPr>
          <a:lvl3pPr marL="571500" indent="-285750" algn="l">
            <a:defRPr sz="5000"/>
          </a:lvl3pPr>
          <a:lvl4pPr marL="857250" indent="-285750" algn="l">
            <a:defRPr sz="5000"/>
          </a:lvl4pPr>
          <a:lvl5pPr marL="1143000" indent="-285750" algn="l">
            <a:defRPr sz="5000"/>
          </a:lvl5pPr>
          <a:lvl6pPr marL="1428750" indent="-285750" algn="l">
            <a:defRPr sz="5000"/>
          </a:lvl6pPr>
          <a:lvl7pPr marL="1714500" indent="-285750" algn="l">
            <a:defRPr sz="5000"/>
          </a:lvl7pPr>
          <a:lvl8pPr marL="2000250" indent="-285750" algn="l">
            <a:defRPr sz="5000"/>
          </a:lvl8pPr>
          <a:lvl9pPr marL="2286000" indent="-285750" algn="l">
            <a:defRPr sz="5000"/>
          </a:lvl9pPr>
        </a:lstStyle>
        <a:p>
          <a:pPr lvl="0">
            <a:lnSpc>
              <a:spcPct val="100000"/>
            </a:lnSpc>
            <a:spcBef>
              <a:spcPct val="0"/>
            </a:spcBef>
            <a:spcAft>
              <a:spcPct val="35000"/>
            </a:spcAft>
          </a:pPr>
          <a:r>
            <a:rPr lang="en-GB" sz="1400" dirty="0">
              <a:effectLst/>
              <a:latin typeface="Times New Roman" panose="02020603050405020304" pitchFamily="18" charset="0"/>
              <a:ea typeface="Times New Roman" panose="02020603050405020304" pitchFamily="18" charset="0"/>
              <a:cs typeface="Times New Roman" panose="02020603050405020304" pitchFamily="18" charset="0"/>
            </a:rPr>
            <a:t>This problem has occurred due to not having enough proactive measures to tackle the uncertain impacts of macro-environmental factors like inflation, and increases in the cost of living.</a:t>
          </a:r>
          <a:endParaRPr lang="en-US" sz="1400" dirty="0">
            <a:effectLst/>
            <a:latin typeface="Times New Roman" panose="02020603050405020304" pitchFamily="18" charset="0"/>
            <a:ea typeface="Times New Roman" panose="02020603050405020304" pitchFamily="18" charset="0"/>
            <a:cs typeface="Times New Roman" panose="02020603050405020304" pitchFamily="18" charset="0"/>
          </a:endParaRPr>
        </a:p>
      </dsp:txBody>
      <dsp:txXfrm>
        <a:off x="446211" y="3350622"/>
        <a:ext cx="5274883" cy="515658"/>
      </dsp:txXfrm>
    </dsp:sp>
    <dsp:sp modelId="{1AC12C80-C3A8-47E4-A308-BADBCB15AB17}">
      <dsp:nvSpPr>
        <dsp:cNvPr id="16" name="Oval 15"/>
        <dsp:cNvSpPr/>
      </dsp:nvSpPr>
      <dsp:spPr bwMode="white">
        <a:xfrm>
          <a:off x="123925" y="3286165"/>
          <a:ext cx="644572" cy="644572"/>
        </a:xfrm>
        <a:prstGeom prst="ellipse">
          <a:avLst/>
        </a:prstGeom>
      </dsp:spPr>
      <dsp:style>
        <a:lnRef idx="1">
          <a:schemeClr val="accent4">
            <a:hueOff val="8040000"/>
            <a:satOff val="-30587"/>
            <a:lumOff val="-3136"/>
            <a:alpha val="100000"/>
          </a:schemeClr>
        </a:lnRef>
        <a:fillRef idx="1">
          <a:schemeClr val="lt1"/>
        </a:fillRef>
        <a:effectRef idx="0">
          <a:scrgbClr r="0" g="0" b="0"/>
        </a:effectRef>
        <a:fontRef idx="minor"/>
      </dsp:style>
      <dsp:txXfrm>
        <a:off x="123925" y="3286165"/>
        <a:ext cx="644572" cy="644572"/>
      </dsp:txXfrm>
    </dsp:sp>
    <dsp:sp modelId="{58EA69A3-9C59-4BFB-B375-5ACF46F3E872}">
      <dsp:nvSpPr>
        <dsp:cNvPr id="3" name="Rectangles 2" hidden="1"/>
        <dsp:cNvSpPr/>
      </dsp:nvSpPr>
      <dsp:spPr bwMode="white">
        <a:xfrm>
          <a:off x="112267" y="84374"/>
          <a:ext cx="36000" cy="36000"/>
        </a:xfrm>
        <a:prstGeom prst="rect">
          <a:avLst/>
        </a:prstGeom>
      </dsp:spPr>
      <dsp:style>
        <a:lnRef idx="0">
          <a:schemeClr val="lt1"/>
        </a:lnRef>
        <a:fillRef idx="3">
          <a:schemeClr val="accent4">
            <a:hueOff val="0"/>
            <a:satOff val="0"/>
            <a:lumOff val="0"/>
            <a:alpha val="100000"/>
          </a:schemeClr>
        </a:fillRef>
        <a:effectRef idx="2">
          <a:scrgbClr r="0" g="0" b="0"/>
        </a:effectRef>
        <a:fontRef idx="minor">
          <a:schemeClr val="lt1"/>
        </a:fontRef>
      </dsp:style>
      <dsp:txXfrm>
        <a:off x="112267" y="84374"/>
        <a:ext cx="36000" cy="36000"/>
      </dsp:txXfrm>
    </dsp:sp>
    <dsp:sp modelId="{0296EF90-532B-4FE6-9254-3DB550027F5D}">
      <dsp:nvSpPr>
        <dsp:cNvPr id="5" name="Rectangles 4" hidden="1"/>
        <dsp:cNvSpPr/>
      </dsp:nvSpPr>
      <dsp:spPr bwMode="white">
        <a:xfrm>
          <a:off x="923959" y="2043972"/>
          <a:ext cx="36000" cy="36000"/>
        </a:xfrm>
        <a:prstGeom prst="rect">
          <a:avLst/>
        </a:prstGeom>
      </dsp:spPr>
      <dsp:style>
        <a:lnRef idx="0">
          <a:schemeClr val="lt1"/>
        </a:lnRef>
        <a:fillRef idx="3">
          <a:schemeClr val="accent4">
            <a:hueOff val="0"/>
            <a:satOff val="0"/>
            <a:lumOff val="0"/>
            <a:alpha val="100000"/>
          </a:schemeClr>
        </a:fillRef>
        <a:effectRef idx="2">
          <a:scrgbClr r="0" g="0" b="0"/>
        </a:effectRef>
        <a:fontRef idx="minor">
          <a:schemeClr val="lt1"/>
        </a:fontRef>
      </dsp:style>
      <dsp:txXfrm>
        <a:off x="923959" y="2043972"/>
        <a:ext cx="36000" cy="36000"/>
      </dsp:txXfrm>
    </dsp:sp>
    <dsp:sp modelId="{28E0156D-B472-41F8-85E1-C6DCE6E06559}">
      <dsp:nvSpPr>
        <dsp:cNvPr id="6" name="Rectangles 5" hidden="1"/>
        <dsp:cNvSpPr/>
      </dsp:nvSpPr>
      <dsp:spPr bwMode="white">
        <a:xfrm>
          <a:off x="112267" y="4003570"/>
          <a:ext cx="36000" cy="36000"/>
        </a:xfrm>
        <a:prstGeom prst="rect">
          <a:avLst/>
        </a:prstGeom>
      </dsp:spPr>
      <dsp:style>
        <a:lnRef idx="0">
          <a:schemeClr val="lt1"/>
        </a:lnRef>
        <a:fillRef idx="3">
          <a:schemeClr val="accent4">
            <a:hueOff val="0"/>
            <a:satOff val="0"/>
            <a:lumOff val="0"/>
            <a:alpha val="100000"/>
          </a:schemeClr>
        </a:fillRef>
        <a:effectRef idx="2">
          <a:scrgbClr r="0" g="0" b="0"/>
        </a:effectRef>
        <a:fontRef idx="minor">
          <a:schemeClr val="lt1"/>
        </a:fontRef>
      </dsp:style>
      <dsp:txXfrm>
        <a:off x="112267" y="4003570"/>
        <a:ext cx="36000" cy="36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Group 1"/>
      <dsp:cNvGrpSpPr/>
    </dsp:nvGrpSpPr>
    <dsp:grpSpPr>
      <a:xfrm>
        <a:off x="0" y="0"/>
        <a:ext cx="4399280" cy="3349625"/>
        <a:chOff x="0" y="0"/>
        <a:chExt cx="4399280" cy="3349625"/>
      </a:xfrm>
    </dsp:grpSpPr>
    <dsp:sp modelId="{6041D301-4083-4DAA-B096-1CAFFE19A34A}">
      <dsp:nvSpPr>
        <dsp:cNvPr id="3" name="Rounded Rectangle 2"/>
        <dsp:cNvSpPr/>
      </dsp:nvSpPr>
      <dsp:spPr bwMode="white">
        <a:xfrm>
          <a:off x="0" y="38470"/>
          <a:ext cx="4399280" cy="1014095"/>
        </a:xfrm>
        <a:prstGeom prst="roundRect">
          <a:avLst/>
        </a:prstGeom>
      </dsp:spPr>
      <dsp:style>
        <a:lnRef idx="0">
          <a:schemeClr val="lt1"/>
        </a:lnRef>
        <a:fillRef idx="3">
          <a:schemeClr val="accent1"/>
        </a:fillRef>
        <a:effectRef idx="3">
          <a:scrgbClr r="0" g="0" b="0"/>
        </a:effectRef>
        <a:fontRef idx="minor">
          <a:schemeClr val="lt1"/>
        </a:fontRef>
      </dsp:style>
      <dsp:txBody>
        <a:bodyPr lIns="152400" tIns="152400" rIns="152400" bIns="152400" anchor="ctr"/>
        <a:lstStyle>
          <a:lvl1pPr algn="l">
            <a:defRPr sz="4000"/>
          </a:lvl1pPr>
          <a:lvl2pPr marL="285750" indent="-285750" algn="l">
            <a:defRPr sz="3100"/>
          </a:lvl2pPr>
          <a:lvl3pPr marL="571500" indent="-285750" algn="l">
            <a:defRPr sz="3100"/>
          </a:lvl3pPr>
          <a:lvl4pPr marL="857250" indent="-285750" algn="l">
            <a:defRPr sz="3100"/>
          </a:lvl4pPr>
          <a:lvl5pPr marL="1143000" indent="-285750" algn="l">
            <a:defRPr sz="3100"/>
          </a:lvl5pPr>
          <a:lvl6pPr marL="1428750" indent="-285750" algn="l">
            <a:defRPr sz="3100"/>
          </a:lvl6pPr>
          <a:lvl7pPr marL="1714500" indent="-285750" algn="l">
            <a:defRPr sz="3100"/>
          </a:lvl7pPr>
          <a:lvl8pPr marL="2000250" indent="-285750" algn="l">
            <a:defRPr sz="3100"/>
          </a:lvl8pPr>
          <a:lvl9pPr marL="2286000" indent="-285750" algn="l">
            <a:defRPr sz="3100"/>
          </a:lvl9pPr>
        </a:lstStyle>
        <a:p>
          <a:pPr lvl="0">
            <a:lnSpc>
              <a:spcPct val="100000"/>
            </a:lnSpc>
            <a:spcBef>
              <a:spcPct val="0"/>
            </a:spcBef>
            <a:spcAft>
              <a:spcPct val="35000"/>
            </a:spcAft>
            <a:buFont typeface="Arial" panose="020B0604020202020204" pitchFamily="34" charset="0"/>
            <a:buChar char="•"/>
          </a:pPr>
          <a:r>
            <a:rPr lang="en-US" b="1" dirty="0">
              <a:solidFill>
                <a:srgbClr val="002060"/>
              </a:solidFill>
              <a:latin typeface="Times New Roman" panose="02020603050405020304" pitchFamily="18" charset="0"/>
              <a:cs typeface="Times New Roman" panose="02020603050405020304" pitchFamily="18" charset="0"/>
            </a:rPr>
            <a:t>High Inflation</a:t>
          </a:r>
          <a:endParaRPr lang="en-US" b="1" dirty="0">
            <a:solidFill>
              <a:srgbClr val="002060"/>
            </a:solidFill>
          </a:endParaRPr>
        </a:p>
      </dsp:txBody>
      <dsp:txXfrm>
        <a:off x="0" y="38470"/>
        <a:ext cx="4399280" cy="1014095"/>
      </dsp:txXfrm>
    </dsp:sp>
    <dsp:sp modelId="{E85CD51C-047F-48B8-98D5-359DD017DC93}">
      <dsp:nvSpPr>
        <dsp:cNvPr id="4" name="Rounded Rectangle 3"/>
        <dsp:cNvSpPr/>
      </dsp:nvSpPr>
      <dsp:spPr bwMode="white">
        <a:xfrm>
          <a:off x="0" y="1167765"/>
          <a:ext cx="4399280" cy="1014095"/>
        </a:xfrm>
        <a:prstGeom prst="roundRect">
          <a:avLst/>
        </a:prstGeom>
      </dsp:spPr>
      <dsp:style>
        <a:lnRef idx="0">
          <a:schemeClr val="lt1"/>
        </a:lnRef>
        <a:fillRef idx="3">
          <a:schemeClr val="accent1"/>
        </a:fillRef>
        <a:effectRef idx="3">
          <a:scrgbClr r="0" g="0" b="0"/>
        </a:effectRef>
        <a:fontRef idx="minor">
          <a:schemeClr val="lt1"/>
        </a:fontRef>
      </dsp:style>
      <dsp:txBody>
        <a:bodyPr lIns="152400" tIns="152400" rIns="152400" bIns="152400" anchor="ctr"/>
        <a:lstStyle>
          <a:lvl1pPr algn="l">
            <a:defRPr sz="4000"/>
          </a:lvl1pPr>
          <a:lvl2pPr marL="285750" indent="-285750" algn="l">
            <a:defRPr sz="3100"/>
          </a:lvl2pPr>
          <a:lvl3pPr marL="571500" indent="-285750" algn="l">
            <a:defRPr sz="3100"/>
          </a:lvl3pPr>
          <a:lvl4pPr marL="857250" indent="-285750" algn="l">
            <a:defRPr sz="3100"/>
          </a:lvl4pPr>
          <a:lvl5pPr marL="1143000" indent="-285750" algn="l">
            <a:defRPr sz="3100"/>
          </a:lvl5pPr>
          <a:lvl6pPr marL="1428750" indent="-285750" algn="l">
            <a:defRPr sz="3100"/>
          </a:lvl6pPr>
          <a:lvl7pPr marL="1714500" indent="-285750" algn="l">
            <a:defRPr sz="3100"/>
          </a:lvl7pPr>
          <a:lvl8pPr marL="2000250" indent="-285750" algn="l">
            <a:defRPr sz="3100"/>
          </a:lvl8pPr>
          <a:lvl9pPr marL="2286000" indent="-285750" algn="l">
            <a:defRPr sz="3100"/>
          </a:lvl9pPr>
        </a:lstStyle>
        <a:p>
          <a:pPr lvl="0">
            <a:lnSpc>
              <a:spcPct val="100000"/>
            </a:lnSpc>
            <a:spcBef>
              <a:spcPct val="0"/>
            </a:spcBef>
            <a:spcAft>
              <a:spcPct val="35000"/>
            </a:spcAft>
          </a:pPr>
          <a:r>
            <a:rPr lang="en-US" b="1">
              <a:solidFill>
                <a:srgbClr val="002060"/>
              </a:solidFill>
              <a:latin typeface="Times New Roman" panose="02020603050405020304" pitchFamily="18" charset="0"/>
              <a:cs typeface="Times New Roman" panose="02020603050405020304" pitchFamily="18" charset="0"/>
            </a:rPr>
            <a:t>Ukraine war</a:t>
          </a:r>
          <a:endParaRPr lang="en-US" b="1" dirty="0">
            <a:solidFill>
              <a:srgbClr val="002060"/>
            </a:solidFill>
            <a:latin typeface="Times New Roman" panose="02020603050405020304" pitchFamily="18" charset="0"/>
            <a:cs typeface="Times New Roman" panose="02020603050405020304" pitchFamily="18" charset="0"/>
          </a:endParaRPr>
        </a:p>
      </dsp:txBody>
      <dsp:txXfrm>
        <a:off x="0" y="1167765"/>
        <a:ext cx="4399280" cy="1014095"/>
      </dsp:txXfrm>
    </dsp:sp>
    <dsp:sp modelId="{59F961B1-47AF-454F-AF3E-5D65737C5FD4}">
      <dsp:nvSpPr>
        <dsp:cNvPr id="5" name="Rounded Rectangle 4"/>
        <dsp:cNvSpPr/>
      </dsp:nvSpPr>
      <dsp:spPr bwMode="white">
        <a:xfrm>
          <a:off x="0" y="2297060"/>
          <a:ext cx="4399280" cy="1014095"/>
        </a:xfrm>
        <a:prstGeom prst="roundRect">
          <a:avLst/>
        </a:prstGeom>
      </dsp:spPr>
      <dsp:style>
        <a:lnRef idx="0">
          <a:schemeClr val="lt1"/>
        </a:lnRef>
        <a:fillRef idx="3">
          <a:schemeClr val="accent1"/>
        </a:fillRef>
        <a:effectRef idx="3">
          <a:scrgbClr r="0" g="0" b="0"/>
        </a:effectRef>
        <a:fontRef idx="minor">
          <a:schemeClr val="lt1"/>
        </a:fontRef>
      </dsp:style>
      <dsp:txBody>
        <a:bodyPr lIns="152400" tIns="152400" rIns="152400" bIns="152400" anchor="ctr"/>
        <a:lstStyle>
          <a:lvl1pPr algn="l">
            <a:defRPr sz="4000"/>
          </a:lvl1pPr>
          <a:lvl2pPr marL="285750" indent="-285750" algn="l">
            <a:defRPr sz="3100"/>
          </a:lvl2pPr>
          <a:lvl3pPr marL="571500" indent="-285750" algn="l">
            <a:defRPr sz="3100"/>
          </a:lvl3pPr>
          <a:lvl4pPr marL="857250" indent="-285750" algn="l">
            <a:defRPr sz="3100"/>
          </a:lvl4pPr>
          <a:lvl5pPr marL="1143000" indent="-285750" algn="l">
            <a:defRPr sz="3100"/>
          </a:lvl5pPr>
          <a:lvl6pPr marL="1428750" indent="-285750" algn="l">
            <a:defRPr sz="3100"/>
          </a:lvl6pPr>
          <a:lvl7pPr marL="1714500" indent="-285750" algn="l">
            <a:defRPr sz="3100"/>
          </a:lvl7pPr>
          <a:lvl8pPr marL="2000250" indent="-285750" algn="l">
            <a:defRPr sz="3100"/>
          </a:lvl8pPr>
          <a:lvl9pPr marL="2286000" indent="-285750" algn="l">
            <a:defRPr sz="3100"/>
          </a:lvl9pPr>
        </a:lstStyle>
        <a:p>
          <a:pPr lvl="0">
            <a:lnSpc>
              <a:spcPct val="100000"/>
            </a:lnSpc>
            <a:spcBef>
              <a:spcPct val="0"/>
            </a:spcBef>
            <a:spcAft>
              <a:spcPct val="35000"/>
            </a:spcAft>
          </a:pPr>
          <a:r>
            <a:rPr lang="en-US" b="1">
              <a:solidFill>
                <a:srgbClr val="002060"/>
              </a:solidFill>
              <a:latin typeface="Times New Roman" panose="02020603050405020304" pitchFamily="18" charset="0"/>
              <a:cs typeface="Times New Roman" panose="02020603050405020304" pitchFamily="18" charset="0"/>
            </a:rPr>
            <a:t>Economic crisis</a:t>
          </a:r>
          <a:endParaRPr lang="en-US" b="1" dirty="0">
            <a:solidFill>
              <a:srgbClr val="002060"/>
            </a:solidFill>
            <a:latin typeface="Times New Roman" panose="02020603050405020304" pitchFamily="18" charset="0"/>
            <a:cs typeface="Times New Roman" panose="02020603050405020304" pitchFamily="18" charset="0"/>
          </a:endParaRPr>
        </a:p>
      </dsp:txBody>
      <dsp:txXfrm>
        <a:off x="0" y="2297060"/>
        <a:ext cx="4399280" cy="1014095"/>
      </dsp:txXfrm>
    </dsp:sp>
  </dsp:spTree>
</dsp:drawing>
</file>

<file path=ppt/diagrams/drawing3.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Group 1"/>
      <dsp:cNvGrpSpPr/>
    </dsp:nvGrpSpPr>
    <dsp:grpSpPr>
      <a:xfrm>
        <a:off x="0" y="0"/>
        <a:ext cx="2496969" cy="2965646"/>
        <a:chOff x="0" y="0"/>
        <a:chExt cx="2496969" cy="2965646"/>
      </a:xfrm>
    </dsp:grpSpPr>
    <dsp:sp modelId="{A9F3C03A-F917-4636-B2B8-E971AA3C917C}">
      <dsp:nvSpPr>
        <dsp:cNvPr id="3" name="Rounded Rectangle 2"/>
        <dsp:cNvSpPr/>
      </dsp:nvSpPr>
      <dsp:spPr bwMode="white">
        <a:xfrm>
          <a:off x="0" y="0"/>
          <a:ext cx="2496969" cy="730660"/>
        </a:xfrm>
        <a:prstGeom prst="roundRect">
          <a:avLst/>
        </a:prstGeom>
      </dsp:spPr>
      <dsp:style>
        <a:lnRef idx="0">
          <a:schemeClr val="lt1"/>
        </a:lnRef>
        <a:fillRef idx="3">
          <a:schemeClr val="accent4">
            <a:hueOff val="0"/>
            <a:satOff val="0"/>
            <a:lumOff val="0"/>
            <a:alpha val="100000"/>
          </a:schemeClr>
        </a:fillRef>
        <a:effectRef idx="2">
          <a:scrgbClr r="0" g="0" b="0"/>
        </a:effectRef>
        <a:fontRef idx="minor">
          <a:schemeClr val="lt1"/>
        </a:fontRef>
      </dsp:style>
      <dsp:txBody>
        <a:bodyPr lIns="68580" tIns="68580" rIns="68580" bIns="68580" anchor="ctr"/>
        <a:lstStyle>
          <a:lvl1pPr algn="l">
            <a:defRPr sz="500"/>
          </a:lvl1pPr>
          <a:lvl2pPr marL="57150" indent="-57150" algn="l">
            <a:defRPr sz="300"/>
          </a:lvl2pPr>
          <a:lvl3pPr marL="114300" indent="-57150" algn="l">
            <a:defRPr sz="300"/>
          </a:lvl3pPr>
          <a:lvl4pPr marL="171450" indent="-57150" algn="l">
            <a:defRPr sz="300"/>
          </a:lvl4pPr>
          <a:lvl5pPr marL="228600" indent="-57150" algn="l">
            <a:defRPr sz="300"/>
          </a:lvl5pPr>
          <a:lvl6pPr marL="285750" indent="-57150" algn="l">
            <a:defRPr sz="300"/>
          </a:lvl6pPr>
          <a:lvl7pPr marL="342900" indent="-57150" algn="l">
            <a:defRPr sz="300"/>
          </a:lvl7pPr>
          <a:lvl8pPr marL="400050" indent="-57150" algn="l">
            <a:defRPr sz="300"/>
          </a:lvl8pPr>
          <a:lvl9pPr marL="457200" indent="-57150" algn="l">
            <a:defRPr sz="300"/>
          </a:lvl9pPr>
        </a:lstStyle>
        <a:p>
          <a:pPr lvl="0">
            <a:lnSpc>
              <a:spcPct val="100000"/>
            </a:lnSpc>
            <a:spcBef>
              <a:spcPct val="0"/>
            </a:spcBef>
            <a:spcAft>
              <a:spcPct val="35000"/>
            </a:spcAft>
          </a:pPr>
          <a:r>
            <a:rPr lang="en-US" sz="1800" dirty="0"/>
            <a:t>High inflation rate</a:t>
          </a:r>
        </a:p>
      </dsp:txBody>
      <dsp:txXfrm>
        <a:off x="0" y="0"/>
        <a:ext cx="2496969" cy="730660"/>
      </dsp:txXfrm>
    </dsp:sp>
    <dsp:sp modelId="{ED4F141C-AB7E-416A-8697-7BB71A133396}">
      <dsp:nvSpPr>
        <dsp:cNvPr id="4" name="Rounded Rectangle 3"/>
        <dsp:cNvSpPr/>
      </dsp:nvSpPr>
      <dsp:spPr bwMode="white">
        <a:xfrm>
          <a:off x="0" y="744995"/>
          <a:ext cx="2496969" cy="730660"/>
        </a:xfrm>
        <a:prstGeom prst="roundRect">
          <a:avLst/>
        </a:prstGeom>
      </dsp:spPr>
      <dsp:style>
        <a:lnRef idx="0">
          <a:schemeClr val="lt1"/>
        </a:lnRef>
        <a:fillRef idx="3">
          <a:schemeClr val="accent4">
            <a:hueOff val="2680000"/>
            <a:satOff val="-10195"/>
            <a:lumOff val="-1045"/>
            <a:alpha val="100000"/>
          </a:schemeClr>
        </a:fillRef>
        <a:effectRef idx="2">
          <a:scrgbClr r="0" g="0" b="0"/>
        </a:effectRef>
        <a:fontRef idx="minor">
          <a:schemeClr val="lt1"/>
        </a:fontRef>
      </dsp:style>
      <dsp:txBody>
        <a:bodyPr lIns="68580" tIns="68580" rIns="68580" bIns="68580" anchor="ctr"/>
        <a:lstStyle>
          <a:lvl1pPr algn="l">
            <a:defRPr sz="500"/>
          </a:lvl1pPr>
          <a:lvl2pPr marL="57150" indent="-57150" algn="l">
            <a:defRPr sz="300"/>
          </a:lvl2pPr>
          <a:lvl3pPr marL="114300" indent="-57150" algn="l">
            <a:defRPr sz="300"/>
          </a:lvl3pPr>
          <a:lvl4pPr marL="171450" indent="-57150" algn="l">
            <a:defRPr sz="300"/>
          </a:lvl4pPr>
          <a:lvl5pPr marL="228600" indent="-57150" algn="l">
            <a:defRPr sz="300"/>
          </a:lvl5pPr>
          <a:lvl6pPr marL="285750" indent="-57150" algn="l">
            <a:defRPr sz="300"/>
          </a:lvl6pPr>
          <a:lvl7pPr marL="342900" indent="-57150" algn="l">
            <a:defRPr sz="300"/>
          </a:lvl7pPr>
          <a:lvl8pPr marL="400050" indent="-57150" algn="l">
            <a:defRPr sz="300"/>
          </a:lvl8pPr>
          <a:lvl9pPr marL="457200" indent="-57150" algn="l">
            <a:defRPr sz="300"/>
          </a:lvl9pPr>
        </a:lstStyle>
        <a:p>
          <a:pPr lvl="0">
            <a:lnSpc>
              <a:spcPct val="100000"/>
            </a:lnSpc>
            <a:spcBef>
              <a:spcPct val="0"/>
            </a:spcBef>
            <a:spcAft>
              <a:spcPct val="35000"/>
            </a:spcAft>
          </a:pPr>
          <a:r>
            <a:rPr lang="en-US" sz="1800" dirty="0"/>
            <a:t>High cost of living </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Loncar</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2021). </a:t>
          </a:r>
          <a:r>
            <a:rPr lang="en-US" sz="1800" dirty="0"/>
            <a:t> </a:t>
          </a:r>
        </a:p>
      </dsp:txBody>
      <dsp:txXfrm>
        <a:off x="0" y="744995"/>
        <a:ext cx="2496969" cy="730660"/>
      </dsp:txXfrm>
    </dsp:sp>
    <dsp:sp modelId="{849A8751-3950-4997-9773-51399D51ADC6}">
      <dsp:nvSpPr>
        <dsp:cNvPr id="5" name="Rounded Rectangle 4"/>
        <dsp:cNvSpPr/>
      </dsp:nvSpPr>
      <dsp:spPr bwMode="white">
        <a:xfrm>
          <a:off x="0" y="1489991"/>
          <a:ext cx="2496969" cy="730660"/>
        </a:xfrm>
        <a:prstGeom prst="roundRect">
          <a:avLst/>
        </a:prstGeom>
      </dsp:spPr>
      <dsp:style>
        <a:lnRef idx="0">
          <a:schemeClr val="lt1"/>
        </a:lnRef>
        <a:fillRef idx="3">
          <a:schemeClr val="accent4">
            <a:hueOff val="5360000"/>
            <a:satOff val="-20391"/>
            <a:lumOff val="-2091"/>
            <a:alpha val="100000"/>
          </a:schemeClr>
        </a:fillRef>
        <a:effectRef idx="2">
          <a:scrgbClr r="0" g="0" b="0"/>
        </a:effectRef>
        <a:fontRef idx="minor">
          <a:schemeClr val="lt1"/>
        </a:fontRef>
      </dsp:style>
      <dsp:txBody>
        <a:bodyPr lIns="68580" tIns="68580" rIns="68580" bIns="68580" anchor="ctr"/>
        <a:lstStyle>
          <a:lvl1pPr algn="l">
            <a:defRPr sz="500"/>
          </a:lvl1pPr>
          <a:lvl2pPr marL="57150" indent="-57150" algn="l">
            <a:defRPr sz="300"/>
          </a:lvl2pPr>
          <a:lvl3pPr marL="114300" indent="-57150" algn="l">
            <a:defRPr sz="300"/>
          </a:lvl3pPr>
          <a:lvl4pPr marL="171450" indent="-57150" algn="l">
            <a:defRPr sz="300"/>
          </a:lvl4pPr>
          <a:lvl5pPr marL="228600" indent="-57150" algn="l">
            <a:defRPr sz="300"/>
          </a:lvl5pPr>
          <a:lvl6pPr marL="285750" indent="-57150" algn="l">
            <a:defRPr sz="300"/>
          </a:lvl6pPr>
          <a:lvl7pPr marL="342900" indent="-57150" algn="l">
            <a:defRPr sz="300"/>
          </a:lvl7pPr>
          <a:lvl8pPr marL="400050" indent="-57150" algn="l">
            <a:defRPr sz="300"/>
          </a:lvl8pPr>
          <a:lvl9pPr marL="457200" indent="-57150" algn="l">
            <a:defRPr sz="300"/>
          </a:lvl9pPr>
        </a:lstStyle>
        <a:p>
          <a:pPr lvl="0">
            <a:lnSpc>
              <a:spcPct val="100000"/>
            </a:lnSpc>
            <a:spcBef>
              <a:spcPct val="0"/>
            </a:spcBef>
            <a:spcAft>
              <a:spcPct val="35000"/>
            </a:spcAft>
          </a:pPr>
          <a:r>
            <a:rPr lang="en-US" sz="1800" dirty="0"/>
            <a:t>Consumer spending limits</a:t>
          </a:r>
        </a:p>
      </dsp:txBody>
      <dsp:txXfrm>
        <a:off x="0" y="1489991"/>
        <a:ext cx="2496969" cy="730660"/>
      </dsp:txXfrm>
    </dsp:sp>
    <dsp:sp modelId="{C6DB9076-9D66-4EC5-A89B-23D6850D9E04}">
      <dsp:nvSpPr>
        <dsp:cNvPr id="6" name="Rounded Rectangle 5"/>
        <dsp:cNvSpPr/>
      </dsp:nvSpPr>
      <dsp:spPr bwMode="white">
        <a:xfrm>
          <a:off x="0" y="2234986"/>
          <a:ext cx="2496969" cy="730660"/>
        </a:xfrm>
        <a:prstGeom prst="roundRect">
          <a:avLst/>
        </a:prstGeom>
      </dsp:spPr>
      <dsp:style>
        <a:lnRef idx="0">
          <a:schemeClr val="lt1"/>
        </a:lnRef>
        <a:fillRef idx="3">
          <a:schemeClr val="accent4">
            <a:hueOff val="8040000"/>
            <a:satOff val="-30587"/>
            <a:lumOff val="-3136"/>
            <a:alpha val="100000"/>
          </a:schemeClr>
        </a:fillRef>
        <a:effectRef idx="2">
          <a:scrgbClr r="0" g="0" b="0"/>
        </a:effectRef>
        <a:fontRef idx="minor">
          <a:schemeClr val="lt1"/>
        </a:fontRef>
      </dsp:style>
      <dsp:txBody>
        <a:bodyPr lIns="68580" tIns="68580" rIns="68580" bIns="68580" anchor="ctr"/>
        <a:lstStyle>
          <a:lvl1pPr algn="l">
            <a:defRPr sz="500"/>
          </a:lvl1pPr>
          <a:lvl2pPr marL="57150" indent="-57150" algn="l">
            <a:defRPr sz="300"/>
          </a:lvl2pPr>
          <a:lvl3pPr marL="114300" indent="-57150" algn="l">
            <a:defRPr sz="300"/>
          </a:lvl3pPr>
          <a:lvl4pPr marL="171450" indent="-57150" algn="l">
            <a:defRPr sz="300"/>
          </a:lvl4pPr>
          <a:lvl5pPr marL="228600" indent="-57150" algn="l">
            <a:defRPr sz="300"/>
          </a:lvl5pPr>
          <a:lvl6pPr marL="285750" indent="-57150" algn="l">
            <a:defRPr sz="300"/>
          </a:lvl6pPr>
          <a:lvl7pPr marL="342900" indent="-57150" algn="l">
            <a:defRPr sz="300"/>
          </a:lvl7pPr>
          <a:lvl8pPr marL="400050" indent="-57150" algn="l">
            <a:defRPr sz="300"/>
          </a:lvl8pPr>
          <a:lvl9pPr marL="457200" indent="-57150" algn="l">
            <a:defRPr sz="300"/>
          </a:lvl9pPr>
        </a:lstStyle>
        <a:p>
          <a:pPr lvl="0">
            <a:lnSpc>
              <a:spcPct val="100000"/>
            </a:lnSpc>
            <a:spcBef>
              <a:spcPct val="0"/>
            </a:spcBef>
            <a:spcAft>
              <a:spcPct val="35000"/>
            </a:spcAft>
          </a:pPr>
          <a:r>
            <a:rPr lang="en-US" sz="1800" dirty="0"/>
            <a:t>Corporate Tax increase </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(Reuters, 2022).</a:t>
          </a:r>
          <a:endParaRPr lang="en-US" sz="1800" dirty="0"/>
        </a:p>
      </dsp:txBody>
      <dsp:txXfrm>
        <a:off x="0" y="2234986"/>
        <a:ext cx="2496969" cy="730660"/>
      </dsp:txXfrm>
    </dsp:sp>
  </dsp:spTree>
</dsp:drawing>
</file>

<file path=ppt/diagrams/drawing4.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Group 1"/>
      <dsp:cNvGrpSpPr/>
    </dsp:nvGrpSpPr>
    <dsp:grpSpPr>
      <a:xfrm>
        <a:off x="0" y="0"/>
        <a:ext cx="3247867" cy="3199190"/>
        <a:chOff x="0" y="0"/>
        <a:chExt cx="3247867" cy="3199190"/>
      </a:xfrm>
    </dsp:grpSpPr>
    <dsp:sp modelId="{3A4112BC-6B2E-49DE-AE9D-0B44F9DB3F79}">
      <dsp:nvSpPr>
        <dsp:cNvPr id="5" name="Rectangles 4"/>
        <dsp:cNvSpPr/>
      </dsp:nvSpPr>
      <dsp:spPr bwMode="white">
        <a:xfrm>
          <a:off x="0" y="647215"/>
          <a:ext cx="3247867" cy="327600"/>
        </a:xfrm>
        <a:prstGeom prst="rect">
          <a:avLst/>
        </a:prstGeom>
      </dsp:spPr>
      <dsp:style>
        <a:lnRef idx="1">
          <a:schemeClr val="accent4">
            <a:hueOff val="0"/>
            <a:satOff val="0"/>
            <a:lumOff val="0"/>
            <a:alpha val="100000"/>
          </a:schemeClr>
        </a:lnRef>
        <a:fillRef idx="1">
          <a:schemeClr val="lt1">
            <a:alpha val="90000"/>
          </a:schemeClr>
        </a:fillRef>
        <a:effectRef idx="0">
          <a:scrgbClr r="0" g="0" b="0"/>
        </a:effectRef>
        <a:fontRef idx="minor"/>
      </dsp:style>
      <dsp:txBody>
        <a:bodyPr lIns="252070" tIns="270764" rIns="252070" bIns="92456" anchor="t"/>
        <a:lstStyle>
          <a:lvl1pPr algn="l">
            <a:defRPr sz="1300"/>
          </a:lvl1pPr>
          <a:lvl2pPr marL="114300" indent="-114300" algn="l">
            <a:defRPr sz="1300"/>
          </a:lvl2pPr>
          <a:lvl3pPr marL="228600" indent="-114300" algn="l">
            <a:defRPr sz="1300"/>
          </a:lvl3pPr>
          <a:lvl4pPr marL="342900" indent="-114300" algn="l">
            <a:defRPr sz="1300"/>
          </a:lvl4pPr>
          <a:lvl5pPr marL="457200" indent="-114300" algn="l">
            <a:defRPr sz="1300"/>
          </a:lvl5pPr>
          <a:lvl6pPr marL="571500" indent="-114300" algn="l">
            <a:defRPr sz="1300"/>
          </a:lvl6pPr>
          <a:lvl7pPr marL="685800" indent="-114300" algn="l">
            <a:defRPr sz="1300"/>
          </a:lvl7pPr>
          <a:lvl8pPr marL="800100" indent="-114300" algn="l">
            <a:defRPr sz="1300"/>
          </a:lvl8pPr>
          <a:lvl9pPr marL="914400" indent="-114300" algn="l">
            <a:defRPr sz="1300"/>
          </a:lvl9pPr>
        </a:lstStyle>
        <a:p>
          <a:endParaRPr>
            <a:solidFill>
              <a:schemeClr val="dk1"/>
            </a:solidFill>
          </a:endParaRPr>
        </a:p>
      </dsp:txBody>
      <dsp:txXfrm>
        <a:off x="0" y="647215"/>
        <a:ext cx="3247867" cy="327600"/>
      </dsp:txXfrm>
    </dsp:sp>
    <dsp:sp modelId="{66B186EA-648C-48DE-B21B-0D12B6E46136}">
      <dsp:nvSpPr>
        <dsp:cNvPr id="4" name="Rounded Rectangle 3"/>
        <dsp:cNvSpPr/>
      </dsp:nvSpPr>
      <dsp:spPr bwMode="white">
        <a:xfrm>
          <a:off x="162393" y="455335"/>
          <a:ext cx="2273507" cy="383760"/>
        </a:xfrm>
        <a:prstGeom prst="roundRect">
          <a:avLst/>
        </a:prstGeom>
      </dsp:spPr>
      <dsp:style>
        <a:lnRef idx="0">
          <a:schemeClr val="lt1"/>
        </a:lnRef>
        <a:fillRef idx="3">
          <a:schemeClr val="accent4">
            <a:hueOff val="0"/>
            <a:satOff val="0"/>
            <a:lumOff val="0"/>
            <a:alpha val="100000"/>
          </a:schemeClr>
        </a:fillRef>
        <a:effectRef idx="2">
          <a:scrgbClr r="0" g="0" b="0"/>
        </a:effectRef>
        <a:fontRef idx="minor">
          <a:schemeClr val="lt1"/>
        </a:fontRef>
      </dsp:style>
      <dsp:txBody>
        <a:bodyPr lIns="85933" tIns="0" rIns="85933" bIns="0" anchor="ctr"/>
        <a:lstStyle>
          <a:lvl1pPr algn="l">
            <a:defRPr sz="1300"/>
          </a:lvl1pPr>
          <a:lvl2pPr marL="57150" indent="-57150" algn="l">
            <a:defRPr sz="1000"/>
          </a:lvl2pPr>
          <a:lvl3pPr marL="114300" indent="-57150" algn="l">
            <a:defRPr sz="1000"/>
          </a:lvl3pPr>
          <a:lvl4pPr marL="171450" indent="-57150" algn="l">
            <a:defRPr sz="1000"/>
          </a:lvl4pPr>
          <a:lvl5pPr marL="228600" indent="-57150" algn="l">
            <a:defRPr sz="1000"/>
          </a:lvl5pPr>
          <a:lvl6pPr marL="285750" indent="-57150" algn="l">
            <a:defRPr sz="1000"/>
          </a:lvl6pPr>
          <a:lvl7pPr marL="342900" indent="-57150" algn="l">
            <a:defRPr sz="1000"/>
          </a:lvl7pPr>
          <a:lvl8pPr marL="400050" indent="-57150" algn="l">
            <a:defRPr sz="1000"/>
          </a:lvl8pPr>
          <a:lvl9pPr marL="457200" indent="-57150" algn="l">
            <a:defRPr sz="1000"/>
          </a:lvl9pPr>
        </a:lstStyle>
        <a:p>
          <a:pPr lvl="0">
            <a:lnSpc>
              <a:spcPct val="100000"/>
            </a:lnSpc>
            <a:spcBef>
              <a:spcPct val="0"/>
            </a:spcBef>
            <a:spcAft>
              <a:spcPct val="35000"/>
            </a:spcAft>
          </a:pPr>
          <a:r>
            <a:rPr lang="en-US" dirty="0">
              <a:latin typeface="Times New Roman" panose="02020603050405020304" pitchFamily="18" charset="0"/>
              <a:cs typeface="Times New Roman" panose="02020603050405020304" pitchFamily="18" charset="0"/>
            </a:rPr>
            <a:t>Brexit</a:t>
          </a:r>
        </a:p>
      </dsp:txBody>
      <dsp:txXfrm>
        <a:off x="162393" y="455335"/>
        <a:ext cx="2273507" cy="383760"/>
      </dsp:txXfrm>
    </dsp:sp>
    <dsp:sp modelId="{9CAA70C1-CA97-4337-8187-36F3FE81BD86}">
      <dsp:nvSpPr>
        <dsp:cNvPr id="8" name="Rectangles 7"/>
        <dsp:cNvSpPr/>
      </dsp:nvSpPr>
      <dsp:spPr bwMode="white">
        <a:xfrm>
          <a:off x="0" y="1236895"/>
          <a:ext cx="3247867" cy="327600"/>
        </a:xfrm>
        <a:prstGeom prst="rect">
          <a:avLst/>
        </a:prstGeom>
      </dsp:spPr>
      <dsp:style>
        <a:lnRef idx="1">
          <a:schemeClr val="accent4">
            <a:hueOff val="2680000"/>
            <a:satOff val="-10195"/>
            <a:lumOff val="-1045"/>
            <a:alpha val="100000"/>
          </a:schemeClr>
        </a:lnRef>
        <a:fillRef idx="1">
          <a:schemeClr val="lt1">
            <a:alpha val="90000"/>
          </a:schemeClr>
        </a:fillRef>
        <a:effectRef idx="0">
          <a:scrgbClr r="0" g="0" b="0"/>
        </a:effectRef>
        <a:fontRef idx="minor"/>
      </dsp:style>
      <dsp:txBody>
        <a:bodyPr lIns="252070" tIns="270764" rIns="252070" bIns="92456" anchor="t"/>
        <a:lstStyle>
          <a:lvl1pPr algn="l">
            <a:defRPr sz="1300"/>
          </a:lvl1pPr>
          <a:lvl2pPr marL="114300" indent="-114300" algn="l">
            <a:defRPr sz="1300"/>
          </a:lvl2pPr>
          <a:lvl3pPr marL="228600" indent="-114300" algn="l">
            <a:defRPr sz="1300"/>
          </a:lvl3pPr>
          <a:lvl4pPr marL="342900" indent="-114300" algn="l">
            <a:defRPr sz="1300"/>
          </a:lvl4pPr>
          <a:lvl5pPr marL="457200" indent="-114300" algn="l">
            <a:defRPr sz="1300"/>
          </a:lvl5pPr>
          <a:lvl6pPr marL="571500" indent="-114300" algn="l">
            <a:defRPr sz="1300"/>
          </a:lvl6pPr>
          <a:lvl7pPr marL="685800" indent="-114300" algn="l">
            <a:defRPr sz="1300"/>
          </a:lvl7pPr>
          <a:lvl8pPr marL="800100" indent="-114300" algn="l">
            <a:defRPr sz="1300"/>
          </a:lvl8pPr>
          <a:lvl9pPr marL="914400" indent="-114300" algn="l">
            <a:defRPr sz="1300"/>
          </a:lvl9pPr>
        </a:lstStyle>
        <a:p>
          <a:endParaRPr>
            <a:solidFill>
              <a:schemeClr val="dk1"/>
            </a:solidFill>
          </a:endParaRPr>
        </a:p>
      </dsp:txBody>
      <dsp:txXfrm>
        <a:off x="0" y="1236895"/>
        <a:ext cx="3247867" cy="327600"/>
      </dsp:txXfrm>
    </dsp:sp>
    <dsp:sp modelId="{4D9035DA-7CB2-4B7F-950A-07D881BFCAE9}">
      <dsp:nvSpPr>
        <dsp:cNvPr id="7" name="Rounded Rectangle 6"/>
        <dsp:cNvSpPr/>
      </dsp:nvSpPr>
      <dsp:spPr bwMode="white">
        <a:xfrm>
          <a:off x="162393" y="1045015"/>
          <a:ext cx="2273507" cy="383760"/>
        </a:xfrm>
        <a:prstGeom prst="roundRect">
          <a:avLst/>
        </a:prstGeom>
      </dsp:spPr>
      <dsp:style>
        <a:lnRef idx="0">
          <a:schemeClr val="lt1"/>
        </a:lnRef>
        <a:fillRef idx="3">
          <a:schemeClr val="accent4">
            <a:hueOff val="2680000"/>
            <a:satOff val="-10195"/>
            <a:lumOff val="-1045"/>
            <a:alpha val="100000"/>
          </a:schemeClr>
        </a:fillRef>
        <a:effectRef idx="2">
          <a:scrgbClr r="0" g="0" b="0"/>
        </a:effectRef>
        <a:fontRef idx="minor">
          <a:schemeClr val="lt1"/>
        </a:fontRef>
      </dsp:style>
      <dsp:txBody>
        <a:bodyPr lIns="85933" tIns="0" rIns="85933" bIns="0" anchor="ctr"/>
        <a:lstStyle>
          <a:lvl1pPr algn="l">
            <a:defRPr sz="1300"/>
          </a:lvl1pPr>
          <a:lvl2pPr marL="57150" indent="-57150" algn="l">
            <a:defRPr sz="1000"/>
          </a:lvl2pPr>
          <a:lvl3pPr marL="114300" indent="-57150" algn="l">
            <a:defRPr sz="1000"/>
          </a:lvl3pPr>
          <a:lvl4pPr marL="171450" indent="-57150" algn="l">
            <a:defRPr sz="1000"/>
          </a:lvl4pPr>
          <a:lvl5pPr marL="228600" indent="-57150" algn="l">
            <a:defRPr sz="1000"/>
          </a:lvl5pPr>
          <a:lvl6pPr marL="285750" indent="-57150" algn="l">
            <a:defRPr sz="1000"/>
          </a:lvl6pPr>
          <a:lvl7pPr marL="342900" indent="-57150" algn="l">
            <a:defRPr sz="1000"/>
          </a:lvl7pPr>
          <a:lvl8pPr marL="400050" indent="-57150" algn="l">
            <a:defRPr sz="1000"/>
          </a:lvl8pPr>
          <a:lvl9pPr marL="457200" indent="-57150" algn="l">
            <a:defRPr sz="1000"/>
          </a:lvl9pPr>
        </a:lstStyle>
        <a:p>
          <a:pPr lvl="0">
            <a:lnSpc>
              <a:spcPct val="100000"/>
            </a:lnSpc>
            <a:spcBef>
              <a:spcPct val="0"/>
            </a:spcBef>
            <a:spcAft>
              <a:spcPct val="35000"/>
            </a:spcAft>
          </a:pPr>
          <a:r>
            <a:rPr lang="en-US" dirty="0">
              <a:latin typeface="Times New Roman" panose="02020603050405020304" pitchFamily="18" charset="0"/>
              <a:cs typeface="Times New Roman" panose="02020603050405020304" pitchFamily="18" charset="0"/>
            </a:rPr>
            <a:t>Ukraine war</a:t>
          </a:r>
        </a:p>
      </dsp:txBody>
      <dsp:txXfrm>
        <a:off x="162393" y="1045015"/>
        <a:ext cx="2273507" cy="383760"/>
      </dsp:txXfrm>
    </dsp:sp>
    <dsp:sp modelId="{BB167AC4-BED8-45BE-8BC1-BFE1E936804B}">
      <dsp:nvSpPr>
        <dsp:cNvPr id="11" name="Rectangles 10"/>
        <dsp:cNvSpPr/>
      </dsp:nvSpPr>
      <dsp:spPr bwMode="white">
        <a:xfrm>
          <a:off x="0" y="1826575"/>
          <a:ext cx="3247867" cy="327600"/>
        </a:xfrm>
        <a:prstGeom prst="rect">
          <a:avLst/>
        </a:prstGeom>
      </dsp:spPr>
      <dsp:style>
        <a:lnRef idx="1">
          <a:schemeClr val="accent4">
            <a:hueOff val="5360000"/>
            <a:satOff val="-20391"/>
            <a:lumOff val="-2091"/>
            <a:alpha val="100000"/>
          </a:schemeClr>
        </a:lnRef>
        <a:fillRef idx="1">
          <a:schemeClr val="lt1">
            <a:alpha val="90000"/>
          </a:schemeClr>
        </a:fillRef>
        <a:effectRef idx="0">
          <a:scrgbClr r="0" g="0" b="0"/>
        </a:effectRef>
        <a:fontRef idx="minor"/>
      </dsp:style>
      <dsp:txBody>
        <a:bodyPr lIns="252070" tIns="270764" rIns="252070" bIns="92456" anchor="t"/>
        <a:lstStyle>
          <a:lvl1pPr algn="l">
            <a:defRPr sz="1300"/>
          </a:lvl1pPr>
          <a:lvl2pPr marL="114300" indent="-114300" algn="l">
            <a:defRPr sz="1300"/>
          </a:lvl2pPr>
          <a:lvl3pPr marL="228600" indent="-114300" algn="l">
            <a:defRPr sz="1300"/>
          </a:lvl3pPr>
          <a:lvl4pPr marL="342900" indent="-114300" algn="l">
            <a:defRPr sz="1300"/>
          </a:lvl4pPr>
          <a:lvl5pPr marL="457200" indent="-114300" algn="l">
            <a:defRPr sz="1300"/>
          </a:lvl5pPr>
          <a:lvl6pPr marL="571500" indent="-114300" algn="l">
            <a:defRPr sz="1300"/>
          </a:lvl6pPr>
          <a:lvl7pPr marL="685800" indent="-114300" algn="l">
            <a:defRPr sz="1300"/>
          </a:lvl7pPr>
          <a:lvl8pPr marL="800100" indent="-114300" algn="l">
            <a:defRPr sz="1300"/>
          </a:lvl8pPr>
          <a:lvl9pPr marL="914400" indent="-114300" algn="l">
            <a:defRPr sz="1300"/>
          </a:lvl9pPr>
        </a:lstStyle>
        <a:p>
          <a:endParaRPr>
            <a:solidFill>
              <a:schemeClr val="dk1"/>
            </a:solidFill>
          </a:endParaRPr>
        </a:p>
      </dsp:txBody>
      <dsp:txXfrm>
        <a:off x="0" y="1826575"/>
        <a:ext cx="3247867" cy="327600"/>
      </dsp:txXfrm>
    </dsp:sp>
    <dsp:sp modelId="{09891BC2-EE1F-4673-BFF5-EA93BB4F2C34}">
      <dsp:nvSpPr>
        <dsp:cNvPr id="10" name="Rounded Rectangle 9"/>
        <dsp:cNvSpPr/>
      </dsp:nvSpPr>
      <dsp:spPr bwMode="white">
        <a:xfrm>
          <a:off x="162393" y="1634695"/>
          <a:ext cx="2273507" cy="383760"/>
        </a:xfrm>
        <a:prstGeom prst="roundRect">
          <a:avLst/>
        </a:prstGeom>
      </dsp:spPr>
      <dsp:style>
        <a:lnRef idx="0">
          <a:schemeClr val="lt1"/>
        </a:lnRef>
        <a:fillRef idx="3">
          <a:schemeClr val="accent4">
            <a:hueOff val="5360000"/>
            <a:satOff val="-20391"/>
            <a:lumOff val="-2091"/>
            <a:alpha val="100000"/>
          </a:schemeClr>
        </a:fillRef>
        <a:effectRef idx="2">
          <a:scrgbClr r="0" g="0" b="0"/>
        </a:effectRef>
        <a:fontRef idx="minor">
          <a:schemeClr val="lt1"/>
        </a:fontRef>
      </dsp:style>
      <dsp:txBody>
        <a:bodyPr lIns="85933" tIns="0" rIns="85933" bIns="0" anchor="ctr"/>
        <a:lstStyle>
          <a:lvl1pPr algn="l">
            <a:defRPr sz="1300"/>
          </a:lvl1pPr>
          <a:lvl2pPr marL="57150" indent="-57150" algn="l">
            <a:defRPr sz="1000"/>
          </a:lvl2pPr>
          <a:lvl3pPr marL="114300" indent="-57150" algn="l">
            <a:defRPr sz="1000"/>
          </a:lvl3pPr>
          <a:lvl4pPr marL="171450" indent="-57150" algn="l">
            <a:defRPr sz="1000"/>
          </a:lvl4pPr>
          <a:lvl5pPr marL="228600" indent="-57150" algn="l">
            <a:defRPr sz="1000"/>
          </a:lvl5pPr>
          <a:lvl6pPr marL="285750" indent="-57150" algn="l">
            <a:defRPr sz="1000"/>
          </a:lvl6pPr>
          <a:lvl7pPr marL="342900" indent="-57150" algn="l">
            <a:defRPr sz="1000"/>
          </a:lvl7pPr>
          <a:lvl8pPr marL="400050" indent="-57150" algn="l">
            <a:defRPr sz="1000"/>
          </a:lvl8pPr>
          <a:lvl9pPr marL="457200" indent="-57150" algn="l">
            <a:defRPr sz="1000"/>
          </a:lvl9pPr>
        </a:lstStyle>
        <a:p>
          <a:pPr lvl="0">
            <a:lnSpc>
              <a:spcPct val="100000"/>
            </a:lnSpc>
            <a:spcBef>
              <a:spcPct val="0"/>
            </a:spcBef>
            <a:spcAft>
              <a:spcPct val="35000"/>
            </a:spcAft>
          </a:pPr>
          <a:r>
            <a:rPr lang="en-US" dirty="0">
              <a:latin typeface="Times New Roman" panose="02020603050405020304" pitchFamily="18" charset="0"/>
              <a:cs typeface="Times New Roman" panose="02020603050405020304" pitchFamily="18" charset="0"/>
            </a:rPr>
            <a:t>Change in Government</a:t>
          </a:r>
          <a:r>
            <a:rPr lang="en-GB"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dirty="0">
            <a:latin typeface="Times New Roman" panose="02020603050405020304" pitchFamily="18" charset="0"/>
            <a:cs typeface="Times New Roman" panose="02020603050405020304" pitchFamily="18" charset="0"/>
          </a:endParaRPr>
        </a:p>
      </dsp:txBody>
      <dsp:txXfrm>
        <a:off x="162393" y="1634695"/>
        <a:ext cx="2273507" cy="383760"/>
      </dsp:txXfrm>
    </dsp:sp>
    <dsp:sp modelId="{0EB032FB-B3C6-4A92-B08F-23601824BEF0}">
      <dsp:nvSpPr>
        <dsp:cNvPr id="14" name="Rectangles 13"/>
        <dsp:cNvSpPr/>
      </dsp:nvSpPr>
      <dsp:spPr bwMode="white">
        <a:xfrm>
          <a:off x="0" y="2416255"/>
          <a:ext cx="3247867" cy="327600"/>
        </a:xfrm>
        <a:prstGeom prst="rect">
          <a:avLst/>
        </a:prstGeom>
      </dsp:spPr>
      <dsp:style>
        <a:lnRef idx="1">
          <a:schemeClr val="accent4">
            <a:hueOff val="8040000"/>
            <a:satOff val="-30587"/>
            <a:lumOff val="-3136"/>
            <a:alpha val="100000"/>
          </a:schemeClr>
        </a:lnRef>
        <a:fillRef idx="1">
          <a:schemeClr val="lt1">
            <a:alpha val="90000"/>
          </a:schemeClr>
        </a:fillRef>
        <a:effectRef idx="0">
          <a:scrgbClr r="0" g="0" b="0"/>
        </a:effectRef>
        <a:fontRef idx="minor"/>
      </dsp:style>
      <dsp:txBody>
        <a:bodyPr lIns="252070" tIns="270764" rIns="252070" bIns="92456" anchor="t"/>
        <a:lstStyle>
          <a:lvl1pPr algn="l">
            <a:defRPr sz="1300"/>
          </a:lvl1pPr>
          <a:lvl2pPr marL="114300" indent="-114300" algn="l">
            <a:defRPr sz="1300"/>
          </a:lvl2pPr>
          <a:lvl3pPr marL="228600" indent="-114300" algn="l">
            <a:defRPr sz="1300"/>
          </a:lvl3pPr>
          <a:lvl4pPr marL="342900" indent="-114300" algn="l">
            <a:defRPr sz="1300"/>
          </a:lvl4pPr>
          <a:lvl5pPr marL="457200" indent="-114300" algn="l">
            <a:defRPr sz="1300"/>
          </a:lvl5pPr>
          <a:lvl6pPr marL="571500" indent="-114300" algn="l">
            <a:defRPr sz="1300"/>
          </a:lvl6pPr>
          <a:lvl7pPr marL="685800" indent="-114300" algn="l">
            <a:defRPr sz="1300"/>
          </a:lvl7pPr>
          <a:lvl8pPr marL="800100" indent="-114300" algn="l">
            <a:defRPr sz="1300"/>
          </a:lvl8pPr>
          <a:lvl9pPr marL="914400" indent="-114300" algn="l">
            <a:defRPr sz="1300"/>
          </a:lvl9pPr>
        </a:lstStyle>
        <a:p>
          <a:endParaRPr>
            <a:solidFill>
              <a:schemeClr val="dk1"/>
            </a:solidFill>
          </a:endParaRPr>
        </a:p>
      </dsp:txBody>
      <dsp:txXfrm>
        <a:off x="0" y="2416255"/>
        <a:ext cx="3247867" cy="327600"/>
      </dsp:txXfrm>
    </dsp:sp>
    <dsp:sp modelId="{71BB5FE1-BD09-4AF0-AC3C-6D35C94DB1C5}">
      <dsp:nvSpPr>
        <dsp:cNvPr id="13" name="Rounded Rectangle 12"/>
        <dsp:cNvSpPr/>
      </dsp:nvSpPr>
      <dsp:spPr bwMode="white">
        <a:xfrm>
          <a:off x="162393" y="2224375"/>
          <a:ext cx="2273507" cy="383760"/>
        </a:xfrm>
        <a:prstGeom prst="roundRect">
          <a:avLst/>
        </a:prstGeom>
      </dsp:spPr>
      <dsp:style>
        <a:lnRef idx="0">
          <a:schemeClr val="lt1"/>
        </a:lnRef>
        <a:fillRef idx="3">
          <a:schemeClr val="accent4">
            <a:hueOff val="8040000"/>
            <a:satOff val="-30587"/>
            <a:lumOff val="-3136"/>
            <a:alpha val="100000"/>
          </a:schemeClr>
        </a:fillRef>
        <a:effectRef idx="2">
          <a:scrgbClr r="0" g="0" b="0"/>
        </a:effectRef>
        <a:fontRef idx="minor">
          <a:schemeClr val="lt1"/>
        </a:fontRef>
      </dsp:style>
      <dsp:txBody>
        <a:bodyPr lIns="85933" tIns="0" rIns="85933" bIns="0" anchor="ctr"/>
        <a:lstStyle>
          <a:lvl1pPr algn="l">
            <a:defRPr sz="1300"/>
          </a:lvl1pPr>
          <a:lvl2pPr marL="57150" indent="-57150" algn="l">
            <a:defRPr sz="1000"/>
          </a:lvl2pPr>
          <a:lvl3pPr marL="114300" indent="-57150" algn="l">
            <a:defRPr sz="1000"/>
          </a:lvl3pPr>
          <a:lvl4pPr marL="171450" indent="-57150" algn="l">
            <a:defRPr sz="1000"/>
          </a:lvl4pPr>
          <a:lvl5pPr marL="228600" indent="-57150" algn="l">
            <a:defRPr sz="1000"/>
          </a:lvl5pPr>
          <a:lvl6pPr marL="285750" indent="-57150" algn="l">
            <a:defRPr sz="1000"/>
          </a:lvl6pPr>
          <a:lvl7pPr marL="342900" indent="-57150" algn="l">
            <a:defRPr sz="1000"/>
          </a:lvl7pPr>
          <a:lvl8pPr marL="400050" indent="-57150" algn="l">
            <a:defRPr sz="1000"/>
          </a:lvl8pPr>
          <a:lvl9pPr marL="457200" indent="-57150" algn="l">
            <a:defRPr sz="1000"/>
          </a:lvl9pPr>
        </a:lstStyle>
        <a:p>
          <a:pPr lvl="0">
            <a:lnSpc>
              <a:spcPct val="100000"/>
            </a:lnSpc>
            <a:spcBef>
              <a:spcPct val="0"/>
            </a:spcBef>
            <a:spcAft>
              <a:spcPct val="35000"/>
            </a:spcAft>
          </a:pPr>
          <a:r>
            <a:rPr lang="en-US" dirty="0">
              <a:latin typeface="Times New Roman" panose="02020603050405020304" pitchFamily="18" charset="0"/>
              <a:cs typeface="Times New Roman" panose="02020603050405020304" pitchFamily="18" charset="0"/>
            </a:rPr>
            <a:t>Government's climate decision </a:t>
          </a:r>
        </a:p>
      </dsp:txBody>
      <dsp:txXfrm>
        <a:off x="162393" y="2224375"/>
        <a:ext cx="2273507" cy="383760"/>
      </dsp:txXfrm>
    </dsp:sp>
    <dsp:sp modelId="{E22752E4-FFC1-480E-A6B3-1CBD19CE85CE}">
      <dsp:nvSpPr>
        <dsp:cNvPr id="3" name="Rectangles 2" hidden="1"/>
        <dsp:cNvSpPr/>
      </dsp:nvSpPr>
      <dsp:spPr>
        <a:xfrm>
          <a:off x="0" y="455335"/>
          <a:ext cx="162393" cy="383760"/>
        </a:xfrm>
        <a:prstGeom prst="rect">
          <a:avLst/>
        </a:prstGeom>
      </dsp:spPr>
      <dsp:txXfrm>
        <a:off x="0" y="455335"/>
        <a:ext cx="162393" cy="383760"/>
      </dsp:txXfrm>
    </dsp:sp>
    <dsp:sp modelId="{2028610A-6BD2-4EAF-8CED-DD9D309C9403}">
      <dsp:nvSpPr>
        <dsp:cNvPr id="6" name="Rectangles 5" hidden="1"/>
        <dsp:cNvSpPr/>
      </dsp:nvSpPr>
      <dsp:spPr>
        <a:xfrm>
          <a:off x="0" y="1045015"/>
          <a:ext cx="162393" cy="383760"/>
        </a:xfrm>
        <a:prstGeom prst="rect">
          <a:avLst/>
        </a:prstGeom>
      </dsp:spPr>
      <dsp:txXfrm>
        <a:off x="0" y="1045015"/>
        <a:ext cx="162393" cy="383760"/>
      </dsp:txXfrm>
    </dsp:sp>
    <dsp:sp modelId="{EBE4FB33-D957-41E5-9B20-4D320A6A5FD2}">
      <dsp:nvSpPr>
        <dsp:cNvPr id="9" name="Rectangles 8" hidden="1"/>
        <dsp:cNvSpPr/>
      </dsp:nvSpPr>
      <dsp:spPr>
        <a:xfrm>
          <a:off x="0" y="1634695"/>
          <a:ext cx="162393" cy="383760"/>
        </a:xfrm>
        <a:prstGeom prst="rect">
          <a:avLst/>
        </a:prstGeom>
      </dsp:spPr>
      <dsp:txXfrm>
        <a:off x="0" y="1634695"/>
        <a:ext cx="162393" cy="383760"/>
      </dsp:txXfrm>
    </dsp:sp>
    <dsp:sp modelId="{4579B87D-7C98-4715-B58E-5815F2F62FC1}">
      <dsp:nvSpPr>
        <dsp:cNvPr id="12" name="Rectangles 11" hidden="1"/>
        <dsp:cNvSpPr/>
      </dsp:nvSpPr>
      <dsp:spPr>
        <a:xfrm>
          <a:off x="0" y="2224375"/>
          <a:ext cx="162393" cy="383760"/>
        </a:xfrm>
        <a:prstGeom prst="rect">
          <a:avLst/>
        </a:prstGeom>
      </dsp:spPr>
      <dsp:txXfrm>
        <a:off x="0" y="2224375"/>
        <a:ext cx="162393" cy="383760"/>
      </dsp:txXfrm>
    </dsp:sp>
  </dsp:spTree>
</dsp:drawing>
</file>

<file path=ppt/diagrams/drawing5.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Group 1"/>
      <dsp:cNvGrpSpPr/>
    </dsp:nvGrpSpPr>
    <dsp:grpSpPr>
      <a:xfrm>
        <a:off x="0" y="0"/>
        <a:ext cx="8232775" cy="3770630"/>
        <a:chOff x="0" y="0"/>
        <a:chExt cx="8232775" cy="3770630"/>
      </a:xfrm>
    </dsp:grpSpPr>
    <dsp:sp modelId="{DE227D85-1443-4518-9E0C-510EA6018114}">
      <dsp:nvSpPr>
        <dsp:cNvPr id="3" name="Isosceles Triangle 2"/>
        <dsp:cNvSpPr/>
      </dsp:nvSpPr>
      <dsp:spPr bwMode="white">
        <a:xfrm>
          <a:off x="1948275" y="0"/>
          <a:ext cx="3770630" cy="3770630"/>
        </a:xfrm>
        <a:prstGeom prst="triangle">
          <a:avLst/>
        </a:prstGeom>
      </dsp:spPr>
      <dsp:style>
        <a:lnRef idx="0">
          <a:schemeClr val="lt1"/>
        </a:lnRef>
        <a:fillRef idx="3">
          <a:schemeClr val="accent2"/>
        </a:fillRef>
        <a:effectRef idx="2">
          <a:scrgbClr r="0" g="0" b="0"/>
        </a:effectRef>
        <a:fontRef idx="minor">
          <a:schemeClr val="lt1"/>
        </a:fontRef>
      </dsp:style>
      <dsp:txXfrm>
        <a:off x="1948275" y="0"/>
        <a:ext cx="3770630" cy="3770630"/>
      </dsp:txXfrm>
    </dsp:sp>
    <dsp:sp modelId="{C6267F64-C02E-4D66-9E4D-1F69788FC7B7}">
      <dsp:nvSpPr>
        <dsp:cNvPr id="4" name="Rounded Rectangle 3"/>
        <dsp:cNvSpPr/>
      </dsp:nvSpPr>
      <dsp:spPr bwMode="white">
        <a:xfrm>
          <a:off x="3833590" y="377063"/>
          <a:ext cx="2450910" cy="893779"/>
        </a:xfrm>
        <a:prstGeom prst="roundRect">
          <a:avLst/>
        </a:prstGeom>
      </dsp:spPr>
      <dsp:style>
        <a:lnRef idx="1">
          <a:schemeClr val="accent2">
            <a:hueOff val="0"/>
            <a:satOff val="0"/>
            <a:lumOff val="0"/>
            <a:alpha val="100000"/>
          </a:schemeClr>
        </a:lnRef>
        <a:fillRef idx="1">
          <a:schemeClr val="lt1">
            <a:alpha val="90000"/>
          </a:schemeClr>
        </a:fillRef>
        <a:effectRef idx="0">
          <a:scrgbClr r="0" g="0" b="0"/>
        </a:effectRef>
        <a:fontRef idx="minor"/>
      </dsp:style>
      <dsp:txBody>
        <a:bodyPr lIns="72390" tIns="72390" rIns="72390" bIns="72390" anchor="ctr"/>
        <a:lstStyle>
          <a:lvl1pPr algn="ctr">
            <a:defRPr sz="1900"/>
          </a:lvl1pPr>
          <a:lvl2pPr marL="114300" indent="-114300" algn="ctr">
            <a:defRPr sz="1400"/>
          </a:lvl2pPr>
          <a:lvl3pPr marL="228600" indent="-114300" algn="ctr">
            <a:defRPr sz="1400"/>
          </a:lvl3pPr>
          <a:lvl4pPr marL="342900" indent="-114300" algn="ctr">
            <a:defRPr sz="1400"/>
          </a:lvl4pPr>
          <a:lvl5pPr marL="457200" indent="-114300" algn="ctr">
            <a:defRPr sz="1400"/>
          </a:lvl5pPr>
          <a:lvl6pPr marL="571500" indent="-114300" algn="ctr">
            <a:defRPr sz="1400"/>
          </a:lvl6pPr>
          <a:lvl7pPr marL="685800" indent="-114300" algn="ctr">
            <a:defRPr sz="1400"/>
          </a:lvl7pPr>
          <a:lvl8pPr marL="800100" indent="-114300" algn="ctr">
            <a:defRPr sz="1400"/>
          </a:lvl8pPr>
          <a:lvl9pPr marL="914400" indent="-114300" algn="ctr">
            <a:defRPr sz="1400"/>
          </a:lvl9pPr>
        </a:lstStyle>
        <a:p>
          <a:pPr lvl="0">
            <a:lnSpc>
              <a:spcPct val="100000"/>
            </a:lnSpc>
            <a:spcBef>
              <a:spcPct val="0"/>
            </a:spcBef>
            <a:spcAft>
              <a:spcPct val="35000"/>
            </a:spcAft>
          </a:pPr>
          <a:r>
            <a:rPr lang="en-US" dirty="0">
              <a:solidFill>
                <a:schemeClr val="dk1"/>
              </a:solidFill>
            </a:rPr>
            <a:t>Declining disposable income</a:t>
          </a:r>
          <a:endParaRPr>
            <a:solidFill>
              <a:schemeClr val="dk1"/>
            </a:solidFill>
          </a:endParaRPr>
        </a:p>
      </dsp:txBody>
      <dsp:txXfrm>
        <a:off x="3833590" y="377063"/>
        <a:ext cx="2450910" cy="893779"/>
      </dsp:txXfrm>
    </dsp:sp>
    <dsp:sp modelId="{7ED8D2CE-CADB-4FD7-B447-F7FC7DB980CA}">
      <dsp:nvSpPr>
        <dsp:cNvPr id="5" name="Rounded Rectangle 4"/>
        <dsp:cNvSpPr/>
      </dsp:nvSpPr>
      <dsp:spPr bwMode="white">
        <a:xfrm>
          <a:off x="3833590" y="1382564"/>
          <a:ext cx="2450910" cy="893779"/>
        </a:xfrm>
        <a:prstGeom prst="roundRect">
          <a:avLst/>
        </a:prstGeom>
      </dsp:spPr>
      <dsp:style>
        <a:lnRef idx="1">
          <a:schemeClr val="accent2">
            <a:hueOff val="-690000"/>
            <a:satOff val="9608"/>
            <a:lumOff val="1961"/>
            <a:alpha val="100000"/>
          </a:schemeClr>
        </a:lnRef>
        <a:fillRef idx="1">
          <a:schemeClr val="lt1">
            <a:alpha val="90000"/>
          </a:schemeClr>
        </a:fillRef>
        <a:effectRef idx="0">
          <a:scrgbClr r="0" g="0" b="0"/>
        </a:effectRef>
        <a:fontRef idx="minor"/>
      </dsp:style>
      <dsp:txBody>
        <a:bodyPr lIns="72390" tIns="72390" rIns="72390" bIns="72390" anchor="ctr"/>
        <a:lstStyle>
          <a:lvl1pPr algn="ctr">
            <a:defRPr sz="1900"/>
          </a:lvl1pPr>
          <a:lvl2pPr marL="114300" indent="-114300" algn="ctr">
            <a:defRPr sz="1400"/>
          </a:lvl2pPr>
          <a:lvl3pPr marL="228600" indent="-114300" algn="ctr">
            <a:defRPr sz="1400"/>
          </a:lvl3pPr>
          <a:lvl4pPr marL="342900" indent="-114300" algn="ctr">
            <a:defRPr sz="1400"/>
          </a:lvl4pPr>
          <a:lvl5pPr marL="457200" indent="-114300" algn="ctr">
            <a:defRPr sz="1400"/>
          </a:lvl5pPr>
          <a:lvl6pPr marL="571500" indent="-114300" algn="ctr">
            <a:defRPr sz="1400"/>
          </a:lvl6pPr>
          <a:lvl7pPr marL="685800" indent="-114300" algn="ctr">
            <a:defRPr sz="1400"/>
          </a:lvl7pPr>
          <a:lvl8pPr marL="800100" indent="-114300" algn="ctr">
            <a:defRPr sz="1400"/>
          </a:lvl8pPr>
          <a:lvl9pPr marL="914400" indent="-114300" algn="ctr">
            <a:defRPr sz="1400"/>
          </a:lvl9pPr>
        </a:lstStyle>
        <a:p>
          <a:pPr lvl="0">
            <a:lnSpc>
              <a:spcPct val="100000"/>
            </a:lnSpc>
            <a:spcBef>
              <a:spcPct val="0"/>
            </a:spcBef>
            <a:spcAft>
              <a:spcPct val="35000"/>
            </a:spcAft>
          </a:pPr>
          <a:r>
            <a:rPr lang="en-US" dirty="0">
              <a:solidFill>
                <a:schemeClr val="dk1"/>
              </a:solidFill>
            </a:rPr>
            <a:t>Change in consumer spending pattern</a:t>
          </a:r>
          <a:endParaRPr>
            <a:solidFill>
              <a:schemeClr val="dk1"/>
            </a:solidFill>
          </a:endParaRPr>
        </a:p>
      </dsp:txBody>
      <dsp:txXfrm>
        <a:off x="3833590" y="1382564"/>
        <a:ext cx="2450910" cy="893779"/>
      </dsp:txXfrm>
    </dsp:sp>
    <dsp:sp modelId="{0B64C31C-233A-4C76-A68E-FE343DE6DAEE}">
      <dsp:nvSpPr>
        <dsp:cNvPr id="6" name="Rounded Rectangle 5"/>
        <dsp:cNvSpPr/>
      </dsp:nvSpPr>
      <dsp:spPr bwMode="white">
        <a:xfrm>
          <a:off x="3833590" y="2388066"/>
          <a:ext cx="2450910" cy="893779"/>
        </a:xfrm>
        <a:prstGeom prst="roundRect">
          <a:avLst/>
        </a:prstGeom>
      </dsp:spPr>
      <dsp:style>
        <a:lnRef idx="1">
          <a:schemeClr val="accent2">
            <a:hueOff val="-1380000"/>
            <a:satOff val="19216"/>
            <a:lumOff val="3922"/>
            <a:alpha val="100000"/>
          </a:schemeClr>
        </a:lnRef>
        <a:fillRef idx="1">
          <a:schemeClr val="lt1">
            <a:alpha val="90000"/>
          </a:schemeClr>
        </a:fillRef>
        <a:effectRef idx="0">
          <a:scrgbClr r="0" g="0" b="0"/>
        </a:effectRef>
        <a:fontRef idx="minor"/>
      </dsp:style>
      <dsp:txBody>
        <a:bodyPr lIns="72390" tIns="72390" rIns="72390" bIns="72390" anchor="ctr"/>
        <a:lstStyle>
          <a:lvl1pPr algn="ctr">
            <a:defRPr sz="1900"/>
          </a:lvl1pPr>
          <a:lvl2pPr marL="114300" indent="-114300" algn="ctr">
            <a:defRPr sz="1400"/>
          </a:lvl2pPr>
          <a:lvl3pPr marL="228600" indent="-114300" algn="ctr">
            <a:defRPr sz="1400"/>
          </a:lvl3pPr>
          <a:lvl4pPr marL="342900" indent="-114300" algn="ctr">
            <a:defRPr sz="1400"/>
          </a:lvl4pPr>
          <a:lvl5pPr marL="457200" indent="-114300" algn="ctr">
            <a:defRPr sz="1400"/>
          </a:lvl5pPr>
          <a:lvl6pPr marL="571500" indent="-114300" algn="ctr">
            <a:defRPr sz="1400"/>
          </a:lvl6pPr>
          <a:lvl7pPr marL="685800" indent="-114300" algn="ctr">
            <a:defRPr sz="1400"/>
          </a:lvl7pPr>
          <a:lvl8pPr marL="800100" indent="-114300" algn="ctr">
            <a:defRPr sz="1400"/>
          </a:lvl8pPr>
          <a:lvl9pPr marL="914400" indent="-114300" algn="ctr">
            <a:defRPr sz="1400"/>
          </a:lvl9pPr>
        </a:lstStyle>
        <a:p>
          <a:pPr lvl="0">
            <a:lnSpc>
              <a:spcPct val="100000"/>
            </a:lnSpc>
            <a:spcBef>
              <a:spcPct val="0"/>
            </a:spcBef>
            <a:spcAft>
              <a:spcPct val="35000"/>
            </a:spcAft>
          </a:pPr>
          <a:r>
            <a:rPr lang="en-US" dirty="0">
              <a:solidFill>
                <a:schemeClr val="dk1"/>
              </a:solidFill>
            </a:rPr>
            <a:t>Work from home</a:t>
          </a:r>
          <a:endParaRPr>
            <a:solidFill>
              <a:schemeClr val="dk1"/>
            </a:solidFill>
          </a:endParaRPr>
        </a:p>
      </dsp:txBody>
      <dsp:txXfrm>
        <a:off x="3833590" y="2388066"/>
        <a:ext cx="2450910" cy="893779"/>
      </dsp:txXfrm>
    </dsp:sp>
  </dsp:spTree>
</dsp:drawing>
</file>

<file path=ppt/diagrams/drawing6.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Group 1"/>
      <dsp:cNvGrpSpPr/>
    </dsp:nvGrpSpPr>
    <dsp:grpSpPr>
      <a:xfrm>
        <a:off x="0" y="0"/>
        <a:ext cx="8933688" cy="3449997"/>
        <a:chOff x="0" y="0"/>
        <a:chExt cx="8933688" cy="3449997"/>
      </a:xfrm>
    </dsp:grpSpPr>
    <dsp:sp modelId="{B6DD4AAB-E676-4DAD-876E-2295A31D0DA4}">
      <dsp:nvSpPr>
        <dsp:cNvPr id="3" name="Flowchart: Manual Operation 2"/>
        <dsp:cNvSpPr/>
      </dsp:nvSpPr>
      <dsp:spPr bwMode="white">
        <a:xfrm rot="-5400000">
          <a:off x="-667757" y="667757"/>
          <a:ext cx="3449997" cy="2114482"/>
        </a:xfrm>
        <a:prstGeom prst="flowChartManualOperation">
          <a:avLst/>
        </a:prstGeom>
      </dsp:spPr>
      <dsp:style>
        <a:lnRef idx="0">
          <a:schemeClr val="lt1"/>
        </a:lnRef>
        <a:fillRef idx="3">
          <a:schemeClr val="accent4">
            <a:hueOff val="0"/>
            <a:satOff val="0"/>
            <a:lumOff val="0"/>
            <a:alpha val="100000"/>
          </a:schemeClr>
        </a:fillRef>
        <a:effectRef idx="2">
          <a:scrgbClr r="0" g="0" b="0"/>
        </a:effectRef>
        <a:fontRef idx="minor">
          <a:schemeClr val="lt1"/>
        </a:fontRef>
      </dsp:style>
      <dsp:txBody>
        <a:bodyPr rot="5400000" lIns="120650" tIns="0" rIns="120650" bIns="0" anchor="ctr"/>
        <a:lstStyle>
          <a:lvl1pPr algn="ctr">
            <a:defRPr sz="1900"/>
          </a:lvl1pPr>
          <a:lvl2pPr marL="114300" indent="-114300" algn="ctr">
            <a:defRPr sz="1400"/>
          </a:lvl2pPr>
          <a:lvl3pPr marL="228600" indent="-114300" algn="ctr">
            <a:defRPr sz="1400"/>
          </a:lvl3pPr>
          <a:lvl4pPr marL="342900" indent="-114300" algn="ctr">
            <a:defRPr sz="1400"/>
          </a:lvl4pPr>
          <a:lvl5pPr marL="457200" indent="-114300" algn="ctr">
            <a:defRPr sz="1400"/>
          </a:lvl5pPr>
          <a:lvl6pPr marL="571500" indent="-114300" algn="ctr">
            <a:defRPr sz="1400"/>
          </a:lvl6pPr>
          <a:lvl7pPr marL="685800" indent="-114300" algn="ctr">
            <a:defRPr sz="1400"/>
          </a:lvl7pPr>
          <a:lvl8pPr marL="800100" indent="-114300" algn="ctr">
            <a:defRPr sz="1400"/>
          </a:lvl8pPr>
          <a:lvl9pPr marL="914400" indent="-114300" algn="ctr">
            <a:defRPr sz="1400"/>
          </a:lvl9pPr>
        </a:lstStyle>
        <a:p>
          <a:pPr lvl="0">
            <a:lnSpc>
              <a:spcPct val="100000"/>
            </a:lnSpc>
            <a:spcBef>
              <a:spcPct val="0"/>
            </a:spcBef>
            <a:spcAft>
              <a:spcPct val="35000"/>
            </a:spcAft>
          </a:pPr>
          <a:r>
            <a:rPr lang="en-US" b="1">
              <a:latin typeface="Times New Roman" panose="02020603050405020304" pitchFamily="18" charset="0"/>
              <a:cs typeface="Times New Roman" panose="02020603050405020304" pitchFamily="18" charset="0"/>
            </a:rPr>
            <a:t>For the problems’ root cause</a:t>
          </a:r>
          <a:endParaRPr lang="en-US" b="1" dirty="0">
            <a:latin typeface="Times New Roman" panose="02020603050405020304" pitchFamily="18" charset="0"/>
            <a:cs typeface="Times New Roman" panose="02020603050405020304" pitchFamily="18" charset="0"/>
          </a:endParaRPr>
        </a:p>
      </dsp:txBody>
      <dsp:txXfrm rot="-5400000">
        <a:off x="-667757" y="667757"/>
        <a:ext cx="3449997" cy="2114482"/>
      </dsp:txXfrm>
    </dsp:sp>
    <dsp:sp modelId="{E9D267FB-6015-426F-9A79-70A552C933D2}">
      <dsp:nvSpPr>
        <dsp:cNvPr id="4" name="Flowchart: Manual Operation 3"/>
        <dsp:cNvSpPr/>
      </dsp:nvSpPr>
      <dsp:spPr bwMode="white">
        <a:xfrm rot="-5400000">
          <a:off x="1605311" y="667757"/>
          <a:ext cx="3449997" cy="2114482"/>
        </a:xfrm>
        <a:prstGeom prst="flowChartManualOperation">
          <a:avLst/>
        </a:prstGeom>
      </dsp:spPr>
      <dsp:style>
        <a:lnRef idx="0">
          <a:schemeClr val="lt1"/>
        </a:lnRef>
        <a:fillRef idx="3">
          <a:schemeClr val="accent4">
            <a:hueOff val="2680000"/>
            <a:satOff val="-10195"/>
            <a:lumOff val="-1045"/>
            <a:alpha val="100000"/>
          </a:schemeClr>
        </a:fillRef>
        <a:effectRef idx="2">
          <a:scrgbClr r="0" g="0" b="0"/>
        </a:effectRef>
        <a:fontRef idx="minor">
          <a:schemeClr val="lt1"/>
        </a:fontRef>
      </dsp:style>
      <dsp:txBody>
        <a:bodyPr rot="5400000" lIns="120650" tIns="0" rIns="120650" bIns="0" anchor="ctr"/>
        <a:lstStyle>
          <a:lvl1pPr algn="ctr">
            <a:defRPr sz="1900"/>
          </a:lvl1pPr>
          <a:lvl2pPr marL="114300" indent="-114300" algn="ctr">
            <a:defRPr sz="1400"/>
          </a:lvl2pPr>
          <a:lvl3pPr marL="228600" indent="-114300" algn="ctr">
            <a:defRPr sz="1400"/>
          </a:lvl3pPr>
          <a:lvl4pPr marL="342900" indent="-114300" algn="ctr">
            <a:defRPr sz="1400"/>
          </a:lvl4pPr>
          <a:lvl5pPr marL="457200" indent="-114300" algn="ctr">
            <a:defRPr sz="1400"/>
          </a:lvl5pPr>
          <a:lvl6pPr marL="571500" indent="-114300" algn="ctr">
            <a:defRPr sz="1400"/>
          </a:lvl6pPr>
          <a:lvl7pPr marL="685800" indent="-114300" algn="ctr">
            <a:defRPr sz="1400"/>
          </a:lvl7pPr>
          <a:lvl8pPr marL="800100" indent="-114300" algn="ctr">
            <a:defRPr sz="1400"/>
          </a:lvl8pPr>
          <a:lvl9pPr marL="914400" indent="-114300" algn="ctr">
            <a:defRPr sz="1400"/>
          </a:lvl9pPr>
        </a:lstStyle>
        <a:p>
          <a:pPr lvl="0">
            <a:lnSpc>
              <a:spcPct val="100000"/>
            </a:lnSpc>
            <a:spcBef>
              <a:spcPct val="0"/>
            </a:spcBef>
            <a:spcAft>
              <a:spcPct val="35000"/>
            </a:spcAft>
          </a:pPr>
          <a:r>
            <a:rPr lang="en-US" b="1" dirty="0">
              <a:latin typeface="Times New Roman" panose="02020603050405020304" pitchFamily="18" charset="0"/>
              <a:cs typeface="Times New Roman" panose="02020603050405020304" pitchFamily="18" charset="0"/>
            </a:rPr>
            <a:t>Truly diagnosing the problem instead of focusing on symptoms</a:t>
          </a:r>
        </a:p>
      </dsp:txBody>
      <dsp:txXfrm rot="-5400000">
        <a:off x="1605311" y="667757"/>
        <a:ext cx="3449997" cy="2114482"/>
      </dsp:txXfrm>
    </dsp:sp>
    <dsp:sp modelId="{D4E7B860-2790-4C6D-96E1-6645407C3343}">
      <dsp:nvSpPr>
        <dsp:cNvPr id="5" name="Flowchart: Manual Operation 4"/>
        <dsp:cNvSpPr/>
      </dsp:nvSpPr>
      <dsp:spPr bwMode="white">
        <a:xfrm rot="-5400000">
          <a:off x="3878380" y="667757"/>
          <a:ext cx="3449997" cy="2114482"/>
        </a:xfrm>
        <a:prstGeom prst="flowChartManualOperation">
          <a:avLst/>
        </a:prstGeom>
      </dsp:spPr>
      <dsp:style>
        <a:lnRef idx="0">
          <a:schemeClr val="lt1"/>
        </a:lnRef>
        <a:fillRef idx="3">
          <a:schemeClr val="accent4">
            <a:hueOff val="5360000"/>
            <a:satOff val="-20391"/>
            <a:lumOff val="-2091"/>
            <a:alpha val="100000"/>
          </a:schemeClr>
        </a:fillRef>
        <a:effectRef idx="2">
          <a:scrgbClr r="0" g="0" b="0"/>
        </a:effectRef>
        <a:fontRef idx="minor">
          <a:schemeClr val="lt1"/>
        </a:fontRef>
      </dsp:style>
      <dsp:txBody>
        <a:bodyPr rot="5400000" lIns="133350" tIns="0" rIns="266700" bIns="0" anchor="ctr"/>
        <a:lstStyle>
          <a:lvl1pPr algn="ctr">
            <a:defRPr sz="1900"/>
          </a:lvl1pPr>
          <a:lvl2pPr marL="114300" indent="-114300" algn="ctr">
            <a:defRPr sz="1400"/>
          </a:lvl2pPr>
          <a:lvl3pPr marL="228600" indent="-114300" algn="ctr">
            <a:defRPr sz="1400"/>
          </a:lvl3pPr>
          <a:lvl4pPr marL="342900" indent="-114300" algn="ctr">
            <a:defRPr sz="1400"/>
          </a:lvl4pPr>
          <a:lvl5pPr marL="457200" indent="-114300" algn="ctr">
            <a:defRPr sz="1400"/>
          </a:lvl5pPr>
          <a:lvl6pPr marL="571500" indent="-114300" algn="ctr">
            <a:defRPr sz="1400"/>
          </a:lvl6pPr>
          <a:lvl7pPr marL="685800" indent="-114300" algn="ctr">
            <a:defRPr sz="1400"/>
          </a:lvl7pPr>
          <a:lvl8pPr marL="800100" indent="-114300" algn="ctr">
            <a:defRPr sz="1400"/>
          </a:lvl8pPr>
          <a:lvl9pPr marL="914400" indent="-114300" algn="ctr">
            <a:defRPr sz="1400"/>
          </a:lvl9pPr>
        </a:lstStyle>
        <a:p>
          <a:pPr lvl="0">
            <a:lnSpc>
              <a:spcPct val="100000"/>
            </a:lnSpc>
            <a:spcBef>
              <a:spcPct val="0"/>
            </a:spcBef>
            <a:spcAft>
              <a:spcPct val="35000"/>
            </a:spcAft>
          </a:pPr>
          <a:r>
            <a:rPr lang="en-US" sz="2100" b="1" kern="1200" dirty="0">
              <a:latin typeface="Times New Roman" panose="02020603050405020304" pitchFamily="18" charset="0"/>
              <a:cs typeface="Times New Roman" panose="02020603050405020304" pitchFamily="18" charset="0"/>
            </a:rPr>
            <a:t>Fishbone shows cause and effect that helps to take strategic decisions </a:t>
          </a:r>
          <a:r>
            <a:rPr lang="en-US" sz="2100" b="1" kern="1200" dirty="0">
              <a:solidFill>
                <a:prstClr val="white"/>
              </a:solidFill>
              <a:latin typeface="Times New Roman" panose="02020603050405020304" pitchFamily="18" charset="0"/>
              <a:ea typeface="+mn-ea"/>
              <a:cs typeface="Times New Roman" panose="02020603050405020304" pitchFamily="18" charset="0"/>
            </a:rPr>
            <a:t>(Loredana, 2017)</a:t>
          </a:r>
        </a:p>
      </dsp:txBody>
      <dsp:txXfrm rot="-5400000">
        <a:off x="3878380" y="667757"/>
        <a:ext cx="3449997" cy="2114482"/>
      </dsp:txXfrm>
    </dsp:sp>
    <dsp:sp modelId="{B5EFD5A5-CD59-4AAF-89B5-75A55C4F618A}">
      <dsp:nvSpPr>
        <dsp:cNvPr id="6" name="Flowchart: Manual Operation 5"/>
        <dsp:cNvSpPr/>
      </dsp:nvSpPr>
      <dsp:spPr bwMode="white">
        <a:xfrm rot="-5400000">
          <a:off x="6151448" y="667757"/>
          <a:ext cx="3449997" cy="2114482"/>
        </a:xfrm>
        <a:prstGeom prst="flowChartManualOperation">
          <a:avLst/>
        </a:prstGeom>
      </dsp:spPr>
      <dsp:style>
        <a:lnRef idx="0">
          <a:schemeClr val="lt1"/>
        </a:lnRef>
        <a:fillRef idx="3">
          <a:schemeClr val="accent4">
            <a:hueOff val="8040000"/>
            <a:satOff val="-30587"/>
            <a:lumOff val="-3136"/>
            <a:alpha val="100000"/>
          </a:schemeClr>
        </a:fillRef>
        <a:effectRef idx="2">
          <a:scrgbClr r="0" g="0" b="0"/>
        </a:effectRef>
        <a:fontRef idx="minor">
          <a:schemeClr val="lt1"/>
        </a:fontRef>
      </dsp:style>
      <dsp:txBody>
        <a:bodyPr rot="5400000" lIns="120650" tIns="0" rIns="120650" bIns="0" anchor="ctr"/>
        <a:lstStyle>
          <a:lvl1pPr algn="ctr">
            <a:defRPr sz="1900"/>
          </a:lvl1pPr>
          <a:lvl2pPr marL="114300" indent="-114300" algn="ctr">
            <a:defRPr sz="1400"/>
          </a:lvl2pPr>
          <a:lvl3pPr marL="228600" indent="-114300" algn="ctr">
            <a:defRPr sz="1400"/>
          </a:lvl3pPr>
          <a:lvl4pPr marL="342900" indent="-114300" algn="ctr">
            <a:defRPr sz="1400"/>
          </a:lvl4pPr>
          <a:lvl5pPr marL="457200" indent="-114300" algn="ctr">
            <a:defRPr sz="1400"/>
          </a:lvl5pPr>
          <a:lvl6pPr marL="571500" indent="-114300" algn="ctr">
            <a:defRPr sz="1400"/>
          </a:lvl6pPr>
          <a:lvl7pPr marL="685800" indent="-114300" algn="ctr">
            <a:defRPr sz="1400"/>
          </a:lvl7pPr>
          <a:lvl8pPr marL="800100" indent="-114300" algn="ctr">
            <a:defRPr sz="1400"/>
          </a:lvl8pPr>
          <a:lvl9pPr marL="914400" indent="-114300" algn="ctr">
            <a:defRPr sz="1400"/>
          </a:lvl9pPr>
        </a:lstStyle>
        <a:p>
          <a:pPr lvl="0">
            <a:lnSpc>
              <a:spcPct val="100000"/>
            </a:lnSpc>
            <a:spcBef>
              <a:spcPct val="0"/>
            </a:spcBef>
            <a:spcAft>
              <a:spcPct val="35000"/>
            </a:spcAft>
          </a:pPr>
          <a:r>
            <a:rPr lang="en-US" b="1">
              <a:latin typeface="Times New Roman" panose="02020603050405020304" pitchFamily="18" charset="0"/>
              <a:cs typeface="Times New Roman" panose="02020603050405020304" pitchFamily="18" charset="0"/>
            </a:rPr>
            <a:t>Finding out the independent variables of the construct that impacts dependent variable</a:t>
          </a:r>
          <a:endParaRPr lang="en-US" b="1" dirty="0">
            <a:latin typeface="Times New Roman" panose="02020603050405020304" pitchFamily="18" charset="0"/>
            <a:cs typeface="Times New Roman" panose="02020603050405020304" pitchFamily="18" charset="0"/>
          </a:endParaRPr>
        </a:p>
      </dsp:txBody>
      <dsp:txXfrm rot="-5400000">
        <a:off x="6151448" y="667757"/>
        <a:ext cx="3449997" cy="2114482"/>
      </dsp:txXfrm>
    </dsp:sp>
  </dsp:spTree>
</dsp:drawing>
</file>

<file path=ppt/diagrams/drawing7.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Group 1"/>
      <dsp:cNvGrpSpPr/>
    </dsp:nvGrpSpPr>
    <dsp:grpSpPr>
      <a:xfrm>
        <a:off x="0" y="0"/>
        <a:ext cx="4758436" cy="3491229"/>
        <a:chOff x="0" y="0"/>
        <a:chExt cx="4758436" cy="3491229"/>
      </a:xfrm>
    </dsp:grpSpPr>
    <dsp:sp modelId="{1978BFC7-48DE-4166-855F-0D4DA90652D0}">
      <dsp:nvSpPr>
        <dsp:cNvPr id="3" name="Rectangles 2"/>
        <dsp:cNvSpPr/>
      </dsp:nvSpPr>
      <dsp:spPr bwMode="white">
        <a:xfrm>
          <a:off x="-29" y="258581"/>
          <a:ext cx="1487038" cy="892223"/>
        </a:xfrm>
        <a:prstGeom prst="rect">
          <a:avLst/>
        </a:prstGeom>
      </dsp:spPr>
      <dsp:style>
        <a:lnRef idx="0">
          <a:schemeClr val="lt1"/>
        </a:lnRef>
        <a:fillRef idx="3">
          <a:schemeClr val="accent4">
            <a:hueOff val="0"/>
            <a:satOff val="0"/>
            <a:lumOff val="0"/>
            <a:alpha val="100000"/>
          </a:schemeClr>
        </a:fillRef>
        <a:effectRef idx="2">
          <a:scrgbClr r="0" g="0" b="0"/>
        </a:effectRef>
        <a:fontRef idx="minor">
          <a:schemeClr val="lt1"/>
        </a:fontRef>
      </dsp:style>
      <dsp:txBody>
        <a:bodyPr lIns="53340" tIns="53340" rIns="53340" bIns="53340" anchor="ctr"/>
        <a:lstStyle>
          <a:lvl1pPr algn="ctr">
            <a:defRPr sz="1400"/>
          </a:lvl1pPr>
          <a:lvl2pPr marL="57150" indent="-57150" algn="ctr">
            <a:defRPr sz="1000"/>
          </a:lvl2pPr>
          <a:lvl3pPr marL="114300" indent="-57150" algn="ctr">
            <a:defRPr sz="1000"/>
          </a:lvl3pPr>
          <a:lvl4pPr marL="171450" indent="-57150" algn="ctr">
            <a:defRPr sz="1000"/>
          </a:lvl4pPr>
          <a:lvl5pPr marL="228600" indent="-57150" algn="ctr">
            <a:defRPr sz="1000"/>
          </a:lvl5pPr>
          <a:lvl6pPr marL="285750" indent="-57150" algn="ctr">
            <a:defRPr sz="1000"/>
          </a:lvl6pPr>
          <a:lvl7pPr marL="342900" indent="-57150" algn="ctr">
            <a:defRPr sz="1000"/>
          </a:lvl7pPr>
          <a:lvl8pPr marL="400050" indent="-57150" algn="ctr">
            <a:defRPr sz="1000"/>
          </a:lvl8pPr>
          <a:lvl9pPr marL="457200" indent="-57150" algn="ctr">
            <a:defRPr sz="1000"/>
          </a:lvl9pPr>
        </a:lstStyle>
        <a:p>
          <a:pPr lvl="0">
            <a:lnSpc>
              <a:spcPct val="100000"/>
            </a:lnSpc>
            <a:spcBef>
              <a:spcPct val="0"/>
            </a:spcBef>
            <a:spcAft>
              <a:spcPct val="35000"/>
            </a:spcAft>
          </a:pPr>
          <a:r>
            <a:rPr lang="en-US" dirty="0">
              <a:latin typeface="Times New Roman" panose="02020603050405020304" pitchFamily="18" charset="0"/>
              <a:cs typeface="Times New Roman" panose="02020603050405020304" pitchFamily="18" charset="0"/>
            </a:rPr>
            <a:t>Automation in work </a:t>
          </a:r>
          <a:r>
            <a:rPr lang="en-US" dirty="0">
              <a:solidFill>
                <a:schemeClr val="tx1"/>
              </a:solidFill>
              <a:latin typeface="Times New Roman" panose="02020603050405020304" pitchFamily="18" charset="0"/>
              <a:cs typeface="Times New Roman" panose="02020603050405020304" pitchFamily="18" charset="0"/>
            </a:rPr>
            <a:t>process</a:t>
          </a:r>
          <a:r>
            <a:rPr lang="en-US"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(Har et al., 2022)</a:t>
          </a:r>
          <a:endParaRPr lang="en-US" dirty="0">
            <a:solidFill>
              <a:schemeClr val="tx1"/>
            </a:solidFill>
            <a:latin typeface="Times New Roman" panose="02020603050405020304" pitchFamily="18" charset="0"/>
            <a:cs typeface="Times New Roman" panose="02020603050405020304" pitchFamily="18" charset="0"/>
          </a:endParaRPr>
        </a:p>
      </dsp:txBody>
      <dsp:txXfrm>
        <a:off x="-29" y="258581"/>
        <a:ext cx="1487038" cy="892223"/>
      </dsp:txXfrm>
    </dsp:sp>
    <dsp:sp modelId="{FE7D7A5F-7C2D-4FD1-985A-5C9AB41AAAEF}">
      <dsp:nvSpPr>
        <dsp:cNvPr id="4" name="Rectangles 3"/>
        <dsp:cNvSpPr/>
      </dsp:nvSpPr>
      <dsp:spPr bwMode="white">
        <a:xfrm>
          <a:off x="1635713" y="258581"/>
          <a:ext cx="1487038" cy="892223"/>
        </a:xfrm>
        <a:prstGeom prst="rect">
          <a:avLst/>
        </a:prstGeom>
      </dsp:spPr>
      <dsp:style>
        <a:lnRef idx="0">
          <a:schemeClr val="lt1"/>
        </a:lnRef>
        <a:fillRef idx="3">
          <a:schemeClr val="accent4">
            <a:hueOff val="1148571"/>
            <a:satOff val="-4369"/>
            <a:lumOff val="-447"/>
            <a:alpha val="100000"/>
          </a:schemeClr>
        </a:fillRef>
        <a:effectRef idx="2">
          <a:scrgbClr r="0" g="0" b="0"/>
        </a:effectRef>
        <a:fontRef idx="minor">
          <a:schemeClr val="lt1"/>
        </a:fontRef>
      </dsp:style>
      <dsp:txBody>
        <a:bodyPr lIns="53340" tIns="53340" rIns="53340" bIns="53340" anchor="ctr"/>
        <a:lstStyle>
          <a:lvl1pPr algn="ctr">
            <a:defRPr sz="1400"/>
          </a:lvl1pPr>
          <a:lvl2pPr marL="57150" indent="-57150" algn="ctr">
            <a:defRPr sz="1000"/>
          </a:lvl2pPr>
          <a:lvl3pPr marL="114300" indent="-57150" algn="ctr">
            <a:defRPr sz="1000"/>
          </a:lvl3pPr>
          <a:lvl4pPr marL="171450" indent="-57150" algn="ctr">
            <a:defRPr sz="1000"/>
          </a:lvl4pPr>
          <a:lvl5pPr marL="228600" indent="-57150" algn="ctr">
            <a:defRPr sz="1000"/>
          </a:lvl5pPr>
          <a:lvl6pPr marL="285750" indent="-57150" algn="ctr">
            <a:defRPr sz="1000"/>
          </a:lvl6pPr>
          <a:lvl7pPr marL="342900" indent="-57150" algn="ctr">
            <a:defRPr sz="1000"/>
          </a:lvl7pPr>
          <a:lvl8pPr marL="400050" indent="-57150" algn="ctr">
            <a:defRPr sz="1000"/>
          </a:lvl8pPr>
          <a:lvl9pPr marL="457200" indent="-57150" algn="ctr">
            <a:defRPr sz="1000"/>
          </a:lvl9pPr>
        </a:lstStyle>
        <a:p>
          <a:pPr lvl="0">
            <a:lnSpc>
              <a:spcPct val="100000"/>
            </a:lnSpc>
            <a:spcBef>
              <a:spcPct val="0"/>
            </a:spcBef>
            <a:spcAft>
              <a:spcPct val="35000"/>
            </a:spcAft>
          </a:pPr>
          <a:r>
            <a:rPr lang="en-US" dirty="0">
              <a:latin typeface="Times New Roman" panose="02020603050405020304" pitchFamily="18" charset="0"/>
              <a:cs typeface="Times New Roman" panose="02020603050405020304" pitchFamily="18" charset="0"/>
            </a:rPr>
            <a:t>Cloud sourcing</a:t>
          </a:r>
        </a:p>
      </dsp:txBody>
      <dsp:txXfrm>
        <a:off x="1635713" y="258581"/>
        <a:ext cx="1487038" cy="892223"/>
      </dsp:txXfrm>
    </dsp:sp>
    <dsp:sp modelId="{E4E4CF2F-738B-4F5E-B061-EEE8ABE87834}">
      <dsp:nvSpPr>
        <dsp:cNvPr id="5" name="Rectangles 4"/>
        <dsp:cNvSpPr/>
      </dsp:nvSpPr>
      <dsp:spPr bwMode="white">
        <a:xfrm>
          <a:off x="3271456" y="258581"/>
          <a:ext cx="1487038" cy="892223"/>
        </a:xfrm>
        <a:prstGeom prst="rect">
          <a:avLst/>
        </a:prstGeom>
      </dsp:spPr>
      <dsp:style>
        <a:lnRef idx="0">
          <a:schemeClr val="lt1"/>
        </a:lnRef>
        <a:fillRef idx="3">
          <a:schemeClr val="accent4">
            <a:hueOff val="2297142"/>
            <a:satOff val="-8738"/>
            <a:lumOff val="-895"/>
            <a:alpha val="100000"/>
          </a:schemeClr>
        </a:fillRef>
        <a:effectRef idx="2">
          <a:scrgbClr r="0" g="0" b="0"/>
        </a:effectRef>
        <a:fontRef idx="minor">
          <a:schemeClr val="lt1"/>
        </a:fontRef>
      </dsp:style>
      <dsp:txBody>
        <a:bodyPr lIns="53340" tIns="53340" rIns="53340" bIns="53340" anchor="ctr"/>
        <a:lstStyle>
          <a:lvl1pPr algn="ctr">
            <a:defRPr sz="1400"/>
          </a:lvl1pPr>
          <a:lvl2pPr marL="57150" indent="-57150" algn="ctr">
            <a:defRPr sz="1000"/>
          </a:lvl2pPr>
          <a:lvl3pPr marL="114300" indent="-57150" algn="ctr">
            <a:defRPr sz="1000"/>
          </a:lvl3pPr>
          <a:lvl4pPr marL="171450" indent="-57150" algn="ctr">
            <a:defRPr sz="1000"/>
          </a:lvl4pPr>
          <a:lvl5pPr marL="228600" indent="-57150" algn="ctr">
            <a:defRPr sz="1000"/>
          </a:lvl5pPr>
          <a:lvl6pPr marL="285750" indent="-57150" algn="ctr">
            <a:defRPr sz="1000"/>
          </a:lvl6pPr>
          <a:lvl7pPr marL="342900" indent="-57150" algn="ctr">
            <a:defRPr sz="1000"/>
          </a:lvl7pPr>
          <a:lvl8pPr marL="400050" indent="-57150" algn="ctr">
            <a:defRPr sz="1000"/>
          </a:lvl8pPr>
          <a:lvl9pPr marL="457200" indent="-57150" algn="ctr">
            <a:defRPr sz="1000"/>
          </a:lvl9pPr>
        </a:lstStyle>
        <a:p>
          <a:pPr lvl="0">
            <a:lnSpc>
              <a:spcPct val="100000"/>
            </a:lnSpc>
            <a:spcBef>
              <a:spcPct val="0"/>
            </a:spcBef>
            <a:spcAft>
              <a:spcPct val="35000"/>
            </a:spcAft>
          </a:pPr>
          <a:r>
            <a:rPr lang="en-US" dirty="0">
              <a:latin typeface="Times New Roman" panose="02020603050405020304" pitchFamily="18" charset="0"/>
              <a:cs typeface="Times New Roman" panose="02020603050405020304" pitchFamily="18" charset="0"/>
            </a:rPr>
            <a:t>Employee work from home</a:t>
          </a:r>
        </a:p>
      </dsp:txBody>
      <dsp:txXfrm>
        <a:off x="3271456" y="258581"/>
        <a:ext cx="1487038" cy="892223"/>
      </dsp:txXfrm>
    </dsp:sp>
    <dsp:sp modelId="{A8FF82A9-394E-4235-BED8-AEAF734C8404}">
      <dsp:nvSpPr>
        <dsp:cNvPr id="6" name="Rectangles 5"/>
        <dsp:cNvSpPr/>
      </dsp:nvSpPr>
      <dsp:spPr bwMode="white">
        <a:xfrm>
          <a:off x="-29" y="1299503"/>
          <a:ext cx="1487038" cy="892223"/>
        </a:xfrm>
        <a:prstGeom prst="rect">
          <a:avLst/>
        </a:prstGeom>
      </dsp:spPr>
      <dsp:style>
        <a:lnRef idx="0">
          <a:schemeClr val="lt1"/>
        </a:lnRef>
        <a:fillRef idx="3">
          <a:schemeClr val="accent4">
            <a:hueOff val="3445714"/>
            <a:satOff val="-13108"/>
            <a:lumOff val="-1344"/>
            <a:alpha val="100000"/>
          </a:schemeClr>
        </a:fillRef>
        <a:effectRef idx="2">
          <a:scrgbClr r="0" g="0" b="0"/>
        </a:effectRef>
        <a:fontRef idx="minor">
          <a:schemeClr val="lt1"/>
        </a:fontRef>
      </dsp:style>
      <dsp:txBody>
        <a:bodyPr lIns="53340" tIns="53340" rIns="53340" bIns="53340" anchor="ctr"/>
        <a:lstStyle>
          <a:lvl1pPr algn="ctr">
            <a:defRPr sz="1400"/>
          </a:lvl1pPr>
          <a:lvl2pPr marL="57150" indent="-57150" algn="ctr">
            <a:defRPr sz="1000"/>
          </a:lvl2pPr>
          <a:lvl3pPr marL="114300" indent="-57150" algn="ctr">
            <a:defRPr sz="1000"/>
          </a:lvl3pPr>
          <a:lvl4pPr marL="171450" indent="-57150" algn="ctr">
            <a:defRPr sz="1000"/>
          </a:lvl4pPr>
          <a:lvl5pPr marL="228600" indent="-57150" algn="ctr">
            <a:defRPr sz="1000"/>
          </a:lvl5pPr>
          <a:lvl6pPr marL="285750" indent="-57150" algn="ctr">
            <a:defRPr sz="1000"/>
          </a:lvl6pPr>
          <a:lvl7pPr marL="342900" indent="-57150" algn="ctr">
            <a:defRPr sz="1000"/>
          </a:lvl7pPr>
          <a:lvl8pPr marL="400050" indent="-57150" algn="ctr">
            <a:defRPr sz="1000"/>
          </a:lvl8pPr>
          <a:lvl9pPr marL="457200" indent="-57150" algn="ctr">
            <a:defRPr sz="1000"/>
          </a:lvl9pPr>
        </a:lstStyle>
        <a:p>
          <a:pPr lvl="0">
            <a:lnSpc>
              <a:spcPct val="100000"/>
            </a:lnSpc>
            <a:spcBef>
              <a:spcPct val="0"/>
            </a:spcBef>
            <a:spcAft>
              <a:spcPct val="35000"/>
            </a:spcAft>
          </a:pPr>
          <a:r>
            <a:rPr lang="en-US" dirty="0">
              <a:latin typeface="Times New Roman" panose="02020603050405020304" pitchFamily="18" charset="0"/>
              <a:cs typeface="Times New Roman" panose="02020603050405020304" pitchFamily="18" charset="0"/>
            </a:rPr>
            <a:t>Lay off employees and outsourcing</a:t>
          </a:r>
        </a:p>
      </dsp:txBody>
      <dsp:txXfrm>
        <a:off x="-29" y="1299503"/>
        <a:ext cx="1487038" cy="892223"/>
      </dsp:txXfrm>
    </dsp:sp>
    <dsp:sp modelId="{FBAFF51A-305E-4EA9-AC7F-A552D23491CF}">
      <dsp:nvSpPr>
        <dsp:cNvPr id="7" name="Rectangles 6"/>
        <dsp:cNvSpPr/>
      </dsp:nvSpPr>
      <dsp:spPr bwMode="white">
        <a:xfrm>
          <a:off x="1635713" y="1299503"/>
          <a:ext cx="1487038" cy="892223"/>
        </a:xfrm>
        <a:prstGeom prst="rect">
          <a:avLst/>
        </a:prstGeom>
      </dsp:spPr>
      <dsp:style>
        <a:lnRef idx="0">
          <a:schemeClr val="lt1"/>
        </a:lnRef>
        <a:fillRef idx="3">
          <a:schemeClr val="accent4">
            <a:hueOff val="4594285"/>
            <a:satOff val="-17478"/>
            <a:lumOff val="-1792"/>
            <a:alpha val="100000"/>
          </a:schemeClr>
        </a:fillRef>
        <a:effectRef idx="2">
          <a:scrgbClr r="0" g="0" b="0"/>
        </a:effectRef>
        <a:fontRef idx="minor">
          <a:schemeClr val="lt1"/>
        </a:fontRef>
      </dsp:style>
      <dsp:txBody>
        <a:bodyPr vert="horz" wrap="square" lIns="53340" tIns="53340" rIns="53340" bIns="53340" anchor="ctr"/>
        <a:lstStyle>
          <a:lvl1pPr algn="ctr">
            <a:defRPr sz="1400"/>
          </a:lvl1pPr>
          <a:lvl2pPr marL="57150" indent="-57150" algn="ctr">
            <a:defRPr sz="1000"/>
          </a:lvl2pPr>
          <a:lvl3pPr marL="114300" indent="-57150" algn="ctr">
            <a:defRPr sz="1000"/>
          </a:lvl3pPr>
          <a:lvl4pPr marL="171450" indent="-57150" algn="ctr">
            <a:defRPr sz="1000"/>
          </a:lvl4pPr>
          <a:lvl5pPr marL="228600" indent="-57150" algn="ctr">
            <a:defRPr sz="1000"/>
          </a:lvl5pPr>
          <a:lvl6pPr marL="285750" indent="-57150" algn="ctr">
            <a:defRPr sz="1000"/>
          </a:lvl6pPr>
          <a:lvl7pPr marL="342900" indent="-57150" algn="ctr">
            <a:defRPr sz="1000"/>
          </a:lvl7pPr>
          <a:lvl8pPr marL="400050" indent="-57150" algn="ctr">
            <a:defRPr sz="1000"/>
          </a:lvl8pPr>
          <a:lvl9pPr marL="457200" indent="-57150" algn="ctr">
            <a:defRPr sz="1000"/>
          </a:lvl9pPr>
        </a:lstStyle>
        <a:p>
          <a:pPr lvl="0">
            <a:lnSpc>
              <a:spcPct val="100000"/>
            </a:lnSpc>
            <a:spcBef>
              <a:spcPct val="0"/>
            </a:spcBef>
            <a:spcAft>
              <a:spcPct val="35000"/>
            </a:spcAft>
          </a:pPr>
          <a:r>
            <a:rPr lang="en-US" dirty="0">
              <a:latin typeface="Times New Roman" panose="02020603050405020304" pitchFamily="18" charset="0"/>
              <a:cs typeface="Times New Roman" panose="02020603050405020304" pitchFamily="18" charset="0"/>
            </a:rPr>
            <a:t> </a:t>
          </a:r>
          <a:r>
            <a:rPr lang="en-GB" altLang="en-US" dirty="0">
              <a:latin typeface="Times New Roman" panose="02020603050405020304" pitchFamily="18" charset="0"/>
              <a:cs typeface="Times New Roman" panose="02020603050405020304" pitchFamily="18" charset="0"/>
            </a:rPr>
            <a:t>Just In Time </a:t>
          </a:r>
          <a:r>
            <a:rPr lang="en-US" dirty="0">
              <a:solidFill>
                <a:schemeClr val="tx1"/>
              </a:solidFill>
              <a:latin typeface="Times New Roman" panose="02020603050405020304" pitchFamily="18" charset="0"/>
              <a:cs typeface="Times New Roman" panose="02020603050405020304" pitchFamily="18" charset="0"/>
            </a:rPr>
            <a:t>approach</a:t>
          </a:r>
          <a:r>
            <a:rPr lang="en-US"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(Kaushik et al., 2022)</a:t>
          </a:r>
          <a:endParaRPr lang="en-US" dirty="0">
            <a:solidFill>
              <a:schemeClr val="tx1"/>
            </a:solidFill>
            <a:latin typeface="Times New Roman" panose="02020603050405020304" pitchFamily="18" charset="0"/>
            <a:cs typeface="Times New Roman" panose="02020603050405020304" pitchFamily="18" charset="0"/>
          </a:endParaRPr>
        </a:p>
      </dsp:txBody>
      <dsp:txXfrm>
        <a:off x="1635713" y="1299503"/>
        <a:ext cx="1487038" cy="892223"/>
      </dsp:txXfrm>
    </dsp:sp>
    <dsp:sp modelId="{B4D935BF-BA39-4A02-BBC2-42060EF15AB5}">
      <dsp:nvSpPr>
        <dsp:cNvPr id="8" name="Rectangles 7"/>
        <dsp:cNvSpPr/>
      </dsp:nvSpPr>
      <dsp:spPr bwMode="white">
        <a:xfrm>
          <a:off x="3271456" y="1299503"/>
          <a:ext cx="1487038" cy="892223"/>
        </a:xfrm>
        <a:prstGeom prst="rect">
          <a:avLst/>
        </a:prstGeom>
      </dsp:spPr>
      <dsp:style>
        <a:lnRef idx="0">
          <a:schemeClr val="lt1"/>
        </a:lnRef>
        <a:fillRef idx="3">
          <a:schemeClr val="accent4">
            <a:hueOff val="5742857"/>
            <a:satOff val="-21848"/>
            <a:lumOff val="-2240"/>
            <a:alpha val="100000"/>
          </a:schemeClr>
        </a:fillRef>
        <a:effectRef idx="2">
          <a:scrgbClr r="0" g="0" b="0"/>
        </a:effectRef>
        <a:fontRef idx="minor">
          <a:schemeClr val="lt1"/>
        </a:fontRef>
      </dsp:style>
      <dsp:txBody>
        <a:bodyPr lIns="53340" tIns="53340" rIns="53340" bIns="53340" anchor="ctr"/>
        <a:lstStyle>
          <a:lvl1pPr algn="ctr">
            <a:defRPr sz="1400"/>
          </a:lvl1pPr>
          <a:lvl2pPr marL="57150" indent="-57150" algn="ctr">
            <a:defRPr sz="1000"/>
          </a:lvl2pPr>
          <a:lvl3pPr marL="114300" indent="-57150" algn="ctr">
            <a:defRPr sz="1000"/>
          </a:lvl3pPr>
          <a:lvl4pPr marL="171450" indent="-57150" algn="ctr">
            <a:defRPr sz="1000"/>
          </a:lvl4pPr>
          <a:lvl5pPr marL="228600" indent="-57150" algn="ctr">
            <a:defRPr sz="1000"/>
          </a:lvl5pPr>
          <a:lvl6pPr marL="285750" indent="-57150" algn="ctr">
            <a:defRPr sz="1000"/>
          </a:lvl6pPr>
          <a:lvl7pPr marL="342900" indent="-57150" algn="ctr">
            <a:defRPr sz="1000"/>
          </a:lvl7pPr>
          <a:lvl8pPr marL="400050" indent="-57150" algn="ctr">
            <a:defRPr sz="1000"/>
          </a:lvl8pPr>
          <a:lvl9pPr marL="457200" indent="-57150" algn="ctr">
            <a:defRPr sz="1000"/>
          </a:lvl9pPr>
        </a:lstStyle>
        <a:p>
          <a:pPr lvl="0">
            <a:lnSpc>
              <a:spcPct val="100000"/>
            </a:lnSpc>
            <a:spcBef>
              <a:spcPct val="0"/>
            </a:spcBef>
            <a:spcAft>
              <a:spcPct val="35000"/>
            </a:spcAft>
          </a:pPr>
          <a:r>
            <a:rPr lang="en-US" dirty="0">
              <a:latin typeface="Times New Roman" panose="02020603050405020304" pitchFamily="18" charset="0"/>
              <a:cs typeface="Times New Roman" panose="02020603050405020304" pitchFamily="18" charset="0"/>
            </a:rPr>
            <a:t>Minimizing waste</a:t>
          </a:r>
        </a:p>
      </dsp:txBody>
      <dsp:txXfrm>
        <a:off x="3271456" y="1299503"/>
        <a:ext cx="1487038" cy="892223"/>
      </dsp:txXfrm>
    </dsp:sp>
    <dsp:sp modelId="{0FE69914-10F4-4375-A45F-07E10B3664DE}">
      <dsp:nvSpPr>
        <dsp:cNvPr id="9" name="Rectangles 8"/>
        <dsp:cNvSpPr/>
      </dsp:nvSpPr>
      <dsp:spPr bwMode="white">
        <a:xfrm>
          <a:off x="817837" y="2340424"/>
          <a:ext cx="1487038" cy="892223"/>
        </a:xfrm>
        <a:prstGeom prst="rect">
          <a:avLst/>
        </a:prstGeom>
      </dsp:spPr>
      <dsp:style>
        <a:lnRef idx="0">
          <a:schemeClr val="lt1"/>
        </a:lnRef>
        <a:fillRef idx="3">
          <a:schemeClr val="accent4">
            <a:hueOff val="6891428"/>
            <a:satOff val="-26217"/>
            <a:lumOff val="-2688"/>
            <a:alpha val="100000"/>
          </a:schemeClr>
        </a:fillRef>
        <a:effectRef idx="2">
          <a:scrgbClr r="0" g="0" b="0"/>
        </a:effectRef>
        <a:fontRef idx="minor">
          <a:schemeClr val="lt1"/>
        </a:fontRef>
      </dsp:style>
      <dsp:txBody>
        <a:bodyPr lIns="53340" tIns="53340" rIns="53340" bIns="53340" anchor="ctr"/>
        <a:lstStyle>
          <a:lvl1pPr algn="ctr">
            <a:defRPr sz="1400"/>
          </a:lvl1pPr>
          <a:lvl2pPr marL="57150" indent="-57150" algn="ctr">
            <a:defRPr sz="1000"/>
          </a:lvl2pPr>
          <a:lvl3pPr marL="114300" indent="-57150" algn="ctr">
            <a:defRPr sz="1000"/>
          </a:lvl3pPr>
          <a:lvl4pPr marL="171450" indent="-57150" algn="ctr">
            <a:defRPr sz="1000"/>
          </a:lvl4pPr>
          <a:lvl5pPr marL="228600" indent="-57150" algn="ctr">
            <a:defRPr sz="1000"/>
          </a:lvl5pPr>
          <a:lvl6pPr marL="285750" indent="-57150" algn="ctr">
            <a:defRPr sz="1000"/>
          </a:lvl6pPr>
          <a:lvl7pPr marL="342900" indent="-57150" algn="ctr">
            <a:defRPr sz="1000"/>
          </a:lvl7pPr>
          <a:lvl8pPr marL="400050" indent="-57150" algn="ctr">
            <a:defRPr sz="1000"/>
          </a:lvl8pPr>
          <a:lvl9pPr marL="457200" indent="-57150" algn="ctr">
            <a:defRPr sz="1000"/>
          </a:lvl9pPr>
        </a:lstStyle>
        <a:p>
          <a:pPr lvl="0">
            <a:lnSpc>
              <a:spcPct val="100000"/>
            </a:lnSpc>
            <a:spcBef>
              <a:spcPct val="0"/>
            </a:spcBef>
            <a:spcAft>
              <a:spcPct val="35000"/>
            </a:spcAft>
          </a:pPr>
          <a:r>
            <a:rPr lang="en-US" dirty="0">
              <a:latin typeface="Times New Roman" panose="02020603050405020304" pitchFamily="18" charset="0"/>
              <a:cs typeface="Times New Roman" panose="02020603050405020304" pitchFamily="18" charset="0"/>
            </a:rPr>
            <a:t>Reducing unutilized service</a:t>
          </a:r>
        </a:p>
      </dsp:txBody>
      <dsp:txXfrm>
        <a:off x="817837" y="2340424"/>
        <a:ext cx="1487038" cy="892223"/>
      </dsp:txXfrm>
    </dsp:sp>
    <dsp:sp modelId="{48536AE5-3134-4985-9E0E-D44EC2549CDB}">
      <dsp:nvSpPr>
        <dsp:cNvPr id="10" name="Rectangles 9"/>
        <dsp:cNvSpPr/>
      </dsp:nvSpPr>
      <dsp:spPr bwMode="white">
        <a:xfrm>
          <a:off x="2453579" y="2340424"/>
          <a:ext cx="1487038" cy="892223"/>
        </a:xfrm>
        <a:prstGeom prst="rect">
          <a:avLst/>
        </a:prstGeom>
      </dsp:spPr>
      <dsp:style>
        <a:lnRef idx="0">
          <a:schemeClr val="lt1"/>
        </a:lnRef>
        <a:fillRef idx="3">
          <a:schemeClr val="accent4">
            <a:hueOff val="8040000"/>
            <a:satOff val="-30587"/>
            <a:lumOff val="-3136"/>
            <a:alpha val="100000"/>
          </a:schemeClr>
        </a:fillRef>
        <a:effectRef idx="2">
          <a:scrgbClr r="0" g="0" b="0"/>
        </a:effectRef>
        <a:fontRef idx="minor">
          <a:schemeClr val="lt1"/>
        </a:fontRef>
      </dsp:style>
      <dsp:txBody>
        <a:bodyPr lIns="53340" tIns="53340" rIns="53340" bIns="53340" anchor="ctr"/>
        <a:lstStyle>
          <a:lvl1pPr algn="ctr">
            <a:defRPr sz="1400"/>
          </a:lvl1pPr>
          <a:lvl2pPr marL="57150" indent="-57150" algn="ctr">
            <a:defRPr sz="1000"/>
          </a:lvl2pPr>
          <a:lvl3pPr marL="114300" indent="-57150" algn="ctr">
            <a:defRPr sz="1000"/>
          </a:lvl3pPr>
          <a:lvl4pPr marL="171450" indent="-57150" algn="ctr">
            <a:defRPr sz="1000"/>
          </a:lvl4pPr>
          <a:lvl5pPr marL="228600" indent="-57150" algn="ctr">
            <a:defRPr sz="1000"/>
          </a:lvl5pPr>
          <a:lvl6pPr marL="285750" indent="-57150" algn="ctr">
            <a:defRPr sz="1000"/>
          </a:lvl6pPr>
          <a:lvl7pPr marL="342900" indent="-57150" algn="ctr">
            <a:defRPr sz="1000"/>
          </a:lvl7pPr>
          <a:lvl8pPr marL="400050" indent="-57150" algn="ctr">
            <a:defRPr sz="1000"/>
          </a:lvl8pPr>
          <a:lvl9pPr marL="457200" indent="-57150" algn="ctr">
            <a:defRPr sz="1000"/>
          </a:lvl9pPr>
        </a:lstStyle>
        <a:p>
          <a:pPr lvl="0">
            <a:lnSpc>
              <a:spcPct val="100000"/>
            </a:lnSpc>
            <a:spcBef>
              <a:spcPct val="0"/>
            </a:spcBef>
            <a:spcAft>
              <a:spcPct val="35000"/>
            </a:spcAft>
          </a:pPr>
          <a:r>
            <a:rPr lang="en-US" dirty="0">
              <a:latin typeface="Times New Roman" panose="02020603050405020304" pitchFamily="18" charset="0"/>
              <a:cs typeface="Times New Roman" panose="02020603050405020304" pitchFamily="18" charset="0"/>
            </a:rPr>
            <a:t>Cost minimizing objectives setting</a:t>
          </a:r>
        </a:p>
      </dsp:txBody>
      <dsp:txXfrm>
        <a:off x="2453579" y="2340424"/>
        <a:ext cx="1487038" cy="892223"/>
      </dsp:txXfrm>
    </dsp:sp>
  </dsp:spTree>
</dsp:drawing>
</file>

<file path=ppt/diagrams/drawing8.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Group 1"/>
      <dsp:cNvGrpSpPr/>
    </dsp:nvGrpSpPr>
    <dsp:grpSpPr>
      <a:xfrm>
        <a:off x="0" y="0"/>
        <a:ext cx="9862438" cy="3632209"/>
        <a:chOff x="0" y="0"/>
        <a:chExt cx="9862438" cy="3632209"/>
      </a:xfrm>
    </dsp:grpSpPr>
    <dsp:sp modelId="{A5B0BCC6-1F3A-446A-9F03-841E59E51A0E}">
      <dsp:nvSpPr>
        <dsp:cNvPr id="3" name="Pie 2"/>
        <dsp:cNvSpPr/>
      </dsp:nvSpPr>
      <dsp:spPr bwMode="white">
        <a:xfrm>
          <a:off x="0" y="-1142627"/>
          <a:ext cx="5917463" cy="5917463"/>
        </a:xfrm>
        <a:prstGeom prst="pie">
          <a:avLst>
            <a:gd name="adj1" fmla="val 5400000"/>
            <a:gd name="adj2" fmla="val 16200000"/>
          </a:avLst>
        </a:prstGeom>
      </dsp:spPr>
      <dsp:style>
        <a:lnRef idx="0">
          <a:schemeClr val="lt1"/>
        </a:lnRef>
        <a:fillRef idx="3">
          <a:schemeClr val="accent4">
            <a:hueOff val="0"/>
            <a:satOff val="0"/>
            <a:lumOff val="0"/>
            <a:alpha val="100000"/>
          </a:schemeClr>
        </a:fillRef>
        <a:effectRef idx="2">
          <a:scrgbClr r="0" g="0" b="0"/>
        </a:effectRef>
        <a:fontRef idx="minor">
          <a:schemeClr val="lt1"/>
        </a:fontRef>
      </dsp:style>
      <dsp:txXfrm>
        <a:off x="0" y="-1142627"/>
        <a:ext cx="5917463" cy="5917463"/>
      </dsp:txXfrm>
    </dsp:sp>
    <dsp:sp modelId="{54EEC2BF-6CFE-4FFA-8A91-2140891F21A1}">
      <dsp:nvSpPr>
        <dsp:cNvPr id="4" name="Rectangles 3"/>
        <dsp:cNvSpPr/>
      </dsp:nvSpPr>
      <dsp:spPr bwMode="white">
        <a:xfrm>
          <a:off x="2958731" y="-1142627"/>
          <a:ext cx="6903707" cy="5917463"/>
        </a:xfrm>
        <a:prstGeom prst="rect">
          <a:avLst/>
        </a:prstGeom>
      </dsp:spPr>
      <dsp:style>
        <a:lnRef idx="1">
          <a:schemeClr val="accent4">
            <a:hueOff val="0"/>
            <a:satOff val="0"/>
            <a:lumOff val="0"/>
            <a:alpha val="100000"/>
          </a:schemeClr>
        </a:lnRef>
        <a:fillRef idx="1">
          <a:schemeClr val="lt1">
            <a:alpha val="90000"/>
          </a:schemeClr>
        </a:fillRef>
        <a:effectRef idx="0">
          <a:scrgbClr r="0" g="0" b="0"/>
        </a:effectRef>
        <a:fontRef idx="minor"/>
      </dsp:style>
      <dsp:txBody>
        <a:bodyPr lIns="60960" tIns="60960" rIns="60960" bIns="60960" anchor="ctr"/>
        <a:lstStyle>
          <a:lvl1pPr algn="ctr">
            <a:defRPr sz="6500"/>
          </a:lvl1pPr>
          <a:lvl2pPr marL="285750" indent="-285750" algn="ctr">
            <a:defRPr sz="6500"/>
          </a:lvl2pPr>
          <a:lvl3pPr marL="571500" indent="-285750" algn="ctr">
            <a:defRPr sz="6500"/>
          </a:lvl3pPr>
          <a:lvl4pPr marL="857250" indent="-285750" algn="ctr">
            <a:defRPr sz="6500"/>
          </a:lvl4pPr>
          <a:lvl5pPr marL="1143000" indent="-285750" algn="ctr">
            <a:defRPr sz="6500"/>
          </a:lvl5pPr>
          <a:lvl6pPr marL="1428750" indent="-285750" algn="ctr">
            <a:defRPr sz="6500"/>
          </a:lvl6pPr>
          <a:lvl7pPr marL="1714500" indent="-285750" algn="ctr">
            <a:defRPr sz="6500"/>
          </a:lvl7pPr>
          <a:lvl8pPr marL="2000250" indent="-285750" algn="ctr">
            <a:defRPr sz="6500"/>
          </a:lvl8pPr>
          <a:lvl9pPr marL="2286000" indent="-285750" algn="ctr">
            <a:defRPr sz="6500"/>
          </a:lvl9pPr>
        </a:lstStyle>
        <a:p>
          <a:pPr lvl="0">
            <a:lnSpc>
              <a:spcPct val="100000"/>
            </a:lnSpc>
            <a:spcBef>
              <a:spcPct val="0"/>
            </a:spcBef>
            <a:spcAft>
              <a:spcPct val="35000"/>
            </a:spcAft>
          </a:pPr>
          <a:r>
            <a:rPr lang="en-US" sz="1600">
              <a:solidFill>
                <a:schemeClr val="dk1"/>
              </a:solidFill>
              <a:latin typeface="Times New Roman" panose="02020603050405020304" pitchFamily="18" charset="0"/>
              <a:cs typeface="Times New Roman" panose="02020603050405020304" pitchFamily="18" charset="0"/>
            </a:rPr>
            <a:t>Online business extension</a:t>
          </a:r>
          <a:endParaRPr lang="en-US" sz="1600" dirty="0">
            <a:solidFill>
              <a:schemeClr val="dk1"/>
            </a:solidFill>
            <a:latin typeface="Times New Roman" panose="02020603050405020304" pitchFamily="18" charset="0"/>
            <a:cs typeface="Times New Roman" panose="02020603050405020304" pitchFamily="18" charset="0"/>
          </a:endParaRPr>
        </a:p>
      </dsp:txBody>
      <dsp:txXfrm>
        <a:off x="2958731" y="-1142627"/>
        <a:ext cx="6903707" cy="5917463"/>
      </dsp:txXfrm>
    </dsp:sp>
    <dsp:sp modelId="{726A4056-5164-4927-B881-4F38DC75A609}">
      <dsp:nvSpPr>
        <dsp:cNvPr id="6" name="Pie 5"/>
        <dsp:cNvSpPr/>
      </dsp:nvSpPr>
      <dsp:spPr bwMode="white">
        <a:xfrm>
          <a:off x="517788" y="-402923"/>
          <a:ext cx="4881886" cy="4881886"/>
        </a:xfrm>
        <a:prstGeom prst="pie">
          <a:avLst>
            <a:gd name="adj1" fmla="val 5400000"/>
            <a:gd name="adj2" fmla="val 16200000"/>
          </a:avLst>
        </a:prstGeom>
      </dsp:spPr>
      <dsp:style>
        <a:lnRef idx="0">
          <a:schemeClr val="lt1"/>
        </a:lnRef>
        <a:fillRef idx="3">
          <a:schemeClr val="accent4">
            <a:hueOff val="1608000"/>
            <a:satOff val="-6117"/>
            <a:lumOff val="-626"/>
            <a:alpha val="100000"/>
          </a:schemeClr>
        </a:fillRef>
        <a:effectRef idx="2">
          <a:scrgbClr r="0" g="0" b="0"/>
        </a:effectRef>
        <a:fontRef idx="minor">
          <a:schemeClr val="lt1"/>
        </a:fontRef>
      </dsp:style>
      <dsp:txXfrm>
        <a:off x="517788" y="-402923"/>
        <a:ext cx="4881886" cy="4881886"/>
      </dsp:txXfrm>
    </dsp:sp>
    <dsp:sp modelId="{9F45B476-EFE6-44C8-93E9-6D5DA9E7E591}">
      <dsp:nvSpPr>
        <dsp:cNvPr id="7" name="Rectangles 6"/>
        <dsp:cNvSpPr/>
      </dsp:nvSpPr>
      <dsp:spPr bwMode="white">
        <a:xfrm>
          <a:off x="2958731" y="-402923"/>
          <a:ext cx="6903707" cy="4881886"/>
        </a:xfrm>
        <a:prstGeom prst="rect">
          <a:avLst/>
        </a:prstGeom>
      </dsp:spPr>
      <dsp:style>
        <a:lnRef idx="1">
          <a:schemeClr val="accent4">
            <a:hueOff val="1608000"/>
            <a:satOff val="-6117"/>
            <a:lumOff val="-626"/>
            <a:alpha val="100000"/>
          </a:schemeClr>
        </a:lnRef>
        <a:fillRef idx="1">
          <a:schemeClr val="lt1">
            <a:alpha val="90000"/>
          </a:schemeClr>
        </a:fillRef>
        <a:effectRef idx="0">
          <a:scrgbClr r="0" g="0" b="0"/>
        </a:effectRef>
        <a:fontRef idx="minor"/>
      </dsp:style>
      <dsp:txBody>
        <a:bodyPr lIns="60960" tIns="60960" rIns="60960" bIns="60960" anchor="ctr"/>
        <a:lstStyle>
          <a:lvl1pPr algn="ctr">
            <a:defRPr sz="6500"/>
          </a:lvl1pPr>
          <a:lvl2pPr marL="285750" indent="-285750" algn="ctr">
            <a:defRPr sz="6500"/>
          </a:lvl2pPr>
          <a:lvl3pPr marL="571500" indent="-285750" algn="ctr">
            <a:defRPr sz="6500"/>
          </a:lvl3pPr>
          <a:lvl4pPr marL="857250" indent="-285750" algn="ctr">
            <a:defRPr sz="6500"/>
          </a:lvl4pPr>
          <a:lvl5pPr marL="1143000" indent="-285750" algn="ctr">
            <a:defRPr sz="6500"/>
          </a:lvl5pPr>
          <a:lvl6pPr marL="1428750" indent="-285750" algn="ctr">
            <a:defRPr sz="6500"/>
          </a:lvl6pPr>
          <a:lvl7pPr marL="1714500" indent="-285750" algn="ctr">
            <a:defRPr sz="6500"/>
          </a:lvl7pPr>
          <a:lvl8pPr marL="2000250" indent="-285750" algn="ctr">
            <a:defRPr sz="6500"/>
          </a:lvl8pPr>
          <a:lvl9pPr marL="2286000" indent="-285750" algn="ctr">
            <a:defRPr sz="6500"/>
          </a:lvl9pPr>
        </a:lstStyle>
        <a:p>
          <a:pPr lvl="0">
            <a:lnSpc>
              <a:spcPct val="100000"/>
            </a:lnSpc>
            <a:spcBef>
              <a:spcPct val="0"/>
            </a:spcBef>
            <a:spcAft>
              <a:spcPct val="35000"/>
            </a:spcAft>
          </a:pPr>
          <a:r>
            <a:rPr lang="en-US" sz="1600">
              <a:solidFill>
                <a:schemeClr val="dk1"/>
              </a:solidFill>
              <a:latin typeface="Times New Roman" panose="02020603050405020304" pitchFamily="18" charset="0"/>
              <a:cs typeface="Times New Roman" panose="02020603050405020304" pitchFamily="18" charset="0"/>
            </a:rPr>
            <a:t>Use of digital marketing tools and technique</a:t>
          </a:r>
          <a:endParaRPr lang="en-US" sz="1600" dirty="0">
            <a:solidFill>
              <a:schemeClr val="dk1"/>
            </a:solidFill>
            <a:latin typeface="Times New Roman" panose="02020603050405020304" pitchFamily="18" charset="0"/>
            <a:cs typeface="Times New Roman" panose="02020603050405020304" pitchFamily="18" charset="0"/>
          </a:endParaRPr>
        </a:p>
      </dsp:txBody>
      <dsp:txXfrm>
        <a:off x="2958731" y="-402923"/>
        <a:ext cx="6903707" cy="4881886"/>
      </dsp:txXfrm>
    </dsp:sp>
    <dsp:sp modelId="{3FBBB4BD-DEEA-438B-A271-D2D4183D3FE9}">
      <dsp:nvSpPr>
        <dsp:cNvPr id="9" name="Pie 8"/>
        <dsp:cNvSpPr/>
      </dsp:nvSpPr>
      <dsp:spPr bwMode="white">
        <a:xfrm>
          <a:off x="1035546" y="336718"/>
          <a:ext cx="3846372" cy="3846372"/>
        </a:xfrm>
        <a:prstGeom prst="pie">
          <a:avLst>
            <a:gd name="adj1" fmla="val 5400000"/>
            <a:gd name="adj2" fmla="val 16200000"/>
          </a:avLst>
        </a:prstGeom>
      </dsp:spPr>
      <dsp:style>
        <a:lnRef idx="0">
          <a:schemeClr val="lt1"/>
        </a:lnRef>
        <a:fillRef idx="3">
          <a:schemeClr val="accent4">
            <a:hueOff val="3216000"/>
            <a:satOff val="-12234"/>
            <a:lumOff val="-1254"/>
            <a:alpha val="100000"/>
          </a:schemeClr>
        </a:fillRef>
        <a:effectRef idx="2">
          <a:scrgbClr r="0" g="0" b="0"/>
        </a:effectRef>
        <a:fontRef idx="minor">
          <a:schemeClr val="lt1"/>
        </a:fontRef>
      </dsp:style>
      <dsp:txXfrm>
        <a:off x="1035546" y="336718"/>
        <a:ext cx="3846372" cy="3846372"/>
      </dsp:txXfrm>
    </dsp:sp>
    <dsp:sp modelId="{B2799F18-16FF-4EFA-9176-2A70B4BF4DB2}">
      <dsp:nvSpPr>
        <dsp:cNvPr id="10" name="Rectangles 9"/>
        <dsp:cNvSpPr/>
      </dsp:nvSpPr>
      <dsp:spPr bwMode="white">
        <a:xfrm>
          <a:off x="2958731" y="336718"/>
          <a:ext cx="6903707" cy="3846372"/>
        </a:xfrm>
        <a:prstGeom prst="rect">
          <a:avLst/>
        </a:prstGeom>
      </dsp:spPr>
      <dsp:style>
        <a:lnRef idx="1">
          <a:schemeClr val="accent4">
            <a:hueOff val="3216000"/>
            <a:satOff val="-12234"/>
            <a:lumOff val="-1254"/>
            <a:alpha val="100000"/>
          </a:schemeClr>
        </a:lnRef>
        <a:fillRef idx="1">
          <a:schemeClr val="lt1">
            <a:alpha val="90000"/>
          </a:schemeClr>
        </a:fillRef>
        <a:effectRef idx="0">
          <a:scrgbClr r="0" g="0" b="0"/>
        </a:effectRef>
        <a:fontRef idx="minor"/>
      </dsp:style>
      <dsp:txBody>
        <a:bodyPr lIns="60960" tIns="60960" rIns="60960" bIns="60960" anchor="ctr"/>
        <a:lstStyle>
          <a:lvl1pPr algn="ctr">
            <a:defRPr sz="6500"/>
          </a:lvl1pPr>
          <a:lvl2pPr marL="285750" indent="-285750" algn="ctr">
            <a:defRPr sz="6500"/>
          </a:lvl2pPr>
          <a:lvl3pPr marL="571500" indent="-285750" algn="ctr">
            <a:defRPr sz="6500"/>
          </a:lvl3pPr>
          <a:lvl4pPr marL="857250" indent="-285750" algn="ctr">
            <a:defRPr sz="6500"/>
          </a:lvl4pPr>
          <a:lvl5pPr marL="1143000" indent="-285750" algn="ctr">
            <a:defRPr sz="6500"/>
          </a:lvl5pPr>
          <a:lvl6pPr marL="1428750" indent="-285750" algn="ctr">
            <a:defRPr sz="6500"/>
          </a:lvl6pPr>
          <a:lvl7pPr marL="1714500" indent="-285750" algn="ctr">
            <a:defRPr sz="6500"/>
          </a:lvl7pPr>
          <a:lvl8pPr marL="2000250" indent="-285750" algn="ctr">
            <a:defRPr sz="6500"/>
          </a:lvl8pPr>
          <a:lvl9pPr marL="2286000" indent="-285750" algn="ctr">
            <a:defRPr sz="6500"/>
          </a:lvl9pPr>
        </a:lstStyle>
        <a:p>
          <a:pPr lvl="0">
            <a:lnSpc>
              <a:spcPct val="100000"/>
            </a:lnSpc>
            <a:spcBef>
              <a:spcPct val="0"/>
            </a:spcBef>
            <a:spcAft>
              <a:spcPct val="35000"/>
            </a:spcAft>
          </a:pPr>
          <a:r>
            <a:rPr lang="en-US" sz="1600">
              <a:solidFill>
                <a:schemeClr val="dk1"/>
              </a:solidFill>
              <a:latin typeface="Times New Roman" panose="02020603050405020304" pitchFamily="18" charset="0"/>
              <a:cs typeface="Times New Roman" panose="02020603050405020304" pitchFamily="18" charset="0"/>
            </a:rPr>
            <a:t>Use of Omni-channel strategy</a:t>
          </a:r>
          <a:endParaRPr lang="en-US" sz="1600" dirty="0">
            <a:solidFill>
              <a:schemeClr val="dk1"/>
            </a:solidFill>
            <a:latin typeface="Times New Roman" panose="02020603050405020304" pitchFamily="18" charset="0"/>
            <a:cs typeface="Times New Roman" panose="02020603050405020304" pitchFamily="18" charset="0"/>
          </a:endParaRPr>
        </a:p>
      </dsp:txBody>
      <dsp:txXfrm>
        <a:off x="2958731" y="336718"/>
        <a:ext cx="6903707" cy="3846372"/>
      </dsp:txXfrm>
    </dsp:sp>
    <dsp:sp modelId="{A494A696-B4FE-42EE-AD5A-98C07206F04C}">
      <dsp:nvSpPr>
        <dsp:cNvPr id="12" name="Pie 11"/>
        <dsp:cNvSpPr/>
      </dsp:nvSpPr>
      <dsp:spPr bwMode="white">
        <a:xfrm>
          <a:off x="1553334" y="1076422"/>
          <a:ext cx="2810795" cy="2810795"/>
        </a:xfrm>
        <a:prstGeom prst="pie">
          <a:avLst>
            <a:gd name="adj1" fmla="val 5400000"/>
            <a:gd name="adj2" fmla="val 16200000"/>
          </a:avLst>
        </a:prstGeom>
      </dsp:spPr>
      <dsp:style>
        <a:lnRef idx="0">
          <a:schemeClr val="lt1"/>
        </a:lnRef>
        <a:fillRef idx="3">
          <a:schemeClr val="accent4">
            <a:hueOff val="4823999"/>
            <a:satOff val="-18352"/>
            <a:lumOff val="-1881"/>
            <a:alpha val="100000"/>
          </a:schemeClr>
        </a:fillRef>
        <a:effectRef idx="2">
          <a:scrgbClr r="0" g="0" b="0"/>
        </a:effectRef>
        <a:fontRef idx="minor">
          <a:schemeClr val="lt1"/>
        </a:fontRef>
      </dsp:style>
      <dsp:txXfrm>
        <a:off x="1553334" y="1076422"/>
        <a:ext cx="2810795" cy="2810795"/>
      </dsp:txXfrm>
    </dsp:sp>
    <dsp:sp modelId="{31F48EF2-90A6-4B15-8CB4-3A3CC6F3118C}">
      <dsp:nvSpPr>
        <dsp:cNvPr id="13" name="Rectangles 12"/>
        <dsp:cNvSpPr/>
      </dsp:nvSpPr>
      <dsp:spPr bwMode="white">
        <a:xfrm>
          <a:off x="2958731" y="1076422"/>
          <a:ext cx="6903707" cy="2810795"/>
        </a:xfrm>
        <a:prstGeom prst="rect">
          <a:avLst/>
        </a:prstGeom>
      </dsp:spPr>
      <dsp:style>
        <a:lnRef idx="1">
          <a:schemeClr val="accent4">
            <a:hueOff val="4823999"/>
            <a:satOff val="-18352"/>
            <a:lumOff val="-1881"/>
            <a:alpha val="100000"/>
          </a:schemeClr>
        </a:lnRef>
        <a:fillRef idx="1">
          <a:schemeClr val="lt1">
            <a:alpha val="90000"/>
          </a:schemeClr>
        </a:fillRef>
        <a:effectRef idx="0">
          <a:scrgbClr r="0" g="0" b="0"/>
        </a:effectRef>
        <a:fontRef idx="minor"/>
      </dsp:style>
      <dsp:txBody>
        <a:bodyPr lIns="60960" tIns="60960" rIns="60960" bIns="60960" anchor="ctr"/>
        <a:lstStyle>
          <a:lvl1pPr algn="ctr">
            <a:defRPr sz="6500"/>
          </a:lvl1pPr>
          <a:lvl2pPr marL="285750" indent="-285750" algn="ctr">
            <a:defRPr sz="6500"/>
          </a:lvl2pPr>
          <a:lvl3pPr marL="571500" indent="-285750" algn="ctr">
            <a:defRPr sz="6500"/>
          </a:lvl3pPr>
          <a:lvl4pPr marL="857250" indent="-285750" algn="ctr">
            <a:defRPr sz="6500"/>
          </a:lvl4pPr>
          <a:lvl5pPr marL="1143000" indent="-285750" algn="ctr">
            <a:defRPr sz="6500"/>
          </a:lvl5pPr>
          <a:lvl6pPr marL="1428750" indent="-285750" algn="ctr">
            <a:defRPr sz="6500"/>
          </a:lvl6pPr>
          <a:lvl7pPr marL="1714500" indent="-285750" algn="ctr">
            <a:defRPr sz="6500"/>
          </a:lvl7pPr>
          <a:lvl8pPr marL="2000250" indent="-285750" algn="ctr">
            <a:defRPr sz="6500"/>
          </a:lvl8pPr>
          <a:lvl9pPr marL="2286000" indent="-285750" algn="ctr">
            <a:defRPr sz="6500"/>
          </a:lvl9pPr>
        </a:lstStyle>
        <a:p>
          <a:pPr lvl="0">
            <a:lnSpc>
              <a:spcPct val="100000"/>
            </a:lnSpc>
            <a:spcBef>
              <a:spcPct val="0"/>
            </a:spcBef>
            <a:spcAft>
              <a:spcPct val="35000"/>
            </a:spcAft>
          </a:pPr>
          <a:r>
            <a:rPr lang="en-US" sz="1600" dirty="0">
              <a:solidFill>
                <a:schemeClr val="dk1"/>
              </a:solidFill>
              <a:latin typeface="Times New Roman" panose="02020603050405020304" pitchFamily="18" charset="0"/>
              <a:cs typeface="Times New Roman" panose="02020603050405020304" pitchFamily="18" charset="0"/>
            </a:rPr>
            <a:t>Availing mobile solutions</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t>
          </a:r>
          <a:r>
            <a:rPr lang="en-US" sz="16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Timoumi</a:t>
          </a:r>
          <a:r>
            <a:rPr lang="en-US" sz="16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et al., 2022)</a:t>
          </a:r>
          <a:endParaRPr lang="en-US" sz="1600" dirty="0">
            <a:solidFill>
              <a:schemeClr val="dk1"/>
            </a:solidFill>
            <a:latin typeface="Times New Roman" panose="02020603050405020304" pitchFamily="18" charset="0"/>
            <a:cs typeface="Times New Roman" panose="02020603050405020304" pitchFamily="18" charset="0"/>
          </a:endParaRPr>
        </a:p>
      </dsp:txBody>
      <dsp:txXfrm>
        <a:off x="2958731" y="1076422"/>
        <a:ext cx="6903707" cy="2810795"/>
      </dsp:txXfrm>
    </dsp:sp>
    <dsp:sp modelId="{AC50D938-EB6D-456B-BD03-02CA46AC0F2A}">
      <dsp:nvSpPr>
        <dsp:cNvPr id="15" name="Pie 14"/>
        <dsp:cNvSpPr/>
      </dsp:nvSpPr>
      <dsp:spPr bwMode="white">
        <a:xfrm>
          <a:off x="2071122" y="1816125"/>
          <a:ext cx="1775218" cy="1775218"/>
        </a:xfrm>
        <a:prstGeom prst="pie">
          <a:avLst>
            <a:gd name="adj1" fmla="val 5400000"/>
            <a:gd name="adj2" fmla="val 16200000"/>
          </a:avLst>
        </a:prstGeom>
      </dsp:spPr>
      <dsp:style>
        <a:lnRef idx="0">
          <a:schemeClr val="lt1"/>
        </a:lnRef>
        <a:fillRef idx="3">
          <a:schemeClr val="accent4">
            <a:hueOff val="6432000"/>
            <a:satOff val="-24470"/>
            <a:lumOff val="-2509"/>
            <a:alpha val="100000"/>
          </a:schemeClr>
        </a:fillRef>
        <a:effectRef idx="2">
          <a:scrgbClr r="0" g="0" b="0"/>
        </a:effectRef>
        <a:fontRef idx="minor">
          <a:schemeClr val="lt1"/>
        </a:fontRef>
      </dsp:style>
      <dsp:txXfrm>
        <a:off x="2071122" y="1816125"/>
        <a:ext cx="1775218" cy="1775218"/>
      </dsp:txXfrm>
    </dsp:sp>
    <dsp:sp modelId="{DC6B601B-C7FC-40CC-971D-911572E7276B}">
      <dsp:nvSpPr>
        <dsp:cNvPr id="16" name="Rectangles 15"/>
        <dsp:cNvSpPr/>
      </dsp:nvSpPr>
      <dsp:spPr bwMode="white">
        <a:xfrm>
          <a:off x="2958731" y="1816125"/>
          <a:ext cx="6903707" cy="1775218"/>
        </a:xfrm>
        <a:prstGeom prst="rect">
          <a:avLst/>
        </a:prstGeom>
      </dsp:spPr>
      <dsp:style>
        <a:lnRef idx="1">
          <a:schemeClr val="accent4">
            <a:hueOff val="6432000"/>
            <a:satOff val="-24470"/>
            <a:lumOff val="-2509"/>
            <a:alpha val="100000"/>
          </a:schemeClr>
        </a:lnRef>
        <a:fillRef idx="1">
          <a:schemeClr val="lt1">
            <a:alpha val="90000"/>
          </a:schemeClr>
        </a:fillRef>
        <a:effectRef idx="0">
          <a:scrgbClr r="0" g="0" b="0"/>
        </a:effectRef>
        <a:fontRef idx="minor"/>
      </dsp:style>
      <dsp:txBody>
        <a:bodyPr lIns="60960" tIns="60960" rIns="60960" bIns="60960" anchor="ctr"/>
        <a:lstStyle>
          <a:lvl1pPr algn="ctr">
            <a:defRPr sz="6500"/>
          </a:lvl1pPr>
          <a:lvl2pPr marL="285750" indent="-285750" algn="ctr">
            <a:defRPr sz="6500"/>
          </a:lvl2pPr>
          <a:lvl3pPr marL="571500" indent="-285750" algn="ctr">
            <a:defRPr sz="6500"/>
          </a:lvl3pPr>
          <a:lvl4pPr marL="857250" indent="-285750" algn="ctr">
            <a:defRPr sz="6500"/>
          </a:lvl4pPr>
          <a:lvl5pPr marL="1143000" indent="-285750" algn="ctr">
            <a:defRPr sz="6500"/>
          </a:lvl5pPr>
          <a:lvl6pPr marL="1428750" indent="-285750" algn="ctr">
            <a:defRPr sz="6500"/>
          </a:lvl6pPr>
          <a:lvl7pPr marL="1714500" indent="-285750" algn="ctr">
            <a:defRPr sz="6500"/>
          </a:lvl7pPr>
          <a:lvl8pPr marL="2000250" indent="-285750" algn="ctr">
            <a:defRPr sz="6500"/>
          </a:lvl8pPr>
          <a:lvl9pPr marL="2286000" indent="-285750" algn="ctr">
            <a:defRPr sz="6500"/>
          </a:lvl9pPr>
        </a:lstStyle>
        <a:p>
          <a:pPr lvl="0">
            <a:lnSpc>
              <a:spcPct val="100000"/>
            </a:lnSpc>
            <a:spcBef>
              <a:spcPct val="0"/>
            </a:spcBef>
            <a:spcAft>
              <a:spcPct val="35000"/>
            </a:spcAft>
          </a:pPr>
          <a:r>
            <a:rPr lang="en-US" sz="1600">
              <a:solidFill>
                <a:schemeClr val="dk1"/>
              </a:solidFill>
              <a:latin typeface="Times New Roman" panose="02020603050405020304" pitchFamily="18" charset="0"/>
              <a:cs typeface="Times New Roman" panose="02020603050405020304" pitchFamily="18" charset="0"/>
            </a:rPr>
            <a:t>End to end digital supply chain</a:t>
          </a:r>
          <a:endParaRPr lang="en-US" sz="1600" dirty="0">
            <a:solidFill>
              <a:schemeClr val="dk1"/>
            </a:solidFill>
            <a:latin typeface="Times New Roman" panose="02020603050405020304" pitchFamily="18" charset="0"/>
            <a:cs typeface="Times New Roman" panose="02020603050405020304" pitchFamily="18" charset="0"/>
          </a:endParaRPr>
        </a:p>
      </dsp:txBody>
      <dsp:txXfrm>
        <a:off x="2958731" y="1816125"/>
        <a:ext cx="6903707" cy="1775218"/>
      </dsp:txXfrm>
    </dsp:sp>
    <dsp:sp modelId="{6E2200F2-01EB-433F-9B38-F33912969E7A}">
      <dsp:nvSpPr>
        <dsp:cNvPr id="18" name="Pie 17"/>
        <dsp:cNvSpPr/>
      </dsp:nvSpPr>
      <dsp:spPr bwMode="white">
        <a:xfrm>
          <a:off x="2588880" y="2555767"/>
          <a:ext cx="739704" cy="739704"/>
        </a:xfrm>
        <a:prstGeom prst="pie">
          <a:avLst>
            <a:gd name="adj1" fmla="val 5400000"/>
            <a:gd name="adj2" fmla="val 16200000"/>
          </a:avLst>
        </a:prstGeom>
      </dsp:spPr>
      <dsp:style>
        <a:lnRef idx="0">
          <a:schemeClr val="lt1"/>
        </a:lnRef>
        <a:fillRef idx="3">
          <a:schemeClr val="accent4">
            <a:hueOff val="8040000"/>
            <a:satOff val="-30587"/>
            <a:lumOff val="-3136"/>
            <a:alpha val="100000"/>
          </a:schemeClr>
        </a:fillRef>
        <a:effectRef idx="2">
          <a:scrgbClr r="0" g="0" b="0"/>
        </a:effectRef>
        <a:fontRef idx="minor">
          <a:schemeClr val="lt1"/>
        </a:fontRef>
      </dsp:style>
      <dsp:txXfrm>
        <a:off x="2588880" y="2555767"/>
        <a:ext cx="739704" cy="739704"/>
      </dsp:txXfrm>
    </dsp:sp>
    <dsp:sp modelId="{E9C45DBC-8716-4DE4-BD83-25F62B4AB8A9}">
      <dsp:nvSpPr>
        <dsp:cNvPr id="19" name="Rectangles 18"/>
        <dsp:cNvSpPr/>
      </dsp:nvSpPr>
      <dsp:spPr bwMode="white">
        <a:xfrm>
          <a:off x="2958731" y="2555767"/>
          <a:ext cx="6903707" cy="739704"/>
        </a:xfrm>
        <a:prstGeom prst="rect">
          <a:avLst/>
        </a:prstGeom>
      </dsp:spPr>
      <dsp:style>
        <a:lnRef idx="1">
          <a:schemeClr val="accent4">
            <a:hueOff val="8040000"/>
            <a:satOff val="-30587"/>
            <a:lumOff val="-3136"/>
            <a:alpha val="100000"/>
          </a:schemeClr>
        </a:lnRef>
        <a:fillRef idx="1">
          <a:schemeClr val="lt1">
            <a:alpha val="90000"/>
          </a:schemeClr>
        </a:fillRef>
        <a:effectRef idx="0">
          <a:scrgbClr r="0" g="0" b="0"/>
        </a:effectRef>
        <a:fontRef idx="minor"/>
      </dsp:style>
      <dsp:txBody>
        <a:bodyPr lIns="60960" tIns="60960" rIns="60960" bIns="60960" anchor="ctr"/>
        <a:lstStyle>
          <a:lvl1pPr algn="ctr">
            <a:defRPr sz="6500"/>
          </a:lvl1pPr>
          <a:lvl2pPr marL="285750" indent="-285750" algn="ctr">
            <a:defRPr sz="6500"/>
          </a:lvl2pPr>
          <a:lvl3pPr marL="571500" indent="-285750" algn="ctr">
            <a:defRPr sz="6500"/>
          </a:lvl3pPr>
          <a:lvl4pPr marL="857250" indent="-285750" algn="ctr">
            <a:defRPr sz="6500"/>
          </a:lvl4pPr>
          <a:lvl5pPr marL="1143000" indent="-285750" algn="ctr">
            <a:defRPr sz="6500"/>
          </a:lvl5pPr>
          <a:lvl6pPr marL="1428750" indent="-285750" algn="ctr">
            <a:defRPr sz="6500"/>
          </a:lvl6pPr>
          <a:lvl7pPr marL="1714500" indent="-285750" algn="ctr">
            <a:defRPr sz="6500"/>
          </a:lvl7pPr>
          <a:lvl8pPr marL="2000250" indent="-285750" algn="ctr">
            <a:defRPr sz="6500"/>
          </a:lvl8pPr>
          <a:lvl9pPr marL="2286000" indent="-285750" algn="ctr">
            <a:defRPr sz="6500"/>
          </a:lvl9pPr>
        </a:lstStyle>
        <a:p>
          <a:pPr lvl="0">
            <a:lnSpc>
              <a:spcPct val="100000"/>
            </a:lnSpc>
            <a:spcBef>
              <a:spcPct val="0"/>
            </a:spcBef>
            <a:spcAft>
              <a:spcPct val="35000"/>
            </a:spcAft>
          </a:pPr>
          <a:r>
            <a:rPr lang="en-US" sz="1600">
              <a:solidFill>
                <a:schemeClr val="dk1"/>
              </a:solidFill>
              <a:latin typeface="Times New Roman" panose="02020603050405020304" pitchFamily="18" charset="0"/>
              <a:cs typeface="Times New Roman" panose="02020603050405020304" pitchFamily="18" charset="0"/>
            </a:rPr>
            <a:t>Ensuring sustainability through digitalisation</a:t>
          </a:r>
          <a:endParaRPr lang="en-US" sz="1600" dirty="0">
            <a:solidFill>
              <a:schemeClr val="dk1"/>
            </a:solidFill>
            <a:latin typeface="Times New Roman" panose="02020603050405020304" pitchFamily="18" charset="0"/>
            <a:cs typeface="Times New Roman" panose="02020603050405020304" pitchFamily="18" charset="0"/>
          </a:endParaRPr>
        </a:p>
      </dsp:txBody>
      <dsp:txXfrm>
        <a:off x="2958731" y="2555767"/>
        <a:ext cx="6903707" cy="739704"/>
      </dsp:txXfrm>
    </dsp:sp>
    <dsp:sp modelId="{8BF3FDF1-BA86-4EF1-A3E0-F9C77CD4267C}">
      <dsp:nvSpPr>
        <dsp:cNvPr id="5" name="Rectangles 4" hidden="1"/>
        <dsp:cNvSpPr/>
      </dsp:nvSpPr>
      <dsp:spPr>
        <a:xfrm>
          <a:off x="0" y="4478963"/>
          <a:ext cx="9862438" cy="295873"/>
        </a:xfrm>
        <a:prstGeom prst="rect">
          <a:avLst/>
        </a:prstGeom>
      </dsp:spPr>
      <dsp:txXfrm>
        <a:off x="0" y="4478963"/>
        <a:ext cx="9862438" cy="295873"/>
      </dsp:txXfrm>
    </dsp:sp>
    <dsp:sp modelId="{5585A6F9-1733-4231-8800-E61870AD2BC4}">
      <dsp:nvSpPr>
        <dsp:cNvPr id="8" name="Rectangles 7" hidden="1"/>
        <dsp:cNvSpPr/>
      </dsp:nvSpPr>
      <dsp:spPr>
        <a:xfrm>
          <a:off x="0" y="4183090"/>
          <a:ext cx="9862438" cy="295873"/>
        </a:xfrm>
        <a:prstGeom prst="rect">
          <a:avLst/>
        </a:prstGeom>
      </dsp:spPr>
      <dsp:txXfrm>
        <a:off x="0" y="4183090"/>
        <a:ext cx="9862438" cy="295873"/>
      </dsp:txXfrm>
    </dsp:sp>
    <dsp:sp modelId="{6E52B5EA-7C6A-4FFC-99FD-DCA517C82B88}">
      <dsp:nvSpPr>
        <dsp:cNvPr id="11" name="Rectangles 10" hidden="1"/>
        <dsp:cNvSpPr/>
      </dsp:nvSpPr>
      <dsp:spPr>
        <a:xfrm>
          <a:off x="0" y="3887216"/>
          <a:ext cx="9862438" cy="295873"/>
        </a:xfrm>
        <a:prstGeom prst="rect">
          <a:avLst/>
        </a:prstGeom>
      </dsp:spPr>
      <dsp:txXfrm>
        <a:off x="0" y="3887216"/>
        <a:ext cx="9862438" cy="295873"/>
      </dsp:txXfrm>
    </dsp:sp>
    <dsp:sp modelId="{694D3261-0160-4809-ACB2-BA072BE5A007}">
      <dsp:nvSpPr>
        <dsp:cNvPr id="14" name="Rectangles 13" hidden="1"/>
        <dsp:cNvSpPr/>
      </dsp:nvSpPr>
      <dsp:spPr>
        <a:xfrm>
          <a:off x="0" y="3591343"/>
          <a:ext cx="9862438" cy="295873"/>
        </a:xfrm>
        <a:prstGeom prst="rect">
          <a:avLst/>
        </a:prstGeom>
      </dsp:spPr>
      <dsp:txXfrm>
        <a:off x="0" y="3591343"/>
        <a:ext cx="9862438" cy="295873"/>
      </dsp:txXfrm>
    </dsp:sp>
    <dsp:sp modelId="{1C5765A6-31B1-4184-955C-BE1E59DDD7BB}">
      <dsp:nvSpPr>
        <dsp:cNvPr id="17" name="Rectangles 16" hidden="1"/>
        <dsp:cNvSpPr/>
      </dsp:nvSpPr>
      <dsp:spPr>
        <a:xfrm>
          <a:off x="0" y="3295470"/>
          <a:ext cx="9862438" cy="295873"/>
        </a:xfrm>
        <a:prstGeom prst="rect">
          <a:avLst/>
        </a:prstGeom>
      </dsp:spPr>
      <dsp:txXfrm>
        <a:off x="0" y="3295470"/>
        <a:ext cx="9862438" cy="295873"/>
      </dsp:txXfrm>
    </dsp:sp>
  </dsp:spTree>
</dsp:drawing>
</file>

<file path=ppt/diagrams/drawing9.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Group 1"/>
      <dsp:cNvGrpSpPr/>
    </dsp:nvGrpSpPr>
    <dsp:grpSpPr>
      <a:xfrm>
        <a:off x="0" y="0"/>
        <a:ext cx="4359656" cy="2709334"/>
        <a:chOff x="0" y="0"/>
        <a:chExt cx="4359656" cy="2709334"/>
      </a:xfrm>
    </dsp:grpSpPr>
    <dsp:sp modelId="{44F423D3-8F7A-441D-BD62-329AE66F2060}">
      <dsp:nvSpPr>
        <dsp:cNvPr id="3" name="Rounded Rectangle 2"/>
        <dsp:cNvSpPr/>
      </dsp:nvSpPr>
      <dsp:spPr bwMode="white">
        <a:xfrm>
          <a:off x="0" y="0"/>
          <a:ext cx="2101039" cy="2709334"/>
        </a:xfrm>
        <a:prstGeom prst="roundRect">
          <a:avLst>
            <a:gd name="adj" fmla="val 10000"/>
          </a:avLst>
        </a:prstGeom>
      </dsp:spPr>
      <dsp:style>
        <a:lnRef idx="0">
          <a:schemeClr val="dk1"/>
        </a:lnRef>
        <a:fillRef idx="1">
          <a:schemeClr val="accent5">
            <a:tint val="40000"/>
          </a:schemeClr>
        </a:fillRef>
        <a:effectRef idx="2">
          <a:scrgbClr r="0" g="0" b="0"/>
        </a:effectRef>
        <a:fontRef idx="minor"/>
      </dsp:style>
      <dsp:txBody>
        <a:bodyPr lIns="68580" tIns="68580" rIns="68580" bIns="68580" anchor="ctr"/>
        <a:lstStyle>
          <a:lvl1pPr algn="ctr">
            <a:defRPr sz="6500"/>
          </a:lvl1pPr>
          <a:lvl2pPr marL="285750" indent="-285750" algn="ctr">
            <a:defRPr sz="5000"/>
          </a:lvl2pPr>
          <a:lvl3pPr marL="571500" indent="-285750" algn="ctr">
            <a:defRPr sz="5000"/>
          </a:lvl3pPr>
          <a:lvl4pPr marL="857250" indent="-285750" algn="ctr">
            <a:defRPr sz="5000"/>
          </a:lvl4pPr>
          <a:lvl5pPr marL="1143000" indent="-285750" algn="ctr">
            <a:defRPr sz="5000"/>
          </a:lvl5pPr>
          <a:lvl6pPr marL="1428750" indent="-285750" algn="ctr">
            <a:defRPr sz="5000"/>
          </a:lvl6pPr>
          <a:lvl7pPr marL="1714500" indent="-285750" algn="ctr">
            <a:defRPr sz="5000"/>
          </a:lvl7pPr>
          <a:lvl8pPr marL="2000250" indent="-285750" algn="ctr">
            <a:defRPr sz="5000"/>
          </a:lvl8pPr>
          <a:lvl9pPr marL="2286000" indent="-285750" algn="ctr">
            <a:defRPr sz="5000"/>
          </a:lvl9pPr>
        </a:lstStyle>
        <a:p>
          <a:pPr lvl="0">
            <a:lnSpc>
              <a:spcPct val="100000"/>
            </a:lnSpc>
            <a:spcBef>
              <a:spcPct val="0"/>
            </a:spcBef>
            <a:spcAft>
              <a:spcPct val="35000"/>
            </a:spcAft>
          </a:pPr>
          <a:endParaRPr lang="en-US" sz="1800" dirty="0">
            <a:solidFill>
              <a:schemeClr val="dk1"/>
            </a:solidFill>
            <a:latin typeface="Times New Roman" panose="02020603050405020304" pitchFamily="18" charset="0"/>
            <a:cs typeface="Times New Roman" panose="02020603050405020304" pitchFamily="18" charset="0"/>
          </a:endParaRPr>
        </a:p>
        <a:p>
          <a:pPr lvl="0">
            <a:lnSpc>
              <a:spcPct val="100000"/>
            </a:lnSpc>
            <a:spcBef>
              <a:spcPct val="0"/>
            </a:spcBef>
            <a:spcAft>
              <a:spcPct val="35000"/>
            </a:spcAft>
          </a:pPr>
          <a:r>
            <a:rPr lang="en-US" sz="1800" dirty="0">
              <a:solidFill>
                <a:schemeClr val="dk1"/>
              </a:solidFill>
              <a:latin typeface="Times New Roman" panose="02020603050405020304" pitchFamily="18" charset="0"/>
              <a:cs typeface="Times New Roman" panose="02020603050405020304" pitchFamily="18" charset="0"/>
            </a:rPr>
            <a:t>Making affordable brand decreasing product price </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t>
          </a:r>
          <a:r>
            <a:rPr lang="en-US" sz="1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Mubarok</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2022)</a:t>
          </a:r>
          <a:endParaRPr lang="en-US" sz="1800" dirty="0">
            <a:solidFill>
              <a:schemeClr val="dk1"/>
            </a:solidFill>
            <a:latin typeface="Times New Roman" panose="02020603050405020304" pitchFamily="18" charset="0"/>
            <a:cs typeface="Times New Roman" panose="02020603050405020304" pitchFamily="18" charset="0"/>
          </a:endParaRPr>
        </a:p>
      </dsp:txBody>
      <dsp:txXfrm>
        <a:off x="0" y="0"/>
        <a:ext cx="2101039" cy="2709334"/>
      </dsp:txXfrm>
    </dsp:sp>
    <dsp:sp modelId="{2E8F3BBA-CFEB-4C49-AB64-4E2C732C9DC3}">
      <dsp:nvSpPr>
        <dsp:cNvPr id="4" name="Rounded Rectangle 3"/>
        <dsp:cNvSpPr/>
      </dsp:nvSpPr>
      <dsp:spPr bwMode="white">
        <a:xfrm>
          <a:off x="2258617" y="0"/>
          <a:ext cx="2101039" cy="2709334"/>
        </a:xfrm>
        <a:prstGeom prst="roundRect">
          <a:avLst>
            <a:gd name="adj" fmla="val 10000"/>
          </a:avLst>
        </a:prstGeom>
      </dsp:spPr>
      <dsp:style>
        <a:lnRef idx="0">
          <a:schemeClr val="dk1"/>
        </a:lnRef>
        <a:fillRef idx="1">
          <a:schemeClr val="accent5">
            <a:tint val="40000"/>
          </a:schemeClr>
        </a:fillRef>
        <a:effectRef idx="2">
          <a:scrgbClr r="0" g="0" b="0"/>
        </a:effectRef>
        <a:fontRef idx="minor"/>
      </dsp:style>
      <dsp:txBody>
        <a:bodyPr lIns="68580" tIns="68580" rIns="68580" bIns="68580" anchor="ctr"/>
        <a:lstStyle>
          <a:lvl1pPr algn="ctr">
            <a:defRPr sz="6500"/>
          </a:lvl1pPr>
          <a:lvl2pPr marL="285750" indent="-285750" algn="ctr">
            <a:defRPr sz="5000"/>
          </a:lvl2pPr>
          <a:lvl3pPr marL="571500" indent="-285750" algn="ctr">
            <a:defRPr sz="5000"/>
          </a:lvl3pPr>
          <a:lvl4pPr marL="857250" indent="-285750" algn="ctr">
            <a:defRPr sz="5000"/>
          </a:lvl4pPr>
          <a:lvl5pPr marL="1143000" indent="-285750" algn="ctr">
            <a:defRPr sz="5000"/>
          </a:lvl5pPr>
          <a:lvl6pPr marL="1428750" indent="-285750" algn="ctr">
            <a:defRPr sz="5000"/>
          </a:lvl6pPr>
          <a:lvl7pPr marL="1714500" indent="-285750" algn="ctr">
            <a:defRPr sz="5000"/>
          </a:lvl7pPr>
          <a:lvl8pPr marL="2000250" indent="-285750" algn="ctr">
            <a:defRPr sz="5000"/>
          </a:lvl8pPr>
          <a:lvl9pPr marL="2286000" indent="-285750" algn="ctr">
            <a:defRPr sz="5000"/>
          </a:lvl9pPr>
        </a:lstStyle>
        <a:p>
          <a:pPr lvl="0">
            <a:lnSpc>
              <a:spcPct val="100000"/>
            </a:lnSpc>
            <a:spcBef>
              <a:spcPct val="0"/>
            </a:spcBef>
            <a:spcAft>
              <a:spcPct val="35000"/>
            </a:spcAft>
          </a:pPr>
          <a:r>
            <a:rPr lang="en-US" sz="1800" dirty="0">
              <a:solidFill>
                <a:schemeClr val="dk1"/>
              </a:solidFill>
              <a:latin typeface="Times New Roman" panose="02020603050405020304" pitchFamily="18" charset="0"/>
              <a:cs typeface="Times New Roman" panose="02020603050405020304" pitchFamily="18" charset="0"/>
            </a:rPr>
            <a:t>Applying value innovation strategy</a:t>
          </a:r>
          <a:endParaRPr>
            <a:solidFill>
              <a:schemeClr val="dk1"/>
            </a:solidFill>
          </a:endParaRPr>
        </a:p>
      </dsp:txBody>
      <dsp:txXfrm>
        <a:off x="2258617" y="0"/>
        <a:ext cx="2101039" cy="2709334"/>
      </dsp:txXfrm>
    </dsp:sp>
  </dsp:spTree>
</dsp:drawing>
</file>

<file path=ppt/diagrams/layout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srcNode" val="srcNode"/>
            <dgm:param type="dstNode" val="dstNode"/>
            <dgm:param type="endSty" val="noArr"/>
            <dgm:param type="connRout" val="curve"/>
            <dgm:param type="begPts" val="ctr"/>
            <dgm:param type="endPts" val="ct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parTxRTLAlign" val="l"/>
                <dgm:param type="shpTxLTRAlignCh" val="l"/>
                <dgm:param type="shpTxRTLAlignCh" val="l"/>
              </dgm:alg>
            </dgm:if>
            <dgm:else name="Name27">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parTxRTLAlign" val="l"/>
                <dgm:param type="shpTxLTRAlignCh" val="l"/>
                <dgm:param type="shpTxRTLAlignCh" val="l"/>
              </dgm:alg>
            </dgm:if>
            <dgm:else name="Name32">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parTxRTLAlign" val="l"/>
                <dgm:param type="shpTxLTRAlignCh" val="l"/>
                <dgm:param type="shpTxRTLAlignCh" val="l"/>
              </dgm:alg>
            </dgm:if>
            <dgm:else name="Name37">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parTxRTLAlign" val="l"/>
                <dgm:param type="shpTxLTRAlignCh" val="l"/>
                <dgm:param type="shpTxRTLAlignCh" val="l"/>
              </dgm:alg>
            </dgm:if>
            <dgm:else name="Name42">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parTxRTLAlign" val="l"/>
                <dgm:param type="shpTxLTRAlignCh" val="l"/>
                <dgm:param type="shpTxRTLAlignCh" val="l"/>
              </dgm:alg>
            </dgm:if>
            <dgm:else name="Name47">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parTxRTLAlign" val="l"/>
                <dgm:param type="shpTxLTRAlignCh" val="l"/>
                <dgm:param type="shpTxRTLAlignCh" val="l"/>
              </dgm:alg>
            </dgm:if>
            <dgm:else name="Name52">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parTxRTLAlign" val="l"/>
                <dgm:param type="shpTxLTRAlignCh" val="l"/>
                <dgm:param type="shpTxRTLAlignCh" val="l"/>
              </dgm:alg>
            </dgm:if>
            <dgm:else name="Name57">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rSet qsTypeId="urn:microsoft.com/office/officeart/2005/8/quickstyle/simple5"/>
        </dgm:pt>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lnSpAfChP" val="20"/>
              <dgm:param type="stBulletLvl" val="1"/>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lnSpAfChP" val="20"/>
              <dgm:param type="stBulletLvl" val="1"/>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nodeHorzAlign" val="l"/>
          <dgm:param type="horzAlign" val="l"/>
        </dgm:alg>
      </dgm:if>
      <dgm:else name="Name2">
        <dgm:alg type="lin">
          <dgm:param type="linDir" val="fromT"/>
          <dgm:param type="vertAlign" val="mid"/>
          <dgm:param type="nodeHorzAlign" val="r"/>
          <dgm:param typ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nodeHorzAlign" val="l"/>
              <dgm:param type="horzAlign" val="l"/>
            </dgm:alg>
          </dgm:if>
          <dgm:else name="Name6">
            <dgm:alg type="lin">
              <dgm:param type="linDir" val="fromR"/>
              <dgm:param type="nodeHorzAlign" val="r"/>
              <dgm:param typ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varLst>
      <dgm:dir/>
      <dgm:resizeHandles/>
    </dgm:varLst>
    <dgm:alg type="composite"/>
    <dgm:shape xmlns:r="http://schemas.openxmlformats.org/officeDocument/2006/relationships" r:blip="">
      <dgm:adjLst/>
    </dgm:shape>
    <dgm:presOf/>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6.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type="flowChartManualOperation" r:blip="" rot="-90">
              <dgm:adjLst/>
            </dgm:shape>
          </dgm:if>
          <dgm:else name="Name6">
            <dgm:shape xmlns:r="http://schemas.openxmlformats.org/officeDocument/2006/relationships" type="flowChartManualOperation" r:blip="" rot="90">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rSet qsTypeId="urn:microsoft.com/office/officeart/2005/8/quickstyle/simple5"/>
        </dgm:pt>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off" val="ctr"/>
          <dgm:param type="contDir" val="sameDir"/>
          <dgm:param type="grDir" val="tL"/>
          <dgm:param type="flowDir" val="row"/>
        </dgm:alg>
      </dgm:if>
      <dgm:else name="Name2">
        <dgm:alg type="snake">
          <dgm:param type="off" val="ctr"/>
          <dgm:param type="contDir" val="sameDir"/>
          <dgm:param type="grDir" val="tR"/>
          <dgm:param type="flowDir" val="row"/>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rSet qsTypeId="urn:microsoft.com/office/officeart/2005/8/quickstyle/simple5"/>
        </dgm:pt>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1">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0">
        <a:scrgbClr r="0" g="0" b="0"/>
      </a:lnRef>
      <a:fillRef idx="1">
        <a:scrgbClr r="0" g="0" b="0"/>
      </a:fillRef>
      <a:effectRef idx="2">
        <a:scrgbClr r="0" g="0" b="0"/>
      </a:effectRef>
      <a:fontRef idx="minor"/>
    </dgm:style>
  </dgm:styleLbl>
  <dgm:styleLbl name="alignNode1">
    <dgm:scene3d>
      <a:camera prst="orthographicFront"/>
      <a:lightRig rig="threePt" dir="t"/>
    </dgm:scene3d>
    <dgm:txPr/>
    <dgm:style>
      <a:lnRef idx="1">
        <a:scrgbClr r="0" g="0" b="0"/>
      </a:lnRef>
      <a:fillRef idx="3">
        <a:scrgbClr r="0" g="0" b="0"/>
      </a:fillRef>
      <a:effectRef idx="2">
        <a:scrgbClr r="0" g="0" b="0"/>
      </a:effectRef>
      <a:fontRef idx="minor">
        <a:schemeClr val="lt1"/>
      </a:fontRef>
    </dgm:style>
  </dgm:styleLbl>
  <dgm:styleLbl name="asst0">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b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1">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0">
        <a:scrgbClr r="0" g="0" b="0"/>
      </a:lnRef>
      <a:fillRef idx="1">
        <a:scrgbClr r="0" g="0" b="0"/>
      </a:fillRef>
      <a:effectRef idx="2">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2">
        <a:scrgbClr r="0" g="0" b="0"/>
      </a:effectRef>
      <a:fontRef idx="minor"/>
    </dgm:style>
  </dgm:styleLbl>
  <dgm:styleLbl name="bgSibTrans2D1">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1">
        <a:scrgbClr r="0" g="0" b="0"/>
      </a:effectRef>
      <a:fontRef idx="minor"/>
    </dgm:style>
  </dgm:styleLbl>
  <dgm:styleLbl name="conF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1">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0">
        <a:scrgbClr r="0" g="0" b="0"/>
      </a:lnRef>
      <a:fillRef idx="1">
        <a:scrgbClr r="0" g="0" b="0"/>
      </a:fillRef>
      <a:effectRef idx="2">
        <a:scrgbClr r="0" g="0" b="0"/>
      </a:effectRef>
      <a:fontRef idx="minor"/>
    </dgm:style>
  </dgm:styleLbl>
  <dgm:styleLbl name="fgShp">
    <dgm:scene3d>
      <a:camera prst="orthographicFront"/>
      <a:lightRig rig="threePt" dir="t"/>
    </dgm:scene3d>
    <dgm:txPr/>
    <dgm:style>
      <a:lnRef idx="0">
        <a:scrgbClr r="0" g="0" b="0"/>
      </a:lnRef>
      <a:fillRef idx="3">
        <a:scrgbClr r="0" g="0" b="0"/>
      </a:fillRef>
      <a:effectRef idx="2">
        <a:scrgbClr r="0" g="0" b="0"/>
      </a:effectRef>
      <a:fontRef idx="minor"/>
    </dgm:style>
  </dgm:styleLbl>
  <dgm:styleLbl name="fgSibTrans2D1">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txPr/>
    <dgm:style>
      <a:lnRef idx="1">
        <a:scrgbClr r="0" g="0" b="0"/>
      </a:lnRef>
      <a:fillRef idx="3">
        <a:scrgbClr r="0" g="0" b="0"/>
      </a:fillRef>
      <a:effectRef idx="2">
        <a:scrgbClr r="0" g="0" b="0"/>
      </a:effectRef>
      <a:fontRef idx="minor">
        <a:schemeClr val="lt1"/>
      </a:fontRef>
    </dgm:style>
  </dgm:styleLbl>
  <dgm:styleLbl name="node0">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1">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txPr/>
    <dgm:style>
      <a:lnRef idx="1">
        <a:scrgbClr r="0" g="0" b="0"/>
      </a:lnRef>
      <a:fillRef idx="3">
        <a:scrgbClr r="0" g="0" b="0"/>
      </a:fillRef>
      <a:effectRef idx="2">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solid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0">
        <a:scrgbClr r="0" g="0" b="0"/>
      </a:lnRef>
      <a:fillRef idx="3">
        <a:scrgbClr r="0" g="0" b="0"/>
      </a:fillRef>
      <a:effectRef idx="0">
        <a:scrgbClr r="0" g="0" b="0"/>
      </a:effectRef>
      <a:fontRef idx="minor">
        <a:schemeClr val="tx1"/>
      </a:fontRef>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alignAcc1">
    <dgm:scene3d>
      <a:camera prst="orthographicFront"/>
      <a:lightRig rig="threePt" dir="t"/>
    </dgm:scene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txPr/>
    <dgm:style>
      <a:lnRef idx="1">
        <a:scrgbClr r="0" g="0" b="0"/>
      </a:lnRef>
      <a:fillRef idx="1">
        <a:scrgbClr r="0" g="0" b="0"/>
      </a:fillRef>
      <a:effectRef idx="2">
        <a:scrgbClr r="0" g="0" b="0"/>
      </a:effectRef>
      <a:fontRef idx="minor"/>
    </dgm:style>
  </dgm:styleLbl>
  <dgm:styleLbl name="alignImgPlace1">
    <dgm:scene3d>
      <a:camera prst="orthographicFront"/>
      <a:lightRig rig="threePt" dir="t"/>
    </dgm:scene3d>
    <dgm:txPr/>
    <dgm:style>
      <a:lnRef idx="0">
        <a:scrgbClr r="0" g="0" b="0"/>
      </a:lnRef>
      <a:fillRef idx="1">
        <a:scrgbClr r="0" g="0" b="0"/>
      </a:fillRef>
      <a:effectRef idx="3">
        <a:scrgbClr r="0" g="0" b="0"/>
      </a:effectRef>
      <a:fontRef idx="minor"/>
    </dgm:style>
  </dgm:styleLbl>
  <dgm:styleLbl name="alignNode1">
    <dgm:scene3d>
      <a:camera prst="orthographicFront"/>
      <a:lightRig rig="threePt" dir="t"/>
    </dgm:scene3d>
    <dgm:txPr/>
    <dgm:style>
      <a:lnRef idx="1">
        <a:scrgbClr r="0" g="0" b="0"/>
      </a:lnRef>
      <a:fillRef idx="3">
        <a:scrgbClr r="0" g="0" b="0"/>
      </a:fillRef>
      <a:effectRef idx="3">
        <a:scrgbClr r="0" g="0" b="0"/>
      </a:effectRef>
      <a:fontRef idx="minor">
        <a:schemeClr val="lt1"/>
      </a:fontRef>
    </dgm:style>
  </dgm:styleLbl>
  <dgm:styleLbl name="asst0">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bgAcc1">
    <dgm:scene3d>
      <a:camera prst="orthographicFront"/>
      <a:lightRig rig="threePt" dir="t"/>
    </dgm:scene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txPr/>
    <dgm:style>
      <a:lnRef idx="1">
        <a:scrgbClr r="0" g="0" b="0"/>
      </a:lnRef>
      <a:fillRef idx="1">
        <a:scrgbClr r="0" g="0" b="0"/>
      </a:fillRef>
      <a:effectRef idx="2">
        <a:scrgbClr r="0" g="0" b="0"/>
      </a:effectRef>
      <a:fontRef idx="minor"/>
    </dgm:style>
  </dgm:styleLbl>
  <dgm:styleLbl name="bgImgPlace1">
    <dgm:scene3d>
      <a:camera prst="orthographicFront"/>
      <a:lightRig rig="threePt" dir="t"/>
    </dgm:scene3d>
    <dgm:txPr/>
    <dgm:style>
      <a:lnRef idx="0">
        <a:scrgbClr r="0" g="0" b="0"/>
      </a:lnRef>
      <a:fillRef idx="1">
        <a:scrgbClr r="0" g="0" b="0"/>
      </a:fillRef>
      <a:effectRef idx="3">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2">
        <a:scrgbClr r="0" g="0" b="0"/>
      </a:effectRef>
      <a:fontRef idx="minor"/>
    </dgm:style>
  </dgm:styleLbl>
  <dgm:styleLbl name="bgSibTrans2D1">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callout">
    <dgm:scene3d>
      <a:camera prst="orthographicFront"/>
      <a:lightRig rig="threePt" dir="t"/>
    </dgm:scene3d>
    <dgm:txPr/>
    <dgm:style>
      <a:lnRef idx="1">
        <a:scrgbClr r="0" g="0" b="0"/>
      </a:lnRef>
      <a:fillRef idx="0">
        <a:scrgbClr r="0" g="0" b="0"/>
      </a:fillRef>
      <a:effectRef idx="1">
        <a:scrgbClr r="0" g="0" b="0"/>
      </a:effectRef>
      <a:fontRef idx="minor"/>
    </dgm:style>
  </dgm:styleLbl>
  <dgm:styleLbl name="conFgAcc1">
    <dgm:scene3d>
      <a:camera prst="orthographicFront"/>
      <a:lightRig rig="threePt" dir="t"/>
    </dgm:scene3d>
    <dgm:txPr/>
    <dgm:style>
      <a:lnRef idx="1">
        <a:scrgbClr r="0" g="0" b="0"/>
      </a:lnRef>
      <a:fillRef idx="1">
        <a:scrgbClr r="0" g="0" b="0"/>
      </a:fillRef>
      <a:effectRef idx="2">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3">
        <a:scrgbClr r="0" g="0" b="0"/>
      </a:effectRef>
      <a:fontRef idx="minor"/>
    </dgm:style>
  </dgm:styleLbl>
  <dgm:styleLbl name="fgAcc0">
    <dgm:scene3d>
      <a:camera prst="orthographicFront"/>
      <a:lightRig rig="threePt" dir="t"/>
    </dgm:scene3d>
    <dgm:txPr/>
    <dgm:style>
      <a:lnRef idx="1">
        <a:scrgbClr r="0" g="0" b="0"/>
      </a:lnRef>
      <a:fillRef idx="1">
        <a:scrgbClr r="0" g="0" b="0"/>
      </a:fillRef>
      <a:effectRef idx="2">
        <a:scrgbClr r="0" g="0" b="0"/>
      </a:effectRef>
      <a:fontRef idx="minor"/>
    </dgm:style>
  </dgm:styleLbl>
  <dgm:styleLbl name="fgAcc1">
    <dgm:scene3d>
      <a:camera prst="orthographicFront"/>
      <a:lightRig rig="threePt" dir="t"/>
    </dgm:scene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txPr/>
    <dgm:style>
      <a:lnRef idx="1">
        <a:scrgbClr r="0" g="0" b="0"/>
      </a:lnRef>
      <a:fillRef idx="1">
        <a:scrgbClr r="0" g="0" b="0"/>
      </a:fillRef>
      <a:effectRef idx="2">
        <a:scrgbClr r="0" g="0" b="0"/>
      </a:effectRef>
      <a:fontRef idx="minor"/>
    </dgm:style>
  </dgm:styleLbl>
  <dgm:styleLbl name="fgAccFollowNode1">
    <dgm:scene3d>
      <a:camera prst="orthographicFront"/>
      <a:lightRig rig="threePt" dir="t"/>
    </dgm:scene3d>
    <dgm:txPr/>
    <dgm:style>
      <a:lnRef idx="1">
        <a:scrgbClr r="0" g="0" b="0"/>
      </a:lnRef>
      <a:fillRef idx="1">
        <a:scrgbClr r="0" g="0" b="0"/>
      </a:fillRef>
      <a:effectRef idx="2">
        <a:scrgbClr r="0" g="0" b="0"/>
      </a:effectRef>
      <a:fontRef idx="minor"/>
    </dgm:style>
  </dgm:styleLbl>
  <dgm:styleLbl name="fgImgPlace1">
    <dgm:scene3d>
      <a:camera prst="orthographicFront"/>
      <a:lightRig rig="threePt" dir="t"/>
    </dgm:scene3d>
    <dgm:txPr/>
    <dgm:style>
      <a:lnRef idx="0">
        <a:scrgbClr r="0" g="0" b="0"/>
      </a:lnRef>
      <a:fillRef idx="1">
        <a:scrgbClr r="0" g="0" b="0"/>
      </a:fillRef>
      <a:effectRef idx="3">
        <a:scrgbClr r="0" g="0" b="0"/>
      </a:effectRef>
      <a:fontRef idx="minor"/>
    </dgm:style>
  </dgm:styleLbl>
  <dgm:styleLbl name="fgShp">
    <dgm:scene3d>
      <a:camera prst="orthographicFront"/>
      <a:lightRig rig="threePt" dir="t"/>
    </dgm:scene3d>
    <dgm:txPr/>
    <dgm:style>
      <a:lnRef idx="0">
        <a:scrgbClr r="0" g="0" b="0"/>
      </a:lnRef>
      <a:fillRef idx="3">
        <a:scrgbClr r="0" g="0" b="0"/>
      </a:fillRef>
      <a:effectRef idx="3">
        <a:scrgbClr r="0" g="0" b="0"/>
      </a:effectRef>
      <a:fontRef idx="minor"/>
    </dgm:style>
  </dgm:styleLbl>
  <dgm:styleLbl name="fgSibTrans2D1">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node0">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solidAlignAcc1">
    <dgm:scene3d>
      <a:camera prst="orthographicFront"/>
      <a:lightRig rig="threePt" dir="t"/>
    </dgm:scene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txPr/>
    <dgm:style>
      <a:lnRef idx="1">
        <a:scrgbClr r="0" g="0" b="0"/>
      </a:lnRef>
      <a:fillRef idx="1">
        <a:scrgbClr r="0" g="0" b="0"/>
      </a:fillRef>
      <a:effectRef idx="3">
        <a:scrgbClr r="0" g="0" b="0"/>
      </a:effectRef>
      <a:fontRef idx="minor"/>
    </dgm:style>
  </dgm:styleLbl>
  <dgm:styleLbl name="solidFgAcc1">
    <dgm:scene3d>
      <a:camera prst="orthographicFront"/>
      <a:lightRig rig="threePt" dir="t"/>
    </dgm:scene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0">
        <a:scrgbClr r="0" g="0" b="0"/>
      </a:lnRef>
      <a:fillRef idx="3">
        <a:scrgbClr r="0" g="0" b="0"/>
      </a:fillRef>
      <a:effectRef idx="3">
        <a:scrgbClr r="0" g="0" b="0"/>
      </a:effectRef>
      <a:fontRef idx="minor">
        <a:schemeClr val="tx1"/>
      </a:fontRef>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1">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0">
        <a:scrgbClr r="0" g="0" b="0"/>
      </a:lnRef>
      <a:fillRef idx="1">
        <a:scrgbClr r="0" g="0" b="0"/>
      </a:fillRef>
      <a:effectRef idx="2">
        <a:scrgbClr r="0" g="0" b="0"/>
      </a:effectRef>
      <a:fontRef idx="minor"/>
    </dgm:style>
  </dgm:styleLbl>
  <dgm:styleLbl name="alignNode1">
    <dgm:scene3d>
      <a:camera prst="orthographicFront"/>
      <a:lightRig rig="threePt" dir="t"/>
    </dgm:scene3d>
    <dgm:txPr/>
    <dgm:style>
      <a:lnRef idx="1">
        <a:scrgbClr r="0" g="0" b="0"/>
      </a:lnRef>
      <a:fillRef idx="3">
        <a:scrgbClr r="0" g="0" b="0"/>
      </a:fillRef>
      <a:effectRef idx="2">
        <a:scrgbClr r="0" g="0" b="0"/>
      </a:effectRef>
      <a:fontRef idx="minor">
        <a:schemeClr val="lt1"/>
      </a:fontRef>
    </dgm:style>
  </dgm:styleLbl>
  <dgm:styleLbl name="asst0">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b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1">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0">
        <a:scrgbClr r="0" g="0" b="0"/>
      </a:lnRef>
      <a:fillRef idx="1">
        <a:scrgbClr r="0" g="0" b="0"/>
      </a:fillRef>
      <a:effectRef idx="2">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2">
        <a:scrgbClr r="0" g="0" b="0"/>
      </a:effectRef>
      <a:fontRef idx="minor"/>
    </dgm:style>
  </dgm:styleLbl>
  <dgm:styleLbl name="bgSibTrans2D1">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1">
        <a:scrgbClr r="0" g="0" b="0"/>
      </a:effectRef>
      <a:fontRef idx="minor"/>
    </dgm:style>
  </dgm:styleLbl>
  <dgm:styleLbl name="conF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1">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0">
        <a:scrgbClr r="0" g="0" b="0"/>
      </a:lnRef>
      <a:fillRef idx="1">
        <a:scrgbClr r="0" g="0" b="0"/>
      </a:fillRef>
      <a:effectRef idx="2">
        <a:scrgbClr r="0" g="0" b="0"/>
      </a:effectRef>
      <a:fontRef idx="minor"/>
    </dgm:style>
  </dgm:styleLbl>
  <dgm:styleLbl name="fgShp">
    <dgm:scene3d>
      <a:camera prst="orthographicFront"/>
      <a:lightRig rig="threePt" dir="t"/>
    </dgm:scene3d>
    <dgm:txPr/>
    <dgm:style>
      <a:lnRef idx="0">
        <a:scrgbClr r="0" g="0" b="0"/>
      </a:lnRef>
      <a:fillRef idx="3">
        <a:scrgbClr r="0" g="0" b="0"/>
      </a:fillRef>
      <a:effectRef idx="2">
        <a:scrgbClr r="0" g="0" b="0"/>
      </a:effectRef>
      <a:fontRef idx="minor"/>
    </dgm:style>
  </dgm:styleLbl>
  <dgm:styleLbl name="fgSibTrans2D1">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txPr/>
    <dgm:style>
      <a:lnRef idx="1">
        <a:scrgbClr r="0" g="0" b="0"/>
      </a:lnRef>
      <a:fillRef idx="3">
        <a:scrgbClr r="0" g="0" b="0"/>
      </a:fillRef>
      <a:effectRef idx="2">
        <a:scrgbClr r="0" g="0" b="0"/>
      </a:effectRef>
      <a:fontRef idx="minor">
        <a:schemeClr val="lt1"/>
      </a:fontRef>
    </dgm:style>
  </dgm:styleLbl>
  <dgm:styleLbl name="node0">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1">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txPr/>
    <dgm:style>
      <a:lnRef idx="1">
        <a:scrgbClr r="0" g="0" b="0"/>
      </a:lnRef>
      <a:fillRef idx="3">
        <a:scrgbClr r="0" g="0" b="0"/>
      </a:fillRef>
      <a:effectRef idx="2">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solid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0">
        <a:scrgbClr r="0" g="0" b="0"/>
      </a:lnRef>
      <a:fillRef idx="3">
        <a:scrgbClr r="0" g="0" b="0"/>
      </a:fillRef>
      <a:effectRef idx="0">
        <a:scrgbClr r="0" g="0" b="0"/>
      </a:effectRef>
      <a:fontRef idx="minor">
        <a:schemeClr val="tx1"/>
      </a:fontRef>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1">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0">
        <a:scrgbClr r="0" g="0" b="0"/>
      </a:lnRef>
      <a:fillRef idx="1">
        <a:scrgbClr r="0" g="0" b="0"/>
      </a:fillRef>
      <a:effectRef idx="2">
        <a:scrgbClr r="0" g="0" b="0"/>
      </a:effectRef>
      <a:fontRef idx="minor"/>
    </dgm:style>
  </dgm:styleLbl>
  <dgm:styleLbl name="alignNode1">
    <dgm:scene3d>
      <a:camera prst="orthographicFront"/>
      <a:lightRig rig="threePt" dir="t"/>
    </dgm:scene3d>
    <dgm:txPr/>
    <dgm:style>
      <a:lnRef idx="1">
        <a:scrgbClr r="0" g="0" b="0"/>
      </a:lnRef>
      <a:fillRef idx="3">
        <a:scrgbClr r="0" g="0" b="0"/>
      </a:fillRef>
      <a:effectRef idx="2">
        <a:scrgbClr r="0" g="0" b="0"/>
      </a:effectRef>
      <a:fontRef idx="minor">
        <a:schemeClr val="lt1"/>
      </a:fontRef>
    </dgm:style>
  </dgm:styleLbl>
  <dgm:styleLbl name="asst0">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b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1">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0">
        <a:scrgbClr r="0" g="0" b="0"/>
      </a:lnRef>
      <a:fillRef idx="1">
        <a:scrgbClr r="0" g="0" b="0"/>
      </a:fillRef>
      <a:effectRef idx="2">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2">
        <a:scrgbClr r="0" g="0" b="0"/>
      </a:effectRef>
      <a:fontRef idx="minor"/>
    </dgm:style>
  </dgm:styleLbl>
  <dgm:styleLbl name="bgSibTrans2D1">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1">
        <a:scrgbClr r="0" g="0" b="0"/>
      </a:effectRef>
      <a:fontRef idx="minor"/>
    </dgm:style>
  </dgm:styleLbl>
  <dgm:styleLbl name="conF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1">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0">
        <a:scrgbClr r="0" g="0" b="0"/>
      </a:lnRef>
      <a:fillRef idx="1">
        <a:scrgbClr r="0" g="0" b="0"/>
      </a:fillRef>
      <a:effectRef idx="2">
        <a:scrgbClr r="0" g="0" b="0"/>
      </a:effectRef>
      <a:fontRef idx="minor"/>
    </dgm:style>
  </dgm:styleLbl>
  <dgm:styleLbl name="fgShp">
    <dgm:scene3d>
      <a:camera prst="orthographicFront"/>
      <a:lightRig rig="threePt" dir="t"/>
    </dgm:scene3d>
    <dgm:txPr/>
    <dgm:style>
      <a:lnRef idx="0">
        <a:scrgbClr r="0" g="0" b="0"/>
      </a:lnRef>
      <a:fillRef idx="3">
        <a:scrgbClr r="0" g="0" b="0"/>
      </a:fillRef>
      <a:effectRef idx="2">
        <a:scrgbClr r="0" g="0" b="0"/>
      </a:effectRef>
      <a:fontRef idx="minor"/>
    </dgm:style>
  </dgm:styleLbl>
  <dgm:styleLbl name="fgSibTrans2D1">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txPr/>
    <dgm:style>
      <a:lnRef idx="1">
        <a:scrgbClr r="0" g="0" b="0"/>
      </a:lnRef>
      <a:fillRef idx="3">
        <a:scrgbClr r="0" g="0" b="0"/>
      </a:fillRef>
      <a:effectRef idx="2">
        <a:scrgbClr r="0" g="0" b="0"/>
      </a:effectRef>
      <a:fontRef idx="minor">
        <a:schemeClr val="lt1"/>
      </a:fontRef>
    </dgm:style>
  </dgm:styleLbl>
  <dgm:styleLbl name="node0">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1">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txPr/>
    <dgm:style>
      <a:lnRef idx="1">
        <a:scrgbClr r="0" g="0" b="0"/>
      </a:lnRef>
      <a:fillRef idx="3">
        <a:scrgbClr r="0" g="0" b="0"/>
      </a:fillRef>
      <a:effectRef idx="2">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solid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0">
        <a:scrgbClr r="0" g="0" b="0"/>
      </a:lnRef>
      <a:fillRef idx="3">
        <a:scrgbClr r="0" g="0" b="0"/>
      </a:fillRef>
      <a:effectRef idx="0">
        <a:scrgbClr r="0" g="0" b="0"/>
      </a:effectRef>
      <a:fontRef idx="minor">
        <a:schemeClr val="tx1"/>
      </a:fontRef>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1">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0">
        <a:scrgbClr r="0" g="0" b="0"/>
      </a:lnRef>
      <a:fillRef idx="1">
        <a:scrgbClr r="0" g="0" b="0"/>
      </a:fillRef>
      <a:effectRef idx="2">
        <a:scrgbClr r="0" g="0" b="0"/>
      </a:effectRef>
      <a:fontRef idx="minor"/>
    </dgm:style>
  </dgm:styleLbl>
  <dgm:styleLbl name="alignNode1">
    <dgm:scene3d>
      <a:camera prst="orthographicFront"/>
      <a:lightRig rig="threePt" dir="t"/>
    </dgm:scene3d>
    <dgm:txPr/>
    <dgm:style>
      <a:lnRef idx="1">
        <a:scrgbClr r="0" g="0" b="0"/>
      </a:lnRef>
      <a:fillRef idx="3">
        <a:scrgbClr r="0" g="0" b="0"/>
      </a:fillRef>
      <a:effectRef idx="2">
        <a:scrgbClr r="0" g="0" b="0"/>
      </a:effectRef>
      <a:fontRef idx="minor">
        <a:schemeClr val="lt1"/>
      </a:fontRef>
    </dgm:style>
  </dgm:styleLbl>
  <dgm:styleLbl name="asst0">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b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1">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0">
        <a:scrgbClr r="0" g="0" b="0"/>
      </a:lnRef>
      <a:fillRef idx="1">
        <a:scrgbClr r="0" g="0" b="0"/>
      </a:fillRef>
      <a:effectRef idx="2">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2">
        <a:scrgbClr r="0" g="0" b="0"/>
      </a:effectRef>
      <a:fontRef idx="minor"/>
    </dgm:style>
  </dgm:styleLbl>
  <dgm:styleLbl name="bgSibTrans2D1">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1">
        <a:scrgbClr r="0" g="0" b="0"/>
      </a:effectRef>
      <a:fontRef idx="minor"/>
    </dgm:style>
  </dgm:styleLbl>
  <dgm:styleLbl name="conF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1">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0">
        <a:scrgbClr r="0" g="0" b="0"/>
      </a:lnRef>
      <a:fillRef idx="1">
        <a:scrgbClr r="0" g="0" b="0"/>
      </a:fillRef>
      <a:effectRef idx="2">
        <a:scrgbClr r="0" g="0" b="0"/>
      </a:effectRef>
      <a:fontRef idx="minor"/>
    </dgm:style>
  </dgm:styleLbl>
  <dgm:styleLbl name="fgShp">
    <dgm:scene3d>
      <a:camera prst="orthographicFront"/>
      <a:lightRig rig="threePt" dir="t"/>
    </dgm:scene3d>
    <dgm:txPr/>
    <dgm:style>
      <a:lnRef idx="0">
        <a:scrgbClr r="0" g="0" b="0"/>
      </a:lnRef>
      <a:fillRef idx="3">
        <a:scrgbClr r="0" g="0" b="0"/>
      </a:fillRef>
      <a:effectRef idx="2">
        <a:scrgbClr r="0" g="0" b="0"/>
      </a:effectRef>
      <a:fontRef idx="minor"/>
    </dgm:style>
  </dgm:styleLbl>
  <dgm:styleLbl name="fgSibTrans2D1">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txPr/>
    <dgm:style>
      <a:lnRef idx="1">
        <a:scrgbClr r="0" g="0" b="0"/>
      </a:lnRef>
      <a:fillRef idx="3">
        <a:scrgbClr r="0" g="0" b="0"/>
      </a:fillRef>
      <a:effectRef idx="2">
        <a:scrgbClr r="0" g="0" b="0"/>
      </a:effectRef>
      <a:fontRef idx="minor">
        <a:schemeClr val="lt1"/>
      </a:fontRef>
    </dgm:style>
  </dgm:styleLbl>
  <dgm:styleLbl name="node0">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1">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txPr/>
    <dgm:style>
      <a:lnRef idx="1">
        <a:scrgbClr r="0" g="0" b="0"/>
      </a:lnRef>
      <a:fillRef idx="3">
        <a:scrgbClr r="0" g="0" b="0"/>
      </a:fillRef>
      <a:effectRef idx="2">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solid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0">
        <a:scrgbClr r="0" g="0" b="0"/>
      </a:lnRef>
      <a:fillRef idx="3">
        <a:scrgbClr r="0" g="0" b="0"/>
      </a:fillRef>
      <a:effectRef idx="0">
        <a:scrgbClr r="0" g="0" b="0"/>
      </a:effectRef>
      <a:fontRef idx="minor">
        <a:schemeClr val="tx1"/>
      </a:fontRef>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1">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0">
        <a:scrgbClr r="0" g="0" b="0"/>
      </a:lnRef>
      <a:fillRef idx="1">
        <a:scrgbClr r="0" g="0" b="0"/>
      </a:fillRef>
      <a:effectRef idx="2">
        <a:scrgbClr r="0" g="0" b="0"/>
      </a:effectRef>
      <a:fontRef idx="minor"/>
    </dgm:style>
  </dgm:styleLbl>
  <dgm:styleLbl name="alignNode1">
    <dgm:scene3d>
      <a:camera prst="orthographicFront"/>
      <a:lightRig rig="threePt" dir="t"/>
    </dgm:scene3d>
    <dgm:txPr/>
    <dgm:style>
      <a:lnRef idx="1">
        <a:scrgbClr r="0" g="0" b="0"/>
      </a:lnRef>
      <a:fillRef idx="3">
        <a:scrgbClr r="0" g="0" b="0"/>
      </a:fillRef>
      <a:effectRef idx="2">
        <a:scrgbClr r="0" g="0" b="0"/>
      </a:effectRef>
      <a:fontRef idx="minor">
        <a:schemeClr val="lt1"/>
      </a:fontRef>
    </dgm:style>
  </dgm:styleLbl>
  <dgm:styleLbl name="asst0">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b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1">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0">
        <a:scrgbClr r="0" g="0" b="0"/>
      </a:lnRef>
      <a:fillRef idx="1">
        <a:scrgbClr r="0" g="0" b="0"/>
      </a:fillRef>
      <a:effectRef idx="2">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2">
        <a:scrgbClr r="0" g="0" b="0"/>
      </a:effectRef>
      <a:fontRef idx="minor"/>
    </dgm:style>
  </dgm:styleLbl>
  <dgm:styleLbl name="bgSibTrans2D1">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1">
        <a:scrgbClr r="0" g="0" b="0"/>
      </a:effectRef>
      <a:fontRef idx="minor"/>
    </dgm:style>
  </dgm:styleLbl>
  <dgm:styleLbl name="conF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1">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0">
        <a:scrgbClr r="0" g="0" b="0"/>
      </a:lnRef>
      <a:fillRef idx="1">
        <a:scrgbClr r="0" g="0" b="0"/>
      </a:fillRef>
      <a:effectRef idx="2">
        <a:scrgbClr r="0" g="0" b="0"/>
      </a:effectRef>
      <a:fontRef idx="minor"/>
    </dgm:style>
  </dgm:styleLbl>
  <dgm:styleLbl name="fgShp">
    <dgm:scene3d>
      <a:camera prst="orthographicFront"/>
      <a:lightRig rig="threePt" dir="t"/>
    </dgm:scene3d>
    <dgm:txPr/>
    <dgm:style>
      <a:lnRef idx="0">
        <a:scrgbClr r="0" g="0" b="0"/>
      </a:lnRef>
      <a:fillRef idx="3">
        <a:scrgbClr r="0" g="0" b="0"/>
      </a:fillRef>
      <a:effectRef idx="2">
        <a:scrgbClr r="0" g="0" b="0"/>
      </a:effectRef>
      <a:fontRef idx="minor"/>
    </dgm:style>
  </dgm:styleLbl>
  <dgm:styleLbl name="fgSibTrans2D1">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txPr/>
    <dgm:style>
      <a:lnRef idx="1">
        <a:scrgbClr r="0" g="0" b="0"/>
      </a:lnRef>
      <a:fillRef idx="3">
        <a:scrgbClr r="0" g="0" b="0"/>
      </a:fillRef>
      <a:effectRef idx="2">
        <a:scrgbClr r="0" g="0" b="0"/>
      </a:effectRef>
      <a:fontRef idx="minor">
        <a:schemeClr val="lt1"/>
      </a:fontRef>
    </dgm:style>
  </dgm:styleLbl>
  <dgm:styleLbl name="node0">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1">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txPr/>
    <dgm:style>
      <a:lnRef idx="1">
        <a:scrgbClr r="0" g="0" b="0"/>
      </a:lnRef>
      <a:fillRef idx="3">
        <a:scrgbClr r="0" g="0" b="0"/>
      </a:fillRef>
      <a:effectRef idx="2">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solid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0">
        <a:scrgbClr r="0" g="0" b="0"/>
      </a:lnRef>
      <a:fillRef idx="3">
        <a:scrgbClr r="0" g="0" b="0"/>
      </a:fillRef>
      <a:effectRef idx="0">
        <a:scrgbClr r="0" g="0" b="0"/>
      </a:effectRef>
      <a:fontRef idx="minor">
        <a:schemeClr val="tx1"/>
      </a:fontRef>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1">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0">
        <a:scrgbClr r="0" g="0" b="0"/>
      </a:lnRef>
      <a:fillRef idx="1">
        <a:scrgbClr r="0" g="0" b="0"/>
      </a:fillRef>
      <a:effectRef idx="2">
        <a:scrgbClr r="0" g="0" b="0"/>
      </a:effectRef>
      <a:fontRef idx="minor"/>
    </dgm:style>
  </dgm:styleLbl>
  <dgm:styleLbl name="alignNode1">
    <dgm:scene3d>
      <a:camera prst="orthographicFront"/>
      <a:lightRig rig="threePt" dir="t"/>
    </dgm:scene3d>
    <dgm:txPr/>
    <dgm:style>
      <a:lnRef idx="1">
        <a:scrgbClr r="0" g="0" b="0"/>
      </a:lnRef>
      <a:fillRef idx="3">
        <a:scrgbClr r="0" g="0" b="0"/>
      </a:fillRef>
      <a:effectRef idx="2">
        <a:scrgbClr r="0" g="0" b="0"/>
      </a:effectRef>
      <a:fontRef idx="minor">
        <a:schemeClr val="lt1"/>
      </a:fontRef>
    </dgm:style>
  </dgm:styleLbl>
  <dgm:styleLbl name="asst0">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b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1">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0">
        <a:scrgbClr r="0" g="0" b="0"/>
      </a:lnRef>
      <a:fillRef idx="1">
        <a:scrgbClr r="0" g="0" b="0"/>
      </a:fillRef>
      <a:effectRef idx="2">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2">
        <a:scrgbClr r="0" g="0" b="0"/>
      </a:effectRef>
      <a:fontRef idx="minor"/>
    </dgm:style>
  </dgm:styleLbl>
  <dgm:styleLbl name="bgSibTrans2D1">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1">
        <a:scrgbClr r="0" g="0" b="0"/>
      </a:effectRef>
      <a:fontRef idx="minor"/>
    </dgm:style>
  </dgm:styleLbl>
  <dgm:styleLbl name="conF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1">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0">
        <a:scrgbClr r="0" g="0" b="0"/>
      </a:lnRef>
      <a:fillRef idx="1">
        <a:scrgbClr r="0" g="0" b="0"/>
      </a:fillRef>
      <a:effectRef idx="2">
        <a:scrgbClr r="0" g="0" b="0"/>
      </a:effectRef>
      <a:fontRef idx="minor"/>
    </dgm:style>
  </dgm:styleLbl>
  <dgm:styleLbl name="fgShp">
    <dgm:scene3d>
      <a:camera prst="orthographicFront"/>
      <a:lightRig rig="threePt" dir="t"/>
    </dgm:scene3d>
    <dgm:txPr/>
    <dgm:style>
      <a:lnRef idx="0">
        <a:scrgbClr r="0" g="0" b="0"/>
      </a:lnRef>
      <a:fillRef idx="3">
        <a:scrgbClr r="0" g="0" b="0"/>
      </a:fillRef>
      <a:effectRef idx="2">
        <a:scrgbClr r="0" g="0" b="0"/>
      </a:effectRef>
      <a:fontRef idx="minor"/>
    </dgm:style>
  </dgm:styleLbl>
  <dgm:styleLbl name="fgSibTrans2D1">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txPr/>
    <dgm:style>
      <a:lnRef idx="1">
        <a:scrgbClr r="0" g="0" b="0"/>
      </a:lnRef>
      <a:fillRef idx="3">
        <a:scrgbClr r="0" g="0" b="0"/>
      </a:fillRef>
      <a:effectRef idx="2">
        <a:scrgbClr r="0" g="0" b="0"/>
      </a:effectRef>
      <a:fontRef idx="minor">
        <a:schemeClr val="lt1"/>
      </a:fontRef>
    </dgm:style>
  </dgm:styleLbl>
  <dgm:styleLbl name="node0">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1">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txPr/>
    <dgm:style>
      <a:lnRef idx="1">
        <a:scrgbClr r="0" g="0" b="0"/>
      </a:lnRef>
      <a:fillRef idx="3">
        <a:scrgbClr r="0" g="0" b="0"/>
      </a:fillRef>
      <a:effectRef idx="2">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solid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0">
        <a:scrgbClr r="0" g="0" b="0"/>
      </a:lnRef>
      <a:fillRef idx="3">
        <a:scrgbClr r="0" g="0" b="0"/>
      </a:fillRef>
      <a:effectRef idx="0">
        <a:scrgbClr r="0" g="0" b="0"/>
      </a:effectRef>
      <a:fontRef idx="minor">
        <a:schemeClr val="tx1"/>
      </a:fontRef>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1">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0">
        <a:scrgbClr r="0" g="0" b="0"/>
      </a:lnRef>
      <a:fillRef idx="1">
        <a:scrgbClr r="0" g="0" b="0"/>
      </a:fillRef>
      <a:effectRef idx="2">
        <a:scrgbClr r="0" g="0" b="0"/>
      </a:effectRef>
      <a:fontRef idx="minor"/>
    </dgm:style>
  </dgm:styleLbl>
  <dgm:styleLbl name="alignNode1">
    <dgm:scene3d>
      <a:camera prst="orthographicFront"/>
      <a:lightRig rig="threePt" dir="t"/>
    </dgm:scene3d>
    <dgm:txPr/>
    <dgm:style>
      <a:lnRef idx="1">
        <a:scrgbClr r="0" g="0" b="0"/>
      </a:lnRef>
      <a:fillRef idx="3">
        <a:scrgbClr r="0" g="0" b="0"/>
      </a:fillRef>
      <a:effectRef idx="2">
        <a:scrgbClr r="0" g="0" b="0"/>
      </a:effectRef>
      <a:fontRef idx="minor">
        <a:schemeClr val="lt1"/>
      </a:fontRef>
    </dgm:style>
  </dgm:styleLbl>
  <dgm:styleLbl name="asst0">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b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1">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0">
        <a:scrgbClr r="0" g="0" b="0"/>
      </a:lnRef>
      <a:fillRef idx="1">
        <a:scrgbClr r="0" g="0" b="0"/>
      </a:fillRef>
      <a:effectRef idx="2">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2">
        <a:scrgbClr r="0" g="0" b="0"/>
      </a:effectRef>
      <a:fontRef idx="minor"/>
    </dgm:style>
  </dgm:styleLbl>
  <dgm:styleLbl name="bgSibTrans2D1">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1">
        <a:scrgbClr r="0" g="0" b="0"/>
      </a:effectRef>
      <a:fontRef idx="minor"/>
    </dgm:style>
  </dgm:styleLbl>
  <dgm:styleLbl name="conF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1">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0">
        <a:scrgbClr r="0" g="0" b="0"/>
      </a:lnRef>
      <a:fillRef idx="1">
        <a:scrgbClr r="0" g="0" b="0"/>
      </a:fillRef>
      <a:effectRef idx="2">
        <a:scrgbClr r="0" g="0" b="0"/>
      </a:effectRef>
      <a:fontRef idx="minor"/>
    </dgm:style>
  </dgm:styleLbl>
  <dgm:styleLbl name="fgShp">
    <dgm:scene3d>
      <a:camera prst="orthographicFront"/>
      <a:lightRig rig="threePt" dir="t"/>
    </dgm:scene3d>
    <dgm:txPr/>
    <dgm:style>
      <a:lnRef idx="0">
        <a:scrgbClr r="0" g="0" b="0"/>
      </a:lnRef>
      <a:fillRef idx="3">
        <a:scrgbClr r="0" g="0" b="0"/>
      </a:fillRef>
      <a:effectRef idx="2">
        <a:scrgbClr r="0" g="0" b="0"/>
      </a:effectRef>
      <a:fontRef idx="minor"/>
    </dgm:style>
  </dgm:styleLbl>
  <dgm:styleLbl name="fgSibTrans2D1">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txPr/>
    <dgm:style>
      <a:lnRef idx="1">
        <a:scrgbClr r="0" g="0" b="0"/>
      </a:lnRef>
      <a:fillRef idx="3">
        <a:scrgbClr r="0" g="0" b="0"/>
      </a:fillRef>
      <a:effectRef idx="2">
        <a:scrgbClr r="0" g="0" b="0"/>
      </a:effectRef>
      <a:fontRef idx="minor">
        <a:schemeClr val="lt1"/>
      </a:fontRef>
    </dgm:style>
  </dgm:styleLbl>
  <dgm:styleLbl name="node0">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1">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txPr/>
    <dgm:style>
      <a:lnRef idx="1">
        <a:scrgbClr r="0" g="0" b="0"/>
      </a:lnRef>
      <a:fillRef idx="3">
        <a:scrgbClr r="0" g="0" b="0"/>
      </a:fillRef>
      <a:effectRef idx="2">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solid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0">
        <a:scrgbClr r="0" g="0" b="0"/>
      </a:lnRef>
      <a:fillRef idx="3">
        <a:scrgbClr r="0" g="0" b="0"/>
      </a:fillRef>
      <a:effectRef idx="0">
        <a:scrgbClr r="0" g="0" b="0"/>
      </a:effectRef>
      <a:fontRef idx="minor">
        <a:schemeClr val="tx1"/>
      </a:fontRef>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1">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0">
        <a:scrgbClr r="0" g="0" b="0"/>
      </a:lnRef>
      <a:fillRef idx="1">
        <a:scrgbClr r="0" g="0" b="0"/>
      </a:fillRef>
      <a:effectRef idx="2">
        <a:scrgbClr r="0" g="0" b="0"/>
      </a:effectRef>
      <a:fontRef idx="minor"/>
    </dgm:style>
  </dgm:styleLbl>
  <dgm:styleLbl name="alignNode1">
    <dgm:scene3d>
      <a:camera prst="orthographicFront"/>
      <a:lightRig rig="threePt" dir="t"/>
    </dgm:scene3d>
    <dgm:txPr/>
    <dgm:style>
      <a:lnRef idx="1">
        <a:scrgbClr r="0" g="0" b="0"/>
      </a:lnRef>
      <a:fillRef idx="3">
        <a:scrgbClr r="0" g="0" b="0"/>
      </a:fillRef>
      <a:effectRef idx="2">
        <a:scrgbClr r="0" g="0" b="0"/>
      </a:effectRef>
      <a:fontRef idx="minor">
        <a:schemeClr val="lt1"/>
      </a:fontRef>
    </dgm:style>
  </dgm:styleLbl>
  <dgm:styleLbl name="asst0">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b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1">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0">
        <a:scrgbClr r="0" g="0" b="0"/>
      </a:lnRef>
      <a:fillRef idx="1">
        <a:scrgbClr r="0" g="0" b="0"/>
      </a:fillRef>
      <a:effectRef idx="2">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2">
        <a:scrgbClr r="0" g="0" b="0"/>
      </a:effectRef>
      <a:fontRef idx="minor"/>
    </dgm:style>
  </dgm:styleLbl>
  <dgm:styleLbl name="bgSibTrans2D1">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1">
        <a:scrgbClr r="0" g="0" b="0"/>
      </a:effectRef>
      <a:fontRef idx="minor"/>
    </dgm:style>
  </dgm:styleLbl>
  <dgm:styleLbl name="conF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1">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0">
        <a:scrgbClr r="0" g="0" b="0"/>
      </a:lnRef>
      <a:fillRef idx="1">
        <a:scrgbClr r="0" g="0" b="0"/>
      </a:fillRef>
      <a:effectRef idx="2">
        <a:scrgbClr r="0" g="0" b="0"/>
      </a:effectRef>
      <a:fontRef idx="minor"/>
    </dgm:style>
  </dgm:styleLbl>
  <dgm:styleLbl name="fgShp">
    <dgm:scene3d>
      <a:camera prst="orthographicFront"/>
      <a:lightRig rig="threePt" dir="t"/>
    </dgm:scene3d>
    <dgm:txPr/>
    <dgm:style>
      <a:lnRef idx="0">
        <a:scrgbClr r="0" g="0" b="0"/>
      </a:lnRef>
      <a:fillRef idx="3">
        <a:scrgbClr r="0" g="0" b="0"/>
      </a:fillRef>
      <a:effectRef idx="2">
        <a:scrgbClr r="0" g="0" b="0"/>
      </a:effectRef>
      <a:fontRef idx="minor"/>
    </dgm:style>
  </dgm:styleLbl>
  <dgm:styleLbl name="fgSibTrans2D1">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txPr/>
    <dgm:style>
      <a:lnRef idx="1">
        <a:scrgbClr r="0" g="0" b="0"/>
      </a:lnRef>
      <a:fillRef idx="3">
        <a:scrgbClr r="0" g="0" b="0"/>
      </a:fillRef>
      <a:effectRef idx="2">
        <a:scrgbClr r="0" g="0" b="0"/>
      </a:effectRef>
      <a:fontRef idx="minor">
        <a:schemeClr val="lt1"/>
      </a:fontRef>
    </dgm:style>
  </dgm:styleLbl>
  <dgm:styleLbl name="node0">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1">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txPr/>
    <dgm:style>
      <a:lnRef idx="1">
        <a:scrgbClr r="0" g="0" b="0"/>
      </a:lnRef>
      <a:fillRef idx="3">
        <a:scrgbClr r="0" g="0" b="0"/>
      </a:fillRef>
      <a:effectRef idx="2">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solid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0">
        <a:scrgbClr r="0" g="0" b="0"/>
      </a:lnRef>
      <a:fillRef idx="3">
        <a:scrgbClr r="0" g="0" b="0"/>
      </a:fillRef>
      <a:effectRef idx="0">
        <a:scrgbClr r="0" g="0" b="0"/>
      </a:effectRef>
      <a:fontRef idx="minor">
        <a:schemeClr val="tx1"/>
      </a:fontRef>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3775AAE-0936-40B9-ACF9-A981EEF95D23}" type="datetimeFigureOut">
              <a:rPr lang="en-US" smtClean="0"/>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37B1F30-39B2-4CE2-8EF3-91F3179569A5}" type="slidenum">
              <a:rPr lang="en-US" smtClean="0"/>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2.xml"/></Relationships>
</file>

<file path=ppt/notesSlides/_rels/notesSlide1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4.xml"/></Relationships>
</file>

<file path=ppt/notesSlides/_rels/notesSlide1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5.xml"/></Relationships>
</file>

<file path=ppt/notesSlides/_rels/notesSlide15.xml.rels><?xml version="1.0" encoding="UTF-8" standalone="yes"?>
<Relationships xmlns="http://schemas.openxmlformats.org/package/2006/relationships"><Relationship Id="rId4" Type="http://schemas.openxmlformats.org/officeDocument/2006/relationships/hyperlink" Target="https://www.reuters.com/world/uk/uk-corporation-tax-rise-25-19-this-april-daily-telegraph-2022-10-14/" TargetMode="External"/><Relationship Id="rId3" Type="http://schemas.openxmlformats.org/officeDocument/2006/relationships/hyperlink" Target="https://wise.com/gb/blog/cost-of-living-in-the-uk" TargetMode="External"/><Relationship Id="rId2" Type="http://schemas.openxmlformats.org/officeDocument/2006/relationships/notesMaster" Target="../notesMasters/notesMaster1.xml"/><Relationship Id="rId1" Type="http://schemas.openxmlformats.org/officeDocument/2006/relationships/slide" Target="../slides/slide16.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666ED7-631A-46AF-B451-227D0A8685A0}" type="slidenum">
              <a:rPr lang="en-US" smtClean="0"/>
            </a:fld>
            <a:endParaRPr lang="en-US"/>
          </a:p>
        </p:txBody>
      </p:sp>
      <p:sp>
        <p:nvSpPr>
          <p:cNvPr id="7" name="Slide Image Placeholder 6"/>
          <p:cNvSpPr>
            <a:spLocks noGrp="1" noRot="1" noChangeAspect="1"/>
          </p:cNvSpPr>
          <p:nvPr>
            <p:ph type="sldImg"/>
          </p:nvPr>
        </p:nvSpPr>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A7666ED7-631A-46AF-B451-227D0A8685A0}" type="slidenum">
              <a:rPr lang="en-US"/>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T.M. Lewin is one of the 100-year-old retail brands in the UK and this company is now facing an economic crisis as inflation goes up, the cost-of-living increases and thus consumers reduce their expenditure on clothing which directly reduces the profitability of the company. In this presentation, the problem and the analysis of the problem will be presented using PESTEL, a fishbone diagram to show the cause and effects of the problem. Finally, three alternative solutions to the problem will be found to choose the best alternative for this problem.</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l">
              <a:lnSpc>
                <a:spcPct val="107000"/>
              </a:lnSpc>
              <a:spcAft>
                <a:spcPts val="800"/>
              </a:spcAft>
            </a:pPr>
            <a:br>
              <a:rPr lang="en-GB" sz="1800" dirty="0">
                <a:effectLst/>
                <a:latin typeface="Times New Roman" panose="02020603050405020304" pitchFamily="18" charset="0"/>
                <a:ea typeface="Times New Roman" panose="02020603050405020304" pitchFamily="18" charset="0"/>
              </a:rPr>
            </a:b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A7666ED7-631A-46AF-B451-227D0A8685A0}" type="slidenum">
              <a:rPr lang="en-US"/>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1200"/>
              </a:spcBef>
            </a:pPr>
            <a:r>
              <a:rPr lang="en-GB" sz="1800" b="1" kern="0" dirty="0">
                <a:solidFill>
                  <a:srgbClr val="262626"/>
                </a:solidFill>
                <a:effectLst/>
                <a:latin typeface="Times New Roman" panose="02020603050405020304" pitchFamily="18" charset="0"/>
                <a:ea typeface="Times New Roman" panose="02020603050405020304" pitchFamily="18" charset="0"/>
                <a:cs typeface="Times New Roman" panose="02020603050405020304" pitchFamily="18" charset="0"/>
              </a:rPr>
              <a:t>The nature and impact of the complex problem on employees and their organisations</a:t>
            </a:r>
            <a:endParaRPr lang="en-US" sz="1800" b="1" kern="0" dirty="0">
              <a:solidFill>
                <a:srgbClr val="262626"/>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8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 retail industry in the country is facing challenges for the last few years. T.M Lewin is one of the retail menswear companies that also faces challenges in the retail industry due to the pandemic.</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800"/>
              </a:spcAft>
            </a:pPr>
            <a:r>
              <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rPr>
              <a:t>The nature of the problem</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8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Declining profitability in T.M. Lewin’s in the UK is an economic problem that hampers the company’s sustainability in the market to serve the customers flawlessly with keeping the prices of the product within the budget of customers.</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This problem is caused by the macro-environmental factors</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This problem is due to the uncertain uncontrolled factors in the industry</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This economic problem (Profitability decline) is leading to lessening the company’s employees who are the crucial contributors to the company.</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This problem has occurred due to not having enough proactive measures to tackle the uncertain impacts of macro-environmental factors like inflation, and increases in the cost of living.</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800"/>
              </a:spcAft>
            </a:pPr>
            <a:r>
              <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rPr>
              <a:t>The impact of the problem</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8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T.M Lewin’s, a 100-year-old retail company is in an insolvency process. This company is facing now profitability decline that even led this company to be acquired by Torque Brands.</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Being insolvent due to the economic crisis</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Profitability decline that gradually stopped the operations of the company</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 employee gets less work which impacts their job security</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Disturbing consumer spending directly hits T.M. Lewin’s sales.</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8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As this problem is due to macro-environmental factors like supply chain issues, inflation, and the high cost of living.</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A7666ED7-631A-46AF-B451-227D0A8685A0}" type="slidenum">
              <a:rPr lang="en-US"/>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1200"/>
              </a:spcBef>
            </a:pPr>
            <a:r>
              <a:rPr lang="en-US" sz="1800" b="1" kern="0" dirty="0">
                <a:solidFill>
                  <a:srgbClr val="000000"/>
                </a:solidFill>
                <a:effectLst/>
                <a:latin typeface="Times New Roman" panose="02020603050405020304" pitchFamily="18" charset="0"/>
                <a:ea typeface="Times New Roman" panose="02020603050405020304" pitchFamily="18" charset="0"/>
              </a:rPr>
              <a:t>The reasons for PESTEL analysis in the context of T.M. </a:t>
            </a:r>
            <a:r>
              <a:rPr lang="en-US" sz="1800" b="1" kern="0" dirty="0" err="1">
                <a:solidFill>
                  <a:srgbClr val="000000"/>
                </a:solidFill>
                <a:effectLst/>
                <a:latin typeface="Times New Roman" panose="02020603050405020304" pitchFamily="18" charset="0"/>
                <a:ea typeface="Times New Roman" panose="02020603050405020304" pitchFamily="18" charset="0"/>
              </a:rPr>
              <a:t>Lewins</a:t>
            </a:r>
            <a:endParaRPr lang="en-US" sz="1800" b="1" kern="0" dirty="0">
              <a:solidFill>
                <a:srgbClr val="000000"/>
              </a:solidFill>
              <a:effectLst/>
              <a:latin typeface="Times New Roman" panose="02020603050405020304" pitchFamily="18" charset="0"/>
              <a:ea typeface="Times New Roman" panose="02020603050405020304" pitchFamily="18" charset="0"/>
            </a:endParaRPr>
          </a:p>
          <a:p>
            <a:pPr algn="just">
              <a:lnSpc>
                <a:spcPct val="150000"/>
              </a:lnSpc>
              <a:spcAft>
                <a:spcPts val="800"/>
              </a:spcAft>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T.M. </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Lewins</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in recent times faces some economic problems which make the operation of the business critically. The problems that raised profitability decline due to the high inflation, the Ukraine war effects, the economic crisis due to the pandemic impacts, the cost of living increase due to the pandemic, war and so on. The above factors are macro-environmental factors which are uncontrollable and negatively impact the organization. To take some of the decisions that may save T.M. </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Lewins</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and help T.M. </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Lewins</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to improve from the crisis, macro-environmental screening is crucial this time. For that PESTEL analysis can be the perfect tool as this screens out Political, Economic, Social, Technological, Environmental, and Legal factors which might impact the </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organisation</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before long. So, to surpass this crisis, PESTLE analysis will be perfect as well as this will create some of the opportunities that T.M. </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Lewins</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may proactively take creating strategic decisions.</a:t>
            </a:r>
            <a:endPar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A7666ED7-631A-46AF-B451-227D0A8685A0}" type="slidenum">
              <a:rPr lang="en-US"/>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rPr>
              <a:t>Political factors:</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UK’s politics has changed to some extent and there have seen some political issues that have direct and indirect impacts like Brexit hinders export imports with EU countries, the change in the UK government, the climate change impact like flooding, prolonged heat waves, disrupt the supply chain and government decision of maintaining zero carbon emissions. </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800"/>
              </a:spcAft>
            </a:pPr>
            <a:r>
              <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rPr>
              <a:t>Economic: </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Due to the pandemic, the inflation rate goes high close to 10% which is a 40-year high record and this inflation increased the cost of living of consumers which impact the declining sales of TM Lewin. The cost of living in the UK has increased for example; for a family of two the cost of living in 2021 was £2000 to £2300 with accommodation but this increased in 2022, £2500 to £3000 including accommodation. Inflation and cost of living limit the spending of consumers which directly contributes to the sales and profitability decline.  T.M. Lewin. the corporate tax rate will augment to 25% from the current rate of 19% which will also increase the prices of the product.</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A7666ED7-631A-46AF-B451-227D0A8685A0}" type="slidenum">
              <a:rPr lang="en-US"/>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rPr>
              <a:t>Social: </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As consumers have gone through an economic crisis in the pandemic and disposable income declined of consumer, consumers now go spendthrift and saves money to some extent without spending on clothing which changes spending pattern. Increasing demand for work from home also limits the expenditure on the clothing of consumers which also directly decline the sales of T.M. Lewin's. High population growth, a good healthcare system, an increase in life expectancy, overall increase in the standard of living will contribute to the sales increase of T.M. Lewin's.</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800"/>
              </a:spcAft>
            </a:pPr>
            <a:r>
              <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rPr>
              <a:t>Technological: </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With technological advancement, employees are now more used to with work from remote or at home and digital marketing, as well as others, contributes to cutting the expenditure of the company and increasing sales. As T.M. Lewin’s is a menswear company, employees of other companies and consumers will spend less due to home office which will decline sales. The use of AI, virtual reality, augmented reality big data, machine learning and transformation to digitalisation through availing online sales and maintaining e-service quality will help to grow sales and increase profits. </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A7666ED7-631A-46AF-B451-227D0A8685A0}" type="slidenum">
              <a:rPr lang="en-US"/>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1200"/>
              </a:spcBef>
            </a:pPr>
            <a:r>
              <a:rPr lang="en-US" sz="1800" b="1" kern="0" dirty="0">
                <a:solidFill>
                  <a:srgbClr val="000000"/>
                </a:solidFill>
                <a:effectLst/>
                <a:latin typeface="Times New Roman" panose="02020603050405020304" pitchFamily="18" charset="0"/>
                <a:ea typeface="Times New Roman" panose="02020603050405020304" pitchFamily="18" charset="0"/>
              </a:rPr>
              <a:t>The factors that stimulate to use of Fishbone in the context of T.M. Lewin’s problem</a:t>
            </a:r>
            <a:endParaRPr lang="en-US" sz="1800" b="1" kern="0" dirty="0">
              <a:solidFill>
                <a:srgbClr val="000000"/>
              </a:solidFill>
              <a:effectLst/>
              <a:latin typeface="Times New Roman" panose="02020603050405020304" pitchFamily="18" charset="0"/>
              <a:ea typeface="Times New Roman" panose="02020603050405020304" pitchFamily="18" charset="0"/>
            </a:endParaRPr>
          </a:p>
          <a:p>
            <a:pPr algn="just">
              <a:lnSpc>
                <a:spcPct val="150000"/>
              </a:lnSpc>
              <a:spcAft>
                <a:spcPts val="800"/>
              </a:spcAft>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problems T.M. </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Lewins</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faced are the symptoms of the problems that need to </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analyse</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to find out the root causes and the PESTEL analysis helped to find out which elements or factors have stimulated the creation of those problems. For example; Inadequate revenue leads to profitability decline but Inadequate revenue happens for multiple correlated variables. Thus, the variables need to be identified using Fishbone. Here are some of the reasons to use Fishbone including to find out the root of the problem, to diagnose the problem instead of focusing on symptoms, to see the causes and effects of the problem to take long-term strategic decisions, to find out independent variables for the construct that impact dependent variable.</a:t>
            </a:r>
            <a:endPar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A7666ED7-631A-46AF-B451-227D0A8685A0}" type="slidenum">
              <a:rPr lang="en-US"/>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According to the Fishbone diagram, the causes of the profitability decline are due to the excessive increase of operating cost, inadequate revenue, increase supply cost, the additional cost of goods sold, the increase of labour cost and the fixed cost of employees, and highly increase raw materials.</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800"/>
              </a:spcAft>
            </a:pPr>
            <a:r>
              <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rPr>
              <a:t>Excessive operating cost: </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 operating cost of T.M Lewin’s has increased due to the increase of inflation, the price increases due to the Ukraine war, the high corporate tax, increase in dollar price while importing products from other countries. Overall business expenditure increases due to the impacts of macro-environmental factors.</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800"/>
              </a:spcAft>
            </a:pPr>
            <a:r>
              <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rPr>
              <a:t>Inadequate revenue:</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Revenue is the most crucial factor that directly contributes to profitability. T. M. Lewin’s has seen low revenue growth as the sales have declined many times due to the pandemic, lockdowns, restrictions, lower consumer spending power, and high living costs consumers. </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800"/>
              </a:spcAft>
            </a:pPr>
            <a:r>
              <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rPr>
              <a:t>Increase in supply cost:</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Suppliers are now increasing their price of products as the fuel cost increases for transportation, and raw material and supplier's business operating costs increased, high exchange rate, shortage of supply of products due to the low movement of products increase the demand and cost of products. </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A7666ED7-631A-46AF-B451-227D0A8685A0}" type="slidenum">
              <a:rPr lang="en-US"/>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1200"/>
              </a:spcBef>
            </a:pPr>
            <a:r>
              <a:rPr lang="en-GB" sz="1800" b="1" kern="0" dirty="0">
                <a:solidFill>
                  <a:srgbClr val="262626"/>
                </a:solidFill>
                <a:effectLst/>
                <a:latin typeface="Times New Roman" panose="02020603050405020304" pitchFamily="18" charset="0"/>
                <a:ea typeface="Times New Roman" panose="02020603050405020304" pitchFamily="18" charset="0"/>
                <a:cs typeface="Times New Roman" panose="02020603050405020304" pitchFamily="18" charset="0"/>
              </a:rPr>
              <a:t>An evaluation of alternative solutions to the problem to choose the most appropriate solution among these alternatives</a:t>
            </a:r>
            <a:endParaRPr lang="en-US" sz="1800" b="1" kern="0" dirty="0">
              <a:solidFill>
                <a:srgbClr val="262626"/>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800"/>
              </a:spcAft>
            </a:pPr>
            <a:r>
              <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rPr>
              <a:t>Solution A:</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The first alternative solution to the above problem could be cutting operating costs and this can be possible by bringing changes in some areas of T.M. Lewin’s including automating some of the tasks and use of cloud sourcing as well as allowing employees to work from home whenever possible, laying off some of the employees who are less contributing or less necessary for the company at this time and outsourcing for extra efficiency. Integrating internships that will reduce cost. Use of the Just-In-Time approach means the use of resources while it is necessary and having a minimal amount of stock and creating a supply chain as if they get used to with just-in-time approach. Minimising waste and thus using every resource of the company at its fullest will help to reduce the operating cost of the company. T.M. Lewin's can now cancel or reduce unutilised services, setting overall company’s cost-reducing objectives. Embracing new technology like the use of big data, shared technology, Kiosk, RFID, AI and so on which reduce the need for high-cost employees.</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A7666ED7-631A-46AF-B451-227D0A8685A0}" type="slidenum">
              <a:rPr lang="en-US"/>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rPr>
              <a:t>Solution B:</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Digitalisation in overall business activities especially the marketing of T.M. Lewin. As this time, the inflation rate goes high, the supply chain issues disrupt the profitability of the company, high cost of living of consumers in the UK and consumers are now trendier to buy products online. Going online more and more and use of digital technology instead of humans will lessen the cost of the company and increase sales which in turn increase profitability. T.M. Lewin’s may increase its budget on digital marketing and gives incentives or discounts or coupons on online buying and keep delivery charge less than the previous time. In the digitalisation process, T.M. Lewin’s may have omnichannel both offline and online facilities for customers, application of any time, anything, anywhere, availing mobile solution for the company. End-to-end digital supply chain that will facilitate the whole retail store of T.M. Lewin to serve the customer and it will become innovative disruptions for the company that will help cut cost though the initial cost to some extent may increase in the long run this will help to increase overall profitability. </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A7666ED7-631A-46AF-B451-227D0A8685A0}" type="slidenum">
              <a:rPr lang="en-US"/>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800"/>
              </a:spcAft>
              <a:buClrTx/>
              <a:buSzTx/>
              <a:buFontTx/>
              <a:buNone/>
              <a:defRPr/>
            </a:pPr>
            <a:r>
              <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rPr>
              <a:t>Solution C:</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The repositioning strategy could be the third solution. T.M. Lewin is one of the 100-year-old retail brands in the UK’s clothing industry but this company is now facing an economic crisis due to some macro-environmental issues including rising inflation, cost of living and supply chain issues. T.M. Lewin is serving high-class customers and this brand was not affordable brand to everyone who needs clothing if this brand decreases the price of the product, then more customers will gain affordability and increase the sales that will indirectly increase the revenue and sales. In the high inflation and pandemic time, as customers disposable income decreased, they are now conscious regarding expenditure, thus T.M. Lewin should achieve cost leadership while keeping their differentiation strategy and this may be possible by implementing value innovation.</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800"/>
              </a:spcAft>
            </a:pP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A7666ED7-631A-46AF-B451-227D0A8685A0}" type="slidenum">
              <a:rPr lang="en-US"/>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1200"/>
              </a:spcBef>
            </a:pPr>
            <a:r>
              <a:rPr lang="en-GB" sz="1800" b="1" kern="0" dirty="0">
                <a:solidFill>
                  <a:srgbClr val="262626"/>
                </a:solidFill>
                <a:effectLst/>
                <a:latin typeface="Times New Roman" panose="02020603050405020304" pitchFamily="18" charset="0"/>
                <a:ea typeface="Times New Roman" panose="02020603050405020304" pitchFamily="18" charset="0"/>
                <a:cs typeface="Times New Roman" panose="02020603050405020304" pitchFamily="18" charset="0"/>
              </a:rPr>
              <a:t>Conclusion</a:t>
            </a:r>
            <a:endParaRPr lang="en-US" sz="1800" b="1" kern="0" dirty="0">
              <a:solidFill>
                <a:srgbClr val="262626"/>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8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In brief, T.M. Lewin’s have to cut the cost of the operation of the business as high operating cost and the rise of inflation has increased the product price which reduce profitability as sales went down. To this problem, this T.M. Lewin must make the brand affordable to customers as if they can afford it. Finally, cost reduction in the operation will be the best solution and for that company can use technology to reduce employees, and apply a value innovation strategy to have cost leadership and differentiation strategy.</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Bef>
                <a:spcPts val="1200"/>
              </a:spcBef>
            </a:pPr>
            <a:endParaRPr lang="en-US" dirty="0"/>
          </a:p>
        </p:txBody>
      </p:sp>
      <p:sp>
        <p:nvSpPr>
          <p:cNvPr id="4" name="Slide Number Placeholder 3"/>
          <p:cNvSpPr>
            <a:spLocks noGrp="1"/>
          </p:cNvSpPr>
          <p:nvPr>
            <p:ph type="sldNum" sz="quarter" idx="10"/>
          </p:nvPr>
        </p:nvSpPr>
        <p:spPr/>
        <p:txBody>
          <a:bodyPr/>
          <a:lstStyle/>
          <a:p>
            <a:fld id="{A7666ED7-631A-46AF-B451-227D0A8685A0}" type="slidenum">
              <a:rPr lang="en-US"/>
            </a:fld>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lnSpc>
                <a:spcPct val="150000"/>
              </a:lnSpc>
              <a:spcAft>
                <a:spcPts val="800"/>
              </a:spcAft>
              <a:buNone/>
            </a:pPr>
            <a:r>
              <a:rPr lang="en-US"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Ajayi, V. and Pollitt, M.G., 2022. Green growth and net zero policy in the UK: some conceptual and measurement issues.</a:t>
            </a:r>
            <a:endParaRPr lang="en-US"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indent="0" algn="just">
              <a:lnSpc>
                <a:spcPct val="150000"/>
              </a:lnSpc>
              <a:spcAft>
                <a:spcPts val="800"/>
              </a:spcAft>
              <a:buNone/>
            </a:pPr>
            <a:r>
              <a:rPr lang="en-US" sz="1400" b="0" i="0" dirty="0">
                <a:solidFill>
                  <a:srgbClr val="222222"/>
                </a:solidFill>
                <a:effectLst/>
                <a:latin typeface="Times New Roman" panose="02020603050405020304" pitchFamily="18" charset="0"/>
                <a:cs typeface="Times New Roman" panose="02020603050405020304" pitchFamily="18" charset="0"/>
              </a:rPr>
              <a:t>Bowe, D.D., 2022. Exploring Inflation and the Cost of living in The Bahamas.</a:t>
            </a:r>
            <a:endParaRPr lang="en-US" sz="14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indent="0" algn="just">
              <a:lnSpc>
                <a:spcPct val="150000"/>
              </a:lnSpc>
              <a:spcAft>
                <a:spcPts val="800"/>
              </a:spcAft>
              <a:buNone/>
            </a:pPr>
            <a:r>
              <a:rPr lang="en-US"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Fukuda, A., </a:t>
            </a:r>
            <a:r>
              <a:rPr lang="en-US" sz="1200" dirty="0">
                <a:solidFill>
                  <a:schemeClr val="bg1"/>
                </a:solidFill>
                <a:effectLst/>
                <a:latin typeface="Times New Roman" panose="02020603050405020304" pitchFamily="18" charset="0"/>
                <a:cs typeface="Times New Roman" panose="02020603050405020304" pitchFamily="18" charset="0"/>
              </a:rPr>
              <a:t>2022</a:t>
            </a:r>
            <a:r>
              <a:rPr lang="en-US"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The impacts of policy measures on Japanese SMEs during the pandemic. </a:t>
            </a:r>
            <a:r>
              <a:rPr lang="en-US" sz="1200" i="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Applied Economics Letters</a:t>
            </a:r>
            <a:r>
              <a:rPr lang="en-US"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pp.1-5.</a:t>
            </a:r>
            <a:endParaRPr lang="en-US"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indent="0" algn="just">
              <a:lnSpc>
                <a:spcPct val="150000"/>
              </a:lnSpc>
              <a:spcAft>
                <a:spcPts val="800"/>
              </a:spcAft>
              <a:buNone/>
            </a:pPr>
            <a:r>
              <a:rPr lang="en-US"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Girish, V.G., 2022. Identifying the Perspectives of Domestic Tourists Visiting Puducherry of India During the COVID-19 Pandemic: A Fishbone Diagram Analysis. </a:t>
            </a:r>
            <a:r>
              <a:rPr lang="en-US" sz="1200" i="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Tourism: An International Interdisciplinary Journal</a:t>
            </a:r>
            <a:r>
              <a:rPr lang="en-US"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1200" i="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70</a:t>
            </a:r>
            <a:r>
              <a:rPr lang="en-US"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(1), pp.127-130.</a:t>
            </a:r>
            <a:endParaRPr lang="en-US"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indent="0" algn="just">
              <a:lnSpc>
                <a:spcPct val="150000"/>
              </a:lnSpc>
              <a:spcAft>
                <a:spcPts val="800"/>
              </a:spcAft>
              <a:buNone/>
            </a:pPr>
            <a:r>
              <a:rPr lang="en-US"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Har, L.L., Rashid, U.K., </a:t>
            </a:r>
            <a:r>
              <a:rPr lang="en-US" sz="1200" dirty="0" err="1">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Te</a:t>
            </a:r>
            <a:r>
              <a:rPr lang="en-US"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1200" dirty="0" err="1">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Chuan</a:t>
            </a:r>
            <a:r>
              <a:rPr lang="en-US"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L., Sen, S.C. and Xia, L.Y., 2022. Revolution of Retail Industry: From Perspective of Retail 1.0 to 4.0. </a:t>
            </a:r>
            <a:r>
              <a:rPr lang="en-US" sz="1200" i="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Procedia Computer Science</a:t>
            </a:r>
            <a:r>
              <a:rPr lang="en-US"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1200" i="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200</a:t>
            </a:r>
            <a:r>
              <a:rPr lang="en-US"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pp.1615-1625.</a:t>
            </a:r>
            <a:endParaRPr lang="en-US"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indent="0" algn="just">
              <a:lnSpc>
                <a:spcPct val="150000"/>
              </a:lnSpc>
              <a:spcAft>
                <a:spcPts val="800"/>
              </a:spcAft>
              <a:buNone/>
            </a:pPr>
            <a:r>
              <a:rPr lang="en-US"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Jiang, Y., 2022, April. The Influences of Covid-19 on China’s Retail Trade and Its New Opportunities. In </a:t>
            </a:r>
            <a:r>
              <a:rPr lang="en-US" sz="1200" i="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2022 7th International Conference on Social Sciences and Economic Development (ICSSED 2022)</a:t>
            </a:r>
            <a:r>
              <a:rPr lang="en-US"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(pp. 1622-1627). Atlantis Press.</a:t>
            </a:r>
            <a:endParaRPr lang="en-US"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indent="0" algn="just">
              <a:lnSpc>
                <a:spcPct val="150000"/>
              </a:lnSpc>
              <a:spcAft>
                <a:spcPts val="800"/>
              </a:spcAft>
              <a:buNone/>
            </a:pPr>
            <a:r>
              <a:rPr lang="en-US"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Kaushik, V., Kumar, A., Gupta, H. and Dixit, G., 2022. A hybrid decision model for supplier selection in Online Fashion Retail (OFR). </a:t>
            </a:r>
            <a:r>
              <a:rPr lang="en-US" sz="1200" i="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International Journal of Logistics Research and Applications</a:t>
            </a:r>
            <a:r>
              <a:rPr lang="en-US"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1200" i="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25</a:t>
            </a:r>
            <a:r>
              <a:rPr lang="en-US"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(1), pp.27-51.</a:t>
            </a:r>
            <a:endParaRPr lang="en-US"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indent="0" algn="just">
              <a:lnSpc>
                <a:spcPct val="150000"/>
              </a:lnSpc>
              <a:spcAft>
                <a:spcPts val="800"/>
              </a:spcAft>
              <a:buNone/>
            </a:pPr>
            <a:r>
              <a:rPr lang="en-US" sz="1400" b="0" i="0" dirty="0">
                <a:solidFill>
                  <a:srgbClr val="222222"/>
                </a:solidFill>
                <a:effectLst/>
                <a:latin typeface="Times New Roman" panose="02020603050405020304" pitchFamily="18" charset="0"/>
                <a:cs typeface="Times New Roman" panose="02020603050405020304" pitchFamily="18" charset="0"/>
              </a:rPr>
              <a:t>LaBelle, J. and </a:t>
            </a:r>
            <a:r>
              <a:rPr lang="en-US" sz="1400" b="0" i="0" dirty="0" err="1">
                <a:solidFill>
                  <a:srgbClr val="222222"/>
                </a:solidFill>
                <a:effectLst/>
                <a:latin typeface="Times New Roman" panose="02020603050405020304" pitchFamily="18" charset="0"/>
                <a:cs typeface="Times New Roman" panose="02020603050405020304" pitchFamily="18" charset="0"/>
              </a:rPr>
              <a:t>Santacreu</a:t>
            </a:r>
            <a:r>
              <a:rPr lang="en-US" sz="1400" b="0" i="0" dirty="0">
                <a:solidFill>
                  <a:srgbClr val="222222"/>
                </a:solidFill>
                <a:effectLst/>
                <a:latin typeface="Times New Roman" panose="02020603050405020304" pitchFamily="18" charset="0"/>
                <a:cs typeface="Times New Roman" panose="02020603050405020304" pitchFamily="18" charset="0"/>
              </a:rPr>
              <a:t>, A.M., 2022. Global supply chain disruptions and inflation during the COVID-19 pandemic. </a:t>
            </a:r>
            <a:r>
              <a:rPr lang="en-US" sz="1400" b="0" i="1" dirty="0">
                <a:solidFill>
                  <a:srgbClr val="222222"/>
                </a:solidFill>
                <a:effectLst/>
                <a:latin typeface="Times New Roman" panose="02020603050405020304" pitchFamily="18" charset="0"/>
                <a:cs typeface="Times New Roman" panose="02020603050405020304" pitchFamily="18" charset="0"/>
              </a:rPr>
              <a:t>Federal Reserve Bank of St. Louis Review</a:t>
            </a:r>
            <a:r>
              <a:rPr lang="en-US" sz="1400" b="0" i="0" dirty="0">
                <a:solidFill>
                  <a:srgbClr val="222222"/>
                </a:solidFill>
                <a:effectLst/>
                <a:latin typeface="Times New Roman" panose="02020603050405020304" pitchFamily="18" charset="0"/>
                <a:cs typeface="Times New Roman" panose="02020603050405020304" pitchFamily="18" charset="0"/>
              </a:rPr>
              <a:t>.</a:t>
            </a:r>
            <a:endParaRPr lang="en-US" sz="14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Bef>
                <a:spcPts val="1200"/>
              </a:spcBef>
            </a:pPr>
            <a:endParaRPr lang="en-US" dirty="0"/>
          </a:p>
        </p:txBody>
      </p:sp>
      <p:sp>
        <p:nvSpPr>
          <p:cNvPr id="4" name="Slide Number Placeholder 3"/>
          <p:cNvSpPr>
            <a:spLocks noGrp="1"/>
          </p:cNvSpPr>
          <p:nvPr>
            <p:ph type="sldNum" sz="quarter" idx="10"/>
          </p:nvPr>
        </p:nvSpPr>
        <p:spPr/>
        <p:txBody>
          <a:bodyPr/>
          <a:lstStyle/>
          <a:p>
            <a:fld id="{A7666ED7-631A-46AF-B451-227D0A8685A0}" type="slidenum">
              <a:rPr lang="en-US"/>
            </a:fld>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lnSpc>
                <a:spcPct val="150000"/>
              </a:lnSpc>
              <a:spcAft>
                <a:spcPts val="800"/>
              </a:spcAft>
              <a:buNone/>
            </a:pPr>
            <a:r>
              <a:rPr lang="en-US" sz="1200" dirty="0" err="1">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Loncar</a:t>
            </a:r>
            <a:r>
              <a:rPr lang="en-US"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Z. (2021). </a:t>
            </a:r>
            <a:r>
              <a:rPr lang="en-US" sz="1200" i="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Cost of living in the UK: Your guide</a:t>
            </a:r>
            <a:r>
              <a:rPr lang="en-US"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[online] Wise. Available at: </a:t>
            </a:r>
            <a:r>
              <a:rPr lang="en-US" sz="1200" u="sng"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hlinkClick r:id="rId3"/>
              </a:rPr>
              <a:t>https://wise.com/gb/blog/cost-of-living-in-the-uk</a:t>
            </a:r>
            <a:r>
              <a:rPr lang="en-US"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US"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indent="0" algn="just">
              <a:lnSpc>
                <a:spcPct val="150000"/>
              </a:lnSpc>
              <a:spcAft>
                <a:spcPts val="800"/>
              </a:spcAft>
              <a:buNone/>
            </a:pPr>
            <a:r>
              <a:rPr lang="en-US" sz="1400" b="0" i="0" dirty="0">
                <a:solidFill>
                  <a:srgbClr val="222222"/>
                </a:solidFill>
                <a:effectLst/>
                <a:latin typeface="Times New Roman" panose="02020603050405020304" pitchFamily="18" charset="0"/>
                <a:cs typeface="Times New Roman" panose="02020603050405020304" pitchFamily="18" charset="0"/>
              </a:rPr>
              <a:t>Loredana, E.M., 2017. The analysis of causes and effects of a phenomenon by means of the “fishbone” diagram. </a:t>
            </a:r>
            <a:r>
              <a:rPr lang="en-US" sz="1400" b="0" i="1" dirty="0" err="1">
                <a:solidFill>
                  <a:srgbClr val="222222"/>
                </a:solidFill>
                <a:effectLst/>
                <a:latin typeface="Times New Roman" panose="02020603050405020304" pitchFamily="18" charset="0"/>
                <a:cs typeface="Times New Roman" panose="02020603050405020304" pitchFamily="18" charset="0"/>
              </a:rPr>
              <a:t>Analele</a:t>
            </a:r>
            <a:r>
              <a:rPr lang="en-US" sz="1400" b="0" i="1" dirty="0">
                <a:solidFill>
                  <a:srgbClr val="222222"/>
                </a:solidFill>
                <a:effectLst/>
                <a:latin typeface="Times New Roman" panose="02020603050405020304" pitchFamily="18" charset="0"/>
                <a:cs typeface="Times New Roman" panose="02020603050405020304" pitchFamily="18" charset="0"/>
              </a:rPr>
              <a:t> </a:t>
            </a:r>
            <a:r>
              <a:rPr lang="en-US" sz="1400" b="0" i="1" dirty="0" err="1">
                <a:solidFill>
                  <a:srgbClr val="222222"/>
                </a:solidFill>
                <a:effectLst/>
                <a:latin typeface="Times New Roman" panose="02020603050405020304" pitchFamily="18" charset="0"/>
                <a:cs typeface="Times New Roman" panose="02020603050405020304" pitchFamily="18" charset="0"/>
              </a:rPr>
              <a:t>Universităţii</a:t>
            </a:r>
            <a:r>
              <a:rPr lang="en-US" sz="1400" b="0" i="1" dirty="0">
                <a:solidFill>
                  <a:srgbClr val="222222"/>
                </a:solidFill>
                <a:effectLst/>
                <a:latin typeface="Times New Roman" panose="02020603050405020304" pitchFamily="18" charset="0"/>
                <a:cs typeface="Times New Roman" panose="02020603050405020304" pitchFamily="18" charset="0"/>
              </a:rPr>
              <a:t> Constantin </a:t>
            </a:r>
            <a:r>
              <a:rPr lang="en-US" sz="1400" b="0" i="1" dirty="0" err="1">
                <a:solidFill>
                  <a:srgbClr val="222222"/>
                </a:solidFill>
                <a:effectLst/>
                <a:latin typeface="Times New Roman" panose="02020603050405020304" pitchFamily="18" charset="0"/>
                <a:cs typeface="Times New Roman" panose="02020603050405020304" pitchFamily="18" charset="0"/>
              </a:rPr>
              <a:t>Brâncuşi</a:t>
            </a:r>
            <a:r>
              <a:rPr lang="en-US" sz="1400" b="0" i="1" dirty="0">
                <a:solidFill>
                  <a:srgbClr val="222222"/>
                </a:solidFill>
                <a:effectLst/>
                <a:latin typeface="Times New Roman" panose="02020603050405020304" pitchFamily="18" charset="0"/>
                <a:cs typeface="Times New Roman" panose="02020603050405020304" pitchFamily="18" charset="0"/>
              </a:rPr>
              <a:t> Din </a:t>
            </a:r>
            <a:r>
              <a:rPr lang="en-US" sz="1400" b="0" i="1" dirty="0" err="1">
                <a:solidFill>
                  <a:srgbClr val="222222"/>
                </a:solidFill>
                <a:effectLst/>
                <a:latin typeface="Times New Roman" panose="02020603050405020304" pitchFamily="18" charset="0"/>
                <a:cs typeface="Times New Roman" panose="02020603050405020304" pitchFamily="18" charset="0"/>
              </a:rPr>
              <a:t>Târgu</a:t>
            </a:r>
            <a:r>
              <a:rPr lang="en-US" sz="1400" b="0" i="1" dirty="0">
                <a:solidFill>
                  <a:srgbClr val="222222"/>
                </a:solidFill>
                <a:effectLst/>
                <a:latin typeface="Times New Roman" panose="02020603050405020304" pitchFamily="18" charset="0"/>
                <a:cs typeface="Times New Roman" panose="02020603050405020304" pitchFamily="18" charset="0"/>
              </a:rPr>
              <a:t> Jiu: </a:t>
            </a:r>
            <a:r>
              <a:rPr lang="en-US" sz="1400" b="0" i="1" dirty="0" err="1">
                <a:solidFill>
                  <a:srgbClr val="222222"/>
                </a:solidFill>
                <a:effectLst/>
                <a:latin typeface="Times New Roman" panose="02020603050405020304" pitchFamily="18" charset="0"/>
                <a:cs typeface="Times New Roman" panose="02020603050405020304" pitchFamily="18" charset="0"/>
              </a:rPr>
              <a:t>Seria</a:t>
            </a:r>
            <a:r>
              <a:rPr lang="en-US" sz="1400" b="0" i="1" dirty="0">
                <a:solidFill>
                  <a:srgbClr val="222222"/>
                </a:solidFill>
                <a:effectLst/>
                <a:latin typeface="Times New Roman" panose="02020603050405020304" pitchFamily="18" charset="0"/>
                <a:cs typeface="Times New Roman" panose="02020603050405020304" pitchFamily="18" charset="0"/>
              </a:rPr>
              <a:t> </a:t>
            </a:r>
            <a:r>
              <a:rPr lang="en-US" sz="1400" b="0" i="1" dirty="0" err="1">
                <a:solidFill>
                  <a:srgbClr val="222222"/>
                </a:solidFill>
                <a:effectLst/>
                <a:latin typeface="Times New Roman" panose="02020603050405020304" pitchFamily="18" charset="0"/>
                <a:cs typeface="Times New Roman" panose="02020603050405020304" pitchFamily="18" charset="0"/>
              </a:rPr>
              <a:t>Economie</a:t>
            </a:r>
            <a:r>
              <a:rPr lang="en-US" sz="1400" b="0" i="0" dirty="0">
                <a:solidFill>
                  <a:srgbClr val="222222"/>
                </a:solidFill>
                <a:effectLst/>
                <a:latin typeface="Times New Roman" panose="02020603050405020304" pitchFamily="18" charset="0"/>
                <a:cs typeface="Times New Roman" panose="02020603050405020304" pitchFamily="18" charset="0"/>
              </a:rPr>
              <a:t>, </a:t>
            </a:r>
            <a:r>
              <a:rPr lang="en-US" sz="1400" b="0" i="1" dirty="0">
                <a:solidFill>
                  <a:srgbClr val="222222"/>
                </a:solidFill>
                <a:effectLst/>
                <a:latin typeface="Times New Roman" panose="02020603050405020304" pitchFamily="18" charset="0"/>
                <a:cs typeface="Times New Roman" panose="02020603050405020304" pitchFamily="18" charset="0"/>
              </a:rPr>
              <a:t>1</a:t>
            </a:r>
            <a:r>
              <a:rPr lang="en-US" sz="1400" b="0" i="0" dirty="0">
                <a:solidFill>
                  <a:srgbClr val="222222"/>
                </a:solidFill>
                <a:effectLst/>
                <a:latin typeface="Times New Roman" panose="02020603050405020304" pitchFamily="18" charset="0"/>
                <a:cs typeface="Times New Roman" panose="02020603050405020304" pitchFamily="18" charset="0"/>
              </a:rPr>
              <a:t>(5), pp.97-103.</a:t>
            </a:r>
            <a:endParaRPr lang="en-US" sz="14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indent="0" algn="just">
              <a:lnSpc>
                <a:spcPct val="150000"/>
              </a:lnSpc>
              <a:spcAft>
                <a:spcPts val="800"/>
              </a:spcAft>
              <a:buNone/>
            </a:pPr>
            <a:r>
              <a:rPr lang="en-US" sz="1200" dirty="0" err="1">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Mubarok</a:t>
            </a:r>
            <a:r>
              <a:rPr lang="en-US"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M.H., 2022. Co-Branding and Brand Repositioning Ramayana </a:t>
            </a:r>
            <a:r>
              <a:rPr lang="en-US" sz="1200" dirty="0" err="1">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Sabar</a:t>
            </a:r>
            <a:r>
              <a:rPr lang="en-US"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1200" dirty="0" err="1">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Subur</a:t>
            </a:r>
            <a:r>
              <a:rPr lang="en-US"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Consequences of Retail Acquisition in the Midst of a Pandemic. </a:t>
            </a:r>
            <a:r>
              <a:rPr lang="en-US" sz="1200" i="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International Journal of Social Science</a:t>
            </a:r>
            <a:r>
              <a:rPr lang="en-US"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1200" i="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1</a:t>
            </a:r>
            <a:r>
              <a:rPr lang="en-US"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(6), pp.917-928.</a:t>
            </a:r>
            <a:endParaRPr lang="en-US"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indent="0" algn="just">
              <a:lnSpc>
                <a:spcPct val="150000"/>
              </a:lnSpc>
              <a:spcAft>
                <a:spcPts val="800"/>
              </a:spcAft>
              <a:buNone/>
            </a:pPr>
            <a:r>
              <a:rPr lang="en-US" sz="1200" dirty="0" err="1">
                <a:solidFill>
                  <a:schemeClr val="bg1"/>
                </a:solidFill>
                <a:effectLst/>
                <a:latin typeface="Times New Roman" panose="02020603050405020304" pitchFamily="18" charset="0"/>
              </a:rPr>
              <a:t>Plecher</a:t>
            </a:r>
            <a:r>
              <a:rPr lang="en-US" sz="1200" dirty="0">
                <a:solidFill>
                  <a:schemeClr val="bg1"/>
                </a:solidFill>
                <a:effectLst/>
                <a:latin typeface="Times New Roman" panose="02020603050405020304" pitchFamily="18" charset="0"/>
              </a:rPr>
              <a:t>, H. (2021). </a:t>
            </a:r>
            <a:r>
              <a:rPr lang="en-US" sz="1200" i="1" dirty="0">
                <a:solidFill>
                  <a:schemeClr val="bg1"/>
                </a:solidFill>
                <a:effectLst/>
                <a:latin typeface="Times New Roman" panose="02020603050405020304" pitchFamily="18" charset="0"/>
              </a:rPr>
              <a:t>United Kingdom - Inflation rate 2024 | Statista</a:t>
            </a:r>
            <a:r>
              <a:rPr lang="en-US" sz="1200" dirty="0">
                <a:solidFill>
                  <a:schemeClr val="bg1"/>
                </a:solidFill>
                <a:effectLst/>
                <a:latin typeface="Times New Roman" panose="02020603050405020304" pitchFamily="18" charset="0"/>
              </a:rPr>
              <a:t>. [online] Statista. Available at: https://www.statista.com/statistics/270384/inflation-rate-in-the-united-kingdom/.</a:t>
            </a:r>
            <a:endParaRPr lang="en-US"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indent="0" algn="just">
              <a:lnSpc>
                <a:spcPct val="150000"/>
              </a:lnSpc>
              <a:spcAft>
                <a:spcPts val="800"/>
              </a:spcAft>
              <a:buNone/>
            </a:pPr>
            <a:r>
              <a:rPr lang="en-US"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Reuters (2022b). UK corporation tax to rise to 25% as PM Truss U-turns. </a:t>
            </a:r>
            <a:r>
              <a:rPr lang="en-US" sz="1200" i="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Reuters</a:t>
            </a:r>
            <a:r>
              <a:rPr lang="en-US"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[online] 14 Oct. Available at: </a:t>
            </a:r>
            <a:r>
              <a:rPr lang="en-US" sz="1200" u="sng"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hlinkClick r:id="rId4"/>
              </a:rPr>
              <a:t>https://www.reuters.com/world/uk/uk-corporation-tax-rise-25-19-this-april-daily-telegraph-2022-10-14/</a:t>
            </a:r>
            <a:r>
              <a:rPr lang="en-US"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US"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indent="0" algn="just">
              <a:lnSpc>
                <a:spcPct val="150000"/>
              </a:lnSpc>
              <a:spcAft>
                <a:spcPts val="800"/>
              </a:spcAft>
              <a:buNone/>
            </a:pPr>
            <a:r>
              <a:rPr lang="en-US" sz="1200" dirty="0" err="1">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Suppakhun</a:t>
            </a:r>
            <a:r>
              <a:rPr lang="en-US"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Y. and </a:t>
            </a:r>
            <a:r>
              <a:rPr lang="en-US" sz="1200" dirty="0" err="1">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Rungshawang</a:t>
            </a:r>
            <a:r>
              <a:rPr lang="en-US"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W., 2022, July. Smart Retail Machine via Internet of Thing. In </a:t>
            </a:r>
            <a:r>
              <a:rPr lang="en-US" sz="1200" i="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2022 37th International Technical Conference on Circuits/Systems, Computers and Communications (ITC-CSCC)</a:t>
            </a:r>
            <a:r>
              <a:rPr lang="en-US"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(pp. 1-4). IEEE.</a:t>
            </a:r>
            <a:endParaRPr lang="en-US"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indent="0" algn="just">
              <a:lnSpc>
                <a:spcPct val="150000"/>
              </a:lnSpc>
              <a:spcAft>
                <a:spcPts val="800"/>
              </a:spcAft>
              <a:buNone/>
            </a:pPr>
            <a:r>
              <a:rPr lang="en-US" sz="1200" dirty="0" err="1">
                <a:solidFill>
                  <a:schemeClr val="bg1"/>
                </a:solidFill>
                <a:effectLst/>
                <a:latin typeface="Times New Roman" panose="02020603050405020304" pitchFamily="18" charset="0"/>
              </a:rPr>
              <a:t>Tmlewinuk</a:t>
            </a:r>
            <a:r>
              <a:rPr lang="en-US" sz="1200" dirty="0">
                <a:solidFill>
                  <a:schemeClr val="bg1"/>
                </a:solidFill>
                <a:effectLst/>
                <a:latin typeface="Times New Roman" panose="02020603050405020304" pitchFamily="18" charset="0"/>
              </a:rPr>
              <a:t>. (2022). </a:t>
            </a:r>
            <a:r>
              <a:rPr lang="en-US" sz="1200" i="1" dirty="0" err="1">
                <a:solidFill>
                  <a:schemeClr val="bg1"/>
                </a:solidFill>
                <a:effectLst/>
                <a:latin typeface="Times New Roman" panose="02020603050405020304" pitchFamily="18" charset="0"/>
              </a:rPr>
              <a:t>T.M.Lewin</a:t>
            </a:r>
            <a:r>
              <a:rPr lang="en-US" sz="1200" i="1" dirty="0">
                <a:solidFill>
                  <a:schemeClr val="bg1"/>
                </a:solidFill>
                <a:effectLst/>
                <a:latin typeface="Times New Roman" panose="02020603050405020304" pitchFamily="18" charset="0"/>
              </a:rPr>
              <a:t> | Shop Online Men’s Shirts, Suits &amp; Accessories</a:t>
            </a:r>
            <a:r>
              <a:rPr lang="en-US" sz="1200" dirty="0">
                <a:solidFill>
                  <a:schemeClr val="bg1"/>
                </a:solidFill>
                <a:effectLst/>
                <a:latin typeface="Times New Roman" panose="02020603050405020304" pitchFamily="18" charset="0"/>
              </a:rPr>
              <a:t>. [online] Available at: https://tmlewin.co.uk/ [Accessed 24 Oct. 2022].</a:t>
            </a:r>
            <a:endParaRPr lang="en-US"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indent="0" algn="just">
              <a:lnSpc>
                <a:spcPct val="150000"/>
              </a:lnSpc>
              <a:spcAft>
                <a:spcPts val="800"/>
              </a:spcAft>
              <a:buNone/>
            </a:pPr>
            <a:r>
              <a:rPr lang="en-US" sz="1200" dirty="0" err="1">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Timoumi</a:t>
            </a:r>
            <a:r>
              <a:rPr lang="en-US"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 </a:t>
            </a:r>
            <a:r>
              <a:rPr lang="en-US" sz="1200" dirty="0" err="1">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Gangwar</a:t>
            </a:r>
            <a:r>
              <a:rPr lang="en-US"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M. and </a:t>
            </a:r>
            <a:r>
              <a:rPr lang="en-US" sz="1200" dirty="0" err="1">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Mantrala</a:t>
            </a:r>
            <a:r>
              <a:rPr lang="en-US"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M.K., 2022. Cross-channel effects of omnichannel retail marketing strategies: A review of extant data-driven research. </a:t>
            </a:r>
            <a:r>
              <a:rPr lang="en-US" sz="1200" i="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Journal of Retailing</a:t>
            </a:r>
            <a:r>
              <a:rPr lang="en-US"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US" sz="12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A7666ED7-631A-46AF-B451-227D0A8685A0}" type="slidenum">
              <a:rPr lang="en-US"/>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8ABE3C1-DBE1-495D-B57B-2849774B866A}" type="datetimeFigureOut">
              <a:rPr lang="en-US" smtClean="0"/>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255346" y="2750337"/>
            <a:ext cx="1171888" cy="1356442"/>
          </a:xfrm>
        </p:spPr>
        <p:txBody>
          <a:bodyPr/>
          <a:lstStyle/>
          <a:p>
            <a:fld id="{6D22F896-40B5-4ADD-8801-0D06FADFA095}" type="slidenum">
              <a:rPr lang="en-US" smtClean="0"/>
            </a:fld>
            <a:endParaRPr lang="en-US" dirty="0"/>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ormAutofit/>
          </a:bodyPr>
          <a:lstStyle>
            <a:lvl1pPr>
              <a:defRPr sz="2400"/>
            </a:lvl1pPr>
            <a:lvl2pPr>
              <a:defRPr sz="2000"/>
            </a:lvl2pPr>
            <a:lvl3pPr>
              <a:defRPr sz="1800"/>
            </a:lvl3pPr>
            <a:lvl4pPr>
              <a:defRPr sz="1600"/>
            </a:lvl4pPr>
            <a:lvl5pPr>
              <a:defRPr sz="1600"/>
            </a:lvl5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10"/>
          </p:nvPr>
        </p:nvSpPr>
        <p:spPr/>
        <p:txBody>
          <a:bodyPr/>
          <a:lstStyle/>
          <a:p>
            <a:fld id="{12DE42F4-6EEF-4EF7-8ED4-2208F0F89A08}" type="datetimeFigureOut">
              <a:rPr lang="en-US" smtClean="0"/>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fld>
            <a:endParaRPr lang="en-US" dirty="0"/>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fld id="{30578ACC-22D6-47C1-A373-4FD133E34F3C}" type="datetimeFigureOut">
              <a:rPr lang="en-US" smtClean="0"/>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729455" y="2869895"/>
            <a:ext cx="1154151" cy="1090789"/>
          </a:xfrm>
        </p:spPr>
        <p:txBody>
          <a:bodyPr/>
          <a:lstStyle/>
          <a:p>
            <a:fld id="{6D22F896-40B5-4ADD-8801-0D06FADFA095}" type="slidenum">
              <a:rPr lang="en-US" smtClean="0"/>
            </a:fld>
            <a:endParaRPr lang="en-US" dirty="0"/>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5" name="Date Placeholder 4"/>
          <p:cNvSpPr>
            <a:spLocks noGrp="1"/>
          </p:cNvSpPr>
          <p:nvPr>
            <p:ph type="dt" sz="half" idx="10"/>
          </p:nvPr>
        </p:nvSpPr>
        <p:spPr/>
        <p:txBody>
          <a:bodyPr/>
          <a:lstStyle/>
          <a:p>
            <a:fld id="{4E5A6C69-6797-4E8A-BF37-F2C3751466E9}" type="datetimeFigureOut">
              <a:rPr lang="en-US" smtClean="0"/>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fld>
            <a:endParaRPr lang="en-US" dirty="0"/>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4" name="Content Placeholder 3"/>
          <p:cNvSpPr>
            <a:spLocks noGrp="1"/>
          </p:cNvSpPr>
          <p:nvPr>
            <p:ph sz="half" idx="2"/>
          </p:nvPr>
        </p:nvSpPr>
        <p:spPr>
          <a:xfrm>
            <a:off x="680322" y="3030008"/>
            <a:ext cx="4698355" cy="2906179"/>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6" name="Content Placeholder 5"/>
          <p:cNvSpPr>
            <a:spLocks noGrp="1"/>
          </p:cNvSpPr>
          <p:nvPr>
            <p:ph sz="quarter" idx="4"/>
          </p:nvPr>
        </p:nvSpPr>
        <p:spPr>
          <a:xfrm>
            <a:off x="5594123" y="3030008"/>
            <a:ext cx="4700059" cy="2906179"/>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7" name="Date Placeholder 6"/>
          <p:cNvSpPr>
            <a:spLocks noGrp="1"/>
          </p:cNvSpPr>
          <p:nvPr>
            <p:ph type="dt" sz="half" idx="10"/>
          </p:nvPr>
        </p:nvSpPr>
        <p:spPr/>
        <p:txBody>
          <a:bodyPr/>
          <a:lstStyle/>
          <a:p>
            <a:fld id="{D82014A1-A632-4878-A0D3-F52BA7563730}" type="datetimeFigureOut">
              <a:rPr lang="en-US" smtClean="0"/>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fld>
            <a:endParaRPr lang="en-US" dirty="0"/>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E99F462-093F-4566-844B-4C71F2739DA5}" type="datetimeFigureOut">
              <a:rPr lang="en-US" smtClean="0"/>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fld>
            <a:endParaRPr lang="en-US" dirty="0"/>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3D24A7AC-904D-4781-85BA-7D10C17ED021}" type="datetimeFigureOut">
              <a:rPr lang="en-US" smtClean="0"/>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fld>
            <a:endParaRPr lang="en-US" dirty="0"/>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E331444B-B92B-4E27-8C94-BB93EAF5CB18}" type="datetimeFigureOut">
              <a:rPr lang="en-US" smtClean="0"/>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fld>
            <a:endParaRPr lang="en-US" dirty="0"/>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363EFA5E-FA76-400D-B3DC-F0BA90E6D107}" type="datetimeFigureOut">
              <a:rPr lang="en-US" smtClean="0"/>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fld>
            <a:endParaRPr lang="en-US" dirty="0"/>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446C117F-5CCF-4837-BE5F-2B92066CAFAF}" type="datetimeFigureOut">
              <a:rPr lang="en-US" smtClean="0"/>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309"/>
            <a:ext cx="1154151" cy="1090789"/>
          </a:xfrm>
        </p:spPr>
        <p:txBody>
          <a:bodyPr/>
          <a:lstStyle/>
          <a:p>
            <a:fld id="{6D22F896-40B5-4ADD-8801-0D06FADFA095}" type="slidenum">
              <a:rPr lang="en-US" smtClean="0"/>
            </a:fld>
            <a:endParaRPr lang="en-US" dirty="0"/>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84EB90BD-B6CE-46B7-997F-7313B992CCDC}" type="datetimeFigureOut">
              <a:rPr lang="en-US" smtClean="0"/>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615"/>
            <a:ext cx="1154151" cy="1090789"/>
          </a:xfrm>
        </p:spPr>
        <p:txBody>
          <a:bodyPr/>
          <a:lstStyle/>
          <a:p>
            <a:fld id="{6D22F896-40B5-4ADD-8801-0D06FADFA095}" type="slidenum">
              <a:rPr lang="en-US" smtClean="0"/>
            </a:fld>
            <a:endParaRPr lang="en-US" dirty="0"/>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endParaRPr lang="en-US"/>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CDB9D11F-B188-461D-B23F-39381795C052}" type="datetimeFigureOut">
              <a:rPr lang="en-US" smtClean="0"/>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smtClean="0"/>
            </a:fld>
            <a:endParaRPr lang="en-US" dirty="0"/>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endParaRPr lang="en-US" sz="7200" dirty="0">
              <a:solidFill>
                <a:schemeClr val="tx1"/>
              </a:solidFill>
              <a:effectLst/>
            </a:endParaRP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endParaRPr lang="en-US" sz="7200" dirty="0">
              <a:solidFill>
                <a:schemeClr val="tx1"/>
              </a:solidFill>
              <a:effectLst/>
            </a:endParaRPr>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52E6D8D9-55A2-4063-B0F3-121F44549695}" type="datetimeFigureOut">
              <a:rPr lang="en-US" smtClean="0"/>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smtClean="0"/>
            </a:fld>
            <a:endParaRPr lang="en-US" dirty="0"/>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3" name="Date Placeholder 2"/>
          <p:cNvSpPr>
            <a:spLocks noGrp="1"/>
          </p:cNvSpPr>
          <p:nvPr>
            <p:ph type="dt" sz="half" idx="10"/>
          </p:nvPr>
        </p:nvSpPr>
        <p:spPr/>
        <p:txBody>
          <a:bodyPr/>
          <a:lstStyle/>
          <a:p>
            <a:fld id="{D4B24536-994D-4021-A283-9F449C0DB509}" type="datetimeFigureOut">
              <a:rPr lang="en-US" smtClean="0"/>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fld>
            <a:endParaRPr lang="en-US" dirty="0"/>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3" name="Date Placeholder 2"/>
          <p:cNvSpPr>
            <a:spLocks noGrp="1"/>
          </p:cNvSpPr>
          <p:nvPr>
            <p:ph type="dt" sz="half" idx="10"/>
          </p:nvPr>
        </p:nvSpPr>
        <p:spPr/>
        <p:txBody>
          <a:bodyPr/>
          <a:lstStyle/>
          <a:p>
            <a:fld id="{3CBBBB78-C96F-47B7-AB17-D852CA960AC9}" type="datetimeFigureOut">
              <a:rPr lang="en-US" smtClean="0"/>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fld>
            <a:endParaRPr lang="en-US" dirty="0"/>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10"/>
          </p:nvPr>
        </p:nvSpPr>
        <p:spPr/>
        <p:txBody>
          <a:bodyPr/>
          <a:lstStyle/>
          <a:p>
            <a:fld id="{1FA3F48C-C7C6-4055-9F49-3777875E72AE}" type="datetimeFigureOut">
              <a:rPr lang="en-US" smtClean="0"/>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fld>
            <a:endParaRPr lang="en-US" dirty="0"/>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6178E61D-D431-422C-9764-11DAFE33AB63}" type="datetimeFigureOut">
              <a:rPr lang="en-US" smtClean="0"/>
            </a:fld>
            <a:endParaRPr lang="en-US" dirty="0"/>
          </a:p>
        </p:txBody>
      </p:sp>
      <p:sp>
        <p:nvSpPr>
          <p:cNvPr id="5" name="Footer Placeholder 4"/>
          <p:cNvSpPr>
            <a:spLocks noGrp="1"/>
          </p:cNvSpPr>
          <p:nvPr>
            <p:ph type="ftr" sz="quarter" idx="11"/>
          </p:nvPr>
        </p:nvSpPr>
        <p:spPr>
          <a:xfrm>
            <a:off x="680321" y="5936188"/>
            <a:ext cx="6126805" cy="365125"/>
          </a:xfrm>
        </p:spPr>
        <p:txBody>
          <a:bodyPr/>
          <a:lstStyle/>
          <a:p>
            <a:endParaRPr lang="en-US" dirty="0"/>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6D22F896-40B5-4ADD-8801-0D06FADFA095}" type="slidenum">
              <a:rPr lang="en-US" smtClean="0"/>
            </a:fld>
            <a:endParaRPr lang="en-US" dirty="0"/>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9" Type="http://schemas.openxmlformats.org/officeDocument/2006/relationships/theme" Target="../theme/theme1.xml"/><Relationship Id="rId18" Type="http://schemas.openxmlformats.org/officeDocument/2006/relationships/image" Target="../media/image3.png"/><Relationship Id="rId17" Type="http://schemas.openxmlformats.org/officeDocument/2006/relationships/slideLayout" Target="../slideLayouts/slideLayout17.xml"/><Relationship Id="rId16" Type="http://schemas.openxmlformats.org/officeDocument/2006/relationships/slideLayout" Target="../slideLayouts/slideLayout16.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8">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9D6E9DEC-419B-4CC5-A080-3B06BD5A8291}" type="datetimeFigureOut">
              <a:rPr lang="en-US" smtClean="0"/>
            </a:fld>
            <a:endParaRPr lang="en-US" dirty="0"/>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6D22F896-40B5-4ADD-8801-0D06FADFA095}" type="slidenum">
              <a:rPr lang="en-US" smtClean="0"/>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hf sldNum="0"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1"/>
          </a:solidFill>
          <a:effectLst>
            <a:outerShdw blurRad="228600" algn="ctr" rotWithShape="0">
              <a:prstClr val="black">
                <a:alpha val="53000"/>
              </a:prstClr>
            </a:outerShdw>
          </a:effectLst>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effectLst>
            <a:outerShdw blurRad="228600" algn="ctr" rotWithShape="0">
              <a:prstClr val="black">
                <a:alpha val="53000"/>
              </a:prstClr>
            </a:outerShdw>
          </a:effectLst>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effectLst>
            <a:outerShdw blurRad="228600" algn="ctr" rotWithShape="0">
              <a:prstClr val="black">
                <a:alpha val="53000"/>
              </a:prstClr>
            </a:outerShdw>
          </a:effectLst>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effectLst>
            <a:outerShdw blurRad="228600" algn="ctr" rotWithShape="0">
              <a:prstClr val="black">
                <a:alpha val="53000"/>
              </a:prstClr>
            </a:outerShdw>
          </a:effectLst>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effectLst>
            <a:outerShdw blurRad="228600" algn="ctr" rotWithShape="0">
              <a:prstClr val="black">
                <a:alpha val="53000"/>
              </a:prstClr>
            </a:outerShdw>
          </a:effectLst>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4" Type="http://schemas.openxmlformats.org/officeDocument/2006/relationships/notesSlide" Target="../notesSlides/notesSlide3.xml"/><Relationship Id="rId3" Type="http://schemas.openxmlformats.org/officeDocument/2006/relationships/slideLayout" Target="../slideLayouts/slideLayout5.xml"/><Relationship Id="rId2" Type="http://schemas.openxmlformats.org/officeDocument/2006/relationships/image" Target="../media/image5.png"/><Relationship Id="rId1" Type="http://schemas.openxmlformats.org/officeDocument/2006/relationships/image" Target="../media/image4.png"/></Relationships>
</file>

<file path=ppt/slides/_rels/slide4.xml.rels><?xml version="1.0" encoding="UTF-8" standalone="yes"?>
<Relationships xmlns="http://schemas.openxmlformats.org/package/2006/relationships"><Relationship Id="rId7" Type="http://schemas.openxmlformats.org/officeDocument/2006/relationships/notesSlide" Target="../notesSlides/notesSlide4.xml"/><Relationship Id="rId6" Type="http://schemas.openxmlformats.org/officeDocument/2006/relationships/slideLayout" Target="../slideLayouts/slideLayout2.xml"/><Relationship Id="rId5" Type="http://schemas.microsoft.com/office/2007/relationships/diagramDrawing" Target="../diagrams/drawing1.xml"/><Relationship Id="rId4" Type="http://schemas.openxmlformats.org/officeDocument/2006/relationships/diagramColors" Target="../diagrams/colors1.xml"/><Relationship Id="rId3" Type="http://schemas.openxmlformats.org/officeDocument/2006/relationships/diagramQuickStyle" Target="../diagrams/quickStyle1.xml"/><Relationship Id="rId2" Type="http://schemas.openxmlformats.org/officeDocument/2006/relationships/diagramLayout" Target="../diagrams/layout1.xml"/><Relationship Id="rId1" Type="http://schemas.openxmlformats.org/officeDocument/2006/relationships/diagramData" Target="../diagrams/data1.xml"/></Relationships>
</file>

<file path=ppt/slides/_rels/slide5.xml.rels><?xml version="1.0" encoding="UTF-8" standalone="yes"?>
<Relationships xmlns="http://schemas.openxmlformats.org/package/2006/relationships"><Relationship Id="rId7" Type="http://schemas.openxmlformats.org/officeDocument/2006/relationships/notesSlide" Target="../notesSlides/notesSlide5.xml"/><Relationship Id="rId6" Type="http://schemas.openxmlformats.org/officeDocument/2006/relationships/slideLayout" Target="../slideLayouts/slideLayout2.xml"/><Relationship Id="rId5" Type="http://schemas.microsoft.com/office/2007/relationships/diagramDrawing" Target="../diagrams/drawing2.xml"/><Relationship Id="rId4" Type="http://schemas.openxmlformats.org/officeDocument/2006/relationships/diagramColors" Target="../diagrams/colors2.xml"/><Relationship Id="rId3" Type="http://schemas.openxmlformats.org/officeDocument/2006/relationships/diagramQuickStyle" Target="../diagrams/quickStyle2.xml"/><Relationship Id="rId2" Type="http://schemas.openxmlformats.org/officeDocument/2006/relationships/diagramLayout" Target="../diagrams/layout2.xml"/><Relationship Id="rId1" Type="http://schemas.openxmlformats.org/officeDocument/2006/relationships/diagramData" Target="../diagrams/data2.xml"/></Relationships>
</file>

<file path=ppt/slides/_rels/slide6.xml.rels><?xml version="1.0" encoding="UTF-8" standalone="yes"?>
<Relationships xmlns="http://schemas.openxmlformats.org/package/2006/relationships"><Relationship Id="rId9" Type="http://schemas.openxmlformats.org/officeDocument/2006/relationships/diagramQuickStyle" Target="../diagrams/quickStyle4.xml"/><Relationship Id="rId8" Type="http://schemas.openxmlformats.org/officeDocument/2006/relationships/diagramLayout" Target="../diagrams/layout4.xml"/><Relationship Id="rId7" Type="http://schemas.openxmlformats.org/officeDocument/2006/relationships/diagramData" Target="../diagrams/data4.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 Id="rId3" Type="http://schemas.openxmlformats.org/officeDocument/2006/relationships/diagramLayout" Target="../diagrams/layout3.xml"/><Relationship Id="rId2" Type="http://schemas.openxmlformats.org/officeDocument/2006/relationships/diagramData" Target="../diagrams/data3.xml"/><Relationship Id="rId13" Type="http://schemas.openxmlformats.org/officeDocument/2006/relationships/notesSlide" Target="../notesSlides/notesSlide6.xml"/><Relationship Id="rId12" Type="http://schemas.openxmlformats.org/officeDocument/2006/relationships/slideLayout" Target="../slideLayouts/slideLayout2.xml"/><Relationship Id="rId11" Type="http://schemas.microsoft.com/office/2007/relationships/diagramDrawing" Target="../diagrams/drawing4.xml"/><Relationship Id="rId10" Type="http://schemas.openxmlformats.org/officeDocument/2006/relationships/diagramColors" Target="../diagrams/colors4.xml"/><Relationship Id="rId1" Type="http://schemas.openxmlformats.org/officeDocument/2006/relationships/image" Target="../media/image6.png"/></Relationships>
</file>

<file path=ppt/slides/_rels/slide7.xml.rels><?xml version="1.0" encoding="UTF-8" standalone="yes"?>
<Relationships xmlns="http://schemas.openxmlformats.org/package/2006/relationships"><Relationship Id="rId7" Type="http://schemas.openxmlformats.org/officeDocument/2006/relationships/notesSlide" Target="../notesSlides/notesSlide7.xml"/><Relationship Id="rId6" Type="http://schemas.openxmlformats.org/officeDocument/2006/relationships/slideLayout" Target="../slideLayouts/slideLayout2.xml"/><Relationship Id="rId5" Type="http://schemas.microsoft.com/office/2007/relationships/diagramDrawing" Target="../diagrams/drawing5.xml"/><Relationship Id="rId4" Type="http://schemas.openxmlformats.org/officeDocument/2006/relationships/diagramColors" Target="../diagrams/colors5.xml"/><Relationship Id="rId3" Type="http://schemas.openxmlformats.org/officeDocument/2006/relationships/diagramQuickStyle" Target="../diagrams/quickStyle5.xml"/><Relationship Id="rId2" Type="http://schemas.openxmlformats.org/officeDocument/2006/relationships/diagramLayout" Target="../diagrams/layout5.xml"/><Relationship Id="rId1" Type="http://schemas.openxmlformats.org/officeDocument/2006/relationships/diagramData" Target="../diagrams/data5.xml"/></Relationships>
</file>

<file path=ppt/slides/_rels/slide8.xml.rels><?xml version="1.0" encoding="UTF-8" standalone="yes"?>
<Relationships xmlns="http://schemas.openxmlformats.org/package/2006/relationships"><Relationship Id="rId7" Type="http://schemas.openxmlformats.org/officeDocument/2006/relationships/notesSlide" Target="../notesSlides/notesSlide8.xml"/><Relationship Id="rId6" Type="http://schemas.openxmlformats.org/officeDocument/2006/relationships/slideLayout" Target="../slideLayouts/slideLayout2.xml"/><Relationship Id="rId5" Type="http://schemas.microsoft.com/office/2007/relationships/diagramDrawing" Target="../diagrams/drawing6.xml"/><Relationship Id="rId4" Type="http://schemas.openxmlformats.org/officeDocument/2006/relationships/diagramColors" Target="../diagrams/colors6.xml"/><Relationship Id="rId3" Type="http://schemas.openxmlformats.org/officeDocument/2006/relationships/diagramQuickStyle" Target="../diagrams/quickStyle6.xml"/><Relationship Id="rId2" Type="http://schemas.openxmlformats.org/officeDocument/2006/relationships/diagramLayout" Target="../diagrams/layout6.xml"/><Relationship Id="rId1" Type="http://schemas.openxmlformats.org/officeDocument/2006/relationships/diagramData" Target="../diagrams/data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7" Type="http://schemas.openxmlformats.org/officeDocument/2006/relationships/notesSlide" Target="../notesSlides/notesSlide10.xml"/><Relationship Id="rId6" Type="http://schemas.openxmlformats.org/officeDocument/2006/relationships/slideLayout" Target="../slideLayouts/slideLayout2.xml"/><Relationship Id="rId5" Type="http://schemas.microsoft.com/office/2007/relationships/diagramDrawing" Target="../diagrams/drawing7.xml"/><Relationship Id="rId4" Type="http://schemas.openxmlformats.org/officeDocument/2006/relationships/diagramColors" Target="../diagrams/colors7.xml"/><Relationship Id="rId3" Type="http://schemas.openxmlformats.org/officeDocument/2006/relationships/diagramQuickStyle" Target="../diagrams/quickStyle7.xml"/><Relationship Id="rId2" Type="http://schemas.openxmlformats.org/officeDocument/2006/relationships/diagramLayout" Target="../diagrams/layout7.xml"/><Relationship Id="rId1" Type="http://schemas.openxmlformats.org/officeDocument/2006/relationships/diagramData" Target="../diagrams/data7.xml"/></Relationships>
</file>

<file path=ppt/slides/_rels/slide11.xml.rels><?xml version="1.0" encoding="UTF-8" standalone="yes"?>
<Relationships xmlns="http://schemas.openxmlformats.org/package/2006/relationships"><Relationship Id="rId7" Type="http://schemas.openxmlformats.org/officeDocument/2006/relationships/notesSlide" Target="../notesSlides/notesSlide11.xml"/><Relationship Id="rId6" Type="http://schemas.openxmlformats.org/officeDocument/2006/relationships/slideLayout" Target="../slideLayouts/slideLayout2.xml"/><Relationship Id="rId5" Type="http://schemas.microsoft.com/office/2007/relationships/diagramDrawing" Target="../diagrams/drawing8.xml"/><Relationship Id="rId4" Type="http://schemas.openxmlformats.org/officeDocument/2006/relationships/diagramColors" Target="../diagrams/colors8.xml"/><Relationship Id="rId3" Type="http://schemas.openxmlformats.org/officeDocument/2006/relationships/diagramQuickStyle" Target="../diagrams/quickStyle8.xml"/><Relationship Id="rId2" Type="http://schemas.openxmlformats.org/officeDocument/2006/relationships/diagramLayout" Target="../diagrams/layout8.xml"/><Relationship Id="rId1" Type="http://schemas.openxmlformats.org/officeDocument/2006/relationships/diagramData" Target="../diagrams/data8.xml"/></Relationships>
</file>

<file path=ppt/slides/_rels/slide12.xml.rels><?xml version="1.0" encoding="UTF-8" standalone="yes"?>
<Relationships xmlns="http://schemas.openxmlformats.org/package/2006/relationships"><Relationship Id="rId7" Type="http://schemas.openxmlformats.org/officeDocument/2006/relationships/notesSlide" Target="../notesSlides/notesSlide12.xml"/><Relationship Id="rId6" Type="http://schemas.openxmlformats.org/officeDocument/2006/relationships/slideLayout" Target="../slideLayouts/slideLayout2.xml"/><Relationship Id="rId5" Type="http://schemas.microsoft.com/office/2007/relationships/diagramDrawing" Target="../diagrams/drawing9.xml"/><Relationship Id="rId4" Type="http://schemas.openxmlformats.org/officeDocument/2006/relationships/diagramColors" Target="../diagrams/colors9.xml"/><Relationship Id="rId3" Type="http://schemas.openxmlformats.org/officeDocument/2006/relationships/diagramQuickStyle" Target="../diagrams/quickStyle9.xml"/><Relationship Id="rId2" Type="http://schemas.openxmlformats.org/officeDocument/2006/relationships/diagramLayout" Target="../diagrams/layout9.xml"/><Relationship Id="rId1" Type="http://schemas.openxmlformats.org/officeDocument/2006/relationships/diagramData" Target="../diagrams/data9.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33434" y="3135830"/>
            <a:ext cx="8144134" cy="586339"/>
          </a:xfrm>
        </p:spPr>
        <p:txBody>
          <a:bodyPr/>
          <a:lstStyle/>
          <a:p>
            <a:r>
              <a:rPr lang="en-US" sz="3800" dirty="0"/>
              <a:t>Problem Solving and Decision Making</a:t>
            </a:r>
            <a:endParaRPr lang="en-US" sz="3800" dirty="0"/>
          </a:p>
        </p:txBody>
      </p:sp>
      <p:sp>
        <p:nvSpPr>
          <p:cNvPr id="3" name="Subtitle 2"/>
          <p:cNvSpPr>
            <a:spLocks noGrp="1"/>
          </p:cNvSpPr>
          <p:nvPr>
            <p:ph type="subTitle" idx="1"/>
          </p:nvPr>
        </p:nvSpPr>
        <p:spPr>
          <a:xfrm>
            <a:off x="2254102" y="256031"/>
            <a:ext cx="8293396" cy="1847089"/>
          </a:xfrm>
        </p:spPr>
        <p:txBody>
          <a:bodyPr>
            <a:noAutofit/>
          </a:bodyPr>
          <a:lstStyle/>
          <a:p>
            <a:pPr algn="ctr" defTabSz="457200">
              <a:lnSpc>
                <a:spcPct val="100000"/>
              </a:lnSpc>
              <a:spcAft>
                <a:spcPts val="800"/>
              </a:spcAft>
            </a:pPr>
            <a:r>
              <a:rPr lang="en-GB" sz="2400" dirty="0">
                <a:effectLst/>
                <a:latin typeface="Times New Roman" panose="02020603050405020304" pitchFamily="18" charset="0"/>
                <a:cs typeface="Times New Roman" panose="02020603050405020304" pitchFamily="18" charset="0"/>
              </a:rPr>
              <a:t>Module Title: Problem-Solving and Decision Making</a:t>
            </a:r>
            <a:r>
              <a:rPr lang="en-US" sz="2400" dirty="0">
                <a:effectLst/>
                <a:latin typeface="Times New Roman" panose="02020603050405020304" pitchFamily="18" charset="0"/>
                <a:cs typeface="Times New Roman" panose="02020603050405020304" pitchFamily="18" charset="0"/>
              </a:rPr>
              <a:t> </a:t>
            </a:r>
            <a:endParaRPr lang="en-US" sz="2400" dirty="0">
              <a:effectLst/>
              <a:latin typeface="Times New Roman" panose="02020603050405020304" pitchFamily="18" charset="0"/>
              <a:cs typeface="Times New Roman" panose="02020603050405020304" pitchFamily="18" charset="0"/>
            </a:endParaRPr>
          </a:p>
          <a:p>
            <a:pPr algn="ctr" defTabSz="457200">
              <a:lnSpc>
                <a:spcPct val="100000"/>
              </a:lnSpc>
              <a:spcAft>
                <a:spcPts val="800"/>
              </a:spcAft>
            </a:pPr>
            <a:r>
              <a:rPr lang="en-GB" sz="2400" dirty="0">
                <a:effectLst/>
                <a:latin typeface="Times New Roman" panose="02020603050405020304" pitchFamily="18" charset="0"/>
                <a:cs typeface="Times New Roman" panose="02020603050405020304" pitchFamily="18" charset="0"/>
              </a:rPr>
              <a:t>Module Code: BMSW 4004</a:t>
            </a:r>
            <a:endParaRPr lang="en-US" sz="2400" dirty="0">
              <a:effectLst/>
              <a:latin typeface="Times New Roman" panose="02020603050405020304" pitchFamily="18" charset="0"/>
              <a:cs typeface="Times New Roman" panose="02020603050405020304" pitchFamily="18" charset="0"/>
            </a:endParaRPr>
          </a:p>
          <a:p>
            <a:pPr algn="ctr" defTabSz="457200">
              <a:lnSpc>
                <a:spcPct val="100000"/>
              </a:lnSpc>
              <a:spcAft>
                <a:spcPts val="800"/>
              </a:spcAft>
            </a:pPr>
            <a:r>
              <a:rPr lang="en-GB" sz="2400" dirty="0">
                <a:effectLst/>
                <a:latin typeface="Times New Roman" panose="02020603050405020304" pitchFamily="18" charset="0"/>
                <a:cs typeface="Times New Roman" panose="02020603050405020304" pitchFamily="18" charset="0"/>
              </a:rPr>
              <a:t>Lecturer's Name: Dr </a:t>
            </a:r>
            <a:r>
              <a:rPr lang="en-GB" sz="2400" dirty="0" err="1">
                <a:effectLst/>
                <a:latin typeface="Times New Roman" panose="02020603050405020304" pitchFamily="18" charset="0"/>
                <a:cs typeface="Times New Roman" panose="02020603050405020304" pitchFamily="18" charset="0"/>
              </a:rPr>
              <a:t>Chijioke</a:t>
            </a:r>
            <a:r>
              <a:rPr lang="en-GB" sz="2400" dirty="0">
                <a:effectLst/>
                <a:latin typeface="Times New Roman" panose="02020603050405020304" pitchFamily="18" charset="0"/>
                <a:cs typeface="Times New Roman" panose="02020603050405020304" pitchFamily="18" charset="0"/>
              </a:rPr>
              <a:t> D Uba</a:t>
            </a:r>
            <a:endParaRPr lang="en-US" sz="1800" dirty="0">
              <a:effectLst/>
              <a:latin typeface="Times New Roman" panose="02020603050405020304" pitchFamily="18" charset="0"/>
              <a:cs typeface="Times New Roman" panose="02020603050405020304" pitchFamily="18" charset="0"/>
            </a:endParaRPr>
          </a:p>
        </p:txBody>
      </p:sp>
      <p:sp>
        <p:nvSpPr>
          <p:cNvPr id="4" name="TextBox 3"/>
          <p:cNvSpPr txBox="1"/>
          <p:nvPr/>
        </p:nvSpPr>
        <p:spPr>
          <a:xfrm>
            <a:off x="246888" y="5162135"/>
            <a:ext cx="3255264" cy="1024890"/>
          </a:xfrm>
          <a:prstGeom prst="rect">
            <a:avLst/>
          </a:prstGeom>
          <a:noFill/>
        </p:spPr>
        <p:txBody>
          <a:bodyPr wrap="square" rtlCol="0">
            <a:spAutoFit/>
          </a:bodyPr>
          <a:lstStyle/>
          <a:p>
            <a:pPr algn="just">
              <a:lnSpc>
                <a:spcPct val="150000"/>
              </a:lnSpc>
              <a:spcAft>
                <a:spcPts val="8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Student Name: Nedyalko Radev</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8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Student Number: 2128093</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lnSpc>
                <a:spcPct val="150000"/>
              </a:lnSpc>
              <a:spcAft>
                <a:spcPts val="800"/>
              </a:spcAft>
            </a:pPr>
            <a:r>
              <a:rPr lang="en-US" sz="5400" b="1" dirty="0">
                <a:latin typeface="Times New Roman" panose="02020603050405020304" pitchFamily="18" charset="0"/>
                <a:cs typeface="Times New Roman" panose="02020603050405020304" pitchFamily="18" charset="0"/>
              </a:rPr>
              <a:t>Table of Contents</a:t>
            </a:r>
            <a:endParaRPr lang="en-GB" sz="5400" b="1" dirty="0">
              <a:latin typeface="Times New Roman" panose="02020603050405020304" pitchFamily="18" charset="0"/>
              <a:cs typeface="Times New Roman" panose="02020603050405020304" pitchFamily="18" charset="0"/>
            </a:endParaRPr>
          </a:p>
        </p:txBody>
      </p:sp>
      <p:sp>
        <p:nvSpPr>
          <p:cNvPr id="5" name="Rectangle 1"/>
          <p:cNvSpPr>
            <a:spLocks noChangeArrowheads="1"/>
          </p:cNvSpPr>
          <p:nvPr/>
        </p:nvSpPr>
        <p:spPr bwMode="auto">
          <a:xfrm>
            <a:off x="116067" y="2010730"/>
            <a:ext cx="10973691" cy="42462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spAutoFit/>
          </a:bodyPr>
          <a:lstStyle>
            <a:lvl1pPr eaLnBrk="0" fontAlgn="base" hangingPunct="0">
              <a:spcBef>
                <a:spcPct val="0"/>
              </a:spcBef>
              <a:spcAft>
                <a:spcPct val="0"/>
              </a:spcAft>
              <a:tabLst>
                <a:tab pos="6081395" algn="r"/>
              </a:tabLst>
              <a:defRPr>
                <a:solidFill>
                  <a:schemeClr val="tx1"/>
                </a:solidFill>
                <a:latin typeface="Arial" panose="020B0604020202020204" pitchFamily="34" charset="0"/>
              </a:defRPr>
            </a:lvl1pPr>
            <a:lvl2pPr eaLnBrk="0" fontAlgn="base" hangingPunct="0">
              <a:spcBef>
                <a:spcPct val="0"/>
              </a:spcBef>
              <a:spcAft>
                <a:spcPct val="0"/>
              </a:spcAft>
              <a:tabLst>
                <a:tab pos="6081395" algn="r"/>
              </a:tabLst>
              <a:defRPr>
                <a:solidFill>
                  <a:schemeClr val="tx1"/>
                </a:solidFill>
                <a:latin typeface="Arial" panose="020B0604020202020204" pitchFamily="34" charset="0"/>
              </a:defRPr>
            </a:lvl2pPr>
            <a:lvl3pPr eaLnBrk="0" fontAlgn="base" hangingPunct="0">
              <a:spcBef>
                <a:spcPct val="0"/>
              </a:spcBef>
              <a:spcAft>
                <a:spcPct val="0"/>
              </a:spcAft>
              <a:tabLst>
                <a:tab pos="6081395" algn="r"/>
              </a:tabLst>
              <a:defRPr>
                <a:solidFill>
                  <a:schemeClr val="tx1"/>
                </a:solidFill>
                <a:latin typeface="Arial" panose="020B0604020202020204" pitchFamily="34" charset="0"/>
              </a:defRPr>
            </a:lvl3pPr>
            <a:lvl4pPr eaLnBrk="0" fontAlgn="base" hangingPunct="0">
              <a:spcBef>
                <a:spcPct val="0"/>
              </a:spcBef>
              <a:spcAft>
                <a:spcPct val="0"/>
              </a:spcAft>
              <a:tabLst>
                <a:tab pos="6081395" algn="r"/>
              </a:tabLst>
              <a:defRPr>
                <a:solidFill>
                  <a:schemeClr val="tx1"/>
                </a:solidFill>
                <a:latin typeface="Arial" panose="020B0604020202020204" pitchFamily="34" charset="0"/>
              </a:defRPr>
            </a:lvl4pPr>
            <a:lvl5pPr eaLnBrk="0" fontAlgn="base" hangingPunct="0">
              <a:spcBef>
                <a:spcPct val="0"/>
              </a:spcBef>
              <a:spcAft>
                <a:spcPct val="0"/>
              </a:spcAft>
              <a:tabLst>
                <a:tab pos="6081395" algn="r"/>
              </a:tabLst>
              <a:defRPr>
                <a:solidFill>
                  <a:schemeClr val="tx1"/>
                </a:solidFill>
                <a:latin typeface="Arial" panose="020B0604020202020204" pitchFamily="34" charset="0"/>
              </a:defRPr>
            </a:lvl5pPr>
            <a:lvl6pPr eaLnBrk="0" fontAlgn="base" hangingPunct="0">
              <a:spcBef>
                <a:spcPct val="0"/>
              </a:spcBef>
              <a:spcAft>
                <a:spcPct val="0"/>
              </a:spcAft>
              <a:tabLst>
                <a:tab pos="6081395" algn="r"/>
              </a:tabLst>
              <a:defRPr>
                <a:solidFill>
                  <a:schemeClr val="tx1"/>
                </a:solidFill>
                <a:latin typeface="Arial" panose="020B0604020202020204" pitchFamily="34" charset="0"/>
              </a:defRPr>
            </a:lvl6pPr>
            <a:lvl7pPr eaLnBrk="0" fontAlgn="base" hangingPunct="0">
              <a:spcBef>
                <a:spcPct val="0"/>
              </a:spcBef>
              <a:spcAft>
                <a:spcPct val="0"/>
              </a:spcAft>
              <a:tabLst>
                <a:tab pos="6081395" algn="r"/>
              </a:tabLst>
              <a:defRPr>
                <a:solidFill>
                  <a:schemeClr val="tx1"/>
                </a:solidFill>
                <a:latin typeface="Arial" panose="020B0604020202020204" pitchFamily="34" charset="0"/>
              </a:defRPr>
            </a:lvl7pPr>
            <a:lvl8pPr eaLnBrk="0" fontAlgn="base" hangingPunct="0">
              <a:spcBef>
                <a:spcPct val="0"/>
              </a:spcBef>
              <a:spcAft>
                <a:spcPct val="0"/>
              </a:spcAft>
              <a:tabLst>
                <a:tab pos="6081395" algn="r"/>
              </a:tabLst>
              <a:defRPr>
                <a:solidFill>
                  <a:schemeClr val="tx1"/>
                </a:solidFill>
                <a:latin typeface="Arial" panose="020B0604020202020204" pitchFamily="34" charset="0"/>
              </a:defRPr>
            </a:lvl8pPr>
            <a:lvl9pPr eaLnBrk="0" fontAlgn="base" hangingPunct="0">
              <a:spcBef>
                <a:spcPct val="0"/>
              </a:spcBef>
              <a:spcAft>
                <a:spcPct val="0"/>
              </a:spcAft>
              <a:tabLst>
                <a:tab pos="6081395" algn="r"/>
              </a:tabLst>
              <a:defRPr>
                <a:solidFill>
                  <a:schemeClr val="tx1"/>
                </a:solidFill>
                <a:latin typeface="Arial" panose="020B0604020202020204" pitchFamily="34" charset="0"/>
              </a:defRPr>
            </a:lvl9pPr>
          </a:lstStyle>
          <a:p>
            <a:pPr marL="285750" marR="0" lvl="0" indent="-2857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tab pos="6081395" algn="r"/>
              </a:tabLst>
            </a:pPr>
            <a:r>
              <a:rPr lang="en-GB" altLang="en-US" sz="2000" dirty="0">
                <a:latin typeface="Times New Roman" panose="02020603050405020304" pitchFamily="18" charset="0"/>
                <a:cs typeface="Times New Roman" panose="02020603050405020304" pitchFamily="18" charset="0"/>
              </a:rPr>
              <a:t>Introduction</a:t>
            </a:r>
            <a:endParaRPr lang="en-US" altLang="en-US" sz="2000" dirty="0">
              <a:latin typeface="Times New Roman" panose="02020603050405020304" pitchFamily="18" charset="0"/>
              <a:cs typeface="Times New Roman" panose="02020603050405020304" pitchFamily="18" charset="0"/>
            </a:endParaRPr>
          </a:p>
          <a:p>
            <a:pPr marL="285750" marR="0" lvl="0" indent="-2857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tab pos="6081395" algn="r"/>
              </a:tabLst>
            </a:pPr>
            <a:r>
              <a:rPr lang="en-GB" altLang="en-US" sz="2000" dirty="0">
                <a:latin typeface="Times New Roman" panose="02020603050405020304" pitchFamily="18" charset="0"/>
                <a:cs typeface="Times New Roman" panose="02020603050405020304" pitchFamily="18" charset="0"/>
              </a:rPr>
              <a:t>The nature and impact of the complex problem on employees and their organisations</a:t>
            </a:r>
            <a:endParaRPr lang="en-US" altLang="en-US" sz="2000" dirty="0">
              <a:latin typeface="Times New Roman" panose="02020603050405020304" pitchFamily="18" charset="0"/>
              <a:cs typeface="Times New Roman" panose="02020603050405020304" pitchFamily="18" charset="0"/>
            </a:endParaRPr>
          </a:p>
          <a:p>
            <a:pPr marL="285750" marR="0" lvl="0" indent="-2857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tab pos="6081395" algn="r"/>
              </a:tabLst>
            </a:pPr>
            <a:r>
              <a:rPr lang="en-GB" altLang="en-US" sz="2000" dirty="0">
                <a:latin typeface="Times New Roman" panose="02020603050405020304" pitchFamily="18" charset="0"/>
                <a:cs typeface="Times New Roman" panose="02020603050405020304" pitchFamily="18" charset="0"/>
              </a:rPr>
              <a:t>A PESTLE analysis of the macro-environmental factors contributing to the complex problem</a:t>
            </a:r>
            <a:endParaRPr lang="en-US" altLang="en-US" sz="2000" dirty="0">
              <a:latin typeface="Times New Roman" panose="02020603050405020304" pitchFamily="18" charset="0"/>
              <a:cs typeface="Times New Roman" panose="02020603050405020304" pitchFamily="18" charset="0"/>
            </a:endParaRPr>
          </a:p>
          <a:p>
            <a:pPr marL="285750" marR="0" lvl="0" indent="-2857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tab pos="6081395" algn="r"/>
              </a:tabLst>
            </a:pPr>
            <a:r>
              <a:rPr lang="en-GB" altLang="en-US" sz="2000" dirty="0">
                <a:latin typeface="Times New Roman" panose="02020603050405020304" pitchFamily="18" charset="0"/>
                <a:cs typeface="Times New Roman" panose="02020603050405020304" pitchFamily="18" charset="0"/>
              </a:rPr>
              <a:t>Cause-and-effect analysis, using Fishbone Diagram, of the complex problem</a:t>
            </a:r>
            <a:endParaRPr lang="en-US" altLang="en-US" sz="2000" dirty="0">
              <a:latin typeface="Times New Roman" panose="02020603050405020304" pitchFamily="18" charset="0"/>
              <a:cs typeface="Times New Roman" panose="02020603050405020304" pitchFamily="18" charset="0"/>
            </a:endParaRPr>
          </a:p>
          <a:p>
            <a:pPr marL="285750" marR="0" lvl="0" indent="-2857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tab pos="6081395" algn="r"/>
              </a:tabLst>
            </a:pPr>
            <a:r>
              <a:rPr lang="en-GB" altLang="en-US" sz="2000" dirty="0">
                <a:latin typeface="Times New Roman" panose="02020603050405020304" pitchFamily="18" charset="0"/>
                <a:cs typeface="Times New Roman" panose="02020603050405020304" pitchFamily="18" charset="0"/>
              </a:rPr>
              <a:t>An evaluation of alternative solutions to the problem to choose the most appropriate solution among these alternatives</a:t>
            </a:r>
            <a:endParaRPr lang="en-US" altLang="en-US" sz="2000" dirty="0">
              <a:latin typeface="Times New Roman" panose="02020603050405020304" pitchFamily="18" charset="0"/>
              <a:cs typeface="Times New Roman" panose="02020603050405020304" pitchFamily="18" charset="0"/>
            </a:endParaRPr>
          </a:p>
          <a:p>
            <a:pPr marL="285750" marR="0" lvl="0" indent="-2857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tab pos="6081395" algn="r"/>
              </a:tabLst>
            </a:pPr>
            <a:r>
              <a:rPr lang="en-GB" altLang="en-US" sz="2000" dirty="0">
                <a:latin typeface="Times New Roman" panose="02020603050405020304" pitchFamily="18" charset="0"/>
                <a:cs typeface="Times New Roman" panose="02020603050405020304" pitchFamily="18" charset="0"/>
              </a:rPr>
              <a:t>The most appropriate solutions to this problem</a:t>
            </a:r>
            <a:endParaRPr lang="en-US" altLang="en-US" sz="2000" dirty="0">
              <a:latin typeface="Times New Roman" panose="02020603050405020304" pitchFamily="18" charset="0"/>
              <a:cs typeface="Times New Roman" panose="02020603050405020304" pitchFamily="18" charset="0"/>
            </a:endParaRPr>
          </a:p>
          <a:p>
            <a:pPr marL="285750" marR="0" lvl="0" indent="-2857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tab pos="6081395" algn="r"/>
              </a:tabLst>
            </a:pPr>
            <a:r>
              <a:rPr lang="en-GB" altLang="en-US" sz="2000" dirty="0">
                <a:latin typeface="Times New Roman" panose="02020603050405020304" pitchFamily="18" charset="0"/>
                <a:cs typeface="Times New Roman" panose="02020603050405020304" pitchFamily="18" charset="0"/>
              </a:rPr>
              <a:t>Conclusion</a:t>
            </a:r>
            <a:endParaRPr lang="en-US" altLang="en-US" sz="2000" dirty="0">
              <a:latin typeface="Times New Roman" panose="02020603050405020304" pitchFamily="18" charset="0"/>
              <a:cs typeface="Times New Roman" panose="02020603050405020304" pitchFamily="18" charset="0"/>
            </a:endParaRPr>
          </a:p>
          <a:p>
            <a:pPr marL="285750" marR="0" lvl="0" indent="-2857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tab pos="6081395" algn="r"/>
              </a:tabLst>
            </a:pPr>
            <a:r>
              <a:rPr lang="en-GB" altLang="en-US" sz="2000" dirty="0">
                <a:latin typeface="Times New Roman" panose="02020603050405020304" pitchFamily="18" charset="0"/>
                <a:cs typeface="Times New Roman" panose="02020603050405020304" pitchFamily="18" charset="0"/>
              </a:rPr>
              <a:t>Reference</a:t>
            </a:r>
            <a:endParaRPr lang="en-GB" altLang="en-US" dirty="0">
              <a:latin typeface="Times New Roman" panose="02020603050405020304" pitchFamily="18" charset="0"/>
              <a:cs typeface="Times New Roman" panose="02020603050405020304" pitchFamily="18" charset="0"/>
            </a:endParaRPr>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900" b="1" dirty="0">
                <a:latin typeface="Times New Roman" panose="02020603050405020304" pitchFamily="18" charset="0"/>
                <a:cs typeface="Times New Roman" panose="02020603050405020304" pitchFamily="18" charset="0"/>
              </a:rPr>
              <a:t>Introduction</a:t>
            </a:r>
            <a:endParaRPr lang="en-US" sz="49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sz="half" idx="2"/>
          </p:nvPr>
        </p:nvSpPr>
        <p:spPr>
          <a:xfrm>
            <a:off x="399141" y="2086331"/>
            <a:ext cx="10316484" cy="2685337"/>
          </a:xfrm>
        </p:spPr>
        <p:txBody>
          <a:bodyPr>
            <a:noAutofit/>
          </a:bodyPr>
          <a:lstStyle/>
          <a:p>
            <a:pPr marL="0" indent="0" algn="just">
              <a:lnSpc>
                <a:spcPct val="150000"/>
              </a:lnSpc>
              <a:spcAft>
                <a:spcPts val="800"/>
              </a:spcAft>
              <a:buNone/>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T.M. Lewin is  retail brands in the UK and this company is now facing an economic crisis as inflation goes up, the cost-of-living increases and thus consumers reduce their expenditure on clothing which directly reduces the profitability of the company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Tmlewinuk</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n.d., 2022). </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pic>
        <p:nvPicPr>
          <p:cNvPr id="11" name="Picture 10"/>
          <p:cNvPicPr>
            <a:picLocks noChangeAspect="1"/>
          </p:cNvPicPr>
          <p:nvPr/>
        </p:nvPicPr>
        <p:blipFill rotWithShape="1">
          <a:blip r:embed="rId1"/>
          <a:srcRect l="377" t="6325" r="22703" b="13555"/>
          <a:stretch>
            <a:fillRect/>
          </a:stretch>
        </p:blipFill>
        <p:spPr>
          <a:xfrm>
            <a:off x="3114676" y="4560311"/>
            <a:ext cx="3600450" cy="2109516"/>
          </a:xfrm>
          <a:prstGeom prst="rect">
            <a:avLst/>
          </a:prstGeom>
          <a:ln>
            <a:noFill/>
          </a:ln>
          <a:effectLst>
            <a:outerShdw blurRad="292100" dist="139700" dir="2700000" algn="tl" rotWithShape="0">
              <a:srgbClr val="333333">
                <a:alpha val="65000"/>
              </a:srgbClr>
            </a:outerShdw>
          </a:effectLst>
        </p:spPr>
      </p:pic>
      <p:pic>
        <p:nvPicPr>
          <p:cNvPr id="13" name="Picture 12"/>
          <p:cNvPicPr>
            <a:picLocks noChangeAspect="1"/>
          </p:cNvPicPr>
          <p:nvPr/>
        </p:nvPicPr>
        <p:blipFill rotWithShape="1">
          <a:blip r:embed="rId2"/>
          <a:srcRect l="12110" t="12083" r="31641" b="29167"/>
          <a:stretch>
            <a:fillRect/>
          </a:stretch>
        </p:blipFill>
        <p:spPr>
          <a:xfrm>
            <a:off x="6963031" y="4560311"/>
            <a:ext cx="3590669" cy="2109517"/>
          </a:xfrm>
          <a:prstGeom prst="rect">
            <a:avLst/>
          </a:prstGeom>
          <a:ln>
            <a:noFill/>
          </a:ln>
          <a:effectLst>
            <a:outerShdw blurRad="292100" dist="139700" dir="2700000" algn="tl" rotWithShape="0">
              <a:srgbClr val="333333">
                <a:alpha val="65000"/>
              </a:srgbClr>
            </a:outerShdw>
          </a:effectLst>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0051" y="753228"/>
            <a:ext cx="10001250" cy="1080938"/>
          </a:xfrm>
        </p:spPr>
        <p:txBody>
          <a:bodyPr>
            <a:noAutofit/>
          </a:bodyPr>
          <a:lstStyle/>
          <a:p>
            <a:pPr algn="just">
              <a:lnSpc>
                <a:spcPct val="150000"/>
              </a:lnSpc>
              <a:spcBef>
                <a:spcPts val="1200"/>
              </a:spcBef>
            </a:pPr>
            <a:r>
              <a:rPr lang="en-GB" sz="2800" b="1" dirty="0">
                <a:latin typeface="Times New Roman" panose="02020603050405020304" pitchFamily="18" charset="0"/>
                <a:cs typeface="Times New Roman" panose="02020603050405020304" pitchFamily="18" charset="0"/>
              </a:rPr>
              <a:t>The nature and impact of the complex problem on employees and their organisations</a:t>
            </a:r>
            <a:endParaRPr lang="en-US" sz="2800" b="1" dirty="0">
              <a:latin typeface="Times New Roman" panose="02020603050405020304" pitchFamily="18" charset="0"/>
              <a:cs typeface="Times New Roman" panose="02020603050405020304" pitchFamily="18" charset="0"/>
            </a:endParaRPr>
          </a:p>
        </p:txBody>
      </p:sp>
      <p:sp>
        <p:nvSpPr>
          <p:cNvPr id="4" name="TextBox 3"/>
          <p:cNvSpPr txBox="1"/>
          <p:nvPr/>
        </p:nvSpPr>
        <p:spPr>
          <a:xfrm>
            <a:off x="7266823" y="2657709"/>
            <a:ext cx="3928093" cy="461665"/>
          </a:xfrm>
          <a:prstGeom prst="rect">
            <a:avLst/>
          </a:prstGeom>
          <a:noFill/>
        </p:spPr>
        <p:txBody>
          <a:bodyPr wrap="square" rtlCol="0">
            <a:spAutoFit/>
          </a:bodyPr>
          <a:lstStyle/>
          <a:p>
            <a:r>
              <a:rPr lang="en-GB" sz="2400" b="1" dirty="0">
                <a:effectLst>
                  <a:outerShdw blurRad="228600" algn="ctr" rotWithShape="0">
                    <a:prstClr val="black">
                      <a:alpha val="53000"/>
                    </a:prstClr>
                  </a:outerShdw>
                </a:effectLst>
                <a:latin typeface="Times New Roman" panose="02020603050405020304" pitchFamily="18" charset="0"/>
                <a:cs typeface="Times New Roman" panose="02020603050405020304" pitchFamily="18" charset="0"/>
              </a:rPr>
              <a:t>The impact of the problem</a:t>
            </a:r>
            <a:endParaRPr lang="en-US" sz="2400" b="1" dirty="0">
              <a:effectLst>
                <a:outerShdw blurRad="228600" algn="ctr" rotWithShape="0">
                  <a:prstClr val="black">
                    <a:alpha val="53000"/>
                  </a:prstClr>
                </a:outerShdw>
              </a:effectLst>
              <a:latin typeface="Times New Roman" panose="02020603050405020304" pitchFamily="18" charset="0"/>
              <a:cs typeface="Times New Roman" panose="02020603050405020304" pitchFamily="18" charset="0"/>
            </a:endParaRPr>
          </a:p>
        </p:txBody>
      </p:sp>
      <p:sp>
        <p:nvSpPr>
          <p:cNvPr id="5" name="TextBox 4"/>
          <p:cNvSpPr txBox="1"/>
          <p:nvPr/>
        </p:nvSpPr>
        <p:spPr>
          <a:xfrm>
            <a:off x="276227" y="2242211"/>
            <a:ext cx="4469263" cy="738664"/>
          </a:xfrm>
          <a:prstGeom prst="rect">
            <a:avLst/>
          </a:prstGeom>
          <a:noFill/>
        </p:spPr>
        <p:txBody>
          <a:bodyPr wrap="square" rtlCol="0">
            <a:spAutoFit/>
          </a:bodyPr>
          <a:lstStyle/>
          <a:p>
            <a:r>
              <a:rPr lang="en-GB" sz="2400" b="1" dirty="0">
                <a:effectLst>
                  <a:outerShdw blurRad="228600" algn="ctr" rotWithShape="0">
                    <a:prstClr val="black">
                      <a:alpha val="53000"/>
                    </a:prstClr>
                  </a:outerShdw>
                </a:effectLst>
                <a:latin typeface="Times New Roman" panose="02020603050405020304" pitchFamily="18" charset="0"/>
                <a:cs typeface="Times New Roman" panose="02020603050405020304" pitchFamily="18" charset="0"/>
              </a:rPr>
              <a:t>The nature of the problem</a:t>
            </a:r>
            <a:endParaRPr lang="en-US" sz="2400" b="1" dirty="0">
              <a:effectLst>
                <a:outerShdw blurRad="228600" algn="ctr" rotWithShape="0">
                  <a:prstClr val="black">
                    <a:alpha val="53000"/>
                  </a:prstClr>
                </a:outerShdw>
              </a:effectLst>
              <a:latin typeface="Times New Roman" panose="02020603050405020304" pitchFamily="18" charset="0"/>
              <a:cs typeface="Times New Roman" panose="02020603050405020304" pitchFamily="18" charset="0"/>
            </a:endParaRPr>
          </a:p>
          <a:p>
            <a:endParaRPr lang="en-US" dirty="0"/>
          </a:p>
        </p:txBody>
      </p:sp>
      <p:sp>
        <p:nvSpPr>
          <p:cNvPr id="7" name="Content Placeholder 2"/>
          <p:cNvSpPr txBox="1"/>
          <p:nvPr/>
        </p:nvSpPr>
        <p:spPr>
          <a:xfrm>
            <a:off x="6409948" y="3299835"/>
            <a:ext cx="5641844" cy="3265557"/>
          </a:xfrm>
          <a:prstGeom prst="rect">
            <a:avLst/>
          </a:prstGeom>
          <a:ln w="28575">
            <a:solidFill>
              <a:schemeClr val="tx1"/>
            </a:solidFill>
          </a:ln>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effectLst>
                  <a:outerShdw blurRad="228600" algn="ctr" rotWithShape="0">
                    <a:prstClr val="black">
                      <a:alpha val="53000"/>
                    </a:prstClr>
                  </a:outerShdw>
                </a:effectLst>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effectLst>
                  <a:outerShdw blurRad="228600" algn="ctr" rotWithShape="0">
                    <a:prstClr val="black">
                      <a:alpha val="53000"/>
                    </a:prstClr>
                  </a:outerShdw>
                </a:effectLst>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effectLst>
                  <a:outerShdw blurRad="228600" algn="ctr" rotWithShape="0">
                    <a:prstClr val="black">
                      <a:alpha val="53000"/>
                    </a:prstClr>
                  </a:outerShdw>
                </a:effectLst>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effectLst>
                  <a:outerShdw blurRad="228600" algn="ctr" rotWithShape="0">
                    <a:prstClr val="black">
                      <a:alpha val="53000"/>
                    </a:prstClr>
                  </a:outerShdw>
                </a:effectLst>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effectLst>
                  <a:outerShdw blurRad="228600" algn="ctr" rotWithShape="0">
                    <a:prstClr val="black">
                      <a:alpha val="53000"/>
                    </a:prstClr>
                  </a:outerShdw>
                </a:effectLst>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a:lstStyle>
          <a:p>
            <a:pPr marL="0" indent="0" algn="just">
              <a:lnSpc>
                <a:spcPct val="100000"/>
              </a:lnSpc>
              <a:spcAft>
                <a:spcPts val="800"/>
              </a:spcAft>
              <a:buNone/>
            </a:pPr>
            <a:r>
              <a:rPr lang="en-GB" sz="1500" dirty="0">
                <a:effectLst/>
                <a:latin typeface="Times New Roman" panose="02020603050405020304" pitchFamily="18" charset="0"/>
                <a:ea typeface="Times New Roman" panose="02020603050405020304" pitchFamily="18" charset="0"/>
                <a:cs typeface="Times New Roman" panose="02020603050405020304" pitchFamily="18" charset="0"/>
              </a:rPr>
              <a:t>T.M Lewin’s, a 100-year-old retail company is in an insolvency process. This company is facing now profitability decline that even led this company to be acquired by Torque Brands.</a:t>
            </a:r>
            <a:endParaRPr lang="en-US" sz="15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lgn="just">
              <a:lnSpc>
                <a:spcPct val="100000"/>
              </a:lnSpc>
              <a:buFont typeface="Symbol" panose="05050102010706020507" pitchFamily="18" charset="2"/>
              <a:buChar char=""/>
            </a:pPr>
            <a:r>
              <a:rPr lang="en-GB" sz="1500" dirty="0">
                <a:effectLst/>
                <a:latin typeface="Times New Roman" panose="02020603050405020304" pitchFamily="18" charset="0"/>
                <a:ea typeface="Times New Roman" panose="02020603050405020304" pitchFamily="18" charset="0"/>
                <a:cs typeface="Times New Roman" panose="02020603050405020304" pitchFamily="18" charset="0"/>
              </a:rPr>
              <a:t>Being insolvent due to the economic crisis</a:t>
            </a:r>
            <a:endParaRPr lang="en-US" sz="15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lgn="just">
              <a:lnSpc>
                <a:spcPct val="100000"/>
              </a:lnSpc>
              <a:buFont typeface="Symbol" panose="05050102010706020507" pitchFamily="18" charset="2"/>
              <a:buChar char=""/>
            </a:pPr>
            <a:r>
              <a:rPr lang="en-GB" sz="1500" dirty="0">
                <a:effectLst/>
                <a:latin typeface="Times New Roman" panose="02020603050405020304" pitchFamily="18" charset="0"/>
                <a:ea typeface="Times New Roman" panose="02020603050405020304" pitchFamily="18" charset="0"/>
                <a:cs typeface="Times New Roman" panose="02020603050405020304" pitchFamily="18" charset="0"/>
              </a:rPr>
              <a:t>Profitability decline that gradually stopped the operations of the company</a:t>
            </a:r>
            <a:endParaRPr lang="en-US" sz="15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lgn="just">
              <a:lnSpc>
                <a:spcPct val="100000"/>
              </a:lnSpc>
              <a:buFont typeface="Symbol" panose="05050102010706020507" pitchFamily="18" charset="2"/>
              <a:buChar char=""/>
            </a:pPr>
            <a:r>
              <a:rPr lang="en-GB" sz="1500" dirty="0">
                <a:effectLst/>
                <a:latin typeface="Times New Roman" panose="02020603050405020304" pitchFamily="18" charset="0"/>
                <a:ea typeface="Times New Roman" panose="02020603050405020304" pitchFamily="18" charset="0"/>
                <a:cs typeface="Times New Roman" panose="02020603050405020304" pitchFamily="18" charset="0"/>
              </a:rPr>
              <a:t>The employee gets less work which impacts their job security</a:t>
            </a:r>
            <a:endParaRPr lang="en-US" sz="15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algn="just">
              <a:lnSpc>
                <a:spcPct val="100000"/>
              </a:lnSpc>
              <a:spcAft>
                <a:spcPts val="800"/>
              </a:spcAft>
              <a:buFont typeface="Symbol" panose="05050102010706020507" pitchFamily="18" charset="2"/>
              <a:buChar char=""/>
            </a:pPr>
            <a:r>
              <a:rPr lang="en-GB" sz="1500" dirty="0">
                <a:effectLst/>
                <a:latin typeface="Times New Roman" panose="02020603050405020304" pitchFamily="18" charset="0"/>
                <a:ea typeface="Times New Roman" panose="02020603050405020304" pitchFamily="18" charset="0"/>
                <a:cs typeface="Times New Roman" panose="02020603050405020304" pitchFamily="18" charset="0"/>
              </a:rPr>
              <a:t>Disturbing consumer spending directly hits T.M. Lewin’s sales.</a:t>
            </a:r>
            <a:endParaRPr lang="en-US" sz="15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lvl="0" indent="0" algn="just">
              <a:lnSpc>
                <a:spcPct val="100000"/>
              </a:lnSpc>
              <a:spcAft>
                <a:spcPts val="800"/>
              </a:spcAft>
              <a:buNone/>
            </a:pPr>
            <a:r>
              <a:rPr lang="en-GB" sz="1500" dirty="0">
                <a:effectLst/>
                <a:latin typeface="Times New Roman" panose="02020603050405020304" pitchFamily="18" charset="0"/>
                <a:ea typeface="Times New Roman" panose="02020603050405020304" pitchFamily="18" charset="0"/>
                <a:cs typeface="Times New Roman" panose="02020603050405020304" pitchFamily="18" charset="0"/>
              </a:rPr>
              <a:t>As this problem is due to macro-environmental factors like supply chain issues, inflation, and the high cost of living.</a:t>
            </a:r>
            <a:endParaRPr lang="en-US" sz="150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graphicFrame>
        <p:nvGraphicFramePr>
          <p:cNvPr id="6" name="Diagram 5"/>
          <p:cNvGraphicFramePr/>
          <p:nvPr/>
        </p:nvGraphicFramePr>
        <p:xfrm>
          <a:off x="60960" y="2657709"/>
          <a:ext cx="5721094" cy="4123944"/>
        </p:xfrm>
        <a:graphic>
          <a:graphicData uri="http://schemas.openxmlformats.org/drawingml/2006/diagram">
            <dgm:relIds xmlns:dgm="http://schemas.openxmlformats.org/drawingml/2006/diagram" xmlns:r="http://schemas.openxmlformats.org/officeDocument/2006/relationships" r:dm="rId1" r:lo="rId2" r:qs="rId3" r:cs="rId4"/>
          </a:graphicData>
        </a:graphic>
      </p:graphicFrame>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0051" y="753228"/>
            <a:ext cx="10001250" cy="1080938"/>
          </a:xfrm>
        </p:spPr>
        <p:txBody>
          <a:bodyPr>
            <a:noAutofit/>
          </a:bodyPr>
          <a:lstStyle/>
          <a:p>
            <a:pPr algn="just">
              <a:lnSpc>
                <a:spcPct val="150000"/>
              </a:lnSpc>
              <a:spcBef>
                <a:spcPts val="1200"/>
              </a:spcBef>
            </a:pPr>
            <a:r>
              <a:rPr lang="en-US" sz="3200" b="1" dirty="0">
                <a:latin typeface="Times New Roman" panose="02020603050405020304" pitchFamily="18" charset="0"/>
                <a:cs typeface="Times New Roman" panose="02020603050405020304" pitchFamily="18" charset="0"/>
              </a:rPr>
              <a:t>The reasons of PESTLE analysis in the context of problem of T.M. </a:t>
            </a:r>
            <a:r>
              <a:rPr lang="en-US" sz="3200" b="1" dirty="0" err="1">
                <a:latin typeface="Times New Roman" panose="02020603050405020304" pitchFamily="18" charset="0"/>
                <a:cs typeface="Times New Roman" panose="02020603050405020304" pitchFamily="18" charset="0"/>
              </a:rPr>
              <a:t>Lewins</a:t>
            </a:r>
            <a:endParaRPr lang="en-US" sz="3200" b="1" dirty="0">
              <a:latin typeface="Times New Roman" panose="02020603050405020304" pitchFamily="18" charset="0"/>
              <a:cs typeface="Times New Roman" panose="02020603050405020304" pitchFamily="18" charset="0"/>
            </a:endParaRPr>
          </a:p>
        </p:txBody>
      </p:sp>
      <p:sp>
        <p:nvSpPr>
          <p:cNvPr id="3" name="TextBox 2"/>
          <p:cNvSpPr txBox="1"/>
          <p:nvPr/>
        </p:nvSpPr>
        <p:spPr>
          <a:xfrm>
            <a:off x="484632" y="2359602"/>
            <a:ext cx="9188413" cy="461665"/>
          </a:xfrm>
          <a:prstGeom prst="rect">
            <a:avLst/>
          </a:prstGeom>
          <a:noFill/>
        </p:spPr>
        <p:txBody>
          <a:bodyPr wrap="none" rtlCol="0">
            <a:spAutoFit/>
          </a:bodyPr>
          <a:lstStyle/>
          <a:p>
            <a:r>
              <a:rPr lang="en-US" sz="2400" b="1" dirty="0">
                <a:effectLst>
                  <a:outerShdw blurRad="228600" algn="ctr" rotWithShape="0">
                    <a:prstClr val="black">
                      <a:alpha val="53000"/>
                    </a:prstClr>
                  </a:outerShdw>
                </a:effectLst>
                <a:latin typeface="Times New Roman" panose="02020603050405020304" pitchFamily="18" charset="0"/>
                <a:cs typeface="Times New Roman" panose="02020603050405020304" pitchFamily="18" charset="0"/>
              </a:rPr>
              <a:t>The problem of T.M. </a:t>
            </a:r>
            <a:r>
              <a:rPr lang="en-US" sz="2400" b="1" dirty="0" err="1">
                <a:effectLst>
                  <a:outerShdw blurRad="228600" algn="ctr" rotWithShape="0">
                    <a:prstClr val="black">
                      <a:alpha val="53000"/>
                    </a:prstClr>
                  </a:outerShdw>
                </a:effectLst>
                <a:latin typeface="Times New Roman" panose="02020603050405020304" pitchFamily="18" charset="0"/>
                <a:cs typeface="Times New Roman" panose="02020603050405020304" pitchFamily="18" charset="0"/>
              </a:rPr>
              <a:t>Lewins</a:t>
            </a:r>
            <a:r>
              <a:rPr lang="en-US" sz="2400" b="1" dirty="0">
                <a:effectLst>
                  <a:outerShdw blurRad="228600" algn="ctr" rotWithShape="0">
                    <a:prstClr val="black">
                      <a:alpha val="53000"/>
                    </a:prstClr>
                  </a:outerShdw>
                </a:effectLst>
                <a:latin typeface="Times New Roman" panose="02020603050405020304" pitchFamily="18" charset="0"/>
                <a:cs typeface="Times New Roman" panose="02020603050405020304" pitchFamily="18" charset="0"/>
              </a:rPr>
              <a:t> is happened due to some of the factors: </a:t>
            </a:r>
            <a:endParaRPr lang="en-US" sz="2400" b="1" dirty="0">
              <a:effectLst>
                <a:outerShdw blurRad="228600" algn="ctr" rotWithShape="0">
                  <a:prstClr val="black">
                    <a:alpha val="53000"/>
                  </a:prstClr>
                </a:outerShdw>
              </a:effectLst>
              <a:latin typeface="Times New Roman" panose="02020603050405020304" pitchFamily="18" charset="0"/>
              <a:cs typeface="Times New Roman" panose="02020603050405020304" pitchFamily="18" charset="0"/>
            </a:endParaRPr>
          </a:p>
        </p:txBody>
      </p:sp>
      <p:graphicFrame>
        <p:nvGraphicFramePr>
          <p:cNvPr id="9" name="Diagram 8"/>
          <p:cNvGraphicFramePr/>
          <p:nvPr/>
        </p:nvGraphicFramePr>
        <p:xfrm>
          <a:off x="484505" y="2922270"/>
          <a:ext cx="4399280" cy="3349625"/>
        </p:xfrm>
        <a:graphic>
          <a:graphicData uri="http://schemas.openxmlformats.org/drawingml/2006/diagram">
            <dgm:relIds xmlns:dgm="http://schemas.openxmlformats.org/drawingml/2006/diagram" xmlns:r="http://schemas.openxmlformats.org/officeDocument/2006/relationships" r:dm="rId1" r:lo="rId2" r:qs="rId3" r:cs="rId4"/>
          </a:graphicData>
        </a:graphic>
      </p:graphicFrame>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0321" y="753228"/>
            <a:ext cx="9613861" cy="1041302"/>
          </a:xfrm>
        </p:spPr>
        <p:txBody>
          <a:bodyPr>
            <a:noAutofit/>
          </a:bodyPr>
          <a:lstStyle/>
          <a:p>
            <a:pPr>
              <a:lnSpc>
                <a:spcPct val="150000"/>
              </a:lnSpc>
              <a:spcBef>
                <a:spcPts val="1200"/>
              </a:spcBef>
            </a:pPr>
            <a:r>
              <a:rPr lang="en-GB" sz="2800" b="1" dirty="0">
                <a:latin typeface="Times New Roman" panose="02020603050405020304" pitchFamily="18" charset="0"/>
                <a:cs typeface="Times New Roman" panose="02020603050405020304" pitchFamily="18" charset="0"/>
              </a:rPr>
              <a:t>A PESTLE analysis of the macro-environmental factors contributing to the complex problem.</a:t>
            </a:r>
            <a:endParaRPr lang="en-GB" sz="2800" b="1" dirty="0">
              <a:latin typeface="Times New Roman" panose="02020603050405020304" pitchFamily="18" charset="0"/>
              <a:cs typeface="Times New Roman" panose="02020603050405020304" pitchFamily="18" charset="0"/>
            </a:endParaRPr>
          </a:p>
        </p:txBody>
      </p:sp>
      <p:sp>
        <p:nvSpPr>
          <p:cNvPr id="8" name="TextBox 7"/>
          <p:cNvSpPr txBox="1"/>
          <p:nvPr/>
        </p:nvSpPr>
        <p:spPr>
          <a:xfrm>
            <a:off x="7423415" y="2096809"/>
            <a:ext cx="4768585" cy="1025922"/>
          </a:xfrm>
          <a:prstGeom prst="rect">
            <a:avLst/>
          </a:prstGeom>
          <a:noFill/>
        </p:spPr>
        <p:txBody>
          <a:bodyPr wrap="square" rtlCol="0">
            <a:spAutoFit/>
          </a:bodyPr>
          <a:lstStyle/>
          <a:p>
            <a:pPr marL="0" indent="0" algn="just">
              <a:lnSpc>
                <a:spcPct val="150000"/>
              </a:lnSpc>
              <a:spcAft>
                <a:spcPts val="800"/>
              </a:spcAft>
              <a:buNone/>
            </a:pPr>
            <a:r>
              <a:rPr lang="en-GB" sz="2400" b="1" dirty="0">
                <a:effectLst>
                  <a:outerShdw blurRad="228600" algn="ctr" rotWithShape="0">
                    <a:prstClr val="black">
                      <a:alpha val="53000"/>
                    </a:prstClr>
                  </a:outerShdw>
                </a:effectLst>
                <a:latin typeface="Times New Roman" panose="02020603050405020304" pitchFamily="18" charset="0"/>
                <a:cs typeface="Times New Roman" panose="02020603050405020304" pitchFamily="18" charset="0"/>
              </a:rPr>
              <a:t>Economic Impacts on T.M Lewin</a:t>
            </a:r>
            <a:endParaRPr lang="en-GB" sz="2400" b="1" dirty="0">
              <a:effectLst>
                <a:outerShdw blurRad="228600" algn="ctr" rotWithShape="0">
                  <a:prstClr val="black">
                    <a:alpha val="53000"/>
                  </a:prstClr>
                </a:outerShdw>
              </a:effectLst>
              <a:latin typeface="Times New Roman" panose="02020603050405020304" pitchFamily="18" charset="0"/>
              <a:cs typeface="Times New Roman" panose="02020603050405020304" pitchFamily="18" charset="0"/>
            </a:endParaRPr>
          </a:p>
          <a:p>
            <a:endParaRPr lang="en-US" dirty="0"/>
          </a:p>
        </p:txBody>
      </p:sp>
      <p:pic>
        <p:nvPicPr>
          <p:cNvPr id="4" name="Picture 3"/>
          <p:cNvPicPr>
            <a:picLocks noChangeAspect="1"/>
          </p:cNvPicPr>
          <p:nvPr/>
        </p:nvPicPr>
        <p:blipFill rotWithShape="1">
          <a:blip r:embed="rId1"/>
          <a:srcRect l="18600" t="42000" r="39569" b="12267"/>
          <a:stretch>
            <a:fillRect/>
          </a:stretch>
        </p:blipFill>
        <p:spPr>
          <a:xfrm>
            <a:off x="4233264" y="3251254"/>
            <a:ext cx="4656523" cy="2863626"/>
          </a:xfrm>
          <a:prstGeom prst="rect">
            <a:avLst/>
          </a:prstGeom>
        </p:spPr>
      </p:pic>
      <p:graphicFrame>
        <p:nvGraphicFramePr>
          <p:cNvPr id="5" name="Diagram 4"/>
          <p:cNvGraphicFramePr/>
          <p:nvPr/>
        </p:nvGraphicFramePr>
        <p:xfrm>
          <a:off x="9491472" y="3009767"/>
          <a:ext cx="2496969" cy="29656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p:cNvSpPr txBox="1"/>
          <p:nvPr/>
        </p:nvSpPr>
        <p:spPr>
          <a:xfrm>
            <a:off x="5276064" y="6125476"/>
            <a:ext cx="2570922" cy="523220"/>
          </a:xfrm>
          <a:prstGeom prst="rect">
            <a:avLst/>
          </a:prstGeom>
          <a:noFill/>
        </p:spPr>
        <p:txBody>
          <a:bodyPr wrap="square" rtlCol="0">
            <a:spAutoFit/>
          </a:bodyPr>
          <a:lstStyle/>
          <a:p>
            <a:pPr algn="ctr"/>
            <a:r>
              <a:rPr lang="en-US" sz="1400" dirty="0">
                <a:latin typeface="Times New Roman" panose="02020603050405020304" pitchFamily="18" charset="0"/>
                <a:cs typeface="Times New Roman" panose="02020603050405020304" pitchFamily="18" charset="0"/>
              </a:rPr>
              <a:t>Figure: UK’s inflation rate</a:t>
            </a:r>
            <a:endParaRPr lang="en-US" sz="1400" dirty="0">
              <a:latin typeface="Times New Roman" panose="02020603050405020304" pitchFamily="18" charset="0"/>
              <a:cs typeface="Times New Roman" panose="02020603050405020304" pitchFamily="18" charset="0"/>
            </a:endParaRPr>
          </a:p>
          <a:p>
            <a:pPr algn="ctr"/>
            <a:r>
              <a:rPr lang="en-US" sz="1400" dirty="0">
                <a:latin typeface="Times New Roman" panose="02020603050405020304" pitchFamily="18" charset="0"/>
                <a:cs typeface="Times New Roman" panose="02020603050405020304" pitchFamily="18" charset="0"/>
              </a:rPr>
              <a:t>Source:(</a:t>
            </a:r>
            <a:r>
              <a:rPr lang="en-US" sz="1400" dirty="0" err="1">
                <a:latin typeface="Times New Roman" panose="02020603050405020304" pitchFamily="18" charset="0"/>
                <a:cs typeface="Times New Roman" panose="02020603050405020304" pitchFamily="18" charset="0"/>
              </a:rPr>
              <a:t>Plecher</a:t>
            </a:r>
            <a:r>
              <a:rPr lang="en-US" sz="1400" dirty="0">
                <a:latin typeface="Times New Roman" panose="02020603050405020304" pitchFamily="18" charset="0"/>
                <a:cs typeface="Times New Roman" panose="02020603050405020304" pitchFamily="18" charset="0"/>
              </a:rPr>
              <a:t>, 2021)</a:t>
            </a:r>
            <a:endParaRPr lang="en-US" sz="1400" dirty="0">
              <a:latin typeface="Times New Roman" panose="02020603050405020304" pitchFamily="18" charset="0"/>
              <a:cs typeface="Times New Roman" panose="02020603050405020304" pitchFamily="18" charset="0"/>
            </a:endParaRPr>
          </a:p>
        </p:txBody>
      </p:sp>
      <p:graphicFrame>
        <p:nvGraphicFramePr>
          <p:cNvPr id="11" name="Diagram 10"/>
          <p:cNvGraphicFramePr/>
          <p:nvPr/>
        </p:nvGraphicFramePr>
        <p:xfrm>
          <a:off x="383712" y="2915690"/>
          <a:ext cx="3247867" cy="319919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14" name="TextBox 13"/>
          <p:cNvSpPr txBox="1"/>
          <p:nvPr/>
        </p:nvSpPr>
        <p:spPr>
          <a:xfrm>
            <a:off x="223121" y="2137471"/>
            <a:ext cx="4768585" cy="579967"/>
          </a:xfrm>
          <a:prstGeom prst="rect">
            <a:avLst/>
          </a:prstGeom>
          <a:noFill/>
        </p:spPr>
        <p:txBody>
          <a:bodyPr wrap="square" rtlCol="0">
            <a:spAutoFit/>
          </a:bodyPr>
          <a:lstStyle/>
          <a:p>
            <a:pPr marL="0" indent="0" algn="just">
              <a:lnSpc>
                <a:spcPct val="150000"/>
              </a:lnSpc>
              <a:spcAft>
                <a:spcPts val="800"/>
              </a:spcAft>
              <a:buNone/>
            </a:pPr>
            <a:r>
              <a:rPr lang="en-GB" sz="2400" b="1" dirty="0">
                <a:effectLst>
                  <a:outerShdw blurRad="228600" algn="ctr" rotWithShape="0">
                    <a:prstClr val="black">
                      <a:alpha val="53000"/>
                    </a:prstClr>
                  </a:outerShdw>
                </a:effectLst>
                <a:latin typeface="Times New Roman" panose="02020603050405020304" pitchFamily="18" charset="0"/>
                <a:cs typeface="Times New Roman" panose="02020603050405020304" pitchFamily="18" charset="0"/>
              </a:rPr>
              <a:t>Political Impacts on T.M Lewin</a:t>
            </a:r>
            <a:endParaRPr lang="en-GB" sz="2400" b="1" dirty="0">
              <a:effectLst>
                <a:outerShdw blurRad="228600" algn="ctr" rotWithShape="0">
                  <a:prstClr val="black">
                    <a:alpha val="53000"/>
                  </a:prstClr>
                </a:outerShdw>
              </a:effectLst>
              <a:latin typeface="Times New Roman" panose="02020603050405020304" pitchFamily="18" charset="0"/>
              <a:cs typeface="Times New Roman" panose="02020603050405020304" pitchFamily="18" charset="0"/>
            </a:endParaRPr>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0321" y="753228"/>
            <a:ext cx="9613861" cy="1041302"/>
          </a:xfrm>
        </p:spPr>
        <p:txBody>
          <a:bodyPr>
            <a:noAutofit/>
          </a:bodyPr>
          <a:lstStyle/>
          <a:p>
            <a:pPr>
              <a:lnSpc>
                <a:spcPct val="150000"/>
              </a:lnSpc>
              <a:spcBef>
                <a:spcPts val="1200"/>
              </a:spcBef>
            </a:pPr>
            <a:r>
              <a:rPr lang="en-GB" sz="2800" b="1" dirty="0">
                <a:latin typeface="Times New Roman" panose="02020603050405020304" pitchFamily="18" charset="0"/>
                <a:cs typeface="Times New Roman" panose="02020603050405020304" pitchFamily="18" charset="0"/>
              </a:rPr>
              <a:t>A PESTLE analysis of the macro-environmental factors contributing to the complex problem.</a:t>
            </a:r>
            <a:endParaRPr lang="en-GB" sz="2800" b="1" dirty="0">
              <a:latin typeface="Times New Roman" panose="02020603050405020304" pitchFamily="18" charset="0"/>
              <a:cs typeface="Times New Roman" panose="02020603050405020304" pitchFamily="18" charset="0"/>
            </a:endParaRPr>
          </a:p>
        </p:txBody>
      </p:sp>
      <p:sp>
        <p:nvSpPr>
          <p:cNvPr id="9" name="TextBox 8"/>
          <p:cNvSpPr txBox="1"/>
          <p:nvPr/>
        </p:nvSpPr>
        <p:spPr>
          <a:xfrm>
            <a:off x="3584576" y="2303137"/>
            <a:ext cx="4768585" cy="645160"/>
          </a:xfrm>
          <a:prstGeom prst="rect">
            <a:avLst/>
          </a:prstGeom>
          <a:noFill/>
        </p:spPr>
        <p:txBody>
          <a:bodyPr wrap="square" rtlCol="0">
            <a:spAutoFit/>
          </a:bodyPr>
          <a:lstStyle/>
          <a:p>
            <a:pPr marL="0" indent="0" algn="just">
              <a:lnSpc>
                <a:spcPct val="150000"/>
              </a:lnSpc>
              <a:spcAft>
                <a:spcPts val="800"/>
              </a:spcAft>
              <a:buNone/>
            </a:pPr>
            <a:r>
              <a:rPr lang="en-GB" sz="2400" b="1" dirty="0">
                <a:effectLst>
                  <a:outerShdw blurRad="228600" algn="ctr" rotWithShape="0">
                    <a:prstClr val="black">
                      <a:alpha val="53000"/>
                    </a:prstClr>
                  </a:outerShdw>
                </a:effectLst>
                <a:latin typeface="Times New Roman" panose="02020603050405020304" pitchFamily="18" charset="0"/>
                <a:cs typeface="Times New Roman" panose="02020603050405020304" pitchFamily="18" charset="0"/>
              </a:rPr>
              <a:t>Social Impacts on T.M Lewin</a:t>
            </a:r>
            <a:endParaRPr lang="en-GB" sz="2400" b="1" dirty="0">
              <a:effectLst>
                <a:outerShdw blurRad="228600" algn="ctr" rotWithShape="0">
                  <a:prstClr val="black">
                    <a:alpha val="53000"/>
                  </a:prstClr>
                </a:outerShdw>
              </a:effectLst>
              <a:latin typeface="Times New Roman" panose="02020603050405020304" pitchFamily="18" charset="0"/>
              <a:cs typeface="Times New Roman" panose="02020603050405020304" pitchFamily="18" charset="0"/>
            </a:endParaRPr>
          </a:p>
        </p:txBody>
      </p:sp>
      <p:graphicFrame>
        <p:nvGraphicFramePr>
          <p:cNvPr id="5" name="Diagram 4"/>
          <p:cNvGraphicFramePr/>
          <p:nvPr/>
        </p:nvGraphicFramePr>
        <p:xfrm>
          <a:off x="679450" y="2686050"/>
          <a:ext cx="8232775" cy="3770630"/>
        </p:xfrm>
        <a:graphic>
          <a:graphicData uri="http://schemas.openxmlformats.org/drawingml/2006/diagram">
            <dgm:relIds xmlns:dgm="http://schemas.openxmlformats.org/drawingml/2006/diagram" xmlns:r="http://schemas.openxmlformats.org/officeDocument/2006/relationships" r:dm="rId1" r:lo="rId2" r:qs="rId3" r:cs="rId4"/>
          </a:graphicData>
        </a:graphic>
      </p:graphicFrame>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0051" y="753228"/>
            <a:ext cx="10001250" cy="1080938"/>
          </a:xfrm>
        </p:spPr>
        <p:txBody>
          <a:bodyPr>
            <a:noAutofit/>
          </a:bodyPr>
          <a:lstStyle/>
          <a:p>
            <a:pPr algn="just">
              <a:lnSpc>
                <a:spcPct val="150000"/>
              </a:lnSpc>
              <a:spcBef>
                <a:spcPts val="1200"/>
              </a:spcBef>
            </a:pPr>
            <a:r>
              <a:rPr lang="en-US" sz="3200" b="1" dirty="0">
                <a:latin typeface="Times New Roman" panose="02020603050405020304" pitchFamily="18" charset="0"/>
                <a:cs typeface="Times New Roman" panose="02020603050405020304" pitchFamily="18" charset="0"/>
              </a:rPr>
              <a:t>The reasons of using Fishbone in the context of problem of T.M. </a:t>
            </a:r>
            <a:r>
              <a:rPr lang="en-US" sz="3200" b="1" dirty="0" err="1">
                <a:latin typeface="Times New Roman" panose="02020603050405020304" pitchFamily="18" charset="0"/>
                <a:cs typeface="Times New Roman" panose="02020603050405020304" pitchFamily="18" charset="0"/>
              </a:rPr>
              <a:t>Lewins</a:t>
            </a:r>
            <a:endParaRPr lang="en-US" sz="3200" b="1" dirty="0">
              <a:latin typeface="Times New Roman" panose="02020603050405020304" pitchFamily="18" charset="0"/>
              <a:cs typeface="Times New Roman" panose="02020603050405020304" pitchFamily="18" charset="0"/>
            </a:endParaRPr>
          </a:p>
        </p:txBody>
      </p:sp>
      <p:sp>
        <p:nvSpPr>
          <p:cNvPr id="3" name="TextBox 2"/>
          <p:cNvSpPr txBox="1"/>
          <p:nvPr/>
        </p:nvSpPr>
        <p:spPr>
          <a:xfrm>
            <a:off x="400051" y="2140146"/>
            <a:ext cx="10988393" cy="461665"/>
          </a:xfrm>
          <a:prstGeom prst="rect">
            <a:avLst/>
          </a:prstGeom>
          <a:noFill/>
        </p:spPr>
        <p:txBody>
          <a:bodyPr wrap="none" rtlCol="0">
            <a:spAutoFit/>
          </a:bodyPr>
          <a:lstStyle/>
          <a:p>
            <a:r>
              <a:rPr lang="en-US" sz="2400" b="1" dirty="0">
                <a:effectLst>
                  <a:outerShdw blurRad="228600" algn="ctr" rotWithShape="0">
                    <a:prstClr val="black">
                      <a:alpha val="53000"/>
                    </a:prstClr>
                  </a:outerShdw>
                </a:effectLst>
                <a:latin typeface="Times New Roman" panose="02020603050405020304" pitchFamily="18" charset="0"/>
                <a:cs typeface="Times New Roman" panose="02020603050405020304" pitchFamily="18" charset="0"/>
              </a:rPr>
              <a:t>The factors that stimulates to use Fishbone in the context of T.M. Lewin’s problem</a:t>
            </a:r>
            <a:endParaRPr lang="en-US" sz="2400" b="1" dirty="0">
              <a:effectLst>
                <a:outerShdw blurRad="228600" algn="ctr" rotWithShape="0">
                  <a:prstClr val="black">
                    <a:alpha val="53000"/>
                  </a:prstClr>
                </a:outerShdw>
              </a:effectLst>
              <a:latin typeface="Times New Roman" panose="02020603050405020304" pitchFamily="18" charset="0"/>
              <a:cs typeface="Times New Roman" panose="02020603050405020304" pitchFamily="18" charset="0"/>
            </a:endParaRPr>
          </a:p>
        </p:txBody>
      </p:sp>
      <p:graphicFrame>
        <p:nvGraphicFramePr>
          <p:cNvPr id="9" name="Diagram 8"/>
          <p:cNvGraphicFramePr/>
          <p:nvPr/>
        </p:nvGraphicFramePr>
        <p:xfrm>
          <a:off x="1289304" y="2907792"/>
          <a:ext cx="8933688" cy="3449997"/>
        </p:xfrm>
        <a:graphic>
          <a:graphicData uri="http://schemas.openxmlformats.org/drawingml/2006/diagram">
            <dgm:relIds xmlns:dgm="http://schemas.openxmlformats.org/drawingml/2006/diagram" xmlns:r="http://schemas.openxmlformats.org/officeDocument/2006/relationships" r:dm="rId1" r:lo="rId2" r:qs="rId3" r:cs="rId4"/>
          </a:graphicData>
        </a:graphic>
      </p:graphicFrame>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0051" y="753228"/>
            <a:ext cx="10001250" cy="1080938"/>
          </a:xfrm>
        </p:spPr>
        <p:txBody>
          <a:bodyPr>
            <a:noAutofit/>
          </a:bodyPr>
          <a:lstStyle/>
          <a:p>
            <a:pPr algn="just">
              <a:lnSpc>
                <a:spcPct val="150000"/>
              </a:lnSpc>
              <a:spcBef>
                <a:spcPts val="1200"/>
              </a:spcBef>
            </a:pPr>
            <a:r>
              <a:rPr lang="en-GB" sz="2800" b="1" dirty="0">
                <a:latin typeface="Times New Roman" panose="02020603050405020304" pitchFamily="18" charset="0"/>
                <a:cs typeface="Times New Roman" panose="02020603050405020304" pitchFamily="18" charset="0"/>
              </a:rPr>
              <a:t>Cause-and-effect analysis, using Fishbone Diagram, of the complex problem</a:t>
            </a:r>
            <a:endParaRPr lang="en-US" sz="2800" b="1" dirty="0">
              <a:latin typeface="Times New Roman" panose="02020603050405020304" pitchFamily="18" charset="0"/>
              <a:cs typeface="Times New Roman" panose="02020603050405020304" pitchFamily="18" charset="0"/>
            </a:endParaRPr>
          </a:p>
        </p:txBody>
      </p:sp>
      <p:sp>
        <p:nvSpPr>
          <p:cNvPr id="11" name="Rectangle 4"/>
          <p:cNvSpPr>
            <a:spLocks noChangeArrowheads="1"/>
          </p:cNvSpPr>
          <p:nvPr/>
        </p:nvSpPr>
        <p:spPr bwMode="gray">
          <a:xfrm>
            <a:off x="9968845" y="3931973"/>
            <a:ext cx="2070756" cy="1269275"/>
          </a:xfrm>
          <a:prstGeom prst="rect">
            <a:avLst/>
          </a:prstGeom>
          <a:solidFill>
            <a:srgbClr val="92D050"/>
          </a:solidFill>
          <a:ln w="12700">
            <a:solidFill>
              <a:srgbClr val="C00000"/>
            </a:solidFill>
            <a:miter lim="800000"/>
          </a:ln>
          <a:effec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2000" b="1" dirty="0">
                <a:latin typeface="Verdana" panose="020B0604030504040204" pitchFamily="34" charset="0"/>
              </a:rPr>
              <a:t>Profitability</a:t>
            </a:r>
            <a:endParaRPr lang="en-GB" altLang="en-US" sz="2000" b="1" dirty="0">
              <a:latin typeface="Verdana" panose="020B0604030504040204" pitchFamily="34" charset="0"/>
            </a:endParaRPr>
          </a:p>
          <a:p>
            <a:pPr eaLnBrk="1" hangingPunct="1"/>
            <a:r>
              <a:rPr lang="en-GB" altLang="en-US" sz="2000" b="1" dirty="0">
                <a:latin typeface="Verdana" panose="020B0604030504040204" pitchFamily="34" charset="0"/>
              </a:rPr>
              <a:t>Decline</a:t>
            </a:r>
            <a:endParaRPr lang="en-GB" altLang="en-US" sz="2000" b="1" dirty="0">
              <a:latin typeface="Verdana" panose="020B0604030504040204" pitchFamily="34" charset="0"/>
            </a:endParaRPr>
          </a:p>
        </p:txBody>
      </p:sp>
      <p:sp>
        <p:nvSpPr>
          <p:cNvPr id="12" name="Text Box 7"/>
          <p:cNvSpPr txBox="1">
            <a:spLocks noChangeArrowheads="1"/>
          </p:cNvSpPr>
          <p:nvPr/>
        </p:nvSpPr>
        <p:spPr bwMode="auto">
          <a:xfrm>
            <a:off x="6372824" y="6203359"/>
            <a:ext cx="2636732"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sz="1800" b="1" dirty="0">
                <a:solidFill>
                  <a:srgbClr val="002060"/>
                </a:solidFill>
                <a:effectLst/>
                <a:latin typeface="Times New Roman" panose="02020603050405020304" pitchFamily="18" charset="0"/>
                <a:ea typeface="Times New Roman" panose="02020603050405020304" pitchFamily="18" charset="0"/>
              </a:rPr>
              <a:t>The </a:t>
            </a:r>
            <a:r>
              <a:rPr lang="en-GB" b="1" dirty="0">
                <a:solidFill>
                  <a:srgbClr val="002060"/>
                </a:solidFill>
                <a:latin typeface="Times New Roman" panose="02020603050405020304" pitchFamily="18" charset="0"/>
              </a:rPr>
              <a:t>additional cost of goods sold</a:t>
            </a:r>
            <a:endParaRPr lang="en-GB" altLang="en-US" b="1" dirty="0">
              <a:solidFill>
                <a:srgbClr val="002060"/>
              </a:solidFill>
              <a:latin typeface="Times New Roman" panose="02020603050405020304" pitchFamily="18" charset="0"/>
            </a:endParaRPr>
          </a:p>
        </p:txBody>
      </p:sp>
      <p:sp>
        <p:nvSpPr>
          <p:cNvPr id="13" name="Text Box 15"/>
          <p:cNvSpPr txBox="1">
            <a:spLocks noChangeArrowheads="1"/>
          </p:cNvSpPr>
          <p:nvPr/>
        </p:nvSpPr>
        <p:spPr bwMode="auto">
          <a:xfrm>
            <a:off x="3544026" y="2244409"/>
            <a:ext cx="313338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sz="1800" b="1" dirty="0">
                <a:solidFill>
                  <a:srgbClr val="002060"/>
                </a:solidFill>
                <a:effectLst/>
                <a:latin typeface="Times New Roman" panose="02020603050405020304" pitchFamily="18" charset="0"/>
                <a:ea typeface="Times New Roman" panose="02020603050405020304" pitchFamily="18" charset="0"/>
              </a:rPr>
              <a:t>Inadequate revenue</a:t>
            </a:r>
            <a:endParaRPr lang="en-GB" altLang="en-US" sz="1400" b="1" dirty="0">
              <a:solidFill>
                <a:srgbClr val="002060"/>
              </a:solidFill>
              <a:latin typeface="Times New Roman" panose="02020603050405020304" pitchFamily="18" charset="0"/>
              <a:cs typeface="Times New Roman" panose="02020603050405020304" pitchFamily="18" charset="0"/>
            </a:endParaRPr>
          </a:p>
        </p:txBody>
      </p:sp>
      <p:sp>
        <p:nvSpPr>
          <p:cNvPr id="14" name="Text Box 17"/>
          <p:cNvSpPr txBox="1">
            <a:spLocks noChangeArrowheads="1"/>
          </p:cNvSpPr>
          <p:nvPr/>
        </p:nvSpPr>
        <p:spPr bwMode="auto">
          <a:xfrm>
            <a:off x="7183176" y="2253554"/>
            <a:ext cx="2675199"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sz="1800" b="1" dirty="0">
                <a:solidFill>
                  <a:srgbClr val="002060"/>
                </a:solidFill>
                <a:effectLst/>
                <a:latin typeface="Times New Roman" panose="02020603050405020304" pitchFamily="18" charset="0"/>
                <a:ea typeface="Times New Roman" panose="02020603050405020304" pitchFamily="18" charset="0"/>
              </a:rPr>
              <a:t>Excessive operating cost </a:t>
            </a:r>
            <a:r>
              <a:rPr lang="en-US" b="1" dirty="0">
                <a:solidFill>
                  <a:srgbClr val="002060"/>
                </a:solidFill>
                <a:latin typeface="Times New Roman" panose="02020603050405020304" pitchFamily="18" charset="0"/>
              </a:rPr>
              <a:t>(Jiang, 2022)</a:t>
            </a:r>
            <a:endParaRPr lang="en-GB" altLang="en-US" b="1" dirty="0">
              <a:solidFill>
                <a:srgbClr val="002060"/>
              </a:solidFill>
              <a:latin typeface="Times New Roman" panose="02020603050405020304" pitchFamily="18" charset="0"/>
            </a:endParaRPr>
          </a:p>
        </p:txBody>
      </p:sp>
      <p:sp>
        <p:nvSpPr>
          <p:cNvPr id="15" name="Line 52"/>
          <p:cNvSpPr>
            <a:spLocks noChangeShapeType="1"/>
          </p:cNvSpPr>
          <p:nvPr/>
        </p:nvSpPr>
        <p:spPr bwMode="auto">
          <a:xfrm flipV="1">
            <a:off x="723900" y="4552419"/>
            <a:ext cx="9244945" cy="34021"/>
          </a:xfrm>
          <a:prstGeom prst="line">
            <a:avLst/>
          </a:prstGeom>
          <a:noFill/>
          <a:ln w="19050">
            <a:solidFill>
              <a:srgbClr val="C00000"/>
            </a:solidFill>
            <a:rou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dirty="0">
              <a:highlight>
                <a:srgbClr val="FF0000"/>
              </a:highlight>
              <a:latin typeface="Times New Roman" panose="02020603050405020304" pitchFamily="18" charset="0"/>
              <a:cs typeface="Times New Roman" panose="02020603050405020304" pitchFamily="18" charset="0"/>
            </a:endParaRPr>
          </a:p>
        </p:txBody>
      </p:sp>
      <p:sp>
        <p:nvSpPr>
          <p:cNvPr id="16" name="Rectangle 47"/>
          <p:cNvSpPr>
            <a:spLocks noChangeArrowheads="1"/>
          </p:cNvSpPr>
          <p:nvPr/>
        </p:nvSpPr>
        <p:spPr bwMode="auto">
          <a:xfrm>
            <a:off x="7597109" y="3778858"/>
            <a:ext cx="1404913"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nchorCtr="1">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400" b="1" dirty="0">
                <a:latin typeface="Times New Roman" panose="02020603050405020304" pitchFamily="18" charset="0"/>
                <a:cs typeface="Times New Roman" panose="02020603050405020304" pitchFamily="18" charset="0"/>
              </a:rPr>
              <a:t>High corporate tax</a:t>
            </a:r>
            <a:endParaRPr lang="en-GB" altLang="en-US" sz="1400" b="1" dirty="0">
              <a:latin typeface="Times New Roman" panose="02020603050405020304" pitchFamily="18" charset="0"/>
              <a:cs typeface="Times New Roman" panose="02020603050405020304" pitchFamily="18" charset="0"/>
            </a:endParaRPr>
          </a:p>
        </p:txBody>
      </p:sp>
      <p:sp>
        <p:nvSpPr>
          <p:cNvPr id="17" name="Line 53"/>
          <p:cNvSpPr>
            <a:spLocks noChangeShapeType="1"/>
          </p:cNvSpPr>
          <p:nvPr/>
        </p:nvSpPr>
        <p:spPr bwMode="auto">
          <a:xfrm>
            <a:off x="8191306" y="3989266"/>
            <a:ext cx="980885" cy="0"/>
          </a:xfrm>
          <a:prstGeom prst="line">
            <a:avLst/>
          </a:prstGeom>
          <a:noFill/>
          <a:ln w="6350">
            <a:solidFill>
              <a:srgbClr val="00B050"/>
            </a:solidFill>
            <a:rou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atin typeface="Times New Roman" panose="02020603050405020304" pitchFamily="18" charset="0"/>
              <a:cs typeface="Times New Roman" panose="02020603050405020304" pitchFamily="18" charset="0"/>
            </a:endParaRPr>
          </a:p>
        </p:txBody>
      </p:sp>
      <p:sp>
        <p:nvSpPr>
          <p:cNvPr id="18" name="Rectangle 37"/>
          <p:cNvSpPr>
            <a:spLocks noChangeArrowheads="1"/>
          </p:cNvSpPr>
          <p:nvPr/>
        </p:nvSpPr>
        <p:spPr bwMode="auto">
          <a:xfrm>
            <a:off x="7121963" y="3097859"/>
            <a:ext cx="1508791"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nchorCtr="1">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400" b="1" dirty="0">
                <a:latin typeface="Times New Roman" panose="02020603050405020304" pitchFamily="18" charset="0"/>
                <a:cs typeface="Times New Roman" panose="02020603050405020304" pitchFamily="18" charset="0"/>
              </a:rPr>
              <a:t>Inflation rise</a:t>
            </a:r>
            <a:endParaRPr lang="en-GB" altLang="en-US" sz="1400" b="1" dirty="0">
              <a:latin typeface="Times New Roman" panose="02020603050405020304" pitchFamily="18" charset="0"/>
              <a:cs typeface="Times New Roman" panose="02020603050405020304" pitchFamily="18" charset="0"/>
            </a:endParaRPr>
          </a:p>
        </p:txBody>
      </p:sp>
      <p:sp>
        <p:nvSpPr>
          <p:cNvPr id="19" name="Line 54"/>
          <p:cNvSpPr>
            <a:spLocks noChangeShapeType="1"/>
          </p:cNvSpPr>
          <p:nvPr/>
        </p:nvSpPr>
        <p:spPr bwMode="auto">
          <a:xfrm>
            <a:off x="7811555" y="3451789"/>
            <a:ext cx="980885" cy="0"/>
          </a:xfrm>
          <a:prstGeom prst="line">
            <a:avLst/>
          </a:prstGeom>
          <a:noFill/>
          <a:ln w="6350">
            <a:solidFill>
              <a:srgbClr val="00B050"/>
            </a:solidFill>
            <a:rou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atin typeface="Times New Roman" panose="02020603050405020304" pitchFamily="18" charset="0"/>
              <a:cs typeface="Times New Roman" panose="02020603050405020304" pitchFamily="18" charset="0"/>
            </a:endParaRPr>
          </a:p>
        </p:txBody>
      </p:sp>
      <p:sp>
        <p:nvSpPr>
          <p:cNvPr id="20" name="Rectangle 32"/>
          <p:cNvSpPr>
            <a:spLocks noChangeArrowheads="1"/>
          </p:cNvSpPr>
          <p:nvPr/>
        </p:nvSpPr>
        <p:spPr bwMode="auto">
          <a:xfrm>
            <a:off x="3223876" y="3951935"/>
            <a:ext cx="1968581"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nchorCtr="1">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400" b="1" dirty="0">
                <a:latin typeface="Times New Roman" panose="02020603050405020304" pitchFamily="18" charset="0"/>
                <a:cs typeface="Times New Roman" panose="02020603050405020304" pitchFamily="18" charset="0"/>
              </a:rPr>
              <a:t>High living cost</a:t>
            </a:r>
            <a:endParaRPr lang="en-GB" altLang="en-US" sz="1400" b="1" dirty="0">
              <a:latin typeface="Times New Roman" panose="02020603050405020304" pitchFamily="18" charset="0"/>
              <a:cs typeface="Times New Roman" panose="02020603050405020304" pitchFamily="18" charset="0"/>
            </a:endParaRPr>
          </a:p>
        </p:txBody>
      </p:sp>
      <p:sp>
        <p:nvSpPr>
          <p:cNvPr id="21" name="Line 55"/>
          <p:cNvSpPr>
            <a:spLocks noChangeShapeType="1"/>
          </p:cNvSpPr>
          <p:nvPr/>
        </p:nvSpPr>
        <p:spPr bwMode="auto">
          <a:xfrm>
            <a:off x="5126046" y="4115750"/>
            <a:ext cx="1176718" cy="0"/>
          </a:xfrm>
          <a:prstGeom prst="line">
            <a:avLst/>
          </a:prstGeom>
          <a:noFill/>
          <a:ln w="6350">
            <a:solidFill>
              <a:srgbClr val="00B050"/>
            </a:solidFill>
            <a:rou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atin typeface="Times New Roman" panose="02020603050405020304" pitchFamily="18" charset="0"/>
              <a:cs typeface="Times New Roman" panose="02020603050405020304" pitchFamily="18" charset="0"/>
            </a:endParaRPr>
          </a:p>
        </p:txBody>
      </p:sp>
      <p:sp>
        <p:nvSpPr>
          <p:cNvPr id="22" name="Rectangle 35"/>
          <p:cNvSpPr>
            <a:spLocks noChangeArrowheads="1"/>
          </p:cNvSpPr>
          <p:nvPr/>
        </p:nvSpPr>
        <p:spPr bwMode="auto">
          <a:xfrm>
            <a:off x="3223876" y="3332679"/>
            <a:ext cx="1682490"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nchorCtr="1">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400" b="1" dirty="0">
                <a:latin typeface="Times New Roman" panose="02020603050405020304" pitchFamily="18" charset="0"/>
                <a:cs typeface="Times New Roman" panose="02020603050405020304" pitchFamily="18" charset="0"/>
              </a:rPr>
              <a:t>Lockdown and restrictions</a:t>
            </a:r>
            <a:endParaRPr lang="en-GB" altLang="en-US" sz="1400" b="1" dirty="0">
              <a:latin typeface="Times New Roman" panose="02020603050405020304" pitchFamily="18" charset="0"/>
              <a:cs typeface="Times New Roman" panose="02020603050405020304" pitchFamily="18" charset="0"/>
            </a:endParaRPr>
          </a:p>
        </p:txBody>
      </p:sp>
      <p:sp>
        <p:nvSpPr>
          <p:cNvPr id="23" name="Line 56"/>
          <p:cNvSpPr>
            <a:spLocks noChangeShapeType="1"/>
          </p:cNvSpPr>
          <p:nvPr/>
        </p:nvSpPr>
        <p:spPr bwMode="auto">
          <a:xfrm>
            <a:off x="4964265" y="3606595"/>
            <a:ext cx="980885" cy="0"/>
          </a:xfrm>
          <a:prstGeom prst="line">
            <a:avLst/>
          </a:prstGeom>
          <a:noFill/>
          <a:ln w="6350">
            <a:solidFill>
              <a:srgbClr val="00B050"/>
            </a:solidFill>
            <a:rou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atin typeface="Times New Roman" panose="02020603050405020304" pitchFamily="18" charset="0"/>
              <a:cs typeface="Times New Roman" panose="02020603050405020304" pitchFamily="18" charset="0"/>
            </a:endParaRPr>
          </a:p>
        </p:txBody>
      </p:sp>
      <p:sp>
        <p:nvSpPr>
          <p:cNvPr id="24" name="Rectangle 31"/>
          <p:cNvSpPr>
            <a:spLocks noChangeArrowheads="1"/>
          </p:cNvSpPr>
          <p:nvPr/>
        </p:nvSpPr>
        <p:spPr bwMode="auto">
          <a:xfrm>
            <a:off x="3270963" y="2964220"/>
            <a:ext cx="1372557"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nchorCtr="1">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400" b="1" dirty="0">
                <a:latin typeface="Times New Roman" panose="02020603050405020304" pitchFamily="18" charset="0"/>
                <a:cs typeface="Times New Roman" panose="02020603050405020304" pitchFamily="18" charset="0"/>
              </a:rPr>
              <a:t>Pandemic</a:t>
            </a:r>
            <a:endParaRPr lang="en-GB" altLang="en-US" sz="1400" b="1" dirty="0">
              <a:latin typeface="Times New Roman" panose="02020603050405020304" pitchFamily="18" charset="0"/>
              <a:cs typeface="Times New Roman" panose="02020603050405020304" pitchFamily="18" charset="0"/>
            </a:endParaRPr>
          </a:p>
        </p:txBody>
      </p:sp>
      <p:sp>
        <p:nvSpPr>
          <p:cNvPr id="25" name="Line 57"/>
          <p:cNvSpPr>
            <a:spLocks noChangeShapeType="1"/>
          </p:cNvSpPr>
          <p:nvPr/>
        </p:nvSpPr>
        <p:spPr bwMode="auto">
          <a:xfrm>
            <a:off x="4620274" y="3075207"/>
            <a:ext cx="980885" cy="0"/>
          </a:xfrm>
          <a:prstGeom prst="line">
            <a:avLst/>
          </a:prstGeom>
          <a:noFill/>
          <a:ln w="6350">
            <a:solidFill>
              <a:srgbClr val="00B050"/>
            </a:solidFill>
            <a:rou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atin typeface="Times New Roman" panose="02020603050405020304" pitchFamily="18" charset="0"/>
              <a:cs typeface="Times New Roman" panose="02020603050405020304" pitchFamily="18" charset="0"/>
            </a:endParaRPr>
          </a:p>
        </p:txBody>
      </p:sp>
      <p:sp>
        <p:nvSpPr>
          <p:cNvPr id="26" name="Rectangle 25"/>
          <p:cNvSpPr>
            <a:spLocks noChangeArrowheads="1"/>
          </p:cNvSpPr>
          <p:nvPr/>
        </p:nvSpPr>
        <p:spPr bwMode="auto">
          <a:xfrm>
            <a:off x="3717724" y="4758408"/>
            <a:ext cx="2227425"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nchorCtr="1">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400" b="1" dirty="0">
                <a:latin typeface="Times New Roman" panose="02020603050405020304" pitchFamily="18" charset="0"/>
                <a:cs typeface="Times New Roman" panose="02020603050405020304" pitchFamily="18" charset="0"/>
              </a:rPr>
              <a:t>Cost of livening of employees increased</a:t>
            </a:r>
            <a:endParaRPr lang="en-GB" altLang="en-US" sz="1400" b="1" dirty="0">
              <a:latin typeface="Times New Roman" panose="02020603050405020304" pitchFamily="18" charset="0"/>
              <a:cs typeface="Times New Roman" panose="02020603050405020304" pitchFamily="18" charset="0"/>
            </a:endParaRPr>
          </a:p>
        </p:txBody>
      </p:sp>
      <p:sp>
        <p:nvSpPr>
          <p:cNvPr id="27" name="Line 58"/>
          <p:cNvSpPr>
            <a:spLocks noChangeShapeType="1"/>
          </p:cNvSpPr>
          <p:nvPr/>
        </p:nvSpPr>
        <p:spPr bwMode="auto">
          <a:xfrm>
            <a:off x="5945150" y="5036698"/>
            <a:ext cx="1961769" cy="0"/>
          </a:xfrm>
          <a:prstGeom prst="line">
            <a:avLst/>
          </a:prstGeom>
          <a:noFill/>
          <a:ln w="6350">
            <a:solidFill>
              <a:srgbClr val="00B050"/>
            </a:solidFill>
            <a:rou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atin typeface="Times New Roman" panose="02020603050405020304" pitchFamily="18" charset="0"/>
              <a:cs typeface="Times New Roman" panose="02020603050405020304" pitchFamily="18" charset="0"/>
            </a:endParaRPr>
          </a:p>
        </p:txBody>
      </p:sp>
      <p:sp>
        <p:nvSpPr>
          <p:cNvPr id="28" name="Rectangle 29"/>
          <p:cNvSpPr>
            <a:spLocks noChangeArrowheads="1"/>
          </p:cNvSpPr>
          <p:nvPr/>
        </p:nvSpPr>
        <p:spPr bwMode="auto">
          <a:xfrm>
            <a:off x="3297103" y="5665361"/>
            <a:ext cx="2018878"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nchor="ctr" anchorCtr="1">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400" b="1" dirty="0">
                <a:latin typeface="Times New Roman" panose="02020603050405020304" pitchFamily="18" charset="0"/>
                <a:cs typeface="Times New Roman" panose="02020603050405020304" pitchFamily="18" charset="0"/>
              </a:rPr>
              <a:t>High employee managing cost</a:t>
            </a:r>
            <a:endParaRPr lang="en-GB" altLang="en-US" sz="1400" b="1" dirty="0">
              <a:latin typeface="Times New Roman" panose="02020603050405020304" pitchFamily="18" charset="0"/>
              <a:cs typeface="Times New Roman" panose="02020603050405020304" pitchFamily="18" charset="0"/>
            </a:endParaRPr>
          </a:p>
        </p:txBody>
      </p:sp>
      <p:sp>
        <p:nvSpPr>
          <p:cNvPr id="29" name="Line 59"/>
          <p:cNvSpPr>
            <a:spLocks noChangeShapeType="1"/>
          </p:cNvSpPr>
          <p:nvPr/>
        </p:nvSpPr>
        <p:spPr bwMode="auto">
          <a:xfrm>
            <a:off x="5574763" y="5585675"/>
            <a:ext cx="1961769" cy="0"/>
          </a:xfrm>
          <a:prstGeom prst="line">
            <a:avLst/>
          </a:prstGeom>
          <a:noFill/>
          <a:ln w="6350">
            <a:solidFill>
              <a:srgbClr val="00B050"/>
            </a:solidFill>
            <a:rou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atin typeface="Times New Roman" panose="02020603050405020304" pitchFamily="18" charset="0"/>
              <a:cs typeface="Times New Roman" panose="02020603050405020304" pitchFamily="18" charset="0"/>
            </a:endParaRPr>
          </a:p>
        </p:txBody>
      </p:sp>
      <p:sp>
        <p:nvSpPr>
          <p:cNvPr id="31" name="Line 60"/>
          <p:cNvSpPr>
            <a:spLocks noChangeShapeType="1"/>
          </p:cNvSpPr>
          <p:nvPr/>
        </p:nvSpPr>
        <p:spPr bwMode="auto">
          <a:xfrm>
            <a:off x="5192457" y="6068526"/>
            <a:ext cx="1961769" cy="0"/>
          </a:xfrm>
          <a:prstGeom prst="line">
            <a:avLst/>
          </a:prstGeom>
          <a:noFill/>
          <a:ln w="6350">
            <a:solidFill>
              <a:srgbClr val="00B050"/>
            </a:solidFill>
            <a:rou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atin typeface="Times New Roman" panose="02020603050405020304" pitchFamily="18" charset="0"/>
              <a:cs typeface="Times New Roman" panose="02020603050405020304" pitchFamily="18" charset="0"/>
            </a:endParaRPr>
          </a:p>
        </p:txBody>
      </p:sp>
      <p:sp>
        <p:nvSpPr>
          <p:cNvPr id="32" name="Line 61"/>
          <p:cNvSpPr>
            <a:spLocks noChangeShapeType="1"/>
          </p:cNvSpPr>
          <p:nvPr/>
        </p:nvSpPr>
        <p:spPr bwMode="auto">
          <a:xfrm>
            <a:off x="8191306" y="2526470"/>
            <a:ext cx="1352122" cy="2021438"/>
          </a:xfrm>
          <a:prstGeom prst="line">
            <a:avLst/>
          </a:prstGeom>
          <a:noFill/>
          <a:ln w="6350">
            <a:solidFill>
              <a:srgbClr val="C00000"/>
            </a:solidFill>
            <a:rou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atin typeface="Times New Roman" panose="02020603050405020304" pitchFamily="18" charset="0"/>
              <a:cs typeface="Times New Roman" panose="02020603050405020304" pitchFamily="18" charset="0"/>
            </a:endParaRPr>
          </a:p>
        </p:txBody>
      </p:sp>
      <p:sp>
        <p:nvSpPr>
          <p:cNvPr id="33" name="Line 62"/>
          <p:cNvSpPr>
            <a:spLocks noChangeShapeType="1"/>
          </p:cNvSpPr>
          <p:nvPr/>
        </p:nvSpPr>
        <p:spPr bwMode="auto">
          <a:xfrm>
            <a:off x="5269089" y="2508446"/>
            <a:ext cx="1352122" cy="2021438"/>
          </a:xfrm>
          <a:prstGeom prst="line">
            <a:avLst/>
          </a:prstGeom>
          <a:noFill/>
          <a:ln w="6350">
            <a:solidFill>
              <a:srgbClr val="C00000"/>
            </a:solidFill>
            <a:rou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atin typeface="Times New Roman" panose="02020603050405020304" pitchFamily="18" charset="0"/>
              <a:cs typeface="Times New Roman" panose="02020603050405020304" pitchFamily="18" charset="0"/>
            </a:endParaRPr>
          </a:p>
        </p:txBody>
      </p:sp>
      <p:sp>
        <p:nvSpPr>
          <p:cNvPr id="34" name="Line 63"/>
          <p:cNvSpPr>
            <a:spLocks noChangeShapeType="1"/>
          </p:cNvSpPr>
          <p:nvPr/>
        </p:nvSpPr>
        <p:spPr bwMode="auto">
          <a:xfrm rot="10800000" flipH="1">
            <a:off x="7180858" y="4574955"/>
            <a:ext cx="1020665" cy="1622629"/>
          </a:xfrm>
          <a:prstGeom prst="line">
            <a:avLst/>
          </a:prstGeom>
          <a:noFill/>
          <a:ln w="6350">
            <a:solidFill>
              <a:srgbClr val="C00000"/>
            </a:solidFill>
            <a:rou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atin typeface="Times New Roman" panose="02020603050405020304" pitchFamily="18" charset="0"/>
              <a:cs typeface="Times New Roman" panose="02020603050405020304" pitchFamily="18" charset="0"/>
            </a:endParaRPr>
          </a:p>
        </p:txBody>
      </p:sp>
      <p:sp>
        <p:nvSpPr>
          <p:cNvPr id="35" name="Text Box 7"/>
          <p:cNvSpPr txBox="1">
            <a:spLocks noChangeArrowheads="1"/>
          </p:cNvSpPr>
          <p:nvPr/>
        </p:nvSpPr>
        <p:spPr bwMode="auto">
          <a:xfrm>
            <a:off x="3662141" y="6428136"/>
            <a:ext cx="2636732"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sz="1800" b="1" dirty="0">
                <a:solidFill>
                  <a:srgbClr val="002060"/>
                </a:solidFill>
                <a:effectLst/>
                <a:latin typeface="Times New Roman" panose="02020603050405020304" pitchFamily="18" charset="0"/>
                <a:ea typeface="Times New Roman" panose="02020603050405020304" pitchFamily="18" charset="0"/>
              </a:rPr>
              <a:t>Labour cost increase</a:t>
            </a:r>
            <a:endParaRPr lang="en-GB" altLang="en-US" sz="1400" b="1" dirty="0">
              <a:solidFill>
                <a:srgbClr val="002060"/>
              </a:solidFill>
              <a:latin typeface="Times New Roman" panose="02020603050405020304" pitchFamily="18" charset="0"/>
              <a:cs typeface="Times New Roman" panose="02020603050405020304" pitchFamily="18" charset="0"/>
            </a:endParaRPr>
          </a:p>
        </p:txBody>
      </p:sp>
      <p:sp>
        <p:nvSpPr>
          <p:cNvPr id="36" name="Line 63"/>
          <p:cNvSpPr>
            <a:spLocks noChangeShapeType="1"/>
          </p:cNvSpPr>
          <p:nvPr/>
        </p:nvSpPr>
        <p:spPr bwMode="auto">
          <a:xfrm rot="10800000" flipH="1">
            <a:off x="4897852" y="4594270"/>
            <a:ext cx="1349001" cy="1947940"/>
          </a:xfrm>
          <a:prstGeom prst="line">
            <a:avLst/>
          </a:prstGeom>
          <a:noFill/>
          <a:ln w="6350">
            <a:solidFill>
              <a:srgbClr val="C00000"/>
            </a:solidFill>
            <a:rou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atin typeface="Times New Roman" panose="02020603050405020304" pitchFamily="18" charset="0"/>
              <a:cs typeface="Times New Roman" panose="02020603050405020304" pitchFamily="18" charset="0"/>
            </a:endParaRPr>
          </a:p>
        </p:txBody>
      </p:sp>
      <p:sp>
        <p:nvSpPr>
          <p:cNvPr id="37" name="Text Box 15"/>
          <p:cNvSpPr txBox="1">
            <a:spLocks noChangeArrowheads="1"/>
          </p:cNvSpPr>
          <p:nvPr/>
        </p:nvSpPr>
        <p:spPr bwMode="auto">
          <a:xfrm>
            <a:off x="513549" y="2225759"/>
            <a:ext cx="313338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b="1" dirty="0">
                <a:solidFill>
                  <a:srgbClr val="002060"/>
                </a:solidFill>
                <a:latin typeface="Times New Roman" panose="02020603050405020304" pitchFamily="18" charset="0"/>
              </a:rPr>
              <a:t>Increase in Supply Cost</a:t>
            </a:r>
            <a:endParaRPr lang="en-GB" altLang="en-US" b="1" dirty="0">
              <a:solidFill>
                <a:srgbClr val="002060"/>
              </a:solidFill>
              <a:latin typeface="Times New Roman" panose="02020603050405020304" pitchFamily="18" charset="0"/>
            </a:endParaRPr>
          </a:p>
        </p:txBody>
      </p:sp>
      <p:sp>
        <p:nvSpPr>
          <p:cNvPr id="38" name="Rectangle 32"/>
          <p:cNvSpPr>
            <a:spLocks noChangeArrowheads="1"/>
          </p:cNvSpPr>
          <p:nvPr/>
        </p:nvSpPr>
        <p:spPr bwMode="auto">
          <a:xfrm>
            <a:off x="193399" y="3948674"/>
            <a:ext cx="1968581"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nchorCtr="1">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200" b="1" dirty="0">
                <a:latin typeface="Times New Roman" panose="02020603050405020304" pitchFamily="18" charset="0"/>
                <a:cs typeface="Times New Roman" panose="02020603050405020304" pitchFamily="18" charset="0"/>
              </a:rPr>
              <a:t>Shortage of raw materials </a:t>
            </a:r>
            <a:endParaRPr lang="en-GB" altLang="en-US" sz="1200" b="1" dirty="0">
              <a:latin typeface="Times New Roman" panose="02020603050405020304" pitchFamily="18" charset="0"/>
              <a:cs typeface="Times New Roman" panose="02020603050405020304" pitchFamily="18" charset="0"/>
            </a:endParaRPr>
          </a:p>
        </p:txBody>
      </p:sp>
      <p:sp>
        <p:nvSpPr>
          <p:cNvPr id="39" name="Line 55"/>
          <p:cNvSpPr>
            <a:spLocks noChangeShapeType="1"/>
          </p:cNvSpPr>
          <p:nvPr/>
        </p:nvSpPr>
        <p:spPr bwMode="auto">
          <a:xfrm>
            <a:off x="2095569" y="4097100"/>
            <a:ext cx="1176718" cy="0"/>
          </a:xfrm>
          <a:prstGeom prst="line">
            <a:avLst/>
          </a:prstGeom>
          <a:noFill/>
          <a:ln w="6350">
            <a:solidFill>
              <a:srgbClr val="00B050"/>
            </a:solidFill>
            <a:rou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atin typeface="Times New Roman" panose="02020603050405020304" pitchFamily="18" charset="0"/>
              <a:cs typeface="Times New Roman" panose="02020603050405020304" pitchFamily="18" charset="0"/>
            </a:endParaRPr>
          </a:p>
        </p:txBody>
      </p:sp>
      <p:sp>
        <p:nvSpPr>
          <p:cNvPr id="40" name="Rectangle 35"/>
          <p:cNvSpPr>
            <a:spLocks noChangeArrowheads="1"/>
          </p:cNvSpPr>
          <p:nvPr/>
        </p:nvSpPr>
        <p:spPr bwMode="auto">
          <a:xfrm>
            <a:off x="-186052" y="3365771"/>
            <a:ext cx="2031832"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nchor="ctr" anchorCtr="1">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200" b="1" dirty="0">
                <a:latin typeface="Times New Roman" panose="02020603050405020304" pitchFamily="18" charset="0"/>
                <a:cs typeface="Times New Roman" panose="02020603050405020304" pitchFamily="18" charset="0"/>
              </a:rPr>
              <a:t>Fuel cost and high transportation cost</a:t>
            </a:r>
            <a:endParaRPr lang="en-GB" altLang="en-US" sz="1200" b="1" dirty="0">
              <a:latin typeface="Times New Roman" panose="02020603050405020304" pitchFamily="18" charset="0"/>
              <a:cs typeface="Times New Roman" panose="02020603050405020304" pitchFamily="18" charset="0"/>
            </a:endParaRPr>
          </a:p>
        </p:txBody>
      </p:sp>
      <p:sp>
        <p:nvSpPr>
          <p:cNvPr id="41" name="Line 56"/>
          <p:cNvSpPr>
            <a:spLocks noChangeShapeType="1"/>
          </p:cNvSpPr>
          <p:nvPr/>
        </p:nvSpPr>
        <p:spPr bwMode="auto">
          <a:xfrm>
            <a:off x="1933788" y="3587945"/>
            <a:ext cx="980885" cy="0"/>
          </a:xfrm>
          <a:prstGeom prst="line">
            <a:avLst/>
          </a:prstGeom>
          <a:noFill/>
          <a:ln w="6350">
            <a:solidFill>
              <a:srgbClr val="00B050"/>
            </a:solidFill>
            <a:rou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atin typeface="Times New Roman" panose="02020603050405020304" pitchFamily="18" charset="0"/>
              <a:cs typeface="Times New Roman" panose="02020603050405020304" pitchFamily="18" charset="0"/>
            </a:endParaRPr>
          </a:p>
        </p:txBody>
      </p:sp>
      <p:sp>
        <p:nvSpPr>
          <p:cNvPr id="42" name="Rectangle 31"/>
          <p:cNvSpPr>
            <a:spLocks noChangeArrowheads="1"/>
          </p:cNvSpPr>
          <p:nvPr/>
        </p:nvSpPr>
        <p:spPr bwMode="auto">
          <a:xfrm>
            <a:off x="240486" y="2868626"/>
            <a:ext cx="1372557"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nchorCtr="1">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200" b="1" dirty="0">
                <a:latin typeface="Times New Roman" panose="02020603050405020304" pitchFamily="18" charset="0"/>
                <a:cs typeface="Times New Roman" panose="02020603050405020304" pitchFamily="18" charset="0"/>
              </a:rPr>
              <a:t>Cost increase at source</a:t>
            </a:r>
            <a:endParaRPr lang="en-GB" altLang="en-US" sz="1200" b="1" dirty="0">
              <a:latin typeface="Times New Roman" panose="02020603050405020304" pitchFamily="18" charset="0"/>
              <a:cs typeface="Times New Roman" panose="02020603050405020304" pitchFamily="18" charset="0"/>
            </a:endParaRPr>
          </a:p>
        </p:txBody>
      </p:sp>
      <p:sp>
        <p:nvSpPr>
          <p:cNvPr id="43" name="Line 57"/>
          <p:cNvSpPr>
            <a:spLocks noChangeShapeType="1"/>
          </p:cNvSpPr>
          <p:nvPr/>
        </p:nvSpPr>
        <p:spPr bwMode="auto">
          <a:xfrm>
            <a:off x="1589797" y="3056557"/>
            <a:ext cx="980885" cy="0"/>
          </a:xfrm>
          <a:prstGeom prst="line">
            <a:avLst/>
          </a:prstGeom>
          <a:noFill/>
          <a:ln w="6350">
            <a:solidFill>
              <a:srgbClr val="00B050"/>
            </a:solidFill>
            <a:rou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atin typeface="Times New Roman" panose="02020603050405020304" pitchFamily="18" charset="0"/>
              <a:cs typeface="Times New Roman" panose="02020603050405020304" pitchFamily="18" charset="0"/>
            </a:endParaRPr>
          </a:p>
        </p:txBody>
      </p:sp>
      <p:sp>
        <p:nvSpPr>
          <p:cNvPr id="44" name="Line 62"/>
          <p:cNvSpPr>
            <a:spLocks noChangeShapeType="1"/>
          </p:cNvSpPr>
          <p:nvPr/>
        </p:nvSpPr>
        <p:spPr bwMode="auto">
          <a:xfrm>
            <a:off x="2238612" y="2489796"/>
            <a:ext cx="1352122" cy="2021438"/>
          </a:xfrm>
          <a:prstGeom prst="line">
            <a:avLst/>
          </a:prstGeom>
          <a:noFill/>
          <a:ln w="6350">
            <a:solidFill>
              <a:srgbClr val="C00000"/>
            </a:solidFill>
            <a:rou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atin typeface="Times New Roman" panose="02020603050405020304" pitchFamily="18" charset="0"/>
              <a:cs typeface="Times New Roman" panose="02020603050405020304" pitchFamily="18" charset="0"/>
            </a:endParaRPr>
          </a:p>
        </p:txBody>
      </p:sp>
      <p:sp>
        <p:nvSpPr>
          <p:cNvPr id="45" name="Rectangle 44"/>
          <p:cNvSpPr>
            <a:spLocks noChangeArrowheads="1"/>
          </p:cNvSpPr>
          <p:nvPr/>
        </p:nvSpPr>
        <p:spPr bwMode="auto">
          <a:xfrm>
            <a:off x="1010260" y="4895586"/>
            <a:ext cx="2227425"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nchorCtr="1">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400" b="1" dirty="0">
                <a:latin typeface="Times New Roman" panose="02020603050405020304" pitchFamily="18" charset="0"/>
                <a:cs typeface="Times New Roman" panose="02020603050405020304" pitchFamily="18" charset="0"/>
              </a:rPr>
              <a:t>High exchange rate</a:t>
            </a:r>
            <a:endParaRPr lang="en-GB" altLang="en-US" sz="1400" b="1" dirty="0">
              <a:latin typeface="Times New Roman" panose="02020603050405020304" pitchFamily="18" charset="0"/>
              <a:cs typeface="Times New Roman" panose="02020603050405020304" pitchFamily="18" charset="0"/>
            </a:endParaRPr>
          </a:p>
        </p:txBody>
      </p:sp>
      <p:sp>
        <p:nvSpPr>
          <p:cNvPr id="46" name="Rectangle 29"/>
          <p:cNvSpPr>
            <a:spLocks noChangeArrowheads="1"/>
          </p:cNvSpPr>
          <p:nvPr/>
        </p:nvSpPr>
        <p:spPr bwMode="auto">
          <a:xfrm>
            <a:off x="563499" y="5418810"/>
            <a:ext cx="2304057"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nchorCtr="1">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400" b="1" dirty="0">
                <a:latin typeface="Times New Roman" panose="02020603050405020304" pitchFamily="18" charset="0"/>
                <a:cs typeface="Times New Roman" panose="02020603050405020304" pitchFamily="18" charset="0"/>
              </a:rPr>
              <a:t>Increase dollar rate</a:t>
            </a:r>
            <a:endParaRPr lang="en-GB" altLang="en-US" sz="1400" b="1" dirty="0">
              <a:latin typeface="Times New Roman" panose="02020603050405020304" pitchFamily="18" charset="0"/>
              <a:cs typeface="Times New Roman" panose="02020603050405020304" pitchFamily="18" charset="0"/>
            </a:endParaRPr>
          </a:p>
        </p:txBody>
      </p:sp>
      <p:sp>
        <p:nvSpPr>
          <p:cNvPr id="47" name="Rectangle 26"/>
          <p:cNvSpPr>
            <a:spLocks noChangeArrowheads="1"/>
          </p:cNvSpPr>
          <p:nvPr/>
        </p:nvSpPr>
        <p:spPr bwMode="auto">
          <a:xfrm>
            <a:off x="633913" y="5833579"/>
            <a:ext cx="1949848"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nchorCtr="1">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400" b="1" dirty="0">
                <a:latin typeface="Times New Roman" panose="02020603050405020304" pitchFamily="18" charset="0"/>
                <a:cs typeface="Times New Roman" panose="02020603050405020304" pitchFamily="18" charset="0"/>
              </a:rPr>
              <a:t>Brexit increase imports tax</a:t>
            </a:r>
            <a:endParaRPr lang="en-GB" altLang="en-US" sz="1400" b="1" dirty="0">
              <a:latin typeface="Times New Roman" panose="02020603050405020304" pitchFamily="18" charset="0"/>
              <a:cs typeface="Times New Roman" panose="02020603050405020304" pitchFamily="18" charset="0"/>
            </a:endParaRPr>
          </a:p>
        </p:txBody>
      </p:sp>
      <p:sp>
        <p:nvSpPr>
          <p:cNvPr id="48" name="Text Box 7"/>
          <p:cNvSpPr txBox="1">
            <a:spLocks noChangeArrowheads="1"/>
          </p:cNvSpPr>
          <p:nvPr/>
        </p:nvSpPr>
        <p:spPr bwMode="auto">
          <a:xfrm>
            <a:off x="1239387" y="6297595"/>
            <a:ext cx="2253687"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sz="1800" b="1" dirty="0">
                <a:solidFill>
                  <a:srgbClr val="002060"/>
                </a:solidFill>
                <a:effectLst/>
                <a:latin typeface="Times New Roman" panose="02020603050405020304" pitchFamily="18" charset="0"/>
                <a:ea typeface="Times New Roman" panose="02020603050405020304" pitchFamily="18" charset="0"/>
              </a:rPr>
              <a:t>Increase the cost of raw material</a:t>
            </a:r>
            <a:endParaRPr lang="en-GB" altLang="en-US" sz="1400" b="1" dirty="0">
              <a:solidFill>
                <a:srgbClr val="002060"/>
              </a:solidFill>
              <a:latin typeface="Verdana" panose="020B0604030504040204" pitchFamily="34" charset="0"/>
            </a:endParaRPr>
          </a:p>
        </p:txBody>
      </p:sp>
      <p:sp>
        <p:nvSpPr>
          <p:cNvPr id="49" name="Line 63"/>
          <p:cNvSpPr>
            <a:spLocks noChangeShapeType="1"/>
          </p:cNvSpPr>
          <p:nvPr/>
        </p:nvSpPr>
        <p:spPr bwMode="auto">
          <a:xfrm rot="10800000" flipH="1">
            <a:off x="2366232" y="4623726"/>
            <a:ext cx="1173158" cy="1652173"/>
          </a:xfrm>
          <a:prstGeom prst="line">
            <a:avLst/>
          </a:prstGeom>
          <a:noFill/>
          <a:ln w="6350">
            <a:solidFill>
              <a:srgbClr val="C00000"/>
            </a:solidFill>
            <a:rou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atin typeface="Times New Roman" panose="02020603050405020304" pitchFamily="18" charset="0"/>
              <a:cs typeface="Times New Roman" panose="02020603050405020304" pitchFamily="18" charset="0"/>
            </a:endParaRPr>
          </a:p>
        </p:txBody>
      </p:sp>
      <p:sp>
        <p:nvSpPr>
          <p:cNvPr id="53" name="Rectangle 52"/>
          <p:cNvSpPr>
            <a:spLocks noChangeArrowheads="1"/>
          </p:cNvSpPr>
          <p:nvPr/>
        </p:nvSpPr>
        <p:spPr bwMode="auto">
          <a:xfrm>
            <a:off x="6246853" y="4758408"/>
            <a:ext cx="1672899"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nchor="ctr" anchorCtr="1">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400" b="1" dirty="0">
                <a:latin typeface="Times New Roman" panose="02020603050405020304" pitchFamily="18" charset="0"/>
                <a:cs typeface="Times New Roman" panose="02020603050405020304" pitchFamily="18" charset="0"/>
              </a:rPr>
              <a:t>Increase import cost</a:t>
            </a:r>
            <a:endParaRPr lang="en-GB" altLang="en-US" sz="1400" b="1" dirty="0">
              <a:latin typeface="Times New Roman" panose="02020603050405020304" pitchFamily="18" charset="0"/>
              <a:cs typeface="Times New Roman" panose="02020603050405020304" pitchFamily="18" charset="0"/>
            </a:endParaRPr>
          </a:p>
        </p:txBody>
      </p:sp>
      <p:sp>
        <p:nvSpPr>
          <p:cNvPr id="54" name="Rectangle 29"/>
          <p:cNvSpPr>
            <a:spLocks noChangeArrowheads="1"/>
          </p:cNvSpPr>
          <p:nvPr/>
        </p:nvSpPr>
        <p:spPr bwMode="auto">
          <a:xfrm>
            <a:off x="5992893" y="5281632"/>
            <a:ext cx="1556730"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nchor="ctr" anchorCtr="1">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400" b="1" dirty="0">
                <a:latin typeface="Times New Roman" panose="02020603050405020304" pitchFamily="18" charset="0"/>
                <a:cs typeface="Times New Roman" panose="02020603050405020304" pitchFamily="18" charset="0"/>
              </a:rPr>
              <a:t>Increase labour wage</a:t>
            </a:r>
            <a:endParaRPr lang="en-GB" altLang="en-US" sz="1400" b="1" dirty="0">
              <a:latin typeface="Times New Roman" panose="02020603050405020304" pitchFamily="18" charset="0"/>
              <a:cs typeface="Times New Roman" panose="02020603050405020304" pitchFamily="18" charset="0"/>
            </a:endParaRPr>
          </a:p>
        </p:txBody>
      </p:sp>
      <p:sp>
        <p:nvSpPr>
          <p:cNvPr id="55" name="Rectangle 26"/>
          <p:cNvSpPr>
            <a:spLocks noChangeArrowheads="1"/>
          </p:cNvSpPr>
          <p:nvPr/>
        </p:nvSpPr>
        <p:spPr bwMode="auto">
          <a:xfrm>
            <a:off x="5691346" y="5804122"/>
            <a:ext cx="1255089"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nchor="ctr" anchorCtr="1">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400" b="1" dirty="0">
                <a:latin typeface="Times New Roman" panose="02020603050405020304" pitchFamily="18" charset="0"/>
                <a:cs typeface="Times New Roman" panose="02020603050405020304" pitchFamily="18" charset="0"/>
              </a:rPr>
              <a:t>High vat and tax, tariff</a:t>
            </a:r>
            <a:endParaRPr lang="en-GB" altLang="en-US" sz="1400" b="1" dirty="0">
              <a:latin typeface="Times New Roman" panose="02020603050405020304" pitchFamily="18" charset="0"/>
              <a:cs typeface="Times New Roman" panose="02020603050405020304" pitchFamily="18" charset="0"/>
            </a:endParaRPr>
          </a:p>
        </p:txBody>
      </p:sp>
      <p:sp>
        <p:nvSpPr>
          <p:cNvPr id="3" name="Rectangle 37"/>
          <p:cNvSpPr>
            <a:spLocks noChangeArrowheads="1"/>
          </p:cNvSpPr>
          <p:nvPr/>
        </p:nvSpPr>
        <p:spPr bwMode="auto">
          <a:xfrm>
            <a:off x="7406875" y="3405262"/>
            <a:ext cx="1508791"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nchorCtr="1">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400" b="1" dirty="0">
                <a:latin typeface="Times New Roman" panose="02020603050405020304" pitchFamily="18" charset="0"/>
                <a:cs typeface="Times New Roman" panose="02020603050405020304" pitchFamily="18" charset="0"/>
              </a:rPr>
              <a:t>Ukraine war</a:t>
            </a:r>
            <a:endParaRPr lang="en-GB" altLang="en-US" sz="1400" b="1" dirty="0">
              <a:latin typeface="Times New Roman" panose="02020603050405020304" pitchFamily="18" charset="0"/>
              <a:cs typeface="Times New Roman" panose="02020603050405020304" pitchFamily="18" charset="0"/>
            </a:endParaRPr>
          </a:p>
        </p:txBody>
      </p:sp>
      <p:sp>
        <p:nvSpPr>
          <p:cNvPr id="4" name="TextBox 3"/>
          <p:cNvSpPr txBox="1"/>
          <p:nvPr/>
        </p:nvSpPr>
        <p:spPr>
          <a:xfrm>
            <a:off x="9036187" y="6095189"/>
            <a:ext cx="2800767" cy="646331"/>
          </a:xfrm>
          <a:prstGeom prst="rect">
            <a:avLst/>
          </a:prstGeom>
          <a:noFill/>
        </p:spPr>
        <p:txBody>
          <a:bodyPr wrap="none" rtlCol="0">
            <a:spAutoFit/>
          </a:bodyPr>
          <a:lstStyle/>
          <a:p>
            <a:r>
              <a:rPr lang="en-US" dirty="0"/>
              <a:t>Figure: Fishbone diagram</a:t>
            </a:r>
            <a:endParaRPr lang="en-US" dirty="0"/>
          </a:p>
          <a:p>
            <a:r>
              <a:rPr lang="en-US" dirty="0"/>
              <a:t>Source: </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(Girish, 2022)</a:t>
            </a:r>
            <a:endParaRPr lang="en-US" dirty="0"/>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0051" y="753228"/>
            <a:ext cx="10001250" cy="1080938"/>
          </a:xfrm>
        </p:spPr>
        <p:txBody>
          <a:bodyPr>
            <a:noAutofit/>
          </a:bodyPr>
          <a:lstStyle/>
          <a:p>
            <a:pPr algn="just">
              <a:lnSpc>
                <a:spcPct val="150000"/>
              </a:lnSpc>
              <a:spcBef>
                <a:spcPts val="1200"/>
              </a:spcBef>
            </a:pPr>
            <a:r>
              <a:rPr lang="en-GB" sz="2400" b="1" kern="0" dirty="0">
                <a:effectLst/>
                <a:latin typeface="Times New Roman" panose="02020603050405020304" pitchFamily="18" charset="0"/>
                <a:ea typeface="Times New Roman" panose="02020603050405020304" pitchFamily="18" charset="0"/>
                <a:cs typeface="Times New Roman" panose="02020603050405020304" pitchFamily="18" charset="0"/>
              </a:rPr>
              <a:t>An evaluation of alternative solutions to the problem to choose the most appropriate solution among these alternatives</a:t>
            </a:r>
            <a:endParaRPr lang="en-US" sz="2400" b="1" kern="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3" name="TextBox 2"/>
          <p:cNvSpPr txBox="1"/>
          <p:nvPr/>
        </p:nvSpPr>
        <p:spPr>
          <a:xfrm>
            <a:off x="3096561" y="2752344"/>
            <a:ext cx="4755515" cy="460375"/>
          </a:xfrm>
          <a:prstGeom prst="rect">
            <a:avLst/>
          </a:prstGeom>
          <a:noFill/>
        </p:spPr>
        <p:txBody>
          <a:bodyPr wrap="none" rtlCol="0">
            <a:spAutoFit/>
          </a:bodyPr>
          <a:lstStyle/>
          <a:p>
            <a:r>
              <a:rPr lang="en-US" sz="2400" b="1" dirty="0">
                <a:effectLst>
                  <a:outerShdw blurRad="228600" algn="ctr" rotWithShape="0">
                    <a:prstClr val="black">
                      <a:alpha val="53000"/>
                    </a:prstClr>
                  </a:outerShdw>
                </a:effectLst>
                <a:latin typeface="Times New Roman" panose="02020603050405020304" pitchFamily="18" charset="0"/>
                <a:cs typeface="Times New Roman" panose="02020603050405020304" pitchFamily="18" charset="0"/>
              </a:rPr>
              <a:t>Solution A: Cutting operating cost</a:t>
            </a:r>
            <a:r>
              <a:rPr lang="en-GB" altLang="en-US" sz="2400" b="1" dirty="0">
                <a:effectLst>
                  <a:outerShdw blurRad="228600" algn="ctr" rotWithShape="0">
                    <a:prstClr val="black">
                      <a:alpha val="53000"/>
                    </a:prstClr>
                  </a:outerShdw>
                </a:effectLst>
                <a:latin typeface="Times New Roman" panose="02020603050405020304" pitchFamily="18" charset="0"/>
                <a:cs typeface="Times New Roman" panose="02020603050405020304" pitchFamily="18" charset="0"/>
              </a:rPr>
              <a:t>s</a:t>
            </a:r>
            <a:endParaRPr lang="en-GB" altLang="en-US" sz="2400" b="1" dirty="0">
              <a:effectLst>
                <a:outerShdw blurRad="228600" algn="ctr" rotWithShape="0">
                  <a:prstClr val="black">
                    <a:alpha val="53000"/>
                  </a:prstClr>
                </a:outerShdw>
              </a:effectLst>
              <a:latin typeface="Times New Roman" panose="02020603050405020304" pitchFamily="18" charset="0"/>
              <a:cs typeface="Times New Roman" panose="02020603050405020304" pitchFamily="18" charset="0"/>
            </a:endParaRPr>
          </a:p>
        </p:txBody>
      </p:sp>
      <p:graphicFrame>
        <p:nvGraphicFramePr>
          <p:cNvPr id="4" name="Diagram 3"/>
          <p:cNvGraphicFramePr/>
          <p:nvPr/>
        </p:nvGraphicFramePr>
        <p:xfrm>
          <a:off x="3021458" y="3278220"/>
          <a:ext cx="4758436" cy="3491229"/>
        </p:xfrm>
        <a:graphic>
          <a:graphicData uri="http://schemas.openxmlformats.org/drawingml/2006/diagram">
            <dgm:relIds xmlns:dgm="http://schemas.openxmlformats.org/drawingml/2006/diagram" xmlns:r="http://schemas.openxmlformats.org/officeDocument/2006/relationships" r:dm="rId1" r:lo="rId2" r:qs="rId3" r:cs="rId4"/>
          </a:graphicData>
        </a:graphic>
      </p:graphicFrame>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0051" y="753228"/>
            <a:ext cx="10001250" cy="1080938"/>
          </a:xfrm>
        </p:spPr>
        <p:txBody>
          <a:bodyPr>
            <a:noAutofit/>
          </a:bodyPr>
          <a:lstStyle/>
          <a:p>
            <a:pPr algn="just">
              <a:lnSpc>
                <a:spcPct val="150000"/>
              </a:lnSpc>
              <a:spcBef>
                <a:spcPts val="1200"/>
              </a:spcBef>
            </a:pPr>
            <a:r>
              <a:rPr lang="en-GB" sz="2400" b="1" kern="0" dirty="0">
                <a:effectLst/>
                <a:latin typeface="Times New Roman" panose="02020603050405020304" pitchFamily="18" charset="0"/>
                <a:ea typeface="Times New Roman" panose="02020603050405020304" pitchFamily="18" charset="0"/>
                <a:cs typeface="Times New Roman" panose="02020603050405020304" pitchFamily="18" charset="0"/>
              </a:rPr>
              <a:t>An evaluation of alternative solutions to the problem to choose the most appropriate solution among these alternatives</a:t>
            </a:r>
            <a:endParaRPr lang="en-US" sz="2400" b="1" kern="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graphicFrame>
        <p:nvGraphicFramePr>
          <p:cNvPr id="4" name="Diagram 3"/>
          <p:cNvGraphicFramePr/>
          <p:nvPr/>
        </p:nvGraphicFramePr>
        <p:xfrm>
          <a:off x="177674" y="3086196"/>
          <a:ext cx="9862438" cy="3632209"/>
        </p:xfrm>
        <a:graphic>
          <a:graphicData uri="http://schemas.openxmlformats.org/drawingml/2006/diagram">
            <dgm:relIds xmlns:dgm="http://schemas.openxmlformats.org/drawingml/2006/diagram" xmlns:r="http://schemas.openxmlformats.org/officeDocument/2006/relationships" r:dm="rId1" r:lo="rId2" r:qs="rId3" r:cs="rId4"/>
          </a:graphicData>
        </a:graphic>
      </p:graphicFrame>
      <p:sp>
        <p:nvSpPr>
          <p:cNvPr id="6" name="TextBox 5"/>
          <p:cNvSpPr txBox="1"/>
          <p:nvPr/>
        </p:nvSpPr>
        <p:spPr>
          <a:xfrm>
            <a:off x="2473595" y="2322779"/>
            <a:ext cx="6713697" cy="461665"/>
          </a:xfrm>
          <a:prstGeom prst="rect">
            <a:avLst/>
          </a:prstGeom>
          <a:noFill/>
        </p:spPr>
        <p:txBody>
          <a:bodyPr wrap="none" rtlCol="0">
            <a:spAutoFit/>
          </a:bodyPr>
          <a:lstStyle/>
          <a:p>
            <a:r>
              <a:rPr lang="en-US" sz="2400" b="1" dirty="0">
                <a:effectLst>
                  <a:outerShdw blurRad="228600" algn="ctr" rotWithShape="0">
                    <a:prstClr val="black">
                      <a:alpha val="53000"/>
                    </a:prstClr>
                  </a:outerShdw>
                </a:effectLst>
                <a:latin typeface="Times New Roman" panose="02020603050405020304" pitchFamily="18" charset="0"/>
                <a:cs typeface="Times New Roman" panose="02020603050405020304" pitchFamily="18" charset="0"/>
              </a:rPr>
              <a:t>Solution B: </a:t>
            </a:r>
            <a:r>
              <a:rPr lang="en-US" sz="2400" b="1" dirty="0" err="1">
                <a:effectLst>
                  <a:outerShdw blurRad="228600" algn="ctr" rotWithShape="0">
                    <a:prstClr val="black">
                      <a:alpha val="53000"/>
                    </a:prstClr>
                  </a:outerShdw>
                </a:effectLst>
                <a:latin typeface="Times New Roman" panose="02020603050405020304" pitchFamily="18" charset="0"/>
                <a:cs typeface="Times New Roman" panose="02020603050405020304" pitchFamily="18" charset="0"/>
              </a:rPr>
              <a:t>Digitalising</a:t>
            </a:r>
            <a:r>
              <a:rPr lang="en-US" sz="2400" b="1" dirty="0">
                <a:effectLst>
                  <a:outerShdw blurRad="228600" algn="ctr" rotWithShape="0">
                    <a:prstClr val="black">
                      <a:alpha val="53000"/>
                    </a:prstClr>
                  </a:outerShdw>
                </a:effectLst>
                <a:latin typeface="Times New Roman" panose="02020603050405020304" pitchFamily="18" charset="0"/>
                <a:cs typeface="Times New Roman" panose="02020603050405020304" pitchFamily="18" charset="0"/>
              </a:rPr>
              <a:t> overall business activities</a:t>
            </a:r>
            <a:endParaRPr lang="en-US" sz="2400" b="1" dirty="0">
              <a:effectLst>
                <a:outerShdw blurRad="228600" algn="ctr" rotWithShape="0">
                  <a:prstClr val="black">
                    <a:alpha val="53000"/>
                  </a:prstClr>
                </a:outerShdw>
              </a:effectLst>
              <a:latin typeface="Times New Roman" panose="02020603050405020304" pitchFamily="18" charset="0"/>
              <a:cs typeface="Times New Roman" panose="02020603050405020304" pitchFamily="18" charset="0"/>
            </a:endParaRPr>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0051" y="753228"/>
            <a:ext cx="10001250" cy="1080938"/>
          </a:xfrm>
        </p:spPr>
        <p:txBody>
          <a:bodyPr>
            <a:noAutofit/>
          </a:bodyPr>
          <a:lstStyle/>
          <a:p>
            <a:pPr algn="just">
              <a:lnSpc>
                <a:spcPct val="150000"/>
              </a:lnSpc>
              <a:spcBef>
                <a:spcPts val="1200"/>
              </a:spcBef>
            </a:pPr>
            <a:r>
              <a:rPr lang="en-GB" sz="2400" b="1" kern="0" dirty="0">
                <a:effectLst/>
                <a:latin typeface="Times New Roman" panose="02020603050405020304" pitchFamily="18" charset="0"/>
                <a:ea typeface="Times New Roman" panose="02020603050405020304" pitchFamily="18" charset="0"/>
                <a:cs typeface="Times New Roman" panose="02020603050405020304" pitchFamily="18" charset="0"/>
              </a:rPr>
              <a:t>An evaluation of alternative solutions to the problem to choose the most appropriate solution among these alternatives</a:t>
            </a:r>
            <a:endParaRPr lang="en-US" sz="2400" b="1" kern="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4" name="TextBox 3"/>
          <p:cNvSpPr txBox="1"/>
          <p:nvPr/>
        </p:nvSpPr>
        <p:spPr>
          <a:xfrm>
            <a:off x="3096561" y="2752344"/>
            <a:ext cx="6765442" cy="461665"/>
          </a:xfrm>
          <a:prstGeom prst="rect">
            <a:avLst/>
          </a:prstGeom>
          <a:noFill/>
        </p:spPr>
        <p:txBody>
          <a:bodyPr wrap="none" rtlCol="0">
            <a:spAutoFit/>
          </a:bodyPr>
          <a:lstStyle/>
          <a:p>
            <a:r>
              <a:rPr lang="en-US" sz="2400" b="1" dirty="0">
                <a:effectLst>
                  <a:outerShdw blurRad="228600" algn="ctr" rotWithShape="0">
                    <a:prstClr val="black">
                      <a:alpha val="53000"/>
                    </a:prstClr>
                  </a:outerShdw>
                </a:effectLst>
                <a:latin typeface="Times New Roman" panose="02020603050405020304" pitchFamily="18" charset="0"/>
                <a:cs typeface="Times New Roman" panose="02020603050405020304" pitchFamily="18" charset="0"/>
              </a:rPr>
              <a:t>Solution C: Repositioning Strategy of T.M. Lewin </a:t>
            </a:r>
            <a:endParaRPr lang="en-US" sz="2400" b="1" dirty="0">
              <a:effectLst>
                <a:outerShdw blurRad="228600" algn="ctr" rotWithShape="0">
                  <a:prstClr val="black">
                    <a:alpha val="53000"/>
                  </a:prstClr>
                </a:outerShdw>
              </a:effectLst>
              <a:latin typeface="Times New Roman" panose="02020603050405020304" pitchFamily="18" charset="0"/>
              <a:cs typeface="Times New Roman" panose="02020603050405020304" pitchFamily="18" charset="0"/>
            </a:endParaRPr>
          </a:p>
        </p:txBody>
      </p:sp>
      <p:graphicFrame>
        <p:nvGraphicFramePr>
          <p:cNvPr id="5" name="Diagram 4"/>
          <p:cNvGraphicFramePr/>
          <p:nvPr/>
        </p:nvGraphicFramePr>
        <p:xfrm>
          <a:off x="3688529" y="3494905"/>
          <a:ext cx="4359656" cy="2709334"/>
        </p:xfrm>
        <a:graphic>
          <a:graphicData uri="http://schemas.openxmlformats.org/drawingml/2006/diagram">
            <dgm:relIds xmlns:dgm="http://schemas.openxmlformats.org/drawingml/2006/diagram" xmlns:r="http://schemas.openxmlformats.org/officeDocument/2006/relationships" r:dm="rId1" r:lo="rId2" r:qs="rId3" r:cs="rId4"/>
          </a:graphicData>
        </a:graphic>
      </p:graphicFrame>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GB" altLang="en-US"/>
              <a:t>                       GRID ANALISIS</a:t>
            </a:r>
            <a:endParaRPr lang="en-GB" altLang="en-US"/>
          </a:p>
        </p:txBody>
      </p:sp>
      <p:sp>
        <p:nvSpPr>
          <p:cNvPr id="3" name="Text Placeholder 2"/>
          <p:cNvSpPr>
            <a:spLocks noGrp="1"/>
          </p:cNvSpPr>
          <p:nvPr>
            <p:ph type="body" idx="1"/>
          </p:nvPr>
        </p:nvSpPr>
        <p:spPr/>
        <p:txBody>
          <a:bodyPr/>
          <a:p>
            <a:endParaRPr lang="en-GB" altLang="en-US"/>
          </a:p>
        </p:txBody>
      </p:sp>
      <p:sp>
        <p:nvSpPr>
          <p:cNvPr id="5" name="Text Placeholder 4"/>
          <p:cNvSpPr>
            <a:spLocks noGrp="1"/>
          </p:cNvSpPr>
          <p:nvPr>
            <p:ph type="body" sz="quarter" idx="3"/>
          </p:nvPr>
        </p:nvSpPr>
        <p:spPr/>
        <p:txBody>
          <a:bodyPr/>
          <a:p>
            <a:endParaRPr lang="en-GB" altLang="en-US"/>
          </a:p>
        </p:txBody>
      </p:sp>
      <p:sp>
        <p:nvSpPr>
          <p:cNvPr id="6" name="Content Placeholder 5"/>
          <p:cNvSpPr>
            <a:spLocks noGrp="1"/>
          </p:cNvSpPr>
          <p:nvPr>
            <p:ph sz="quarter" idx="4"/>
          </p:nvPr>
        </p:nvSpPr>
        <p:spPr/>
        <p:txBody>
          <a:bodyPr/>
          <a:p>
            <a:endParaRPr lang="en-GB" altLang="en-US"/>
          </a:p>
        </p:txBody>
      </p:sp>
      <p:graphicFrame>
        <p:nvGraphicFramePr>
          <p:cNvPr id="7" name="Content Placeholder 6"/>
          <p:cNvGraphicFramePr/>
          <p:nvPr>
            <p:ph sz="half" idx="2"/>
          </p:nvPr>
        </p:nvGraphicFramePr>
        <p:xfrm>
          <a:off x="680085" y="2623820"/>
          <a:ext cx="9613900" cy="3312160"/>
        </p:xfrm>
        <a:graphic>
          <a:graphicData uri="http://schemas.openxmlformats.org/drawingml/2006/table">
            <a:tbl>
              <a:tblPr firstRow="1" bandRow="1">
                <a:tableStyleId>{5C22544A-7EE6-4342-B048-85BDC9FD1C3A}</a:tableStyleId>
              </a:tblPr>
              <a:tblGrid>
                <a:gridCol w="1922780"/>
                <a:gridCol w="1922780"/>
                <a:gridCol w="1922780"/>
                <a:gridCol w="1922780"/>
                <a:gridCol w="1922780"/>
              </a:tblGrid>
              <a:tr h="828040">
                <a:tc>
                  <a:txBody>
                    <a:bodyPr/>
                    <a:p>
                      <a:pPr>
                        <a:buNone/>
                      </a:pPr>
                      <a:endParaRPr lang="en-GB" altLang="en-US"/>
                    </a:p>
                  </a:txBody>
                  <a:tcPr/>
                </a:tc>
                <a:tc>
                  <a:txBody>
                    <a:bodyPr/>
                    <a:p>
                      <a:pPr>
                        <a:buNone/>
                      </a:pPr>
                      <a:endParaRPr lang="en-GB" altLang="en-US"/>
                    </a:p>
                    <a:p>
                      <a:pPr>
                        <a:buNone/>
                      </a:pPr>
                      <a:r>
                        <a:rPr lang="en-GB" altLang="en-US"/>
                        <a:t>      Market</a:t>
                      </a:r>
                      <a:endParaRPr lang="en-GB" altLang="en-US"/>
                    </a:p>
                    <a:p>
                      <a:pPr>
                        <a:buNone/>
                      </a:pPr>
                      <a:r>
                        <a:rPr lang="en-GB" altLang="en-US"/>
                        <a:t>                    5</a:t>
                      </a:r>
                      <a:endParaRPr lang="en-GB" altLang="en-US"/>
                    </a:p>
                  </a:txBody>
                  <a:tcPr/>
                </a:tc>
                <a:tc>
                  <a:txBody>
                    <a:bodyPr/>
                    <a:p>
                      <a:pPr>
                        <a:buNone/>
                      </a:pPr>
                      <a:endParaRPr lang="en-GB" altLang="en-US"/>
                    </a:p>
                    <a:p>
                      <a:pPr>
                        <a:buNone/>
                      </a:pPr>
                      <a:r>
                        <a:rPr lang="en-GB" altLang="en-US"/>
                        <a:t>   Investments</a:t>
                      </a:r>
                      <a:endParaRPr lang="en-GB" altLang="en-US"/>
                    </a:p>
                    <a:p>
                      <a:pPr>
                        <a:buNone/>
                      </a:pPr>
                      <a:r>
                        <a:rPr lang="en-GB" altLang="en-US"/>
                        <a:t>                    4</a:t>
                      </a:r>
                      <a:endParaRPr lang="en-GB" altLang="en-US"/>
                    </a:p>
                  </a:txBody>
                  <a:tcPr/>
                </a:tc>
                <a:tc>
                  <a:txBody>
                    <a:bodyPr/>
                    <a:p>
                      <a:pPr>
                        <a:buNone/>
                      </a:pPr>
                      <a:endParaRPr lang="en-GB" altLang="en-US"/>
                    </a:p>
                    <a:p>
                      <a:pPr>
                        <a:buNone/>
                      </a:pPr>
                      <a:r>
                        <a:rPr lang="en-GB" altLang="en-US"/>
                        <a:t>       Time</a:t>
                      </a:r>
                      <a:endParaRPr lang="en-GB" altLang="en-US"/>
                    </a:p>
                    <a:p>
                      <a:pPr>
                        <a:buNone/>
                      </a:pPr>
                      <a:r>
                        <a:rPr lang="en-GB" altLang="en-US"/>
                        <a:t>                     3</a:t>
                      </a:r>
                      <a:endParaRPr lang="en-GB" altLang="en-US"/>
                    </a:p>
                  </a:txBody>
                  <a:tcPr/>
                </a:tc>
                <a:tc>
                  <a:txBody>
                    <a:bodyPr/>
                    <a:p>
                      <a:pPr>
                        <a:buNone/>
                      </a:pPr>
                      <a:endParaRPr lang="en-GB" altLang="en-US"/>
                    </a:p>
                  </a:txBody>
                  <a:tcPr/>
                </a:tc>
              </a:tr>
              <a:tr h="828040">
                <a:tc>
                  <a:txBody>
                    <a:bodyPr/>
                    <a:p>
                      <a:pPr>
                        <a:buNone/>
                      </a:pPr>
                      <a:r>
                        <a:rPr lang="en-GB" altLang="en-US"/>
                        <a:t>A. Cutting operation costs</a:t>
                      </a:r>
                      <a:endParaRPr lang="en-GB" altLang="en-US"/>
                    </a:p>
                  </a:txBody>
                  <a:tcPr/>
                </a:tc>
                <a:tc>
                  <a:txBody>
                    <a:bodyPr/>
                    <a:p>
                      <a:pPr>
                        <a:buNone/>
                      </a:pPr>
                      <a:r>
                        <a:rPr lang="en-GB" altLang="en-US"/>
                        <a:t> </a:t>
                      </a:r>
                      <a:endParaRPr lang="en-GB" altLang="en-US"/>
                    </a:p>
                    <a:p>
                      <a:pPr>
                        <a:buNone/>
                      </a:pPr>
                      <a:r>
                        <a:rPr lang="en-GB" altLang="en-US"/>
                        <a:t>           3</a:t>
                      </a:r>
                      <a:endParaRPr lang="en-GB" altLang="en-US"/>
                    </a:p>
                    <a:p>
                      <a:pPr>
                        <a:buNone/>
                      </a:pPr>
                      <a:r>
                        <a:rPr lang="en-GB" altLang="en-US"/>
                        <a:t>                    15</a:t>
                      </a:r>
                      <a:endParaRPr lang="en-GB" altLang="en-US"/>
                    </a:p>
                  </a:txBody>
                  <a:tcPr/>
                </a:tc>
                <a:tc>
                  <a:txBody>
                    <a:bodyPr/>
                    <a:p>
                      <a:pPr>
                        <a:buNone/>
                      </a:pPr>
                      <a:endParaRPr lang="en-GB" altLang="en-US"/>
                    </a:p>
                    <a:p>
                      <a:pPr>
                        <a:buNone/>
                      </a:pPr>
                      <a:r>
                        <a:rPr lang="en-GB" altLang="en-US"/>
                        <a:t>          3</a:t>
                      </a:r>
                      <a:endParaRPr lang="en-GB" altLang="en-US"/>
                    </a:p>
                    <a:p>
                      <a:pPr>
                        <a:buNone/>
                      </a:pPr>
                      <a:r>
                        <a:rPr lang="en-GB" altLang="en-US"/>
                        <a:t>                   12</a:t>
                      </a:r>
                      <a:endParaRPr lang="en-GB" altLang="en-US"/>
                    </a:p>
                  </a:txBody>
                  <a:tcPr/>
                </a:tc>
                <a:tc>
                  <a:txBody>
                    <a:bodyPr/>
                    <a:p>
                      <a:pPr>
                        <a:buNone/>
                      </a:pPr>
                      <a:endParaRPr lang="en-GB" altLang="en-US"/>
                    </a:p>
                    <a:p>
                      <a:pPr>
                        <a:buNone/>
                      </a:pPr>
                      <a:r>
                        <a:rPr lang="en-GB" altLang="en-US"/>
                        <a:t>         3        </a:t>
                      </a:r>
                      <a:endParaRPr lang="en-GB" altLang="en-US"/>
                    </a:p>
                    <a:p>
                      <a:pPr>
                        <a:buNone/>
                      </a:pPr>
                      <a:r>
                        <a:rPr lang="en-GB" altLang="en-US"/>
                        <a:t>                     9</a:t>
                      </a:r>
                      <a:endParaRPr lang="en-GB" altLang="en-US"/>
                    </a:p>
                  </a:txBody>
                  <a:tcPr/>
                </a:tc>
                <a:tc>
                  <a:txBody>
                    <a:bodyPr/>
                    <a:p>
                      <a:pPr>
                        <a:buNone/>
                      </a:pPr>
                      <a:endParaRPr lang="en-GB" altLang="en-US"/>
                    </a:p>
                    <a:p>
                      <a:pPr>
                        <a:buNone/>
                      </a:pPr>
                      <a:r>
                        <a:rPr lang="en-GB" altLang="en-US"/>
                        <a:t>       36</a:t>
                      </a:r>
                      <a:endParaRPr lang="en-GB" altLang="en-US"/>
                    </a:p>
                  </a:txBody>
                  <a:tcPr/>
                </a:tc>
              </a:tr>
              <a:tr h="828040">
                <a:tc>
                  <a:txBody>
                    <a:bodyPr/>
                    <a:p>
                      <a:pPr>
                        <a:buNone/>
                      </a:pPr>
                      <a:r>
                        <a:rPr lang="en-GB" altLang="en-US"/>
                        <a:t>B.Digitalising overal business activities</a:t>
                      </a:r>
                      <a:endParaRPr lang="en-GB" altLang="en-US"/>
                    </a:p>
                  </a:txBody>
                  <a:tcPr/>
                </a:tc>
                <a:tc>
                  <a:txBody>
                    <a:bodyPr/>
                    <a:p>
                      <a:pPr>
                        <a:buNone/>
                      </a:pPr>
                      <a:endParaRPr lang="en-GB" altLang="en-US"/>
                    </a:p>
                    <a:p>
                      <a:pPr>
                        <a:buNone/>
                      </a:pPr>
                      <a:r>
                        <a:rPr lang="en-GB" altLang="en-US"/>
                        <a:t>           2</a:t>
                      </a:r>
                      <a:endParaRPr lang="en-GB" altLang="en-US"/>
                    </a:p>
                    <a:p>
                      <a:pPr>
                        <a:buNone/>
                      </a:pPr>
                      <a:r>
                        <a:rPr lang="en-GB" altLang="en-US"/>
                        <a:t>                    10</a:t>
                      </a:r>
                      <a:endParaRPr lang="en-GB" altLang="en-US"/>
                    </a:p>
                  </a:txBody>
                  <a:tcPr/>
                </a:tc>
                <a:tc>
                  <a:txBody>
                    <a:bodyPr/>
                    <a:p>
                      <a:pPr>
                        <a:buNone/>
                      </a:pPr>
                      <a:endParaRPr lang="en-GB" altLang="en-US"/>
                    </a:p>
                    <a:p>
                      <a:pPr>
                        <a:buNone/>
                      </a:pPr>
                      <a:r>
                        <a:rPr lang="en-GB" altLang="en-US"/>
                        <a:t>         2</a:t>
                      </a:r>
                      <a:endParaRPr lang="en-GB" altLang="en-US"/>
                    </a:p>
                    <a:p>
                      <a:pPr>
                        <a:buNone/>
                      </a:pPr>
                      <a:r>
                        <a:rPr lang="en-GB" altLang="en-US"/>
                        <a:t>                     8</a:t>
                      </a:r>
                      <a:endParaRPr lang="en-GB" altLang="en-US"/>
                    </a:p>
                  </a:txBody>
                  <a:tcPr/>
                </a:tc>
                <a:tc>
                  <a:txBody>
                    <a:bodyPr/>
                    <a:p>
                      <a:pPr>
                        <a:buNone/>
                      </a:pPr>
                      <a:endParaRPr lang="en-GB" altLang="en-US"/>
                    </a:p>
                    <a:p>
                      <a:pPr>
                        <a:buNone/>
                      </a:pPr>
                      <a:r>
                        <a:rPr lang="en-GB" altLang="en-US"/>
                        <a:t>        3</a:t>
                      </a:r>
                      <a:endParaRPr lang="en-GB" altLang="en-US"/>
                    </a:p>
                    <a:p>
                      <a:pPr>
                        <a:buNone/>
                      </a:pPr>
                      <a:r>
                        <a:rPr lang="en-GB" altLang="en-US"/>
                        <a:t>                     9</a:t>
                      </a:r>
                      <a:endParaRPr lang="en-GB" altLang="en-US"/>
                    </a:p>
                  </a:txBody>
                  <a:tcPr/>
                </a:tc>
                <a:tc>
                  <a:txBody>
                    <a:bodyPr/>
                    <a:p>
                      <a:pPr>
                        <a:buNone/>
                      </a:pPr>
                      <a:endParaRPr lang="en-GB" altLang="en-US"/>
                    </a:p>
                    <a:p>
                      <a:pPr>
                        <a:buNone/>
                      </a:pPr>
                      <a:r>
                        <a:rPr lang="en-GB" altLang="en-US"/>
                        <a:t>       27</a:t>
                      </a:r>
                      <a:endParaRPr lang="en-GB" altLang="en-US"/>
                    </a:p>
                  </a:txBody>
                  <a:tcPr/>
                </a:tc>
              </a:tr>
              <a:tr h="828040">
                <a:tc>
                  <a:txBody>
                    <a:bodyPr/>
                    <a:p>
                      <a:pPr>
                        <a:buNone/>
                      </a:pPr>
                      <a:r>
                        <a:rPr lang="en-GB" altLang="en-US"/>
                        <a:t>C.Repositioning strategy</a:t>
                      </a:r>
                      <a:endParaRPr lang="en-GB" altLang="en-US"/>
                    </a:p>
                  </a:txBody>
                  <a:tcPr/>
                </a:tc>
                <a:tc>
                  <a:txBody>
                    <a:bodyPr/>
                    <a:p>
                      <a:pPr>
                        <a:buNone/>
                      </a:pPr>
                      <a:endParaRPr lang="en-GB" altLang="en-US"/>
                    </a:p>
                    <a:p>
                      <a:pPr>
                        <a:buNone/>
                      </a:pPr>
                      <a:r>
                        <a:rPr lang="en-GB" altLang="en-US"/>
                        <a:t>           0</a:t>
                      </a:r>
                      <a:endParaRPr lang="en-GB" altLang="en-US"/>
                    </a:p>
                    <a:p>
                      <a:pPr>
                        <a:buNone/>
                      </a:pPr>
                      <a:r>
                        <a:rPr lang="en-GB" altLang="en-US"/>
                        <a:t>                      0</a:t>
                      </a:r>
                      <a:endParaRPr lang="en-GB" altLang="en-US"/>
                    </a:p>
                  </a:txBody>
                  <a:tcPr/>
                </a:tc>
                <a:tc>
                  <a:txBody>
                    <a:bodyPr/>
                    <a:p>
                      <a:pPr>
                        <a:buNone/>
                      </a:pPr>
                      <a:endParaRPr lang="en-GB" altLang="en-US"/>
                    </a:p>
                    <a:p>
                      <a:pPr>
                        <a:buNone/>
                      </a:pPr>
                      <a:r>
                        <a:rPr lang="en-GB" altLang="en-US"/>
                        <a:t>         0</a:t>
                      </a:r>
                      <a:endParaRPr lang="en-GB" altLang="en-US"/>
                    </a:p>
                    <a:p>
                      <a:pPr>
                        <a:buNone/>
                      </a:pPr>
                      <a:r>
                        <a:rPr lang="en-GB" altLang="en-US"/>
                        <a:t>                     0</a:t>
                      </a:r>
                      <a:endParaRPr lang="en-GB" altLang="en-US"/>
                    </a:p>
                  </a:txBody>
                  <a:tcPr/>
                </a:tc>
                <a:tc>
                  <a:txBody>
                    <a:bodyPr/>
                    <a:p>
                      <a:pPr>
                        <a:buNone/>
                      </a:pPr>
                      <a:endParaRPr lang="en-GB" altLang="en-US"/>
                    </a:p>
                    <a:p>
                      <a:pPr>
                        <a:buNone/>
                      </a:pPr>
                      <a:r>
                        <a:rPr lang="en-GB" altLang="en-US"/>
                        <a:t>        1</a:t>
                      </a:r>
                      <a:endParaRPr lang="en-GB" altLang="en-US"/>
                    </a:p>
                    <a:p>
                      <a:pPr>
                        <a:buNone/>
                      </a:pPr>
                      <a:r>
                        <a:rPr lang="en-GB" altLang="en-US"/>
                        <a:t>                     3</a:t>
                      </a:r>
                      <a:endParaRPr lang="en-GB" altLang="en-US"/>
                    </a:p>
                  </a:txBody>
                  <a:tcPr/>
                </a:tc>
                <a:tc>
                  <a:txBody>
                    <a:bodyPr/>
                    <a:p>
                      <a:pPr>
                        <a:buNone/>
                      </a:pPr>
                      <a:endParaRPr lang="en-GB" altLang="en-US"/>
                    </a:p>
                    <a:p>
                      <a:pPr>
                        <a:buNone/>
                      </a:pPr>
                      <a:r>
                        <a:rPr lang="en-GB" altLang="en-US"/>
                        <a:t>         3</a:t>
                      </a:r>
                      <a:endParaRPr lang="en-GB" altLang="en-US"/>
                    </a:p>
                  </a:txBody>
                  <a:tcPr/>
                </a:tc>
              </a:tr>
            </a:tbl>
          </a:graphicData>
        </a:graphic>
      </p:graphicFrame>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nSpc>
                <a:spcPct val="150000"/>
              </a:lnSpc>
              <a:spcBef>
                <a:spcPts val="1200"/>
              </a:spcBef>
            </a:pPr>
            <a:r>
              <a:rPr lang="en-GB" sz="4900" b="1" dirty="0">
                <a:latin typeface="Times New Roman" panose="02020603050405020304" pitchFamily="18" charset="0"/>
                <a:cs typeface="Times New Roman" panose="02020603050405020304" pitchFamily="18" charset="0"/>
              </a:rPr>
              <a:t>Conclusion</a:t>
            </a:r>
            <a:endParaRPr lang="en-GB" sz="49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sz="half" idx="2"/>
          </p:nvPr>
        </p:nvSpPr>
        <p:spPr>
          <a:xfrm>
            <a:off x="263508" y="2851882"/>
            <a:ext cx="10581276" cy="2561366"/>
          </a:xfrm>
        </p:spPr>
        <p:txBody>
          <a:bodyPr>
            <a:normAutofit/>
          </a:bodyPr>
          <a:lstStyle/>
          <a:p>
            <a:pPr marL="0" indent="0" algn="just">
              <a:lnSpc>
                <a:spcPct val="150000"/>
              </a:lnSpc>
              <a:spcAft>
                <a:spcPts val="800"/>
              </a:spcAft>
              <a:buNone/>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In brief, T.M. Lewin’s have to cut the cost of the operation of the business as high operating cost and the rise of inflation has increased the product price which reduce profitability as sales went down.</a:t>
            </a: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indent="0" algn="just">
              <a:lnSpc>
                <a:spcPct val="150000"/>
              </a:lnSpc>
              <a:spcAft>
                <a:spcPts val="800"/>
              </a:spcAft>
              <a:buNone/>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To this problem, this T.M. Lewin must make the brand affordable to customers as if they can afford it.</a:t>
            </a: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indent="0" algn="just">
              <a:lnSpc>
                <a:spcPct val="150000"/>
              </a:lnSpc>
              <a:spcAft>
                <a:spcPts val="800"/>
              </a:spcAft>
              <a:buNone/>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Finally, cost reduction in the operation will be the best solution and for that company can use technology to reduce employees, and apply a value innovation strategy to have cost leadership and differentiation strategy.</a:t>
            </a:r>
            <a:endParaRPr lang="en-US" sz="180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just">
              <a:lnSpc>
                <a:spcPct val="150000"/>
              </a:lnSpc>
              <a:spcBef>
                <a:spcPts val="1200"/>
              </a:spcBef>
            </a:pPr>
            <a:r>
              <a:rPr lang="en-US" sz="4900" dirty="0">
                <a:latin typeface="Times New Roman" panose="02020603050405020304" pitchFamily="18" charset="0"/>
                <a:cs typeface="Times New Roman" panose="02020603050405020304" pitchFamily="18" charset="0"/>
              </a:rPr>
              <a:t>References</a:t>
            </a:r>
            <a:endParaRPr lang="en-GB" sz="49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sz="half" idx="2"/>
          </p:nvPr>
        </p:nvSpPr>
        <p:spPr>
          <a:xfrm>
            <a:off x="273486" y="2056354"/>
            <a:ext cx="11645028" cy="4554758"/>
          </a:xfrm>
        </p:spPr>
        <p:txBody>
          <a:bodyPr>
            <a:normAutofit fontScale="72500" lnSpcReduction="20000"/>
          </a:bodyPr>
          <a:lstStyle/>
          <a:p>
            <a:pPr marL="0" indent="0" algn="just">
              <a:lnSpc>
                <a:spcPct val="150000"/>
              </a:lnSpc>
              <a:spcAft>
                <a:spcPts val="800"/>
              </a:spcAft>
              <a:buNone/>
            </a:pPr>
            <a:r>
              <a:rPr lang="en-US" sz="31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Girish, V.G., 2022. Identifying the Perspectives of Domestic Tourists Visiting Puducherry of India During the COVID-19 Pandemic: A Fishbone Diagram Analysis. </a:t>
            </a:r>
            <a:r>
              <a:rPr lang="en-US" sz="3100" i="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Tourism: An International Interdisciplinary Journal</a:t>
            </a:r>
            <a:r>
              <a:rPr lang="en-US" sz="31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3100" i="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70</a:t>
            </a:r>
            <a:r>
              <a:rPr lang="en-US" sz="31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(1), pp.127-130.</a:t>
            </a:r>
            <a:endParaRPr lang="en-US" sz="31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indent="0" algn="just">
              <a:lnSpc>
                <a:spcPct val="150000"/>
              </a:lnSpc>
              <a:spcAft>
                <a:spcPts val="800"/>
              </a:spcAft>
              <a:buNone/>
            </a:pPr>
            <a:r>
              <a:rPr lang="en-US" sz="31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Har, L.L., Rashid, U.K., </a:t>
            </a:r>
            <a:r>
              <a:rPr lang="en-US" sz="3100" dirty="0" err="1">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Te</a:t>
            </a:r>
            <a:r>
              <a:rPr lang="en-US" sz="31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3100" dirty="0" err="1">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Chuan</a:t>
            </a:r>
            <a:r>
              <a:rPr lang="en-US" sz="31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L., Sen, S.C. and Xia, L.Y., 2022. Revolution of Retail Industry: From Perspective of Retail 1.0 to 4.0. </a:t>
            </a:r>
            <a:r>
              <a:rPr lang="en-US" sz="3100" i="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Procedia Computer Science</a:t>
            </a:r>
            <a:r>
              <a:rPr lang="en-US" sz="31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3100" i="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200</a:t>
            </a:r>
            <a:r>
              <a:rPr lang="en-US" sz="31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pp.1615-1625.</a:t>
            </a:r>
            <a:endParaRPr lang="en-US" sz="31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indent="0" algn="just">
              <a:lnSpc>
                <a:spcPct val="150000"/>
              </a:lnSpc>
              <a:spcAft>
                <a:spcPts val="800"/>
              </a:spcAft>
              <a:buNone/>
            </a:pPr>
            <a:r>
              <a:rPr lang="en-US" sz="31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Kaushik, V., Kumar, A., Gupta, H. and Dixit, G., 2022. A hybrid decision model for supplier selection in Online Fashion Retail (OFR). </a:t>
            </a:r>
            <a:r>
              <a:rPr lang="en-US" sz="3100" i="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International Journal of Logistics Research and Applications</a:t>
            </a:r>
            <a:r>
              <a:rPr lang="en-US" sz="31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3100" i="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25</a:t>
            </a:r>
            <a:r>
              <a:rPr lang="en-US" sz="31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(1), pp.27-51.</a:t>
            </a:r>
            <a:endParaRPr lang="en-US" sz="31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indent="0" algn="just">
              <a:lnSpc>
                <a:spcPct val="150000"/>
              </a:lnSpc>
              <a:spcAft>
                <a:spcPts val="800"/>
              </a:spcAft>
              <a:buNone/>
            </a:pPr>
            <a:endParaRPr lang="en-US" sz="19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just">
              <a:lnSpc>
                <a:spcPct val="150000"/>
              </a:lnSpc>
              <a:spcBef>
                <a:spcPts val="1200"/>
              </a:spcBef>
            </a:pPr>
            <a:r>
              <a:rPr lang="en-US" sz="4900" dirty="0">
                <a:latin typeface="Times New Roman" panose="02020603050405020304" pitchFamily="18" charset="0"/>
                <a:cs typeface="Times New Roman" panose="02020603050405020304" pitchFamily="18" charset="0"/>
              </a:rPr>
              <a:t>References</a:t>
            </a:r>
            <a:endParaRPr lang="en-GB" sz="49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sz="half" idx="2"/>
          </p:nvPr>
        </p:nvSpPr>
        <p:spPr>
          <a:xfrm>
            <a:off x="338328" y="2111218"/>
            <a:ext cx="11645028" cy="4554758"/>
          </a:xfrm>
        </p:spPr>
        <p:txBody>
          <a:bodyPr>
            <a:normAutofit fontScale="92500" lnSpcReduction="20000"/>
          </a:bodyPr>
          <a:lstStyle/>
          <a:p>
            <a:pPr marL="0" indent="0" algn="just">
              <a:lnSpc>
                <a:spcPct val="150000"/>
              </a:lnSpc>
              <a:spcAft>
                <a:spcPts val="800"/>
              </a:spcAft>
              <a:buNone/>
            </a:pPr>
            <a:r>
              <a:rPr lang="en-US" sz="1900" b="0" i="0" dirty="0">
                <a:solidFill>
                  <a:srgbClr val="222222"/>
                </a:solidFill>
                <a:effectLst/>
                <a:latin typeface="Times New Roman" panose="02020603050405020304" pitchFamily="18" charset="0"/>
                <a:cs typeface="Times New Roman" panose="02020603050405020304" pitchFamily="18" charset="0"/>
              </a:rPr>
              <a:t>Loredana, E.M., 2017. The analysis of causes and effects of a phenomenon by means of the “fishbone” diagram. </a:t>
            </a:r>
            <a:r>
              <a:rPr lang="en-US" sz="1900" b="0" i="1" dirty="0" err="1">
                <a:solidFill>
                  <a:srgbClr val="222222"/>
                </a:solidFill>
                <a:effectLst/>
                <a:latin typeface="Times New Roman" panose="02020603050405020304" pitchFamily="18" charset="0"/>
                <a:cs typeface="Times New Roman" panose="02020603050405020304" pitchFamily="18" charset="0"/>
              </a:rPr>
              <a:t>Analele</a:t>
            </a:r>
            <a:r>
              <a:rPr lang="en-US" sz="1900" b="0" i="1" dirty="0">
                <a:solidFill>
                  <a:srgbClr val="222222"/>
                </a:solidFill>
                <a:effectLst/>
                <a:latin typeface="Times New Roman" panose="02020603050405020304" pitchFamily="18" charset="0"/>
                <a:cs typeface="Times New Roman" panose="02020603050405020304" pitchFamily="18" charset="0"/>
              </a:rPr>
              <a:t> </a:t>
            </a:r>
            <a:r>
              <a:rPr lang="en-US" sz="1900" b="0" i="1" dirty="0" err="1">
                <a:solidFill>
                  <a:srgbClr val="222222"/>
                </a:solidFill>
                <a:effectLst/>
                <a:latin typeface="Times New Roman" panose="02020603050405020304" pitchFamily="18" charset="0"/>
                <a:cs typeface="Times New Roman" panose="02020603050405020304" pitchFamily="18" charset="0"/>
              </a:rPr>
              <a:t>Universităţii</a:t>
            </a:r>
            <a:r>
              <a:rPr lang="en-US" sz="1900" b="0" i="1" dirty="0">
                <a:solidFill>
                  <a:srgbClr val="222222"/>
                </a:solidFill>
                <a:effectLst/>
                <a:latin typeface="Times New Roman" panose="02020603050405020304" pitchFamily="18" charset="0"/>
                <a:cs typeface="Times New Roman" panose="02020603050405020304" pitchFamily="18" charset="0"/>
              </a:rPr>
              <a:t> Constantin </a:t>
            </a:r>
            <a:r>
              <a:rPr lang="en-US" sz="1900" b="0" i="1" dirty="0" err="1">
                <a:solidFill>
                  <a:srgbClr val="222222"/>
                </a:solidFill>
                <a:effectLst/>
                <a:latin typeface="Times New Roman" panose="02020603050405020304" pitchFamily="18" charset="0"/>
                <a:cs typeface="Times New Roman" panose="02020603050405020304" pitchFamily="18" charset="0"/>
              </a:rPr>
              <a:t>Brâncuşi</a:t>
            </a:r>
            <a:r>
              <a:rPr lang="en-US" sz="1900" b="0" i="1" dirty="0">
                <a:solidFill>
                  <a:srgbClr val="222222"/>
                </a:solidFill>
                <a:effectLst/>
                <a:latin typeface="Times New Roman" panose="02020603050405020304" pitchFamily="18" charset="0"/>
                <a:cs typeface="Times New Roman" panose="02020603050405020304" pitchFamily="18" charset="0"/>
              </a:rPr>
              <a:t> Din </a:t>
            </a:r>
            <a:r>
              <a:rPr lang="en-US" sz="1900" b="0" i="1" dirty="0" err="1">
                <a:solidFill>
                  <a:srgbClr val="222222"/>
                </a:solidFill>
                <a:effectLst/>
                <a:latin typeface="Times New Roman" panose="02020603050405020304" pitchFamily="18" charset="0"/>
                <a:cs typeface="Times New Roman" panose="02020603050405020304" pitchFamily="18" charset="0"/>
              </a:rPr>
              <a:t>Târgu</a:t>
            </a:r>
            <a:r>
              <a:rPr lang="en-US" sz="1900" b="0" i="1" dirty="0">
                <a:solidFill>
                  <a:srgbClr val="222222"/>
                </a:solidFill>
                <a:effectLst/>
                <a:latin typeface="Times New Roman" panose="02020603050405020304" pitchFamily="18" charset="0"/>
                <a:cs typeface="Times New Roman" panose="02020603050405020304" pitchFamily="18" charset="0"/>
              </a:rPr>
              <a:t> Jiu: </a:t>
            </a:r>
            <a:r>
              <a:rPr lang="en-US" sz="1900" b="0" i="1" dirty="0" err="1">
                <a:solidFill>
                  <a:srgbClr val="222222"/>
                </a:solidFill>
                <a:effectLst/>
                <a:latin typeface="Times New Roman" panose="02020603050405020304" pitchFamily="18" charset="0"/>
                <a:cs typeface="Times New Roman" panose="02020603050405020304" pitchFamily="18" charset="0"/>
              </a:rPr>
              <a:t>Seria</a:t>
            </a:r>
            <a:r>
              <a:rPr lang="en-US" sz="1900" b="0" i="1" dirty="0">
                <a:solidFill>
                  <a:srgbClr val="222222"/>
                </a:solidFill>
                <a:effectLst/>
                <a:latin typeface="Times New Roman" panose="02020603050405020304" pitchFamily="18" charset="0"/>
                <a:cs typeface="Times New Roman" panose="02020603050405020304" pitchFamily="18" charset="0"/>
              </a:rPr>
              <a:t> </a:t>
            </a:r>
            <a:r>
              <a:rPr lang="en-US" sz="1900" b="0" i="1" dirty="0" err="1">
                <a:solidFill>
                  <a:srgbClr val="222222"/>
                </a:solidFill>
                <a:effectLst/>
                <a:latin typeface="Times New Roman" panose="02020603050405020304" pitchFamily="18" charset="0"/>
                <a:cs typeface="Times New Roman" panose="02020603050405020304" pitchFamily="18" charset="0"/>
              </a:rPr>
              <a:t>Economie</a:t>
            </a:r>
            <a:r>
              <a:rPr lang="en-US" sz="1900" b="0" i="0" dirty="0">
                <a:solidFill>
                  <a:srgbClr val="222222"/>
                </a:solidFill>
                <a:effectLst/>
                <a:latin typeface="Times New Roman" panose="02020603050405020304" pitchFamily="18" charset="0"/>
                <a:cs typeface="Times New Roman" panose="02020603050405020304" pitchFamily="18" charset="0"/>
              </a:rPr>
              <a:t>, </a:t>
            </a:r>
            <a:r>
              <a:rPr lang="en-US" sz="1900" b="0" i="1" dirty="0">
                <a:solidFill>
                  <a:srgbClr val="222222"/>
                </a:solidFill>
                <a:effectLst/>
                <a:latin typeface="Times New Roman" panose="02020603050405020304" pitchFamily="18" charset="0"/>
                <a:cs typeface="Times New Roman" panose="02020603050405020304" pitchFamily="18" charset="0"/>
              </a:rPr>
              <a:t>1</a:t>
            </a:r>
            <a:r>
              <a:rPr lang="en-US" sz="1900" b="0" i="0" dirty="0">
                <a:solidFill>
                  <a:srgbClr val="222222"/>
                </a:solidFill>
                <a:effectLst/>
                <a:latin typeface="Times New Roman" panose="02020603050405020304" pitchFamily="18" charset="0"/>
                <a:cs typeface="Times New Roman" panose="02020603050405020304" pitchFamily="18" charset="0"/>
              </a:rPr>
              <a:t>(5), pp.97-103.</a:t>
            </a:r>
            <a:endParaRPr lang="en-US" sz="19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indent="0" algn="just">
              <a:lnSpc>
                <a:spcPct val="150000"/>
              </a:lnSpc>
              <a:spcAft>
                <a:spcPts val="800"/>
              </a:spcAft>
              <a:buNone/>
            </a:pPr>
            <a:r>
              <a:rPr lang="en-US" sz="1800" dirty="0" err="1">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Mubarok</a:t>
            </a:r>
            <a:r>
              <a:rPr lang="en-US" sz="1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M.H., 2022. Co-Branding and Brand Repositioning Ramayana </a:t>
            </a:r>
            <a:r>
              <a:rPr lang="en-US" sz="1800" dirty="0" err="1">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Sabar</a:t>
            </a:r>
            <a:r>
              <a:rPr lang="en-US" sz="1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1800" dirty="0" err="1">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Subur</a:t>
            </a:r>
            <a:r>
              <a:rPr lang="en-US" sz="1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Consequences of Retail Acquisition in the Midst of a Pandemic. </a:t>
            </a:r>
            <a:r>
              <a:rPr lang="en-US" sz="1800" i="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International Journal of Social Science</a:t>
            </a:r>
            <a:r>
              <a:rPr lang="en-US" sz="1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1800" i="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1</a:t>
            </a:r>
            <a:r>
              <a:rPr lang="en-US" sz="1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(6), pp.917-928.</a:t>
            </a:r>
            <a:endParaRPr lang="en-US" sz="1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indent="0" algn="just">
              <a:lnSpc>
                <a:spcPct val="150000"/>
              </a:lnSpc>
              <a:spcAft>
                <a:spcPts val="800"/>
              </a:spcAft>
              <a:buNone/>
            </a:pPr>
            <a:r>
              <a:rPr lang="en-US" sz="1800" dirty="0" err="1">
                <a:solidFill>
                  <a:schemeClr val="bg1"/>
                </a:solidFill>
                <a:effectLst/>
                <a:latin typeface="Times New Roman" panose="02020603050405020304" pitchFamily="18" charset="0"/>
              </a:rPr>
              <a:t>Plecher</a:t>
            </a:r>
            <a:r>
              <a:rPr lang="en-US" sz="1800" dirty="0">
                <a:solidFill>
                  <a:schemeClr val="bg1"/>
                </a:solidFill>
                <a:effectLst/>
                <a:latin typeface="Times New Roman" panose="02020603050405020304" pitchFamily="18" charset="0"/>
              </a:rPr>
              <a:t>, H. (2021). </a:t>
            </a:r>
            <a:r>
              <a:rPr lang="en-US" sz="1800" i="1" dirty="0">
                <a:solidFill>
                  <a:schemeClr val="bg1"/>
                </a:solidFill>
                <a:effectLst/>
                <a:latin typeface="Times New Roman" panose="02020603050405020304" pitchFamily="18" charset="0"/>
              </a:rPr>
              <a:t>United Kingdom - Inflation rate 2024 | Statista</a:t>
            </a:r>
            <a:r>
              <a:rPr lang="en-US" sz="1800" dirty="0">
                <a:solidFill>
                  <a:schemeClr val="bg1"/>
                </a:solidFill>
                <a:effectLst/>
                <a:latin typeface="Times New Roman" panose="02020603050405020304" pitchFamily="18" charset="0"/>
              </a:rPr>
              <a:t>. [online] Statista. Available at: https://www.statista.com/statistics/270384/inflation-rate-in-the-united-kingdom/.</a:t>
            </a:r>
            <a:endParaRPr lang="en-US" sz="1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indent="0" algn="just">
              <a:lnSpc>
                <a:spcPct val="150000"/>
              </a:lnSpc>
              <a:spcAft>
                <a:spcPts val="800"/>
              </a:spcAft>
              <a:buNone/>
            </a:pPr>
            <a:r>
              <a:rPr lang="en-US" sz="1800" dirty="0" err="1">
                <a:solidFill>
                  <a:schemeClr val="bg1"/>
                </a:solidFill>
                <a:effectLst/>
                <a:latin typeface="Times New Roman" panose="02020603050405020304" pitchFamily="18" charset="0"/>
              </a:rPr>
              <a:t>Tmlewinuk</a:t>
            </a:r>
            <a:r>
              <a:rPr lang="en-US" sz="1800" dirty="0">
                <a:solidFill>
                  <a:schemeClr val="bg1"/>
                </a:solidFill>
                <a:effectLst/>
                <a:latin typeface="Times New Roman" panose="02020603050405020304" pitchFamily="18" charset="0"/>
              </a:rPr>
              <a:t>. (2022). </a:t>
            </a:r>
            <a:r>
              <a:rPr lang="en-US" sz="1800" i="1" dirty="0" err="1">
                <a:solidFill>
                  <a:schemeClr val="bg1"/>
                </a:solidFill>
                <a:effectLst/>
                <a:latin typeface="Times New Roman" panose="02020603050405020304" pitchFamily="18" charset="0"/>
              </a:rPr>
              <a:t>T.M.Lewin</a:t>
            </a:r>
            <a:r>
              <a:rPr lang="en-US" sz="1800" i="1" dirty="0">
                <a:solidFill>
                  <a:schemeClr val="bg1"/>
                </a:solidFill>
                <a:effectLst/>
                <a:latin typeface="Times New Roman" panose="02020603050405020304" pitchFamily="18" charset="0"/>
              </a:rPr>
              <a:t> | Shop Online Men’s Shirts, Suits &amp; Accessories</a:t>
            </a:r>
            <a:r>
              <a:rPr lang="en-US" sz="1800" dirty="0">
                <a:solidFill>
                  <a:schemeClr val="bg1"/>
                </a:solidFill>
                <a:effectLst/>
                <a:latin typeface="Times New Roman" panose="02020603050405020304" pitchFamily="18" charset="0"/>
              </a:rPr>
              <a:t>. [online] Available at: https://tmlewin.co.uk/ [Accessed 24 Oct. 2022].</a:t>
            </a:r>
            <a:endParaRPr lang="en-US" sz="1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indent="0" algn="just">
              <a:lnSpc>
                <a:spcPct val="150000"/>
              </a:lnSpc>
              <a:spcAft>
                <a:spcPts val="800"/>
              </a:spcAft>
              <a:buNone/>
            </a:pPr>
            <a:r>
              <a:rPr lang="en-US" sz="1800" dirty="0" err="1">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Timoumi</a:t>
            </a:r>
            <a:r>
              <a:rPr lang="en-US" sz="1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 </a:t>
            </a:r>
            <a:r>
              <a:rPr lang="en-US" sz="1800" dirty="0" err="1">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Gangwar</a:t>
            </a:r>
            <a:r>
              <a:rPr lang="en-US" sz="1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M. and </a:t>
            </a:r>
            <a:r>
              <a:rPr lang="en-US" sz="1800" dirty="0" err="1">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Mantrala</a:t>
            </a:r>
            <a:r>
              <a:rPr lang="en-US" sz="1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M.K., 2022. Cross-channel effects of omnichannel retail marketing strategies: A review of extant data-driven research. </a:t>
            </a:r>
            <a:r>
              <a:rPr lang="en-US" sz="1800" i="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Journal of Retailing</a:t>
            </a:r>
            <a:r>
              <a:rPr lang="en-US" sz="1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US" sz="18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theme/theme1.xml><?xml version="1.0" encoding="utf-8"?>
<a:theme xmlns:a="http://schemas.openxmlformats.org/drawingml/2006/main" name="1_Berlin">
  <a:themeElements>
    <a:clrScheme name="Berlin">
      <a:dk1>
        <a:sysClr val="windowText" lastClr="000000"/>
      </a:dk1>
      <a:lt1>
        <a:sysClr val="window" lastClr="FFFFFF"/>
      </a:lt1>
      <a:dk2>
        <a:srgbClr val="6A9C41"/>
      </a:dk2>
      <a:lt2>
        <a:srgbClr val="E7E6E6"/>
      </a:lt2>
      <a:accent1>
        <a:srgbClr val="A7D535"/>
      </a:accent1>
      <a:accent2>
        <a:srgbClr val="EACA4F"/>
      </a:accent2>
      <a:accent3>
        <a:srgbClr val="FD9850"/>
      </a:accent3>
      <a:accent4>
        <a:srgbClr val="F46442"/>
      </a:accent4>
      <a:accent5>
        <a:srgbClr val="54D289"/>
      </a:accent5>
      <a:accent6>
        <a:srgbClr val="6AD8CB"/>
      </a:accent6>
      <a:hlink>
        <a:srgbClr val="CAFB50"/>
      </a:hlink>
      <a:folHlink>
        <a:srgbClr val="DEFF8B"/>
      </a:folHlink>
    </a:clrScheme>
    <a:fontScheme name="Berlin">
      <a:majorFont>
        <a:latin typeface="Trebuchet MS"/>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92000"/>
                <a:satMod val="200000"/>
                <a:lumMod val="138000"/>
              </a:schemeClr>
            </a:gs>
            <a:gs pos="50000">
              <a:schemeClr val="phClr">
                <a:shade val="100000"/>
                <a:hueMod val="100000"/>
                <a:satMod val="110000"/>
                <a:lumMod val="130000"/>
              </a:schemeClr>
            </a:gs>
            <a:gs pos="100000">
              <a:schemeClr val="phClr">
                <a:shade val="78000"/>
                <a:hueMod val="106000"/>
                <a:satMod val="120000"/>
                <a:lumMod val="79000"/>
              </a:schemeClr>
            </a:gs>
          </a:gsLst>
          <a:lin ang="252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6035</Words>
  <Application>WPS Presentation</Application>
  <PresentationFormat>Widescreen</PresentationFormat>
  <Paragraphs>198</Paragraphs>
  <Slides>16</Slides>
  <Notes>18</Notes>
  <HiddenSlides>0</HiddenSlides>
  <MMClips>0</MMClips>
  <ScaleCrop>false</ScaleCrop>
  <HeadingPairs>
    <vt:vector size="6" baseType="variant">
      <vt:variant>
        <vt:lpstr>已用的字体</vt:lpstr>
      </vt:variant>
      <vt:variant>
        <vt:i4>10</vt:i4>
      </vt:variant>
      <vt:variant>
        <vt:lpstr>主题</vt:lpstr>
      </vt:variant>
      <vt:variant>
        <vt:i4>1</vt:i4>
      </vt:variant>
      <vt:variant>
        <vt:lpstr>幻灯片标题</vt:lpstr>
      </vt:variant>
      <vt:variant>
        <vt:i4>16</vt:i4>
      </vt:variant>
    </vt:vector>
  </HeadingPairs>
  <TitlesOfParts>
    <vt:vector size="27" baseType="lpstr">
      <vt:lpstr>Arial</vt:lpstr>
      <vt:lpstr>SimSun</vt:lpstr>
      <vt:lpstr>Wingdings</vt:lpstr>
      <vt:lpstr>Times New Roman</vt:lpstr>
      <vt:lpstr>Symbol</vt:lpstr>
      <vt:lpstr>Calibri</vt:lpstr>
      <vt:lpstr>Verdana</vt:lpstr>
      <vt:lpstr>Trebuchet MS</vt:lpstr>
      <vt:lpstr>Microsoft YaHei</vt:lpstr>
      <vt:lpstr>Arial Unicode MS</vt:lpstr>
      <vt:lpstr>1_Berlin</vt:lpstr>
      <vt:lpstr>Problem Solving and Decision Making</vt:lpstr>
      <vt:lpstr>Table of Contents</vt:lpstr>
      <vt:lpstr>Introduction</vt:lpstr>
      <vt:lpstr>The nature and impact of the complex problem on employees and their organisations</vt:lpstr>
      <vt:lpstr>The reasons of PESTLE analysis in the context of problem of T.M. Lewins</vt:lpstr>
      <vt:lpstr>A PESTLE analysis of the macro-environmental factors contributing to the complex problem.</vt:lpstr>
      <vt:lpstr>A PESTLE analysis of the macro-environmental factors contributing to the complex problem.</vt:lpstr>
      <vt:lpstr>The reasons of using Fishbone in the context of problem of T.M. Lewins</vt:lpstr>
      <vt:lpstr>Cause-and-effect analysis, using Fishbone Diagram, of the complex problem</vt:lpstr>
      <vt:lpstr>An evaluation of alternative solutions to the problem to choose the most appropriate solution among these alternatives</vt:lpstr>
      <vt:lpstr>An evaluation of alternative solutions to the problem to choose the most appropriate solution among these alternatives</vt:lpstr>
      <vt:lpstr>An evaluation of alternative solutions to the problem to choose the most appropriate solution among these alternatives</vt:lpstr>
      <vt:lpstr>                       GRID ANALISIS</vt:lpstr>
      <vt:lpstr>Conclusion</vt:lpstr>
      <vt:lpstr>References</vt:lpstr>
      <vt:lpstr>References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Dell</cp:lastModifiedBy>
  <cp:revision>5</cp:revision>
  <dcterms:created xsi:type="dcterms:W3CDTF">2022-10-22T09:46:00Z</dcterms:created>
  <dcterms:modified xsi:type="dcterms:W3CDTF">2022-10-30T19:11:27Z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5473584111234C069F05C13BE2B00AC6</vt:lpwstr>
  </property>
  <property fmtid="{D5CDD505-2E9C-101B-9397-08002B2CF9AE}" pid="3" name="KSOProductBuildVer">
    <vt:lpwstr>2057-11.2.0.11380</vt:lpwstr>
  </property>
</Properties>
</file>