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36"/>
  </p:notesMasterIdLst>
  <p:sldIdLst>
    <p:sldId id="256" r:id="rId2"/>
    <p:sldId id="268" r:id="rId3"/>
    <p:sldId id="258" r:id="rId4"/>
    <p:sldId id="259" r:id="rId5"/>
    <p:sldId id="260" r:id="rId6"/>
    <p:sldId id="272" r:id="rId7"/>
    <p:sldId id="261" r:id="rId8"/>
    <p:sldId id="285" r:id="rId9"/>
    <p:sldId id="286" r:id="rId10"/>
    <p:sldId id="281" r:id="rId11"/>
    <p:sldId id="282" r:id="rId12"/>
    <p:sldId id="283" r:id="rId13"/>
    <p:sldId id="284" r:id="rId14"/>
    <p:sldId id="287" r:id="rId15"/>
    <p:sldId id="288" r:id="rId16"/>
    <p:sldId id="294" r:id="rId17"/>
    <p:sldId id="262" r:id="rId18"/>
    <p:sldId id="263" r:id="rId19"/>
    <p:sldId id="273" r:id="rId20"/>
    <p:sldId id="274" r:id="rId21"/>
    <p:sldId id="275" r:id="rId22"/>
    <p:sldId id="276" r:id="rId23"/>
    <p:sldId id="265" r:id="rId24"/>
    <p:sldId id="290" r:id="rId25"/>
    <p:sldId id="291" r:id="rId26"/>
    <p:sldId id="292" r:id="rId27"/>
    <p:sldId id="293" r:id="rId28"/>
    <p:sldId id="299" r:id="rId29"/>
    <p:sldId id="267" r:id="rId30"/>
    <p:sldId id="266" r:id="rId31"/>
    <p:sldId id="269" r:id="rId32"/>
    <p:sldId id="270" r:id="rId33"/>
    <p:sldId id="271" r:id="rId34"/>
    <p:sldId id="30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BADC4"/>
    <a:srgbClr val="FA94B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sy Frampton (2327857)" userId="49167548-7f68-40ca-b262-c8e42445e689" providerId="ADAL" clId="{11EADD5D-128C-4AC9-955A-F1DA74CDFE54}"/>
    <pc:docChg chg="undo custSel addSld delSld modSld sldOrd addMainMaster delMainMaster">
      <pc:chgData name="Lissy Frampton (2327857)" userId="49167548-7f68-40ca-b262-c8e42445e689" providerId="ADAL" clId="{11EADD5D-128C-4AC9-955A-F1DA74CDFE54}" dt="2025-12-04T15:17:42.509" v="22023" actId="1076"/>
      <pc:docMkLst>
        <pc:docMk/>
      </pc:docMkLst>
      <pc:sldChg chg="addSp modSp mod modTransition setBg modClrScheme setClrOvrMap chgLayout">
        <pc:chgData name="Lissy Frampton (2327857)" userId="49167548-7f68-40ca-b262-c8e42445e689" providerId="ADAL" clId="{11EADD5D-128C-4AC9-955A-F1DA74CDFE54}" dt="2025-11-28T10:52:13.990" v="17973" actId="12563"/>
        <pc:sldMkLst>
          <pc:docMk/>
          <pc:sldMk cId="4202734549" sldId="256"/>
        </pc:sldMkLst>
        <pc:spChg chg="mod">
          <ac:chgData name="Lissy Frampton (2327857)" userId="49167548-7f68-40ca-b262-c8e42445e689" providerId="ADAL" clId="{11EADD5D-128C-4AC9-955A-F1DA74CDFE54}" dt="2025-11-27T09:20:52.906" v="357" actId="20577"/>
          <ac:spMkLst>
            <pc:docMk/>
            <pc:sldMk cId="4202734549" sldId="256"/>
            <ac:spMk id="2" creationId="{12C9B7F8-99B9-7A1F-74E0-FB243516E5EF}"/>
          </ac:spMkLst>
        </pc:spChg>
        <pc:spChg chg="mod">
          <ac:chgData name="Lissy Frampton (2327857)" userId="49167548-7f68-40ca-b262-c8e42445e689" providerId="ADAL" clId="{11EADD5D-128C-4AC9-955A-F1DA74CDFE54}" dt="2025-11-27T09:21:05.731" v="385" actId="20577"/>
          <ac:spMkLst>
            <pc:docMk/>
            <pc:sldMk cId="4202734549" sldId="256"/>
            <ac:spMk id="3" creationId="{F3A48DC3-EF18-82BF-F2D2-7469661F4153}"/>
          </ac:spMkLst>
        </pc:spChg>
        <pc:spChg chg="add">
          <ac:chgData name="Lissy Frampton (2327857)" userId="49167548-7f68-40ca-b262-c8e42445e689" providerId="ADAL" clId="{11EADD5D-128C-4AC9-955A-F1DA74CDFE54}" dt="2025-11-26T14:49:27.106" v="0" actId="26606"/>
          <ac:spMkLst>
            <pc:docMk/>
            <pc:sldMk cId="4202734549" sldId="256"/>
            <ac:spMk id="9" creationId="{0EECA69B-4C2A-7F31-8019-E90DB3BD49CB}"/>
          </ac:spMkLst>
        </pc:spChg>
        <pc:spChg chg="add">
          <ac:chgData name="Lissy Frampton (2327857)" userId="49167548-7f68-40ca-b262-c8e42445e689" providerId="ADAL" clId="{11EADD5D-128C-4AC9-955A-F1DA74CDFE54}" dt="2025-11-26T14:49:27.106" v="0" actId="26606"/>
          <ac:spMkLst>
            <pc:docMk/>
            <pc:sldMk cId="4202734549" sldId="256"/>
            <ac:spMk id="11" creationId="{857DEAC1-B3AA-6569-0A44-A191DF2F3C67}"/>
          </ac:spMkLst>
        </pc:spChg>
        <pc:picChg chg="add">
          <ac:chgData name="Lissy Frampton (2327857)" userId="49167548-7f68-40ca-b262-c8e42445e689" providerId="ADAL" clId="{11EADD5D-128C-4AC9-955A-F1DA74CDFE54}" dt="2025-11-26T14:49:27.106" v="0" actId="26606"/>
          <ac:picMkLst>
            <pc:docMk/>
            <pc:sldMk cId="4202734549" sldId="256"/>
            <ac:picMk id="4" creationId="{D49538D3-9F3E-9B0F-D0D7-06478818AE55}"/>
          </ac:picMkLst>
        </pc:picChg>
      </pc:sldChg>
      <pc:sldChg chg="addSp delSp modSp new mod modTransition setBg addAnim">
        <pc:chgData name="Lissy Frampton (2327857)" userId="49167548-7f68-40ca-b262-c8e42445e689" providerId="ADAL" clId="{11EADD5D-128C-4AC9-955A-F1DA74CDFE54}" dt="2025-12-04T08:35:18.683" v="19703" actId="1076"/>
        <pc:sldMkLst>
          <pc:docMk/>
          <pc:sldMk cId="543398040" sldId="258"/>
        </pc:sldMkLst>
        <pc:spChg chg="mod">
          <ac:chgData name="Lissy Frampton (2327857)" userId="49167548-7f68-40ca-b262-c8e42445e689" providerId="ADAL" clId="{11EADD5D-128C-4AC9-955A-F1DA74CDFE54}" dt="2025-11-27T09:25:39.407" v="504" actId="1076"/>
          <ac:spMkLst>
            <pc:docMk/>
            <pc:sldMk cId="543398040" sldId="258"/>
            <ac:spMk id="2" creationId="{CACC02F2-1871-F8B7-FE9A-E2B4B73229DE}"/>
          </ac:spMkLst>
        </pc:spChg>
        <pc:spChg chg="mod">
          <ac:chgData name="Lissy Frampton (2327857)" userId="49167548-7f68-40ca-b262-c8e42445e689" providerId="ADAL" clId="{11EADD5D-128C-4AC9-955A-F1DA74CDFE54}" dt="2025-12-04T08:33:58.026" v="19665" actId="20577"/>
          <ac:spMkLst>
            <pc:docMk/>
            <pc:sldMk cId="543398040" sldId="258"/>
            <ac:spMk id="3" creationId="{BED2DB27-9453-2642-098E-66D9D2580055}"/>
          </ac:spMkLst>
        </pc:spChg>
        <pc:spChg chg="add mod">
          <ac:chgData name="Lissy Frampton (2327857)" userId="49167548-7f68-40ca-b262-c8e42445e689" providerId="ADAL" clId="{11EADD5D-128C-4AC9-955A-F1DA74CDFE54}" dt="2025-12-04T08:35:18.683" v="19703" actId="1076"/>
          <ac:spMkLst>
            <pc:docMk/>
            <pc:sldMk cId="543398040" sldId="258"/>
            <ac:spMk id="7" creationId="{B0866FA2-CB51-DB1A-EE13-5386C09EC779}"/>
          </ac:spMkLst>
        </pc:spChg>
        <pc:picChg chg="add mod">
          <ac:chgData name="Lissy Frampton (2327857)" userId="49167548-7f68-40ca-b262-c8e42445e689" providerId="ADAL" clId="{11EADD5D-128C-4AC9-955A-F1DA74CDFE54}" dt="2025-11-27T10:15:41.599" v="1402" actId="1076"/>
          <ac:picMkLst>
            <pc:docMk/>
            <pc:sldMk cId="543398040" sldId="258"/>
            <ac:picMk id="5" creationId="{25C1FF35-E1A1-BCB9-22D5-111D1094F54E}"/>
          </ac:picMkLst>
        </pc:picChg>
        <pc:picChg chg="add mod">
          <ac:chgData name="Lissy Frampton (2327857)" userId="49167548-7f68-40ca-b262-c8e42445e689" providerId="ADAL" clId="{11EADD5D-128C-4AC9-955A-F1DA74CDFE54}" dt="2025-11-27T10:16:45.968" v="1412" actId="1076"/>
          <ac:picMkLst>
            <pc:docMk/>
            <pc:sldMk cId="543398040" sldId="258"/>
            <ac:picMk id="6" creationId="{62403FEE-0A07-8414-EE9A-DA7B85B8A52F}"/>
          </ac:picMkLst>
        </pc:picChg>
      </pc:sldChg>
      <pc:sldChg chg="addSp delSp modSp new mod modTransition setBg addAnim">
        <pc:chgData name="Lissy Frampton (2327857)" userId="49167548-7f68-40ca-b262-c8e42445e689" providerId="ADAL" clId="{11EADD5D-128C-4AC9-955A-F1DA74CDFE54}" dt="2025-11-28T12:33:08.471" v="19478" actId="1076"/>
        <pc:sldMkLst>
          <pc:docMk/>
          <pc:sldMk cId="1652021583" sldId="259"/>
        </pc:sldMkLst>
        <pc:spChg chg="mod">
          <ac:chgData name="Lissy Frampton (2327857)" userId="49167548-7f68-40ca-b262-c8e42445e689" providerId="ADAL" clId="{11EADD5D-128C-4AC9-955A-F1DA74CDFE54}" dt="2025-11-27T11:02:41.311" v="2050" actId="1076"/>
          <ac:spMkLst>
            <pc:docMk/>
            <pc:sldMk cId="1652021583" sldId="259"/>
            <ac:spMk id="3" creationId="{8C909482-6D8E-09A5-18E3-1FAEC2F4E879}"/>
          </ac:spMkLst>
        </pc:spChg>
        <pc:spChg chg="add mod">
          <ac:chgData name="Lissy Frampton (2327857)" userId="49167548-7f68-40ca-b262-c8e42445e689" providerId="ADAL" clId="{11EADD5D-128C-4AC9-955A-F1DA74CDFE54}" dt="2025-11-28T12:33:08.471" v="19478" actId="1076"/>
          <ac:spMkLst>
            <pc:docMk/>
            <pc:sldMk cId="1652021583" sldId="259"/>
            <ac:spMk id="4" creationId="{1A310476-BC6C-9377-6109-8CD6392A4282}"/>
          </ac:spMkLst>
        </pc:spChg>
        <pc:spChg chg="add mod">
          <ac:chgData name="Lissy Frampton (2327857)" userId="49167548-7f68-40ca-b262-c8e42445e689" providerId="ADAL" clId="{11EADD5D-128C-4AC9-955A-F1DA74CDFE54}" dt="2025-11-27T10:06:42.350" v="1387" actId="20577"/>
          <ac:spMkLst>
            <pc:docMk/>
            <pc:sldMk cId="1652021583" sldId="259"/>
            <ac:spMk id="5" creationId="{071DF72B-0B4E-4A1B-454C-5056D9216F16}"/>
          </ac:spMkLst>
        </pc:spChg>
        <pc:spChg chg="add mod">
          <ac:chgData name="Lissy Frampton (2327857)" userId="49167548-7f68-40ca-b262-c8e42445e689" providerId="ADAL" clId="{11EADD5D-128C-4AC9-955A-F1DA74CDFE54}" dt="2025-11-27T11:02:55.079" v="2052" actId="1076"/>
          <ac:spMkLst>
            <pc:docMk/>
            <pc:sldMk cId="1652021583" sldId="259"/>
            <ac:spMk id="7" creationId="{B65F89C1-C03B-CDB8-EEC6-3B182F898589}"/>
          </ac:spMkLst>
        </pc:spChg>
        <pc:spChg chg="add mod">
          <ac:chgData name="Lissy Frampton (2327857)" userId="49167548-7f68-40ca-b262-c8e42445e689" providerId="ADAL" clId="{11EADD5D-128C-4AC9-955A-F1DA74CDFE54}" dt="2025-11-27T10:53:29.260" v="1970" actId="1076"/>
          <ac:spMkLst>
            <pc:docMk/>
            <pc:sldMk cId="1652021583" sldId="259"/>
            <ac:spMk id="9" creationId="{550CA19E-7134-3C42-73E7-FDF01B46ADB0}"/>
          </ac:spMkLst>
        </pc:spChg>
        <pc:spChg chg="add mod">
          <ac:chgData name="Lissy Frampton (2327857)" userId="49167548-7f68-40ca-b262-c8e42445e689" providerId="ADAL" clId="{11EADD5D-128C-4AC9-955A-F1DA74CDFE54}" dt="2025-11-27T10:54:27.196" v="2047" actId="1076"/>
          <ac:spMkLst>
            <pc:docMk/>
            <pc:sldMk cId="1652021583" sldId="259"/>
            <ac:spMk id="11" creationId="{10043D83-A205-0D36-26DA-E1A7EA19DED9}"/>
          </ac:spMkLst>
        </pc:spChg>
        <pc:spChg chg="add mod">
          <ac:chgData name="Lissy Frampton (2327857)" userId="49167548-7f68-40ca-b262-c8e42445e689" providerId="ADAL" clId="{11EADD5D-128C-4AC9-955A-F1DA74CDFE54}" dt="2025-11-27T11:02:47.892" v="2051" actId="1076"/>
          <ac:spMkLst>
            <pc:docMk/>
            <pc:sldMk cId="1652021583" sldId="259"/>
            <ac:spMk id="13" creationId="{33BAFA9E-8DB6-C719-153F-F7E670DC2D20}"/>
          </ac:spMkLst>
        </pc:spChg>
      </pc:sldChg>
      <pc:sldChg chg="addSp modSp new mod modTransition setBg addAnim">
        <pc:chgData name="Lissy Frampton (2327857)" userId="49167548-7f68-40ca-b262-c8e42445e689" providerId="ADAL" clId="{11EADD5D-128C-4AC9-955A-F1DA74CDFE54}" dt="2025-12-04T13:16:58.432" v="21980" actId="20577"/>
        <pc:sldMkLst>
          <pc:docMk/>
          <pc:sldMk cId="4055762698" sldId="260"/>
        </pc:sldMkLst>
        <pc:spChg chg="mod">
          <ac:chgData name="Lissy Frampton (2327857)" userId="49167548-7f68-40ca-b262-c8e42445e689" providerId="ADAL" clId="{11EADD5D-128C-4AC9-955A-F1DA74CDFE54}" dt="2025-11-27T09:33:46.376" v="632" actId="1076"/>
          <ac:spMkLst>
            <pc:docMk/>
            <pc:sldMk cId="4055762698" sldId="260"/>
            <ac:spMk id="2" creationId="{54AFB1A7-F373-DCD5-F5A6-4B8F97950675}"/>
          </ac:spMkLst>
        </pc:spChg>
        <pc:spChg chg="mod ord">
          <ac:chgData name="Lissy Frampton (2327857)" userId="49167548-7f68-40ca-b262-c8e42445e689" providerId="ADAL" clId="{11EADD5D-128C-4AC9-955A-F1DA74CDFE54}" dt="2025-12-04T12:14:43.069" v="21940" actId="20577"/>
          <ac:spMkLst>
            <pc:docMk/>
            <pc:sldMk cId="4055762698" sldId="260"/>
            <ac:spMk id="3" creationId="{D417E1F7-A75A-376F-384E-AB39CC76063B}"/>
          </ac:spMkLst>
        </pc:spChg>
        <pc:spChg chg="add mod">
          <ac:chgData name="Lissy Frampton (2327857)" userId="49167548-7f68-40ca-b262-c8e42445e689" providerId="ADAL" clId="{11EADD5D-128C-4AC9-955A-F1DA74CDFE54}" dt="2025-11-27T11:20:18.921" v="2517" actId="20577"/>
          <ac:spMkLst>
            <pc:docMk/>
            <pc:sldMk cId="4055762698" sldId="260"/>
            <ac:spMk id="7" creationId="{D1629322-EDCC-31AE-9D7F-00113BA38233}"/>
          </ac:spMkLst>
        </pc:spChg>
        <pc:spChg chg="add mod">
          <ac:chgData name="Lissy Frampton (2327857)" userId="49167548-7f68-40ca-b262-c8e42445e689" providerId="ADAL" clId="{11EADD5D-128C-4AC9-955A-F1DA74CDFE54}" dt="2025-11-27T11:20:55.999" v="2530" actId="1076"/>
          <ac:spMkLst>
            <pc:docMk/>
            <pc:sldMk cId="4055762698" sldId="260"/>
            <ac:spMk id="10" creationId="{CA3CBF4E-C4DB-2BD2-E94F-80BFC3690545}"/>
          </ac:spMkLst>
        </pc:spChg>
        <pc:spChg chg="add mod">
          <ac:chgData name="Lissy Frampton (2327857)" userId="49167548-7f68-40ca-b262-c8e42445e689" providerId="ADAL" clId="{11EADD5D-128C-4AC9-955A-F1DA74CDFE54}" dt="2025-12-04T13:16:58.432" v="21980" actId="20577"/>
          <ac:spMkLst>
            <pc:docMk/>
            <pc:sldMk cId="4055762698" sldId="260"/>
            <ac:spMk id="13" creationId="{ADF0C315-11BD-6240-DCB1-745CD199D550}"/>
          </ac:spMkLst>
        </pc:spChg>
        <pc:graphicFrameChg chg="add mod modGraphic">
          <ac:chgData name="Lissy Frampton (2327857)" userId="49167548-7f68-40ca-b262-c8e42445e689" providerId="ADAL" clId="{11EADD5D-128C-4AC9-955A-F1DA74CDFE54}" dt="2025-11-27T11:21:43.135" v="2533" actId="12100"/>
          <ac:graphicFrameMkLst>
            <pc:docMk/>
            <pc:sldMk cId="4055762698" sldId="260"/>
            <ac:graphicFrameMk id="4" creationId="{7103ED98-10BD-C40E-E282-672F99677A35}"/>
          </ac:graphicFrameMkLst>
        </pc:graphicFrameChg>
      </pc:sldChg>
      <pc:sldChg chg="addSp modSp new mod modTransition setBg addAnim">
        <pc:chgData name="Lissy Frampton (2327857)" userId="49167548-7f68-40ca-b262-c8e42445e689" providerId="ADAL" clId="{11EADD5D-128C-4AC9-955A-F1DA74CDFE54}" dt="2025-11-28T10:56:42.956" v="18014" actId="27696"/>
        <pc:sldMkLst>
          <pc:docMk/>
          <pc:sldMk cId="364802272" sldId="261"/>
        </pc:sldMkLst>
        <pc:spChg chg="mod">
          <ac:chgData name="Lissy Frampton (2327857)" userId="49167548-7f68-40ca-b262-c8e42445e689" providerId="ADAL" clId="{11EADD5D-128C-4AC9-955A-F1DA74CDFE54}" dt="2025-11-27T11:32:29.303" v="3228" actId="1076"/>
          <ac:spMkLst>
            <pc:docMk/>
            <pc:sldMk cId="364802272" sldId="261"/>
            <ac:spMk id="2" creationId="{3F0C7985-D06B-9AFB-841C-B24831138161}"/>
          </ac:spMkLst>
        </pc:spChg>
        <pc:spChg chg="mod">
          <ac:chgData name="Lissy Frampton (2327857)" userId="49167548-7f68-40ca-b262-c8e42445e689" providerId="ADAL" clId="{11EADD5D-128C-4AC9-955A-F1DA74CDFE54}" dt="2025-11-27T11:42:30.029" v="3453" actId="20577"/>
          <ac:spMkLst>
            <pc:docMk/>
            <pc:sldMk cId="364802272" sldId="261"/>
            <ac:spMk id="3" creationId="{B28A84F9-C911-95F0-73C3-B3111073F4B2}"/>
          </ac:spMkLst>
        </pc:spChg>
        <pc:spChg chg="add mod">
          <ac:chgData name="Lissy Frampton (2327857)" userId="49167548-7f68-40ca-b262-c8e42445e689" providerId="ADAL" clId="{11EADD5D-128C-4AC9-955A-F1DA74CDFE54}" dt="2025-11-27T11:46:19.050" v="3519" actId="1076"/>
          <ac:spMkLst>
            <pc:docMk/>
            <pc:sldMk cId="364802272" sldId="261"/>
            <ac:spMk id="7" creationId="{C649E398-C591-D92E-7ED3-B1311F30F132}"/>
          </ac:spMkLst>
        </pc:spChg>
        <pc:picChg chg="add mod">
          <ac:chgData name="Lissy Frampton (2327857)" userId="49167548-7f68-40ca-b262-c8e42445e689" providerId="ADAL" clId="{11EADD5D-128C-4AC9-955A-F1DA74CDFE54}" dt="2025-11-27T11:42:40.794" v="3455" actId="1076"/>
          <ac:picMkLst>
            <pc:docMk/>
            <pc:sldMk cId="364802272" sldId="261"/>
            <ac:picMk id="4" creationId="{866C5F43-1468-49C7-06D8-C73FFAC9DD72}"/>
          </ac:picMkLst>
        </pc:picChg>
      </pc:sldChg>
      <pc:sldChg chg="addSp delSp modSp new mod modTransition setBg addAnim">
        <pc:chgData name="Lissy Frampton (2327857)" userId="49167548-7f68-40ca-b262-c8e42445e689" providerId="ADAL" clId="{11EADD5D-128C-4AC9-955A-F1DA74CDFE54}" dt="2025-12-04T11:18:09.275" v="21893" actId="1076"/>
        <pc:sldMkLst>
          <pc:docMk/>
          <pc:sldMk cId="3805612380" sldId="262"/>
        </pc:sldMkLst>
        <pc:spChg chg="mod">
          <ac:chgData name="Lissy Frampton (2327857)" userId="49167548-7f68-40ca-b262-c8e42445e689" providerId="ADAL" clId="{11EADD5D-128C-4AC9-955A-F1DA74CDFE54}" dt="2025-11-27T12:01:19.838" v="3756" actId="1076"/>
          <ac:spMkLst>
            <pc:docMk/>
            <pc:sldMk cId="3805612380" sldId="262"/>
            <ac:spMk id="2" creationId="{E939B3D8-94B8-CA05-E02A-4AA645488AF0}"/>
          </ac:spMkLst>
        </pc:spChg>
        <pc:spChg chg="mod">
          <ac:chgData name="Lissy Frampton (2327857)" userId="49167548-7f68-40ca-b262-c8e42445e689" providerId="ADAL" clId="{11EADD5D-128C-4AC9-955A-F1DA74CDFE54}" dt="2025-12-04T11:17:53.405" v="21890" actId="1076"/>
          <ac:spMkLst>
            <pc:docMk/>
            <pc:sldMk cId="3805612380" sldId="262"/>
            <ac:spMk id="3" creationId="{0E29446F-3E99-8D8E-EB3E-6FE0F712F8D6}"/>
          </ac:spMkLst>
        </pc:spChg>
        <pc:spChg chg="add mod">
          <ac:chgData name="Lissy Frampton (2327857)" userId="49167548-7f68-40ca-b262-c8e42445e689" providerId="ADAL" clId="{11EADD5D-128C-4AC9-955A-F1DA74CDFE54}" dt="2025-12-04T11:18:01.607" v="21892" actId="1076"/>
          <ac:spMkLst>
            <pc:docMk/>
            <pc:sldMk cId="3805612380" sldId="262"/>
            <ac:spMk id="9" creationId="{E46AA6B8-80E5-4F76-A1EF-D880F668C4BF}"/>
          </ac:spMkLst>
        </pc:spChg>
        <pc:spChg chg="add mod">
          <ac:chgData name="Lissy Frampton (2327857)" userId="49167548-7f68-40ca-b262-c8e42445e689" providerId="ADAL" clId="{11EADD5D-128C-4AC9-955A-F1DA74CDFE54}" dt="2025-12-04T11:18:09.275" v="21893" actId="1076"/>
          <ac:spMkLst>
            <pc:docMk/>
            <pc:sldMk cId="3805612380" sldId="262"/>
            <ac:spMk id="11" creationId="{E55AD5AC-60F2-BC8B-106B-829F74F36037}"/>
          </ac:spMkLst>
        </pc:spChg>
      </pc:sldChg>
      <pc:sldChg chg="addSp delSp modSp new mod modTransition setBg addAnim">
        <pc:chgData name="Lissy Frampton (2327857)" userId="49167548-7f68-40ca-b262-c8e42445e689" providerId="ADAL" clId="{11EADD5D-128C-4AC9-955A-F1DA74CDFE54}" dt="2025-11-28T11:01:37.721" v="18037" actId="27696"/>
        <pc:sldMkLst>
          <pc:docMk/>
          <pc:sldMk cId="2938141326" sldId="263"/>
        </pc:sldMkLst>
        <pc:spChg chg="mod">
          <ac:chgData name="Lissy Frampton (2327857)" userId="49167548-7f68-40ca-b262-c8e42445e689" providerId="ADAL" clId="{11EADD5D-128C-4AC9-955A-F1DA74CDFE54}" dt="2025-11-27T12:07:32.224" v="3789" actId="1076"/>
          <ac:spMkLst>
            <pc:docMk/>
            <pc:sldMk cId="2938141326" sldId="263"/>
            <ac:spMk id="2" creationId="{2AF0AED4-F122-25DB-A845-1B7A78579D26}"/>
          </ac:spMkLst>
        </pc:spChg>
        <pc:spChg chg="add mod">
          <ac:chgData name="Lissy Frampton (2327857)" userId="49167548-7f68-40ca-b262-c8e42445e689" providerId="ADAL" clId="{11EADD5D-128C-4AC9-955A-F1DA74CDFE54}" dt="2025-11-27T12:10:13.757" v="3867" actId="1076"/>
          <ac:spMkLst>
            <pc:docMk/>
            <pc:sldMk cId="2938141326" sldId="263"/>
            <ac:spMk id="12" creationId="{C6A261BC-3AF2-7645-B135-2DE0FF6869AC}"/>
          </ac:spMkLst>
        </pc:spChg>
        <pc:picChg chg="add mod">
          <ac:chgData name="Lissy Frampton (2327857)" userId="49167548-7f68-40ca-b262-c8e42445e689" providerId="ADAL" clId="{11EADD5D-128C-4AC9-955A-F1DA74CDFE54}" dt="2025-11-27T12:11:32.287" v="3878" actId="14861"/>
          <ac:picMkLst>
            <pc:docMk/>
            <pc:sldMk cId="2938141326" sldId="263"/>
            <ac:picMk id="6" creationId="{23079214-DDA6-8984-CDCE-E1917CEBAB11}"/>
          </ac:picMkLst>
        </pc:picChg>
        <pc:picChg chg="add mod ord">
          <ac:chgData name="Lissy Frampton (2327857)" userId="49167548-7f68-40ca-b262-c8e42445e689" providerId="ADAL" clId="{11EADD5D-128C-4AC9-955A-F1DA74CDFE54}" dt="2025-11-27T12:11:46.398" v="3880" actId="14861"/>
          <ac:picMkLst>
            <pc:docMk/>
            <pc:sldMk cId="2938141326" sldId="263"/>
            <ac:picMk id="8" creationId="{2D7D08AE-3B32-0BF3-CDDF-A969D17BC321}"/>
          </ac:picMkLst>
        </pc:picChg>
        <pc:picChg chg="add mod">
          <ac:chgData name="Lissy Frampton (2327857)" userId="49167548-7f68-40ca-b262-c8e42445e689" providerId="ADAL" clId="{11EADD5D-128C-4AC9-955A-F1DA74CDFE54}" dt="2025-11-27T12:11:51.400" v="3881" actId="14861"/>
          <ac:picMkLst>
            <pc:docMk/>
            <pc:sldMk cId="2938141326" sldId="263"/>
            <ac:picMk id="9" creationId="{BD822660-C9F1-266F-EF1D-2870FEF61888}"/>
          </ac:picMkLst>
        </pc:picChg>
        <pc:picChg chg="add mod">
          <ac:chgData name="Lissy Frampton (2327857)" userId="49167548-7f68-40ca-b262-c8e42445e689" providerId="ADAL" clId="{11EADD5D-128C-4AC9-955A-F1DA74CDFE54}" dt="2025-11-27T12:11:56.497" v="3882" actId="14861"/>
          <ac:picMkLst>
            <pc:docMk/>
            <pc:sldMk cId="2938141326" sldId="263"/>
            <ac:picMk id="10" creationId="{244075CA-A8BC-8925-4E25-65325E8D59F2}"/>
          </ac:picMkLst>
        </pc:picChg>
        <pc:picChg chg="add mod ord">
          <ac:chgData name="Lissy Frampton (2327857)" userId="49167548-7f68-40ca-b262-c8e42445e689" providerId="ADAL" clId="{11EADD5D-128C-4AC9-955A-F1DA74CDFE54}" dt="2025-11-27T12:11:41.365" v="3879" actId="14861"/>
          <ac:picMkLst>
            <pc:docMk/>
            <pc:sldMk cId="2938141326" sldId="263"/>
            <ac:picMk id="13" creationId="{26DBE297-EE38-DFE9-39E3-4C39EFDCD559}"/>
          </ac:picMkLst>
        </pc:picChg>
      </pc:sldChg>
      <pc:sldChg chg="addSp modSp new del mod modTransition setBg addAnim">
        <pc:chgData name="Lissy Frampton (2327857)" userId="49167548-7f68-40ca-b262-c8e42445e689" providerId="ADAL" clId="{11EADD5D-128C-4AC9-955A-F1DA74CDFE54}" dt="2025-12-04T11:12:37.534" v="21608" actId="2696"/>
        <pc:sldMkLst>
          <pc:docMk/>
          <pc:sldMk cId="4283550319" sldId="264"/>
        </pc:sldMkLst>
      </pc:sldChg>
      <pc:sldChg chg="addSp delSp modSp new mod modTransition setBg addAnim">
        <pc:chgData name="Lissy Frampton (2327857)" userId="49167548-7f68-40ca-b262-c8e42445e689" providerId="ADAL" clId="{11EADD5D-128C-4AC9-955A-F1DA74CDFE54}" dt="2025-11-28T11:04:00.825" v="18053" actId="27696"/>
        <pc:sldMkLst>
          <pc:docMk/>
          <pc:sldMk cId="1448268116" sldId="265"/>
        </pc:sldMkLst>
        <pc:spChg chg="add mod">
          <ac:chgData name="Lissy Frampton (2327857)" userId="49167548-7f68-40ca-b262-c8e42445e689" providerId="ADAL" clId="{11EADD5D-128C-4AC9-955A-F1DA74CDFE54}" dt="2025-11-28T10:09:09.335" v="16145" actId="1076"/>
          <ac:spMkLst>
            <pc:docMk/>
            <pc:sldMk cId="1448268116" sldId="265"/>
            <ac:spMk id="7" creationId="{25E01D30-CF20-E1D4-D557-8D378A5B2B6C}"/>
          </ac:spMkLst>
        </pc:spChg>
        <pc:spChg chg="add mod">
          <ac:chgData name="Lissy Frampton (2327857)" userId="49167548-7f68-40ca-b262-c8e42445e689" providerId="ADAL" clId="{11EADD5D-128C-4AC9-955A-F1DA74CDFE54}" dt="2025-11-28T10:08:17.923" v="16099" actId="1076"/>
          <ac:spMkLst>
            <pc:docMk/>
            <pc:sldMk cId="1448268116" sldId="265"/>
            <ac:spMk id="9" creationId="{837E32F4-C308-4FA3-C2A7-ABEC12F0335D}"/>
          </ac:spMkLst>
        </pc:spChg>
        <pc:picChg chg="add mod">
          <ac:chgData name="Lissy Frampton (2327857)" userId="49167548-7f68-40ca-b262-c8e42445e689" providerId="ADAL" clId="{11EADD5D-128C-4AC9-955A-F1DA74CDFE54}" dt="2025-11-28T10:08:10.688" v="16098" actId="1076"/>
          <ac:picMkLst>
            <pc:docMk/>
            <pc:sldMk cId="1448268116" sldId="265"/>
            <ac:picMk id="10" creationId="{CB2CBB77-3E5C-0956-BB98-907F467095C9}"/>
          </ac:picMkLst>
        </pc:picChg>
      </pc:sldChg>
      <pc:sldChg chg="modSp new mod ord modTransition setBg addAnim">
        <pc:chgData name="Lissy Frampton (2327857)" userId="49167548-7f68-40ca-b262-c8e42445e689" providerId="ADAL" clId="{11EADD5D-128C-4AC9-955A-F1DA74CDFE54}" dt="2025-12-04T11:19:16.899" v="21936" actId="1076"/>
        <pc:sldMkLst>
          <pc:docMk/>
          <pc:sldMk cId="1578261121" sldId="266"/>
        </pc:sldMkLst>
        <pc:spChg chg="mod">
          <ac:chgData name="Lissy Frampton (2327857)" userId="49167548-7f68-40ca-b262-c8e42445e689" providerId="ADAL" clId="{11EADD5D-128C-4AC9-955A-F1DA74CDFE54}" dt="2025-11-27T09:41:49.801" v="829" actId="14100"/>
          <ac:spMkLst>
            <pc:docMk/>
            <pc:sldMk cId="1578261121" sldId="266"/>
            <ac:spMk id="2" creationId="{5DD47814-8527-039B-92D1-3BC5409AEA41}"/>
          </ac:spMkLst>
        </pc:spChg>
        <pc:spChg chg="mod">
          <ac:chgData name="Lissy Frampton (2327857)" userId="49167548-7f68-40ca-b262-c8e42445e689" providerId="ADAL" clId="{11EADD5D-128C-4AC9-955A-F1DA74CDFE54}" dt="2025-12-04T11:19:16.899" v="21936" actId="1076"/>
          <ac:spMkLst>
            <pc:docMk/>
            <pc:sldMk cId="1578261121" sldId="266"/>
            <ac:spMk id="3" creationId="{C3A64D5A-AD34-2E08-3893-F3B45484B3FF}"/>
          </ac:spMkLst>
        </pc:spChg>
      </pc:sldChg>
      <pc:sldChg chg="addSp delSp modSp new mod setBg addAnim">
        <pc:chgData name="Lissy Frampton (2327857)" userId="49167548-7f68-40ca-b262-c8e42445e689" providerId="ADAL" clId="{11EADD5D-128C-4AC9-955A-F1DA74CDFE54}" dt="2025-12-04T11:14:11.434" v="21823" actId="1076"/>
        <pc:sldMkLst>
          <pc:docMk/>
          <pc:sldMk cId="1822952384" sldId="267"/>
        </pc:sldMkLst>
        <pc:spChg chg="mod">
          <ac:chgData name="Lissy Frampton (2327857)" userId="49167548-7f68-40ca-b262-c8e42445e689" providerId="ADAL" clId="{11EADD5D-128C-4AC9-955A-F1DA74CDFE54}" dt="2025-12-04T09:27:19.249" v="21455" actId="255"/>
          <ac:spMkLst>
            <pc:docMk/>
            <pc:sldMk cId="1822952384" sldId="267"/>
            <ac:spMk id="2" creationId="{0C2D815C-6C98-BB81-00D6-45F512163B21}"/>
          </ac:spMkLst>
        </pc:spChg>
        <pc:spChg chg="del">
          <ac:chgData name="Lissy Frampton (2327857)" userId="49167548-7f68-40ca-b262-c8e42445e689" providerId="ADAL" clId="{11EADD5D-128C-4AC9-955A-F1DA74CDFE54}" dt="2025-12-04T09:14:21.190" v="20768" actId="478"/>
          <ac:spMkLst>
            <pc:docMk/>
            <pc:sldMk cId="1822952384" sldId="267"/>
            <ac:spMk id="3" creationId="{13D7C7B1-666D-8A85-119F-DA081D4DDAB3}"/>
          </ac:spMkLst>
        </pc:spChg>
        <pc:spChg chg="add mod">
          <ac:chgData name="Lissy Frampton (2327857)" userId="49167548-7f68-40ca-b262-c8e42445e689" providerId="ADAL" clId="{11EADD5D-128C-4AC9-955A-F1DA74CDFE54}" dt="2025-12-04T11:14:11.434" v="21823" actId="1076"/>
          <ac:spMkLst>
            <pc:docMk/>
            <pc:sldMk cId="1822952384" sldId="267"/>
            <ac:spMk id="5" creationId="{DAABF005-6BE5-86B9-E258-E9EFC598D66B}"/>
          </ac:spMkLst>
        </pc:spChg>
        <pc:graphicFrameChg chg="add mod modGraphic">
          <ac:chgData name="Lissy Frampton (2327857)" userId="49167548-7f68-40ca-b262-c8e42445e689" providerId="ADAL" clId="{11EADD5D-128C-4AC9-955A-F1DA74CDFE54}" dt="2025-12-04T11:13:45.695" v="21818" actId="20577"/>
          <ac:graphicFrameMkLst>
            <pc:docMk/>
            <pc:sldMk cId="1822952384" sldId="267"/>
            <ac:graphicFrameMk id="4" creationId="{6BAB173F-B21B-A53F-4469-536C560CF112}"/>
          </ac:graphicFrameMkLst>
        </pc:graphicFrameChg>
      </pc:sldChg>
      <pc:sldChg chg="addSp modSp new mod modTransition setBg addAnim">
        <pc:chgData name="Lissy Frampton (2327857)" userId="49167548-7f68-40ca-b262-c8e42445e689" providerId="ADAL" clId="{11EADD5D-128C-4AC9-955A-F1DA74CDFE54}" dt="2025-11-28T11:55:29.279" v="19463" actId="207"/>
        <pc:sldMkLst>
          <pc:docMk/>
          <pc:sldMk cId="565175066" sldId="268"/>
        </pc:sldMkLst>
        <pc:spChg chg="mod">
          <ac:chgData name="Lissy Frampton (2327857)" userId="49167548-7f68-40ca-b262-c8e42445e689" providerId="ADAL" clId="{11EADD5D-128C-4AC9-955A-F1DA74CDFE54}" dt="2025-11-28T11:55:29.279" v="19463" actId="207"/>
          <ac:spMkLst>
            <pc:docMk/>
            <pc:sldMk cId="565175066" sldId="268"/>
            <ac:spMk id="2" creationId="{B5F0C732-23A1-41D9-2E51-37BAA856195D}"/>
          </ac:spMkLst>
        </pc:spChg>
        <pc:spChg chg="mod">
          <ac:chgData name="Lissy Frampton (2327857)" userId="49167548-7f68-40ca-b262-c8e42445e689" providerId="ADAL" clId="{11EADD5D-128C-4AC9-955A-F1DA74CDFE54}" dt="2025-11-27T10:39:07.561" v="1417" actId="1076"/>
          <ac:spMkLst>
            <pc:docMk/>
            <pc:sldMk cId="565175066" sldId="268"/>
            <ac:spMk id="3" creationId="{6F06197E-A5CF-A63C-17C4-302665D01426}"/>
          </ac:spMkLst>
        </pc:spChg>
        <pc:spChg chg="add">
          <ac:chgData name="Lissy Frampton (2327857)" userId="49167548-7f68-40ca-b262-c8e42445e689" providerId="ADAL" clId="{11EADD5D-128C-4AC9-955A-F1DA74CDFE54}" dt="2025-11-27T10:38:41.842" v="1413" actId="26606"/>
          <ac:spMkLst>
            <pc:docMk/>
            <pc:sldMk cId="565175066" sldId="268"/>
            <ac:spMk id="8" creationId="{774A975B-A886-5202-0489-6965514A0D14}"/>
          </ac:spMkLst>
        </pc:spChg>
        <pc:spChg chg="add">
          <ac:chgData name="Lissy Frampton (2327857)" userId="49167548-7f68-40ca-b262-c8e42445e689" providerId="ADAL" clId="{11EADD5D-128C-4AC9-955A-F1DA74CDFE54}" dt="2025-11-27T10:38:41.842" v="1413" actId="26606"/>
          <ac:spMkLst>
            <pc:docMk/>
            <pc:sldMk cId="565175066" sldId="268"/>
            <ac:spMk id="10" creationId="{AA083F47-750E-A41F-1E5A-EFB054507C70}"/>
          </ac:spMkLst>
        </pc:spChg>
        <pc:spChg chg="add">
          <ac:chgData name="Lissy Frampton (2327857)" userId="49167548-7f68-40ca-b262-c8e42445e689" providerId="ADAL" clId="{11EADD5D-128C-4AC9-955A-F1DA74CDFE54}" dt="2025-11-27T10:38:41.842" v="1413" actId="26606"/>
          <ac:spMkLst>
            <pc:docMk/>
            <pc:sldMk cId="565175066" sldId="268"/>
            <ac:spMk id="12" creationId="{1653AE3C-AC4F-907C-B473-B9A30D21506F}"/>
          </ac:spMkLst>
        </pc:spChg>
        <pc:spChg chg="add">
          <ac:chgData name="Lissy Frampton (2327857)" userId="49167548-7f68-40ca-b262-c8e42445e689" providerId="ADAL" clId="{11EADD5D-128C-4AC9-955A-F1DA74CDFE54}" dt="2025-11-27T10:38:41.842" v="1413" actId="26606"/>
          <ac:spMkLst>
            <pc:docMk/>
            <pc:sldMk cId="565175066" sldId="268"/>
            <ac:spMk id="14" creationId="{DC81933E-93BD-38CE-3C98-D10B2844C58A}"/>
          </ac:spMkLst>
        </pc:spChg>
        <pc:spChg chg="add">
          <ac:chgData name="Lissy Frampton (2327857)" userId="49167548-7f68-40ca-b262-c8e42445e689" providerId="ADAL" clId="{11EADD5D-128C-4AC9-955A-F1DA74CDFE54}" dt="2025-11-27T10:38:41.842" v="1413" actId="26606"/>
          <ac:spMkLst>
            <pc:docMk/>
            <pc:sldMk cId="565175066" sldId="268"/>
            <ac:spMk id="16" creationId="{AB1E35EA-FB9C-AE5F-4AB8-1B3D59CC954B}"/>
          </ac:spMkLst>
        </pc:spChg>
      </pc:sldChg>
      <pc:sldChg chg="addSp modSp new mod setBg setClrOvrMap">
        <pc:chgData name="Lissy Frampton (2327857)" userId="49167548-7f68-40ca-b262-c8e42445e689" providerId="ADAL" clId="{11EADD5D-128C-4AC9-955A-F1DA74CDFE54}" dt="2025-11-28T11:08:31.809" v="18120" actId="20577"/>
        <pc:sldMkLst>
          <pc:docMk/>
          <pc:sldMk cId="2628471884" sldId="269"/>
        </pc:sldMkLst>
        <pc:spChg chg="mod">
          <ac:chgData name="Lissy Frampton (2327857)" userId="49167548-7f68-40ca-b262-c8e42445e689" providerId="ADAL" clId="{11EADD5D-128C-4AC9-955A-F1DA74CDFE54}" dt="2025-11-27T10:03:20.826" v="1367" actId="122"/>
          <ac:spMkLst>
            <pc:docMk/>
            <pc:sldMk cId="2628471884" sldId="269"/>
            <ac:spMk id="2" creationId="{651B802C-80BD-057C-59D0-F8B1644EF447}"/>
          </ac:spMkLst>
        </pc:spChg>
        <pc:spChg chg="mod">
          <ac:chgData name="Lissy Frampton (2327857)" userId="49167548-7f68-40ca-b262-c8e42445e689" providerId="ADAL" clId="{11EADD5D-128C-4AC9-955A-F1DA74CDFE54}" dt="2025-11-28T11:08:31.809" v="18120" actId="20577"/>
          <ac:spMkLst>
            <pc:docMk/>
            <pc:sldMk cId="2628471884" sldId="269"/>
            <ac:spMk id="3" creationId="{762B8426-69D7-478B-16F9-D2FFF6BDB267}"/>
          </ac:spMkLst>
        </pc:spChg>
        <pc:spChg chg="add">
          <ac:chgData name="Lissy Frampton (2327857)" userId="49167548-7f68-40ca-b262-c8e42445e689" providerId="ADAL" clId="{11EADD5D-128C-4AC9-955A-F1DA74CDFE54}" dt="2025-11-27T10:03:05.941" v="1365" actId="26606"/>
          <ac:spMkLst>
            <pc:docMk/>
            <pc:sldMk cId="2628471884" sldId="269"/>
            <ac:spMk id="10" creationId="{E20BB609-EF92-42DB-836C-0699A590B5CF}"/>
          </ac:spMkLst>
        </pc:spChg>
        <pc:spChg chg="add">
          <ac:chgData name="Lissy Frampton (2327857)" userId="49167548-7f68-40ca-b262-c8e42445e689" providerId="ADAL" clId="{11EADD5D-128C-4AC9-955A-F1DA74CDFE54}" dt="2025-11-27T10:03:05.941" v="1365" actId="26606"/>
          <ac:spMkLst>
            <pc:docMk/>
            <pc:sldMk cId="2628471884" sldId="269"/>
            <ac:spMk id="12" creationId="{ECF0998E-D577-43EA-A7B8-E3EC67F75955}"/>
          </ac:spMkLst>
        </pc:spChg>
        <pc:spChg chg="add">
          <ac:chgData name="Lissy Frampton (2327857)" userId="49167548-7f68-40ca-b262-c8e42445e689" providerId="ADAL" clId="{11EADD5D-128C-4AC9-955A-F1DA74CDFE54}" dt="2025-11-27T10:03:05.941" v="1365" actId="26606"/>
          <ac:spMkLst>
            <pc:docMk/>
            <pc:sldMk cId="2628471884" sldId="269"/>
            <ac:spMk id="14" creationId="{B2C335F7-F61C-4EB4-80F2-4B1438FE66BB}"/>
          </ac:spMkLst>
        </pc:spChg>
        <pc:spChg chg="add">
          <ac:chgData name="Lissy Frampton (2327857)" userId="49167548-7f68-40ca-b262-c8e42445e689" providerId="ADAL" clId="{11EADD5D-128C-4AC9-955A-F1DA74CDFE54}" dt="2025-11-27T10:03:05.941" v="1365" actId="26606"/>
          <ac:spMkLst>
            <pc:docMk/>
            <pc:sldMk cId="2628471884" sldId="269"/>
            <ac:spMk id="16" creationId="{E7DC364D-882B-4786-89FB-1703C1A5CFF0}"/>
          </ac:spMkLst>
        </pc:spChg>
        <pc:spChg chg="add">
          <ac:chgData name="Lissy Frampton (2327857)" userId="49167548-7f68-40ca-b262-c8e42445e689" providerId="ADAL" clId="{11EADD5D-128C-4AC9-955A-F1DA74CDFE54}" dt="2025-11-27T10:03:05.941" v="1365" actId="26606"/>
          <ac:spMkLst>
            <pc:docMk/>
            <pc:sldMk cId="2628471884" sldId="269"/>
            <ac:spMk id="18" creationId="{F1189494-2B67-46D2-93D6-A122A09BF6B2}"/>
          </ac:spMkLst>
        </pc:spChg>
        <pc:picChg chg="add mod ord">
          <ac:chgData name="Lissy Frampton (2327857)" userId="49167548-7f68-40ca-b262-c8e42445e689" providerId="ADAL" clId="{11EADD5D-128C-4AC9-955A-F1DA74CDFE54}" dt="2025-11-27T10:03:05.941" v="1365" actId="26606"/>
          <ac:picMkLst>
            <pc:docMk/>
            <pc:sldMk cId="2628471884" sldId="269"/>
            <ac:picMk id="5" creationId="{DF821E3D-AB81-D9E2-3F47-AADA03B222E0}"/>
          </ac:picMkLst>
        </pc:picChg>
      </pc:sldChg>
      <pc:sldChg chg="addSp modSp new mod">
        <pc:chgData name="Lissy Frampton (2327857)" userId="49167548-7f68-40ca-b262-c8e42445e689" providerId="ADAL" clId="{11EADD5D-128C-4AC9-955A-F1DA74CDFE54}" dt="2025-12-04T15:17:42.509" v="22023" actId="1076"/>
        <pc:sldMkLst>
          <pc:docMk/>
          <pc:sldMk cId="2489060007" sldId="270"/>
        </pc:sldMkLst>
        <pc:spChg chg="mod">
          <ac:chgData name="Lissy Frampton (2327857)" userId="49167548-7f68-40ca-b262-c8e42445e689" providerId="ADAL" clId="{11EADD5D-128C-4AC9-955A-F1DA74CDFE54}" dt="2025-11-27T10:05:37.275" v="1376" actId="1076"/>
          <ac:spMkLst>
            <pc:docMk/>
            <pc:sldMk cId="2489060007" sldId="270"/>
            <ac:spMk id="2" creationId="{2330EF0C-BD5D-A0B1-E7B9-8728A727303F}"/>
          </ac:spMkLst>
        </pc:spChg>
        <pc:spChg chg="mod ord">
          <ac:chgData name="Lissy Frampton (2327857)" userId="49167548-7f68-40ca-b262-c8e42445e689" providerId="ADAL" clId="{11EADD5D-128C-4AC9-955A-F1DA74CDFE54}" dt="2025-12-04T15:17:42.509" v="22023" actId="1076"/>
          <ac:spMkLst>
            <pc:docMk/>
            <pc:sldMk cId="2489060007" sldId="270"/>
            <ac:spMk id="3" creationId="{5C77DAC7-8127-086F-891B-0BFB1F271930}"/>
          </ac:spMkLst>
        </pc:spChg>
        <pc:spChg chg="add mod">
          <ac:chgData name="Lissy Frampton (2327857)" userId="49167548-7f68-40ca-b262-c8e42445e689" providerId="ADAL" clId="{11EADD5D-128C-4AC9-955A-F1DA74CDFE54}" dt="2025-12-04T15:14:48.810" v="21989" actId="1076"/>
          <ac:spMkLst>
            <pc:docMk/>
            <pc:sldMk cId="2489060007" sldId="270"/>
            <ac:spMk id="4" creationId="{8DA91976-E501-0986-4E99-2CD47274F6CB}"/>
          </ac:spMkLst>
        </pc:spChg>
      </pc:sldChg>
      <pc:sldChg chg="addSp modSp add mod">
        <pc:chgData name="Lissy Frampton (2327857)" userId="49167548-7f68-40ca-b262-c8e42445e689" providerId="ADAL" clId="{11EADD5D-128C-4AC9-955A-F1DA74CDFE54}" dt="2025-12-04T15:16:45.067" v="22010" actId="1076"/>
        <pc:sldMkLst>
          <pc:docMk/>
          <pc:sldMk cId="864700975" sldId="271"/>
        </pc:sldMkLst>
        <pc:spChg chg="add mod">
          <ac:chgData name="Lissy Frampton (2327857)" userId="49167548-7f68-40ca-b262-c8e42445e689" providerId="ADAL" clId="{11EADD5D-128C-4AC9-955A-F1DA74CDFE54}" dt="2025-12-04T15:16:45.067" v="22010" actId="1076"/>
          <ac:spMkLst>
            <pc:docMk/>
            <pc:sldMk cId="864700975" sldId="271"/>
            <ac:spMk id="6" creationId="{531DDE68-F282-3FE9-38A6-85E5192CDC96}"/>
          </ac:spMkLst>
        </pc:spChg>
      </pc:sldChg>
      <pc:sldChg chg="addSp delSp modSp add mod modTransition addAnim">
        <pc:chgData name="Lissy Frampton (2327857)" userId="49167548-7f68-40ca-b262-c8e42445e689" providerId="ADAL" clId="{11EADD5D-128C-4AC9-955A-F1DA74CDFE54}" dt="2025-12-04T09:28:04.151" v="21458" actId="27696"/>
        <pc:sldMkLst>
          <pc:docMk/>
          <pc:sldMk cId="2931182674" sldId="272"/>
        </pc:sldMkLst>
        <pc:spChg chg="mod">
          <ac:chgData name="Lissy Frampton (2327857)" userId="49167548-7f68-40ca-b262-c8e42445e689" providerId="ADAL" clId="{11EADD5D-128C-4AC9-955A-F1DA74CDFE54}" dt="2025-11-27T11:23:53.787" v="2653" actId="1076"/>
          <ac:spMkLst>
            <pc:docMk/>
            <pc:sldMk cId="2931182674" sldId="272"/>
            <ac:spMk id="2" creationId="{54AFB1A7-F373-DCD5-F5A6-4B8F97950675}"/>
          </ac:spMkLst>
        </pc:spChg>
        <pc:graphicFrameChg chg="mod modGraphic">
          <ac:chgData name="Lissy Frampton (2327857)" userId="49167548-7f68-40ca-b262-c8e42445e689" providerId="ADAL" clId="{11EADD5D-128C-4AC9-955A-F1DA74CDFE54}" dt="2025-12-04T08:36:05.198" v="19704" actId="13249"/>
          <ac:graphicFrameMkLst>
            <pc:docMk/>
            <pc:sldMk cId="2931182674" sldId="272"/>
            <ac:graphicFrameMk id="4" creationId="{7103ED98-10BD-C40E-E282-672F99677A35}"/>
          </ac:graphicFrameMkLst>
        </pc:graphicFrameChg>
      </pc:sldChg>
      <pc:sldChg chg="addSp modSp add mod modTransition addAnim">
        <pc:chgData name="Lissy Frampton (2327857)" userId="49167548-7f68-40ca-b262-c8e42445e689" providerId="ADAL" clId="{11EADD5D-128C-4AC9-955A-F1DA74CDFE54}" dt="2025-11-28T11:01:49.239" v="18038" actId="27696"/>
        <pc:sldMkLst>
          <pc:docMk/>
          <pc:sldMk cId="3538211569" sldId="273"/>
        </pc:sldMkLst>
        <pc:spChg chg="add mod">
          <ac:chgData name="Lissy Frampton (2327857)" userId="49167548-7f68-40ca-b262-c8e42445e689" providerId="ADAL" clId="{11EADD5D-128C-4AC9-955A-F1DA74CDFE54}" dt="2025-11-27T12:25:22.142" v="4608" actId="1076"/>
          <ac:spMkLst>
            <pc:docMk/>
            <pc:sldMk cId="3538211569" sldId="273"/>
            <ac:spMk id="4" creationId="{F057CBCF-BB89-92C6-616D-F8AB5929A9EC}"/>
          </ac:spMkLst>
        </pc:spChg>
        <pc:picChg chg="mod">
          <ac:chgData name="Lissy Frampton (2327857)" userId="49167548-7f68-40ca-b262-c8e42445e689" providerId="ADAL" clId="{11EADD5D-128C-4AC9-955A-F1DA74CDFE54}" dt="2025-11-27T12:13:59.494" v="3914" actId="1076"/>
          <ac:picMkLst>
            <pc:docMk/>
            <pc:sldMk cId="3538211569" sldId="273"/>
            <ac:picMk id="6" creationId="{23079214-DDA6-8984-CDCE-E1917CEBAB11}"/>
          </ac:picMkLst>
        </pc:picChg>
        <pc:picChg chg="mod">
          <ac:chgData name="Lissy Frampton (2327857)" userId="49167548-7f68-40ca-b262-c8e42445e689" providerId="ADAL" clId="{11EADD5D-128C-4AC9-955A-F1DA74CDFE54}" dt="2025-11-27T12:13:30.490" v="3906" actId="1076"/>
          <ac:picMkLst>
            <pc:docMk/>
            <pc:sldMk cId="3538211569" sldId="273"/>
            <ac:picMk id="8" creationId="{2D7D08AE-3B32-0BF3-CDDF-A969D17BC321}"/>
          </ac:picMkLst>
        </pc:picChg>
        <pc:picChg chg="mod">
          <ac:chgData name="Lissy Frampton (2327857)" userId="49167548-7f68-40ca-b262-c8e42445e689" providerId="ADAL" clId="{11EADD5D-128C-4AC9-955A-F1DA74CDFE54}" dt="2025-11-27T12:13:35.283" v="3907" actId="1076"/>
          <ac:picMkLst>
            <pc:docMk/>
            <pc:sldMk cId="3538211569" sldId="273"/>
            <ac:picMk id="9" creationId="{BD822660-C9F1-266F-EF1D-2870FEF61888}"/>
          </ac:picMkLst>
        </pc:picChg>
        <pc:picChg chg="mod">
          <ac:chgData name="Lissy Frampton (2327857)" userId="49167548-7f68-40ca-b262-c8e42445e689" providerId="ADAL" clId="{11EADD5D-128C-4AC9-955A-F1DA74CDFE54}" dt="2025-11-27T12:14:04.035" v="3915" actId="1076"/>
          <ac:picMkLst>
            <pc:docMk/>
            <pc:sldMk cId="3538211569" sldId="273"/>
            <ac:picMk id="10" creationId="{244075CA-A8BC-8925-4E25-65325E8D59F2}"/>
          </ac:picMkLst>
        </pc:picChg>
        <pc:picChg chg="mod">
          <ac:chgData name="Lissy Frampton (2327857)" userId="49167548-7f68-40ca-b262-c8e42445e689" providerId="ADAL" clId="{11EADD5D-128C-4AC9-955A-F1DA74CDFE54}" dt="2025-11-27T12:13:24.821" v="3905" actId="1076"/>
          <ac:picMkLst>
            <pc:docMk/>
            <pc:sldMk cId="3538211569" sldId="273"/>
            <ac:picMk id="13" creationId="{26DBE297-EE38-DFE9-39E3-4C39EFDCD559}"/>
          </ac:picMkLst>
        </pc:picChg>
      </pc:sldChg>
      <pc:sldChg chg="addSp modSp add mod modTransition addAnim">
        <pc:chgData name="Lissy Frampton (2327857)" userId="49167548-7f68-40ca-b262-c8e42445e689" providerId="ADAL" clId="{11EADD5D-128C-4AC9-955A-F1DA74CDFE54}" dt="2025-11-28T11:02:03.834" v="18040" actId="27696"/>
        <pc:sldMkLst>
          <pc:docMk/>
          <pc:sldMk cId="3388084830" sldId="274"/>
        </pc:sldMkLst>
        <pc:spChg chg="add mod">
          <ac:chgData name="Lissy Frampton (2327857)" userId="49167548-7f68-40ca-b262-c8e42445e689" providerId="ADAL" clId="{11EADD5D-128C-4AC9-955A-F1DA74CDFE54}" dt="2025-11-27T12:26:41.211" v="4615" actId="1076"/>
          <ac:spMkLst>
            <pc:docMk/>
            <pc:sldMk cId="3388084830" sldId="274"/>
            <ac:spMk id="3" creationId="{95559F37-5740-24FA-8601-7B5184973B70}"/>
          </ac:spMkLst>
        </pc:spChg>
        <pc:spChg chg="mod">
          <ac:chgData name="Lissy Frampton (2327857)" userId="49167548-7f68-40ca-b262-c8e42445e689" providerId="ADAL" clId="{11EADD5D-128C-4AC9-955A-F1DA74CDFE54}" dt="2025-11-27T12:33:16.200" v="4706" actId="1076"/>
          <ac:spMkLst>
            <pc:docMk/>
            <pc:sldMk cId="3388084830" sldId="274"/>
            <ac:spMk id="4" creationId="{F057CBCF-BB89-92C6-616D-F8AB5929A9EC}"/>
          </ac:spMkLst>
        </pc:spChg>
      </pc:sldChg>
      <pc:sldChg chg="addSp delSp modSp add mod modTransition addAnim">
        <pc:chgData name="Lissy Frampton (2327857)" userId="49167548-7f68-40ca-b262-c8e42445e689" providerId="ADAL" clId="{11EADD5D-128C-4AC9-955A-F1DA74CDFE54}" dt="2025-11-28T11:02:33.848" v="18043" actId="27696"/>
        <pc:sldMkLst>
          <pc:docMk/>
          <pc:sldMk cId="477538149" sldId="275"/>
        </pc:sldMkLst>
        <pc:spChg chg="mod">
          <ac:chgData name="Lissy Frampton (2327857)" userId="49167548-7f68-40ca-b262-c8e42445e689" providerId="ADAL" clId="{11EADD5D-128C-4AC9-955A-F1DA74CDFE54}" dt="2025-11-27T12:34:25.384" v="4764" actId="114"/>
          <ac:spMkLst>
            <pc:docMk/>
            <pc:sldMk cId="477538149" sldId="275"/>
            <ac:spMk id="2" creationId="{2AF0AED4-F122-25DB-A845-1B7A78579D26}"/>
          </ac:spMkLst>
        </pc:spChg>
        <pc:spChg chg="add mod">
          <ac:chgData name="Lissy Frampton (2327857)" userId="49167548-7f68-40ca-b262-c8e42445e689" providerId="ADAL" clId="{11EADD5D-128C-4AC9-955A-F1DA74CDFE54}" dt="2025-11-27T12:45:01.751" v="5413" actId="25668"/>
          <ac:spMkLst>
            <pc:docMk/>
            <pc:sldMk cId="477538149" sldId="275"/>
            <ac:spMk id="11" creationId="{4BA3E675-EAF4-B897-5C2B-8B2F0F92E8C2}"/>
          </ac:spMkLst>
        </pc:spChg>
        <pc:spChg chg="mod">
          <ac:chgData name="Lissy Frampton (2327857)" userId="49167548-7f68-40ca-b262-c8e42445e689" providerId="ADAL" clId="{11EADD5D-128C-4AC9-955A-F1DA74CDFE54}" dt="2025-11-27T12:53:43.231" v="5590" actId="1076"/>
          <ac:spMkLst>
            <pc:docMk/>
            <pc:sldMk cId="477538149" sldId="275"/>
            <ac:spMk id="12" creationId="{C6A261BC-3AF2-7645-B135-2DE0FF6869AC}"/>
          </ac:spMkLst>
        </pc:spChg>
        <pc:picChg chg="add mod">
          <ac:chgData name="Lissy Frampton (2327857)" userId="49167548-7f68-40ca-b262-c8e42445e689" providerId="ADAL" clId="{11EADD5D-128C-4AC9-955A-F1DA74CDFE54}" dt="2025-11-27T12:35:38.834" v="4772" actId="1076"/>
          <ac:picMkLst>
            <pc:docMk/>
            <pc:sldMk cId="477538149" sldId="275"/>
            <ac:picMk id="5" creationId="{8E5E66A5-5721-BB92-3B09-58FA0E9E8E80}"/>
          </ac:picMkLst>
        </pc:picChg>
        <pc:picChg chg="add mod">
          <ac:chgData name="Lissy Frampton (2327857)" userId="49167548-7f68-40ca-b262-c8e42445e689" providerId="ADAL" clId="{11EADD5D-128C-4AC9-955A-F1DA74CDFE54}" dt="2025-11-27T12:36:28.348" v="4777" actId="1076"/>
          <ac:picMkLst>
            <pc:docMk/>
            <pc:sldMk cId="477538149" sldId="275"/>
            <ac:picMk id="7" creationId="{DCEEF023-E1AC-6707-D486-51DFA61D7EDC}"/>
          </ac:picMkLst>
        </pc:picChg>
      </pc:sldChg>
      <pc:sldChg chg="addSp delSp modSp add mod modTransition addAnim">
        <pc:chgData name="Lissy Frampton (2327857)" userId="49167548-7f68-40ca-b262-c8e42445e689" providerId="ADAL" clId="{11EADD5D-128C-4AC9-955A-F1DA74CDFE54}" dt="2025-11-28T11:02:53.330" v="18046" actId="27696"/>
        <pc:sldMkLst>
          <pc:docMk/>
          <pc:sldMk cId="775275964" sldId="276"/>
        </pc:sldMkLst>
        <pc:spChg chg="mod ord">
          <ac:chgData name="Lissy Frampton (2327857)" userId="49167548-7f68-40ca-b262-c8e42445e689" providerId="ADAL" clId="{11EADD5D-128C-4AC9-955A-F1DA74CDFE54}" dt="2025-11-27T13:02:16.344" v="6255" actId="166"/>
          <ac:spMkLst>
            <pc:docMk/>
            <pc:sldMk cId="775275964" sldId="276"/>
            <ac:spMk id="2" creationId="{2AF0AED4-F122-25DB-A845-1B7A78579D26}"/>
          </ac:spMkLst>
        </pc:spChg>
        <pc:spChg chg="mod ord">
          <ac:chgData name="Lissy Frampton (2327857)" userId="49167548-7f68-40ca-b262-c8e42445e689" providerId="ADAL" clId="{11EADD5D-128C-4AC9-955A-F1DA74CDFE54}" dt="2025-11-27T13:01:41.971" v="6222" actId="20577"/>
          <ac:spMkLst>
            <pc:docMk/>
            <pc:sldMk cId="775275964" sldId="276"/>
            <ac:spMk id="11" creationId="{4BA3E675-EAF4-B897-5C2B-8B2F0F92E8C2}"/>
          </ac:spMkLst>
        </pc:spChg>
        <pc:spChg chg="mod">
          <ac:chgData name="Lissy Frampton (2327857)" userId="49167548-7f68-40ca-b262-c8e42445e689" providerId="ADAL" clId="{11EADD5D-128C-4AC9-955A-F1DA74CDFE54}" dt="2025-11-27T13:01:50.448" v="6223" actId="1076"/>
          <ac:spMkLst>
            <pc:docMk/>
            <pc:sldMk cId="775275964" sldId="276"/>
            <ac:spMk id="12" creationId="{C6A261BC-3AF2-7645-B135-2DE0FF6869AC}"/>
          </ac:spMkLst>
        </pc:spChg>
        <pc:picChg chg="add mod">
          <ac:chgData name="Lissy Frampton (2327857)" userId="49167548-7f68-40ca-b262-c8e42445e689" providerId="ADAL" clId="{11EADD5D-128C-4AC9-955A-F1DA74CDFE54}" dt="2025-11-27T12:48:31.024" v="5459" actId="1076"/>
          <ac:picMkLst>
            <pc:docMk/>
            <pc:sldMk cId="775275964" sldId="276"/>
            <ac:picMk id="3" creationId="{0BFFC2F5-A108-CA8C-844B-B2FA29C80EAC}"/>
          </ac:picMkLst>
        </pc:picChg>
        <pc:picChg chg="add mod">
          <ac:chgData name="Lissy Frampton (2327857)" userId="49167548-7f68-40ca-b262-c8e42445e689" providerId="ADAL" clId="{11EADD5D-128C-4AC9-955A-F1DA74CDFE54}" dt="2025-11-27T12:48:47.256" v="5463" actId="1076"/>
          <ac:picMkLst>
            <pc:docMk/>
            <pc:sldMk cId="775275964" sldId="276"/>
            <ac:picMk id="6" creationId="{CF5E183A-78D5-5FFD-5E61-2B0D05B65BDA}"/>
          </ac:picMkLst>
        </pc:picChg>
      </pc:sldChg>
      <pc:sldChg chg="delSp modSp add del mod modTransition addAnim">
        <pc:chgData name="Lissy Frampton (2327857)" userId="49167548-7f68-40ca-b262-c8e42445e689" providerId="ADAL" clId="{11EADD5D-128C-4AC9-955A-F1DA74CDFE54}" dt="2025-12-04T11:12:38.548" v="21609" actId="2696"/>
        <pc:sldMkLst>
          <pc:docMk/>
          <pc:sldMk cId="2820810512" sldId="277"/>
        </pc:sldMkLst>
      </pc:sldChg>
      <pc:sldChg chg="modSp add del mod modTransition addAnim">
        <pc:chgData name="Lissy Frampton (2327857)" userId="49167548-7f68-40ca-b262-c8e42445e689" providerId="ADAL" clId="{11EADD5D-128C-4AC9-955A-F1DA74CDFE54}" dt="2025-12-04T11:12:39.116" v="21610" actId="2696"/>
        <pc:sldMkLst>
          <pc:docMk/>
          <pc:sldMk cId="2753233877" sldId="278"/>
        </pc:sldMkLst>
      </pc:sldChg>
      <pc:sldChg chg="addSp delSp modSp add del mod modTransition addAnim">
        <pc:chgData name="Lissy Frampton (2327857)" userId="49167548-7f68-40ca-b262-c8e42445e689" providerId="ADAL" clId="{11EADD5D-128C-4AC9-955A-F1DA74CDFE54}" dt="2025-12-04T11:12:39.639" v="21611" actId="2696"/>
        <pc:sldMkLst>
          <pc:docMk/>
          <pc:sldMk cId="2868233716" sldId="279"/>
        </pc:sldMkLst>
      </pc:sldChg>
      <pc:sldChg chg="addSp delSp modSp add del mod modTransition addAnim">
        <pc:chgData name="Lissy Frampton (2327857)" userId="49167548-7f68-40ca-b262-c8e42445e689" providerId="ADAL" clId="{11EADD5D-128C-4AC9-955A-F1DA74CDFE54}" dt="2025-12-04T11:12:40.269" v="21612" actId="2696"/>
        <pc:sldMkLst>
          <pc:docMk/>
          <pc:sldMk cId="1625208498" sldId="280"/>
        </pc:sldMkLst>
      </pc:sldChg>
      <pc:sldChg chg="addSp delSp modSp new mod modTransition setBg addAnim">
        <pc:chgData name="Lissy Frampton (2327857)" userId="49167548-7f68-40ca-b262-c8e42445e689" providerId="ADAL" clId="{11EADD5D-128C-4AC9-955A-F1DA74CDFE54}" dt="2025-11-28T10:57:43.630" v="18018" actId="27696"/>
        <pc:sldMkLst>
          <pc:docMk/>
          <pc:sldMk cId="3566589321" sldId="281"/>
        </pc:sldMkLst>
        <pc:spChg chg="mod">
          <ac:chgData name="Lissy Frampton (2327857)" userId="49167548-7f68-40ca-b262-c8e42445e689" providerId="ADAL" clId="{11EADD5D-128C-4AC9-955A-F1DA74CDFE54}" dt="2025-11-27T14:49:04.287" v="11190" actId="1076"/>
          <ac:spMkLst>
            <pc:docMk/>
            <pc:sldMk cId="3566589321" sldId="281"/>
            <ac:spMk id="3" creationId="{4F0BD2FA-8AE1-9266-97C5-4F31076DC19A}"/>
          </ac:spMkLst>
        </pc:spChg>
        <pc:graphicFrameChg chg="add mod modGraphic">
          <ac:chgData name="Lissy Frampton (2327857)" userId="49167548-7f68-40ca-b262-c8e42445e689" providerId="ADAL" clId="{11EADD5D-128C-4AC9-955A-F1DA74CDFE54}" dt="2025-11-27T14:42:34.017" v="10643" actId="1076"/>
          <ac:graphicFrameMkLst>
            <pc:docMk/>
            <pc:sldMk cId="3566589321" sldId="281"/>
            <ac:graphicFrameMk id="4" creationId="{E5EA5A5A-C120-EB1C-7724-7593A4FBB79C}"/>
          </ac:graphicFrameMkLst>
        </pc:graphicFrameChg>
      </pc:sldChg>
      <pc:sldChg chg="addSp modSp add mod modTransition addAnim">
        <pc:chgData name="Lissy Frampton (2327857)" userId="49167548-7f68-40ca-b262-c8e42445e689" providerId="ADAL" clId="{11EADD5D-128C-4AC9-955A-F1DA74CDFE54}" dt="2025-11-28T10:58:11.193" v="18020" actId="27696"/>
        <pc:sldMkLst>
          <pc:docMk/>
          <pc:sldMk cId="1809196888" sldId="282"/>
        </pc:sldMkLst>
        <pc:spChg chg="add mod">
          <ac:chgData name="Lissy Frampton (2327857)" userId="49167548-7f68-40ca-b262-c8e42445e689" providerId="ADAL" clId="{11EADD5D-128C-4AC9-955A-F1DA74CDFE54}" dt="2025-11-28T09:36:06.997" v="13724" actId="14100"/>
          <ac:spMkLst>
            <pc:docMk/>
            <pc:sldMk cId="1809196888" sldId="282"/>
            <ac:spMk id="2" creationId="{C632E65D-A8DF-4B4D-753B-CA769808E94B}"/>
          </ac:spMkLst>
        </pc:spChg>
        <pc:spChg chg="mod">
          <ac:chgData name="Lissy Frampton (2327857)" userId="49167548-7f68-40ca-b262-c8e42445e689" providerId="ADAL" clId="{11EADD5D-128C-4AC9-955A-F1DA74CDFE54}" dt="2025-11-27T15:03:42.731" v="12259" actId="1076"/>
          <ac:spMkLst>
            <pc:docMk/>
            <pc:sldMk cId="1809196888" sldId="282"/>
            <ac:spMk id="3" creationId="{4F0BD2FA-8AE1-9266-97C5-4F31076DC19A}"/>
          </ac:spMkLst>
        </pc:spChg>
        <pc:spChg chg="add mod">
          <ac:chgData name="Lissy Frampton (2327857)" userId="49167548-7f68-40ca-b262-c8e42445e689" providerId="ADAL" clId="{11EADD5D-128C-4AC9-955A-F1DA74CDFE54}" dt="2025-11-27T15:04:40.897" v="12316" actId="1076"/>
          <ac:spMkLst>
            <pc:docMk/>
            <pc:sldMk cId="1809196888" sldId="282"/>
            <ac:spMk id="5" creationId="{2500AD08-4FA6-85B0-2E4F-767A9158662E}"/>
          </ac:spMkLst>
        </pc:spChg>
        <pc:graphicFrameChg chg="mod">
          <ac:chgData name="Lissy Frampton (2327857)" userId="49167548-7f68-40ca-b262-c8e42445e689" providerId="ADAL" clId="{11EADD5D-128C-4AC9-955A-F1DA74CDFE54}" dt="2025-11-28T09:35:56.696" v="13722" actId="1076"/>
          <ac:graphicFrameMkLst>
            <pc:docMk/>
            <pc:sldMk cId="1809196888" sldId="282"/>
            <ac:graphicFrameMk id="4" creationId="{E5EA5A5A-C120-EB1C-7724-7593A4FBB79C}"/>
          </ac:graphicFrameMkLst>
        </pc:graphicFrameChg>
      </pc:sldChg>
      <pc:sldChg chg="addSp delSp modSp add mod modTransition addAnim">
        <pc:chgData name="Lissy Frampton (2327857)" userId="49167548-7f68-40ca-b262-c8e42445e689" providerId="ADAL" clId="{11EADD5D-128C-4AC9-955A-F1DA74CDFE54}" dt="2025-11-28T10:59:31.393" v="18022" actId="27696"/>
        <pc:sldMkLst>
          <pc:docMk/>
          <pc:sldMk cId="4270666886" sldId="283"/>
        </pc:sldMkLst>
        <pc:spChg chg="mod">
          <ac:chgData name="Lissy Frampton (2327857)" userId="49167548-7f68-40ca-b262-c8e42445e689" providerId="ADAL" clId="{11EADD5D-128C-4AC9-955A-F1DA74CDFE54}" dt="2025-11-27T15:11:18.954" v="12926" actId="20577"/>
          <ac:spMkLst>
            <pc:docMk/>
            <pc:sldMk cId="4270666886" sldId="283"/>
            <ac:spMk id="3" creationId="{4F0BD2FA-8AE1-9266-97C5-4F31076DC19A}"/>
          </ac:spMkLst>
        </pc:spChg>
        <pc:spChg chg="add">
          <ac:chgData name="Lissy Frampton (2327857)" userId="49167548-7f68-40ca-b262-c8e42445e689" providerId="ADAL" clId="{11EADD5D-128C-4AC9-955A-F1DA74CDFE54}" dt="2025-11-28T09:39:37.567" v="14251" actId="22"/>
          <ac:spMkLst>
            <pc:docMk/>
            <pc:sldMk cId="4270666886" sldId="283"/>
            <ac:spMk id="5" creationId="{00490455-2877-2BF4-FC12-E071CC91099F}"/>
          </ac:spMkLst>
        </pc:spChg>
        <pc:graphicFrameChg chg="modGraphic">
          <ac:chgData name="Lissy Frampton (2327857)" userId="49167548-7f68-40ca-b262-c8e42445e689" providerId="ADAL" clId="{11EADD5D-128C-4AC9-955A-F1DA74CDFE54}" dt="2025-11-27T15:05:38.029" v="12340" actId="20577"/>
          <ac:graphicFrameMkLst>
            <pc:docMk/>
            <pc:sldMk cId="4270666886" sldId="283"/>
            <ac:graphicFrameMk id="4" creationId="{E5EA5A5A-C120-EB1C-7724-7593A4FBB79C}"/>
          </ac:graphicFrameMkLst>
        </pc:graphicFrameChg>
      </pc:sldChg>
      <pc:sldChg chg="addSp modSp add mod modTransition addAnim">
        <pc:chgData name="Lissy Frampton (2327857)" userId="49167548-7f68-40ca-b262-c8e42445e689" providerId="ADAL" clId="{11EADD5D-128C-4AC9-955A-F1DA74CDFE54}" dt="2025-11-28T10:59:53.575" v="18024" actId="27696"/>
        <pc:sldMkLst>
          <pc:docMk/>
          <pc:sldMk cId="4224121828" sldId="284"/>
        </pc:sldMkLst>
        <pc:spChg chg="mod">
          <ac:chgData name="Lissy Frampton (2327857)" userId="49167548-7f68-40ca-b262-c8e42445e689" providerId="ADAL" clId="{11EADD5D-128C-4AC9-955A-F1DA74CDFE54}" dt="2025-11-28T09:39:28.585" v="14250" actId="20577"/>
          <ac:spMkLst>
            <pc:docMk/>
            <pc:sldMk cId="4224121828" sldId="284"/>
            <ac:spMk id="3" creationId="{4F0BD2FA-8AE1-9266-97C5-4F31076DC19A}"/>
          </ac:spMkLst>
        </pc:spChg>
        <pc:spChg chg="add">
          <ac:chgData name="Lissy Frampton (2327857)" userId="49167548-7f68-40ca-b262-c8e42445e689" providerId="ADAL" clId="{11EADD5D-128C-4AC9-955A-F1DA74CDFE54}" dt="2025-11-28T09:39:39.511" v="14252" actId="22"/>
          <ac:spMkLst>
            <pc:docMk/>
            <pc:sldMk cId="4224121828" sldId="284"/>
            <ac:spMk id="5" creationId="{889FC233-6263-6983-0EBA-B0F3E24E4CDD}"/>
          </ac:spMkLst>
        </pc:spChg>
        <pc:graphicFrameChg chg="modGraphic">
          <ac:chgData name="Lissy Frampton (2327857)" userId="49167548-7f68-40ca-b262-c8e42445e689" providerId="ADAL" clId="{11EADD5D-128C-4AC9-955A-F1DA74CDFE54}" dt="2025-11-27T15:12:08.632" v="12978" actId="20577"/>
          <ac:graphicFrameMkLst>
            <pc:docMk/>
            <pc:sldMk cId="4224121828" sldId="284"/>
            <ac:graphicFrameMk id="4" creationId="{E5EA5A5A-C120-EB1C-7724-7593A4FBB79C}"/>
          </ac:graphicFrameMkLst>
        </pc:graphicFrameChg>
      </pc:sldChg>
      <pc:sldChg chg="addSp modSp new mod modTransition setBg addAnim">
        <pc:chgData name="Lissy Frampton (2327857)" userId="49167548-7f68-40ca-b262-c8e42445e689" providerId="ADAL" clId="{11EADD5D-128C-4AC9-955A-F1DA74CDFE54}" dt="2025-11-28T10:57:21.635" v="18016" actId="27696"/>
        <pc:sldMkLst>
          <pc:docMk/>
          <pc:sldMk cId="1891178223" sldId="285"/>
        </pc:sldMkLst>
        <pc:spChg chg="mod">
          <ac:chgData name="Lissy Frampton (2327857)" userId="49167548-7f68-40ca-b262-c8e42445e689" providerId="ADAL" clId="{11EADD5D-128C-4AC9-955A-F1DA74CDFE54}" dt="2025-11-28T09:24:06.053" v="13526" actId="1076"/>
          <ac:spMkLst>
            <pc:docMk/>
            <pc:sldMk cId="1891178223" sldId="285"/>
            <ac:spMk id="2" creationId="{D0E457F9-75D1-24C3-F188-6DF22ADFC8B0}"/>
          </ac:spMkLst>
        </pc:spChg>
        <pc:spChg chg="mod">
          <ac:chgData name="Lissy Frampton (2327857)" userId="49167548-7f68-40ca-b262-c8e42445e689" providerId="ADAL" clId="{11EADD5D-128C-4AC9-955A-F1DA74CDFE54}" dt="2025-11-28T09:29:51.896" v="13577" actId="113"/>
          <ac:spMkLst>
            <pc:docMk/>
            <pc:sldMk cId="1891178223" sldId="285"/>
            <ac:spMk id="3" creationId="{2CFC9C03-41F2-5D45-E5CA-17B1F51A7990}"/>
          </ac:spMkLst>
        </pc:spChg>
        <pc:spChg chg="add mod">
          <ac:chgData name="Lissy Frampton (2327857)" userId="49167548-7f68-40ca-b262-c8e42445e689" providerId="ADAL" clId="{11EADD5D-128C-4AC9-955A-F1DA74CDFE54}" dt="2025-11-28T09:25:22.199" v="13534" actId="1076"/>
          <ac:spMkLst>
            <pc:docMk/>
            <pc:sldMk cId="1891178223" sldId="285"/>
            <ac:spMk id="14" creationId="{CD581FB6-E3E9-E244-469D-9096777B39B0}"/>
          </ac:spMkLst>
        </pc:spChg>
        <pc:spChg chg="add mod">
          <ac:chgData name="Lissy Frampton (2327857)" userId="49167548-7f68-40ca-b262-c8e42445e689" providerId="ADAL" clId="{11EADD5D-128C-4AC9-955A-F1DA74CDFE54}" dt="2025-11-28T09:25:06.966" v="13532" actId="1076"/>
          <ac:spMkLst>
            <pc:docMk/>
            <pc:sldMk cId="1891178223" sldId="285"/>
            <ac:spMk id="16" creationId="{ACF31C44-0F53-BB7A-9CF4-E1C0C2E7BAEE}"/>
          </ac:spMkLst>
        </pc:spChg>
        <pc:spChg chg="add mod">
          <ac:chgData name="Lissy Frampton (2327857)" userId="49167548-7f68-40ca-b262-c8e42445e689" providerId="ADAL" clId="{11EADD5D-128C-4AC9-955A-F1DA74CDFE54}" dt="2025-11-28T09:25:32.982" v="13535" actId="1076"/>
          <ac:spMkLst>
            <pc:docMk/>
            <pc:sldMk cId="1891178223" sldId="285"/>
            <ac:spMk id="18" creationId="{2045F4EB-63C9-CE9A-45F7-D74382D17A53}"/>
          </ac:spMkLst>
        </pc:spChg>
        <pc:spChg chg="add mod">
          <ac:chgData name="Lissy Frampton (2327857)" userId="49167548-7f68-40ca-b262-c8e42445e689" providerId="ADAL" clId="{11EADD5D-128C-4AC9-955A-F1DA74CDFE54}" dt="2025-11-28T09:27:28.334" v="13563" actId="1076"/>
          <ac:spMkLst>
            <pc:docMk/>
            <pc:sldMk cId="1891178223" sldId="285"/>
            <ac:spMk id="20" creationId="{E7123548-054A-EA2D-64DE-6F7C453AB364}"/>
          </ac:spMkLst>
        </pc:spChg>
        <pc:spChg chg="add mod">
          <ac:chgData name="Lissy Frampton (2327857)" userId="49167548-7f68-40ca-b262-c8e42445e689" providerId="ADAL" clId="{11EADD5D-128C-4AC9-955A-F1DA74CDFE54}" dt="2025-11-28T09:29:41.725" v="13576" actId="1076"/>
          <ac:spMkLst>
            <pc:docMk/>
            <pc:sldMk cId="1891178223" sldId="285"/>
            <ac:spMk id="22" creationId="{93D7FA96-E1EA-BED8-7021-D28B33524955}"/>
          </ac:spMkLst>
        </pc:spChg>
        <pc:cxnChg chg="add mod">
          <ac:chgData name="Lissy Frampton (2327857)" userId="49167548-7f68-40ca-b262-c8e42445e689" providerId="ADAL" clId="{11EADD5D-128C-4AC9-955A-F1DA74CDFE54}" dt="2025-11-28T09:20:24.369" v="13370" actId="14100"/>
          <ac:cxnSpMkLst>
            <pc:docMk/>
            <pc:sldMk cId="1891178223" sldId="285"/>
            <ac:cxnSpMk id="4" creationId="{892946D8-2F04-C9A3-4CE9-EFFC958C6BE9}"/>
          </ac:cxnSpMkLst>
        </pc:cxnChg>
        <pc:cxnChg chg="add mod">
          <ac:chgData name="Lissy Frampton (2327857)" userId="49167548-7f68-40ca-b262-c8e42445e689" providerId="ADAL" clId="{11EADD5D-128C-4AC9-955A-F1DA74CDFE54}" dt="2025-11-28T09:21:36.282" v="13378" actId="1076"/>
          <ac:cxnSpMkLst>
            <pc:docMk/>
            <pc:sldMk cId="1891178223" sldId="285"/>
            <ac:cxnSpMk id="9" creationId="{6A4C6BFE-C9B0-FFE1-9AF6-31CA4AC5E2A2}"/>
          </ac:cxnSpMkLst>
        </pc:cxnChg>
      </pc:sldChg>
      <pc:sldChg chg="addSp delSp modSp add mod modTransition addAnim">
        <pc:chgData name="Lissy Frampton (2327857)" userId="49167548-7f68-40ca-b262-c8e42445e689" providerId="ADAL" clId="{11EADD5D-128C-4AC9-955A-F1DA74CDFE54}" dt="2025-12-04T11:17:29.047" v="21874" actId="1076"/>
        <pc:sldMkLst>
          <pc:docMk/>
          <pc:sldMk cId="3978879721" sldId="286"/>
        </pc:sldMkLst>
        <pc:spChg chg="mod">
          <ac:chgData name="Lissy Frampton (2327857)" userId="49167548-7f68-40ca-b262-c8e42445e689" providerId="ADAL" clId="{11EADD5D-128C-4AC9-955A-F1DA74CDFE54}" dt="2025-11-28T09:30:34.757" v="13579" actId="113"/>
          <ac:spMkLst>
            <pc:docMk/>
            <pc:sldMk cId="3978879721" sldId="286"/>
            <ac:spMk id="3" creationId="{2CFC9C03-41F2-5D45-E5CA-17B1F51A7990}"/>
          </ac:spMkLst>
        </pc:spChg>
        <pc:spChg chg="add mod">
          <ac:chgData name="Lissy Frampton (2327857)" userId="49167548-7f68-40ca-b262-c8e42445e689" providerId="ADAL" clId="{11EADD5D-128C-4AC9-955A-F1DA74CDFE54}" dt="2025-11-28T09:28:33.935" v="13565" actId="12"/>
          <ac:spMkLst>
            <pc:docMk/>
            <pc:sldMk cId="3978879721" sldId="286"/>
            <ac:spMk id="5" creationId="{7E5B5485-47DB-6AF6-A7F7-03222BACB16E}"/>
          </ac:spMkLst>
        </pc:spChg>
        <pc:spChg chg="add">
          <ac:chgData name="Lissy Frampton (2327857)" userId="49167548-7f68-40ca-b262-c8e42445e689" providerId="ADAL" clId="{11EADD5D-128C-4AC9-955A-F1DA74CDFE54}" dt="2025-11-28T09:28:49.079" v="13566" actId="139"/>
          <ac:spMkLst>
            <pc:docMk/>
            <pc:sldMk cId="3978879721" sldId="286"/>
            <ac:spMk id="6" creationId="{C067D7B4-C309-FB68-2FAF-0948F36F86B6}"/>
          </ac:spMkLst>
        </pc:spChg>
        <pc:spChg chg="add">
          <ac:chgData name="Lissy Frampton (2327857)" userId="49167548-7f68-40ca-b262-c8e42445e689" providerId="ADAL" clId="{11EADD5D-128C-4AC9-955A-F1DA74CDFE54}" dt="2025-11-28T09:30:28.215" v="13578" actId="22"/>
          <ac:spMkLst>
            <pc:docMk/>
            <pc:sldMk cId="3978879721" sldId="286"/>
            <ac:spMk id="8" creationId="{77568FBA-6C38-FD7F-FBAC-338065BE9749}"/>
          </ac:spMkLst>
        </pc:spChg>
        <pc:spChg chg="add">
          <ac:chgData name="Lissy Frampton (2327857)" userId="49167548-7f68-40ca-b262-c8e42445e689" providerId="ADAL" clId="{11EADD5D-128C-4AC9-955A-F1DA74CDFE54}" dt="2025-11-28T09:31:03.146" v="13580" actId="22"/>
          <ac:spMkLst>
            <pc:docMk/>
            <pc:sldMk cId="3978879721" sldId="286"/>
            <ac:spMk id="11" creationId="{DC131E7B-8FE8-DEF3-22AF-0B9FFD670217}"/>
          </ac:spMkLst>
        </pc:spChg>
        <pc:spChg chg="add mod">
          <ac:chgData name="Lissy Frampton (2327857)" userId="49167548-7f68-40ca-b262-c8e42445e689" providerId="ADAL" clId="{11EADD5D-128C-4AC9-955A-F1DA74CDFE54}" dt="2025-12-04T11:17:29.047" v="21874" actId="1076"/>
          <ac:spMkLst>
            <pc:docMk/>
            <pc:sldMk cId="3978879721" sldId="286"/>
            <ac:spMk id="13" creationId="{432F3471-2229-A9FF-8B4E-CB92C2B24B86}"/>
          </ac:spMkLst>
        </pc:spChg>
        <pc:spChg chg="mod">
          <ac:chgData name="Lissy Frampton (2327857)" userId="49167548-7f68-40ca-b262-c8e42445e689" providerId="ADAL" clId="{11EADD5D-128C-4AC9-955A-F1DA74CDFE54}" dt="2025-11-28T10:57:06.505" v="18015" actId="113"/>
          <ac:spMkLst>
            <pc:docMk/>
            <pc:sldMk cId="3978879721" sldId="286"/>
            <ac:spMk id="14" creationId="{CD581FB6-E3E9-E244-469D-9096777B39B0}"/>
          </ac:spMkLst>
        </pc:spChg>
      </pc:sldChg>
      <pc:sldChg chg="modSp add mod modTransition addAnim">
        <pc:chgData name="Lissy Frampton (2327857)" userId="49167548-7f68-40ca-b262-c8e42445e689" providerId="ADAL" clId="{11EADD5D-128C-4AC9-955A-F1DA74CDFE54}" dt="2025-11-28T11:00:12.864" v="18026" actId="27696"/>
        <pc:sldMkLst>
          <pc:docMk/>
          <pc:sldMk cId="1279426496" sldId="287"/>
        </pc:sldMkLst>
        <pc:spChg chg="mod">
          <ac:chgData name="Lissy Frampton (2327857)" userId="49167548-7f68-40ca-b262-c8e42445e689" providerId="ADAL" clId="{11EADD5D-128C-4AC9-955A-F1DA74CDFE54}" dt="2025-11-28T09:51:49.792" v="15444" actId="1076"/>
          <ac:spMkLst>
            <pc:docMk/>
            <pc:sldMk cId="1279426496" sldId="287"/>
            <ac:spMk id="3" creationId="{4F0BD2FA-8AE1-9266-97C5-4F31076DC19A}"/>
          </ac:spMkLst>
        </pc:spChg>
        <pc:graphicFrameChg chg="modGraphic">
          <ac:chgData name="Lissy Frampton (2327857)" userId="49167548-7f68-40ca-b262-c8e42445e689" providerId="ADAL" clId="{11EADD5D-128C-4AC9-955A-F1DA74CDFE54}" dt="2025-11-28T09:40:14.167" v="14301" actId="20577"/>
          <ac:graphicFrameMkLst>
            <pc:docMk/>
            <pc:sldMk cId="1279426496" sldId="287"/>
            <ac:graphicFrameMk id="4" creationId="{E5EA5A5A-C120-EB1C-7724-7593A4FBB79C}"/>
          </ac:graphicFrameMkLst>
        </pc:graphicFrameChg>
      </pc:sldChg>
      <pc:sldChg chg="addSp delSp modSp add mod modTransition addAnim">
        <pc:chgData name="Lissy Frampton (2327857)" userId="49167548-7f68-40ca-b262-c8e42445e689" providerId="ADAL" clId="{11EADD5D-128C-4AC9-955A-F1DA74CDFE54}" dt="2025-11-28T11:00:26.926" v="18028" actId="27696"/>
        <pc:sldMkLst>
          <pc:docMk/>
          <pc:sldMk cId="858177236" sldId="288"/>
        </pc:sldMkLst>
        <pc:spChg chg="mod">
          <ac:chgData name="Lissy Frampton (2327857)" userId="49167548-7f68-40ca-b262-c8e42445e689" providerId="ADAL" clId="{11EADD5D-128C-4AC9-955A-F1DA74CDFE54}" dt="2025-11-28T09:52:54.588" v="15451" actId="1076"/>
          <ac:spMkLst>
            <pc:docMk/>
            <pc:sldMk cId="858177236" sldId="288"/>
            <ac:spMk id="3" creationId="{4F0BD2FA-8AE1-9266-97C5-4F31076DC19A}"/>
          </ac:spMkLst>
        </pc:spChg>
        <pc:spChg chg="add mod">
          <ac:chgData name="Lissy Frampton (2327857)" userId="49167548-7f68-40ca-b262-c8e42445e689" providerId="ADAL" clId="{11EADD5D-128C-4AC9-955A-F1DA74CDFE54}" dt="2025-11-28T09:55:27.076" v="15701" actId="1076"/>
          <ac:spMkLst>
            <pc:docMk/>
            <pc:sldMk cId="858177236" sldId="288"/>
            <ac:spMk id="6" creationId="{40630CF9-8177-383A-5C54-BEE72B700BDD}"/>
          </ac:spMkLst>
        </pc:spChg>
        <pc:spChg chg="add mod">
          <ac:chgData name="Lissy Frampton (2327857)" userId="49167548-7f68-40ca-b262-c8e42445e689" providerId="ADAL" clId="{11EADD5D-128C-4AC9-955A-F1DA74CDFE54}" dt="2025-11-28T09:57:28.400" v="16028" actId="1076"/>
          <ac:spMkLst>
            <pc:docMk/>
            <pc:sldMk cId="858177236" sldId="288"/>
            <ac:spMk id="9" creationId="{BB46093D-4E7E-5D30-3467-703904B5E33D}"/>
          </ac:spMkLst>
        </pc:spChg>
        <pc:graphicFrameChg chg="mod modGraphic">
          <ac:chgData name="Lissy Frampton (2327857)" userId="49167548-7f68-40ca-b262-c8e42445e689" providerId="ADAL" clId="{11EADD5D-128C-4AC9-955A-F1DA74CDFE54}" dt="2025-11-28T09:52:59.206" v="15452" actId="1076"/>
          <ac:graphicFrameMkLst>
            <pc:docMk/>
            <pc:sldMk cId="858177236" sldId="288"/>
            <ac:graphicFrameMk id="4" creationId="{E5EA5A5A-C120-EB1C-7724-7593A4FBB79C}"/>
          </ac:graphicFrameMkLst>
        </pc:graphicFrameChg>
      </pc:sldChg>
      <pc:sldChg chg="addSp delSp modSp add del mod modTransition addAnim">
        <pc:chgData name="Lissy Frampton (2327857)" userId="49167548-7f68-40ca-b262-c8e42445e689" providerId="ADAL" clId="{11EADD5D-128C-4AC9-955A-F1DA74CDFE54}" dt="2025-12-04T11:12:40.783" v="21613" actId="2696"/>
        <pc:sldMkLst>
          <pc:docMk/>
          <pc:sldMk cId="3169666984" sldId="289"/>
        </pc:sldMkLst>
      </pc:sldChg>
      <pc:sldChg chg="add modTransition addAnim">
        <pc:chgData name="Lissy Frampton (2327857)" userId="49167548-7f68-40ca-b262-c8e42445e689" providerId="ADAL" clId="{11EADD5D-128C-4AC9-955A-F1DA74CDFE54}" dt="2025-11-28T11:04:15.857" v="18055" actId="27696"/>
        <pc:sldMkLst>
          <pc:docMk/>
          <pc:sldMk cId="2972291081" sldId="290"/>
        </pc:sldMkLst>
      </pc:sldChg>
      <pc:sldChg chg="addSp delSp modSp add mod modTransition">
        <pc:chgData name="Lissy Frampton (2327857)" userId="49167548-7f68-40ca-b262-c8e42445e689" providerId="ADAL" clId="{11EADD5D-128C-4AC9-955A-F1DA74CDFE54}" dt="2025-12-04T11:16:23.521" v="21866" actId="1076"/>
        <pc:sldMkLst>
          <pc:docMk/>
          <pc:sldMk cId="2834139532" sldId="291"/>
        </pc:sldMkLst>
        <pc:spChg chg="add del">
          <ac:chgData name="Lissy Frampton (2327857)" userId="49167548-7f68-40ca-b262-c8e42445e689" providerId="ADAL" clId="{11EADD5D-128C-4AC9-955A-F1DA74CDFE54}" dt="2025-12-04T11:16:14.271" v="21864" actId="478"/>
          <ac:spMkLst>
            <pc:docMk/>
            <pc:sldMk cId="2834139532" sldId="291"/>
            <ac:spMk id="10" creationId="{591D857D-82EA-BA4D-5E0E-56C14D3026CE}"/>
          </ac:spMkLst>
        </pc:spChg>
        <pc:spChg chg="add mod">
          <ac:chgData name="Lissy Frampton (2327857)" userId="49167548-7f68-40ca-b262-c8e42445e689" providerId="ADAL" clId="{11EADD5D-128C-4AC9-955A-F1DA74CDFE54}" dt="2025-12-04T11:16:23.521" v="21866" actId="1076"/>
          <ac:spMkLst>
            <pc:docMk/>
            <pc:sldMk cId="2834139532" sldId="291"/>
            <ac:spMk id="12" creationId="{D4149460-AA1B-7B3F-F4A2-1C981212DEDF}"/>
          </ac:spMkLst>
        </pc:spChg>
        <pc:spChg chg="del">
          <ac:chgData name="Lissy Frampton (2327857)" userId="49167548-7f68-40ca-b262-c8e42445e689" providerId="ADAL" clId="{11EADD5D-128C-4AC9-955A-F1DA74CDFE54}" dt="2025-12-04T11:16:06.488" v="21862" actId="21"/>
          <ac:spMkLst>
            <pc:docMk/>
            <pc:sldMk cId="2834139532" sldId="291"/>
            <ac:spMk id="13" creationId="{432F3471-2229-A9FF-8B4E-CB92C2B24B86}"/>
          </ac:spMkLst>
        </pc:spChg>
      </pc:sldChg>
      <pc:sldChg chg="addSp delSp modSp add mod modTransition addAnim">
        <pc:chgData name="Lissy Frampton (2327857)" userId="49167548-7f68-40ca-b262-c8e42445e689" providerId="ADAL" clId="{11EADD5D-128C-4AC9-955A-F1DA74CDFE54}" dt="2025-12-04T12:17:24.998" v="21963" actId="20577"/>
        <pc:sldMkLst>
          <pc:docMk/>
          <pc:sldMk cId="1863661897" sldId="292"/>
        </pc:sldMkLst>
        <pc:spChg chg="mod">
          <ac:chgData name="Lissy Frampton (2327857)" userId="49167548-7f68-40ca-b262-c8e42445e689" providerId="ADAL" clId="{11EADD5D-128C-4AC9-955A-F1DA74CDFE54}" dt="2025-11-28T10:16:06.992" v="16167" actId="1076"/>
          <ac:spMkLst>
            <pc:docMk/>
            <pc:sldMk cId="1863661897" sldId="292"/>
            <ac:spMk id="3" creationId="{2CFC9C03-41F2-5D45-E5CA-17B1F51A7990}"/>
          </ac:spMkLst>
        </pc:spChg>
        <pc:spChg chg="mod">
          <ac:chgData name="Lissy Frampton (2327857)" userId="49167548-7f68-40ca-b262-c8e42445e689" providerId="ADAL" clId="{11EADD5D-128C-4AC9-955A-F1DA74CDFE54}" dt="2025-11-28T10:16:27.903" v="16170" actId="1076"/>
          <ac:spMkLst>
            <pc:docMk/>
            <pc:sldMk cId="1863661897" sldId="292"/>
            <ac:spMk id="8" creationId="{77568FBA-6C38-FD7F-FBAC-338065BE9749}"/>
          </ac:spMkLst>
        </pc:spChg>
        <pc:spChg chg="add del">
          <ac:chgData name="Lissy Frampton (2327857)" userId="49167548-7f68-40ca-b262-c8e42445e689" providerId="ADAL" clId="{11EADD5D-128C-4AC9-955A-F1DA74CDFE54}" dt="2025-12-04T11:15:50.657" v="21859" actId="22"/>
          <ac:spMkLst>
            <pc:docMk/>
            <pc:sldMk cId="1863661897" sldId="292"/>
            <ac:spMk id="10" creationId="{8301C56E-A4FE-9130-8132-1F65A21FD418}"/>
          </ac:spMkLst>
        </pc:spChg>
        <pc:spChg chg="add mod">
          <ac:chgData name="Lissy Frampton (2327857)" userId="49167548-7f68-40ca-b262-c8e42445e689" providerId="ADAL" clId="{11EADD5D-128C-4AC9-955A-F1DA74CDFE54}" dt="2025-12-04T12:17:24.998" v="21963" actId="20577"/>
          <ac:spMkLst>
            <pc:docMk/>
            <pc:sldMk cId="1863661897" sldId="292"/>
            <ac:spMk id="12" creationId="{AD27E66B-2750-C0EB-AA2D-753AFEB64308}"/>
          </ac:spMkLst>
        </pc:spChg>
        <pc:spChg chg="del mod">
          <ac:chgData name="Lissy Frampton (2327857)" userId="49167548-7f68-40ca-b262-c8e42445e689" providerId="ADAL" clId="{11EADD5D-128C-4AC9-955A-F1DA74CDFE54}" dt="2025-12-04T11:15:29.900" v="21857" actId="478"/>
          <ac:spMkLst>
            <pc:docMk/>
            <pc:sldMk cId="1863661897" sldId="292"/>
            <ac:spMk id="13" creationId="{432F3471-2229-A9FF-8B4E-CB92C2B24B86}"/>
          </ac:spMkLst>
        </pc:spChg>
        <pc:spChg chg="mod">
          <ac:chgData name="Lissy Frampton (2327857)" userId="49167548-7f68-40ca-b262-c8e42445e689" providerId="ADAL" clId="{11EADD5D-128C-4AC9-955A-F1DA74CDFE54}" dt="2025-11-28T10:16:15.437" v="16168" actId="1076"/>
          <ac:spMkLst>
            <pc:docMk/>
            <pc:sldMk cId="1863661897" sldId="292"/>
            <ac:spMk id="14" creationId="{CD581FB6-E3E9-E244-469D-9096777B39B0}"/>
          </ac:spMkLst>
        </pc:spChg>
        <pc:spChg chg="mod">
          <ac:chgData name="Lissy Frampton (2327857)" userId="49167548-7f68-40ca-b262-c8e42445e689" providerId="ADAL" clId="{11EADD5D-128C-4AC9-955A-F1DA74CDFE54}" dt="2025-11-28T10:17:09.133" v="16176" actId="1076"/>
          <ac:spMkLst>
            <pc:docMk/>
            <pc:sldMk cId="1863661897" sldId="292"/>
            <ac:spMk id="16" creationId="{ACF31C44-0F53-BB7A-9CF4-E1C0C2E7BAEE}"/>
          </ac:spMkLst>
        </pc:spChg>
        <pc:spChg chg="add mod">
          <ac:chgData name="Lissy Frampton (2327857)" userId="49167548-7f68-40ca-b262-c8e42445e689" providerId="ADAL" clId="{11EADD5D-128C-4AC9-955A-F1DA74CDFE54}" dt="2025-12-04T11:15:58.125" v="21861" actId="1076"/>
          <ac:spMkLst>
            <pc:docMk/>
            <pc:sldMk cId="1863661897" sldId="292"/>
            <ac:spMk id="17" creationId="{B65A90AB-94AC-2A7C-9B8F-26AA5BFE0054}"/>
          </ac:spMkLst>
        </pc:spChg>
        <pc:spChg chg="mod">
          <ac:chgData name="Lissy Frampton (2327857)" userId="49167548-7f68-40ca-b262-c8e42445e689" providerId="ADAL" clId="{11EADD5D-128C-4AC9-955A-F1DA74CDFE54}" dt="2025-11-28T10:17:16.100" v="16177" actId="1076"/>
          <ac:spMkLst>
            <pc:docMk/>
            <pc:sldMk cId="1863661897" sldId="292"/>
            <ac:spMk id="18" creationId="{2045F4EB-63C9-CE9A-45F7-D74382D17A53}"/>
          </ac:spMkLst>
        </pc:spChg>
        <pc:cxnChg chg="mod">
          <ac:chgData name="Lissy Frampton (2327857)" userId="49167548-7f68-40ca-b262-c8e42445e689" providerId="ADAL" clId="{11EADD5D-128C-4AC9-955A-F1DA74CDFE54}" dt="2025-11-28T10:16:47.722" v="16173" actId="14100"/>
          <ac:cxnSpMkLst>
            <pc:docMk/>
            <pc:sldMk cId="1863661897" sldId="292"/>
            <ac:cxnSpMk id="9" creationId="{6A4C6BFE-C9B0-FFE1-9AF6-31CA4AC5E2A2}"/>
          </ac:cxnSpMkLst>
        </pc:cxnChg>
      </pc:sldChg>
      <pc:sldChg chg="delSp modSp add mod modTransition addAnim">
        <pc:chgData name="Lissy Frampton (2327857)" userId="49167548-7f68-40ca-b262-c8e42445e689" providerId="ADAL" clId="{11EADD5D-128C-4AC9-955A-F1DA74CDFE54}" dt="2025-12-04T12:17:30.605" v="21976" actId="20577"/>
        <pc:sldMkLst>
          <pc:docMk/>
          <pc:sldMk cId="783416704" sldId="293"/>
        </pc:sldMkLst>
        <pc:spChg chg="mod">
          <ac:chgData name="Lissy Frampton (2327857)" userId="49167548-7f68-40ca-b262-c8e42445e689" providerId="ADAL" clId="{11EADD5D-128C-4AC9-955A-F1DA74CDFE54}" dt="2025-12-04T12:17:30.605" v="21976" actId="20577"/>
          <ac:spMkLst>
            <pc:docMk/>
            <pc:sldMk cId="783416704" sldId="293"/>
            <ac:spMk id="12" creationId="{AD27E66B-2750-C0EB-AA2D-753AFEB64308}"/>
          </ac:spMkLst>
        </pc:spChg>
        <pc:spChg chg="mod">
          <ac:chgData name="Lissy Frampton (2327857)" userId="49167548-7f68-40ca-b262-c8e42445e689" providerId="ADAL" clId="{11EADD5D-128C-4AC9-955A-F1DA74CDFE54}" dt="2025-12-04T11:15:15.646" v="21856" actId="255"/>
          <ac:spMkLst>
            <pc:docMk/>
            <pc:sldMk cId="783416704" sldId="293"/>
            <ac:spMk id="13" creationId="{432F3471-2229-A9FF-8B4E-CB92C2B24B86}"/>
          </ac:spMkLst>
        </pc:spChg>
      </pc:sldChg>
      <pc:sldChg chg="addSp delSp modSp new mod ord setBg modNotesTx">
        <pc:chgData name="Lissy Frampton (2327857)" userId="49167548-7f68-40ca-b262-c8e42445e689" providerId="ADAL" clId="{11EADD5D-128C-4AC9-955A-F1DA74CDFE54}" dt="2025-12-04T13:04:28.822" v="21978" actId="20577"/>
        <pc:sldMkLst>
          <pc:docMk/>
          <pc:sldMk cId="2157545322" sldId="294"/>
        </pc:sldMkLst>
        <pc:spChg chg="mod">
          <ac:chgData name="Lissy Frampton (2327857)" userId="49167548-7f68-40ca-b262-c8e42445e689" providerId="ADAL" clId="{11EADD5D-128C-4AC9-955A-F1DA74CDFE54}" dt="2025-11-28T11:47:39.563" v="19455" actId="20577"/>
          <ac:spMkLst>
            <pc:docMk/>
            <pc:sldMk cId="2157545322" sldId="294"/>
            <ac:spMk id="2" creationId="{AD733705-3639-24B0-B6AE-F3FA80304A2F}"/>
          </ac:spMkLst>
        </pc:spChg>
        <pc:spChg chg="add mod">
          <ac:chgData name="Lissy Frampton (2327857)" userId="49167548-7f68-40ca-b262-c8e42445e689" providerId="ADAL" clId="{11EADD5D-128C-4AC9-955A-F1DA74CDFE54}" dt="2025-11-28T11:21:19.084" v="18279" actId="1076"/>
          <ac:spMkLst>
            <pc:docMk/>
            <pc:sldMk cId="2157545322" sldId="294"/>
            <ac:spMk id="7" creationId="{C12D189B-AD74-DCC8-B191-0DDA2A864769}"/>
          </ac:spMkLst>
        </pc:spChg>
        <pc:spChg chg="add mod">
          <ac:chgData name="Lissy Frampton (2327857)" userId="49167548-7f68-40ca-b262-c8e42445e689" providerId="ADAL" clId="{11EADD5D-128C-4AC9-955A-F1DA74CDFE54}" dt="2025-12-04T13:04:28.822" v="21978" actId="20577"/>
          <ac:spMkLst>
            <pc:docMk/>
            <pc:sldMk cId="2157545322" sldId="294"/>
            <ac:spMk id="9" creationId="{DFD2C5AE-A940-4FF9-6F15-134656432E9E}"/>
          </ac:spMkLst>
        </pc:spChg>
        <pc:spChg chg="add del mod">
          <ac:chgData name="Lissy Frampton (2327857)" userId="49167548-7f68-40ca-b262-c8e42445e689" providerId="ADAL" clId="{11EADD5D-128C-4AC9-955A-F1DA74CDFE54}" dt="2025-12-04T09:10:06.248" v="20747" actId="478"/>
          <ac:spMkLst>
            <pc:docMk/>
            <pc:sldMk cId="2157545322" sldId="294"/>
            <ac:spMk id="11" creationId="{D3A5D3D4-5A72-4CB9-DF8D-7D21B926BAC1}"/>
          </ac:spMkLst>
        </pc:spChg>
        <pc:picChg chg="add mod">
          <ac:chgData name="Lissy Frampton (2327857)" userId="49167548-7f68-40ca-b262-c8e42445e689" providerId="ADAL" clId="{11EADD5D-128C-4AC9-955A-F1DA74CDFE54}" dt="2025-12-04T12:16:19.275" v="21941" actId="1076"/>
          <ac:picMkLst>
            <pc:docMk/>
            <pc:sldMk cId="2157545322" sldId="294"/>
            <ac:picMk id="4" creationId="{DD0CEADA-9014-AD39-FC1B-A39A865EEA40}"/>
          </ac:picMkLst>
        </pc:picChg>
      </pc:sldChg>
      <pc:sldChg chg="delSp modSp add del mod delAnim">
        <pc:chgData name="Lissy Frampton (2327857)" userId="49167548-7f68-40ca-b262-c8e42445e689" providerId="ADAL" clId="{11EADD5D-128C-4AC9-955A-F1DA74CDFE54}" dt="2025-12-04T09:11:54.502" v="20767" actId="2696"/>
        <pc:sldMkLst>
          <pc:docMk/>
          <pc:sldMk cId="2923427635" sldId="295"/>
        </pc:sldMkLst>
      </pc:sldChg>
      <pc:sldChg chg="delSp modSp add del mod">
        <pc:chgData name="Lissy Frampton (2327857)" userId="49167548-7f68-40ca-b262-c8e42445e689" providerId="ADAL" clId="{11EADD5D-128C-4AC9-955A-F1DA74CDFE54}" dt="2025-12-04T09:29:13.611" v="21460" actId="2696"/>
        <pc:sldMkLst>
          <pc:docMk/>
          <pc:sldMk cId="3420216869" sldId="296"/>
        </pc:sldMkLst>
      </pc:sldChg>
      <pc:sldChg chg="delSp modSp add del mod delAnim">
        <pc:chgData name="Lissy Frampton (2327857)" userId="49167548-7f68-40ca-b262-c8e42445e689" providerId="ADAL" clId="{11EADD5D-128C-4AC9-955A-F1DA74CDFE54}" dt="2025-12-04T09:29:00.514" v="21459" actId="2696"/>
        <pc:sldMkLst>
          <pc:docMk/>
          <pc:sldMk cId="3216398965" sldId="297"/>
        </pc:sldMkLst>
      </pc:sldChg>
      <pc:sldChg chg="addSp delSp modSp add del mod addAnim delAnim">
        <pc:chgData name="Lissy Frampton (2327857)" userId="49167548-7f68-40ca-b262-c8e42445e689" providerId="ADAL" clId="{11EADD5D-128C-4AC9-955A-F1DA74CDFE54}" dt="2025-12-04T09:10:41.423" v="20752" actId="2696"/>
        <pc:sldMkLst>
          <pc:docMk/>
          <pc:sldMk cId="2696285929" sldId="298"/>
        </pc:sldMkLst>
        <pc:spChg chg="add mod">
          <ac:chgData name="Lissy Frampton (2327857)" userId="49167548-7f68-40ca-b262-c8e42445e689" providerId="ADAL" clId="{11EADD5D-128C-4AC9-955A-F1DA74CDFE54}" dt="2025-12-04T09:09:29.291" v="20743" actId="207"/>
          <ac:spMkLst>
            <pc:docMk/>
            <pc:sldMk cId="2696285929" sldId="298"/>
            <ac:spMk id="5" creationId="{C4D06EE6-90C6-701C-0E94-9AD35892A957}"/>
          </ac:spMkLst>
        </pc:spChg>
        <pc:spChg chg="del mod">
          <ac:chgData name="Lissy Frampton (2327857)" userId="49167548-7f68-40ca-b262-c8e42445e689" providerId="ADAL" clId="{11EADD5D-128C-4AC9-955A-F1DA74CDFE54}" dt="2025-12-04T08:40:38.049" v="19858" actId="478"/>
          <ac:spMkLst>
            <pc:docMk/>
            <pc:sldMk cId="2696285929" sldId="298"/>
            <ac:spMk id="6" creationId="{40630CF9-8177-383A-5C54-BEE72B700BDD}"/>
          </ac:spMkLst>
        </pc:spChg>
        <pc:spChg chg="add mod">
          <ac:chgData name="Lissy Frampton (2327857)" userId="49167548-7f68-40ca-b262-c8e42445e689" providerId="ADAL" clId="{11EADD5D-128C-4AC9-955A-F1DA74CDFE54}" dt="2025-12-04T08:56:32.595" v="20199" actId="113"/>
          <ac:spMkLst>
            <pc:docMk/>
            <pc:sldMk cId="2696285929" sldId="298"/>
            <ac:spMk id="7" creationId="{71741571-F3E5-FDF8-C225-199E55BA85C5}"/>
          </ac:spMkLst>
        </pc:spChg>
        <pc:spChg chg="del">
          <ac:chgData name="Lissy Frampton (2327857)" userId="49167548-7f68-40ca-b262-c8e42445e689" providerId="ADAL" clId="{11EADD5D-128C-4AC9-955A-F1DA74CDFE54}" dt="2025-12-04T08:36:48.037" v="19707" actId="478"/>
          <ac:spMkLst>
            <pc:docMk/>
            <pc:sldMk cId="2696285929" sldId="298"/>
            <ac:spMk id="9" creationId="{BB46093D-4E7E-5D30-3467-703904B5E33D}"/>
          </ac:spMkLst>
        </pc:spChg>
        <pc:spChg chg="add del">
          <ac:chgData name="Lissy Frampton (2327857)" userId="49167548-7f68-40ca-b262-c8e42445e689" providerId="ADAL" clId="{11EADD5D-128C-4AC9-955A-F1DA74CDFE54}" dt="2025-12-04T08:56:25.438" v="20197" actId="478"/>
          <ac:spMkLst>
            <pc:docMk/>
            <pc:sldMk cId="2696285929" sldId="298"/>
            <ac:spMk id="12" creationId="{29FCFB0A-D4A1-05E8-C1CC-1AE1C5E9E9C5}"/>
          </ac:spMkLst>
        </pc:spChg>
        <pc:spChg chg="add mod">
          <ac:chgData name="Lissy Frampton (2327857)" userId="49167548-7f68-40ca-b262-c8e42445e689" providerId="ADAL" clId="{11EADD5D-128C-4AC9-955A-F1DA74CDFE54}" dt="2025-12-04T09:09:35.557" v="20744" actId="207"/>
          <ac:spMkLst>
            <pc:docMk/>
            <pc:sldMk cId="2696285929" sldId="298"/>
            <ac:spMk id="14" creationId="{5297573F-B5B3-DE1D-F53B-A23067D586DD}"/>
          </ac:spMkLst>
        </pc:spChg>
        <pc:spChg chg="add mod">
          <ac:chgData name="Lissy Frampton (2327857)" userId="49167548-7f68-40ca-b262-c8e42445e689" providerId="ADAL" clId="{11EADD5D-128C-4AC9-955A-F1DA74CDFE54}" dt="2025-12-04T09:05:10.210" v="20499" actId="1076"/>
          <ac:spMkLst>
            <pc:docMk/>
            <pc:sldMk cId="2696285929" sldId="298"/>
            <ac:spMk id="16" creationId="{016DBB84-53EF-247B-54F4-26D51A81BA3C}"/>
          </ac:spMkLst>
        </pc:spChg>
        <pc:spChg chg="add mod">
          <ac:chgData name="Lissy Frampton (2327857)" userId="49167548-7f68-40ca-b262-c8e42445e689" providerId="ADAL" clId="{11EADD5D-128C-4AC9-955A-F1DA74CDFE54}" dt="2025-12-04T09:09:41.739" v="20745" actId="207"/>
          <ac:spMkLst>
            <pc:docMk/>
            <pc:sldMk cId="2696285929" sldId="298"/>
            <ac:spMk id="18" creationId="{565A8545-8079-585E-CDA2-C7DF3E63F527}"/>
          </ac:spMkLst>
        </pc:spChg>
        <pc:spChg chg="add mod">
          <ac:chgData name="Lissy Frampton (2327857)" userId="49167548-7f68-40ca-b262-c8e42445e689" providerId="ADAL" clId="{11EADD5D-128C-4AC9-955A-F1DA74CDFE54}" dt="2025-12-04T09:09:14.176" v="20742" actId="1076"/>
          <ac:spMkLst>
            <pc:docMk/>
            <pc:sldMk cId="2696285929" sldId="298"/>
            <ac:spMk id="20" creationId="{D7759DBB-7A03-9B85-7216-7485A9C7DA0B}"/>
          </ac:spMkLst>
        </pc:spChg>
        <pc:graphicFrameChg chg="add mod modGraphic">
          <ac:chgData name="Lissy Frampton (2327857)" userId="49167548-7f68-40ca-b262-c8e42445e689" providerId="ADAL" clId="{11EADD5D-128C-4AC9-955A-F1DA74CDFE54}" dt="2025-12-04T09:09:52.402" v="20746" actId="1076"/>
          <ac:graphicFrameMkLst>
            <pc:docMk/>
            <pc:sldMk cId="2696285929" sldId="298"/>
            <ac:graphicFrameMk id="2" creationId="{B39D5349-F7A1-47D5-AD64-D1D180366C3A}"/>
          </ac:graphicFrameMkLst>
        </pc:graphicFrameChg>
        <pc:graphicFrameChg chg="del">
          <ac:chgData name="Lissy Frampton (2327857)" userId="49167548-7f68-40ca-b262-c8e42445e689" providerId="ADAL" clId="{11EADD5D-128C-4AC9-955A-F1DA74CDFE54}" dt="2025-12-04T08:36:43.346" v="19706" actId="478"/>
          <ac:graphicFrameMkLst>
            <pc:docMk/>
            <pc:sldMk cId="2696285929" sldId="298"/>
            <ac:graphicFrameMk id="4" creationId="{E5EA5A5A-C120-EB1C-7724-7593A4FBB79C}"/>
          </ac:graphicFrameMkLst>
        </pc:graphicFrameChg>
      </pc:sldChg>
      <pc:sldChg chg="delSp modSp add mod delAnim">
        <pc:chgData name="Lissy Frampton (2327857)" userId="49167548-7f68-40ca-b262-c8e42445e689" providerId="ADAL" clId="{11EADD5D-128C-4AC9-955A-F1DA74CDFE54}" dt="2025-12-04T11:13:08.893" v="21624" actId="478"/>
        <pc:sldMkLst>
          <pc:docMk/>
          <pc:sldMk cId="642792626" sldId="299"/>
        </pc:sldMkLst>
        <pc:spChg chg="mod">
          <ac:chgData name="Lissy Frampton (2327857)" userId="49167548-7f68-40ca-b262-c8e42445e689" providerId="ADAL" clId="{11EADD5D-128C-4AC9-955A-F1DA74CDFE54}" dt="2025-12-04T09:11:24.517" v="20760" actId="1076"/>
          <ac:spMkLst>
            <pc:docMk/>
            <pc:sldMk cId="642792626" sldId="299"/>
            <ac:spMk id="7" creationId="{71741571-F3E5-FDF8-C225-199E55BA85C5}"/>
          </ac:spMkLst>
        </pc:spChg>
        <pc:spChg chg="del">
          <ac:chgData name="Lissy Frampton (2327857)" userId="49167548-7f68-40ca-b262-c8e42445e689" providerId="ADAL" clId="{11EADD5D-128C-4AC9-955A-F1DA74CDFE54}" dt="2025-12-04T11:13:08.893" v="21624" actId="478"/>
          <ac:spMkLst>
            <pc:docMk/>
            <pc:sldMk cId="642792626" sldId="299"/>
            <ac:spMk id="14" creationId="{5297573F-B5B3-DE1D-F53B-A23067D586DD}"/>
          </ac:spMkLst>
        </pc:spChg>
        <pc:spChg chg="del mod">
          <ac:chgData name="Lissy Frampton (2327857)" userId="49167548-7f68-40ca-b262-c8e42445e689" providerId="ADAL" clId="{11EADD5D-128C-4AC9-955A-F1DA74CDFE54}" dt="2025-12-04T11:13:06.321" v="21623" actId="478"/>
          <ac:spMkLst>
            <pc:docMk/>
            <pc:sldMk cId="642792626" sldId="299"/>
            <ac:spMk id="16" creationId="{016DBB84-53EF-247B-54F4-26D51A81BA3C}"/>
          </ac:spMkLst>
        </pc:spChg>
        <pc:graphicFrameChg chg="modGraphic">
          <ac:chgData name="Lissy Frampton (2327857)" userId="49167548-7f68-40ca-b262-c8e42445e689" providerId="ADAL" clId="{11EADD5D-128C-4AC9-955A-F1DA74CDFE54}" dt="2025-12-04T11:12:59.144" v="21622" actId="20577"/>
          <ac:graphicFrameMkLst>
            <pc:docMk/>
            <pc:sldMk cId="642792626" sldId="299"/>
            <ac:graphicFrameMk id="2" creationId="{B39D5349-F7A1-47D5-AD64-D1D180366C3A}"/>
          </ac:graphicFrameMkLst>
        </pc:graphicFrameChg>
      </pc:sldChg>
      <pc:sldChg chg="modSp add mod">
        <pc:chgData name="Lissy Frampton (2327857)" userId="49167548-7f68-40ca-b262-c8e42445e689" providerId="ADAL" clId="{11EADD5D-128C-4AC9-955A-F1DA74CDFE54}" dt="2025-12-04T15:17:07.448" v="22016" actId="1076"/>
        <pc:sldMkLst>
          <pc:docMk/>
          <pc:sldMk cId="3303539246" sldId="300"/>
        </pc:sldMkLst>
        <pc:spChg chg="mod">
          <ac:chgData name="Lissy Frampton (2327857)" userId="49167548-7f68-40ca-b262-c8e42445e689" providerId="ADAL" clId="{11EADD5D-128C-4AC9-955A-F1DA74CDFE54}" dt="2025-12-04T15:17:07.448" v="22016" actId="1076"/>
          <ac:spMkLst>
            <pc:docMk/>
            <pc:sldMk cId="3303539246" sldId="300"/>
            <ac:spMk id="6" creationId="{531DDE68-F282-3FE9-38A6-85E5192CDC96}"/>
          </ac:spMkLst>
        </pc:spChg>
      </pc:sldChg>
      <pc:sldMasterChg chg="add addSldLayout">
        <pc:chgData name="Lissy Frampton (2327857)" userId="49167548-7f68-40ca-b262-c8e42445e689" providerId="ADAL" clId="{11EADD5D-128C-4AC9-955A-F1DA74CDFE54}" dt="2025-11-26T14:49:27.106" v="0" actId="26606"/>
        <pc:sldMasterMkLst>
          <pc:docMk/>
          <pc:sldMasterMk cId="2672600866" sldId="2147483699"/>
        </pc:sldMasterMkLst>
        <pc:sldLayoutChg chg="add">
          <pc:chgData name="Lissy Frampton (2327857)" userId="49167548-7f68-40ca-b262-c8e42445e689" providerId="ADAL" clId="{11EADD5D-128C-4AC9-955A-F1DA74CDFE54}" dt="2025-11-26T14:49:27.106" v="0" actId="26606"/>
          <pc:sldLayoutMkLst>
            <pc:docMk/>
            <pc:sldMasterMk cId="2672600866" sldId="2147483699"/>
            <pc:sldLayoutMk cId="1975015866" sldId="2147483688"/>
          </pc:sldLayoutMkLst>
        </pc:sldLayoutChg>
      </pc:sldMasterChg>
    </pc:docChg>
  </pc:docChgLst>
</pc:chgInfo>
</file>

<file path=ppt/diagrams/_rels/data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image" Target="../media/image10.png"/></Relationships>
</file>

<file path=ppt/diagrams/_rels/drawing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97C9AA-193B-264E-85A5-AF7A3620659A}" type="doc">
      <dgm:prSet loTypeId="urn:microsoft.com/office/officeart/2005/8/layout/list1" loCatId="list" qsTypeId="urn:microsoft.com/office/officeart/2005/8/quickstyle/simple1" qsCatId="simple" csTypeId="urn:microsoft.com/office/officeart/2005/8/colors/accent2_1" csCatId="accent2" phldr="1"/>
      <dgm:spPr/>
      <dgm:t>
        <a:bodyPr/>
        <a:lstStyle/>
        <a:p>
          <a:endParaRPr lang="en-GB"/>
        </a:p>
      </dgm:t>
    </dgm:pt>
    <dgm:pt modelId="{C623FB09-B8A8-974A-9889-2C8175E78CF1}">
      <dgm:prSet phldrT="[Text]" phldr="0" custT="1"/>
      <dgm:spPr/>
      <dgm:t>
        <a:bodyPr/>
        <a:lstStyle/>
        <a:p>
          <a:r>
            <a:rPr lang="en-GB" sz="2000" b="1" dirty="0"/>
            <a:t>Curating the connection of the consumer to the product</a:t>
          </a:r>
          <a:r>
            <a:rPr lang="en-GB" sz="2000" dirty="0"/>
            <a:t>. </a:t>
          </a:r>
        </a:p>
      </dgm:t>
    </dgm:pt>
    <dgm:pt modelId="{51964F7E-A7F7-594C-B5CD-4B34D53DF5AE}" type="parTrans" cxnId="{5A5101DC-F02A-3B48-AEAB-3230614C9F0F}">
      <dgm:prSet/>
      <dgm:spPr/>
      <dgm:t>
        <a:bodyPr/>
        <a:lstStyle/>
        <a:p>
          <a:endParaRPr lang="en-GB"/>
        </a:p>
      </dgm:t>
    </dgm:pt>
    <dgm:pt modelId="{0660F4DA-A162-AC48-8A3A-56698454BB13}" type="sibTrans" cxnId="{5A5101DC-F02A-3B48-AEAB-3230614C9F0F}">
      <dgm:prSet/>
      <dgm:spPr/>
      <dgm:t>
        <a:bodyPr/>
        <a:lstStyle/>
        <a:p>
          <a:endParaRPr lang="en-GB"/>
        </a:p>
      </dgm:t>
    </dgm:pt>
    <dgm:pt modelId="{3768810A-4AD1-7641-8BA2-306A9CCD6978}">
      <dgm:prSet phldrT="[Text]" phldr="0" custT="1"/>
      <dgm:spPr/>
      <dgm:t>
        <a:bodyPr/>
        <a:lstStyle/>
        <a:p>
          <a:r>
            <a:rPr lang="en-GB" sz="2000" b="1" dirty="0"/>
            <a:t>Understanding consumer needs to anticipate predictive analytics and tailor content.</a:t>
          </a:r>
          <a:r>
            <a:rPr lang="en-GB" sz="2000" dirty="0"/>
            <a:t> </a:t>
          </a:r>
        </a:p>
      </dgm:t>
    </dgm:pt>
    <dgm:pt modelId="{044E9B53-4352-1445-B4F5-D1393AFD65DB}" type="parTrans" cxnId="{9320905B-2865-934A-BCDE-CC67C341EDFB}">
      <dgm:prSet/>
      <dgm:spPr/>
      <dgm:t>
        <a:bodyPr/>
        <a:lstStyle/>
        <a:p>
          <a:endParaRPr lang="en-GB"/>
        </a:p>
      </dgm:t>
    </dgm:pt>
    <dgm:pt modelId="{FE015542-2AC0-0944-AE6C-63F6BE302F9E}" type="sibTrans" cxnId="{9320905B-2865-934A-BCDE-CC67C341EDFB}">
      <dgm:prSet/>
      <dgm:spPr/>
      <dgm:t>
        <a:bodyPr/>
        <a:lstStyle/>
        <a:p>
          <a:endParaRPr lang="en-GB"/>
        </a:p>
      </dgm:t>
    </dgm:pt>
    <dgm:pt modelId="{9CA751E5-FC4B-2F40-AFE9-CD3878B94C23}">
      <dgm:prSet phldrT="[Text]" phldr="0" custT="1"/>
      <dgm:spPr/>
      <dgm:t>
        <a:bodyPr/>
        <a:lstStyle/>
        <a:p>
          <a:r>
            <a:rPr lang="en-GB" sz="2000" b="1" dirty="0"/>
            <a:t>Insight into competitors and the market itself.</a:t>
          </a:r>
          <a:r>
            <a:rPr lang="en-GB" sz="2000" dirty="0"/>
            <a:t> </a:t>
          </a:r>
        </a:p>
      </dgm:t>
    </dgm:pt>
    <dgm:pt modelId="{DEB1D6A0-4D7C-E442-A9A1-AFEC7F679C8D}" type="parTrans" cxnId="{F162FD30-534F-7C47-B01E-5EF72D3981DA}">
      <dgm:prSet/>
      <dgm:spPr/>
      <dgm:t>
        <a:bodyPr/>
        <a:lstStyle/>
        <a:p>
          <a:endParaRPr lang="en-GB"/>
        </a:p>
      </dgm:t>
    </dgm:pt>
    <dgm:pt modelId="{0E60CC1E-3E56-6B4A-ADFA-B9031F6E67C9}" type="sibTrans" cxnId="{F162FD30-534F-7C47-B01E-5EF72D3981DA}">
      <dgm:prSet/>
      <dgm:spPr/>
      <dgm:t>
        <a:bodyPr/>
        <a:lstStyle/>
        <a:p>
          <a:endParaRPr lang="en-GB"/>
        </a:p>
      </dgm:t>
    </dgm:pt>
    <dgm:pt modelId="{6A14FF8D-F566-8741-B5B1-8FFEF574C3B5}">
      <dgm:prSet phldrT="[Text]" phldr="0" custT="1"/>
      <dgm:spPr/>
      <dgm:t>
        <a:bodyPr/>
        <a:lstStyle/>
        <a:p>
          <a:r>
            <a:rPr lang="en-GB" sz="2000" b="1" dirty="0"/>
            <a:t>Build customer loyalty and business awareness.</a:t>
          </a:r>
        </a:p>
      </dgm:t>
    </dgm:pt>
    <dgm:pt modelId="{A5ABDD9F-E8D0-6A43-8D10-0CAC7CBB3572}" type="parTrans" cxnId="{E1B8CE00-2B50-7145-9A20-77F7D447DEE3}">
      <dgm:prSet/>
      <dgm:spPr/>
      <dgm:t>
        <a:bodyPr/>
        <a:lstStyle/>
        <a:p>
          <a:endParaRPr lang="en-GB"/>
        </a:p>
      </dgm:t>
    </dgm:pt>
    <dgm:pt modelId="{501530DC-453A-3F42-8371-AF2B5FA9A8ED}" type="sibTrans" cxnId="{E1B8CE00-2B50-7145-9A20-77F7D447DEE3}">
      <dgm:prSet/>
      <dgm:spPr/>
      <dgm:t>
        <a:bodyPr/>
        <a:lstStyle/>
        <a:p>
          <a:endParaRPr lang="en-GB"/>
        </a:p>
      </dgm:t>
    </dgm:pt>
    <dgm:pt modelId="{167DC1CA-DC95-664B-BAF9-DFAAFD4F21A5}" type="pres">
      <dgm:prSet presAssocID="{2997C9AA-193B-264E-85A5-AF7A3620659A}" presName="linear" presStyleCnt="0">
        <dgm:presLayoutVars>
          <dgm:dir/>
          <dgm:animLvl val="lvl"/>
          <dgm:resizeHandles val="exact"/>
        </dgm:presLayoutVars>
      </dgm:prSet>
      <dgm:spPr/>
    </dgm:pt>
    <dgm:pt modelId="{8E6E6D27-452E-9940-AB96-22143990625A}" type="pres">
      <dgm:prSet presAssocID="{C623FB09-B8A8-974A-9889-2C8175E78CF1}" presName="parentLin" presStyleCnt="0"/>
      <dgm:spPr/>
    </dgm:pt>
    <dgm:pt modelId="{3A400501-7ACB-1F4D-B552-29F0E56B283D}" type="pres">
      <dgm:prSet presAssocID="{C623FB09-B8A8-974A-9889-2C8175E78CF1}" presName="parentLeftMargin" presStyleLbl="node1" presStyleIdx="0" presStyleCnt="4"/>
      <dgm:spPr/>
    </dgm:pt>
    <dgm:pt modelId="{1ED73200-0F20-0A49-B3B5-CF5FB63B5BED}" type="pres">
      <dgm:prSet presAssocID="{C623FB09-B8A8-974A-9889-2C8175E78CF1}" presName="parentText" presStyleLbl="node1" presStyleIdx="0" presStyleCnt="4">
        <dgm:presLayoutVars>
          <dgm:chMax val="0"/>
          <dgm:bulletEnabled val="1"/>
        </dgm:presLayoutVars>
      </dgm:prSet>
      <dgm:spPr/>
    </dgm:pt>
    <dgm:pt modelId="{CC238049-8E8C-144F-8197-6A237FFC1312}" type="pres">
      <dgm:prSet presAssocID="{C623FB09-B8A8-974A-9889-2C8175E78CF1}" presName="negativeSpace" presStyleCnt="0"/>
      <dgm:spPr/>
    </dgm:pt>
    <dgm:pt modelId="{F9114F0A-F5AC-0047-BCF7-ADD7730DBF8A}" type="pres">
      <dgm:prSet presAssocID="{C623FB09-B8A8-974A-9889-2C8175E78CF1}" presName="childText" presStyleLbl="conFgAcc1" presStyleIdx="0" presStyleCnt="4">
        <dgm:presLayoutVars>
          <dgm:bulletEnabled val="1"/>
        </dgm:presLayoutVars>
      </dgm:prSet>
      <dgm:spPr/>
    </dgm:pt>
    <dgm:pt modelId="{B1B6EB82-205F-6E46-B8C4-D2DBEA5ED7B2}" type="pres">
      <dgm:prSet presAssocID="{0660F4DA-A162-AC48-8A3A-56698454BB13}" presName="spaceBetweenRectangles" presStyleCnt="0"/>
      <dgm:spPr/>
    </dgm:pt>
    <dgm:pt modelId="{EAC34260-4974-3B45-BF3F-A919BCE7AA5C}" type="pres">
      <dgm:prSet presAssocID="{3768810A-4AD1-7641-8BA2-306A9CCD6978}" presName="parentLin" presStyleCnt="0"/>
      <dgm:spPr/>
    </dgm:pt>
    <dgm:pt modelId="{4428D295-0A66-5D4C-8DDF-C017D9D7D9B8}" type="pres">
      <dgm:prSet presAssocID="{3768810A-4AD1-7641-8BA2-306A9CCD6978}" presName="parentLeftMargin" presStyleLbl="node1" presStyleIdx="0" presStyleCnt="4"/>
      <dgm:spPr/>
    </dgm:pt>
    <dgm:pt modelId="{71B95EF9-97F1-1C47-B835-751C19CA6481}" type="pres">
      <dgm:prSet presAssocID="{3768810A-4AD1-7641-8BA2-306A9CCD6978}" presName="parentText" presStyleLbl="node1" presStyleIdx="1" presStyleCnt="4">
        <dgm:presLayoutVars>
          <dgm:chMax val="0"/>
          <dgm:bulletEnabled val="1"/>
        </dgm:presLayoutVars>
      </dgm:prSet>
      <dgm:spPr/>
    </dgm:pt>
    <dgm:pt modelId="{2AA98983-EA04-7E4A-A454-AF730AB2349C}" type="pres">
      <dgm:prSet presAssocID="{3768810A-4AD1-7641-8BA2-306A9CCD6978}" presName="negativeSpace" presStyleCnt="0"/>
      <dgm:spPr/>
    </dgm:pt>
    <dgm:pt modelId="{7E7C2F37-945D-D24D-99C0-B6D0D7B56C65}" type="pres">
      <dgm:prSet presAssocID="{3768810A-4AD1-7641-8BA2-306A9CCD6978}" presName="childText" presStyleLbl="conFgAcc1" presStyleIdx="1" presStyleCnt="4">
        <dgm:presLayoutVars>
          <dgm:bulletEnabled val="1"/>
        </dgm:presLayoutVars>
      </dgm:prSet>
      <dgm:spPr/>
    </dgm:pt>
    <dgm:pt modelId="{D8C717FD-56C7-1A42-85E9-2279CFAD00C5}" type="pres">
      <dgm:prSet presAssocID="{FE015542-2AC0-0944-AE6C-63F6BE302F9E}" presName="spaceBetweenRectangles" presStyleCnt="0"/>
      <dgm:spPr/>
    </dgm:pt>
    <dgm:pt modelId="{E9C28D61-58BD-9044-B5BD-3E972B753CB5}" type="pres">
      <dgm:prSet presAssocID="{9CA751E5-FC4B-2F40-AFE9-CD3878B94C23}" presName="parentLin" presStyleCnt="0"/>
      <dgm:spPr/>
    </dgm:pt>
    <dgm:pt modelId="{7F6DC8C6-54A8-A648-8AE2-C8098CDEB0CD}" type="pres">
      <dgm:prSet presAssocID="{9CA751E5-FC4B-2F40-AFE9-CD3878B94C23}" presName="parentLeftMargin" presStyleLbl="node1" presStyleIdx="1" presStyleCnt="4"/>
      <dgm:spPr/>
    </dgm:pt>
    <dgm:pt modelId="{F1100D0A-F720-9F48-9AA5-5643194AB2F5}" type="pres">
      <dgm:prSet presAssocID="{9CA751E5-FC4B-2F40-AFE9-CD3878B94C23}" presName="parentText" presStyleLbl="node1" presStyleIdx="2" presStyleCnt="4">
        <dgm:presLayoutVars>
          <dgm:chMax val="0"/>
          <dgm:bulletEnabled val="1"/>
        </dgm:presLayoutVars>
      </dgm:prSet>
      <dgm:spPr/>
    </dgm:pt>
    <dgm:pt modelId="{2EDD3187-E5A5-4A49-93ED-12A7CE7F6743}" type="pres">
      <dgm:prSet presAssocID="{9CA751E5-FC4B-2F40-AFE9-CD3878B94C23}" presName="negativeSpace" presStyleCnt="0"/>
      <dgm:spPr/>
    </dgm:pt>
    <dgm:pt modelId="{812A23CD-093E-8A44-8FA9-EE321C8D0DF5}" type="pres">
      <dgm:prSet presAssocID="{9CA751E5-FC4B-2F40-AFE9-CD3878B94C23}" presName="childText" presStyleLbl="conFgAcc1" presStyleIdx="2" presStyleCnt="4">
        <dgm:presLayoutVars>
          <dgm:bulletEnabled val="1"/>
        </dgm:presLayoutVars>
      </dgm:prSet>
      <dgm:spPr/>
    </dgm:pt>
    <dgm:pt modelId="{22F5C67F-60A6-BB44-B61E-1B62A3697D1A}" type="pres">
      <dgm:prSet presAssocID="{0E60CC1E-3E56-6B4A-ADFA-B9031F6E67C9}" presName="spaceBetweenRectangles" presStyleCnt="0"/>
      <dgm:spPr/>
    </dgm:pt>
    <dgm:pt modelId="{88A3FF1E-65FF-F94F-BBBE-4C7ED4262384}" type="pres">
      <dgm:prSet presAssocID="{6A14FF8D-F566-8741-B5B1-8FFEF574C3B5}" presName="parentLin" presStyleCnt="0"/>
      <dgm:spPr/>
    </dgm:pt>
    <dgm:pt modelId="{2A6D29C6-D667-C347-9A0E-FA4F924DF648}" type="pres">
      <dgm:prSet presAssocID="{6A14FF8D-F566-8741-B5B1-8FFEF574C3B5}" presName="parentLeftMargin" presStyleLbl="node1" presStyleIdx="2" presStyleCnt="4"/>
      <dgm:spPr/>
    </dgm:pt>
    <dgm:pt modelId="{14158048-7398-984D-BB22-42963E89EB59}" type="pres">
      <dgm:prSet presAssocID="{6A14FF8D-F566-8741-B5B1-8FFEF574C3B5}" presName="parentText" presStyleLbl="node1" presStyleIdx="3" presStyleCnt="4">
        <dgm:presLayoutVars>
          <dgm:chMax val="0"/>
          <dgm:bulletEnabled val="1"/>
        </dgm:presLayoutVars>
      </dgm:prSet>
      <dgm:spPr/>
    </dgm:pt>
    <dgm:pt modelId="{C706D484-9DC4-9A46-A061-77DB048BE4C1}" type="pres">
      <dgm:prSet presAssocID="{6A14FF8D-F566-8741-B5B1-8FFEF574C3B5}" presName="negativeSpace" presStyleCnt="0"/>
      <dgm:spPr/>
    </dgm:pt>
    <dgm:pt modelId="{4D8B211B-B90C-4F43-AEC8-98F678020959}" type="pres">
      <dgm:prSet presAssocID="{6A14FF8D-F566-8741-B5B1-8FFEF574C3B5}" presName="childText" presStyleLbl="conFgAcc1" presStyleIdx="3" presStyleCnt="4">
        <dgm:presLayoutVars>
          <dgm:bulletEnabled val="1"/>
        </dgm:presLayoutVars>
      </dgm:prSet>
      <dgm:spPr/>
    </dgm:pt>
  </dgm:ptLst>
  <dgm:cxnLst>
    <dgm:cxn modelId="{E1B8CE00-2B50-7145-9A20-77F7D447DEE3}" srcId="{2997C9AA-193B-264E-85A5-AF7A3620659A}" destId="{6A14FF8D-F566-8741-B5B1-8FFEF574C3B5}" srcOrd="3" destOrd="0" parTransId="{A5ABDD9F-E8D0-6A43-8D10-0CAC7CBB3572}" sibTransId="{501530DC-453A-3F42-8371-AF2B5FA9A8ED}"/>
    <dgm:cxn modelId="{D9DDFC00-418B-D246-AA37-03D17542CD6B}" type="presOf" srcId="{9CA751E5-FC4B-2F40-AFE9-CD3878B94C23}" destId="{F1100D0A-F720-9F48-9AA5-5643194AB2F5}" srcOrd="1" destOrd="0" presId="urn:microsoft.com/office/officeart/2005/8/layout/list1"/>
    <dgm:cxn modelId="{32C3A32B-19D0-7C4E-AD0E-4284A6E95072}" type="presOf" srcId="{9CA751E5-FC4B-2F40-AFE9-CD3878B94C23}" destId="{7F6DC8C6-54A8-A648-8AE2-C8098CDEB0CD}" srcOrd="0" destOrd="0" presId="urn:microsoft.com/office/officeart/2005/8/layout/list1"/>
    <dgm:cxn modelId="{34FAF430-6BBF-7340-932C-42F5BFB069FF}" type="presOf" srcId="{C623FB09-B8A8-974A-9889-2C8175E78CF1}" destId="{3A400501-7ACB-1F4D-B552-29F0E56B283D}" srcOrd="0" destOrd="0" presId="urn:microsoft.com/office/officeart/2005/8/layout/list1"/>
    <dgm:cxn modelId="{F162FD30-534F-7C47-B01E-5EF72D3981DA}" srcId="{2997C9AA-193B-264E-85A5-AF7A3620659A}" destId="{9CA751E5-FC4B-2F40-AFE9-CD3878B94C23}" srcOrd="2" destOrd="0" parTransId="{DEB1D6A0-4D7C-E442-A9A1-AFEC7F679C8D}" sibTransId="{0E60CC1E-3E56-6B4A-ADFA-B9031F6E67C9}"/>
    <dgm:cxn modelId="{43241F3D-9A80-EA46-8476-B78A73D0F61D}" type="presOf" srcId="{3768810A-4AD1-7641-8BA2-306A9CCD6978}" destId="{4428D295-0A66-5D4C-8DDF-C017D9D7D9B8}" srcOrd="0" destOrd="0" presId="urn:microsoft.com/office/officeart/2005/8/layout/list1"/>
    <dgm:cxn modelId="{9320905B-2865-934A-BCDE-CC67C341EDFB}" srcId="{2997C9AA-193B-264E-85A5-AF7A3620659A}" destId="{3768810A-4AD1-7641-8BA2-306A9CCD6978}" srcOrd="1" destOrd="0" parTransId="{044E9B53-4352-1445-B4F5-D1393AFD65DB}" sibTransId="{FE015542-2AC0-0944-AE6C-63F6BE302F9E}"/>
    <dgm:cxn modelId="{02B0EA68-957C-6C4B-9830-60C6C5856515}" type="presOf" srcId="{6A14FF8D-F566-8741-B5B1-8FFEF574C3B5}" destId="{2A6D29C6-D667-C347-9A0E-FA4F924DF648}" srcOrd="0" destOrd="0" presId="urn:microsoft.com/office/officeart/2005/8/layout/list1"/>
    <dgm:cxn modelId="{862E5175-7364-FB4D-9C70-ABBAC0760F64}" type="presOf" srcId="{C623FB09-B8A8-974A-9889-2C8175E78CF1}" destId="{1ED73200-0F20-0A49-B3B5-CF5FB63B5BED}" srcOrd="1" destOrd="0" presId="urn:microsoft.com/office/officeart/2005/8/layout/list1"/>
    <dgm:cxn modelId="{DC2E87A2-B747-B943-81FE-217FF38ABA35}" type="presOf" srcId="{6A14FF8D-F566-8741-B5B1-8FFEF574C3B5}" destId="{14158048-7398-984D-BB22-42963E89EB59}" srcOrd="1" destOrd="0" presId="urn:microsoft.com/office/officeart/2005/8/layout/list1"/>
    <dgm:cxn modelId="{DBC0E3BE-0DC2-FE47-887A-7ED88B8E2EED}" type="presOf" srcId="{2997C9AA-193B-264E-85A5-AF7A3620659A}" destId="{167DC1CA-DC95-664B-BAF9-DFAAFD4F21A5}" srcOrd="0" destOrd="0" presId="urn:microsoft.com/office/officeart/2005/8/layout/list1"/>
    <dgm:cxn modelId="{E25DE0C1-B0DD-A248-B3D4-C7D825DC809E}" type="presOf" srcId="{3768810A-4AD1-7641-8BA2-306A9CCD6978}" destId="{71B95EF9-97F1-1C47-B835-751C19CA6481}" srcOrd="1" destOrd="0" presId="urn:microsoft.com/office/officeart/2005/8/layout/list1"/>
    <dgm:cxn modelId="{5A5101DC-F02A-3B48-AEAB-3230614C9F0F}" srcId="{2997C9AA-193B-264E-85A5-AF7A3620659A}" destId="{C623FB09-B8A8-974A-9889-2C8175E78CF1}" srcOrd="0" destOrd="0" parTransId="{51964F7E-A7F7-594C-B5CD-4B34D53DF5AE}" sibTransId="{0660F4DA-A162-AC48-8A3A-56698454BB13}"/>
    <dgm:cxn modelId="{FD81B1BE-2C37-6C42-B83F-8BF587C1595E}" type="presParOf" srcId="{167DC1CA-DC95-664B-BAF9-DFAAFD4F21A5}" destId="{8E6E6D27-452E-9940-AB96-22143990625A}" srcOrd="0" destOrd="0" presId="urn:microsoft.com/office/officeart/2005/8/layout/list1"/>
    <dgm:cxn modelId="{FEA9B85E-8394-FE44-ACCA-70B5668FEF93}" type="presParOf" srcId="{8E6E6D27-452E-9940-AB96-22143990625A}" destId="{3A400501-7ACB-1F4D-B552-29F0E56B283D}" srcOrd="0" destOrd="0" presId="urn:microsoft.com/office/officeart/2005/8/layout/list1"/>
    <dgm:cxn modelId="{5BFC2405-5BCB-7047-ACF5-13A969DF8369}" type="presParOf" srcId="{8E6E6D27-452E-9940-AB96-22143990625A}" destId="{1ED73200-0F20-0A49-B3B5-CF5FB63B5BED}" srcOrd="1" destOrd="0" presId="urn:microsoft.com/office/officeart/2005/8/layout/list1"/>
    <dgm:cxn modelId="{293B82B6-AE50-584F-AAE6-E4936A22CCE2}" type="presParOf" srcId="{167DC1CA-DC95-664B-BAF9-DFAAFD4F21A5}" destId="{CC238049-8E8C-144F-8197-6A237FFC1312}" srcOrd="1" destOrd="0" presId="urn:microsoft.com/office/officeart/2005/8/layout/list1"/>
    <dgm:cxn modelId="{76840FAB-5C05-BD44-97FB-6C415D22767E}" type="presParOf" srcId="{167DC1CA-DC95-664B-BAF9-DFAAFD4F21A5}" destId="{F9114F0A-F5AC-0047-BCF7-ADD7730DBF8A}" srcOrd="2" destOrd="0" presId="urn:microsoft.com/office/officeart/2005/8/layout/list1"/>
    <dgm:cxn modelId="{90C5854B-C961-0B4F-88E5-2B89657511A1}" type="presParOf" srcId="{167DC1CA-DC95-664B-BAF9-DFAAFD4F21A5}" destId="{B1B6EB82-205F-6E46-B8C4-D2DBEA5ED7B2}" srcOrd="3" destOrd="0" presId="urn:microsoft.com/office/officeart/2005/8/layout/list1"/>
    <dgm:cxn modelId="{CB6141ED-821D-174A-B38B-5729A2965D60}" type="presParOf" srcId="{167DC1CA-DC95-664B-BAF9-DFAAFD4F21A5}" destId="{EAC34260-4974-3B45-BF3F-A919BCE7AA5C}" srcOrd="4" destOrd="0" presId="urn:microsoft.com/office/officeart/2005/8/layout/list1"/>
    <dgm:cxn modelId="{7F4D2AFC-2B76-C246-AB7A-8E39B73534D7}" type="presParOf" srcId="{EAC34260-4974-3B45-BF3F-A919BCE7AA5C}" destId="{4428D295-0A66-5D4C-8DDF-C017D9D7D9B8}" srcOrd="0" destOrd="0" presId="urn:microsoft.com/office/officeart/2005/8/layout/list1"/>
    <dgm:cxn modelId="{127EFC69-A217-C443-A1EE-F6B668EDA330}" type="presParOf" srcId="{EAC34260-4974-3B45-BF3F-A919BCE7AA5C}" destId="{71B95EF9-97F1-1C47-B835-751C19CA6481}" srcOrd="1" destOrd="0" presId="urn:microsoft.com/office/officeart/2005/8/layout/list1"/>
    <dgm:cxn modelId="{930B4CD2-6B9B-F044-B4F6-7042040B4979}" type="presParOf" srcId="{167DC1CA-DC95-664B-BAF9-DFAAFD4F21A5}" destId="{2AA98983-EA04-7E4A-A454-AF730AB2349C}" srcOrd="5" destOrd="0" presId="urn:microsoft.com/office/officeart/2005/8/layout/list1"/>
    <dgm:cxn modelId="{DA3770F9-53D8-1442-BC11-6E319E6D0608}" type="presParOf" srcId="{167DC1CA-DC95-664B-BAF9-DFAAFD4F21A5}" destId="{7E7C2F37-945D-D24D-99C0-B6D0D7B56C65}" srcOrd="6" destOrd="0" presId="urn:microsoft.com/office/officeart/2005/8/layout/list1"/>
    <dgm:cxn modelId="{363B323F-0656-634C-A744-7B76CBA908A3}" type="presParOf" srcId="{167DC1CA-DC95-664B-BAF9-DFAAFD4F21A5}" destId="{D8C717FD-56C7-1A42-85E9-2279CFAD00C5}" srcOrd="7" destOrd="0" presId="urn:microsoft.com/office/officeart/2005/8/layout/list1"/>
    <dgm:cxn modelId="{7D71C5D2-02FC-C24D-BC65-A8109F04442B}" type="presParOf" srcId="{167DC1CA-DC95-664B-BAF9-DFAAFD4F21A5}" destId="{E9C28D61-58BD-9044-B5BD-3E972B753CB5}" srcOrd="8" destOrd="0" presId="urn:microsoft.com/office/officeart/2005/8/layout/list1"/>
    <dgm:cxn modelId="{90011C74-AF1F-F14D-8A3D-EAFF3C4D0AD4}" type="presParOf" srcId="{E9C28D61-58BD-9044-B5BD-3E972B753CB5}" destId="{7F6DC8C6-54A8-A648-8AE2-C8098CDEB0CD}" srcOrd="0" destOrd="0" presId="urn:microsoft.com/office/officeart/2005/8/layout/list1"/>
    <dgm:cxn modelId="{4108A9BF-3926-4848-9F5B-FD2AA79DB37A}" type="presParOf" srcId="{E9C28D61-58BD-9044-B5BD-3E972B753CB5}" destId="{F1100D0A-F720-9F48-9AA5-5643194AB2F5}" srcOrd="1" destOrd="0" presId="urn:microsoft.com/office/officeart/2005/8/layout/list1"/>
    <dgm:cxn modelId="{EAA0F18B-EA6E-824F-AB33-29AEBC64F95F}" type="presParOf" srcId="{167DC1CA-DC95-664B-BAF9-DFAAFD4F21A5}" destId="{2EDD3187-E5A5-4A49-93ED-12A7CE7F6743}" srcOrd="9" destOrd="0" presId="urn:microsoft.com/office/officeart/2005/8/layout/list1"/>
    <dgm:cxn modelId="{51A62B6E-3624-5A40-B4FF-461192D1A974}" type="presParOf" srcId="{167DC1CA-DC95-664B-BAF9-DFAAFD4F21A5}" destId="{812A23CD-093E-8A44-8FA9-EE321C8D0DF5}" srcOrd="10" destOrd="0" presId="urn:microsoft.com/office/officeart/2005/8/layout/list1"/>
    <dgm:cxn modelId="{106FD552-52C0-DD4A-B1EA-9C79286C040B}" type="presParOf" srcId="{167DC1CA-DC95-664B-BAF9-DFAAFD4F21A5}" destId="{22F5C67F-60A6-BB44-B61E-1B62A3697D1A}" srcOrd="11" destOrd="0" presId="urn:microsoft.com/office/officeart/2005/8/layout/list1"/>
    <dgm:cxn modelId="{DFE82EA5-08EF-D748-BD41-0FF73CF95028}" type="presParOf" srcId="{167DC1CA-DC95-664B-BAF9-DFAAFD4F21A5}" destId="{88A3FF1E-65FF-F94F-BBBE-4C7ED4262384}" srcOrd="12" destOrd="0" presId="urn:microsoft.com/office/officeart/2005/8/layout/list1"/>
    <dgm:cxn modelId="{D39F7218-B409-9745-9306-4E54B166D8AE}" type="presParOf" srcId="{88A3FF1E-65FF-F94F-BBBE-4C7ED4262384}" destId="{2A6D29C6-D667-C347-9A0E-FA4F924DF648}" srcOrd="0" destOrd="0" presId="urn:microsoft.com/office/officeart/2005/8/layout/list1"/>
    <dgm:cxn modelId="{B00E72A5-433E-2246-9364-05BF41145FA3}" type="presParOf" srcId="{88A3FF1E-65FF-F94F-BBBE-4C7ED4262384}" destId="{14158048-7398-984D-BB22-42963E89EB59}" srcOrd="1" destOrd="0" presId="urn:microsoft.com/office/officeart/2005/8/layout/list1"/>
    <dgm:cxn modelId="{DC72EAB6-452A-9D4B-9641-FE928B6CC36D}" type="presParOf" srcId="{167DC1CA-DC95-664B-BAF9-DFAAFD4F21A5}" destId="{C706D484-9DC4-9A46-A061-77DB048BE4C1}" srcOrd="13" destOrd="0" presId="urn:microsoft.com/office/officeart/2005/8/layout/list1"/>
    <dgm:cxn modelId="{35EC8E8D-66CD-E743-9AE3-731550B5B181}" type="presParOf" srcId="{167DC1CA-DC95-664B-BAF9-DFAAFD4F21A5}" destId="{4D8B211B-B90C-4F43-AEC8-98F678020959}"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97C9AA-193B-264E-85A5-AF7A3620659A}" type="doc">
      <dgm:prSet loTypeId="urn:microsoft.com/office/officeart/2005/8/layout/list1" loCatId="list" qsTypeId="urn:microsoft.com/office/officeart/2005/8/quickstyle/simple1" qsCatId="simple" csTypeId="urn:microsoft.com/office/officeart/2005/8/colors/accent2_1" csCatId="accent2" phldr="1"/>
      <dgm:spPr/>
      <dgm:t>
        <a:bodyPr/>
        <a:lstStyle/>
        <a:p>
          <a:endParaRPr lang="en-GB"/>
        </a:p>
      </dgm:t>
    </dgm:pt>
    <dgm:pt modelId="{C623FB09-B8A8-974A-9889-2C8175E78CF1}">
      <dgm:prSet phldrT="[Text]" phldr="0" custT="1"/>
      <dgm:spPr/>
      <dgm:t>
        <a:bodyPr/>
        <a:lstStyle/>
        <a:p>
          <a:r>
            <a:rPr lang="en-GB" sz="2000" b="1" dirty="0"/>
            <a:t>Connecting the correct support services to those who need them.</a:t>
          </a:r>
          <a:endParaRPr lang="en-GB" sz="2000" dirty="0"/>
        </a:p>
      </dgm:t>
    </dgm:pt>
    <dgm:pt modelId="{51964F7E-A7F7-594C-B5CD-4B34D53DF5AE}" type="parTrans" cxnId="{5A5101DC-F02A-3B48-AEAB-3230614C9F0F}">
      <dgm:prSet/>
      <dgm:spPr/>
      <dgm:t>
        <a:bodyPr/>
        <a:lstStyle/>
        <a:p>
          <a:endParaRPr lang="en-GB"/>
        </a:p>
      </dgm:t>
    </dgm:pt>
    <dgm:pt modelId="{0660F4DA-A162-AC48-8A3A-56698454BB13}" type="sibTrans" cxnId="{5A5101DC-F02A-3B48-AEAB-3230614C9F0F}">
      <dgm:prSet/>
      <dgm:spPr/>
      <dgm:t>
        <a:bodyPr/>
        <a:lstStyle/>
        <a:p>
          <a:endParaRPr lang="en-GB"/>
        </a:p>
      </dgm:t>
    </dgm:pt>
    <dgm:pt modelId="{3768810A-4AD1-7641-8BA2-306A9CCD6978}">
      <dgm:prSet phldrT="[Text]" phldr="0" custT="1"/>
      <dgm:spPr/>
      <dgm:t>
        <a:bodyPr/>
        <a:lstStyle/>
        <a:p>
          <a:r>
            <a:rPr lang="en-GB" sz="2000" b="1" dirty="0"/>
            <a:t>Understanding consumer needs to anticipate which services are necessary to include within the centre. </a:t>
          </a:r>
          <a:endParaRPr lang="en-GB" sz="2000" dirty="0"/>
        </a:p>
      </dgm:t>
    </dgm:pt>
    <dgm:pt modelId="{044E9B53-4352-1445-B4F5-D1393AFD65DB}" type="parTrans" cxnId="{9320905B-2865-934A-BCDE-CC67C341EDFB}">
      <dgm:prSet/>
      <dgm:spPr/>
      <dgm:t>
        <a:bodyPr/>
        <a:lstStyle/>
        <a:p>
          <a:endParaRPr lang="en-GB"/>
        </a:p>
      </dgm:t>
    </dgm:pt>
    <dgm:pt modelId="{FE015542-2AC0-0944-AE6C-63F6BE302F9E}" type="sibTrans" cxnId="{9320905B-2865-934A-BCDE-CC67C341EDFB}">
      <dgm:prSet/>
      <dgm:spPr/>
      <dgm:t>
        <a:bodyPr/>
        <a:lstStyle/>
        <a:p>
          <a:endParaRPr lang="en-GB"/>
        </a:p>
      </dgm:t>
    </dgm:pt>
    <dgm:pt modelId="{9CA751E5-FC4B-2F40-AFE9-CD3878B94C23}">
      <dgm:prSet phldrT="[Text]" phldr="0" custT="1"/>
      <dgm:spPr/>
      <dgm:t>
        <a:bodyPr/>
        <a:lstStyle/>
        <a:p>
          <a:r>
            <a:rPr lang="en-GB" sz="2000" b="1" dirty="0"/>
            <a:t>Insight into competitors and what they are doing successfully. </a:t>
          </a:r>
          <a:r>
            <a:rPr lang="en-GB" sz="2000" dirty="0"/>
            <a:t> </a:t>
          </a:r>
        </a:p>
      </dgm:t>
    </dgm:pt>
    <dgm:pt modelId="{DEB1D6A0-4D7C-E442-A9A1-AFEC7F679C8D}" type="parTrans" cxnId="{F162FD30-534F-7C47-B01E-5EF72D3981DA}">
      <dgm:prSet/>
      <dgm:spPr/>
      <dgm:t>
        <a:bodyPr/>
        <a:lstStyle/>
        <a:p>
          <a:endParaRPr lang="en-GB"/>
        </a:p>
      </dgm:t>
    </dgm:pt>
    <dgm:pt modelId="{0E60CC1E-3E56-6B4A-ADFA-B9031F6E67C9}" type="sibTrans" cxnId="{F162FD30-534F-7C47-B01E-5EF72D3981DA}">
      <dgm:prSet/>
      <dgm:spPr/>
      <dgm:t>
        <a:bodyPr/>
        <a:lstStyle/>
        <a:p>
          <a:endParaRPr lang="en-GB"/>
        </a:p>
      </dgm:t>
    </dgm:pt>
    <dgm:pt modelId="{6A14FF8D-F566-8741-B5B1-8FFEF574C3B5}">
      <dgm:prSet phldrT="[Text]" phldr="0" custT="1"/>
      <dgm:spPr/>
      <dgm:t>
        <a:bodyPr/>
        <a:lstStyle/>
        <a:p>
          <a:r>
            <a:rPr lang="en-GB" sz="2000" b="1" dirty="0"/>
            <a:t>Build trust with service users and create safe and welcoming space for them.</a:t>
          </a:r>
        </a:p>
      </dgm:t>
    </dgm:pt>
    <dgm:pt modelId="{A5ABDD9F-E8D0-6A43-8D10-0CAC7CBB3572}" type="parTrans" cxnId="{E1B8CE00-2B50-7145-9A20-77F7D447DEE3}">
      <dgm:prSet/>
      <dgm:spPr/>
      <dgm:t>
        <a:bodyPr/>
        <a:lstStyle/>
        <a:p>
          <a:endParaRPr lang="en-GB"/>
        </a:p>
      </dgm:t>
    </dgm:pt>
    <dgm:pt modelId="{501530DC-453A-3F42-8371-AF2B5FA9A8ED}" type="sibTrans" cxnId="{E1B8CE00-2B50-7145-9A20-77F7D447DEE3}">
      <dgm:prSet/>
      <dgm:spPr/>
      <dgm:t>
        <a:bodyPr/>
        <a:lstStyle/>
        <a:p>
          <a:endParaRPr lang="en-GB"/>
        </a:p>
      </dgm:t>
    </dgm:pt>
    <dgm:pt modelId="{167DC1CA-DC95-664B-BAF9-DFAAFD4F21A5}" type="pres">
      <dgm:prSet presAssocID="{2997C9AA-193B-264E-85A5-AF7A3620659A}" presName="linear" presStyleCnt="0">
        <dgm:presLayoutVars>
          <dgm:dir val="rev"/>
          <dgm:animLvl val="lvl"/>
          <dgm:resizeHandles val="exact"/>
        </dgm:presLayoutVars>
      </dgm:prSet>
      <dgm:spPr/>
    </dgm:pt>
    <dgm:pt modelId="{8E6E6D27-452E-9940-AB96-22143990625A}" type="pres">
      <dgm:prSet presAssocID="{C623FB09-B8A8-974A-9889-2C8175E78CF1}" presName="parentLin" presStyleCnt="0"/>
      <dgm:spPr/>
    </dgm:pt>
    <dgm:pt modelId="{3A400501-7ACB-1F4D-B552-29F0E56B283D}" type="pres">
      <dgm:prSet presAssocID="{C623FB09-B8A8-974A-9889-2C8175E78CF1}" presName="parentLeftMargin" presStyleLbl="node1" presStyleIdx="0" presStyleCnt="4"/>
      <dgm:spPr/>
    </dgm:pt>
    <dgm:pt modelId="{1ED73200-0F20-0A49-B3B5-CF5FB63B5BED}" type="pres">
      <dgm:prSet presAssocID="{C623FB09-B8A8-974A-9889-2C8175E78CF1}" presName="parentText" presStyleLbl="node1" presStyleIdx="0" presStyleCnt="4">
        <dgm:presLayoutVars>
          <dgm:chMax val="0"/>
          <dgm:bulletEnabled val="1"/>
        </dgm:presLayoutVars>
      </dgm:prSet>
      <dgm:spPr/>
    </dgm:pt>
    <dgm:pt modelId="{CC238049-8E8C-144F-8197-6A237FFC1312}" type="pres">
      <dgm:prSet presAssocID="{C623FB09-B8A8-974A-9889-2C8175E78CF1}" presName="negativeSpace" presStyleCnt="0"/>
      <dgm:spPr/>
    </dgm:pt>
    <dgm:pt modelId="{F9114F0A-F5AC-0047-BCF7-ADD7730DBF8A}" type="pres">
      <dgm:prSet presAssocID="{C623FB09-B8A8-974A-9889-2C8175E78CF1}" presName="childText" presStyleLbl="conFgAcc1" presStyleIdx="0" presStyleCnt="4">
        <dgm:presLayoutVars>
          <dgm:bulletEnabled val="1"/>
        </dgm:presLayoutVars>
      </dgm:prSet>
      <dgm:spPr/>
    </dgm:pt>
    <dgm:pt modelId="{B1B6EB82-205F-6E46-B8C4-D2DBEA5ED7B2}" type="pres">
      <dgm:prSet presAssocID="{0660F4DA-A162-AC48-8A3A-56698454BB13}" presName="spaceBetweenRectangles" presStyleCnt="0"/>
      <dgm:spPr/>
    </dgm:pt>
    <dgm:pt modelId="{EAC34260-4974-3B45-BF3F-A919BCE7AA5C}" type="pres">
      <dgm:prSet presAssocID="{3768810A-4AD1-7641-8BA2-306A9CCD6978}" presName="parentLin" presStyleCnt="0"/>
      <dgm:spPr/>
    </dgm:pt>
    <dgm:pt modelId="{4428D295-0A66-5D4C-8DDF-C017D9D7D9B8}" type="pres">
      <dgm:prSet presAssocID="{3768810A-4AD1-7641-8BA2-306A9CCD6978}" presName="parentLeftMargin" presStyleLbl="node1" presStyleIdx="0" presStyleCnt="4"/>
      <dgm:spPr/>
    </dgm:pt>
    <dgm:pt modelId="{71B95EF9-97F1-1C47-B835-751C19CA6481}" type="pres">
      <dgm:prSet presAssocID="{3768810A-4AD1-7641-8BA2-306A9CCD6978}" presName="parentText" presStyleLbl="node1" presStyleIdx="1" presStyleCnt="4">
        <dgm:presLayoutVars>
          <dgm:chMax val="0"/>
          <dgm:bulletEnabled val="1"/>
        </dgm:presLayoutVars>
      </dgm:prSet>
      <dgm:spPr/>
    </dgm:pt>
    <dgm:pt modelId="{2AA98983-EA04-7E4A-A454-AF730AB2349C}" type="pres">
      <dgm:prSet presAssocID="{3768810A-4AD1-7641-8BA2-306A9CCD6978}" presName="negativeSpace" presStyleCnt="0"/>
      <dgm:spPr/>
    </dgm:pt>
    <dgm:pt modelId="{7E7C2F37-945D-D24D-99C0-B6D0D7B56C65}" type="pres">
      <dgm:prSet presAssocID="{3768810A-4AD1-7641-8BA2-306A9CCD6978}" presName="childText" presStyleLbl="conFgAcc1" presStyleIdx="1" presStyleCnt="4">
        <dgm:presLayoutVars>
          <dgm:bulletEnabled val="1"/>
        </dgm:presLayoutVars>
      </dgm:prSet>
      <dgm:spPr/>
    </dgm:pt>
    <dgm:pt modelId="{D8C717FD-56C7-1A42-85E9-2279CFAD00C5}" type="pres">
      <dgm:prSet presAssocID="{FE015542-2AC0-0944-AE6C-63F6BE302F9E}" presName="spaceBetweenRectangles" presStyleCnt="0"/>
      <dgm:spPr/>
    </dgm:pt>
    <dgm:pt modelId="{E9C28D61-58BD-9044-B5BD-3E972B753CB5}" type="pres">
      <dgm:prSet presAssocID="{9CA751E5-FC4B-2F40-AFE9-CD3878B94C23}" presName="parentLin" presStyleCnt="0"/>
      <dgm:spPr/>
    </dgm:pt>
    <dgm:pt modelId="{7F6DC8C6-54A8-A648-8AE2-C8098CDEB0CD}" type="pres">
      <dgm:prSet presAssocID="{9CA751E5-FC4B-2F40-AFE9-CD3878B94C23}" presName="parentLeftMargin" presStyleLbl="node1" presStyleIdx="1" presStyleCnt="4"/>
      <dgm:spPr/>
    </dgm:pt>
    <dgm:pt modelId="{F1100D0A-F720-9F48-9AA5-5643194AB2F5}" type="pres">
      <dgm:prSet presAssocID="{9CA751E5-FC4B-2F40-AFE9-CD3878B94C23}" presName="parentText" presStyleLbl="node1" presStyleIdx="2" presStyleCnt="4">
        <dgm:presLayoutVars>
          <dgm:chMax val="0"/>
          <dgm:bulletEnabled val="1"/>
        </dgm:presLayoutVars>
      </dgm:prSet>
      <dgm:spPr/>
    </dgm:pt>
    <dgm:pt modelId="{2EDD3187-E5A5-4A49-93ED-12A7CE7F6743}" type="pres">
      <dgm:prSet presAssocID="{9CA751E5-FC4B-2F40-AFE9-CD3878B94C23}" presName="negativeSpace" presStyleCnt="0"/>
      <dgm:spPr/>
    </dgm:pt>
    <dgm:pt modelId="{812A23CD-093E-8A44-8FA9-EE321C8D0DF5}" type="pres">
      <dgm:prSet presAssocID="{9CA751E5-FC4B-2F40-AFE9-CD3878B94C23}" presName="childText" presStyleLbl="conFgAcc1" presStyleIdx="2" presStyleCnt="4">
        <dgm:presLayoutVars>
          <dgm:bulletEnabled val="1"/>
        </dgm:presLayoutVars>
      </dgm:prSet>
      <dgm:spPr/>
    </dgm:pt>
    <dgm:pt modelId="{22F5C67F-60A6-BB44-B61E-1B62A3697D1A}" type="pres">
      <dgm:prSet presAssocID="{0E60CC1E-3E56-6B4A-ADFA-B9031F6E67C9}" presName="spaceBetweenRectangles" presStyleCnt="0"/>
      <dgm:spPr/>
    </dgm:pt>
    <dgm:pt modelId="{88A3FF1E-65FF-F94F-BBBE-4C7ED4262384}" type="pres">
      <dgm:prSet presAssocID="{6A14FF8D-F566-8741-B5B1-8FFEF574C3B5}" presName="parentLin" presStyleCnt="0"/>
      <dgm:spPr/>
    </dgm:pt>
    <dgm:pt modelId="{2A6D29C6-D667-C347-9A0E-FA4F924DF648}" type="pres">
      <dgm:prSet presAssocID="{6A14FF8D-F566-8741-B5B1-8FFEF574C3B5}" presName="parentLeftMargin" presStyleLbl="node1" presStyleIdx="2" presStyleCnt="4"/>
      <dgm:spPr/>
    </dgm:pt>
    <dgm:pt modelId="{14158048-7398-984D-BB22-42963E89EB59}" type="pres">
      <dgm:prSet presAssocID="{6A14FF8D-F566-8741-B5B1-8FFEF574C3B5}" presName="parentText" presStyleLbl="node1" presStyleIdx="3" presStyleCnt="4">
        <dgm:presLayoutVars>
          <dgm:chMax val="0"/>
          <dgm:bulletEnabled val="1"/>
        </dgm:presLayoutVars>
      </dgm:prSet>
      <dgm:spPr/>
    </dgm:pt>
    <dgm:pt modelId="{C706D484-9DC4-9A46-A061-77DB048BE4C1}" type="pres">
      <dgm:prSet presAssocID="{6A14FF8D-F566-8741-B5B1-8FFEF574C3B5}" presName="negativeSpace" presStyleCnt="0"/>
      <dgm:spPr/>
    </dgm:pt>
    <dgm:pt modelId="{4D8B211B-B90C-4F43-AEC8-98F678020959}" type="pres">
      <dgm:prSet presAssocID="{6A14FF8D-F566-8741-B5B1-8FFEF574C3B5}" presName="childText" presStyleLbl="conFgAcc1" presStyleIdx="3" presStyleCnt="4">
        <dgm:presLayoutVars>
          <dgm:bulletEnabled val="1"/>
        </dgm:presLayoutVars>
      </dgm:prSet>
      <dgm:spPr/>
    </dgm:pt>
  </dgm:ptLst>
  <dgm:cxnLst>
    <dgm:cxn modelId="{E1B8CE00-2B50-7145-9A20-77F7D447DEE3}" srcId="{2997C9AA-193B-264E-85A5-AF7A3620659A}" destId="{6A14FF8D-F566-8741-B5B1-8FFEF574C3B5}" srcOrd="3" destOrd="0" parTransId="{A5ABDD9F-E8D0-6A43-8D10-0CAC7CBB3572}" sibTransId="{501530DC-453A-3F42-8371-AF2B5FA9A8ED}"/>
    <dgm:cxn modelId="{D9DDFC00-418B-D246-AA37-03D17542CD6B}" type="presOf" srcId="{9CA751E5-FC4B-2F40-AFE9-CD3878B94C23}" destId="{F1100D0A-F720-9F48-9AA5-5643194AB2F5}" srcOrd="1" destOrd="0" presId="urn:microsoft.com/office/officeart/2005/8/layout/list1"/>
    <dgm:cxn modelId="{32C3A32B-19D0-7C4E-AD0E-4284A6E95072}" type="presOf" srcId="{9CA751E5-FC4B-2F40-AFE9-CD3878B94C23}" destId="{7F6DC8C6-54A8-A648-8AE2-C8098CDEB0CD}" srcOrd="0" destOrd="0" presId="urn:microsoft.com/office/officeart/2005/8/layout/list1"/>
    <dgm:cxn modelId="{34FAF430-6BBF-7340-932C-42F5BFB069FF}" type="presOf" srcId="{C623FB09-B8A8-974A-9889-2C8175E78CF1}" destId="{3A400501-7ACB-1F4D-B552-29F0E56B283D}" srcOrd="0" destOrd="0" presId="urn:microsoft.com/office/officeart/2005/8/layout/list1"/>
    <dgm:cxn modelId="{F162FD30-534F-7C47-B01E-5EF72D3981DA}" srcId="{2997C9AA-193B-264E-85A5-AF7A3620659A}" destId="{9CA751E5-FC4B-2F40-AFE9-CD3878B94C23}" srcOrd="2" destOrd="0" parTransId="{DEB1D6A0-4D7C-E442-A9A1-AFEC7F679C8D}" sibTransId="{0E60CC1E-3E56-6B4A-ADFA-B9031F6E67C9}"/>
    <dgm:cxn modelId="{43241F3D-9A80-EA46-8476-B78A73D0F61D}" type="presOf" srcId="{3768810A-4AD1-7641-8BA2-306A9CCD6978}" destId="{4428D295-0A66-5D4C-8DDF-C017D9D7D9B8}" srcOrd="0" destOrd="0" presId="urn:microsoft.com/office/officeart/2005/8/layout/list1"/>
    <dgm:cxn modelId="{9320905B-2865-934A-BCDE-CC67C341EDFB}" srcId="{2997C9AA-193B-264E-85A5-AF7A3620659A}" destId="{3768810A-4AD1-7641-8BA2-306A9CCD6978}" srcOrd="1" destOrd="0" parTransId="{044E9B53-4352-1445-B4F5-D1393AFD65DB}" sibTransId="{FE015542-2AC0-0944-AE6C-63F6BE302F9E}"/>
    <dgm:cxn modelId="{02B0EA68-957C-6C4B-9830-60C6C5856515}" type="presOf" srcId="{6A14FF8D-F566-8741-B5B1-8FFEF574C3B5}" destId="{2A6D29C6-D667-C347-9A0E-FA4F924DF648}" srcOrd="0" destOrd="0" presId="urn:microsoft.com/office/officeart/2005/8/layout/list1"/>
    <dgm:cxn modelId="{862E5175-7364-FB4D-9C70-ABBAC0760F64}" type="presOf" srcId="{C623FB09-B8A8-974A-9889-2C8175E78CF1}" destId="{1ED73200-0F20-0A49-B3B5-CF5FB63B5BED}" srcOrd="1" destOrd="0" presId="urn:microsoft.com/office/officeart/2005/8/layout/list1"/>
    <dgm:cxn modelId="{DC2E87A2-B747-B943-81FE-217FF38ABA35}" type="presOf" srcId="{6A14FF8D-F566-8741-B5B1-8FFEF574C3B5}" destId="{14158048-7398-984D-BB22-42963E89EB59}" srcOrd="1" destOrd="0" presId="urn:microsoft.com/office/officeart/2005/8/layout/list1"/>
    <dgm:cxn modelId="{DBC0E3BE-0DC2-FE47-887A-7ED88B8E2EED}" type="presOf" srcId="{2997C9AA-193B-264E-85A5-AF7A3620659A}" destId="{167DC1CA-DC95-664B-BAF9-DFAAFD4F21A5}" srcOrd="0" destOrd="0" presId="urn:microsoft.com/office/officeart/2005/8/layout/list1"/>
    <dgm:cxn modelId="{E25DE0C1-B0DD-A248-B3D4-C7D825DC809E}" type="presOf" srcId="{3768810A-4AD1-7641-8BA2-306A9CCD6978}" destId="{71B95EF9-97F1-1C47-B835-751C19CA6481}" srcOrd="1" destOrd="0" presId="urn:microsoft.com/office/officeart/2005/8/layout/list1"/>
    <dgm:cxn modelId="{5A5101DC-F02A-3B48-AEAB-3230614C9F0F}" srcId="{2997C9AA-193B-264E-85A5-AF7A3620659A}" destId="{C623FB09-B8A8-974A-9889-2C8175E78CF1}" srcOrd="0" destOrd="0" parTransId="{51964F7E-A7F7-594C-B5CD-4B34D53DF5AE}" sibTransId="{0660F4DA-A162-AC48-8A3A-56698454BB13}"/>
    <dgm:cxn modelId="{FD81B1BE-2C37-6C42-B83F-8BF587C1595E}" type="presParOf" srcId="{167DC1CA-DC95-664B-BAF9-DFAAFD4F21A5}" destId="{8E6E6D27-452E-9940-AB96-22143990625A}" srcOrd="0" destOrd="0" presId="urn:microsoft.com/office/officeart/2005/8/layout/list1"/>
    <dgm:cxn modelId="{FEA9B85E-8394-FE44-ACCA-70B5668FEF93}" type="presParOf" srcId="{8E6E6D27-452E-9940-AB96-22143990625A}" destId="{3A400501-7ACB-1F4D-B552-29F0E56B283D}" srcOrd="0" destOrd="0" presId="urn:microsoft.com/office/officeart/2005/8/layout/list1"/>
    <dgm:cxn modelId="{5BFC2405-5BCB-7047-ACF5-13A969DF8369}" type="presParOf" srcId="{8E6E6D27-452E-9940-AB96-22143990625A}" destId="{1ED73200-0F20-0A49-B3B5-CF5FB63B5BED}" srcOrd="1" destOrd="0" presId="urn:microsoft.com/office/officeart/2005/8/layout/list1"/>
    <dgm:cxn modelId="{293B82B6-AE50-584F-AAE6-E4936A22CCE2}" type="presParOf" srcId="{167DC1CA-DC95-664B-BAF9-DFAAFD4F21A5}" destId="{CC238049-8E8C-144F-8197-6A237FFC1312}" srcOrd="1" destOrd="0" presId="urn:microsoft.com/office/officeart/2005/8/layout/list1"/>
    <dgm:cxn modelId="{76840FAB-5C05-BD44-97FB-6C415D22767E}" type="presParOf" srcId="{167DC1CA-DC95-664B-BAF9-DFAAFD4F21A5}" destId="{F9114F0A-F5AC-0047-BCF7-ADD7730DBF8A}" srcOrd="2" destOrd="0" presId="urn:microsoft.com/office/officeart/2005/8/layout/list1"/>
    <dgm:cxn modelId="{90C5854B-C961-0B4F-88E5-2B89657511A1}" type="presParOf" srcId="{167DC1CA-DC95-664B-BAF9-DFAAFD4F21A5}" destId="{B1B6EB82-205F-6E46-B8C4-D2DBEA5ED7B2}" srcOrd="3" destOrd="0" presId="urn:microsoft.com/office/officeart/2005/8/layout/list1"/>
    <dgm:cxn modelId="{CB6141ED-821D-174A-B38B-5729A2965D60}" type="presParOf" srcId="{167DC1CA-DC95-664B-BAF9-DFAAFD4F21A5}" destId="{EAC34260-4974-3B45-BF3F-A919BCE7AA5C}" srcOrd="4" destOrd="0" presId="urn:microsoft.com/office/officeart/2005/8/layout/list1"/>
    <dgm:cxn modelId="{7F4D2AFC-2B76-C246-AB7A-8E39B73534D7}" type="presParOf" srcId="{EAC34260-4974-3B45-BF3F-A919BCE7AA5C}" destId="{4428D295-0A66-5D4C-8DDF-C017D9D7D9B8}" srcOrd="0" destOrd="0" presId="urn:microsoft.com/office/officeart/2005/8/layout/list1"/>
    <dgm:cxn modelId="{127EFC69-A217-C443-A1EE-F6B668EDA330}" type="presParOf" srcId="{EAC34260-4974-3B45-BF3F-A919BCE7AA5C}" destId="{71B95EF9-97F1-1C47-B835-751C19CA6481}" srcOrd="1" destOrd="0" presId="urn:microsoft.com/office/officeart/2005/8/layout/list1"/>
    <dgm:cxn modelId="{930B4CD2-6B9B-F044-B4F6-7042040B4979}" type="presParOf" srcId="{167DC1CA-DC95-664B-BAF9-DFAAFD4F21A5}" destId="{2AA98983-EA04-7E4A-A454-AF730AB2349C}" srcOrd="5" destOrd="0" presId="urn:microsoft.com/office/officeart/2005/8/layout/list1"/>
    <dgm:cxn modelId="{DA3770F9-53D8-1442-BC11-6E319E6D0608}" type="presParOf" srcId="{167DC1CA-DC95-664B-BAF9-DFAAFD4F21A5}" destId="{7E7C2F37-945D-D24D-99C0-B6D0D7B56C65}" srcOrd="6" destOrd="0" presId="urn:microsoft.com/office/officeart/2005/8/layout/list1"/>
    <dgm:cxn modelId="{363B323F-0656-634C-A744-7B76CBA908A3}" type="presParOf" srcId="{167DC1CA-DC95-664B-BAF9-DFAAFD4F21A5}" destId="{D8C717FD-56C7-1A42-85E9-2279CFAD00C5}" srcOrd="7" destOrd="0" presId="urn:microsoft.com/office/officeart/2005/8/layout/list1"/>
    <dgm:cxn modelId="{7D71C5D2-02FC-C24D-BC65-A8109F04442B}" type="presParOf" srcId="{167DC1CA-DC95-664B-BAF9-DFAAFD4F21A5}" destId="{E9C28D61-58BD-9044-B5BD-3E972B753CB5}" srcOrd="8" destOrd="0" presId="urn:microsoft.com/office/officeart/2005/8/layout/list1"/>
    <dgm:cxn modelId="{90011C74-AF1F-F14D-8A3D-EAFF3C4D0AD4}" type="presParOf" srcId="{E9C28D61-58BD-9044-B5BD-3E972B753CB5}" destId="{7F6DC8C6-54A8-A648-8AE2-C8098CDEB0CD}" srcOrd="0" destOrd="0" presId="urn:microsoft.com/office/officeart/2005/8/layout/list1"/>
    <dgm:cxn modelId="{4108A9BF-3926-4848-9F5B-FD2AA79DB37A}" type="presParOf" srcId="{E9C28D61-58BD-9044-B5BD-3E972B753CB5}" destId="{F1100D0A-F720-9F48-9AA5-5643194AB2F5}" srcOrd="1" destOrd="0" presId="urn:microsoft.com/office/officeart/2005/8/layout/list1"/>
    <dgm:cxn modelId="{EAA0F18B-EA6E-824F-AB33-29AEBC64F95F}" type="presParOf" srcId="{167DC1CA-DC95-664B-BAF9-DFAAFD4F21A5}" destId="{2EDD3187-E5A5-4A49-93ED-12A7CE7F6743}" srcOrd="9" destOrd="0" presId="urn:microsoft.com/office/officeart/2005/8/layout/list1"/>
    <dgm:cxn modelId="{51A62B6E-3624-5A40-B4FF-461192D1A974}" type="presParOf" srcId="{167DC1CA-DC95-664B-BAF9-DFAAFD4F21A5}" destId="{812A23CD-093E-8A44-8FA9-EE321C8D0DF5}" srcOrd="10" destOrd="0" presId="urn:microsoft.com/office/officeart/2005/8/layout/list1"/>
    <dgm:cxn modelId="{106FD552-52C0-DD4A-B1EA-9C79286C040B}" type="presParOf" srcId="{167DC1CA-DC95-664B-BAF9-DFAAFD4F21A5}" destId="{22F5C67F-60A6-BB44-B61E-1B62A3697D1A}" srcOrd="11" destOrd="0" presId="urn:microsoft.com/office/officeart/2005/8/layout/list1"/>
    <dgm:cxn modelId="{DFE82EA5-08EF-D748-BD41-0FF73CF95028}" type="presParOf" srcId="{167DC1CA-DC95-664B-BAF9-DFAAFD4F21A5}" destId="{88A3FF1E-65FF-F94F-BBBE-4C7ED4262384}" srcOrd="12" destOrd="0" presId="urn:microsoft.com/office/officeart/2005/8/layout/list1"/>
    <dgm:cxn modelId="{D39F7218-B409-9745-9306-4E54B166D8AE}" type="presParOf" srcId="{88A3FF1E-65FF-F94F-BBBE-4C7ED4262384}" destId="{2A6D29C6-D667-C347-9A0E-FA4F924DF648}" srcOrd="0" destOrd="0" presId="urn:microsoft.com/office/officeart/2005/8/layout/list1"/>
    <dgm:cxn modelId="{B00E72A5-433E-2246-9364-05BF41145FA3}" type="presParOf" srcId="{88A3FF1E-65FF-F94F-BBBE-4C7ED4262384}" destId="{14158048-7398-984D-BB22-42963E89EB59}" srcOrd="1" destOrd="0" presId="urn:microsoft.com/office/officeart/2005/8/layout/list1"/>
    <dgm:cxn modelId="{DC72EAB6-452A-9D4B-9641-FE928B6CC36D}" type="presParOf" srcId="{167DC1CA-DC95-664B-BAF9-DFAAFD4F21A5}" destId="{C706D484-9DC4-9A46-A061-77DB048BE4C1}" srcOrd="13" destOrd="0" presId="urn:microsoft.com/office/officeart/2005/8/layout/list1"/>
    <dgm:cxn modelId="{35EC8E8D-66CD-E743-9AE3-731550B5B181}" type="presParOf" srcId="{167DC1CA-DC95-664B-BAF9-DFAAFD4F21A5}" destId="{4D8B211B-B90C-4F43-AEC8-98F678020959}"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9A705D-C85E-B44E-8ADA-3DDC14A4379B}" type="doc">
      <dgm:prSet loTypeId="urn:microsoft.com/office/officeart/2005/8/layout/radial6" loCatId="relationship" qsTypeId="urn:microsoft.com/office/officeart/2005/8/quickstyle/3d7" qsCatId="3D" csTypeId="urn:microsoft.com/office/officeart/2005/8/colors/accent2_2" csCatId="accent2" phldr="1"/>
      <dgm:spPr/>
      <dgm:t>
        <a:bodyPr/>
        <a:lstStyle/>
        <a:p>
          <a:endParaRPr lang="en-GB"/>
        </a:p>
      </dgm:t>
    </dgm:pt>
    <dgm:pt modelId="{49E90CE5-7922-974B-925F-211FDD0E6D63}">
      <dgm:prSet phldrT="[Text]" phldr="0" custT="1"/>
      <dgm:spPr/>
      <dgm:t>
        <a:bodyPr/>
        <a:lstStyle/>
        <a:p>
          <a:r>
            <a:rPr lang="en-GB" sz="1100" b="1" dirty="0"/>
            <a:t>Demographic Segmentation</a:t>
          </a:r>
        </a:p>
      </dgm:t>
    </dgm:pt>
    <dgm:pt modelId="{AD4F97D7-1D2F-8441-BB37-B784F6800641}" type="parTrans" cxnId="{F6022D0A-1671-2A44-ACAD-2E9A5058A4E4}">
      <dgm:prSet/>
      <dgm:spPr/>
      <dgm:t>
        <a:bodyPr/>
        <a:lstStyle/>
        <a:p>
          <a:endParaRPr lang="en-GB"/>
        </a:p>
      </dgm:t>
    </dgm:pt>
    <dgm:pt modelId="{B6FFA98C-8BF0-AA47-BFC6-EFAAD03BFEE7}" type="sibTrans" cxnId="{F6022D0A-1671-2A44-ACAD-2E9A5058A4E4}">
      <dgm:prSet/>
      <dgm:spPr/>
      <dgm:t>
        <a:bodyPr/>
        <a:lstStyle/>
        <a:p>
          <a:endParaRPr lang="en-GB"/>
        </a:p>
      </dgm:t>
    </dgm:pt>
    <dgm:pt modelId="{5E979F6D-EC13-8C42-9520-C21D32D9D9F9}">
      <dgm:prSet phldrT="[Text]" phldr="0" custT="1"/>
      <dgm:spPr/>
      <dgm:t>
        <a:bodyPr/>
        <a:lstStyle/>
        <a:p>
          <a:r>
            <a:rPr lang="en-GB" sz="1100" b="1" dirty="0"/>
            <a:t>Psychographic Segmentation</a:t>
          </a:r>
        </a:p>
      </dgm:t>
    </dgm:pt>
    <dgm:pt modelId="{1D78E420-94FE-1A4E-A80A-D1F3026120E4}" type="parTrans" cxnId="{1B02138B-60BA-794E-BE28-07023E04280D}">
      <dgm:prSet/>
      <dgm:spPr/>
      <dgm:t>
        <a:bodyPr/>
        <a:lstStyle/>
        <a:p>
          <a:endParaRPr lang="en-GB"/>
        </a:p>
      </dgm:t>
    </dgm:pt>
    <dgm:pt modelId="{57DF19C6-8A69-F745-972D-8B0EA79A6A50}" type="sibTrans" cxnId="{1B02138B-60BA-794E-BE28-07023E04280D}">
      <dgm:prSet/>
      <dgm:spPr/>
      <dgm:t>
        <a:bodyPr/>
        <a:lstStyle/>
        <a:p>
          <a:endParaRPr lang="en-GB"/>
        </a:p>
      </dgm:t>
    </dgm:pt>
    <dgm:pt modelId="{F82885F8-0BC1-474F-B3BD-4B47CBB4A38F}">
      <dgm:prSet phldrT="[Text]" phldr="0" custT="1"/>
      <dgm:spPr/>
      <dgm:t>
        <a:bodyPr/>
        <a:lstStyle/>
        <a:p>
          <a:r>
            <a:rPr lang="en-GB" sz="1100" b="1" dirty="0"/>
            <a:t>Behavioural Segmentation</a:t>
          </a:r>
        </a:p>
      </dgm:t>
    </dgm:pt>
    <dgm:pt modelId="{1DFC7FC0-080B-5A4E-B6EE-8644806D62EF}" type="parTrans" cxnId="{D6F2E04A-F714-784F-BDE9-80002F905388}">
      <dgm:prSet/>
      <dgm:spPr/>
      <dgm:t>
        <a:bodyPr/>
        <a:lstStyle/>
        <a:p>
          <a:endParaRPr lang="en-GB"/>
        </a:p>
      </dgm:t>
    </dgm:pt>
    <dgm:pt modelId="{8CBADDD9-733F-F247-BBBF-5014DF6405FE}" type="sibTrans" cxnId="{D6F2E04A-F714-784F-BDE9-80002F905388}">
      <dgm:prSet/>
      <dgm:spPr/>
      <dgm:t>
        <a:bodyPr/>
        <a:lstStyle/>
        <a:p>
          <a:endParaRPr lang="en-GB"/>
        </a:p>
      </dgm:t>
    </dgm:pt>
    <dgm:pt modelId="{C85F1A65-5305-E148-98D7-8C59502E2568}">
      <dgm:prSet phldrT="[Text]" phldr="0" custT="1"/>
      <dgm:spPr/>
      <dgm:t>
        <a:bodyPr/>
        <a:lstStyle/>
        <a:p>
          <a:r>
            <a:rPr lang="en-GB" sz="1800" b="1" dirty="0"/>
            <a:t>Segmenting the Market:</a:t>
          </a:r>
        </a:p>
      </dgm:t>
    </dgm:pt>
    <dgm:pt modelId="{935AD0CA-D6FE-164A-8476-04607028AB86}" type="parTrans" cxnId="{91881676-88A8-3740-AF2D-62761523E0B8}">
      <dgm:prSet/>
      <dgm:spPr/>
      <dgm:t>
        <a:bodyPr/>
        <a:lstStyle/>
        <a:p>
          <a:endParaRPr lang="en-GB"/>
        </a:p>
      </dgm:t>
    </dgm:pt>
    <dgm:pt modelId="{4DA4F3E7-F45C-A649-8B29-BE57569B3272}" type="sibTrans" cxnId="{91881676-88A8-3740-AF2D-62761523E0B8}">
      <dgm:prSet/>
      <dgm:spPr/>
      <dgm:t>
        <a:bodyPr/>
        <a:lstStyle/>
        <a:p>
          <a:endParaRPr lang="en-GB"/>
        </a:p>
      </dgm:t>
    </dgm:pt>
    <dgm:pt modelId="{20298425-5EF0-3541-80FD-126133362A65}">
      <dgm:prSet phldrT="[Text]" phldr="0" custT="1"/>
      <dgm:spPr/>
      <dgm:t>
        <a:bodyPr/>
        <a:lstStyle/>
        <a:p>
          <a:r>
            <a:rPr lang="en-GB" sz="1100" b="1" dirty="0"/>
            <a:t>Geographic Segmentation</a:t>
          </a:r>
        </a:p>
      </dgm:t>
    </dgm:pt>
    <dgm:pt modelId="{201CF32B-EE3B-AC41-A57B-0F8D96B2A140}" type="parTrans" cxnId="{752B0C17-E0C8-BF4E-BA76-D3C087DF505C}">
      <dgm:prSet/>
      <dgm:spPr/>
      <dgm:t>
        <a:bodyPr/>
        <a:lstStyle/>
        <a:p>
          <a:endParaRPr lang="en-GB"/>
        </a:p>
      </dgm:t>
    </dgm:pt>
    <dgm:pt modelId="{F71DC279-03D4-394F-8676-85B210DD154F}" type="sibTrans" cxnId="{752B0C17-E0C8-BF4E-BA76-D3C087DF505C}">
      <dgm:prSet/>
      <dgm:spPr/>
      <dgm:t>
        <a:bodyPr/>
        <a:lstStyle/>
        <a:p>
          <a:endParaRPr lang="en-GB"/>
        </a:p>
      </dgm:t>
    </dgm:pt>
    <dgm:pt modelId="{877CEE35-1AAA-6043-9CFC-DCDA15841D63}" type="pres">
      <dgm:prSet presAssocID="{E59A705D-C85E-B44E-8ADA-3DDC14A4379B}" presName="Name0" presStyleCnt="0">
        <dgm:presLayoutVars>
          <dgm:chMax val="1"/>
          <dgm:dir/>
          <dgm:animLvl val="ctr"/>
          <dgm:resizeHandles val="exact"/>
        </dgm:presLayoutVars>
      </dgm:prSet>
      <dgm:spPr/>
    </dgm:pt>
    <dgm:pt modelId="{C94680A2-5492-6F44-9F65-CC7AF435C62A}" type="pres">
      <dgm:prSet presAssocID="{C85F1A65-5305-E148-98D7-8C59502E2568}" presName="centerShape" presStyleLbl="node0" presStyleIdx="0" presStyleCnt="1"/>
      <dgm:spPr/>
    </dgm:pt>
    <dgm:pt modelId="{DB579C24-30C0-0D45-B134-F64EF2D5E485}" type="pres">
      <dgm:prSet presAssocID="{20298425-5EF0-3541-80FD-126133362A65}" presName="node" presStyleLbl="node1" presStyleIdx="0" presStyleCnt="4">
        <dgm:presLayoutVars>
          <dgm:bulletEnabled val="1"/>
        </dgm:presLayoutVars>
      </dgm:prSet>
      <dgm:spPr/>
    </dgm:pt>
    <dgm:pt modelId="{E6131941-217E-1B48-B5EA-546CD30051AD}" type="pres">
      <dgm:prSet presAssocID="{20298425-5EF0-3541-80FD-126133362A65}" presName="dummy" presStyleCnt="0"/>
      <dgm:spPr/>
    </dgm:pt>
    <dgm:pt modelId="{45424122-3D19-3B4E-971D-411BC57B5365}" type="pres">
      <dgm:prSet presAssocID="{F71DC279-03D4-394F-8676-85B210DD154F}" presName="sibTrans" presStyleLbl="sibTrans2D1" presStyleIdx="0" presStyleCnt="4"/>
      <dgm:spPr/>
    </dgm:pt>
    <dgm:pt modelId="{C1B87DCE-F27A-5642-90F9-5684D1BC0DEA}" type="pres">
      <dgm:prSet presAssocID="{49E90CE5-7922-974B-925F-211FDD0E6D63}" presName="node" presStyleLbl="node1" presStyleIdx="1" presStyleCnt="4">
        <dgm:presLayoutVars>
          <dgm:bulletEnabled val="1"/>
        </dgm:presLayoutVars>
      </dgm:prSet>
      <dgm:spPr/>
    </dgm:pt>
    <dgm:pt modelId="{8F4B2579-B7C5-6A42-9582-30CB00C3AA05}" type="pres">
      <dgm:prSet presAssocID="{49E90CE5-7922-974B-925F-211FDD0E6D63}" presName="dummy" presStyleCnt="0"/>
      <dgm:spPr/>
    </dgm:pt>
    <dgm:pt modelId="{CF0D4764-2309-3A4B-99F0-9A2DC8A476DC}" type="pres">
      <dgm:prSet presAssocID="{B6FFA98C-8BF0-AA47-BFC6-EFAAD03BFEE7}" presName="sibTrans" presStyleLbl="sibTrans2D1" presStyleIdx="1" presStyleCnt="4"/>
      <dgm:spPr/>
    </dgm:pt>
    <dgm:pt modelId="{1B825522-B896-DE49-9CC2-0EE3CE1BB0C5}" type="pres">
      <dgm:prSet presAssocID="{5E979F6D-EC13-8C42-9520-C21D32D9D9F9}" presName="node" presStyleLbl="node1" presStyleIdx="2" presStyleCnt="4">
        <dgm:presLayoutVars>
          <dgm:bulletEnabled val="1"/>
        </dgm:presLayoutVars>
      </dgm:prSet>
      <dgm:spPr/>
    </dgm:pt>
    <dgm:pt modelId="{E8EEFB42-D36A-EA4D-8A98-ACA4B8F89CB2}" type="pres">
      <dgm:prSet presAssocID="{5E979F6D-EC13-8C42-9520-C21D32D9D9F9}" presName="dummy" presStyleCnt="0"/>
      <dgm:spPr/>
    </dgm:pt>
    <dgm:pt modelId="{7B8AE65B-B387-354E-88C6-C084A9FB6C51}" type="pres">
      <dgm:prSet presAssocID="{57DF19C6-8A69-F745-972D-8B0EA79A6A50}" presName="sibTrans" presStyleLbl="sibTrans2D1" presStyleIdx="2" presStyleCnt="4"/>
      <dgm:spPr/>
    </dgm:pt>
    <dgm:pt modelId="{5CE53726-A0FC-3846-A454-0DAF4AB6F231}" type="pres">
      <dgm:prSet presAssocID="{F82885F8-0BC1-474F-B3BD-4B47CBB4A38F}" presName="node" presStyleLbl="node1" presStyleIdx="3" presStyleCnt="4">
        <dgm:presLayoutVars>
          <dgm:bulletEnabled val="1"/>
        </dgm:presLayoutVars>
      </dgm:prSet>
      <dgm:spPr/>
    </dgm:pt>
    <dgm:pt modelId="{AD7E513F-DB97-0E4A-A0E1-C88ED6440325}" type="pres">
      <dgm:prSet presAssocID="{F82885F8-0BC1-474F-B3BD-4B47CBB4A38F}" presName="dummy" presStyleCnt="0"/>
      <dgm:spPr/>
    </dgm:pt>
    <dgm:pt modelId="{2738479B-ACF5-5749-BD40-747C3B8A4206}" type="pres">
      <dgm:prSet presAssocID="{8CBADDD9-733F-F247-BBBF-5014DF6405FE}" presName="sibTrans" presStyleLbl="sibTrans2D1" presStyleIdx="3" presStyleCnt="4"/>
      <dgm:spPr/>
    </dgm:pt>
  </dgm:ptLst>
  <dgm:cxnLst>
    <dgm:cxn modelId="{F6022D0A-1671-2A44-ACAD-2E9A5058A4E4}" srcId="{C85F1A65-5305-E148-98D7-8C59502E2568}" destId="{49E90CE5-7922-974B-925F-211FDD0E6D63}" srcOrd="1" destOrd="0" parTransId="{AD4F97D7-1D2F-8441-BB37-B784F6800641}" sibTransId="{B6FFA98C-8BF0-AA47-BFC6-EFAAD03BFEE7}"/>
    <dgm:cxn modelId="{6127AC0D-A141-0E43-A11B-0D00B569CF4B}" type="presOf" srcId="{C85F1A65-5305-E148-98D7-8C59502E2568}" destId="{C94680A2-5492-6F44-9F65-CC7AF435C62A}" srcOrd="0" destOrd="0" presId="urn:microsoft.com/office/officeart/2005/8/layout/radial6"/>
    <dgm:cxn modelId="{752B0C17-E0C8-BF4E-BA76-D3C087DF505C}" srcId="{C85F1A65-5305-E148-98D7-8C59502E2568}" destId="{20298425-5EF0-3541-80FD-126133362A65}" srcOrd="0" destOrd="0" parTransId="{201CF32B-EE3B-AC41-A57B-0F8D96B2A140}" sibTransId="{F71DC279-03D4-394F-8676-85B210DD154F}"/>
    <dgm:cxn modelId="{1FE73728-DFEC-334D-AE34-B4681F1C4D98}" type="presOf" srcId="{B6FFA98C-8BF0-AA47-BFC6-EFAAD03BFEE7}" destId="{CF0D4764-2309-3A4B-99F0-9A2DC8A476DC}" srcOrd="0" destOrd="0" presId="urn:microsoft.com/office/officeart/2005/8/layout/radial6"/>
    <dgm:cxn modelId="{D6F2E04A-F714-784F-BDE9-80002F905388}" srcId="{C85F1A65-5305-E148-98D7-8C59502E2568}" destId="{F82885F8-0BC1-474F-B3BD-4B47CBB4A38F}" srcOrd="3" destOrd="0" parTransId="{1DFC7FC0-080B-5A4E-B6EE-8644806D62EF}" sibTransId="{8CBADDD9-733F-F247-BBBF-5014DF6405FE}"/>
    <dgm:cxn modelId="{251AF051-09CA-AA47-841A-85E55134D520}" type="presOf" srcId="{57DF19C6-8A69-F745-972D-8B0EA79A6A50}" destId="{7B8AE65B-B387-354E-88C6-C084A9FB6C51}" srcOrd="0" destOrd="0" presId="urn:microsoft.com/office/officeart/2005/8/layout/radial6"/>
    <dgm:cxn modelId="{FEAA1D5B-A2E7-5B46-B74D-D7453C045A1C}" type="presOf" srcId="{8CBADDD9-733F-F247-BBBF-5014DF6405FE}" destId="{2738479B-ACF5-5749-BD40-747C3B8A4206}" srcOrd="0" destOrd="0" presId="urn:microsoft.com/office/officeart/2005/8/layout/radial6"/>
    <dgm:cxn modelId="{08B89E6D-37CE-5B44-B343-70A8F084434E}" type="presOf" srcId="{49E90CE5-7922-974B-925F-211FDD0E6D63}" destId="{C1B87DCE-F27A-5642-90F9-5684D1BC0DEA}" srcOrd="0" destOrd="0" presId="urn:microsoft.com/office/officeart/2005/8/layout/radial6"/>
    <dgm:cxn modelId="{91881676-88A8-3740-AF2D-62761523E0B8}" srcId="{E59A705D-C85E-B44E-8ADA-3DDC14A4379B}" destId="{C85F1A65-5305-E148-98D7-8C59502E2568}" srcOrd="0" destOrd="0" parTransId="{935AD0CA-D6FE-164A-8476-04607028AB86}" sibTransId="{4DA4F3E7-F45C-A649-8B29-BE57569B3272}"/>
    <dgm:cxn modelId="{596F6177-3B81-444B-A6D8-7BECAFB254D5}" type="presOf" srcId="{F71DC279-03D4-394F-8676-85B210DD154F}" destId="{45424122-3D19-3B4E-971D-411BC57B5365}" srcOrd="0" destOrd="0" presId="urn:microsoft.com/office/officeart/2005/8/layout/radial6"/>
    <dgm:cxn modelId="{37E0EC81-2F04-B045-ABFE-C636ACF312D2}" type="presOf" srcId="{E59A705D-C85E-B44E-8ADA-3DDC14A4379B}" destId="{877CEE35-1AAA-6043-9CFC-DCDA15841D63}" srcOrd="0" destOrd="0" presId="urn:microsoft.com/office/officeart/2005/8/layout/radial6"/>
    <dgm:cxn modelId="{F3321589-9768-E944-953C-30D6FD575939}" type="presOf" srcId="{F82885F8-0BC1-474F-B3BD-4B47CBB4A38F}" destId="{5CE53726-A0FC-3846-A454-0DAF4AB6F231}" srcOrd="0" destOrd="0" presId="urn:microsoft.com/office/officeart/2005/8/layout/radial6"/>
    <dgm:cxn modelId="{1B02138B-60BA-794E-BE28-07023E04280D}" srcId="{C85F1A65-5305-E148-98D7-8C59502E2568}" destId="{5E979F6D-EC13-8C42-9520-C21D32D9D9F9}" srcOrd="2" destOrd="0" parTransId="{1D78E420-94FE-1A4E-A80A-D1F3026120E4}" sibTransId="{57DF19C6-8A69-F745-972D-8B0EA79A6A50}"/>
    <dgm:cxn modelId="{F89B26A2-13CC-F340-84FB-9AAB2FD5E7C6}" type="presOf" srcId="{5E979F6D-EC13-8C42-9520-C21D32D9D9F9}" destId="{1B825522-B896-DE49-9CC2-0EE3CE1BB0C5}" srcOrd="0" destOrd="0" presId="urn:microsoft.com/office/officeart/2005/8/layout/radial6"/>
    <dgm:cxn modelId="{87AA98C5-A40E-C648-B93D-094DB7EA87C2}" type="presOf" srcId="{20298425-5EF0-3541-80FD-126133362A65}" destId="{DB579C24-30C0-0D45-B134-F64EF2D5E485}" srcOrd="0" destOrd="0" presId="urn:microsoft.com/office/officeart/2005/8/layout/radial6"/>
    <dgm:cxn modelId="{8E6BE363-57E3-D249-BB44-58CB1924D435}" type="presParOf" srcId="{877CEE35-1AAA-6043-9CFC-DCDA15841D63}" destId="{C94680A2-5492-6F44-9F65-CC7AF435C62A}" srcOrd="0" destOrd="0" presId="urn:microsoft.com/office/officeart/2005/8/layout/radial6"/>
    <dgm:cxn modelId="{525677A4-33E3-1E49-B746-716209FE69BE}" type="presParOf" srcId="{877CEE35-1AAA-6043-9CFC-DCDA15841D63}" destId="{DB579C24-30C0-0D45-B134-F64EF2D5E485}" srcOrd="1" destOrd="0" presId="urn:microsoft.com/office/officeart/2005/8/layout/radial6"/>
    <dgm:cxn modelId="{24CA9EE9-4D59-4247-A977-33BCA16A04AC}" type="presParOf" srcId="{877CEE35-1AAA-6043-9CFC-DCDA15841D63}" destId="{E6131941-217E-1B48-B5EA-546CD30051AD}" srcOrd="2" destOrd="0" presId="urn:microsoft.com/office/officeart/2005/8/layout/radial6"/>
    <dgm:cxn modelId="{2E2DBF91-F3DC-2D45-83F5-086DE4B7E5CC}" type="presParOf" srcId="{877CEE35-1AAA-6043-9CFC-DCDA15841D63}" destId="{45424122-3D19-3B4E-971D-411BC57B5365}" srcOrd="3" destOrd="0" presId="urn:microsoft.com/office/officeart/2005/8/layout/radial6"/>
    <dgm:cxn modelId="{37D7CFBD-C7BC-6740-ADE9-27865EEE8BA6}" type="presParOf" srcId="{877CEE35-1AAA-6043-9CFC-DCDA15841D63}" destId="{C1B87DCE-F27A-5642-90F9-5684D1BC0DEA}" srcOrd="4" destOrd="0" presId="urn:microsoft.com/office/officeart/2005/8/layout/radial6"/>
    <dgm:cxn modelId="{3529AD05-8CAE-E54C-A829-9B704F3BC278}" type="presParOf" srcId="{877CEE35-1AAA-6043-9CFC-DCDA15841D63}" destId="{8F4B2579-B7C5-6A42-9582-30CB00C3AA05}" srcOrd="5" destOrd="0" presId="urn:microsoft.com/office/officeart/2005/8/layout/radial6"/>
    <dgm:cxn modelId="{EBDFBC57-0022-3A4D-8073-F3B37A558012}" type="presParOf" srcId="{877CEE35-1AAA-6043-9CFC-DCDA15841D63}" destId="{CF0D4764-2309-3A4B-99F0-9A2DC8A476DC}" srcOrd="6" destOrd="0" presId="urn:microsoft.com/office/officeart/2005/8/layout/radial6"/>
    <dgm:cxn modelId="{6D27BE8E-57AB-3248-A307-9EE0CADB674B}" type="presParOf" srcId="{877CEE35-1AAA-6043-9CFC-DCDA15841D63}" destId="{1B825522-B896-DE49-9CC2-0EE3CE1BB0C5}" srcOrd="7" destOrd="0" presId="urn:microsoft.com/office/officeart/2005/8/layout/radial6"/>
    <dgm:cxn modelId="{5B3E32C1-159A-FE4B-AE0E-E373980E26A5}" type="presParOf" srcId="{877CEE35-1AAA-6043-9CFC-DCDA15841D63}" destId="{E8EEFB42-D36A-EA4D-8A98-ACA4B8F89CB2}" srcOrd="8" destOrd="0" presId="urn:microsoft.com/office/officeart/2005/8/layout/radial6"/>
    <dgm:cxn modelId="{8018FFB0-ED72-2640-A729-A61D141FA87F}" type="presParOf" srcId="{877CEE35-1AAA-6043-9CFC-DCDA15841D63}" destId="{7B8AE65B-B387-354E-88C6-C084A9FB6C51}" srcOrd="9" destOrd="0" presId="urn:microsoft.com/office/officeart/2005/8/layout/radial6"/>
    <dgm:cxn modelId="{707A612A-90E4-7346-8D6A-41C7C49EB873}" type="presParOf" srcId="{877CEE35-1AAA-6043-9CFC-DCDA15841D63}" destId="{5CE53726-A0FC-3846-A454-0DAF4AB6F231}" srcOrd="10" destOrd="0" presId="urn:microsoft.com/office/officeart/2005/8/layout/radial6"/>
    <dgm:cxn modelId="{EAB3E56E-0DC3-4443-8501-CB403E15FDB1}" type="presParOf" srcId="{877CEE35-1AAA-6043-9CFC-DCDA15841D63}" destId="{AD7E513F-DB97-0E4A-A0E1-C88ED6440325}" srcOrd="11" destOrd="0" presId="urn:microsoft.com/office/officeart/2005/8/layout/radial6"/>
    <dgm:cxn modelId="{60B5B79B-EBA8-6A47-A9A9-6718DF5F8679}" type="presParOf" srcId="{877CEE35-1AAA-6043-9CFC-DCDA15841D63}" destId="{2738479B-ACF5-5749-BD40-747C3B8A4206}"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59A705D-C85E-B44E-8ADA-3DDC14A4379B}" type="doc">
      <dgm:prSet loTypeId="urn:microsoft.com/office/officeart/2005/8/layout/radial6" loCatId="relationship" qsTypeId="urn:microsoft.com/office/officeart/2005/8/quickstyle/3d7" qsCatId="3D" csTypeId="urn:microsoft.com/office/officeart/2005/8/colors/accent2_2" csCatId="accent2" phldr="1"/>
      <dgm:spPr/>
      <dgm:t>
        <a:bodyPr/>
        <a:lstStyle/>
        <a:p>
          <a:endParaRPr lang="en-GB"/>
        </a:p>
      </dgm:t>
    </dgm:pt>
    <dgm:pt modelId="{49E90CE5-7922-974B-925F-211FDD0E6D63}">
      <dgm:prSet phldrT="[Text]" phldr="0" custT="1"/>
      <dgm:spPr/>
      <dgm:t>
        <a:bodyPr/>
        <a:lstStyle/>
        <a:p>
          <a:r>
            <a:rPr lang="en-GB" sz="1100" b="1" dirty="0"/>
            <a:t>Demographic Segmentation</a:t>
          </a:r>
        </a:p>
      </dgm:t>
    </dgm:pt>
    <dgm:pt modelId="{AD4F97D7-1D2F-8441-BB37-B784F6800641}" type="parTrans" cxnId="{F6022D0A-1671-2A44-ACAD-2E9A5058A4E4}">
      <dgm:prSet/>
      <dgm:spPr/>
      <dgm:t>
        <a:bodyPr/>
        <a:lstStyle/>
        <a:p>
          <a:endParaRPr lang="en-GB"/>
        </a:p>
      </dgm:t>
    </dgm:pt>
    <dgm:pt modelId="{B6FFA98C-8BF0-AA47-BFC6-EFAAD03BFEE7}" type="sibTrans" cxnId="{F6022D0A-1671-2A44-ACAD-2E9A5058A4E4}">
      <dgm:prSet/>
      <dgm:spPr/>
      <dgm:t>
        <a:bodyPr/>
        <a:lstStyle/>
        <a:p>
          <a:endParaRPr lang="en-GB"/>
        </a:p>
      </dgm:t>
    </dgm:pt>
    <dgm:pt modelId="{5E979F6D-EC13-8C42-9520-C21D32D9D9F9}">
      <dgm:prSet phldrT="[Text]" phldr="0" custT="1"/>
      <dgm:spPr/>
      <dgm:t>
        <a:bodyPr/>
        <a:lstStyle/>
        <a:p>
          <a:r>
            <a:rPr lang="en-GB" sz="1100" b="1" dirty="0"/>
            <a:t>Psychographic Segmentation</a:t>
          </a:r>
        </a:p>
      </dgm:t>
    </dgm:pt>
    <dgm:pt modelId="{1D78E420-94FE-1A4E-A80A-D1F3026120E4}" type="parTrans" cxnId="{1B02138B-60BA-794E-BE28-07023E04280D}">
      <dgm:prSet/>
      <dgm:spPr/>
      <dgm:t>
        <a:bodyPr/>
        <a:lstStyle/>
        <a:p>
          <a:endParaRPr lang="en-GB"/>
        </a:p>
      </dgm:t>
    </dgm:pt>
    <dgm:pt modelId="{57DF19C6-8A69-F745-972D-8B0EA79A6A50}" type="sibTrans" cxnId="{1B02138B-60BA-794E-BE28-07023E04280D}">
      <dgm:prSet/>
      <dgm:spPr/>
      <dgm:t>
        <a:bodyPr/>
        <a:lstStyle/>
        <a:p>
          <a:endParaRPr lang="en-GB"/>
        </a:p>
      </dgm:t>
    </dgm:pt>
    <dgm:pt modelId="{F82885F8-0BC1-474F-B3BD-4B47CBB4A38F}">
      <dgm:prSet phldrT="[Text]" phldr="0" custT="1"/>
      <dgm:spPr/>
      <dgm:t>
        <a:bodyPr/>
        <a:lstStyle/>
        <a:p>
          <a:r>
            <a:rPr lang="en-GB" sz="1100" b="1" dirty="0"/>
            <a:t>Behavioural Segmentation</a:t>
          </a:r>
        </a:p>
      </dgm:t>
    </dgm:pt>
    <dgm:pt modelId="{1DFC7FC0-080B-5A4E-B6EE-8644806D62EF}" type="parTrans" cxnId="{D6F2E04A-F714-784F-BDE9-80002F905388}">
      <dgm:prSet/>
      <dgm:spPr/>
      <dgm:t>
        <a:bodyPr/>
        <a:lstStyle/>
        <a:p>
          <a:endParaRPr lang="en-GB"/>
        </a:p>
      </dgm:t>
    </dgm:pt>
    <dgm:pt modelId="{8CBADDD9-733F-F247-BBBF-5014DF6405FE}" type="sibTrans" cxnId="{D6F2E04A-F714-784F-BDE9-80002F905388}">
      <dgm:prSet/>
      <dgm:spPr/>
      <dgm:t>
        <a:bodyPr/>
        <a:lstStyle/>
        <a:p>
          <a:endParaRPr lang="en-GB"/>
        </a:p>
      </dgm:t>
    </dgm:pt>
    <dgm:pt modelId="{C85F1A65-5305-E148-98D7-8C59502E2568}">
      <dgm:prSet phldrT="[Text]" phldr="0" custT="1"/>
      <dgm:spPr/>
      <dgm:t>
        <a:bodyPr/>
        <a:lstStyle/>
        <a:p>
          <a:r>
            <a:rPr lang="en-GB" sz="1800" b="1" dirty="0"/>
            <a:t>Segmenting the Market:</a:t>
          </a:r>
        </a:p>
      </dgm:t>
    </dgm:pt>
    <dgm:pt modelId="{935AD0CA-D6FE-164A-8476-04607028AB86}" type="parTrans" cxnId="{91881676-88A8-3740-AF2D-62761523E0B8}">
      <dgm:prSet/>
      <dgm:spPr/>
      <dgm:t>
        <a:bodyPr/>
        <a:lstStyle/>
        <a:p>
          <a:endParaRPr lang="en-GB"/>
        </a:p>
      </dgm:t>
    </dgm:pt>
    <dgm:pt modelId="{4DA4F3E7-F45C-A649-8B29-BE57569B3272}" type="sibTrans" cxnId="{91881676-88A8-3740-AF2D-62761523E0B8}">
      <dgm:prSet/>
      <dgm:spPr/>
      <dgm:t>
        <a:bodyPr/>
        <a:lstStyle/>
        <a:p>
          <a:endParaRPr lang="en-GB"/>
        </a:p>
      </dgm:t>
    </dgm:pt>
    <dgm:pt modelId="{20298425-5EF0-3541-80FD-126133362A65}">
      <dgm:prSet phldrT="[Text]" phldr="0" custT="1"/>
      <dgm:spPr/>
      <dgm:t>
        <a:bodyPr/>
        <a:lstStyle/>
        <a:p>
          <a:r>
            <a:rPr lang="en-GB" sz="1100" b="1" dirty="0"/>
            <a:t>Geographic Segmentation</a:t>
          </a:r>
        </a:p>
      </dgm:t>
    </dgm:pt>
    <dgm:pt modelId="{201CF32B-EE3B-AC41-A57B-0F8D96B2A140}" type="parTrans" cxnId="{752B0C17-E0C8-BF4E-BA76-D3C087DF505C}">
      <dgm:prSet/>
      <dgm:spPr/>
      <dgm:t>
        <a:bodyPr/>
        <a:lstStyle/>
        <a:p>
          <a:endParaRPr lang="en-GB"/>
        </a:p>
      </dgm:t>
    </dgm:pt>
    <dgm:pt modelId="{F71DC279-03D4-394F-8676-85B210DD154F}" type="sibTrans" cxnId="{752B0C17-E0C8-BF4E-BA76-D3C087DF505C}">
      <dgm:prSet/>
      <dgm:spPr/>
      <dgm:t>
        <a:bodyPr/>
        <a:lstStyle/>
        <a:p>
          <a:endParaRPr lang="en-GB"/>
        </a:p>
      </dgm:t>
    </dgm:pt>
    <dgm:pt modelId="{877CEE35-1AAA-6043-9CFC-DCDA15841D63}" type="pres">
      <dgm:prSet presAssocID="{E59A705D-C85E-B44E-8ADA-3DDC14A4379B}" presName="Name0" presStyleCnt="0">
        <dgm:presLayoutVars>
          <dgm:chMax val="1"/>
          <dgm:dir/>
          <dgm:animLvl val="ctr"/>
          <dgm:resizeHandles val="exact"/>
        </dgm:presLayoutVars>
      </dgm:prSet>
      <dgm:spPr/>
    </dgm:pt>
    <dgm:pt modelId="{C94680A2-5492-6F44-9F65-CC7AF435C62A}" type="pres">
      <dgm:prSet presAssocID="{C85F1A65-5305-E148-98D7-8C59502E2568}" presName="centerShape" presStyleLbl="node0" presStyleIdx="0" presStyleCnt="1"/>
      <dgm:spPr/>
    </dgm:pt>
    <dgm:pt modelId="{DB579C24-30C0-0D45-B134-F64EF2D5E485}" type="pres">
      <dgm:prSet presAssocID="{20298425-5EF0-3541-80FD-126133362A65}" presName="node" presStyleLbl="node1" presStyleIdx="0" presStyleCnt="4">
        <dgm:presLayoutVars>
          <dgm:bulletEnabled val="1"/>
        </dgm:presLayoutVars>
      </dgm:prSet>
      <dgm:spPr/>
    </dgm:pt>
    <dgm:pt modelId="{E6131941-217E-1B48-B5EA-546CD30051AD}" type="pres">
      <dgm:prSet presAssocID="{20298425-5EF0-3541-80FD-126133362A65}" presName="dummy" presStyleCnt="0"/>
      <dgm:spPr/>
    </dgm:pt>
    <dgm:pt modelId="{45424122-3D19-3B4E-971D-411BC57B5365}" type="pres">
      <dgm:prSet presAssocID="{F71DC279-03D4-394F-8676-85B210DD154F}" presName="sibTrans" presStyleLbl="sibTrans2D1" presStyleIdx="0" presStyleCnt="4"/>
      <dgm:spPr/>
    </dgm:pt>
    <dgm:pt modelId="{C1B87DCE-F27A-5642-90F9-5684D1BC0DEA}" type="pres">
      <dgm:prSet presAssocID="{49E90CE5-7922-974B-925F-211FDD0E6D63}" presName="node" presStyleLbl="node1" presStyleIdx="1" presStyleCnt="4">
        <dgm:presLayoutVars>
          <dgm:bulletEnabled val="1"/>
        </dgm:presLayoutVars>
      </dgm:prSet>
      <dgm:spPr/>
    </dgm:pt>
    <dgm:pt modelId="{8F4B2579-B7C5-6A42-9582-30CB00C3AA05}" type="pres">
      <dgm:prSet presAssocID="{49E90CE5-7922-974B-925F-211FDD0E6D63}" presName="dummy" presStyleCnt="0"/>
      <dgm:spPr/>
    </dgm:pt>
    <dgm:pt modelId="{CF0D4764-2309-3A4B-99F0-9A2DC8A476DC}" type="pres">
      <dgm:prSet presAssocID="{B6FFA98C-8BF0-AA47-BFC6-EFAAD03BFEE7}" presName="sibTrans" presStyleLbl="sibTrans2D1" presStyleIdx="1" presStyleCnt="4"/>
      <dgm:spPr/>
    </dgm:pt>
    <dgm:pt modelId="{1B825522-B896-DE49-9CC2-0EE3CE1BB0C5}" type="pres">
      <dgm:prSet presAssocID="{5E979F6D-EC13-8C42-9520-C21D32D9D9F9}" presName="node" presStyleLbl="node1" presStyleIdx="2" presStyleCnt="4">
        <dgm:presLayoutVars>
          <dgm:bulletEnabled val="1"/>
        </dgm:presLayoutVars>
      </dgm:prSet>
      <dgm:spPr/>
    </dgm:pt>
    <dgm:pt modelId="{E8EEFB42-D36A-EA4D-8A98-ACA4B8F89CB2}" type="pres">
      <dgm:prSet presAssocID="{5E979F6D-EC13-8C42-9520-C21D32D9D9F9}" presName="dummy" presStyleCnt="0"/>
      <dgm:spPr/>
    </dgm:pt>
    <dgm:pt modelId="{7B8AE65B-B387-354E-88C6-C084A9FB6C51}" type="pres">
      <dgm:prSet presAssocID="{57DF19C6-8A69-F745-972D-8B0EA79A6A50}" presName="sibTrans" presStyleLbl="sibTrans2D1" presStyleIdx="2" presStyleCnt="4"/>
      <dgm:spPr/>
    </dgm:pt>
    <dgm:pt modelId="{5CE53726-A0FC-3846-A454-0DAF4AB6F231}" type="pres">
      <dgm:prSet presAssocID="{F82885F8-0BC1-474F-B3BD-4B47CBB4A38F}" presName="node" presStyleLbl="node1" presStyleIdx="3" presStyleCnt="4">
        <dgm:presLayoutVars>
          <dgm:bulletEnabled val="1"/>
        </dgm:presLayoutVars>
      </dgm:prSet>
      <dgm:spPr/>
    </dgm:pt>
    <dgm:pt modelId="{AD7E513F-DB97-0E4A-A0E1-C88ED6440325}" type="pres">
      <dgm:prSet presAssocID="{F82885F8-0BC1-474F-B3BD-4B47CBB4A38F}" presName="dummy" presStyleCnt="0"/>
      <dgm:spPr/>
    </dgm:pt>
    <dgm:pt modelId="{2738479B-ACF5-5749-BD40-747C3B8A4206}" type="pres">
      <dgm:prSet presAssocID="{8CBADDD9-733F-F247-BBBF-5014DF6405FE}" presName="sibTrans" presStyleLbl="sibTrans2D1" presStyleIdx="3" presStyleCnt="4"/>
      <dgm:spPr/>
    </dgm:pt>
  </dgm:ptLst>
  <dgm:cxnLst>
    <dgm:cxn modelId="{F6022D0A-1671-2A44-ACAD-2E9A5058A4E4}" srcId="{C85F1A65-5305-E148-98D7-8C59502E2568}" destId="{49E90CE5-7922-974B-925F-211FDD0E6D63}" srcOrd="1" destOrd="0" parTransId="{AD4F97D7-1D2F-8441-BB37-B784F6800641}" sibTransId="{B6FFA98C-8BF0-AA47-BFC6-EFAAD03BFEE7}"/>
    <dgm:cxn modelId="{6127AC0D-A141-0E43-A11B-0D00B569CF4B}" type="presOf" srcId="{C85F1A65-5305-E148-98D7-8C59502E2568}" destId="{C94680A2-5492-6F44-9F65-CC7AF435C62A}" srcOrd="0" destOrd="0" presId="urn:microsoft.com/office/officeart/2005/8/layout/radial6"/>
    <dgm:cxn modelId="{752B0C17-E0C8-BF4E-BA76-D3C087DF505C}" srcId="{C85F1A65-5305-E148-98D7-8C59502E2568}" destId="{20298425-5EF0-3541-80FD-126133362A65}" srcOrd="0" destOrd="0" parTransId="{201CF32B-EE3B-AC41-A57B-0F8D96B2A140}" sibTransId="{F71DC279-03D4-394F-8676-85B210DD154F}"/>
    <dgm:cxn modelId="{1FE73728-DFEC-334D-AE34-B4681F1C4D98}" type="presOf" srcId="{B6FFA98C-8BF0-AA47-BFC6-EFAAD03BFEE7}" destId="{CF0D4764-2309-3A4B-99F0-9A2DC8A476DC}" srcOrd="0" destOrd="0" presId="urn:microsoft.com/office/officeart/2005/8/layout/radial6"/>
    <dgm:cxn modelId="{D6F2E04A-F714-784F-BDE9-80002F905388}" srcId="{C85F1A65-5305-E148-98D7-8C59502E2568}" destId="{F82885F8-0BC1-474F-B3BD-4B47CBB4A38F}" srcOrd="3" destOrd="0" parTransId="{1DFC7FC0-080B-5A4E-B6EE-8644806D62EF}" sibTransId="{8CBADDD9-733F-F247-BBBF-5014DF6405FE}"/>
    <dgm:cxn modelId="{251AF051-09CA-AA47-841A-85E55134D520}" type="presOf" srcId="{57DF19C6-8A69-F745-972D-8B0EA79A6A50}" destId="{7B8AE65B-B387-354E-88C6-C084A9FB6C51}" srcOrd="0" destOrd="0" presId="urn:microsoft.com/office/officeart/2005/8/layout/radial6"/>
    <dgm:cxn modelId="{FEAA1D5B-A2E7-5B46-B74D-D7453C045A1C}" type="presOf" srcId="{8CBADDD9-733F-F247-BBBF-5014DF6405FE}" destId="{2738479B-ACF5-5749-BD40-747C3B8A4206}" srcOrd="0" destOrd="0" presId="urn:microsoft.com/office/officeart/2005/8/layout/radial6"/>
    <dgm:cxn modelId="{08B89E6D-37CE-5B44-B343-70A8F084434E}" type="presOf" srcId="{49E90CE5-7922-974B-925F-211FDD0E6D63}" destId="{C1B87DCE-F27A-5642-90F9-5684D1BC0DEA}" srcOrd="0" destOrd="0" presId="urn:microsoft.com/office/officeart/2005/8/layout/radial6"/>
    <dgm:cxn modelId="{91881676-88A8-3740-AF2D-62761523E0B8}" srcId="{E59A705D-C85E-B44E-8ADA-3DDC14A4379B}" destId="{C85F1A65-5305-E148-98D7-8C59502E2568}" srcOrd="0" destOrd="0" parTransId="{935AD0CA-D6FE-164A-8476-04607028AB86}" sibTransId="{4DA4F3E7-F45C-A649-8B29-BE57569B3272}"/>
    <dgm:cxn modelId="{596F6177-3B81-444B-A6D8-7BECAFB254D5}" type="presOf" srcId="{F71DC279-03D4-394F-8676-85B210DD154F}" destId="{45424122-3D19-3B4E-971D-411BC57B5365}" srcOrd="0" destOrd="0" presId="urn:microsoft.com/office/officeart/2005/8/layout/radial6"/>
    <dgm:cxn modelId="{37E0EC81-2F04-B045-ABFE-C636ACF312D2}" type="presOf" srcId="{E59A705D-C85E-B44E-8ADA-3DDC14A4379B}" destId="{877CEE35-1AAA-6043-9CFC-DCDA15841D63}" srcOrd="0" destOrd="0" presId="urn:microsoft.com/office/officeart/2005/8/layout/radial6"/>
    <dgm:cxn modelId="{F3321589-9768-E944-953C-30D6FD575939}" type="presOf" srcId="{F82885F8-0BC1-474F-B3BD-4B47CBB4A38F}" destId="{5CE53726-A0FC-3846-A454-0DAF4AB6F231}" srcOrd="0" destOrd="0" presId="urn:microsoft.com/office/officeart/2005/8/layout/radial6"/>
    <dgm:cxn modelId="{1B02138B-60BA-794E-BE28-07023E04280D}" srcId="{C85F1A65-5305-E148-98D7-8C59502E2568}" destId="{5E979F6D-EC13-8C42-9520-C21D32D9D9F9}" srcOrd="2" destOrd="0" parTransId="{1D78E420-94FE-1A4E-A80A-D1F3026120E4}" sibTransId="{57DF19C6-8A69-F745-972D-8B0EA79A6A50}"/>
    <dgm:cxn modelId="{F89B26A2-13CC-F340-84FB-9AAB2FD5E7C6}" type="presOf" srcId="{5E979F6D-EC13-8C42-9520-C21D32D9D9F9}" destId="{1B825522-B896-DE49-9CC2-0EE3CE1BB0C5}" srcOrd="0" destOrd="0" presId="urn:microsoft.com/office/officeart/2005/8/layout/radial6"/>
    <dgm:cxn modelId="{87AA98C5-A40E-C648-B93D-094DB7EA87C2}" type="presOf" srcId="{20298425-5EF0-3541-80FD-126133362A65}" destId="{DB579C24-30C0-0D45-B134-F64EF2D5E485}" srcOrd="0" destOrd="0" presId="urn:microsoft.com/office/officeart/2005/8/layout/radial6"/>
    <dgm:cxn modelId="{8E6BE363-57E3-D249-BB44-58CB1924D435}" type="presParOf" srcId="{877CEE35-1AAA-6043-9CFC-DCDA15841D63}" destId="{C94680A2-5492-6F44-9F65-CC7AF435C62A}" srcOrd="0" destOrd="0" presId="urn:microsoft.com/office/officeart/2005/8/layout/radial6"/>
    <dgm:cxn modelId="{525677A4-33E3-1E49-B746-716209FE69BE}" type="presParOf" srcId="{877CEE35-1AAA-6043-9CFC-DCDA15841D63}" destId="{DB579C24-30C0-0D45-B134-F64EF2D5E485}" srcOrd="1" destOrd="0" presId="urn:microsoft.com/office/officeart/2005/8/layout/radial6"/>
    <dgm:cxn modelId="{24CA9EE9-4D59-4247-A977-33BCA16A04AC}" type="presParOf" srcId="{877CEE35-1AAA-6043-9CFC-DCDA15841D63}" destId="{E6131941-217E-1B48-B5EA-546CD30051AD}" srcOrd="2" destOrd="0" presId="urn:microsoft.com/office/officeart/2005/8/layout/radial6"/>
    <dgm:cxn modelId="{2E2DBF91-F3DC-2D45-83F5-086DE4B7E5CC}" type="presParOf" srcId="{877CEE35-1AAA-6043-9CFC-DCDA15841D63}" destId="{45424122-3D19-3B4E-971D-411BC57B5365}" srcOrd="3" destOrd="0" presId="urn:microsoft.com/office/officeart/2005/8/layout/radial6"/>
    <dgm:cxn modelId="{37D7CFBD-C7BC-6740-ADE9-27865EEE8BA6}" type="presParOf" srcId="{877CEE35-1AAA-6043-9CFC-DCDA15841D63}" destId="{C1B87DCE-F27A-5642-90F9-5684D1BC0DEA}" srcOrd="4" destOrd="0" presId="urn:microsoft.com/office/officeart/2005/8/layout/radial6"/>
    <dgm:cxn modelId="{3529AD05-8CAE-E54C-A829-9B704F3BC278}" type="presParOf" srcId="{877CEE35-1AAA-6043-9CFC-DCDA15841D63}" destId="{8F4B2579-B7C5-6A42-9582-30CB00C3AA05}" srcOrd="5" destOrd="0" presId="urn:microsoft.com/office/officeart/2005/8/layout/radial6"/>
    <dgm:cxn modelId="{EBDFBC57-0022-3A4D-8073-F3B37A558012}" type="presParOf" srcId="{877CEE35-1AAA-6043-9CFC-DCDA15841D63}" destId="{CF0D4764-2309-3A4B-99F0-9A2DC8A476DC}" srcOrd="6" destOrd="0" presId="urn:microsoft.com/office/officeart/2005/8/layout/radial6"/>
    <dgm:cxn modelId="{6D27BE8E-57AB-3248-A307-9EE0CADB674B}" type="presParOf" srcId="{877CEE35-1AAA-6043-9CFC-DCDA15841D63}" destId="{1B825522-B896-DE49-9CC2-0EE3CE1BB0C5}" srcOrd="7" destOrd="0" presId="urn:microsoft.com/office/officeart/2005/8/layout/radial6"/>
    <dgm:cxn modelId="{5B3E32C1-159A-FE4B-AE0E-E373980E26A5}" type="presParOf" srcId="{877CEE35-1AAA-6043-9CFC-DCDA15841D63}" destId="{E8EEFB42-D36A-EA4D-8A98-ACA4B8F89CB2}" srcOrd="8" destOrd="0" presId="urn:microsoft.com/office/officeart/2005/8/layout/radial6"/>
    <dgm:cxn modelId="{8018FFB0-ED72-2640-A729-A61D141FA87F}" type="presParOf" srcId="{877CEE35-1AAA-6043-9CFC-DCDA15841D63}" destId="{7B8AE65B-B387-354E-88C6-C084A9FB6C51}" srcOrd="9" destOrd="0" presId="urn:microsoft.com/office/officeart/2005/8/layout/radial6"/>
    <dgm:cxn modelId="{707A612A-90E4-7346-8D6A-41C7C49EB873}" type="presParOf" srcId="{877CEE35-1AAA-6043-9CFC-DCDA15841D63}" destId="{5CE53726-A0FC-3846-A454-0DAF4AB6F231}" srcOrd="10" destOrd="0" presId="urn:microsoft.com/office/officeart/2005/8/layout/radial6"/>
    <dgm:cxn modelId="{EAB3E56E-0DC3-4443-8501-CB403E15FDB1}" type="presParOf" srcId="{877CEE35-1AAA-6043-9CFC-DCDA15841D63}" destId="{AD7E513F-DB97-0E4A-A0E1-C88ED6440325}" srcOrd="11" destOrd="0" presId="urn:microsoft.com/office/officeart/2005/8/layout/radial6"/>
    <dgm:cxn modelId="{60B5B79B-EBA8-6A47-A9A9-6718DF5F8679}" type="presParOf" srcId="{877CEE35-1AAA-6043-9CFC-DCDA15841D63}" destId="{2738479B-ACF5-5749-BD40-747C3B8A4206}"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59A705D-C85E-B44E-8ADA-3DDC14A4379B}" type="doc">
      <dgm:prSet loTypeId="urn:microsoft.com/office/officeart/2005/8/layout/radial6" loCatId="relationship" qsTypeId="urn:microsoft.com/office/officeart/2005/8/quickstyle/3d7" qsCatId="3D" csTypeId="urn:microsoft.com/office/officeart/2005/8/colors/accent2_2" csCatId="accent2" phldr="1"/>
      <dgm:spPr/>
      <dgm:t>
        <a:bodyPr/>
        <a:lstStyle/>
        <a:p>
          <a:endParaRPr lang="en-GB"/>
        </a:p>
      </dgm:t>
    </dgm:pt>
    <dgm:pt modelId="{49E90CE5-7922-974B-925F-211FDD0E6D63}">
      <dgm:prSet phldrT="[Text]" phldr="0" custT="1"/>
      <dgm:spPr/>
      <dgm:t>
        <a:bodyPr/>
        <a:lstStyle/>
        <a:p>
          <a:r>
            <a:rPr lang="en-GB" sz="1100" b="1" dirty="0"/>
            <a:t>Geographic Segmentation</a:t>
          </a:r>
        </a:p>
      </dgm:t>
    </dgm:pt>
    <dgm:pt modelId="{AD4F97D7-1D2F-8441-BB37-B784F6800641}" type="parTrans" cxnId="{F6022D0A-1671-2A44-ACAD-2E9A5058A4E4}">
      <dgm:prSet/>
      <dgm:spPr/>
      <dgm:t>
        <a:bodyPr/>
        <a:lstStyle/>
        <a:p>
          <a:endParaRPr lang="en-GB"/>
        </a:p>
      </dgm:t>
    </dgm:pt>
    <dgm:pt modelId="{B6FFA98C-8BF0-AA47-BFC6-EFAAD03BFEE7}" type="sibTrans" cxnId="{F6022D0A-1671-2A44-ACAD-2E9A5058A4E4}">
      <dgm:prSet/>
      <dgm:spPr/>
      <dgm:t>
        <a:bodyPr/>
        <a:lstStyle/>
        <a:p>
          <a:endParaRPr lang="en-GB"/>
        </a:p>
      </dgm:t>
    </dgm:pt>
    <dgm:pt modelId="{5E979F6D-EC13-8C42-9520-C21D32D9D9F9}">
      <dgm:prSet phldrT="[Text]" phldr="0" custT="1"/>
      <dgm:spPr/>
      <dgm:t>
        <a:bodyPr/>
        <a:lstStyle/>
        <a:p>
          <a:r>
            <a:rPr lang="en-GB" sz="1100" b="1" dirty="0"/>
            <a:t>Psychographic Segmentation</a:t>
          </a:r>
        </a:p>
      </dgm:t>
    </dgm:pt>
    <dgm:pt modelId="{1D78E420-94FE-1A4E-A80A-D1F3026120E4}" type="parTrans" cxnId="{1B02138B-60BA-794E-BE28-07023E04280D}">
      <dgm:prSet/>
      <dgm:spPr/>
      <dgm:t>
        <a:bodyPr/>
        <a:lstStyle/>
        <a:p>
          <a:endParaRPr lang="en-GB"/>
        </a:p>
      </dgm:t>
    </dgm:pt>
    <dgm:pt modelId="{57DF19C6-8A69-F745-972D-8B0EA79A6A50}" type="sibTrans" cxnId="{1B02138B-60BA-794E-BE28-07023E04280D}">
      <dgm:prSet/>
      <dgm:spPr/>
      <dgm:t>
        <a:bodyPr/>
        <a:lstStyle/>
        <a:p>
          <a:endParaRPr lang="en-GB"/>
        </a:p>
      </dgm:t>
    </dgm:pt>
    <dgm:pt modelId="{F82885F8-0BC1-474F-B3BD-4B47CBB4A38F}">
      <dgm:prSet phldrT="[Text]" phldr="0" custT="1"/>
      <dgm:spPr/>
      <dgm:t>
        <a:bodyPr/>
        <a:lstStyle/>
        <a:p>
          <a:r>
            <a:rPr lang="en-GB" sz="1100" b="1" dirty="0"/>
            <a:t>Behavioural Segmentation</a:t>
          </a:r>
        </a:p>
      </dgm:t>
    </dgm:pt>
    <dgm:pt modelId="{1DFC7FC0-080B-5A4E-B6EE-8644806D62EF}" type="parTrans" cxnId="{D6F2E04A-F714-784F-BDE9-80002F905388}">
      <dgm:prSet/>
      <dgm:spPr/>
      <dgm:t>
        <a:bodyPr/>
        <a:lstStyle/>
        <a:p>
          <a:endParaRPr lang="en-GB"/>
        </a:p>
      </dgm:t>
    </dgm:pt>
    <dgm:pt modelId="{8CBADDD9-733F-F247-BBBF-5014DF6405FE}" type="sibTrans" cxnId="{D6F2E04A-F714-784F-BDE9-80002F905388}">
      <dgm:prSet/>
      <dgm:spPr/>
      <dgm:t>
        <a:bodyPr/>
        <a:lstStyle/>
        <a:p>
          <a:endParaRPr lang="en-GB"/>
        </a:p>
      </dgm:t>
    </dgm:pt>
    <dgm:pt modelId="{C85F1A65-5305-E148-98D7-8C59502E2568}">
      <dgm:prSet phldrT="[Text]" phldr="0" custT="1"/>
      <dgm:spPr/>
      <dgm:t>
        <a:bodyPr/>
        <a:lstStyle/>
        <a:p>
          <a:r>
            <a:rPr lang="en-GB" sz="1800" b="1" dirty="0"/>
            <a:t>Segmenting the Market:</a:t>
          </a:r>
        </a:p>
      </dgm:t>
    </dgm:pt>
    <dgm:pt modelId="{935AD0CA-D6FE-164A-8476-04607028AB86}" type="parTrans" cxnId="{91881676-88A8-3740-AF2D-62761523E0B8}">
      <dgm:prSet/>
      <dgm:spPr/>
      <dgm:t>
        <a:bodyPr/>
        <a:lstStyle/>
        <a:p>
          <a:endParaRPr lang="en-GB"/>
        </a:p>
      </dgm:t>
    </dgm:pt>
    <dgm:pt modelId="{4DA4F3E7-F45C-A649-8B29-BE57569B3272}" type="sibTrans" cxnId="{91881676-88A8-3740-AF2D-62761523E0B8}">
      <dgm:prSet/>
      <dgm:spPr/>
      <dgm:t>
        <a:bodyPr/>
        <a:lstStyle/>
        <a:p>
          <a:endParaRPr lang="en-GB"/>
        </a:p>
      </dgm:t>
    </dgm:pt>
    <dgm:pt modelId="{20298425-5EF0-3541-80FD-126133362A65}">
      <dgm:prSet phldrT="[Text]" phldr="0" custT="1"/>
      <dgm:spPr/>
      <dgm:t>
        <a:bodyPr/>
        <a:lstStyle/>
        <a:p>
          <a:r>
            <a:rPr lang="en-GB" sz="1100" b="1" dirty="0"/>
            <a:t>Demographic Segmentation</a:t>
          </a:r>
        </a:p>
      </dgm:t>
    </dgm:pt>
    <dgm:pt modelId="{201CF32B-EE3B-AC41-A57B-0F8D96B2A140}" type="parTrans" cxnId="{752B0C17-E0C8-BF4E-BA76-D3C087DF505C}">
      <dgm:prSet/>
      <dgm:spPr/>
      <dgm:t>
        <a:bodyPr/>
        <a:lstStyle/>
        <a:p>
          <a:endParaRPr lang="en-GB"/>
        </a:p>
      </dgm:t>
    </dgm:pt>
    <dgm:pt modelId="{F71DC279-03D4-394F-8676-85B210DD154F}" type="sibTrans" cxnId="{752B0C17-E0C8-BF4E-BA76-D3C087DF505C}">
      <dgm:prSet/>
      <dgm:spPr/>
      <dgm:t>
        <a:bodyPr/>
        <a:lstStyle/>
        <a:p>
          <a:endParaRPr lang="en-GB"/>
        </a:p>
      </dgm:t>
    </dgm:pt>
    <dgm:pt modelId="{877CEE35-1AAA-6043-9CFC-DCDA15841D63}" type="pres">
      <dgm:prSet presAssocID="{E59A705D-C85E-B44E-8ADA-3DDC14A4379B}" presName="Name0" presStyleCnt="0">
        <dgm:presLayoutVars>
          <dgm:chMax val="1"/>
          <dgm:dir/>
          <dgm:animLvl val="ctr"/>
          <dgm:resizeHandles val="exact"/>
        </dgm:presLayoutVars>
      </dgm:prSet>
      <dgm:spPr/>
    </dgm:pt>
    <dgm:pt modelId="{C94680A2-5492-6F44-9F65-CC7AF435C62A}" type="pres">
      <dgm:prSet presAssocID="{C85F1A65-5305-E148-98D7-8C59502E2568}" presName="centerShape" presStyleLbl="node0" presStyleIdx="0" presStyleCnt="1"/>
      <dgm:spPr/>
    </dgm:pt>
    <dgm:pt modelId="{DB579C24-30C0-0D45-B134-F64EF2D5E485}" type="pres">
      <dgm:prSet presAssocID="{20298425-5EF0-3541-80FD-126133362A65}" presName="node" presStyleLbl="node1" presStyleIdx="0" presStyleCnt="4">
        <dgm:presLayoutVars>
          <dgm:bulletEnabled val="1"/>
        </dgm:presLayoutVars>
      </dgm:prSet>
      <dgm:spPr/>
    </dgm:pt>
    <dgm:pt modelId="{E6131941-217E-1B48-B5EA-546CD30051AD}" type="pres">
      <dgm:prSet presAssocID="{20298425-5EF0-3541-80FD-126133362A65}" presName="dummy" presStyleCnt="0"/>
      <dgm:spPr/>
    </dgm:pt>
    <dgm:pt modelId="{45424122-3D19-3B4E-971D-411BC57B5365}" type="pres">
      <dgm:prSet presAssocID="{F71DC279-03D4-394F-8676-85B210DD154F}" presName="sibTrans" presStyleLbl="sibTrans2D1" presStyleIdx="0" presStyleCnt="4"/>
      <dgm:spPr/>
    </dgm:pt>
    <dgm:pt modelId="{C1B87DCE-F27A-5642-90F9-5684D1BC0DEA}" type="pres">
      <dgm:prSet presAssocID="{49E90CE5-7922-974B-925F-211FDD0E6D63}" presName="node" presStyleLbl="node1" presStyleIdx="1" presStyleCnt="4">
        <dgm:presLayoutVars>
          <dgm:bulletEnabled val="1"/>
        </dgm:presLayoutVars>
      </dgm:prSet>
      <dgm:spPr/>
    </dgm:pt>
    <dgm:pt modelId="{8F4B2579-B7C5-6A42-9582-30CB00C3AA05}" type="pres">
      <dgm:prSet presAssocID="{49E90CE5-7922-974B-925F-211FDD0E6D63}" presName="dummy" presStyleCnt="0"/>
      <dgm:spPr/>
    </dgm:pt>
    <dgm:pt modelId="{CF0D4764-2309-3A4B-99F0-9A2DC8A476DC}" type="pres">
      <dgm:prSet presAssocID="{B6FFA98C-8BF0-AA47-BFC6-EFAAD03BFEE7}" presName="sibTrans" presStyleLbl="sibTrans2D1" presStyleIdx="1" presStyleCnt="4"/>
      <dgm:spPr/>
    </dgm:pt>
    <dgm:pt modelId="{1B825522-B896-DE49-9CC2-0EE3CE1BB0C5}" type="pres">
      <dgm:prSet presAssocID="{5E979F6D-EC13-8C42-9520-C21D32D9D9F9}" presName="node" presStyleLbl="node1" presStyleIdx="2" presStyleCnt="4">
        <dgm:presLayoutVars>
          <dgm:bulletEnabled val="1"/>
        </dgm:presLayoutVars>
      </dgm:prSet>
      <dgm:spPr/>
    </dgm:pt>
    <dgm:pt modelId="{E8EEFB42-D36A-EA4D-8A98-ACA4B8F89CB2}" type="pres">
      <dgm:prSet presAssocID="{5E979F6D-EC13-8C42-9520-C21D32D9D9F9}" presName="dummy" presStyleCnt="0"/>
      <dgm:spPr/>
    </dgm:pt>
    <dgm:pt modelId="{7B8AE65B-B387-354E-88C6-C084A9FB6C51}" type="pres">
      <dgm:prSet presAssocID="{57DF19C6-8A69-F745-972D-8B0EA79A6A50}" presName="sibTrans" presStyleLbl="sibTrans2D1" presStyleIdx="2" presStyleCnt="4"/>
      <dgm:spPr/>
    </dgm:pt>
    <dgm:pt modelId="{5CE53726-A0FC-3846-A454-0DAF4AB6F231}" type="pres">
      <dgm:prSet presAssocID="{F82885F8-0BC1-474F-B3BD-4B47CBB4A38F}" presName="node" presStyleLbl="node1" presStyleIdx="3" presStyleCnt="4">
        <dgm:presLayoutVars>
          <dgm:bulletEnabled val="1"/>
        </dgm:presLayoutVars>
      </dgm:prSet>
      <dgm:spPr/>
    </dgm:pt>
    <dgm:pt modelId="{AD7E513F-DB97-0E4A-A0E1-C88ED6440325}" type="pres">
      <dgm:prSet presAssocID="{F82885F8-0BC1-474F-B3BD-4B47CBB4A38F}" presName="dummy" presStyleCnt="0"/>
      <dgm:spPr/>
    </dgm:pt>
    <dgm:pt modelId="{2738479B-ACF5-5749-BD40-747C3B8A4206}" type="pres">
      <dgm:prSet presAssocID="{8CBADDD9-733F-F247-BBBF-5014DF6405FE}" presName="sibTrans" presStyleLbl="sibTrans2D1" presStyleIdx="3" presStyleCnt="4"/>
      <dgm:spPr/>
    </dgm:pt>
  </dgm:ptLst>
  <dgm:cxnLst>
    <dgm:cxn modelId="{F6022D0A-1671-2A44-ACAD-2E9A5058A4E4}" srcId="{C85F1A65-5305-E148-98D7-8C59502E2568}" destId="{49E90CE5-7922-974B-925F-211FDD0E6D63}" srcOrd="1" destOrd="0" parTransId="{AD4F97D7-1D2F-8441-BB37-B784F6800641}" sibTransId="{B6FFA98C-8BF0-AA47-BFC6-EFAAD03BFEE7}"/>
    <dgm:cxn modelId="{6127AC0D-A141-0E43-A11B-0D00B569CF4B}" type="presOf" srcId="{C85F1A65-5305-E148-98D7-8C59502E2568}" destId="{C94680A2-5492-6F44-9F65-CC7AF435C62A}" srcOrd="0" destOrd="0" presId="urn:microsoft.com/office/officeart/2005/8/layout/radial6"/>
    <dgm:cxn modelId="{752B0C17-E0C8-BF4E-BA76-D3C087DF505C}" srcId="{C85F1A65-5305-E148-98D7-8C59502E2568}" destId="{20298425-5EF0-3541-80FD-126133362A65}" srcOrd="0" destOrd="0" parTransId="{201CF32B-EE3B-AC41-A57B-0F8D96B2A140}" sibTransId="{F71DC279-03D4-394F-8676-85B210DD154F}"/>
    <dgm:cxn modelId="{1FE73728-DFEC-334D-AE34-B4681F1C4D98}" type="presOf" srcId="{B6FFA98C-8BF0-AA47-BFC6-EFAAD03BFEE7}" destId="{CF0D4764-2309-3A4B-99F0-9A2DC8A476DC}" srcOrd="0" destOrd="0" presId="urn:microsoft.com/office/officeart/2005/8/layout/radial6"/>
    <dgm:cxn modelId="{D6F2E04A-F714-784F-BDE9-80002F905388}" srcId="{C85F1A65-5305-E148-98D7-8C59502E2568}" destId="{F82885F8-0BC1-474F-B3BD-4B47CBB4A38F}" srcOrd="3" destOrd="0" parTransId="{1DFC7FC0-080B-5A4E-B6EE-8644806D62EF}" sibTransId="{8CBADDD9-733F-F247-BBBF-5014DF6405FE}"/>
    <dgm:cxn modelId="{251AF051-09CA-AA47-841A-85E55134D520}" type="presOf" srcId="{57DF19C6-8A69-F745-972D-8B0EA79A6A50}" destId="{7B8AE65B-B387-354E-88C6-C084A9FB6C51}" srcOrd="0" destOrd="0" presId="urn:microsoft.com/office/officeart/2005/8/layout/radial6"/>
    <dgm:cxn modelId="{FEAA1D5B-A2E7-5B46-B74D-D7453C045A1C}" type="presOf" srcId="{8CBADDD9-733F-F247-BBBF-5014DF6405FE}" destId="{2738479B-ACF5-5749-BD40-747C3B8A4206}" srcOrd="0" destOrd="0" presId="urn:microsoft.com/office/officeart/2005/8/layout/radial6"/>
    <dgm:cxn modelId="{08B89E6D-37CE-5B44-B343-70A8F084434E}" type="presOf" srcId="{49E90CE5-7922-974B-925F-211FDD0E6D63}" destId="{C1B87DCE-F27A-5642-90F9-5684D1BC0DEA}" srcOrd="0" destOrd="0" presId="urn:microsoft.com/office/officeart/2005/8/layout/radial6"/>
    <dgm:cxn modelId="{91881676-88A8-3740-AF2D-62761523E0B8}" srcId="{E59A705D-C85E-B44E-8ADA-3DDC14A4379B}" destId="{C85F1A65-5305-E148-98D7-8C59502E2568}" srcOrd="0" destOrd="0" parTransId="{935AD0CA-D6FE-164A-8476-04607028AB86}" sibTransId="{4DA4F3E7-F45C-A649-8B29-BE57569B3272}"/>
    <dgm:cxn modelId="{596F6177-3B81-444B-A6D8-7BECAFB254D5}" type="presOf" srcId="{F71DC279-03D4-394F-8676-85B210DD154F}" destId="{45424122-3D19-3B4E-971D-411BC57B5365}" srcOrd="0" destOrd="0" presId="urn:microsoft.com/office/officeart/2005/8/layout/radial6"/>
    <dgm:cxn modelId="{37E0EC81-2F04-B045-ABFE-C636ACF312D2}" type="presOf" srcId="{E59A705D-C85E-B44E-8ADA-3DDC14A4379B}" destId="{877CEE35-1AAA-6043-9CFC-DCDA15841D63}" srcOrd="0" destOrd="0" presId="urn:microsoft.com/office/officeart/2005/8/layout/radial6"/>
    <dgm:cxn modelId="{F3321589-9768-E944-953C-30D6FD575939}" type="presOf" srcId="{F82885F8-0BC1-474F-B3BD-4B47CBB4A38F}" destId="{5CE53726-A0FC-3846-A454-0DAF4AB6F231}" srcOrd="0" destOrd="0" presId="urn:microsoft.com/office/officeart/2005/8/layout/radial6"/>
    <dgm:cxn modelId="{1B02138B-60BA-794E-BE28-07023E04280D}" srcId="{C85F1A65-5305-E148-98D7-8C59502E2568}" destId="{5E979F6D-EC13-8C42-9520-C21D32D9D9F9}" srcOrd="2" destOrd="0" parTransId="{1D78E420-94FE-1A4E-A80A-D1F3026120E4}" sibTransId="{57DF19C6-8A69-F745-972D-8B0EA79A6A50}"/>
    <dgm:cxn modelId="{F89B26A2-13CC-F340-84FB-9AAB2FD5E7C6}" type="presOf" srcId="{5E979F6D-EC13-8C42-9520-C21D32D9D9F9}" destId="{1B825522-B896-DE49-9CC2-0EE3CE1BB0C5}" srcOrd="0" destOrd="0" presId="urn:microsoft.com/office/officeart/2005/8/layout/radial6"/>
    <dgm:cxn modelId="{87AA98C5-A40E-C648-B93D-094DB7EA87C2}" type="presOf" srcId="{20298425-5EF0-3541-80FD-126133362A65}" destId="{DB579C24-30C0-0D45-B134-F64EF2D5E485}" srcOrd="0" destOrd="0" presId="urn:microsoft.com/office/officeart/2005/8/layout/radial6"/>
    <dgm:cxn modelId="{8E6BE363-57E3-D249-BB44-58CB1924D435}" type="presParOf" srcId="{877CEE35-1AAA-6043-9CFC-DCDA15841D63}" destId="{C94680A2-5492-6F44-9F65-CC7AF435C62A}" srcOrd="0" destOrd="0" presId="urn:microsoft.com/office/officeart/2005/8/layout/radial6"/>
    <dgm:cxn modelId="{525677A4-33E3-1E49-B746-716209FE69BE}" type="presParOf" srcId="{877CEE35-1AAA-6043-9CFC-DCDA15841D63}" destId="{DB579C24-30C0-0D45-B134-F64EF2D5E485}" srcOrd="1" destOrd="0" presId="urn:microsoft.com/office/officeart/2005/8/layout/radial6"/>
    <dgm:cxn modelId="{24CA9EE9-4D59-4247-A977-33BCA16A04AC}" type="presParOf" srcId="{877CEE35-1AAA-6043-9CFC-DCDA15841D63}" destId="{E6131941-217E-1B48-B5EA-546CD30051AD}" srcOrd="2" destOrd="0" presId="urn:microsoft.com/office/officeart/2005/8/layout/radial6"/>
    <dgm:cxn modelId="{2E2DBF91-F3DC-2D45-83F5-086DE4B7E5CC}" type="presParOf" srcId="{877CEE35-1AAA-6043-9CFC-DCDA15841D63}" destId="{45424122-3D19-3B4E-971D-411BC57B5365}" srcOrd="3" destOrd="0" presId="urn:microsoft.com/office/officeart/2005/8/layout/radial6"/>
    <dgm:cxn modelId="{37D7CFBD-C7BC-6740-ADE9-27865EEE8BA6}" type="presParOf" srcId="{877CEE35-1AAA-6043-9CFC-DCDA15841D63}" destId="{C1B87DCE-F27A-5642-90F9-5684D1BC0DEA}" srcOrd="4" destOrd="0" presId="urn:microsoft.com/office/officeart/2005/8/layout/radial6"/>
    <dgm:cxn modelId="{3529AD05-8CAE-E54C-A829-9B704F3BC278}" type="presParOf" srcId="{877CEE35-1AAA-6043-9CFC-DCDA15841D63}" destId="{8F4B2579-B7C5-6A42-9582-30CB00C3AA05}" srcOrd="5" destOrd="0" presId="urn:microsoft.com/office/officeart/2005/8/layout/radial6"/>
    <dgm:cxn modelId="{EBDFBC57-0022-3A4D-8073-F3B37A558012}" type="presParOf" srcId="{877CEE35-1AAA-6043-9CFC-DCDA15841D63}" destId="{CF0D4764-2309-3A4B-99F0-9A2DC8A476DC}" srcOrd="6" destOrd="0" presId="urn:microsoft.com/office/officeart/2005/8/layout/radial6"/>
    <dgm:cxn modelId="{6D27BE8E-57AB-3248-A307-9EE0CADB674B}" type="presParOf" srcId="{877CEE35-1AAA-6043-9CFC-DCDA15841D63}" destId="{1B825522-B896-DE49-9CC2-0EE3CE1BB0C5}" srcOrd="7" destOrd="0" presId="urn:microsoft.com/office/officeart/2005/8/layout/radial6"/>
    <dgm:cxn modelId="{5B3E32C1-159A-FE4B-AE0E-E373980E26A5}" type="presParOf" srcId="{877CEE35-1AAA-6043-9CFC-DCDA15841D63}" destId="{E8EEFB42-D36A-EA4D-8A98-ACA4B8F89CB2}" srcOrd="8" destOrd="0" presId="urn:microsoft.com/office/officeart/2005/8/layout/radial6"/>
    <dgm:cxn modelId="{8018FFB0-ED72-2640-A729-A61D141FA87F}" type="presParOf" srcId="{877CEE35-1AAA-6043-9CFC-DCDA15841D63}" destId="{7B8AE65B-B387-354E-88C6-C084A9FB6C51}" srcOrd="9" destOrd="0" presId="urn:microsoft.com/office/officeart/2005/8/layout/radial6"/>
    <dgm:cxn modelId="{707A612A-90E4-7346-8D6A-41C7C49EB873}" type="presParOf" srcId="{877CEE35-1AAA-6043-9CFC-DCDA15841D63}" destId="{5CE53726-A0FC-3846-A454-0DAF4AB6F231}" srcOrd="10" destOrd="0" presId="urn:microsoft.com/office/officeart/2005/8/layout/radial6"/>
    <dgm:cxn modelId="{EAB3E56E-0DC3-4443-8501-CB403E15FDB1}" type="presParOf" srcId="{877CEE35-1AAA-6043-9CFC-DCDA15841D63}" destId="{AD7E513F-DB97-0E4A-A0E1-C88ED6440325}" srcOrd="11" destOrd="0" presId="urn:microsoft.com/office/officeart/2005/8/layout/radial6"/>
    <dgm:cxn modelId="{60B5B79B-EBA8-6A47-A9A9-6718DF5F8679}" type="presParOf" srcId="{877CEE35-1AAA-6043-9CFC-DCDA15841D63}" destId="{2738479B-ACF5-5749-BD40-747C3B8A4206}"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59A705D-C85E-B44E-8ADA-3DDC14A4379B}" type="doc">
      <dgm:prSet loTypeId="urn:microsoft.com/office/officeart/2005/8/layout/radial6" loCatId="relationship" qsTypeId="urn:microsoft.com/office/officeart/2005/8/quickstyle/3d7" qsCatId="3D" csTypeId="urn:microsoft.com/office/officeart/2005/8/colors/accent2_2" csCatId="accent2" phldr="1"/>
      <dgm:spPr/>
      <dgm:t>
        <a:bodyPr/>
        <a:lstStyle/>
        <a:p>
          <a:endParaRPr lang="en-GB"/>
        </a:p>
      </dgm:t>
    </dgm:pt>
    <dgm:pt modelId="{49E90CE5-7922-974B-925F-211FDD0E6D63}">
      <dgm:prSet phldrT="[Text]" phldr="0" custT="1"/>
      <dgm:spPr/>
      <dgm:t>
        <a:bodyPr/>
        <a:lstStyle/>
        <a:p>
          <a:r>
            <a:rPr lang="en-GB" sz="1100" b="1" dirty="0"/>
            <a:t>Psychographic Segmentation</a:t>
          </a:r>
        </a:p>
      </dgm:t>
    </dgm:pt>
    <dgm:pt modelId="{AD4F97D7-1D2F-8441-BB37-B784F6800641}" type="parTrans" cxnId="{F6022D0A-1671-2A44-ACAD-2E9A5058A4E4}">
      <dgm:prSet/>
      <dgm:spPr/>
      <dgm:t>
        <a:bodyPr/>
        <a:lstStyle/>
        <a:p>
          <a:endParaRPr lang="en-GB"/>
        </a:p>
      </dgm:t>
    </dgm:pt>
    <dgm:pt modelId="{B6FFA98C-8BF0-AA47-BFC6-EFAAD03BFEE7}" type="sibTrans" cxnId="{F6022D0A-1671-2A44-ACAD-2E9A5058A4E4}">
      <dgm:prSet/>
      <dgm:spPr/>
      <dgm:t>
        <a:bodyPr/>
        <a:lstStyle/>
        <a:p>
          <a:endParaRPr lang="en-GB"/>
        </a:p>
      </dgm:t>
    </dgm:pt>
    <dgm:pt modelId="{5E979F6D-EC13-8C42-9520-C21D32D9D9F9}">
      <dgm:prSet phldrT="[Text]" phldr="0" custT="1"/>
      <dgm:spPr/>
      <dgm:t>
        <a:bodyPr/>
        <a:lstStyle/>
        <a:p>
          <a:r>
            <a:rPr lang="en-GB" sz="1100" b="1" dirty="0"/>
            <a:t>Geographic Segmentation</a:t>
          </a:r>
        </a:p>
      </dgm:t>
    </dgm:pt>
    <dgm:pt modelId="{1D78E420-94FE-1A4E-A80A-D1F3026120E4}" type="parTrans" cxnId="{1B02138B-60BA-794E-BE28-07023E04280D}">
      <dgm:prSet/>
      <dgm:spPr/>
      <dgm:t>
        <a:bodyPr/>
        <a:lstStyle/>
        <a:p>
          <a:endParaRPr lang="en-GB"/>
        </a:p>
      </dgm:t>
    </dgm:pt>
    <dgm:pt modelId="{57DF19C6-8A69-F745-972D-8B0EA79A6A50}" type="sibTrans" cxnId="{1B02138B-60BA-794E-BE28-07023E04280D}">
      <dgm:prSet/>
      <dgm:spPr/>
      <dgm:t>
        <a:bodyPr/>
        <a:lstStyle/>
        <a:p>
          <a:endParaRPr lang="en-GB"/>
        </a:p>
      </dgm:t>
    </dgm:pt>
    <dgm:pt modelId="{F82885F8-0BC1-474F-B3BD-4B47CBB4A38F}">
      <dgm:prSet phldrT="[Text]" phldr="0" custT="1"/>
      <dgm:spPr/>
      <dgm:t>
        <a:bodyPr/>
        <a:lstStyle/>
        <a:p>
          <a:r>
            <a:rPr lang="en-GB" sz="1100" b="1" dirty="0"/>
            <a:t>Behavioural Segmentation</a:t>
          </a:r>
        </a:p>
      </dgm:t>
    </dgm:pt>
    <dgm:pt modelId="{1DFC7FC0-080B-5A4E-B6EE-8644806D62EF}" type="parTrans" cxnId="{D6F2E04A-F714-784F-BDE9-80002F905388}">
      <dgm:prSet/>
      <dgm:spPr/>
      <dgm:t>
        <a:bodyPr/>
        <a:lstStyle/>
        <a:p>
          <a:endParaRPr lang="en-GB"/>
        </a:p>
      </dgm:t>
    </dgm:pt>
    <dgm:pt modelId="{8CBADDD9-733F-F247-BBBF-5014DF6405FE}" type="sibTrans" cxnId="{D6F2E04A-F714-784F-BDE9-80002F905388}">
      <dgm:prSet/>
      <dgm:spPr/>
      <dgm:t>
        <a:bodyPr/>
        <a:lstStyle/>
        <a:p>
          <a:endParaRPr lang="en-GB"/>
        </a:p>
      </dgm:t>
    </dgm:pt>
    <dgm:pt modelId="{C85F1A65-5305-E148-98D7-8C59502E2568}">
      <dgm:prSet phldrT="[Text]" phldr="0" custT="1"/>
      <dgm:spPr/>
      <dgm:t>
        <a:bodyPr/>
        <a:lstStyle/>
        <a:p>
          <a:r>
            <a:rPr lang="en-GB" sz="1800" b="1" dirty="0"/>
            <a:t>Segmenting the Market:</a:t>
          </a:r>
        </a:p>
      </dgm:t>
    </dgm:pt>
    <dgm:pt modelId="{935AD0CA-D6FE-164A-8476-04607028AB86}" type="parTrans" cxnId="{91881676-88A8-3740-AF2D-62761523E0B8}">
      <dgm:prSet/>
      <dgm:spPr/>
      <dgm:t>
        <a:bodyPr/>
        <a:lstStyle/>
        <a:p>
          <a:endParaRPr lang="en-GB"/>
        </a:p>
      </dgm:t>
    </dgm:pt>
    <dgm:pt modelId="{4DA4F3E7-F45C-A649-8B29-BE57569B3272}" type="sibTrans" cxnId="{91881676-88A8-3740-AF2D-62761523E0B8}">
      <dgm:prSet/>
      <dgm:spPr/>
      <dgm:t>
        <a:bodyPr/>
        <a:lstStyle/>
        <a:p>
          <a:endParaRPr lang="en-GB"/>
        </a:p>
      </dgm:t>
    </dgm:pt>
    <dgm:pt modelId="{20298425-5EF0-3541-80FD-126133362A65}">
      <dgm:prSet phldrT="[Text]" phldr="0" custT="1"/>
      <dgm:spPr/>
      <dgm:t>
        <a:bodyPr/>
        <a:lstStyle/>
        <a:p>
          <a:r>
            <a:rPr lang="en-GB" sz="1100" b="1" dirty="0"/>
            <a:t>Demographic Segmentation</a:t>
          </a:r>
        </a:p>
      </dgm:t>
    </dgm:pt>
    <dgm:pt modelId="{201CF32B-EE3B-AC41-A57B-0F8D96B2A140}" type="parTrans" cxnId="{752B0C17-E0C8-BF4E-BA76-D3C087DF505C}">
      <dgm:prSet/>
      <dgm:spPr/>
      <dgm:t>
        <a:bodyPr/>
        <a:lstStyle/>
        <a:p>
          <a:endParaRPr lang="en-GB"/>
        </a:p>
      </dgm:t>
    </dgm:pt>
    <dgm:pt modelId="{F71DC279-03D4-394F-8676-85B210DD154F}" type="sibTrans" cxnId="{752B0C17-E0C8-BF4E-BA76-D3C087DF505C}">
      <dgm:prSet/>
      <dgm:spPr/>
      <dgm:t>
        <a:bodyPr/>
        <a:lstStyle/>
        <a:p>
          <a:endParaRPr lang="en-GB"/>
        </a:p>
      </dgm:t>
    </dgm:pt>
    <dgm:pt modelId="{877CEE35-1AAA-6043-9CFC-DCDA15841D63}" type="pres">
      <dgm:prSet presAssocID="{E59A705D-C85E-B44E-8ADA-3DDC14A4379B}" presName="Name0" presStyleCnt="0">
        <dgm:presLayoutVars>
          <dgm:chMax val="1"/>
          <dgm:dir/>
          <dgm:animLvl val="ctr"/>
          <dgm:resizeHandles val="exact"/>
        </dgm:presLayoutVars>
      </dgm:prSet>
      <dgm:spPr/>
    </dgm:pt>
    <dgm:pt modelId="{C94680A2-5492-6F44-9F65-CC7AF435C62A}" type="pres">
      <dgm:prSet presAssocID="{C85F1A65-5305-E148-98D7-8C59502E2568}" presName="centerShape" presStyleLbl="node0" presStyleIdx="0" presStyleCnt="1"/>
      <dgm:spPr/>
    </dgm:pt>
    <dgm:pt modelId="{DB579C24-30C0-0D45-B134-F64EF2D5E485}" type="pres">
      <dgm:prSet presAssocID="{20298425-5EF0-3541-80FD-126133362A65}" presName="node" presStyleLbl="node1" presStyleIdx="0" presStyleCnt="4">
        <dgm:presLayoutVars>
          <dgm:bulletEnabled val="1"/>
        </dgm:presLayoutVars>
      </dgm:prSet>
      <dgm:spPr/>
    </dgm:pt>
    <dgm:pt modelId="{E6131941-217E-1B48-B5EA-546CD30051AD}" type="pres">
      <dgm:prSet presAssocID="{20298425-5EF0-3541-80FD-126133362A65}" presName="dummy" presStyleCnt="0"/>
      <dgm:spPr/>
    </dgm:pt>
    <dgm:pt modelId="{45424122-3D19-3B4E-971D-411BC57B5365}" type="pres">
      <dgm:prSet presAssocID="{F71DC279-03D4-394F-8676-85B210DD154F}" presName="sibTrans" presStyleLbl="sibTrans2D1" presStyleIdx="0" presStyleCnt="4"/>
      <dgm:spPr/>
    </dgm:pt>
    <dgm:pt modelId="{C1B87DCE-F27A-5642-90F9-5684D1BC0DEA}" type="pres">
      <dgm:prSet presAssocID="{49E90CE5-7922-974B-925F-211FDD0E6D63}" presName="node" presStyleLbl="node1" presStyleIdx="1" presStyleCnt="4">
        <dgm:presLayoutVars>
          <dgm:bulletEnabled val="1"/>
        </dgm:presLayoutVars>
      </dgm:prSet>
      <dgm:spPr/>
    </dgm:pt>
    <dgm:pt modelId="{8F4B2579-B7C5-6A42-9582-30CB00C3AA05}" type="pres">
      <dgm:prSet presAssocID="{49E90CE5-7922-974B-925F-211FDD0E6D63}" presName="dummy" presStyleCnt="0"/>
      <dgm:spPr/>
    </dgm:pt>
    <dgm:pt modelId="{CF0D4764-2309-3A4B-99F0-9A2DC8A476DC}" type="pres">
      <dgm:prSet presAssocID="{B6FFA98C-8BF0-AA47-BFC6-EFAAD03BFEE7}" presName="sibTrans" presStyleLbl="sibTrans2D1" presStyleIdx="1" presStyleCnt="4"/>
      <dgm:spPr/>
    </dgm:pt>
    <dgm:pt modelId="{1B825522-B896-DE49-9CC2-0EE3CE1BB0C5}" type="pres">
      <dgm:prSet presAssocID="{5E979F6D-EC13-8C42-9520-C21D32D9D9F9}" presName="node" presStyleLbl="node1" presStyleIdx="2" presStyleCnt="4">
        <dgm:presLayoutVars>
          <dgm:bulletEnabled val="1"/>
        </dgm:presLayoutVars>
      </dgm:prSet>
      <dgm:spPr/>
    </dgm:pt>
    <dgm:pt modelId="{E8EEFB42-D36A-EA4D-8A98-ACA4B8F89CB2}" type="pres">
      <dgm:prSet presAssocID="{5E979F6D-EC13-8C42-9520-C21D32D9D9F9}" presName="dummy" presStyleCnt="0"/>
      <dgm:spPr/>
    </dgm:pt>
    <dgm:pt modelId="{7B8AE65B-B387-354E-88C6-C084A9FB6C51}" type="pres">
      <dgm:prSet presAssocID="{57DF19C6-8A69-F745-972D-8B0EA79A6A50}" presName="sibTrans" presStyleLbl="sibTrans2D1" presStyleIdx="2" presStyleCnt="4"/>
      <dgm:spPr/>
    </dgm:pt>
    <dgm:pt modelId="{5CE53726-A0FC-3846-A454-0DAF4AB6F231}" type="pres">
      <dgm:prSet presAssocID="{F82885F8-0BC1-474F-B3BD-4B47CBB4A38F}" presName="node" presStyleLbl="node1" presStyleIdx="3" presStyleCnt="4">
        <dgm:presLayoutVars>
          <dgm:bulletEnabled val="1"/>
        </dgm:presLayoutVars>
      </dgm:prSet>
      <dgm:spPr/>
    </dgm:pt>
    <dgm:pt modelId="{AD7E513F-DB97-0E4A-A0E1-C88ED6440325}" type="pres">
      <dgm:prSet presAssocID="{F82885F8-0BC1-474F-B3BD-4B47CBB4A38F}" presName="dummy" presStyleCnt="0"/>
      <dgm:spPr/>
    </dgm:pt>
    <dgm:pt modelId="{2738479B-ACF5-5749-BD40-747C3B8A4206}" type="pres">
      <dgm:prSet presAssocID="{8CBADDD9-733F-F247-BBBF-5014DF6405FE}" presName="sibTrans" presStyleLbl="sibTrans2D1" presStyleIdx="3" presStyleCnt="4"/>
      <dgm:spPr/>
    </dgm:pt>
  </dgm:ptLst>
  <dgm:cxnLst>
    <dgm:cxn modelId="{F6022D0A-1671-2A44-ACAD-2E9A5058A4E4}" srcId="{C85F1A65-5305-E148-98D7-8C59502E2568}" destId="{49E90CE5-7922-974B-925F-211FDD0E6D63}" srcOrd="1" destOrd="0" parTransId="{AD4F97D7-1D2F-8441-BB37-B784F6800641}" sibTransId="{B6FFA98C-8BF0-AA47-BFC6-EFAAD03BFEE7}"/>
    <dgm:cxn modelId="{6127AC0D-A141-0E43-A11B-0D00B569CF4B}" type="presOf" srcId="{C85F1A65-5305-E148-98D7-8C59502E2568}" destId="{C94680A2-5492-6F44-9F65-CC7AF435C62A}" srcOrd="0" destOrd="0" presId="urn:microsoft.com/office/officeart/2005/8/layout/radial6"/>
    <dgm:cxn modelId="{752B0C17-E0C8-BF4E-BA76-D3C087DF505C}" srcId="{C85F1A65-5305-E148-98D7-8C59502E2568}" destId="{20298425-5EF0-3541-80FD-126133362A65}" srcOrd="0" destOrd="0" parTransId="{201CF32B-EE3B-AC41-A57B-0F8D96B2A140}" sibTransId="{F71DC279-03D4-394F-8676-85B210DD154F}"/>
    <dgm:cxn modelId="{1FE73728-DFEC-334D-AE34-B4681F1C4D98}" type="presOf" srcId="{B6FFA98C-8BF0-AA47-BFC6-EFAAD03BFEE7}" destId="{CF0D4764-2309-3A4B-99F0-9A2DC8A476DC}" srcOrd="0" destOrd="0" presId="urn:microsoft.com/office/officeart/2005/8/layout/radial6"/>
    <dgm:cxn modelId="{D6F2E04A-F714-784F-BDE9-80002F905388}" srcId="{C85F1A65-5305-E148-98D7-8C59502E2568}" destId="{F82885F8-0BC1-474F-B3BD-4B47CBB4A38F}" srcOrd="3" destOrd="0" parTransId="{1DFC7FC0-080B-5A4E-B6EE-8644806D62EF}" sibTransId="{8CBADDD9-733F-F247-BBBF-5014DF6405FE}"/>
    <dgm:cxn modelId="{251AF051-09CA-AA47-841A-85E55134D520}" type="presOf" srcId="{57DF19C6-8A69-F745-972D-8B0EA79A6A50}" destId="{7B8AE65B-B387-354E-88C6-C084A9FB6C51}" srcOrd="0" destOrd="0" presId="urn:microsoft.com/office/officeart/2005/8/layout/radial6"/>
    <dgm:cxn modelId="{FEAA1D5B-A2E7-5B46-B74D-D7453C045A1C}" type="presOf" srcId="{8CBADDD9-733F-F247-BBBF-5014DF6405FE}" destId="{2738479B-ACF5-5749-BD40-747C3B8A4206}" srcOrd="0" destOrd="0" presId="urn:microsoft.com/office/officeart/2005/8/layout/radial6"/>
    <dgm:cxn modelId="{08B89E6D-37CE-5B44-B343-70A8F084434E}" type="presOf" srcId="{49E90CE5-7922-974B-925F-211FDD0E6D63}" destId="{C1B87DCE-F27A-5642-90F9-5684D1BC0DEA}" srcOrd="0" destOrd="0" presId="urn:microsoft.com/office/officeart/2005/8/layout/radial6"/>
    <dgm:cxn modelId="{91881676-88A8-3740-AF2D-62761523E0B8}" srcId="{E59A705D-C85E-B44E-8ADA-3DDC14A4379B}" destId="{C85F1A65-5305-E148-98D7-8C59502E2568}" srcOrd="0" destOrd="0" parTransId="{935AD0CA-D6FE-164A-8476-04607028AB86}" sibTransId="{4DA4F3E7-F45C-A649-8B29-BE57569B3272}"/>
    <dgm:cxn modelId="{596F6177-3B81-444B-A6D8-7BECAFB254D5}" type="presOf" srcId="{F71DC279-03D4-394F-8676-85B210DD154F}" destId="{45424122-3D19-3B4E-971D-411BC57B5365}" srcOrd="0" destOrd="0" presId="urn:microsoft.com/office/officeart/2005/8/layout/radial6"/>
    <dgm:cxn modelId="{37E0EC81-2F04-B045-ABFE-C636ACF312D2}" type="presOf" srcId="{E59A705D-C85E-B44E-8ADA-3DDC14A4379B}" destId="{877CEE35-1AAA-6043-9CFC-DCDA15841D63}" srcOrd="0" destOrd="0" presId="urn:microsoft.com/office/officeart/2005/8/layout/radial6"/>
    <dgm:cxn modelId="{F3321589-9768-E944-953C-30D6FD575939}" type="presOf" srcId="{F82885F8-0BC1-474F-B3BD-4B47CBB4A38F}" destId="{5CE53726-A0FC-3846-A454-0DAF4AB6F231}" srcOrd="0" destOrd="0" presId="urn:microsoft.com/office/officeart/2005/8/layout/radial6"/>
    <dgm:cxn modelId="{1B02138B-60BA-794E-BE28-07023E04280D}" srcId="{C85F1A65-5305-E148-98D7-8C59502E2568}" destId="{5E979F6D-EC13-8C42-9520-C21D32D9D9F9}" srcOrd="2" destOrd="0" parTransId="{1D78E420-94FE-1A4E-A80A-D1F3026120E4}" sibTransId="{57DF19C6-8A69-F745-972D-8B0EA79A6A50}"/>
    <dgm:cxn modelId="{F89B26A2-13CC-F340-84FB-9AAB2FD5E7C6}" type="presOf" srcId="{5E979F6D-EC13-8C42-9520-C21D32D9D9F9}" destId="{1B825522-B896-DE49-9CC2-0EE3CE1BB0C5}" srcOrd="0" destOrd="0" presId="urn:microsoft.com/office/officeart/2005/8/layout/radial6"/>
    <dgm:cxn modelId="{87AA98C5-A40E-C648-B93D-094DB7EA87C2}" type="presOf" srcId="{20298425-5EF0-3541-80FD-126133362A65}" destId="{DB579C24-30C0-0D45-B134-F64EF2D5E485}" srcOrd="0" destOrd="0" presId="urn:microsoft.com/office/officeart/2005/8/layout/radial6"/>
    <dgm:cxn modelId="{8E6BE363-57E3-D249-BB44-58CB1924D435}" type="presParOf" srcId="{877CEE35-1AAA-6043-9CFC-DCDA15841D63}" destId="{C94680A2-5492-6F44-9F65-CC7AF435C62A}" srcOrd="0" destOrd="0" presId="urn:microsoft.com/office/officeart/2005/8/layout/radial6"/>
    <dgm:cxn modelId="{525677A4-33E3-1E49-B746-716209FE69BE}" type="presParOf" srcId="{877CEE35-1AAA-6043-9CFC-DCDA15841D63}" destId="{DB579C24-30C0-0D45-B134-F64EF2D5E485}" srcOrd="1" destOrd="0" presId="urn:microsoft.com/office/officeart/2005/8/layout/radial6"/>
    <dgm:cxn modelId="{24CA9EE9-4D59-4247-A977-33BCA16A04AC}" type="presParOf" srcId="{877CEE35-1AAA-6043-9CFC-DCDA15841D63}" destId="{E6131941-217E-1B48-B5EA-546CD30051AD}" srcOrd="2" destOrd="0" presId="urn:microsoft.com/office/officeart/2005/8/layout/radial6"/>
    <dgm:cxn modelId="{2E2DBF91-F3DC-2D45-83F5-086DE4B7E5CC}" type="presParOf" srcId="{877CEE35-1AAA-6043-9CFC-DCDA15841D63}" destId="{45424122-3D19-3B4E-971D-411BC57B5365}" srcOrd="3" destOrd="0" presId="urn:microsoft.com/office/officeart/2005/8/layout/radial6"/>
    <dgm:cxn modelId="{37D7CFBD-C7BC-6740-ADE9-27865EEE8BA6}" type="presParOf" srcId="{877CEE35-1AAA-6043-9CFC-DCDA15841D63}" destId="{C1B87DCE-F27A-5642-90F9-5684D1BC0DEA}" srcOrd="4" destOrd="0" presId="urn:microsoft.com/office/officeart/2005/8/layout/radial6"/>
    <dgm:cxn modelId="{3529AD05-8CAE-E54C-A829-9B704F3BC278}" type="presParOf" srcId="{877CEE35-1AAA-6043-9CFC-DCDA15841D63}" destId="{8F4B2579-B7C5-6A42-9582-30CB00C3AA05}" srcOrd="5" destOrd="0" presId="urn:microsoft.com/office/officeart/2005/8/layout/radial6"/>
    <dgm:cxn modelId="{EBDFBC57-0022-3A4D-8073-F3B37A558012}" type="presParOf" srcId="{877CEE35-1AAA-6043-9CFC-DCDA15841D63}" destId="{CF0D4764-2309-3A4B-99F0-9A2DC8A476DC}" srcOrd="6" destOrd="0" presId="urn:microsoft.com/office/officeart/2005/8/layout/radial6"/>
    <dgm:cxn modelId="{6D27BE8E-57AB-3248-A307-9EE0CADB674B}" type="presParOf" srcId="{877CEE35-1AAA-6043-9CFC-DCDA15841D63}" destId="{1B825522-B896-DE49-9CC2-0EE3CE1BB0C5}" srcOrd="7" destOrd="0" presId="urn:microsoft.com/office/officeart/2005/8/layout/radial6"/>
    <dgm:cxn modelId="{5B3E32C1-159A-FE4B-AE0E-E373980E26A5}" type="presParOf" srcId="{877CEE35-1AAA-6043-9CFC-DCDA15841D63}" destId="{E8EEFB42-D36A-EA4D-8A98-ACA4B8F89CB2}" srcOrd="8" destOrd="0" presId="urn:microsoft.com/office/officeart/2005/8/layout/radial6"/>
    <dgm:cxn modelId="{8018FFB0-ED72-2640-A729-A61D141FA87F}" type="presParOf" srcId="{877CEE35-1AAA-6043-9CFC-DCDA15841D63}" destId="{7B8AE65B-B387-354E-88C6-C084A9FB6C51}" srcOrd="9" destOrd="0" presId="urn:microsoft.com/office/officeart/2005/8/layout/radial6"/>
    <dgm:cxn modelId="{707A612A-90E4-7346-8D6A-41C7C49EB873}" type="presParOf" srcId="{877CEE35-1AAA-6043-9CFC-DCDA15841D63}" destId="{5CE53726-A0FC-3846-A454-0DAF4AB6F231}" srcOrd="10" destOrd="0" presId="urn:microsoft.com/office/officeart/2005/8/layout/radial6"/>
    <dgm:cxn modelId="{EAB3E56E-0DC3-4443-8501-CB403E15FDB1}" type="presParOf" srcId="{877CEE35-1AAA-6043-9CFC-DCDA15841D63}" destId="{AD7E513F-DB97-0E4A-A0E1-C88ED6440325}" srcOrd="11" destOrd="0" presId="urn:microsoft.com/office/officeart/2005/8/layout/radial6"/>
    <dgm:cxn modelId="{60B5B79B-EBA8-6A47-A9A9-6718DF5F8679}" type="presParOf" srcId="{877CEE35-1AAA-6043-9CFC-DCDA15841D63}" destId="{2738479B-ACF5-5749-BD40-747C3B8A4206}"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59A705D-C85E-B44E-8ADA-3DDC14A4379B}" type="doc">
      <dgm:prSet loTypeId="urn:microsoft.com/office/officeart/2005/8/layout/radial6" loCatId="relationship" qsTypeId="urn:microsoft.com/office/officeart/2005/8/quickstyle/3d7" qsCatId="3D" csTypeId="urn:microsoft.com/office/officeart/2005/8/colors/accent2_2" csCatId="accent2" phldr="1"/>
      <dgm:spPr/>
      <dgm:t>
        <a:bodyPr/>
        <a:lstStyle/>
        <a:p>
          <a:endParaRPr lang="en-GB"/>
        </a:p>
      </dgm:t>
    </dgm:pt>
    <dgm:pt modelId="{49E90CE5-7922-974B-925F-211FDD0E6D63}">
      <dgm:prSet phldrT="[Text]" phldr="0" custT="1"/>
      <dgm:spPr/>
      <dgm:t>
        <a:bodyPr/>
        <a:lstStyle/>
        <a:p>
          <a:r>
            <a:rPr lang="en-GB" sz="1100" b="1" dirty="0"/>
            <a:t>Behavioural Segmentation</a:t>
          </a:r>
        </a:p>
      </dgm:t>
    </dgm:pt>
    <dgm:pt modelId="{AD4F97D7-1D2F-8441-BB37-B784F6800641}" type="parTrans" cxnId="{F6022D0A-1671-2A44-ACAD-2E9A5058A4E4}">
      <dgm:prSet/>
      <dgm:spPr/>
      <dgm:t>
        <a:bodyPr/>
        <a:lstStyle/>
        <a:p>
          <a:endParaRPr lang="en-GB"/>
        </a:p>
      </dgm:t>
    </dgm:pt>
    <dgm:pt modelId="{B6FFA98C-8BF0-AA47-BFC6-EFAAD03BFEE7}" type="sibTrans" cxnId="{F6022D0A-1671-2A44-ACAD-2E9A5058A4E4}">
      <dgm:prSet/>
      <dgm:spPr/>
      <dgm:t>
        <a:bodyPr/>
        <a:lstStyle/>
        <a:p>
          <a:endParaRPr lang="en-GB"/>
        </a:p>
      </dgm:t>
    </dgm:pt>
    <dgm:pt modelId="{5E979F6D-EC13-8C42-9520-C21D32D9D9F9}">
      <dgm:prSet phldrT="[Text]" phldr="0" custT="1"/>
      <dgm:spPr/>
      <dgm:t>
        <a:bodyPr/>
        <a:lstStyle/>
        <a:p>
          <a:r>
            <a:rPr lang="en-GB" sz="1100" b="1" dirty="0"/>
            <a:t>Geographic Segmentation</a:t>
          </a:r>
        </a:p>
      </dgm:t>
    </dgm:pt>
    <dgm:pt modelId="{1D78E420-94FE-1A4E-A80A-D1F3026120E4}" type="parTrans" cxnId="{1B02138B-60BA-794E-BE28-07023E04280D}">
      <dgm:prSet/>
      <dgm:spPr/>
      <dgm:t>
        <a:bodyPr/>
        <a:lstStyle/>
        <a:p>
          <a:endParaRPr lang="en-GB"/>
        </a:p>
      </dgm:t>
    </dgm:pt>
    <dgm:pt modelId="{57DF19C6-8A69-F745-972D-8B0EA79A6A50}" type="sibTrans" cxnId="{1B02138B-60BA-794E-BE28-07023E04280D}">
      <dgm:prSet/>
      <dgm:spPr/>
      <dgm:t>
        <a:bodyPr/>
        <a:lstStyle/>
        <a:p>
          <a:endParaRPr lang="en-GB"/>
        </a:p>
      </dgm:t>
    </dgm:pt>
    <dgm:pt modelId="{F82885F8-0BC1-474F-B3BD-4B47CBB4A38F}">
      <dgm:prSet phldrT="[Text]" phldr="0" custT="1"/>
      <dgm:spPr/>
      <dgm:t>
        <a:bodyPr/>
        <a:lstStyle/>
        <a:p>
          <a:r>
            <a:rPr lang="en-GB" sz="1100" b="1" dirty="0"/>
            <a:t>Psychographic Segmentation</a:t>
          </a:r>
        </a:p>
      </dgm:t>
    </dgm:pt>
    <dgm:pt modelId="{1DFC7FC0-080B-5A4E-B6EE-8644806D62EF}" type="parTrans" cxnId="{D6F2E04A-F714-784F-BDE9-80002F905388}">
      <dgm:prSet/>
      <dgm:spPr/>
      <dgm:t>
        <a:bodyPr/>
        <a:lstStyle/>
        <a:p>
          <a:endParaRPr lang="en-GB"/>
        </a:p>
      </dgm:t>
    </dgm:pt>
    <dgm:pt modelId="{8CBADDD9-733F-F247-BBBF-5014DF6405FE}" type="sibTrans" cxnId="{D6F2E04A-F714-784F-BDE9-80002F905388}">
      <dgm:prSet/>
      <dgm:spPr/>
      <dgm:t>
        <a:bodyPr/>
        <a:lstStyle/>
        <a:p>
          <a:endParaRPr lang="en-GB"/>
        </a:p>
      </dgm:t>
    </dgm:pt>
    <dgm:pt modelId="{C85F1A65-5305-E148-98D7-8C59502E2568}">
      <dgm:prSet phldrT="[Text]" phldr="0" custT="1"/>
      <dgm:spPr/>
      <dgm:t>
        <a:bodyPr/>
        <a:lstStyle/>
        <a:p>
          <a:r>
            <a:rPr lang="en-GB" sz="1800" b="1" dirty="0"/>
            <a:t>Segmenting the Market:</a:t>
          </a:r>
        </a:p>
      </dgm:t>
    </dgm:pt>
    <dgm:pt modelId="{935AD0CA-D6FE-164A-8476-04607028AB86}" type="parTrans" cxnId="{91881676-88A8-3740-AF2D-62761523E0B8}">
      <dgm:prSet/>
      <dgm:spPr/>
      <dgm:t>
        <a:bodyPr/>
        <a:lstStyle/>
        <a:p>
          <a:endParaRPr lang="en-GB"/>
        </a:p>
      </dgm:t>
    </dgm:pt>
    <dgm:pt modelId="{4DA4F3E7-F45C-A649-8B29-BE57569B3272}" type="sibTrans" cxnId="{91881676-88A8-3740-AF2D-62761523E0B8}">
      <dgm:prSet/>
      <dgm:spPr/>
      <dgm:t>
        <a:bodyPr/>
        <a:lstStyle/>
        <a:p>
          <a:endParaRPr lang="en-GB"/>
        </a:p>
      </dgm:t>
    </dgm:pt>
    <dgm:pt modelId="{20298425-5EF0-3541-80FD-126133362A65}">
      <dgm:prSet phldrT="[Text]" phldr="0" custT="1"/>
      <dgm:spPr/>
      <dgm:t>
        <a:bodyPr/>
        <a:lstStyle/>
        <a:p>
          <a:r>
            <a:rPr lang="en-GB" sz="1100" b="1" dirty="0"/>
            <a:t>Demographic Segmentation</a:t>
          </a:r>
        </a:p>
      </dgm:t>
    </dgm:pt>
    <dgm:pt modelId="{201CF32B-EE3B-AC41-A57B-0F8D96B2A140}" type="parTrans" cxnId="{752B0C17-E0C8-BF4E-BA76-D3C087DF505C}">
      <dgm:prSet/>
      <dgm:spPr/>
      <dgm:t>
        <a:bodyPr/>
        <a:lstStyle/>
        <a:p>
          <a:endParaRPr lang="en-GB"/>
        </a:p>
      </dgm:t>
    </dgm:pt>
    <dgm:pt modelId="{F71DC279-03D4-394F-8676-85B210DD154F}" type="sibTrans" cxnId="{752B0C17-E0C8-BF4E-BA76-D3C087DF505C}">
      <dgm:prSet/>
      <dgm:spPr/>
      <dgm:t>
        <a:bodyPr/>
        <a:lstStyle/>
        <a:p>
          <a:endParaRPr lang="en-GB"/>
        </a:p>
      </dgm:t>
    </dgm:pt>
    <dgm:pt modelId="{877CEE35-1AAA-6043-9CFC-DCDA15841D63}" type="pres">
      <dgm:prSet presAssocID="{E59A705D-C85E-B44E-8ADA-3DDC14A4379B}" presName="Name0" presStyleCnt="0">
        <dgm:presLayoutVars>
          <dgm:chMax val="1"/>
          <dgm:dir/>
          <dgm:animLvl val="ctr"/>
          <dgm:resizeHandles val="exact"/>
        </dgm:presLayoutVars>
      </dgm:prSet>
      <dgm:spPr/>
    </dgm:pt>
    <dgm:pt modelId="{C94680A2-5492-6F44-9F65-CC7AF435C62A}" type="pres">
      <dgm:prSet presAssocID="{C85F1A65-5305-E148-98D7-8C59502E2568}" presName="centerShape" presStyleLbl="node0" presStyleIdx="0" presStyleCnt="1"/>
      <dgm:spPr/>
    </dgm:pt>
    <dgm:pt modelId="{DB579C24-30C0-0D45-B134-F64EF2D5E485}" type="pres">
      <dgm:prSet presAssocID="{20298425-5EF0-3541-80FD-126133362A65}" presName="node" presStyleLbl="node1" presStyleIdx="0" presStyleCnt="4">
        <dgm:presLayoutVars>
          <dgm:bulletEnabled val="1"/>
        </dgm:presLayoutVars>
      </dgm:prSet>
      <dgm:spPr/>
    </dgm:pt>
    <dgm:pt modelId="{E6131941-217E-1B48-B5EA-546CD30051AD}" type="pres">
      <dgm:prSet presAssocID="{20298425-5EF0-3541-80FD-126133362A65}" presName="dummy" presStyleCnt="0"/>
      <dgm:spPr/>
    </dgm:pt>
    <dgm:pt modelId="{45424122-3D19-3B4E-971D-411BC57B5365}" type="pres">
      <dgm:prSet presAssocID="{F71DC279-03D4-394F-8676-85B210DD154F}" presName="sibTrans" presStyleLbl="sibTrans2D1" presStyleIdx="0" presStyleCnt="4"/>
      <dgm:spPr/>
    </dgm:pt>
    <dgm:pt modelId="{C1B87DCE-F27A-5642-90F9-5684D1BC0DEA}" type="pres">
      <dgm:prSet presAssocID="{49E90CE5-7922-974B-925F-211FDD0E6D63}" presName="node" presStyleLbl="node1" presStyleIdx="1" presStyleCnt="4">
        <dgm:presLayoutVars>
          <dgm:bulletEnabled val="1"/>
        </dgm:presLayoutVars>
      </dgm:prSet>
      <dgm:spPr/>
    </dgm:pt>
    <dgm:pt modelId="{8F4B2579-B7C5-6A42-9582-30CB00C3AA05}" type="pres">
      <dgm:prSet presAssocID="{49E90CE5-7922-974B-925F-211FDD0E6D63}" presName="dummy" presStyleCnt="0"/>
      <dgm:spPr/>
    </dgm:pt>
    <dgm:pt modelId="{CF0D4764-2309-3A4B-99F0-9A2DC8A476DC}" type="pres">
      <dgm:prSet presAssocID="{B6FFA98C-8BF0-AA47-BFC6-EFAAD03BFEE7}" presName="sibTrans" presStyleLbl="sibTrans2D1" presStyleIdx="1" presStyleCnt="4"/>
      <dgm:spPr/>
    </dgm:pt>
    <dgm:pt modelId="{1B825522-B896-DE49-9CC2-0EE3CE1BB0C5}" type="pres">
      <dgm:prSet presAssocID="{5E979F6D-EC13-8C42-9520-C21D32D9D9F9}" presName="node" presStyleLbl="node1" presStyleIdx="2" presStyleCnt="4">
        <dgm:presLayoutVars>
          <dgm:bulletEnabled val="1"/>
        </dgm:presLayoutVars>
      </dgm:prSet>
      <dgm:spPr/>
    </dgm:pt>
    <dgm:pt modelId="{E8EEFB42-D36A-EA4D-8A98-ACA4B8F89CB2}" type="pres">
      <dgm:prSet presAssocID="{5E979F6D-EC13-8C42-9520-C21D32D9D9F9}" presName="dummy" presStyleCnt="0"/>
      <dgm:spPr/>
    </dgm:pt>
    <dgm:pt modelId="{7B8AE65B-B387-354E-88C6-C084A9FB6C51}" type="pres">
      <dgm:prSet presAssocID="{57DF19C6-8A69-F745-972D-8B0EA79A6A50}" presName="sibTrans" presStyleLbl="sibTrans2D1" presStyleIdx="2" presStyleCnt="4"/>
      <dgm:spPr/>
    </dgm:pt>
    <dgm:pt modelId="{5CE53726-A0FC-3846-A454-0DAF4AB6F231}" type="pres">
      <dgm:prSet presAssocID="{F82885F8-0BC1-474F-B3BD-4B47CBB4A38F}" presName="node" presStyleLbl="node1" presStyleIdx="3" presStyleCnt="4">
        <dgm:presLayoutVars>
          <dgm:bulletEnabled val="1"/>
        </dgm:presLayoutVars>
      </dgm:prSet>
      <dgm:spPr/>
    </dgm:pt>
    <dgm:pt modelId="{AD7E513F-DB97-0E4A-A0E1-C88ED6440325}" type="pres">
      <dgm:prSet presAssocID="{F82885F8-0BC1-474F-B3BD-4B47CBB4A38F}" presName="dummy" presStyleCnt="0"/>
      <dgm:spPr/>
    </dgm:pt>
    <dgm:pt modelId="{2738479B-ACF5-5749-BD40-747C3B8A4206}" type="pres">
      <dgm:prSet presAssocID="{8CBADDD9-733F-F247-BBBF-5014DF6405FE}" presName="sibTrans" presStyleLbl="sibTrans2D1" presStyleIdx="3" presStyleCnt="4"/>
      <dgm:spPr/>
    </dgm:pt>
  </dgm:ptLst>
  <dgm:cxnLst>
    <dgm:cxn modelId="{F6022D0A-1671-2A44-ACAD-2E9A5058A4E4}" srcId="{C85F1A65-5305-E148-98D7-8C59502E2568}" destId="{49E90CE5-7922-974B-925F-211FDD0E6D63}" srcOrd="1" destOrd="0" parTransId="{AD4F97D7-1D2F-8441-BB37-B784F6800641}" sibTransId="{B6FFA98C-8BF0-AA47-BFC6-EFAAD03BFEE7}"/>
    <dgm:cxn modelId="{6127AC0D-A141-0E43-A11B-0D00B569CF4B}" type="presOf" srcId="{C85F1A65-5305-E148-98D7-8C59502E2568}" destId="{C94680A2-5492-6F44-9F65-CC7AF435C62A}" srcOrd="0" destOrd="0" presId="urn:microsoft.com/office/officeart/2005/8/layout/radial6"/>
    <dgm:cxn modelId="{752B0C17-E0C8-BF4E-BA76-D3C087DF505C}" srcId="{C85F1A65-5305-E148-98D7-8C59502E2568}" destId="{20298425-5EF0-3541-80FD-126133362A65}" srcOrd="0" destOrd="0" parTransId="{201CF32B-EE3B-AC41-A57B-0F8D96B2A140}" sibTransId="{F71DC279-03D4-394F-8676-85B210DD154F}"/>
    <dgm:cxn modelId="{1FE73728-DFEC-334D-AE34-B4681F1C4D98}" type="presOf" srcId="{B6FFA98C-8BF0-AA47-BFC6-EFAAD03BFEE7}" destId="{CF0D4764-2309-3A4B-99F0-9A2DC8A476DC}" srcOrd="0" destOrd="0" presId="urn:microsoft.com/office/officeart/2005/8/layout/radial6"/>
    <dgm:cxn modelId="{D6F2E04A-F714-784F-BDE9-80002F905388}" srcId="{C85F1A65-5305-E148-98D7-8C59502E2568}" destId="{F82885F8-0BC1-474F-B3BD-4B47CBB4A38F}" srcOrd="3" destOrd="0" parTransId="{1DFC7FC0-080B-5A4E-B6EE-8644806D62EF}" sibTransId="{8CBADDD9-733F-F247-BBBF-5014DF6405FE}"/>
    <dgm:cxn modelId="{251AF051-09CA-AA47-841A-85E55134D520}" type="presOf" srcId="{57DF19C6-8A69-F745-972D-8B0EA79A6A50}" destId="{7B8AE65B-B387-354E-88C6-C084A9FB6C51}" srcOrd="0" destOrd="0" presId="urn:microsoft.com/office/officeart/2005/8/layout/radial6"/>
    <dgm:cxn modelId="{FEAA1D5B-A2E7-5B46-B74D-D7453C045A1C}" type="presOf" srcId="{8CBADDD9-733F-F247-BBBF-5014DF6405FE}" destId="{2738479B-ACF5-5749-BD40-747C3B8A4206}" srcOrd="0" destOrd="0" presId="urn:microsoft.com/office/officeart/2005/8/layout/radial6"/>
    <dgm:cxn modelId="{08B89E6D-37CE-5B44-B343-70A8F084434E}" type="presOf" srcId="{49E90CE5-7922-974B-925F-211FDD0E6D63}" destId="{C1B87DCE-F27A-5642-90F9-5684D1BC0DEA}" srcOrd="0" destOrd="0" presId="urn:microsoft.com/office/officeart/2005/8/layout/radial6"/>
    <dgm:cxn modelId="{91881676-88A8-3740-AF2D-62761523E0B8}" srcId="{E59A705D-C85E-B44E-8ADA-3DDC14A4379B}" destId="{C85F1A65-5305-E148-98D7-8C59502E2568}" srcOrd="0" destOrd="0" parTransId="{935AD0CA-D6FE-164A-8476-04607028AB86}" sibTransId="{4DA4F3E7-F45C-A649-8B29-BE57569B3272}"/>
    <dgm:cxn modelId="{596F6177-3B81-444B-A6D8-7BECAFB254D5}" type="presOf" srcId="{F71DC279-03D4-394F-8676-85B210DD154F}" destId="{45424122-3D19-3B4E-971D-411BC57B5365}" srcOrd="0" destOrd="0" presId="urn:microsoft.com/office/officeart/2005/8/layout/radial6"/>
    <dgm:cxn modelId="{37E0EC81-2F04-B045-ABFE-C636ACF312D2}" type="presOf" srcId="{E59A705D-C85E-B44E-8ADA-3DDC14A4379B}" destId="{877CEE35-1AAA-6043-9CFC-DCDA15841D63}" srcOrd="0" destOrd="0" presId="urn:microsoft.com/office/officeart/2005/8/layout/radial6"/>
    <dgm:cxn modelId="{F3321589-9768-E944-953C-30D6FD575939}" type="presOf" srcId="{F82885F8-0BC1-474F-B3BD-4B47CBB4A38F}" destId="{5CE53726-A0FC-3846-A454-0DAF4AB6F231}" srcOrd="0" destOrd="0" presId="urn:microsoft.com/office/officeart/2005/8/layout/radial6"/>
    <dgm:cxn modelId="{1B02138B-60BA-794E-BE28-07023E04280D}" srcId="{C85F1A65-5305-E148-98D7-8C59502E2568}" destId="{5E979F6D-EC13-8C42-9520-C21D32D9D9F9}" srcOrd="2" destOrd="0" parTransId="{1D78E420-94FE-1A4E-A80A-D1F3026120E4}" sibTransId="{57DF19C6-8A69-F745-972D-8B0EA79A6A50}"/>
    <dgm:cxn modelId="{F89B26A2-13CC-F340-84FB-9AAB2FD5E7C6}" type="presOf" srcId="{5E979F6D-EC13-8C42-9520-C21D32D9D9F9}" destId="{1B825522-B896-DE49-9CC2-0EE3CE1BB0C5}" srcOrd="0" destOrd="0" presId="urn:microsoft.com/office/officeart/2005/8/layout/radial6"/>
    <dgm:cxn modelId="{87AA98C5-A40E-C648-B93D-094DB7EA87C2}" type="presOf" srcId="{20298425-5EF0-3541-80FD-126133362A65}" destId="{DB579C24-30C0-0D45-B134-F64EF2D5E485}" srcOrd="0" destOrd="0" presId="urn:microsoft.com/office/officeart/2005/8/layout/radial6"/>
    <dgm:cxn modelId="{8E6BE363-57E3-D249-BB44-58CB1924D435}" type="presParOf" srcId="{877CEE35-1AAA-6043-9CFC-DCDA15841D63}" destId="{C94680A2-5492-6F44-9F65-CC7AF435C62A}" srcOrd="0" destOrd="0" presId="urn:microsoft.com/office/officeart/2005/8/layout/radial6"/>
    <dgm:cxn modelId="{525677A4-33E3-1E49-B746-716209FE69BE}" type="presParOf" srcId="{877CEE35-1AAA-6043-9CFC-DCDA15841D63}" destId="{DB579C24-30C0-0D45-B134-F64EF2D5E485}" srcOrd="1" destOrd="0" presId="urn:microsoft.com/office/officeart/2005/8/layout/radial6"/>
    <dgm:cxn modelId="{24CA9EE9-4D59-4247-A977-33BCA16A04AC}" type="presParOf" srcId="{877CEE35-1AAA-6043-9CFC-DCDA15841D63}" destId="{E6131941-217E-1B48-B5EA-546CD30051AD}" srcOrd="2" destOrd="0" presId="urn:microsoft.com/office/officeart/2005/8/layout/radial6"/>
    <dgm:cxn modelId="{2E2DBF91-F3DC-2D45-83F5-086DE4B7E5CC}" type="presParOf" srcId="{877CEE35-1AAA-6043-9CFC-DCDA15841D63}" destId="{45424122-3D19-3B4E-971D-411BC57B5365}" srcOrd="3" destOrd="0" presId="urn:microsoft.com/office/officeart/2005/8/layout/radial6"/>
    <dgm:cxn modelId="{37D7CFBD-C7BC-6740-ADE9-27865EEE8BA6}" type="presParOf" srcId="{877CEE35-1AAA-6043-9CFC-DCDA15841D63}" destId="{C1B87DCE-F27A-5642-90F9-5684D1BC0DEA}" srcOrd="4" destOrd="0" presId="urn:microsoft.com/office/officeart/2005/8/layout/radial6"/>
    <dgm:cxn modelId="{3529AD05-8CAE-E54C-A829-9B704F3BC278}" type="presParOf" srcId="{877CEE35-1AAA-6043-9CFC-DCDA15841D63}" destId="{8F4B2579-B7C5-6A42-9582-30CB00C3AA05}" srcOrd="5" destOrd="0" presId="urn:microsoft.com/office/officeart/2005/8/layout/radial6"/>
    <dgm:cxn modelId="{EBDFBC57-0022-3A4D-8073-F3B37A558012}" type="presParOf" srcId="{877CEE35-1AAA-6043-9CFC-DCDA15841D63}" destId="{CF0D4764-2309-3A4B-99F0-9A2DC8A476DC}" srcOrd="6" destOrd="0" presId="urn:microsoft.com/office/officeart/2005/8/layout/radial6"/>
    <dgm:cxn modelId="{6D27BE8E-57AB-3248-A307-9EE0CADB674B}" type="presParOf" srcId="{877CEE35-1AAA-6043-9CFC-DCDA15841D63}" destId="{1B825522-B896-DE49-9CC2-0EE3CE1BB0C5}" srcOrd="7" destOrd="0" presId="urn:microsoft.com/office/officeart/2005/8/layout/radial6"/>
    <dgm:cxn modelId="{5B3E32C1-159A-FE4B-AE0E-E373980E26A5}" type="presParOf" srcId="{877CEE35-1AAA-6043-9CFC-DCDA15841D63}" destId="{E8EEFB42-D36A-EA4D-8A98-ACA4B8F89CB2}" srcOrd="8" destOrd="0" presId="urn:microsoft.com/office/officeart/2005/8/layout/radial6"/>
    <dgm:cxn modelId="{8018FFB0-ED72-2640-A729-A61D141FA87F}" type="presParOf" srcId="{877CEE35-1AAA-6043-9CFC-DCDA15841D63}" destId="{7B8AE65B-B387-354E-88C6-C084A9FB6C51}" srcOrd="9" destOrd="0" presId="urn:microsoft.com/office/officeart/2005/8/layout/radial6"/>
    <dgm:cxn modelId="{707A612A-90E4-7346-8D6A-41C7C49EB873}" type="presParOf" srcId="{877CEE35-1AAA-6043-9CFC-DCDA15841D63}" destId="{5CE53726-A0FC-3846-A454-0DAF4AB6F231}" srcOrd="10" destOrd="0" presId="urn:microsoft.com/office/officeart/2005/8/layout/radial6"/>
    <dgm:cxn modelId="{EAB3E56E-0DC3-4443-8501-CB403E15FDB1}" type="presParOf" srcId="{877CEE35-1AAA-6043-9CFC-DCDA15841D63}" destId="{AD7E513F-DB97-0E4A-A0E1-C88ED6440325}" srcOrd="11" destOrd="0" presId="urn:microsoft.com/office/officeart/2005/8/layout/radial6"/>
    <dgm:cxn modelId="{60B5B79B-EBA8-6A47-A9A9-6718DF5F8679}" type="presParOf" srcId="{877CEE35-1AAA-6043-9CFC-DCDA15841D63}" destId="{2738479B-ACF5-5749-BD40-747C3B8A4206}"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59A705D-C85E-B44E-8ADA-3DDC14A4379B}" type="doc">
      <dgm:prSet loTypeId="urn:microsoft.com/office/officeart/2005/8/layout/radial6" loCatId="relationship" qsTypeId="urn:microsoft.com/office/officeart/2005/8/quickstyle/3d9" qsCatId="3D" csTypeId="urn:microsoft.com/office/officeart/2005/8/colors/accent2_2" csCatId="accent2" phldr="1"/>
      <dgm:spPr/>
      <dgm:t>
        <a:bodyPr/>
        <a:lstStyle/>
        <a:p>
          <a:endParaRPr lang="en-GB"/>
        </a:p>
      </dgm:t>
    </dgm:pt>
    <dgm:pt modelId="{49E90CE5-7922-974B-925F-211FDD0E6D63}">
      <dgm:prSet phldrT="[Text]" phldr="0" custT="1"/>
      <dgm:spPr/>
      <dgm:t>
        <a:bodyPr/>
        <a:lstStyle/>
        <a:p>
          <a:r>
            <a:rPr lang="en-GB" sz="1100" b="1" dirty="0"/>
            <a:t>Behavioural Segmentation</a:t>
          </a:r>
        </a:p>
      </dgm:t>
    </dgm:pt>
    <dgm:pt modelId="{AD4F97D7-1D2F-8441-BB37-B784F6800641}" type="parTrans" cxnId="{F6022D0A-1671-2A44-ACAD-2E9A5058A4E4}">
      <dgm:prSet/>
      <dgm:spPr/>
      <dgm:t>
        <a:bodyPr/>
        <a:lstStyle/>
        <a:p>
          <a:endParaRPr lang="en-GB"/>
        </a:p>
      </dgm:t>
    </dgm:pt>
    <dgm:pt modelId="{B6FFA98C-8BF0-AA47-BFC6-EFAAD03BFEE7}" type="sibTrans" cxnId="{F6022D0A-1671-2A44-ACAD-2E9A5058A4E4}">
      <dgm:prSet/>
      <dgm:spPr/>
      <dgm:t>
        <a:bodyPr/>
        <a:lstStyle/>
        <a:p>
          <a:endParaRPr lang="en-GB"/>
        </a:p>
      </dgm:t>
    </dgm:pt>
    <dgm:pt modelId="{5E979F6D-EC13-8C42-9520-C21D32D9D9F9}">
      <dgm:prSet phldrT="[Text]" phldr="0" custT="1"/>
      <dgm:spPr/>
      <dgm:t>
        <a:bodyPr/>
        <a:lstStyle/>
        <a:p>
          <a:r>
            <a:rPr lang="en-GB" sz="1100" b="1" dirty="0"/>
            <a:t>Geographic Segmentation</a:t>
          </a:r>
        </a:p>
      </dgm:t>
    </dgm:pt>
    <dgm:pt modelId="{1D78E420-94FE-1A4E-A80A-D1F3026120E4}" type="parTrans" cxnId="{1B02138B-60BA-794E-BE28-07023E04280D}">
      <dgm:prSet/>
      <dgm:spPr/>
      <dgm:t>
        <a:bodyPr/>
        <a:lstStyle/>
        <a:p>
          <a:endParaRPr lang="en-GB"/>
        </a:p>
      </dgm:t>
    </dgm:pt>
    <dgm:pt modelId="{57DF19C6-8A69-F745-972D-8B0EA79A6A50}" type="sibTrans" cxnId="{1B02138B-60BA-794E-BE28-07023E04280D}">
      <dgm:prSet/>
      <dgm:spPr/>
      <dgm:t>
        <a:bodyPr/>
        <a:lstStyle/>
        <a:p>
          <a:endParaRPr lang="en-GB"/>
        </a:p>
      </dgm:t>
    </dgm:pt>
    <dgm:pt modelId="{F82885F8-0BC1-474F-B3BD-4B47CBB4A38F}">
      <dgm:prSet phldrT="[Text]" phldr="0" custT="1"/>
      <dgm:spPr/>
      <dgm:t>
        <a:bodyPr/>
        <a:lstStyle/>
        <a:p>
          <a:r>
            <a:rPr lang="en-GB" sz="1100" b="1" dirty="0"/>
            <a:t>Psychographic Segmentation</a:t>
          </a:r>
        </a:p>
      </dgm:t>
    </dgm:pt>
    <dgm:pt modelId="{1DFC7FC0-080B-5A4E-B6EE-8644806D62EF}" type="parTrans" cxnId="{D6F2E04A-F714-784F-BDE9-80002F905388}">
      <dgm:prSet/>
      <dgm:spPr/>
      <dgm:t>
        <a:bodyPr/>
        <a:lstStyle/>
        <a:p>
          <a:endParaRPr lang="en-GB"/>
        </a:p>
      </dgm:t>
    </dgm:pt>
    <dgm:pt modelId="{8CBADDD9-733F-F247-BBBF-5014DF6405FE}" type="sibTrans" cxnId="{D6F2E04A-F714-784F-BDE9-80002F905388}">
      <dgm:prSet/>
      <dgm:spPr/>
      <dgm:t>
        <a:bodyPr/>
        <a:lstStyle/>
        <a:p>
          <a:endParaRPr lang="en-GB"/>
        </a:p>
      </dgm:t>
    </dgm:pt>
    <dgm:pt modelId="{C85F1A65-5305-E148-98D7-8C59502E2568}">
      <dgm:prSet phldrT="[Text]" phldr="0" custT="1"/>
      <dgm:spPr/>
      <dgm:t>
        <a:bodyPr/>
        <a:lstStyle/>
        <a:p>
          <a:r>
            <a:rPr lang="en-GB" sz="1800" b="1" dirty="0"/>
            <a:t>Segmenting the Market:</a:t>
          </a:r>
        </a:p>
      </dgm:t>
    </dgm:pt>
    <dgm:pt modelId="{935AD0CA-D6FE-164A-8476-04607028AB86}" type="parTrans" cxnId="{91881676-88A8-3740-AF2D-62761523E0B8}">
      <dgm:prSet/>
      <dgm:spPr/>
      <dgm:t>
        <a:bodyPr/>
        <a:lstStyle/>
        <a:p>
          <a:endParaRPr lang="en-GB"/>
        </a:p>
      </dgm:t>
    </dgm:pt>
    <dgm:pt modelId="{4DA4F3E7-F45C-A649-8B29-BE57569B3272}" type="sibTrans" cxnId="{91881676-88A8-3740-AF2D-62761523E0B8}">
      <dgm:prSet/>
      <dgm:spPr/>
      <dgm:t>
        <a:bodyPr/>
        <a:lstStyle/>
        <a:p>
          <a:endParaRPr lang="en-GB"/>
        </a:p>
      </dgm:t>
    </dgm:pt>
    <dgm:pt modelId="{20298425-5EF0-3541-80FD-126133362A65}">
      <dgm:prSet phldrT="[Text]" phldr="0" custT="1"/>
      <dgm:spPr/>
      <dgm:t>
        <a:bodyPr/>
        <a:lstStyle/>
        <a:p>
          <a:r>
            <a:rPr lang="en-GB" sz="1100" b="1" dirty="0"/>
            <a:t>Demographic Segmentation</a:t>
          </a:r>
        </a:p>
      </dgm:t>
    </dgm:pt>
    <dgm:pt modelId="{201CF32B-EE3B-AC41-A57B-0F8D96B2A140}" type="parTrans" cxnId="{752B0C17-E0C8-BF4E-BA76-D3C087DF505C}">
      <dgm:prSet/>
      <dgm:spPr/>
      <dgm:t>
        <a:bodyPr/>
        <a:lstStyle/>
        <a:p>
          <a:endParaRPr lang="en-GB"/>
        </a:p>
      </dgm:t>
    </dgm:pt>
    <dgm:pt modelId="{F71DC279-03D4-394F-8676-85B210DD154F}" type="sibTrans" cxnId="{752B0C17-E0C8-BF4E-BA76-D3C087DF505C}">
      <dgm:prSet/>
      <dgm:spPr/>
      <dgm:t>
        <a:bodyPr/>
        <a:lstStyle/>
        <a:p>
          <a:endParaRPr lang="en-GB"/>
        </a:p>
      </dgm:t>
    </dgm:pt>
    <dgm:pt modelId="{877CEE35-1AAA-6043-9CFC-DCDA15841D63}" type="pres">
      <dgm:prSet presAssocID="{E59A705D-C85E-B44E-8ADA-3DDC14A4379B}" presName="Name0" presStyleCnt="0">
        <dgm:presLayoutVars>
          <dgm:chMax val="1"/>
          <dgm:dir/>
          <dgm:animLvl val="ctr"/>
          <dgm:resizeHandles val="exact"/>
        </dgm:presLayoutVars>
      </dgm:prSet>
      <dgm:spPr/>
    </dgm:pt>
    <dgm:pt modelId="{C94680A2-5492-6F44-9F65-CC7AF435C62A}" type="pres">
      <dgm:prSet presAssocID="{C85F1A65-5305-E148-98D7-8C59502E2568}" presName="centerShape" presStyleLbl="node0" presStyleIdx="0" presStyleCnt="1"/>
      <dgm:spPr/>
    </dgm:pt>
    <dgm:pt modelId="{DB579C24-30C0-0D45-B134-F64EF2D5E485}" type="pres">
      <dgm:prSet presAssocID="{20298425-5EF0-3541-80FD-126133362A65}" presName="node" presStyleLbl="node1" presStyleIdx="0" presStyleCnt="4">
        <dgm:presLayoutVars>
          <dgm:bulletEnabled val="1"/>
        </dgm:presLayoutVars>
      </dgm:prSet>
      <dgm:spPr/>
    </dgm:pt>
    <dgm:pt modelId="{E6131941-217E-1B48-B5EA-546CD30051AD}" type="pres">
      <dgm:prSet presAssocID="{20298425-5EF0-3541-80FD-126133362A65}" presName="dummy" presStyleCnt="0"/>
      <dgm:spPr/>
    </dgm:pt>
    <dgm:pt modelId="{45424122-3D19-3B4E-971D-411BC57B5365}" type="pres">
      <dgm:prSet presAssocID="{F71DC279-03D4-394F-8676-85B210DD154F}" presName="sibTrans" presStyleLbl="sibTrans2D1" presStyleIdx="0" presStyleCnt="4"/>
      <dgm:spPr/>
    </dgm:pt>
    <dgm:pt modelId="{C1B87DCE-F27A-5642-90F9-5684D1BC0DEA}" type="pres">
      <dgm:prSet presAssocID="{49E90CE5-7922-974B-925F-211FDD0E6D63}" presName="node" presStyleLbl="node1" presStyleIdx="1" presStyleCnt="4">
        <dgm:presLayoutVars>
          <dgm:bulletEnabled val="1"/>
        </dgm:presLayoutVars>
      </dgm:prSet>
      <dgm:spPr/>
    </dgm:pt>
    <dgm:pt modelId="{8F4B2579-B7C5-6A42-9582-30CB00C3AA05}" type="pres">
      <dgm:prSet presAssocID="{49E90CE5-7922-974B-925F-211FDD0E6D63}" presName="dummy" presStyleCnt="0"/>
      <dgm:spPr/>
    </dgm:pt>
    <dgm:pt modelId="{CF0D4764-2309-3A4B-99F0-9A2DC8A476DC}" type="pres">
      <dgm:prSet presAssocID="{B6FFA98C-8BF0-AA47-BFC6-EFAAD03BFEE7}" presName="sibTrans" presStyleLbl="sibTrans2D1" presStyleIdx="1" presStyleCnt="4"/>
      <dgm:spPr/>
    </dgm:pt>
    <dgm:pt modelId="{1B825522-B896-DE49-9CC2-0EE3CE1BB0C5}" type="pres">
      <dgm:prSet presAssocID="{5E979F6D-EC13-8C42-9520-C21D32D9D9F9}" presName="node" presStyleLbl="node1" presStyleIdx="2" presStyleCnt="4">
        <dgm:presLayoutVars>
          <dgm:bulletEnabled val="1"/>
        </dgm:presLayoutVars>
      </dgm:prSet>
      <dgm:spPr/>
    </dgm:pt>
    <dgm:pt modelId="{E8EEFB42-D36A-EA4D-8A98-ACA4B8F89CB2}" type="pres">
      <dgm:prSet presAssocID="{5E979F6D-EC13-8C42-9520-C21D32D9D9F9}" presName="dummy" presStyleCnt="0"/>
      <dgm:spPr/>
    </dgm:pt>
    <dgm:pt modelId="{7B8AE65B-B387-354E-88C6-C084A9FB6C51}" type="pres">
      <dgm:prSet presAssocID="{57DF19C6-8A69-F745-972D-8B0EA79A6A50}" presName="sibTrans" presStyleLbl="sibTrans2D1" presStyleIdx="2" presStyleCnt="4"/>
      <dgm:spPr/>
    </dgm:pt>
    <dgm:pt modelId="{5CE53726-A0FC-3846-A454-0DAF4AB6F231}" type="pres">
      <dgm:prSet presAssocID="{F82885F8-0BC1-474F-B3BD-4B47CBB4A38F}" presName="node" presStyleLbl="node1" presStyleIdx="3" presStyleCnt="4">
        <dgm:presLayoutVars>
          <dgm:bulletEnabled val="1"/>
        </dgm:presLayoutVars>
      </dgm:prSet>
      <dgm:spPr/>
    </dgm:pt>
    <dgm:pt modelId="{AD7E513F-DB97-0E4A-A0E1-C88ED6440325}" type="pres">
      <dgm:prSet presAssocID="{F82885F8-0BC1-474F-B3BD-4B47CBB4A38F}" presName="dummy" presStyleCnt="0"/>
      <dgm:spPr/>
    </dgm:pt>
    <dgm:pt modelId="{2738479B-ACF5-5749-BD40-747C3B8A4206}" type="pres">
      <dgm:prSet presAssocID="{8CBADDD9-733F-F247-BBBF-5014DF6405FE}" presName="sibTrans" presStyleLbl="sibTrans2D1" presStyleIdx="3" presStyleCnt="4"/>
      <dgm:spPr/>
    </dgm:pt>
  </dgm:ptLst>
  <dgm:cxnLst>
    <dgm:cxn modelId="{F6022D0A-1671-2A44-ACAD-2E9A5058A4E4}" srcId="{C85F1A65-5305-E148-98D7-8C59502E2568}" destId="{49E90CE5-7922-974B-925F-211FDD0E6D63}" srcOrd="1" destOrd="0" parTransId="{AD4F97D7-1D2F-8441-BB37-B784F6800641}" sibTransId="{B6FFA98C-8BF0-AA47-BFC6-EFAAD03BFEE7}"/>
    <dgm:cxn modelId="{6127AC0D-A141-0E43-A11B-0D00B569CF4B}" type="presOf" srcId="{C85F1A65-5305-E148-98D7-8C59502E2568}" destId="{C94680A2-5492-6F44-9F65-CC7AF435C62A}" srcOrd="0" destOrd="0" presId="urn:microsoft.com/office/officeart/2005/8/layout/radial6"/>
    <dgm:cxn modelId="{752B0C17-E0C8-BF4E-BA76-D3C087DF505C}" srcId="{C85F1A65-5305-E148-98D7-8C59502E2568}" destId="{20298425-5EF0-3541-80FD-126133362A65}" srcOrd="0" destOrd="0" parTransId="{201CF32B-EE3B-AC41-A57B-0F8D96B2A140}" sibTransId="{F71DC279-03D4-394F-8676-85B210DD154F}"/>
    <dgm:cxn modelId="{1FE73728-DFEC-334D-AE34-B4681F1C4D98}" type="presOf" srcId="{B6FFA98C-8BF0-AA47-BFC6-EFAAD03BFEE7}" destId="{CF0D4764-2309-3A4B-99F0-9A2DC8A476DC}" srcOrd="0" destOrd="0" presId="urn:microsoft.com/office/officeart/2005/8/layout/radial6"/>
    <dgm:cxn modelId="{D6F2E04A-F714-784F-BDE9-80002F905388}" srcId="{C85F1A65-5305-E148-98D7-8C59502E2568}" destId="{F82885F8-0BC1-474F-B3BD-4B47CBB4A38F}" srcOrd="3" destOrd="0" parTransId="{1DFC7FC0-080B-5A4E-B6EE-8644806D62EF}" sibTransId="{8CBADDD9-733F-F247-BBBF-5014DF6405FE}"/>
    <dgm:cxn modelId="{251AF051-09CA-AA47-841A-85E55134D520}" type="presOf" srcId="{57DF19C6-8A69-F745-972D-8B0EA79A6A50}" destId="{7B8AE65B-B387-354E-88C6-C084A9FB6C51}" srcOrd="0" destOrd="0" presId="urn:microsoft.com/office/officeart/2005/8/layout/radial6"/>
    <dgm:cxn modelId="{FEAA1D5B-A2E7-5B46-B74D-D7453C045A1C}" type="presOf" srcId="{8CBADDD9-733F-F247-BBBF-5014DF6405FE}" destId="{2738479B-ACF5-5749-BD40-747C3B8A4206}" srcOrd="0" destOrd="0" presId="urn:microsoft.com/office/officeart/2005/8/layout/radial6"/>
    <dgm:cxn modelId="{08B89E6D-37CE-5B44-B343-70A8F084434E}" type="presOf" srcId="{49E90CE5-7922-974B-925F-211FDD0E6D63}" destId="{C1B87DCE-F27A-5642-90F9-5684D1BC0DEA}" srcOrd="0" destOrd="0" presId="urn:microsoft.com/office/officeart/2005/8/layout/radial6"/>
    <dgm:cxn modelId="{91881676-88A8-3740-AF2D-62761523E0B8}" srcId="{E59A705D-C85E-B44E-8ADA-3DDC14A4379B}" destId="{C85F1A65-5305-E148-98D7-8C59502E2568}" srcOrd="0" destOrd="0" parTransId="{935AD0CA-D6FE-164A-8476-04607028AB86}" sibTransId="{4DA4F3E7-F45C-A649-8B29-BE57569B3272}"/>
    <dgm:cxn modelId="{596F6177-3B81-444B-A6D8-7BECAFB254D5}" type="presOf" srcId="{F71DC279-03D4-394F-8676-85B210DD154F}" destId="{45424122-3D19-3B4E-971D-411BC57B5365}" srcOrd="0" destOrd="0" presId="urn:microsoft.com/office/officeart/2005/8/layout/radial6"/>
    <dgm:cxn modelId="{37E0EC81-2F04-B045-ABFE-C636ACF312D2}" type="presOf" srcId="{E59A705D-C85E-B44E-8ADA-3DDC14A4379B}" destId="{877CEE35-1AAA-6043-9CFC-DCDA15841D63}" srcOrd="0" destOrd="0" presId="urn:microsoft.com/office/officeart/2005/8/layout/radial6"/>
    <dgm:cxn modelId="{F3321589-9768-E944-953C-30D6FD575939}" type="presOf" srcId="{F82885F8-0BC1-474F-B3BD-4B47CBB4A38F}" destId="{5CE53726-A0FC-3846-A454-0DAF4AB6F231}" srcOrd="0" destOrd="0" presId="urn:microsoft.com/office/officeart/2005/8/layout/radial6"/>
    <dgm:cxn modelId="{1B02138B-60BA-794E-BE28-07023E04280D}" srcId="{C85F1A65-5305-E148-98D7-8C59502E2568}" destId="{5E979F6D-EC13-8C42-9520-C21D32D9D9F9}" srcOrd="2" destOrd="0" parTransId="{1D78E420-94FE-1A4E-A80A-D1F3026120E4}" sibTransId="{57DF19C6-8A69-F745-972D-8B0EA79A6A50}"/>
    <dgm:cxn modelId="{F89B26A2-13CC-F340-84FB-9AAB2FD5E7C6}" type="presOf" srcId="{5E979F6D-EC13-8C42-9520-C21D32D9D9F9}" destId="{1B825522-B896-DE49-9CC2-0EE3CE1BB0C5}" srcOrd="0" destOrd="0" presId="urn:microsoft.com/office/officeart/2005/8/layout/radial6"/>
    <dgm:cxn modelId="{87AA98C5-A40E-C648-B93D-094DB7EA87C2}" type="presOf" srcId="{20298425-5EF0-3541-80FD-126133362A65}" destId="{DB579C24-30C0-0D45-B134-F64EF2D5E485}" srcOrd="0" destOrd="0" presId="urn:microsoft.com/office/officeart/2005/8/layout/radial6"/>
    <dgm:cxn modelId="{8E6BE363-57E3-D249-BB44-58CB1924D435}" type="presParOf" srcId="{877CEE35-1AAA-6043-9CFC-DCDA15841D63}" destId="{C94680A2-5492-6F44-9F65-CC7AF435C62A}" srcOrd="0" destOrd="0" presId="urn:microsoft.com/office/officeart/2005/8/layout/radial6"/>
    <dgm:cxn modelId="{525677A4-33E3-1E49-B746-716209FE69BE}" type="presParOf" srcId="{877CEE35-1AAA-6043-9CFC-DCDA15841D63}" destId="{DB579C24-30C0-0D45-B134-F64EF2D5E485}" srcOrd="1" destOrd="0" presId="urn:microsoft.com/office/officeart/2005/8/layout/radial6"/>
    <dgm:cxn modelId="{24CA9EE9-4D59-4247-A977-33BCA16A04AC}" type="presParOf" srcId="{877CEE35-1AAA-6043-9CFC-DCDA15841D63}" destId="{E6131941-217E-1B48-B5EA-546CD30051AD}" srcOrd="2" destOrd="0" presId="urn:microsoft.com/office/officeart/2005/8/layout/radial6"/>
    <dgm:cxn modelId="{2E2DBF91-F3DC-2D45-83F5-086DE4B7E5CC}" type="presParOf" srcId="{877CEE35-1AAA-6043-9CFC-DCDA15841D63}" destId="{45424122-3D19-3B4E-971D-411BC57B5365}" srcOrd="3" destOrd="0" presId="urn:microsoft.com/office/officeart/2005/8/layout/radial6"/>
    <dgm:cxn modelId="{37D7CFBD-C7BC-6740-ADE9-27865EEE8BA6}" type="presParOf" srcId="{877CEE35-1AAA-6043-9CFC-DCDA15841D63}" destId="{C1B87DCE-F27A-5642-90F9-5684D1BC0DEA}" srcOrd="4" destOrd="0" presId="urn:microsoft.com/office/officeart/2005/8/layout/radial6"/>
    <dgm:cxn modelId="{3529AD05-8CAE-E54C-A829-9B704F3BC278}" type="presParOf" srcId="{877CEE35-1AAA-6043-9CFC-DCDA15841D63}" destId="{8F4B2579-B7C5-6A42-9582-30CB00C3AA05}" srcOrd="5" destOrd="0" presId="urn:microsoft.com/office/officeart/2005/8/layout/radial6"/>
    <dgm:cxn modelId="{EBDFBC57-0022-3A4D-8073-F3B37A558012}" type="presParOf" srcId="{877CEE35-1AAA-6043-9CFC-DCDA15841D63}" destId="{CF0D4764-2309-3A4B-99F0-9A2DC8A476DC}" srcOrd="6" destOrd="0" presId="urn:microsoft.com/office/officeart/2005/8/layout/radial6"/>
    <dgm:cxn modelId="{6D27BE8E-57AB-3248-A307-9EE0CADB674B}" type="presParOf" srcId="{877CEE35-1AAA-6043-9CFC-DCDA15841D63}" destId="{1B825522-B896-DE49-9CC2-0EE3CE1BB0C5}" srcOrd="7" destOrd="0" presId="urn:microsoft.com/office/officeart/2005/8/layout/radial6"/>
    <dgm:cxn modelId="{5B3E32C1-159A-FE4B-AE0E-E373980E26A5}" type="presParOf" srcId="{877CEE35-1AAA-6043-9CFC-DCDA15841D63}" destId="{E8EEFB42-D36A-EA4D-8A98-ACA4B8F89CB2}" srcOrd="8" destOrd="0" presId="urn:microsoft.com/office/officeart/2005/8/layout/radial6"/>
    <dgm:cxn modelId="{8018FFB0-ED72-2640-A729-A61D141FA87F}" type="presParOf" srcId="{877CEE35-1AAA-6043-9CFC-DCDA15841D63}" destId="{7B8AE65B-B387-354E-88C6-C084A9FB6C51}" srcOrd="9" destOrd="0" presId="urn:microsoft.com/office/officeart/2005/8/layout/radial6"/>
    <dgm:cxn modelId="{707A612A-90E4-7346-8D6A-41C7C49EB873}" type="presParOf" srcId="{877CEE35-1AAA-6043-9CFC-DCDA15841D63}" destId="{5CE53726-A0FC-3846-A454-0DAF4AB6F231}" srcOrd="10" destOrd="0" presId="urn:microsoft.com/office/officeart/2005/8/layout/radial6"/>
    <dgm:cxn modelId="{EAB3E56E-0DC3-4443-8501-CB403E15FDB1}" type="presParOf" srcId="{877CEE35-1AAA-6043-9CFC-DCDA15841D63}" destId="{AD7E513F-DB97-0E4A-A0E1-C88ED6440325}" srcOrd="11" destOrd="0" presId="urn:microsoft.com/office/officeart/2005/8/layout/radial6"/>
    <dgm:cxn modelId="{60B5B79B-EBA8-6A47-A9A9-6718DF5F8679}" type="presParOf" srcId="{877CEE35-1AAA-6043-9CFC-DCDA15841D63}" destId="{2738479B-ACF5-5749-BD40-747C3B8A4206}"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CB87DD2-BAD8-FD46-84CB-792148D422D1}" type="doc">
      <dgm:prSet loTypeId="urn:microsoft.com/office/officeart/2005/8/layout/target1" loCatId="relationship" qsTypeId="urn:microsoft.com/office/officeart/2005/8/quickstyle/simple1" qsCatId="simple" csTypeId="urn:microsoft.com/office/officeart/2005/8/colors/accent1_2" csCatId="accent1" phldr="1"/>
      <dgm:spPr/>
      <dgm:t>
        <a:bodyPr/>
        <a:lstStyle/>
        <a:p>
          <a:endParaRPr lang="en-GB"/>
        </a:p>
      </dgm:t>
    </dgm:pt>
    <dgm:pt modelId="{A8853072-E24C-0442-ADF7-A0EEF7FFC30B}">
      <dgm:prSet phldrT="[Text]" phldr="0" custT="1"/>
      <dgm:spPr/>
      <dgm:t>
        <a:bodyPr/>
        <a:lstStyle/>
        <a:p>
          <a:r>
            <a:rPr lang="en-GB" sz="1700" dirty="0">
              <a:solidFill>
                <a:schemeClr val="accent2">
                  <a:lumMod val="50000"/>
                </a:schemeClr>
              </a:solidFill>
              <a:latin typeface="ADLaM Display" panose="02010000000000000000" pitchFamily="2" charset="77"/>
              <a:ea typeface="ADLaM Display" panose="02010000000000000000" pitchFamily="2" charset="77"/>
              <a:cs typeface="ADLaM Display" panose="02010000000000000000" pitchFamily="2" charset="77"/>
            </a:rPr>
            <a:t>Geographic Segmentation</a:t>
          </a:r>
        </a:p>
      </dgm:t>
    </dgm:pt>
    <dgm:pt modelId="{99BD5406-345F-9544-8601-48FCB5E0F59F}" type="parTrans" cxnId="{31D312FF-40E7-744E-A779-B95D5F3A12DA}">
      <dgm:prSet/>
      <dgm:spPr/>
      <dgm:t>
        <a:bodyPr/>
        <a:lstStyle/>
        <a:p>
          <a:endParaRPr lang="en-GB"/>
        </a:p>
      </dgm:t>
    </dgm:pt>
    <dgm:pt modelId="{0BCAEA8E-BDAF-264E-94AA-D6B3CE42888C}" type="sibTrans" cxnId="{31D312FF-40E7-744E-A779-B95D5F3A12DA}">
      <dgm:prSet/>
      <dgm:spPr/>
      <dgm:t>
        <a:bodyPr/>
        <a:lstStyle/>
        <a:p>
          <a:endParaRPr lang="en-GB"/>
        </a:p>
      </dgm:t>
    </dgm:pt>
    <dgm:pt modelId="{A92446EC-0A12-3340-93CB-BE614F49A7DF}">
      <dgm:prSet phldrT="[Text]" phldr="0" custT="1"/>
      <dgm:spPr/>
      <dgm:t>
        <a:bodyPr/>
        <a:lstStyle/>
        <a:p>
          <a:r>
            <a:rPr lang="en-GB" sz="1500">
              <a:latin typeface="Century Gothic" panose="020B0502020202020204" pitchFamily="34" charset="0"/>
            </a:rPr>
            <a:t>Website</a:t>
          </a:r>
          <a:endParaRPr lang="en-GB" sz="1500" dirty="0">
            <a:latin typeface="Century Gothic" panose="020B0502020202020204" pitchFamily="34" charset="0"/>
          </a:endParaRPr>
        </a:p>
      </dgm:t>
    </dgm:pt>
    <dgm:pt modelId="{CAE3EAB6-E307-A84A-87D1-B0DAFA1FB943}" type="parTrans" cxnId="{35A90918-EEAF-6044-B07B-C3E11154C7AC}">
      <dgm:prSet/>
      <dgm:spPr/>
      <dgm:t>
        <a:bodyPr/>
        <a:lstStyle/>
        <a:p>
          <a:endParaRPr lang="en-GB"/>
        </a:p>
      </dgm:t>
    </dgm:pt>
    <dgm:pt modelId="{715DF964-BF7F-1541-9C0D-2F7A6C8FD279}" type="sibTrans" cxnId="{35A90918-EEAF-6044-B07B-C3E11154C7AC}">
      <dgm:prSet/>
      <dgm:spPr/>
      <dgm:t>
        <a:bodyPr/>
        <a:lstStyle/>
        <a:p>
          <a:endParaRPr lang="en-GB"/>
        </a:p>
      </dgm:t>
    </dgm:pt>
    <dgm:pt modelId="{17F961B3-43B5-C940-973A-D65EC896EB6D}">
      <dgm:prSet phldrT="[Text]" phldr="0" custT="1"/>
      <dgm:spPr/>
      <dgm:t>
        <a:bodyPr/>
        <a:lstStyle/>
        <a:p>
          <a:r>
            <a:rPr lang="en-GB" sz="1500" dirty="0">
              <a:latin typeface="Century Gothic" panose="020B0502020202020204" pitchFamily="34" charset="0"/>
            </a:rPr>
            <a:t>Intentionally placed QR Codes</a:t>
          </a:r>
        </a:p>
      </dgm:t>
    </dgm:pt>
    <dgm:pt modelId="{BFF6ED24-ED2A-3E41-87DE-D007DF13B4FF}" type="parTrans" cxnId="{477C8A5D-7E27-0744-A35C-2F06731821AD}">
      <dgm:prSet/>
      <dgm:spPr/>
      <dgm:t>
        <a:bodyPr/>
        <a:lstStyle/>
        <a:p>
          <a:endParaRPr lang="en-GB"/>
        </a:p>
      </dgm:t>
    </dgm:pt>
    <dgm:pt modelId="{B9B295C1-4510-6849-A24F-C7C773A8FEF1}" type="sibTrans" cxnId="{477C8A5D-7E27-0744-A35C-2F06731821AD}">
      <dgm:prSet/>
      <dgm:spPr/>
      <dgm:t>
        <a:bodyPr/>
        <a:lstStyle/>
        <a:p>
          <a:endParaRPr lang="en-GB"/>
        </a:p>
      </dgm:t>
    </dgm:pt>
    <dgm:pt modelId="{46E0B0C2-60B7-F640-B5FA-CD258F9EE17B}" type="pres">
      <dgm:prSet presAssocID="{ACB87DD2-BAD8-FD46-84CB-792148D422D1}" presName="composite" presStyleCnt="0">
        <dgm:presLayoutVars>
          <dgm:chMax val="5"/>
          <dgm:dir/>
          <dgm:resizeHandles val="exact"/>
        </dgm:presLayoutVars>
      </dgm:prSet>
      <dgm:spPr/>
    </dgm:pt>
    <dgm:pt modelId="{F765917C-B6AF-6548-B977-7AB0CE858CD1}" type="pres">
      <dgm:prSet presAssocID="{A8853072-E24C-0442-ADF7-A0EEF7FFC30B}" presName="circle1" presStyleLbl="lnNode1" presStyleIdx="0" presStyleCnt="3"/>
      <dgm:spPr/>
    </dgm:pt>
    <dgm:pt modelId="{DEBDB9B4-A08E-5C40-AC46-D13347157E4A}" type="pres">
      <dgm:prSet presAssocID="{A8853072-E24C-0442-ADF7-A0EEF7FFC30B}" presName="text1" presStyleLbl="revTx" presStyleIdx="0" presStyleCnt="3">
        <dgm:presLayoutVars>
          <dgm:bulletEnabled val="1"/>
        </dgm:presLayoutVars>
      </dgm:prSet>
      <dgm:spPr/>
    </dgm:pt>
    <dgm:pt modelId="{867FE9F7-30D0-E44B-A4E3-77D94A5ACD40}" type="pres">
      <dgm:prSet presAssocID="{A8853072-E24C-0442-ADF7-A0EEF7FFC30B}" presName="line1" presStyleLbl="callout" presStyleIdx="0" presStyleCnt="6"/>
      <dgm:spPr/>
    </dgm:pt>
    <dgm:pt modelId="{D38F1FB6-2DFE-E043-8B47-5BDB445EA58F}" type="pres">
      <dgm:prSet presAssocID="{A8853072-E24C-0442-ADF7-A0EEF7FFC30B}" presName="d1" presStyleLbl="callout" presStyleIdx="1" presStyleCnt="6"/>
      <dgm:spPr/>
    </dgm:pt>
    <dgm:pt modelId="{55A304EA-D9C6-7C41-A547-6920765140C5}" type="pres">
      <dgm:prSet presAssocID="{A92446EC-0A12-3340-93CB-BE614F49A7DF}" presName="circle2" presStyleLbl="lnNode1" presStyleIdx="1" presStyleCnt="3"/>
      <dgm:spPr/>
    </dgm:pt>
    <dgm:pt modelId="{00EAF2F8-3515-6742-8C45-4FD734657F76}" type="pres">
      <dgm:prSet presAssocID="{A92446EC-0A12-3340-93CB-BE614F49A7DF}" presName="text2" presStyleLbl="revTx" presStyleIdx="1" presStyleCnt="3">
        <dgm:presLayoutVars>
          <dgm:bulletEnabled val="1"/>
        </dgm:presLayoutVars>
      </dgm:prSet>
      <dgm:spPr/>
    </dgm:pt>
    <dgm:pt modelId="{B9CCEA6F-C063-774D-9FF5-A767102D28A1}" type="pres">
      <dgm:prSet presAssocID="{A92446EC-0A12-3340-93CB-BE614F49A7DF}" presName="line2" presStyleLbl="callout" presStyleIdx="2" presStyleCnt="6"/>
      <dgm:spPr/>
    </dgm:pt>
    <dgm:pt modelId="{1EB79135-6E66-024D-9993-4CBF1972FCEC}" type="pres">
      <dgm:prSet presAssocID="{A92446EC-0A12-3340-93CB-BE614F49A7DF}" presName="d2" presStyleLbl="callout" presStyleIdx="3" presStyleCnt="6"/>
      <dgm:spPr/>
    </dgm:pt>
    <dgm:pt modelId="{2240C58D-AA04-6A4F-B89F-72A3DCCDB073}" type="pres">
      <dgm:prSet presAssocID="{17F961B3-43B5-C940-973A-D65EC896EB6D}" presName="circle3" presStyleLbl="lnNode1" presStyleIdx="2" presStyleCnt="3"/>
      <dgm:spPr/>
    </dgm:pt>
    <dgm:pt modelId="{DD016B4B-544C-6A43-A25C-DAAE10D3F2A2}" type="pres">
      <dgm:prSet presAssocID="{17F961B3-43B5-C940-973A-D65EC896EB6D}" presName="text3" presStyleLbl="revTx" presStyleIdx="2" presStyleCnt="3">
        <dgm:presLayoutVars>
          <dgm:bulletEnabled val="1"/>
        </dgm:presLayoutVars>
      </dgm:prSet>
      <dgm:spPr/>
    </dgm:pt>
    <dgm:pt modelId="{B3EBAFF8-9973-904E-81BD-43A64FF3FE73}" type="pres">
      <dgm:prSet presAssocID="{17F961B3-43B5-C940-973A-D65EC896EB6D}" presName="line3" presStyleLbl="callout" presStyleIdx="4" presStyleCnt="6"/>
      <dgm:spPr/>
    </dgm:pt>
    <dgm:pt modelId="{199FE18D-8DE4-3945-A446-4C4A667903DB}" type="pres">
      <dgm:prSet presAssocID="{17F961B3-43B5-C940-973A-D65EC896EB6D}" presName="d3" presStyleLbl="callout" presStyleIdx="5" presStyleCnt="6"/>
      <dgm:spPr/>
    </dgm:pt>
  </dgm:ptLst>
  <dgm:cxnLst>
    <dgm:cxn modelId="{35A90918-EEAF-6044-B07B-C3E11154C7AC}" srcId="{ACB87DD2-BAD8-FD46-84CB-792148D422D1}" destId="{A92446EC-0A12-3340-93CB-BE614F49A7DF}" srcOrd="1" destOrd="0" parTransId="{CAE3EAB6-E307-A84A-87D1-B0DAFA1FB943}" sibTransId="{715DF964-BF7F-1541-9C0D-2F7A6C8FD279}"/>
    <dgm:cxn modelId="{11A3A240-3935-7A40-8BAE-42919F74B542}" type="presOf" srcId="{A92446EC-0A12-3340-93CB-BE614F49A7DF}" destId="{00EAF2F8-3515-6742-8C45-4FD734657F76}" srcOrd="0" destOrd="0" presId="urn:microsoft.com/office/officeart/2005/8/layout/target1"/>
    <dgm:cxn modelId="{477C8A5D-7E27-0744-A35C-2F06731821AD}" srcId="{ACB87DD2-BAD8-FD46-84CB-792148D422D1}" destId="{17F961B3-43B5-C940-973A-D65EC896EB6D}" srcOrd="2" destOrd="0" parTransId="{BFF6ED24-ED2A-3E41-87DE-D007DF13B4FF}" sibTransId="{B9B295C1-4510-6849-A24F-C7C773A8FEF1}"/>
    <dgm:cxn modelId="{8D9B4483-5DA5-AA40-BD56-6D47E3BCA235}" type="presOf" srcId="{A8853072-E24C-0442-ADF7-A0EEF7FFC30B}" destId="{DEBDB9B4-A08E-5C40-AC46-D13347157E4A}" srcOrd="0" destOrd="0" presId="urn:microsoft.com/office/officeart/2005/8/layout/target1"/>
    <dgm:cxn modelId="{A061DFB3-2ABF-3046-9970-435628D84A99}" type="presOf" srcId="{ACB87DD2-BAD8-FD46-84CB-792148D422D1}" destId="{46E0B0C2-60B7-F640-B5FA-CD258F9EE17B}" srcOrd="0" destOrd="0" presId="urn:microsoft.com/office/officeart/2005/8/layout/target1"/>
    <dgm:cxn modelId="{27A1CEFD-7596-004D-B3F9-BF46113FA044}" type="presOf" srcId="{17F961B3-43B5-C940-973A-D65EC896EB6D}" destId="{DD016B4B-544C-6A43-A25C-DAAE10D3F2A2}" srcOrd="0" destOrd="0" presId="urn:microsoft.com/office/officeart/2005/8/layout/target1"/>
    <dgm:cxn modelId="{31D312FF-40E7-744E-A779-B95D5F3A12DA}" srcId="{ACB87DD2-BAD8-FD46-84CB-792148D422D1}" destId="{A8853072-E24C-0442-ADF7-A0EEF7FFC30B}" srcOrd="0" destOrd="0" parTransId="{99BD5406-345F-9544-8601-48FCB5E0F59F}" sibTransId="{0BCAEA8E-BDAF-264E-94AA-D6B3CE42888C}"/>
    <dgm:cxn modelId="{D2B60499-71D0-894F-9B3A-960B3C95646A}" type="presParOf" srcId="{46E0B0C2-60B7-F640-B5FA-CD258F9EE17B}" destId="{F765917C-B6AF-6548-B977-7AB0CE858CD1}" srcOrd="0" destOrd="0" presId="urn:microsoft.com/office/officeart/2005/8/layout/target1"/>
    <dgm:cxn modelId="{897ACC45-AEBF-E64A-A816-F276E9D4F494}" type="presParOf" srcId="{46E0B0C2-60B7-F640-B5FA-CD258F9EE17B}" destId="{DEBDB9B4-A08E-5C40-AC46-D13347157E4A}" srcOrd="1" destOrd="0" presId="urn:microsoft.com/office/officeart/2005/8/layout/target1"/>
    <dgm:cxn modelId="{D5D5C746-1908-8041-8F8F-6C9220F9C701}" type="presParOf" srcId="{46E0B0C2-60B7-F640-B5FA-CD258F9EE17B}" destId="{867FE9F7-30D0-E44B-A4E3-77D94A5ACD40}" srcOrd="2" destOrd="0" presId="urn:microsoft.com/office/officeart/2005/8/layout/target1"/>
    <dgm:cxn modelId="{F28F6C22-BEB0-6840-A9EB-0BE194B1EE18}" type="presParOf" srcId="{46E0B0C2-60B7-F640-B5FA-CD258F9EE17B}" destId="{D38F1FB6-2DFE-E043-8B47-5BDB445EA58F}" srcOrd="3" destOrd="0" presId="urn:microsoft.com/office/officeart/2005/8/layout/target1"/>
    <dgm:cxn modelId="{B299D47B-7353-4C41-88F0-F1C31C2C9E0A}" type="presParOf" srcId="{46E0B0C2-60B7-F640-B5FA-CD258F9EE17B}" destId="{55A304EA-D9C6-7C41-A547-6920765140C5}" srcOrd="4" destOrd="0" presId="urn:microsoft.com/office/officeart/2005/8/layout/target1"/>
    <dgm:cxn modelId="{F394D53D-8B67-E943-B0A5-E25F49503915}" type="presParOf" srcId="{46E0B0C2-60B7-F640-B5FA-CD258F9EE17B}" destId="{00EAF2F8-3515-6742-8C45-4FD734657F76}" srcOrd="5" destOrd="0" presId="urn:microsoft.com/office/officeart/2005/8/layout/target1"/>
    <dgm:cxn modelId="{4DE3510E-85AC-604B-A2E9-5F327098DFBD}" type="presParOf" srcId="{46E0B0C2-60B7-F640-B5FA-CD258F9EE17B}" destId="{B9CCEA6F-C063-774D-9FF5-A767102D28A1}" srcOrd="6" destOrd="0" presId="urn:microsoft.com/office/officeart/2005/8/layout/target1"/>
    <dgm:cxn modelId="{5A770804-5985-4048-B407-5C523FF9CB2A}" type="presParOf" srcId="{46E0B0C2-60B7-F640-B5FA-CD258F9EE17B}" destId="{1EB79135-6E66-024D-9993-4CBF1972FCEC}" srcOrd="7" destOrd="0" presId="urn:microsoft.com/office/officeart/2005/8/layout/target1"/>
    <dgm:cxn modelId="{D9D85D6F-6B01-5A4C-A6C0-76162FED9ED7}" type="presParOf" srcId="{46E0B0C2-60B7-F640-B5FA-CD258F9EE17B}" destId="{2240C58D-AA04-6A4F-B89F-72A3DCCDB073}" srcOrd="8" destOrd="0" presId="urn:microsoft.com/office/officeart/2005/8/layout/target1"/>
    <dgm:cxn modelId="{E00DB28A-2855-EF4F-8368-86EB1B5BEF29}" type="presParOf" srcId="{46E0B0C2-60B7-F640-B5FA-CD258F9EE17B}" destId="{DD016B4B-544C-6A43-A25C-DAAE10D3F2A2}" srcOrd="9" destOrd="0" presId="urn:microsoft.com/office/officeart/2005/8/layout/target1"/>
    <dgm:cxn modelId="{649C9300-441E-4F49-8A95-5442B3BCC896}" type="presParOf" srcId="{46E0B0C2-60B7-F640-B5FA-CD258F9EE17B}" destId="{B3EBAFF8-9973-904E-81BD-43A64FF3FE73}" srcOrd="10" destOrd="0" presId="urn:microsoft.com/office/officeart/2005/8/layout/target1"/>
    <dgm:cxn modelId="{35262834-7E88-C641-88E2-D190A2C39DCD}" type="presParOf" srcId="{46E0B0C2-60B7-F640-B5FA-CD258F9EE17B}" destId="{199FE18D-8DE4-3945-A446-4C4A667903DB}" srcOrd="11" destOrd="0" presId="urn:microsoft.com/office/officeart/2005/8/layout/targe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C2121EB-3161-CD43-A2D2-EAAAA7D1B395}" type="doc">
      <dgm:prSet loTypeId="urn:microsoft.com/office/officeart/2005/8/layout/vList4" loCatId="list" qsTypeId="urn:microsoft.com/office/officeart/2005/8/quickstyle/simple1" qsCatId="simple" csTypeId="urn:microsoft.com/office/officeart/2005/8/colors/accent6_5" csCatId="accent6" phldr="1"/>
      <dgm:spPr/>
      <dgm:t>
        <a:bodyPr/>
        <a:lstStyle/>
        <a:p>
          <a:endParaRPr lang="en-GB"/>
        </a:p>
      </dgm:t>
    </dgm:pt>
    <dgm:pt modelId="{38913153-D10B-E343-B961-E460E51ED75C}">
      <dgm:prSet phldrT="[Text]" phldr="0"/>
      <dgm:spPr/>
      <dgm:t>
        <a:bodyPr/>
        <a:lstStyle/>
        <a:p>
          <a:r>
            <a:rPr lang="en-GB" dirty="0"/>
            <a:t>Website Redesign</a:t>
          </a:r>
        </a:p>
      </dgm:t>
    </dgm:pt>
    <dgm:pt modelId="{7E757EE3-783D-6A42-A520-CC5CF668DBC0}" type="parTrans" cxnId="{757A9118-6E87-9A49-86A8-D36C50B86054}">
      <dgm:prSet/>
      <dgm:spPr/>
      <dgm:t>
        <a:bodyPr/>
        <a:lstStyle/>
        <a:p>
          <a:endParaRPr lang="en-GB"/>
        </a:p>
      </dgm:t>
    </dgm:pt>
    <dgm:pt modelId="{FC3319CC-AC26-914D-93BF-1D5B4742E502}" type="sibTrans" cxnId="{757A9118-6E87-9A49-86A8-D36C50B86054}">
      <dgm:prSet/>
      <dgm:spPr/>
      <dgm:t>
        <a:bodyPr/>
        <a:lstStyle/>
        <a:p>
          <a:endParaRPr lang="en-GB"/>
        </a:p>
      </dgm:t>
    </dgm:pt>
    <dgm:pt modelId="{AD6BB0F1-9542-A24F-8D68-4C87C94F083E}">
      <dgm:prSet phldrT="[Text]" phldr="0"/>
      <dgm:spPr/>
      <dgm:t>
        <a:bodyPr/>
        <a:lstStyle/>
        <a:p>
          <a:r>
            <a:rPr lang="en-GB" dirty="0"/>
            <a:t>Traffic such as total session time, organic search growth and geographic distribution of traffic.</a:t>
          </a:r>
        </a:p>
      </dgm:t>
    </dgm:pt>
    <dgm:pt modelId="{BFD2D8CC-3C05-A842-8F8A-D6C47B5C54AF}" type="parTrans" cxnId="{D74E8CB5-E158-EB46-B2FC-A5F01BE5DC95}">
      <dgm:prSet/>
      <dgm:spPr/>
      <dgm:t>
        <a:bodyPr/>
        <a:lstStyle/>
        <a:p>
          <a:endParaRPr lang="en-GB"/>
        </a:p>
      </dgm:t>
    </dgm:pt>
    <dgm:pt modelId="{4894B00E-0C83-0347-BC4C-7E410C632C9F}" type="sibTrans" cxnId="{D74E8CB5-E158-EB46-B2FC-A5F01BE5DC95}">
      <dgm:prSet/>
      <dgm:spPr/>
      <dgm:t>
        <a:bodyPr/>
        <a:lstStyle/>
        <a:p>
          <a:endParaRPr lang="en-GB"/>
        </a:p>
      </dgm:t>
    </dgm:pt>
    <dgm:pt modelId="{26078F6A-2F54-D240-8106-0933D11D275C}">
      <dgm:prSet phldrT="[Text]" phldr="0"/>
      <dgm:spPr/>
      <dgm:t>
        <a:bodyPr/>
        <a:lstStyle/>
        <a:p>
          <a:r>
            <a:rPr lang="en-GB" dirty="0"/>
            <a:t>Conversion Improvements such as newsletter signups and contact us forms filled</a:t>
          </a:r>
          <a:r>
            <a:rPr lang="en-GB"/>
            <a:t>. </a:t>
          </a:r>
          <a:endParaRPr lang="en-GB" dirty="0"/>
        </a:p>
      </dgm:t>
    </dgm:pt>
    <dgm:pt modelId="{5B0C7045-A95B-1D40-843C-24D94246785D}" type="parTrans" cxnId="{A8E2B752-B6EB-8842-97E8-B2AE74F90A9E}">
      <dgm:prSet/>
      <dgm:spPr/>
      <dgm:t>
        <a:bodyPr/>
        <a:lstStyle/>
        <a:p>
          <a:endParaRPr lang="en-GB"/>
        </a:p>
      </dgm:t>
    </dgm:pt>
    <dgm:pt modelId="{A817F861-54A3-1B47-A82B-A843411F2B6E}" type="sibTrans" cxnId="{A8E2B752-B6EB-8842-97E8-B2AE74F90A9E}">
      <dgm:prSet/>
      <dgm:spPr/>
      <dgm:t>
        <a:bodyPr/>
        <a:lstStyle/>
        <a:p>
          <a:endParaRPr lang="en-GB"/>
        </a:p>
      </dgm:t>
    </dgm:pt>
    <dgm:pt modelId="{4391A494-D62C-E440-A0BC-E45C1B046085}">
      <dgm:prSet phldrT="[Text]" phldr="0"/>
      <dgm:spPr/>
      <dgm:t>
        <a:bodyPr/>
        <a:lstStyle/>
        <a:p>
          <a:r>
            <a:rPr lang="en-GB" dirty="0"/>
            <a:t>QR Codes</a:t>
          </a:r>
        </a:p>
      </dgm:t>
    </dgm:pt>
    <dgm:pt modelId="{0C1B5E14-D339-6F45-877E-B09AB8A5DC08}" type="parTrans" cxnId="{96B404B4-62DA-9D4A-A846-048FD048C180}">
      <dgm:prSet/>
      <dgm:spPr/>
      <dgm:t>
        <a:bodyPr/>
        <a:lstStyle/>
        <a:p>
          <a:endParaRPr lang="en-GB"/>
        </a:p>
      </dgm:t>
    </dgm:pt>
    <dgm:pt modelId="{4BE7D322-BFC3-D548-BC58-8B647BBDAC66}" type="sibTrans" cxnId="{96B404B4-62DA-9D4A-A846-048FD048C180}">
      <dgm:prSet/>
      <dgm:spPr/>
      <dgm:t>
        <a:bodyPr/>
        <a:lstStyle/>
        <a:p>
          <a:endParaRPr lang="en-GB"/>
        </a:p>
      </dgm:t>
    </dgm:pt>
    <dgm:pt modelId="{CD756D78-BD8B-9D47-87B6-733469FF9FF8}">
      <dgm:prSet phldrT="[Text]" phldr="0"/>
      <dgm:spPr/>
      <dgm:t>
        <a:bodyPr/>
        <a:lstStyle/>
        <a:p>
          <a:r>
            <a:rPr lang="en-GB" dirty="0"/>
            <a:t>Scan Metrics such as total scans and time of day/week. This measures interest at each location. </a:t>
          </a:r>
        </a:p>
      </dgm:t>
    </dgm:pt>
    <dgm:pt modelId="{9614D60C-F8D9-9E41-81E4-29068E54201D}" type="parTrans" cxnId="{0F5CF585-EB36-C942-92C0-71FB7062AB83}">
      <dgm:prSet/>
      <dgm:spPr/>
      <dgm:t>
        <a:bodyPr/>
        <a:lstStyle/>
        <a:p>
          <a:endParaRPr lang="en-GB"/>
        </a:p>
      </dgm:t>
    </dgm:pt>
    <dgm:pt modelId="{C03E4264-D5BC-9345-8B74-DCE84942D818}" type="sibTrans" cxnId="{0F5CF585-EB36-C942-92C0-71FB7062AB83}">
      <dgm:prSet/>
      <dgm:spPr/>
      <dgm:t>
        <a:bodyPr/>
        <a:lstStyle/>
        <a:p>
          <a:endParaRPr lang="en-GB"/>
        </a:p>
      </dgm:t>
    </dgm:pt>
    <dgm:pt modelId="{617FD979-6E91-C247-A343-0A28C2A58A6C}">
      <dgm:prSet phldrT="[Text]" phldr="0"/>
      <dgm:spPr/>
      <dgm:t>
        <a:bodyPr/>
        <a:lstStyle/>
        <a:p>
          <a:r>
            <a:rPr lang="en-GB"/>
            <a:t>Landing Page Performance links to website traffic and conversion improvements. </a:t>
          </a:r>
          <a:endParaRPr lang="en-GB" dirty="0"/>
        </a:p>
      </dgm:t>
    </dgm:pt>
    <dgm:pt modelId="{532BEFEA-A757-D34D-AF78-8662322CB1BD}" type="parTrans" cxnId="{EDED2163-10F5-4440-AD77-FA5034987E46}">
      <dgm:prSet/>
      <dgm:spPr/>
      <dgm:t>
        <a:bodyPr/>
        <a:lstStyle/>
        <a:p>
          <a:endParaRPr lang="en-GB"/>
        </a:p>
      </dgm:t>
    </dgm:pt>
    <dgm:pt modelId="{A2AC2E09-818E-9946-95AC-AEAABD6816FB}" type="sibTrans" cxnId="{EDED2163-10F5-4440-AD77-FA5034987E46}">
      <dgm:prSet/>
      <dgm:spPr/>
      <dgm:t>
        <a:bodyPr/>
        <a:lstStyle/>
        <a:p>
          <a:endParaRPr lang="en-GB"/>
        </a:p>
      </dgm:t>
    </dgm:pt>
    <dgm:pt modelId="{86A547FF-C6F8-844D-9921-2EFB922E0DBC}" type="pres">
      <dgm:prSet presAssocID="{8C2121EB-3161-CD43-A2D2-EAAAA7D1B395}" presName="linear" presStyleCnt="0">
        <dgm:presLayoutVars>
          <dgm:dir/>
          <dgm:resizeHandles val="exact"/>
        </dgm:presLayoutVars>
      </dgm:prSet>
      <dgm:spPr/>
    </dgm:pt>
    <dgm:pt modelId="{7BE7DE7D-A913-A44E-A617-8511BB2C8F3D}" type="pres">
      <dgm:prSet presAssocID="{38913153-D10B-E343-B961-E460E51ED75C}" presName="comp" presStyleCnt="0"/>
      <dgm:spPr/>
    </dgm:pt>
    <dgm:pt modelId="{17944FB8-2F55-8044-AC5D-664C97631615}" type="pres">
      <dgm:prSet presAssocID="{38913153-D10B-E343-B961-E460E51ED75C}" presName="box" presStyleLbl="node1" presStyleIdx="0" presStyleCnt="2"/>
      <dgm:spPr/>
    </dgm:pt>
    <dgm:pt modelId="{971FF00B-8965-BE4F-9864-BCC249945D25}" type="pres">
      <dgm:prSet presAssocID="{38913153-D10B-E343-B961-E460E51ED75C}" presName="img" presStyleLbl="fgImgPlace1" presStyleIdx="0" presStyleCnt="2"/>
      <dgm:spPr>
        <a:blipFill>
          <a:blip xmlns:r="http://schemas.openxmlformats.org/officeDocument/2006/relationships" r:embed="rId1"/>
          <a:srcRect/>
          <a:stretch>
            <a:fillRect l="-10000" r="-10000"/>
          </a:stretch>
        </a:blipFill>
      </dgm:spPr>
    </dgm:pt>
    <dgm:pt modelId="{97D1499B-5DC6-DD49-9214-9945BF827C94}" type="pres">
      <dgm:prSet presAssocID="{38913153-D10B-E343-B961-E460E51ED75C}" presName="text" presStyleLbl="node1" presStyleIdx="0" presStyleCnt="2">
        <dgm:presLayoutVars>
          <dgm:bulletEnabled val="1"/>
        </dgm:presLayoutVars>
      </dgm:prSet>
      <dgm:spPr/>
    </dgm:pt>
    <dgm:pt modelId="{CEB6E376-FD6B-8C40-A0F3-6DDC0160D978}" type="pres">
      <dgm:prSet presAssocID="{FC3319CC-AC26-914D-93BF-1D5B4742E502}" presName="spacer" presStyleCnt="0"/>
      <dgm:spPr/>
    </dgm:pt>
    <dgm:pt modelId="{9A548C95-5DE4-F749-9D39-82E5077FBA6B}" type="pres">
      <dgm:prSet presAssocID="{4391A494-D62C-E440-A0BC-E45C1B046085}" presName="comp" presStyleCnt="0"/>
      <dgm:spPr/>
    </dgm:pt>
    <dgm:pt modelId="{9968072B-F765-1646-93E9-245FD3BC0328}" type="pres">
      <dgm:prSet presAssocID="{4391A494-D62C-E440-A0BC-E45C1B046085}" presName="box" presStyleLbl="node1" presStyleIdx="1" presStyleCnt="2"/>
      <dgm:spPr/>
    </dgm:pt>
    <dgm:pt modelId="{C88A91E1-3E97-3549-B9F0-C0909787FB5F}" type="pres">
      <dgm:prSet presAssocID="{4391A494-D62C-E440-A0BC-E45C1B046085}" presName="img" presStyleLbl="fgImgPlace1" presStyleIdx="1" presStyleCnt="2"/>
      <dgm:spPr>
        <a:blipFill>
          <a:blip xmlns:r="http://schemas.openxmlformats.org/officeDocument/2006/relationships" r:embed="rId2"/>
          <a:srcRect/>
          <a:stretch>
            <a:fillRect t="-7000" b="-7000"/>
          </a:stretch>
        </a:blipFill>
      </dgm:spPr>
    </dgm:pt>
    <dgm:pt modelId="{5914D359-2223-A94A-8DC3-7255EF8EAA88}" type="pres">
      <dgm:prSet presAssocID="{4391A494-D62C-E440-A0BC-E45C1B046085}" presName="text" presStyleLbl="node1" presStyleIdx="1" presStyleCnt="2">
        <dgm:presLayoutVars>
          <dgm:bulletEnabled val="1"/>
        </dgm:presLayoutVars>
      </dgm:prSet>
      <dgm:spPr/>
    </dgm:pt>
  </dgm:ptLst>
  <dgm:cxnLst>
    <dgm:cxn modelId="{80C14F00-6B19-9847-9C74-AEF807CC7E7C}" type="presOf" srcId="{8C2121EB-3161-CD43-A2D2-EAAAA7D1B395}" destId="{86A547FF-C6F8-844D-9921-2EFB922E0DBC}" srcOrd="0" destOrd="0" presId="urn:microsoft.com/office/officeart/2005/8/layout/vList4"/>
    <dgm:cxn modelId="{1970E20B-A980-1646-9801-5E4AE16D45FA}" type="presOf" srcId="{617FD979-6E91-C247-A343-0A28C2A58A6C}" destId="{5914D359-2223-A94A-8DC3-7255EF8EAA88}" srcOrd="1" destOrd="2" presId="urn:microsoft.com/office/officeart/2005/8/layout/vList4"/>
    <dgm:cxn modelId="{42BBA015-84E2-A14B-A46F-5957591DA2E6}" type="presOf" srcId="{4391A494-D62C-E440-A0BC-E45C1B046085}" destId="{5914D359-2223-A94A-8DC3-7255EF8EAA88}" srcOrd="1" destOrd="0" presId="urn:microsoft.com/office/officeart/2005/8/layout/vList4"/>
    <dgm:cxn modelId="{757A9118-6E87-9A49-86A8-D36C50B86054}" srcId="{8C2121EB-3161-CD43-A2D2-EAAAA7D1B395}" destId="{38913153-D10B-E343-B961-E460E51ED75C}" srcOrd="0" destOrd="0" parTransId="{7E757EE3-783D-6A42-A520-CC5CF668DBC0}" sibTransId="{FC3319CC-AC26-914D-93BF-1D5B4742E502}"/>
    <dgm:cxn modelId="{77560A27-42B9-BC41-972A-009257B0740D}" type="presOf" srcId="{AD6BB0F1-9542-A24F-8D68-4C87C94F083E}" destId="{17944FB8-2F55-8044-AC5D-664C97631615}" srcOrd="0" destOrd="1" presId="urn:microsoft.com/office/officeart/2005/8/layout/vList4"/>
    <dgm:cxn modelId="{01A0A32E-D23E-6D4B-9827-9D1EDD590FC5}" type="presOf" srcId="{26078F6A-2F54-D240-8106-0933D11D275C}" destId="{97D1499B-5DC6-DD49-9214-9945BF827C94}" srcOrd="1" destOrd="2" presId="urn:microsoft.com/office/officeart/2005/8/layout/vList4"/>
    <dgm:cxn modelId="{9D7CCA38-63C8-554F-8751-DA5629DCBF6A}" type="presOf" srcId="{CD756D78-BD8B-9D47-87B6-733469FF9FF8}" destId="{9968072B-F765-1646-93E9-245FD3BC0328}" srcOrd="0" destOrd="1" presId="urn:microsoft.com/office/officeart/2005/8/layout/vList4"/>
    <dgm:cxn modelId="{113CCF3A-0004-3A43-A217-DA0244BC97FF}" type="presOf" srcId="{38913153-D10B-E343-B961-E460E51ED75C}" destId="{97D1499B-5DC6-DD49-9214-9945BF827C94}" srcOrd="1" destOrd="0" presId="urn:microsoft.com/office/officeart/2005/8/layout/vList4"/>
    <dgm:cxn modelId="{A8E2B752-B6EB-8842-97E8-B2AE74F90A9E}" srcId="{38913153-D10B-E343-B961-E460E51ED75C}" destId="{26078F6A-2F54-D240-8106-0933D11D275C}" srcOrd="1" destOrd="0" parTransId="{5B0C7045-A95B-1D40-843C-24D94246785D}" sibTransId="{A817F861-54A3-1B47-A82B-A843411F2B6E}"/>
    <dgm:cxn modelId="{EDED2163-10F5-4440-AD77-FA5034987E46}" srcId="{4391A494-D62C-E440-A0BC-E45C1B046085}" destId="{617FD979-6E91-C247-A343-0A28C2A58A6C}" srcOrd="1" destOrd="0" parTransId="{532BEFEA-A757-D34D-AF78-8662322CB1BD}" sibTransId="{A2AC2E09-818E-9946-95AC-AEAABD6816FB}"/>
    <dgm:cxn modelId="{66671373-772B-914C-9096-8A0EE6573820}" type="presOf" srcId="{26078F6A-2F54-D240-8106-0933D11D275C}" destId="{17944FB8-2F55-8044-AC5D-664C97631615}" srcOrd="0" destOrd="2" presId="urn:microsoft.com/office/officeart/2005/8/layout/vList4"/>
    <dgm:cxn modelId="{FA68AC74-5D3E-7941-B4C1-B08CEEC35B7B}" type="presOf" srcId="{AD6BB0F1-9542-A24F-8D68-4C87C94F083E}" destId="{97D1499B-5DC6-DD49-9214-9945BF827C94}" srcOrd="1" destOrd="1" presId="urn:microsoft.com/office/officeart/2005/8/layout/vList4"/>
    <dgm:cxn modelId="{0F5CF585-EB36-C942-92C0-71FB7062AB83}" srcId="{4391A494-D62C-E440-A0BC-E45C1B046085}" destId="{CD756D78-BD8B-9D47-87B6-733469FF9FF8}" srcOrd="0" destOrd="0" parTransId="{9614D60C-F8D9-9E41-81E4-29068E54201D}" sibTransId="{C03E4264-D5BC-9345-8B74-DCE84942D818}"/>
    <dgm:cxn modelId="{CCB6E5B2-F7B3-D141-9C00-816217B7DBCA}" type="presOf" srcId="{4391A494-D62C-E440-A0BC-E45C1B046085}" destId="{9968072B-F765-1646-93E9-245FD3BC0328}" srcOrd="0" destOrd="0" presId="urn:microsoft.com/office/officeart/2005/8/layout/vList4"/>
    <dgm:cxn modelId="{96B404B4-62DA-9D4A-A846-048FD048C180}" srcId="{8C2121EB-3161-CD43-A2D2-EAAAA7D1B395}" destId="{4391A494-D62C-E440-A0BC-E45C1B046085}" srcOrd="1" destOrd="0" parTransId="{0C1B5E14-D339-6F45-877E-B09AB8A5DC08}" sibTransId="{4BE7D322-BFC3-D548-BC58-8B647BBDAC66}"/>
    <dgm:cxn modelId="{D74E8CB5-E158-EB46-B2FC-A5F01BE5DC95}" srcId="{38913153-D10B-E343-B961-E460E51ED75C}" destId="{AD6BB0F1-9542-A24F-8D68-4C87C94F083E}" srcOrd="0" destOrd="0" parTransId="{BFD2D8CC-3C05-A842-8F8A-D6C47B5C54AF}" sibTransId="{4894B00E-0C83-0347-BC4C-7E410C632C9F}"/>
    <dgm:cxn modelId="{61958FD1-3470-A943-9FFF-28E58468E9EF}" type="presOf" srcId="{CD756D78-BD8B-9D47-87B6-733469FF9FF8}" destId="{5914D359-2223-A94A-8DC3-7255EF8EAA88}" srcOrd="1" destOrd="1" presId="urn:microsoft.com/office/officeart/2005/8/layout/vList4"/>
    <dgm:cxn modelId="{770CE0E2-F4AE-0C4D-812E-6D66BDCB602B}" type="presOf" srcId="{617FD979-6E91-C247-A343-0A28C2A58A6C}" destId="{9968072B-F765-1646-93E9-245FD3BC0328}" srcOrd="0" destOrd="2" presId="urn:microsoft.com/office/officeart/2005/8/layout/vList4"/>
    <dgm:cxn modelId="{2303F9F8-574F-8A47-A930-E961A38A6293}" type="presOf" srcId="{38913153-D10B-E343-B961-E460E51ED75C}" destId="{17944FB8-2F55-8044-AC5D-664C97631615}" srcOrd="0" destOrd="0" presId="urn:microsoft.com/office/officeart/2005/8/layout/vList4"/>
    <dgm:cxn modelId="{67234D5B-14CA-7C42-BE9C-821245F5FF81}" type="presParOf" srcId="{86A547FF-C6F8-844D-9921-2EFB922E0DBC}" destId="{7BE7DE7D-A913-A44E-A617-8511BB2C8F3D}" srcOrd="0" destOrd="0" presId="urn:microsoft.com/office/officeart/2005/8/layout/vList4"/>
    <dgm:cxn modelId="{B0BA71EE-FC26-5B4D-8D93-A5A254A2EE6F}" type="presParOf" srcId="{7BE7DE7D-A913-A44E-A617-8511BB2C8F3D}" destId="{17944FB8-2F55-8044-AC5D-664C97631615}" srcOrd="0" destOrd="0" presId="urn:microsoft.com/office/officeart/2005/8/layout/vList4"/>
    <dgm:cxn modelId="{03DF39A5-5660-304A-AC30-295AECAA98D3}" type="presParOf" srcId="{7BE7DE7D-A913-A44E-A617-8511BB2C8F3D}" destId="{971FF00B-8965-BE4F-9864-BCC249945D25}" srcOrd="1" destOrd="0" presId="urn:microsoft.com/office/officeart/2005/8/layout/vList4"/>
    <dgm:cxn modelId="{72D351E1-A69A-6C4E-99C5-5304258627C4}" type="presParOf" srcId="{7BE7DE7D-A913-A44E-A617-8511BB2C8F3D}" destId="{97D1499B-5DC6-DD49-9214-9945BF827C94}" srcOrd="2" destOrd="0" presId="urn:microsoft.com/office/officeart/2005/8/layout/vList4"/>
    <dgm:cxn modelId="{62019F8D-58D3-6343-9047-D06CD7A94B41}" type="presParOf" srcId="{86A547FF-C6F8-844D-9921-2EFB922E0DBC}" destId="{CEB6E376-FD6B-8C40-A0F3-6DDC0160D978}" srcOrd="1" destOrd="0" presId="urn:microsoft.com/office/officeart/2005/8/layout/vList4"/>
    <dgm:cxn modelId="{EED82BD5-5DF6-FA4F-AAE1-23E726582995}" type="presParOf" srcId="{86A547FF-C6F8-844D-9921-2EFB922E0DBC}" destId="{9A548C95-5DE4-F749-9D39-82E5077FBA6B}" srcOrd="2" destOrd="0" presId="urn:microsoft.com/office/officeart/2005/8/layout/vList4"/>
    <dgm:cxn modelId="{14462DA4-D29B-BB4D-BEF5-BE72A31570CC}" type="presParOf" srcId="{9A548C95-5DE4-F749-9D39-82E5077FBA6B}" destId="{9968072B-F765-1646-93E9-245FD3BC0328}" srcOrd="0" destOrd="0" presId="urn:microsoft.com/office/officeart/2005/8/layout/vList4"/>
    <dgm:cxn modelId="{C9674E71-A4D1-8F4E-92CC-960F24F55FD1}" type="presParOf" srcId="{9A548C95-5DE4-F749-9D39-82E5077FBA6B}" destId="{C88A91E1-3E97-3549-B9F0-C0909787FB5F}" srcOrd="1" destOrd="0" presId="urn:microsoft.com/office/officeart/2005/8/layout/vList4"/>
    <dgm:cxn modelId="{D76EBC9F-9A1E-E247-8C88-3D49B1CA15E1}" type="presParOf" srcId="{9A548C95-5DE4-F749-9D39-82E5077FBA6B}" destId="{5914D359-2223-A94A-8DC3-7255EF8EAA88}"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114F0A-F5AC-0047-BCF7-ADD7730DBF8A}">
      <dsp:nvSpPr>
        <dsp:cNvPr id="0" name=""/>
        <dsp:cNvSpPr/>
      </dsp:nvSpPr>
      <dsp:spPr>
        <a:xfrm>
          <a:off x="0" y="369857"/>
          <a:ext cx="8709255" cy="554399"/>
        </a:xfrm>
        <a:prstGeom prst="rect">
          <a:avLst/>
        </a:prstGeom>
        <a:solidFill>
          <a:schemeClr val="accent2">
            <a:alpha val="90000"/>
            <a:tint val="4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ED73200-0F20-0A49-B3B5-CF5FB63B5BED}">
      <dsp:nvSpPr>
        <dsp:cNvPr id="0" name=""/>
        <dsp:cNvSpPr/>
      </dsp:nvSpPr>
      <dsp:spPr>
        <a:xfrm>
          <a:off x="435462" y="45137"/>
          <a:ext cx="6096478" cy="649440"/>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0432" tIns="0" rIns="230432" bIns="0" numCol="1" spcCol="1270" anchor="ctr" anchorCtr="0">
          <a:noAutofit/>
        </a:bodyPr>
        <a:lstStyle/>
        <a:p>
          <a:pPr marL="0" lvl="0" indent="0" algn="l" defTabSz="889000">
            <a:lnSpc>
              <a:spcPct val="90000"/>
            </a:lnSpc>
            <a:spcBef>
              <a:spcPct val="0"/>
            </a:spcBef>
            <a:spcAft>
              <a:spcPct val="35000"/>
            </a:spcAft>
            <a:buNone/>
          </a:pPr>
          <a:r>
            <a:rPr lang="en-GB" sz="2000" b="1" kern="1200" dirty="0"/>
            <a:t>Curating the connection of the consumer to the product</a:t>
          </a:r>
          <a:r>
            <a:rPr lang="en-GB" sz="2000" kern="1200" dirty="0"/>
            <a:t>. </a:t>
          </a:r>
        </a:p>
      </dsp:txBody>
      <dsp:txXfrm>
        <a:off x="467165" y="76840"/>
        <a:ext cx="6033072" cy="586034"/>
      </dsp:txXfrm>
    </dsp:sp>
    <dsp:sp modelId="{7E7C2F37-945D-D24D-99C0-B6D0D7B56C65}">
      <dsp:nvSpPr>
        <dsp:cNvPr id="0" name=""/>
        <dsp:cNvSpPr/>
      </dsp:nvSpPr>
      <dsp:spPr>
        <a:xfrm>
          <a:off x="0" y="1367777"/>
          <a:ext cx="8709255" cy="554399"/>
        </a:xfrm>
        <a:prstGeom prst="rect">
          <a:avLst/>
        </a:prstGeom>
        <a:solidFill>
          <a:schemeClr val="accent2">
            <a:alpha val="90000"/>
            <a:tint val="4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1B95EF9-97F1-1C47-B835-751C19CA6481}">
      <dsp:nvSpPr>
        <dsp:cNvPr id="0" name=""/>
        <dsp:cNvSpPr/>
      </dsp:nvSpPr>
      <dsp:spPr>
        <a:xfrm>
          <a:off x="435462" y="1043057"/>
          <a:ext cx="6096478" cy="649440"/>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0432" tIns="0" rIns="230432" bIns="0" numCol="1" spcCol="1270" anchor="ctr" anchorCtr="0">
          <a:noAutofit/>
        </a:bodyPr>
        <a:lstStyle/>
        <a:p>
          <a:pPr marL="0" lvl="0" indent="0" algn="l" defTabSz="889000">
            <a:lnSpc>
              <a:spcPct val="90000"/>
            </a:lnSpc>
            <a:spcBef>
              <a:spcPct val="0"/>
            </a:spcBef>
            <a:spcAft>
              <a:spcPct val="35000"/>
            </a:spcAft>
            <a:buNone/>
          </a:pPr>
          <a:r>
            <a:rPr lang="en-GB" sz="2000" b="1" kern="1200" dirty="0"/>
            <a:t>Understanding consumer needs to anticipate predictive analytics and tailor content.</a:t>
          </a:r>
          <a:r>
            <a:rPr lang="en-GB" sz="2000" kern="1200" dirty="0"/>
            <a:t> </a:t>
          </a:r>
        </a:p>
      </dsp:txBody>
      <dsp:txXfrm>
        <a:off x="467165" y="1074760"/>
        <a:ext cx="6033072" cy="586034"/>
      </dsp:txXfrm>
    </dsp:sp>
    <dsp:sp modelId="{812A23CD-093E-8A44-8FA9-EE321C8D0DF5}">
      <dsp:nvSpPr>
        <dsp:cNvPr id="0" name=""/>
        <dsp:cNvSpPr/>
      </dsp:nvSpPr>
      <dsp:spPr>
        <a:xfrm>
          <a:off x="0" y="2365697"/>
          <a:ext cx="8709255" cy="554399"/>
        </a:xfrm>
        <a:prstGeom prst="rect">
          <a:avLst/>
        </a:prstGeom>
        <a:solidFill>
          <a:schemeClr val="accent2">
            <a:alpha val="90000"/>
            <a:tint val="4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1100D0A-F720-9F48-9AA5-5643194AB2F5}">
      <dsp:nvSpPr>
        <dsp:cNvPr id="0" name=""/>
        <dsp:cNvSpPr/>
      </dsp:nvSpPr>
      <dsp:spPr>
        <a:xfrm>
          <a:off x="435462" y="2040977"/>
          <a:ext cx="6096478" cy="649440"/>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0432" tIns="0" rIns="230432" bIns="0" numCol="1" spcCol="1270" anchor="ctr" anchorCtr="0">
          <a:noAutofit/>
        </a:bodyPr>
        <a:lstStyle/>
        <a:p>
          <a:pPr marL="0" lvl="0" indent="0" algn="l" defTabSz="889000">
            <a:lnSpc>
              <a:spcPct val="90000"/>
            </a:lnSpc>
            <a:spcBef>
              <a:spcPct val="0"/>
            </a:spcBef>
            <a:spcAft>
              <a:spcPct val="35000"/>
            </a:spcAft>
            <a:buNone/>
          </a:pPr>
          <a:r>
            <a:rPr lang="en-GB" sz="2000" b="1" kern="1200" dirty="0"/>
            <a:t>Insight into competitors and the market itself.</a:t>
          </a:r>
          <a:r>
            <a:rPr lang="en-GB" sz="2000" kern="1200" dirty="0"/>
            <a:t> </a:t>
          </a:r>
        </a:p>
      </dsp:txBody>
      <dsp:txXfrm>
        <a:off x="467165" y="2072680"/>
        <a:ext cx="6033072" cy="586034"/>
      </dsp:txXfrm>
    </dsp:sp>
    <dsp:sp modelId="{4D8B211B-B90C-4F43-AEC8-98F678020959}">
      <dsp:nvSpPr>
        <dsp:cNvPr id="0" name=""/>
        <dsp:cNvSpPr/>
      </dsp:nvSpPr>
      <dsp:spPr>
        <a:xfrm>
          <a:off x="0" y="3363617"/>
          <a:ext cx="8709255" cy="554399"/>
        </a:xfrm>
        <a:prstGeom prst="rect">
          <a:avLst/>
        </a:prstGeom>
        <a:solidFill>
          <a:schemeClr val="accent2">
            <a:alpha val="90000"/>
            <a:tint val="4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4158048-7398-984D-BB22-42963E89EB59}">
      <dsp:nvSpPr>
        <dsp:cNvPr id="0" name=""/>
        <dsp:cNvSpPr/>
      </dsp:nvSpPr>
      <dsp:spPr>
        <a:xfrm>
          <a:off x="435462" y="3038896"/>
          <a:ext cx="6096478" cy="649440"/>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0432" tIns="0" rIns="230432" bIns="0" numCol="1" spcCol="1270" anchor="ctr" anchorCtr="0">
          <a:noAutofit/>
        </a:bodyPr>
        <a:lstStyle/>
        <a:p>
          <a:pPr marL="0" lvl="0" indent="0" algn="l" defTabSz="889000">
            <a:lnSpc>
              <a:spcPct val="90000"/>
            </a:lnSpc>
            <a:spcBef>
              <a:spcPct val="0"/>
            </a:spcBef>
            <a:spcAft>
              <a:spcPct val="35000"/>
            </a:spcAft>
            <a:buNone/>
          </a:pPr>
          <a:r>
            <a:rPr lang="en-GB" sz="2000" b="1" kern="1200" dirty="0"/>
            <a:t>Build customer loyalty and business awareness.</a:t>
          </a:r>
        </a:p>
      </dsp:txBody>
      <dsp:txXfrm>
        <a:off x="467165" y="3070599"/>
        <a:ext cx="6033072" cy="5860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114F0A-F5AC-0047-BCF7-ADD7730DBF8A}">
      <dsp:nvSpPr>
        <dsp:cNvPr id="0" name=""/>
        <dsp:cNvSpPr/>
      </dsp:nvSpPr>
      <dsp:spPr>
        <a:xfrm>
          <a:off x="0" y="341271"/>
          <a:ext cx="9784079" cy="579599"/>
        </a:xfrm>
        <a:prstGeom prst="rect">
          <a:avLst/>
        </a:prstGeom>
        <a:solidFill>
          <a:schemeClr val="accent2">
            <a:alpha val="90000"/>
            <a:tint val="4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ED73200-0F20-0A49-B3B5-CF5FB63B5BED}">
      <dsp:nvSpPr>
        <dsp:cNvPr id="0" name=""/>
        <dsp:cNvSpPr/>
      </dsp:nvSpPr>
      <dsp:spPr>
        <a:xfrm>
          <a:off x="2446019" y="1791"/>
          <a:ext cx="6848855" cy="678960"/>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8870" tIns="0" rIns="258870" bIns="0" numCol="1" spcCol="1270" anchor="ctr" anchorCtr="0">
          <a:noAutofit/>
        </a:bodyPr>
        <a:lstStyle/>
        <a:p>
          <a:pPr marL="0" lvl="0" indent="0" algn="r" defTabSz="889000">
            <a:lnSpc>
              <a:spcPct val="90000"/>
            </a:lnSpc>
            <a:spcBef>
              <a:spcPct val="0"/>
            </a:spcBef>
            <a:spcAft>
              <a:spcPct val="35000"/>
            </a:spcAft>
            <a:buNone/>
          </a:pPr>
          <a:r>
            <a:rPr lang="en-GB" sz="2000" b="1" kern="1200" dirty="0"/>
            <a:t>Connecting the correct support services to those who need them.</a:t>
          </a:r>
          <a:endParaRPr lang="en-GB" sz="2000" kern="1200" dirty="0"/>
        </a:p>
      </dsp:txBody>
      <dsp:txXfrm>
        <a:off x="2479163" y="34935"/>
        <a:ext cx="6782567" cy="612672"/>
      </dsp:txXfrm>
    </dsp:sp>
    <dsp:sp modelId="{7E7C2F37-945D-D24D-99C0-B6D0D7B56C65}">
      <dsp:nvSpPr>
        <dsp:cNvPr id="0" name=""/>
        <dsp:cNvSpPr/>
      </dsp:nvSpPr>
      <dsp:spPr>
        <a:xfrm>
          <a:off x="0" y="1384551"/>
          <a:ext cx="9784079" cy="579599"/>
        </a:xfrm>
        <a:prstGeom prst="rect">
          <a:avLst/>
        </a:prstGeom>
        <a:solidFill>
          <a:schemeClr val="accent2">
            <a:alpha val="90000"/>
            <a:tint val="4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1B95EF9-97F1-1C47-B835-751C19CA6481}">
      <dsp:nvSpPr>
        <dsp:cNvPr id="0" name=""/>
        <dsp:cNvSpPr/>
      </dsp:nvSpPr>
      <dsp:spPr>
        <a:xfrm>
          <a:off x="2446019" y="1045071"/>
          <a:ext cx="6848855" cy="678960"/>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8870" tIns="0" rIns="258870" bIns="0" numCol="1" spcCol="1270" anchor="ctr" anchorCtr="0">
          <a:noAutofit/>
        </a:bodyPr>
        <a:lstStyle/>
        <a:p>
          <a:pPr marL="0" lvl="0" indent="0" algn="r" defTabSz="889000">
            <a:lnSpc>
              <a:spcPct val="90000"/>
            </a:lnSpc>
            <a:spcBef>
              <a:spcPct val="0"/>
            </a:spcBef>
            <a:spcAft>
              <a:spcPct val="35000"/>
            </a:spcAft>
            <a:buNone/>
          </a:pPr>
          <a:r>
            <a:rPr lang="en-GB" sz="2000" b="1" kern="1200" dirty="0"/>
            <a:t>Understanding consumer needs to anticipate which services are necessary to include within the centre. </a:t>
          </a:r>
          <a:endParaRPr lang="en-GB" sz="2000" kern="1200" dirty="0"/>
        </a:p>
      </dsp:txBody>
      <dsp:txXfrm>
        <a:off x="2479163" y="1078215"/>
        <a:ext cx="6782567" cy="612672"/>
      </dsp:txXfrm>
    </dsp:sp>
    <dsp:sp modelId="{812A23CD-093E-8A44-8FA9-EE321C8D0DF5}">
      <dsp:nvSpPr>
        <dsp:cNvPr id="0" name=""/>
        <dsp:cNvSpPr/>
      </dsp:nvSpPr>
      <dsp:spPr>
        <a:xfrm>
          <a:off x="0" y="2427831"/>
          <a:ext cx="9784079" cy="579599"/>
        </a:xfrm>
        <a:prstGeom prst="rect">
          <a:avLst/>
        </a:prstGeom>
        <a:solidFill>
          <a:schemeClr val="accent2">
            <a:alpha val="90000"/>
            <a:tint val="4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1100D0A-F720-9F48-9AA5-5643194AB2F5}">
      <dsp:nvSpPr>
        <dsp:cNvPr id="0" name=""/>
        <dsp:cNvSpPr/>
      </dsp:nvSpPr>
      <dsp:spPr>
        <a:xfrm>
          <a:off x="2446019" y="2088351"/>
          <a:ext cx="6848855" cy="678960"/>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8870" tIns="0" rIns="258870" bIns="0" numCol="1" spcCol="1270" anchor="ctr" anchorCtr="0">
          <a:noAutofit/>
        </a:bodyPr>
        <a:lstStyle/>
        <a:p>
          <a:pPr marL="0" lvl="0" indent="0" algn="r" defTabSz="889000">
            <a:lnSpc>
              <a:spcPct val="90000"/>
            </a:lnSpc>
            <a:spcBef>
              <a:spcPct val="0"/>
            </a:spcBef>
            <a:spcAft>
              <a:spcPct val="35000"/>
            </a:spcAft>
            <a:buNone/>
          </a:pPr>
          <a:r>
            <a:rPr lang="en-GB" sz="2000" b="1" kern="1200" dirty="0"/>
            <a:t>Insight into competitors and what they are doing successfully. </a:t>
          </a:r>
          <a:r>
            <a:rPr lang="en-GB" sz="2000" kern="1200" dirty="0"/>
            <a:t> </a:t>
          </a:r>
        </a:p>
      </dsp:txBody>
      <dsp:txXfrm>
        <a:off x="2479163" y="2121495"/>
        <a:ext cx="6782567" cy="612672"/>
      </dsp:txXfrm>
    </dsp:sp>
    <dsp:sp modelId="{4D8B211B-B90C-4F43-AEC8-98F678020959}">
      <dsp:nvSpPr>
        <dsp:cNvPr id="0" name=""/>
        <dsp:cNvSpPr/>
      </dsp:nvSpPr>
      <dsp:spPr>
        <a:xfrm>
          <a:off x="0" y="3471111"/>
          <a:ext cx="9784079" cy="579599"/>
        </a:xfrm>
        <a:prstGeom prst="rect">
          <a:avLst/>
        </a:prstGeom>
        <a:solidFill>
          <a:schemeClr val="accent2">
            <a:alpha val="90000"/>
            <a:tint val="4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4158048-7398-984D-BB22-42963E89EB59}">
      <dsp:nvSpPr>
        <dsp:cNvPr id="0" name=""/>
        <dsp:cNvSpPr/>
      </dsp:nvSpPr>
      <dsp:spPr>
        <a:xfrm>
          <a:off x="2446019" y="3131631"/>
          <a:ext cx="6848855" cy="678960"/>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8870" tIns="0" rIns="258870" bIns="0" numCol="1" spcCol="1270" anchor="ctr" anchorCtr="0">
          <a:noAutofit/>
        </a:bodyPr>
        <a:lstStyle/>
        <a:p>
          <a:pPr marL="0" lvl="0" indent="0" algn="r" defTabSz="889000">
            <a:lnSpc>
              <a:spcPct val="90000"/>
            </a:lnSpc>
            <a:spcBef>
              <a:spcPct val="0"/>
            </a:spcBef>
            <a:spcAft>
              <a:spcPct val="35000"/>
            </a:spcAft>
            <a:buNone/>
          </a:pPr>
          <a:r>
            <a:rPr lang="en-GB" sz="2000" b="1" kern="1200" dirty="0"/>
            <a:t>Build trust with service users and create safe and welcoming space for them.</a:t>
          </a:r>
        </a:p>
      </dsp:txBody>
      <dsp:txXfrm>
        <a:off x="2479163" y="3164775"/>
        <a:ext cx="6782567" cy="6126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38479B-ACF5-5749-BD40-747C3B8A4206}">
      <dsp:nvSpPr>
        <dsp:cNvPr id="0" name=""/>
        <dsp:cNvSpPr/>
      </dsp:nvSpPr>
      <dsp:spPr>
        <a:xfrm>
          <a:off x="1387206" y="649929"/>
          <a:ext cx="4330474" cy="4330474"/>
        </a:xfrm>
        <a:prstGeom prst="blockArc">
          <a:avLst>
            <a:gd name="adj1" fmla="val 10800000"/>
            <a:gd name="adj2" fmla="val 16200000"/>
            <a:gd name="adj3" fmla="val 4643"/>
          </a:avLst>
        </a:prstGeom>
        <a:solidFill>
          <a:schemeClr val="accent2">
            <a:tint val="60000"/>
            <a:hueOff val="0"/>
            <a:satOff val="0"/>
            <a:lumOff val="0"/>
            <a:alphaOff val="0"/>
          </a:schemeClr>
        </a:solidFill>
        <a:ln>
          <a:noFill/>
        </a:ln>
        <a:effectLst/>
        <a:sp3d z="-110000">
          <a:bevelT w="40600" h="20600" prst="relaxedInset"/>
        </a:sp3d>
      </dsp:spPr>
      <dsp:style>
        <a:lnRef idx="0">
          <a:scrgbClr r="0" g="0" b="0"/>
        </a:lnRef>
        <a:fillRef idx="1">
          <a:scrgbClr r="0" g="0" b="0"/>
        </a:fillRef>
        <a:effectRef idx="2">
          <a:scrgbClr r="0" g="0" b="0"/>
        </a:effectRef>
        <a:fontRef idx="minor"/>
      </dsp:style>
    </dsp:sp>
    <dsp:sp modelId="{7B8AE65B-B387-354E-88C6-C084A9FB6C51}">
      <dsp:nvSpPr>
        <dsp:cNvPr id="0" name=""/>
        <dsp:cNvSpPr/>
      </dsp:nvSpPr>
      <dsp:spPr>
        <a:xfrm>
          <a:off x="1387206" y="649929"/>
          <a:ext cx="4330474" cy="4330474"/>
        </a:xfrm>
        <a:prstGeom prst="blockArc">
          <a:avLst>
            <a:gd name="adj1" fmla="val 5400000"/>
            <a:gd name="adj2" fmla="val 10800000"/>
            <a:gd name="adj3" fmla="val 4643"/>
          </a:avLst>
        </a:prstGeom>
        <a:solidFill>
          <a:schemeClr val="accent2">
            <a:tint val="60000"/>
            <a:hueOff val="0"/>
            <a:satOff val="0"/>
            <a:lumOff val="0"/>
            <a:alphaOff val="0"/>
          </a:schemeClr>
        </a:solidFill>
        <a:ln>
          <a:noFill/>
        </a:ln>
        <a:effectLst/>
        <a:sp3d z="-110000">
          <a:bevelT w="40600" h="20600" prst="relaxedInset"/>
        </a:sp3d>
      </dsp:spPr>
      <dsp:style>
        <a:lnRef idx="0">
          <a:scrgbClr r="0" g="0" b="0"/>
        </a:lnRef>
        <a:fillRef idx="1">
          <a:scrgbClr r="0" g="0" b="0"/>
        </a:fillRef>
        <a:effectRef idx="2">
          <a:scrgbClr r="0" g="0" b="0"/>
        </a:effectRef>
        <a:fontRef idx="minor"/>
      </dsp:style>
    </dsp:sp>
    <dsp:sp modelId="{CF0D4764-2309-3A4B-99F0-9A2DC8A476DC}">
      <dsp:nvSpPr>
        <dsp:cNvPr id="0" name=""/>
        <dsp:cNvSpPr/>
      </dsp:nvSpPr>
      <dsp:spPr>
        <a:xfrm>
          <a:off x="1387206" y="649929"/>
          <a:ext cx="4330474" cy="4330474"/>
        </a:xfrm>
        <a:prstGeom prst="blockArc">
          <a:avLst>
            <a:gd name="adj1" fmla="val 0"/>
            <a:gd name="adj2" fmla="val 5400000"/>
            <a:gd name="adj3" fmla="val 4643"/>
          </a:avLst>
        </a:prstGeom>
        <a:solidFill>
          <a:schemeClr val="accent2">
            <a:tint val="60000"/>
            <a:hueOff val="0"/>
            <a:satOff val="0"/>
            <a:lumOff val="0"/>
            <a:alphaOff val="0"/>
          </a:schemeClr>
        </a:solidFill>
        <a:ln>
          <a:noFill/>
        </a:ln>
        <a:effectLst/>
        <a:sp3d z="-110000">
          <a:bevelT w="40600" h="20600" prst="relaxedInset"/>
        </a:sp3d>
      </dsp:spPr>
      <dsp:style>
        <a:lnRef idx="0">
          <a:scrgbClr r="0" g="0" b="0"/>
        </a:lnRef>
        <a:fillRef idx="1">
          <a:scrgbClr r="0" g="0" b="0"/>
        </a:fillRef>
        <a:effectRef idx="2">
          <a:scrgbClr r="0" g="0" b="0"/>
        </a:effectRef>
        <a:fontRef idx="minor"/>
      </dsp:style>
    </dsp:sp>
    <dsp:sp modelId="{45424122-3D19-3B4E-971D-411BC57B5365}">
      <dsp:nvSpPr>
        <dsp:cNvPr id="0" name=""/>
        <dsp:cNvSpPr/>
      </dsp:nvSpPr>
      <dsp:spPr>
        <a:xfrm>
          <a:off x="1387206" y="649929"/>
          <a:ext cx="4330474" cy="4330474"/>
        </a:xfrm>
        <a:prstGeom prst="blockArc">
          <a:avLst>
            <a:gd name="adj1" fmla="val 16200000"/>
            <a:gd name="adj2" fmla="val 0"/>
            <a:gd name="adj3" fmla="val 4643"/>
          </a:avLst>
        </a:prstGeom>
        <a:solidFill>
          <a:schemeClr val="accent2">
            <a:tint val="60000"/>
            <a:hueOff val="0"/>
            <a:satOff val="0"/>
            <a:lumOff val="0"/>
            <a:alphaOff val="0"/>
          </a:schemeClr>
        </a:solidFill>
        <a:ln>
          <a:noFill/>
        </a:ln>
        <a:effectLst/>
        <a:sp3d z="-110000">
          <a:bevelT w="40600" h="20600" prst="relaxedInset"/>
        </a:sp3d>
      </dsp:spPr>
      <dsp:style>
        <a:lnRef idx="0">
          <a:scrgbClr r="0" g="0" b="0"/>
        </a:lnRef>
        <a:fillRef idx="1">
          <a:scrgbClr r="0" g="0" b="0"/>
        </a:fillRef>
        <a:effectRef idx="2">
          <a:scrgbClr r="0" g="0" b="0"/>
        </a:effectRef>
        <a:fontRef idx="minor"/>
      </dsp:style>
    </dsp:sp>
    <dsp:sp modelId="{C94680A2-5492-6F44-9F65-CC7AF435C62A}">
      <dsp:nvSpPr>
        <dsp:cNvPr id="0" name=""/>
        <dsp:cNvSpPr/>
      </dsp:nvSpPr>
      <dsp:spPr>
        <a:xfrm>
          <a:off x="2555053" y="1817776"/>
          <a:ext cx="1994780" cy="1994780"/>
        </a:xfrm>
        <a:prstGeom prst="ellipse">
          <a:avLst/>
        </a:prstGeom>
        <a:solidFill>
          <a:schemeClr val="accent2">
            <a:hueOff val="0"/>
            <a:satOff val="0"/>
            <a:lumOff val="0"/>
            <a:alphaOff val="0"/>
          </a:schemeClr>
        </a:solidFill>
        <a:ln>
          <a:noFill/>
        </a:ln>
        <a:effectLst/>
        <a:sp3d extrusionH="50600" prstMaterial="plastic">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Segmenting the Market:</a:t>
          </a:r>
        </a:p>
      </dsp:txBody>
      <dsp:txXfrm>
        <a:off x="2847182" y="2109905"/>
        <a:ext cx="1410522" cy="1410522"/>
      </dsp:txXfrm>
    </dsp:sp>
    <dsp:sp modelId="{DB579C24-30C0-0D45-B134-F64EF2D5E485}">
      <dsp:nvSpPr>
        <dsp:cNvPr id="0" name=""/>
        <dsp:cNvSpPr/>
      </dsp:nvSpPr>
      <dsp:spPr>
        <a:xfrm>
          <a:off x="2854270" y="2024"/>
          <a:ext cx="1396346" cy="1396346"/>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t>Geographic Segmentation</a:t>
          </a:r>
        </a:p>
      </dsp:txBody>
      <dsp:txXfrm>
        <a:off x="3058760" y="206514"/>
        <a:ext cx="987366" cy="987366"/>
      </dsp:txXfrm>
    </dsp:sp>
    <dsp:sp modelId="{C1B87DCE-F27A-5642-90F9-5684D1BC0DEA}">
      <dsp:nvSpPr>
        <dsp:cNvPr id="0" name=""/>
        <dsp:cNvSpPr/>
      </dsp:nvSpPr>
      <dsp:spPr>
        <a:xfrm>
          <a:off x="4969239" y="2116993"/>
          <a:ext cx="1396346" cy="1396346"/>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t>Demographic Segmentation</a:t>
          </a:r>
        </a:p>
      </dsp:txBody>
      <dsp:txXfrm>
        <a:off x="5173729" y="2321483"/>
        <a:ext cx="987366" cy="987366"/>
      </dsp:txXfrm>
    </dsp:sp>
    <dsp:sp modelId="{1B825522-B896-DE49-9CC2-0EE3CE1BB0C5}">
      <dsp:nvSpPr>
        <dsp:cNvPr id="0" name=""/>
        <dsp:cNvSpPr/>
      </dsp:nvSpPr>
      <dsp:spPr>
        <a:xfrm>
          <a:off x="2854270" y="4231961"/>
          <a:ext cx="1396346" cy="1396346"/>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t>Psychographic Segmentation</a:t>
          </a:r>
        </a:p>
      </dsp:txBody>
      <dsp:txXfrm>
        <a:off x="3058760" y="4436451"/>
        <a:ext cx="987366" cy="987366"/>
      </dsp:txXfrm>
    </dsp:sp>
    <dsp:sp modelId="{5CE53726-A0FC-3846-A454-0DAF4AB6F231}">
      <dsp:nvSpPr>
        <dsp:cNvPr id="0" name=""/>
        <dsp:cNvSpPr/>
      </dsp:nvSpPr>
      <dsp:spPr>
        <a:xfrm>
          <a:off x="739302" y="2116993"/>
          <a:ext cx="1396346" cy="1396346"/>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t>Behavioural Segmentation</a:t>
          </a:r>
        </a:p>
      </dsp:txBody>
      <dsp:txXfrm>
        <a:off x="943792" y="2321483"/>
        <a:ext cx="987366" cy="9873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38479B-ACF5-5749-BD40-747C3B8A4206}">
      <dsp:nvSpPr>
        <dsp:cNvPr id="0" name=""/>
        <dsp:cNvSpPr/>
      </dsp:nvSpPr>
      <dsp:spPr>
        <a:xfrm>
          <a:off x="1387206" y="649929"/>
          <a:ext cx="4330474" cy="4330474"/>
        </a:xfrm>
        <a:prstGeom prst="blockArc">
          <a:avLst>
            <a:gd name="adj1" fmla="val 10800000"/>
            <a:gd name="adj2" fmla="val 16200000"/>
            <a:gd name="adj3" fmla="val 4643"/>
          </a:avLst>
        </a:prstGeom>
        <a:solidFill>
          <a:schemeClr val="accent2">
            <a:tint val="60000"/>
            <a:hueOff val="0"/>
            <a:satOff val="0"/>
            <a:lumOff val="0"/>
            <a:alphaOff val="0"/>
          </a:schemeClr>
        </a:solidFill>
        <a:ln>
          <a:noFill/>
        </a:ln>
        <a:effectLst/>
        <a:sp3d z="-110000">
          <a:bevelT w="40600" h="20600" prst="relaxedInset"/>
        </a:sp3d>
      </dsp:spPr>
      <dsp:style>
        <a:lnRef idx="0">
          <a:scrgbClr r="0" g="0" b="0"/>
        </a:lnRef>
        <a:fillRef idx="1">
          <a:scrgbClr r="0" g="0" b="0"/>
        </a:fillRef>
        <a:effectRef idx="2">
          <a:scrgbClr r="0" g="0" b="0"/>
        </a:effectRef>
        <a:fontRef idx="minor"/>
      </dsp:style>
    </dsp:sp>
    <dsp:sp modelId="{7B8AE65B-B387-354E-88C6-C084A9FB6C51}">
      <dsp:nvSpPr>
        <dsp:cNvPr id="0" name=""/>
        <dsp:cNvSpPr/>
      </dsp:nvSpPr>
      <dsp:spPr>
        <a:xfrm>
          <a:off x="1387206" y="649929"/>
          <a:ext cx="4330474" cy="4330474"/>
        </a:xfrm>
        <a:prstGeom prst="blockArc">
          <a:avLst>
            <a:gd name="adj1" fmla="val 5400000"/>
            <a:gd name="adj2" fmla="val 10800000"/>
            <a:gd name="adj3" fmla="val 4643"/>
          </a:avLst>
        </a:prstGeom>
        <a:solidFill>
          <a:schemeClr val="accent2">
            <a:tint val="60000"/>
            <a:hueOff val="0"/>
            <a:satOff val="0"/>
            <a:lumOff val="0"/>
            <a:alphaOff val="0"/>
          </a:schemeClr>
        </a:solidFill>
        <a:ln>
          <a:noFill/>
        </a:ln>
        <a:effectLst/>
        <a:sp3d z="-110000">
          <a:bevelT w="40600" h="20600" prst="relaxedInset"/>
        </a:sp3d>
      </dsp:spPr>
      <dsp:style>
        <a:lnRef idx="0">
          <a:scrgbClr r="0" g="0" b="0"/>
        </a:lnRef>
        <a:fillRef idx="1">
          <a:scrgbClr r="0" g="0" b="0"/>
        </a:fillRef>
        <a:effectRef idx="2">
          <a:scrgbClr r="0" g="0" b="0"/>
        </a:effectRef>
        <a:fontRef idx="minor"/>
      </dsp:style>
    </dsp:sp>
    <dsp:sp modelId="{CF0D4764-2309-3A4B-99F0-9A2DC8A476DC}">
      <dsp:nvSpPr>
        <dsp:cNvPr id="0" name=""/>
        <dsp:cNvSpPr/>
      </dsp:nvSpPr>
      <dsp:spPr>
        <a:xfrm>
          <a:off x="1387206" y="649929"/>
          <a:ext cx="4330474" cy="4330474"/>
        </a:xfrm>
        <a:prstGeom prst="blockArc">
          <a:avLst>
            <a:gd name="adj1" fmla="val 0"/>
            <a:gd name="adj2" fmla="val 5400000"/>
            <a:gd name="adj3" fmla="val 4643"/>
          </a:avLst>
        </a:prstGeom>
        <a:solidFill>
          <a:schemeClr val="accent2">
            <a:tint val="60000"/>
            <a:hueOff val="0"/>
            <a:satOff val="0"/>
            <a:lumOff val="0"/>
            <a:alphaOff val="0"/>
          </a:schemeClr>
        </a:solidFill>
        <a:ln>
          <a:noFill/>
        </a:ln>
        <a:effectLst/>
        <a:sp3d z="-110000">
          <a:bevelT w="40600" h="20600" prst="relaxedInset"/>
        </a:sp3d>
      </dsp:spPr>
      <dsp:style>
        <a:lnRef idx="0">
          <a:scrgbClr r="0" g="0" b="0"/>
        </a:lnRef>
        <a:fillRef idx="1">
          <a:scrgbClr r="0" g="0" b="0"/>
        </a:fillRef>
        <a:effectRef idx="2">
          <a:scrgbClr r="0" g="0" b="0"/>
        </a:effectRef>
        <a:fontRef idx="minor"/>
      </dsp:style>
    </dsp:sp>
    <dsp:sp modelId="{45424122-3D19-3B4E-971D-411BC57B5365}">
      <dsp:nvSpPr>
        <dsp:cNvPr id="0" name=""/>
        <dsp:cNvSpPr/>
      </dsp:nvSpPr>
      <dsp:spPr>
        <a:xfrm>
          <a:off x="1387206" y="649929"/>
          <a:ext cx="4330474" cy="4330474"/>
        </a:xfrm>
        <a:prstGeom prst="blockArc">
          <a:avLst>
            <a:gd name="adj1" fmla="val 16200000"/>
            <a:gd name="adj2" fmla="val 0"/>
            <a:gd name="adj3" fmla="val 4643"/>
          </a:avLst>
        </a:prstGeom>
        <a:solidFill>
          <a:schemeClr val="accent2">
            <a:tint val="60000"/>
            <a:hueOff val="0"/>
            <a:satOff val="0"/>
            <a:lumOff val="0"/>
            <a:alphaOff val="0"/>
          </a:schemeClr>
        </a:solidFill>
        <a:ln>
          <a:noFill/>
        </a:ln>
        <a:effectLst/>
        <a:sp3d z="-110000">
          <a:bevelT w="40600" h="20600" prst="relaxedInset"/>
        </a:sp3d>
      </dsp:spPr>
      <dsp:style>
        <a:lnRef idx="0">
          <a:scrgbClr r="0" g="0" b="0"/>
        </a:lnRef>
        <a:fillRef idx="1">
          <a:scrgbClr r="0" g="0" b="0"/>
        </a:fillRef>
        <a:effectRef idx="2">
          <a:scrgbClr r="0" g="0" b="0"/>
        </a:effectRef>
        <a:fontRef idx="minor"/>
      </dsp:style>
    </dsp:sp>
    <dsp:sp modelId="{C94680A2-5492-6F44-9F65-CC7AF435C62A}">
      <dsp:nvSpPr>
        <dsp:cNvPr id="0" name=""/>
        <dsp:cNvSpPr/>
      </dsp:nvSpPr>
      <dsp:spPr>
        <a:xfrm>
          <a:off x="2555053" y="1817776"/>
          <a:ext cx="1994780" cy="1994780"/>
        </a:xfrm>
        <a:prstGeom prst="ellipse">
          <a:avLst/>
        </a:prstGeom>
        <a:solidFill>
          <a:schemeClr val="accent2">
            <a:hueOff val="0"/>
            <a:satOff val="0"/>
            <a:lumOff val="0"/>
            <a:alphaOff val="0"/>
          </a:schemeClr>
        </a:solidFill>
        <a:ln>
          <a:noFill/>
        </a:ln>
        <a:effectLst/>
        <a:sp3d extrusionH="50600" prstMaterial="plastic">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Segmenting the Market:</a:t>
          </a:r>
        </a:p>
      </dsp:txBody>
      <dsp:txXfrm>
        <a:off x="2847182" y="2109905"/>
        <a:ext cx="1410522" cy="1410522"/>
      </dsp:txXfrm>
    </dsp:sp>
    <dsp:sp modelId="{DB579C24-30C0-0D45-B134-F64EF2D5E485}">
      <dsp:nvSpPr>
        <dsp:cNvPr id="0" name=""/>
        <dsp:cNvSpPr/>
      </dsp:nvSpPr>
      <dsp:spPr>
        <a:xfrm>
          <a:off x="2854270" y="2024"/>
          <a:ext cx="1396346" cy="1396346"/>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t>Geographic Segmentation</a:t>
          </a:r>
        </a:p>
      </dsp:txBody>
      <dsp:txXfrm>
        <a:off x="3058760" y="206514"/>
        <a:ext cx="987366" cy="987366"/>
      </dsp:txXfrm>
    </dsp:sp>
    <dsp:sp modelId="{C1B87DCE-F27A-5642-90F9-5684D1BC0DEA}">
      <dsp:nvSpPr>
        <dsp:cNvPr id="0" name=""/>
        <dsp:cNvSpPr/>
      </dsp:nvSpPr>
      <dsp:spPr>
        <a:xfrm>
          <a:off x="4969239" y="2116993"/>
          <a:ext cx="1396346" cy="1396346"/>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t>Demographic Segmentation</a:t>
          </a:r>
        </a:p>
      </dsp:txBody>
      <dsp:txXfrm>
        <a:off x="5173729" y="2321483"/>
        <a:ext cx="987366" cy="987366"/>
      </dsp:txXfrm>
    </dsp:sp>
    <dsp:sp modelId="{1B825522-B896-DE49-9CC2-0EE3CE1BB0C5}">
      <dsp:nvSpPr>
        <dsp:cNvPr id="0" name=""/>
        <dsp:cNvSpPr/>
      </dsp:nvSpPr>
      <dsp:spPr>
        <a:xfrm>
          <a:off x="2854270" y="4231961"/>
          <a:ext cx="1396346" cy="1396346"/>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t>Psychographic Segmentation</a:t>
          </a:r>
        </a:p>
      </dsp:txBody>
      <dsp:txXfrm>
        <a:off x="3058760" y="4436451"/>
        <a:ext cx="987366" cy="987366"/>
      </dsp:txXfrm>
    </dsp:sp>
    <dsp:sp modelId="{5CE53726-A0FC-3846-A454-0DAF4AB6F231}">
      <dsp:nvSpPr>
        <dsp:cNvPr id="0" name=""/>
        <dsp:cNvSpPr/>
      </dsp:nvSpPr>
      <dsp:spPr>
        <a:xfrm>
          <a:off x="739302" y="2116993"/>
          <a:ext cx="1396346" cy="1396346"/>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t>Behavioural Segmentation</a:t>
          </a:r>
        </a:p>
      </dsp:txBody>
      <dsp:txXfrm>
        <a:off x="943792" y="2321483"/>
        <a:ext cx="987366" cy="98736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38479B-ACF5-5749-BD40-747C3B8A4206}">
      <dsp:nvSpPr>
        <dsp:cNvPr id="0" name=""/>
        <dsp:cNvSpPr/>
      </dsp:nvSpPr>
      <dsp:spPr>
        <a:xfrm>
          <a:off x="1387206" y="649929"/>
          <a:ext cx="4330474" cy="4330474"/>
        </a:xfrm>
        <a:prstGeom prst="blockArc">
          <a:avLst>
            <a:gd name="adj1" fmla="val 10800000"/>
            <a:gd name="adj2" fmla="val 16200000"/>
            <a:gd name="adj3" fmla="val 4643"/>
          </a:avLst>
        </a:prstGeom>
        <a:solidFill>
          <a:schemeClr val="accent2">
            <a:tint val="60000"/>
            <a:hueOff val="0"/>
            <a:satOff val="0"/>
            <a:lumOff val="0"/>
            <a:alphaOff val="0"/>
          </a:schemeClr>
        </a:solidFill>
        <a:ln>
          <a:noFill/>
        </a:ln>
        <a:effectLst/>
        <a:sp3d z="-110000">
          <a:bevelT w="40600" h="20600" prst="relaxedInset"/>
        </a:sp3d>
      </dsp:spPr>
      <dsp:style>
        <a:lnRef idx="0">
          <a:scrgbClr r="0" g="0" b="0"/>
        </a:lnRef>
        <a:fillRef idx="1">
          <a:scrgbClr r="0" g="0" b="0"/>
        </a:fillRef>
        <a:effectRef idx="2">
          <a:scrgbClr r="0" g="0" b="0"/>
        </a:effectRef>
        <a:fontRef idx="minor"/>
      </dsp:style>
    </dsp:sp>
    <dsp:sp modelId="{7B8AE65B-B387-354E-88C6-C084A9FB6C51}">
      <dsp:nvSpPr>
        <dsp:cNvPr id="0" name=""/>
        <dsp:cNvSpPr/>
      </dsp:nvSpPr>
      <dsp:spPr>
        <a:xfrm>
          <a:off x="1387206" y="649929"/>
          <a:ext cx="4330474" cy="4330474"/>
        </a:xfrm>
        <a:prstGeom prst="blockArc">
          <a:avLst>
            <a:gd name="adj1" fmla="val 5400000"/>
            <a:gd name="adj2" fmla="val 10800000"/>
            <a:gd name="adj3" fmla="val 4643"/>
          </a:avLst>
        </a:prstGeom>
        <a:solidFill>
          <a:schemeClr val="accent2">
            <a:tint val="60000"/>
            <a:hueOff val="0"/>
            <a:satOff val="0"/>
            <a:lumOff val="0"/>
            <a:alphaOff val="0"/>
          </a:schemeClr>
        </a:solidFill>
        <a:ln>
          <a:noFill/>
        </a:ln>
        <a:effectLst/>
        <a:sp3d z="-110000">
          <a:bevelT w="40600" h="20600" prst="relaxedInset"/>
        </a:sp3d>
      </dsp:spPr>
      <dsp:style>
        <a:lnRef idx="0">
          <a:scrgbClr r="0" g="0" b="0"/>
        </a:lnRef>
        <a:fillRef idx="1">
          <a:scrgbClr r="0" g="0" b="0"/>
        </a:fillRef>
        <a:effectRef idx="2">
          <a:scrgbClr r="0" g="0" b="0"/>
        </a:effectRef>
        <a:fontRef idx="minor"/>
      </dsp:style>
    </dsp:sp>
    <dsp:sp modelId="{CF0D4764-2309-3A4B-99F0-9A2DC8A476DC}">
      <dsp:nvSpPr>
        <dsp:cNvPr id="0" name=""/>
        <dsp:cNvSpPr/>
      </dsp:nvSpPr>
      <dsp:spPr>
        <a:xfrm>
          <a:off x="1387206" y="649929"/>
          <a:ext cx="4330474" cy="4330474"/>
        </a:xfrm>
        <a:prstGeom prst="blockArc">
          <a:avLst>
            <a:gd name="adj1" fmla="val 0"/>
            <a:gd name="adj2" fmla="val 5400000"/>
            <a:gd name="adj3" fmla="val 4643"/>
          </a:avLst>
        </a:prstGeom>
        <a:solidFill>
          <a:schemeClr val="accent2">
            <a:tint val="60000"/>
            <a:hueOff val="0"/>
            <a:satOff val="0"/>
            <a:lumOff val="0"/>
            <a:alphaOff val="0"/>
          </a:schemeClr>
        </a:solidFill>
        <a:ln>
          <a:noFill/>
        </a:ln>
        <a:effectLst/>
        <a:sp3d z="-110000">
          <a:bevelT w="40600" h="20600" prst="relaxedInset"/>
        </a:sp3d>
      </dsp:spPr>
      <dsp:style>
        <a:lnRef idx="0">
          <a:scrgbClr r="0" g="0" b="0"/>
        </a:lnRef>
        <a:fillRef idx="1">
          <a:scrgbClr r="0" g="0" b="0"/>
        </a:fillRef>
        <a:effectRef idx="2">
          <a:scrgbClr r="0" g="0" b="0"/>
        </a:effectRef>
        <a:fontRef idx="minor"/>
      </dsp:style>
    </dsp:sp>
    <dsp:sp modelId="{45424122-3D19-3B4E-971D-411BC57B5365}">
      <dsp:nvSpPr>
        <dsp:cNvPr id="0" name=""/>
        <dsp:cNvSpPr/>
      </dsp:nvSpPr>
      <dsp:spPr>
        <a:xfrm>
          <a:off x="1387206" y="649929"/>
          <a:ext cx="4330474" cy="4330474"/>
        </a:xfrm>
        <a:prstGeom prst="blockArc">
          <a:avLst>
            <a:gd name="adj1" fmla="val 16200000"/>
            <a:gd name="adj2" fmla="val 0"/>
            <a:gd name="adj3" fmla="val 4643"/>
          </a:avLst>
        </a:prstGeom>
        <a:solidFill>
          <a:schemeClr val="accent2">
            <a:tint val="60000"/>
            <a:hueOff val="0"/>
            <a:satOff val="0"/>
            <a:lumOff val="0"/>
            <a:alphaOff val="0"/>
          </a:schemeClr>
        </a:solidFill>
        <a:ln>
          <a:noFill/>
        </a:ln>
        <a:effectLst/>
        <a:sp3d z="-110000">
          <a:bevelT w="40600" h="20600" prst="relaxedInset"/>
        </a:sp3d>
      </dsp:spPr>
      <dsp:style>
        <a:lnRef idx="0">
          <a:scrgbClr r="0" g="0" b="0"/>
        </a:lnRef>
        <a:fillRef idx="1">
          <a:scrgbClr r="0" g="0" b="0"/>
        </a:fillRef>
        <a:effectRef idx="2">
          <a:scrgbClr r="0" g="0" b="0"/>
        </a:effectRef>
        <a:fontRef idx="minor"/>
      </dsp:style>
    </dsp:sp>
    <dsp:sp modelId="{C94680A2-5492-6F44-9F65-CC7AF435C62A}">
      <dsp:nvSpPr>
        <dsp:cNvPr id="0" name=""/>
        <dsp:cNvSpPr/>
      </dsp:nvSpPr>
      <dsp:spPr>
        <a:xfrm>
          <a:off x="2555053" y="1817776"/>
          <a:ext cx="1994780" cy="1994780"/>
        </a:xfrm>
        <a:prstGeom prst="ellipse">
          <a:avLst/>
        </a:prstGeom>
        <a:solidFill>
          <a:schemeClr val="accent2">
            <a:hueOff val="0"/>
            <a:satOff val="0"/>
            <a:lumOff val="0"/>
            <a:alphaOff val="0"/>
          </a:schemeClr>
        </a:solidFill>
        <a:ln>
          <a:noFill/>
        </a:ln>
        <a:effectLst/>
        <a:sp3d extrusionH="50600" prstMaterial="plastic">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Segmenting the Market:</a:t>
          </a:r>
        </a:p>
      </dsp:txBody>
      <dsp:txXfrm>
        <a:off x="2847182" y="2109905"/>
        <a:ext cx="1410522" cy="1410522"/>
      </dsp:txXfrm>
    </dsp:sp>
    <dsp:sp modelId="{DB579C24-30C0-0D45-B134-F64EF2D5E485}">
      <dsp:nvSpPr>
        <dsp:cNvPr id="0" name=""/>
        <dsp:cNvSpPr/>
      </dsp:nvSpPr>
      <dsp:spPr>
        <a:xfrm>
          <a:off x="2854270" y="2024"/>
          <a:ext cx="1396346" cy="1396346"/>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t>Demographic Segmentation</a:t>
          </a:r>
        </a:p>
      </dsp:txBody>
      <dsp:txXfrm>
        <a:off x="3058760" y="206514"/>
        <a:ext cx="987366" cy="987366"/>
      </dsp:txXfrm>
    </dsp:sp>
    <dsp:sp modelId="{C1B87DCE-F27A-5642-90F9-5684D1BC0DEA}">
      <dsp:nvSpPr>
        <dsp:cNvPr id="0" name=""/>
        <dsp:cNvSpPr/>
      </dsp:nvSpPr>
      <dsp:spPr>
        <a:xfrm>
          <a:off x="4969239" y="2116993"/>
          <a:ext cx="1396346" cy="1396346"/>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t>Geographic Segmentation</a:t>
          </a:r>
        </a:p>
      </dsp:txBody>
      <dsp:txXfrm>
        <a:off x="5173729" y="2321483"/>
        <a:ext cx="987366" cy="987366"/>
      </dsp:txXfrm>
    </dsp:sp>
    <dsp:sp modelId="{1B825522-B896-DE49-9CC2-0EE3CE1BB0C5}">
      <dsp:nvSpPr>
        <dsp:cNvPr id="0" name=""/>
        <dsp:cNvSpPr/>
      </dsp:nvSpPr>
      <dsp:spPr>
        <a:xfrm>
          <a:off x="2854270" y="4231961"/>
          <a:ext cx="1396346" cy="1396346"/>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t>Psychographic Segmentation</a:t>
          </a:r>
        </a:p>
      </dsp:txBody>
      <dsp:txXfrm>
        <a:off x="3058760" y="4436451"/>
        <a:ext cx="987366" cy="987366"/>
      </dsp:txXfrm>
    </dsp:sp>
    <dsp:sp modelId="{5CE53726-A0FC-3846-A454-0DAF4AB6F231}">
      <dsp:nvSpPr>
        <dsp:cNvPr id="0" name=""/>
        <dsp:cNvSpPr/>
      </dsp:nvSpPr>
      <dsp:spPr>
        <a:xfrm>
          <a:off x="739302" y="2116993"/>
          <a:ext cx="1396346" cy="1396346"/>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t>Behavioural Segmentation</a:t>
          </a:r>
        </a:p>
      </dsp:txBody>
      <dsp:txXfrm>
        <a:off x="943792" y="2321483"/>
        <a:ext cx="987366" cy="9873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38479B-ACF5-5749-BD40-747C3B8A4206}">
      <dsp:nvSpPr>
        <dsp:cNvPr id="0" name=""/>
        <dsp:cNvSpPr/>
      </dsp:nvSpPr>
      <dsp:spPr>
        <a:xfrm>
          <a:off x="1387206" y="649929"/>
          <a:ext cx="4330474" cy="4330474"/>
        </a:xfrm>
        <a:prstGeom prst="blockArc">
          <a:avLst>
            <a:gd name="adj1" fmla="val 10800000"/>
            <a:gd name="adj2" fmla="val 16200000"/>
            <a:gd name="adj3" fmla="val 4643"/>
          </a:avLst>
        </a:prstGeom>
        <a:solidFill>
          <a:schemeClr val="accent2">
            <a:tint val="60000"/>
            <a:hueOff val="0"/>
            <a:satOff val="0"/>
            <a:lumOff val="0"/>
            <a:alphaOff val="0"/>
          </a:schemeClr>
        </a:solidFill>
        <a:ln>
          <a:noFill/>
        </a:ln>
        <a:effectLst/>
        <a:sp3d z="-110000">
          <a:bevelT w="40600" h="20600" prst="relaxedInset"/>
        </a:sp3d>
      </dsp:spPr>
      <dsp:style>
        <a:lnRef idx="0">
          <a:scrgbClr r="0" g="0" b="0"/>
        </a:lnRef>
        <a:fillRef idx="1">
          <a:scrgbClr r="0" g="0" b="0"/>
        </a:fillRef>
        <a:effectRef idx="2">
          <a:scrgbClr r="0" g="0" b="0"/>
        </a:effectRef>
        <a:fontRef idx="minor"/>
      </dsp:style>
    </dsp:sp>
    <dsp:sp modelId="{7B8AE65B-B387-354E-88C6-C084A9FB6C51}">
      <dsp:nvSpPr>
        <dsp:cNvPr id="0" name=""/>
        <dsp:cNvSpPr/>
      </dsp:nvSpPr>
      <dsp:spPr>
        <a:xfrm>
          <a:off x="1387206" y="649929"/>
          <a:ext cx="4330474" cy="4330474"/>
        </a:xfrm>
        <a:prstGeom prst="blockArc">
          <a:avLst>
            <a:gd name="adj1" fmla="val 5400000"/>
            <a:gd name="adj2" fmla="val 10800000"/>
            <a:gd name="adj3" fmla="val 4643"/>
          </a:avLst>
        </a:prstGeom>
        <a:solidFill>
          <a:schemeClr val="accent2">
            <a:tint val="60000"/>
            <a:hueOff val="0"/>
            <a:satOff val="0"/>
            <a:lumOff val="0"/>
            <a:alphaOff val="0"/>
          </a:schemeClr>
        </a:solidFill>
        <a:ln>
          <a:noFill/>
        </a:ln>
        <a:effectLst/>
        <a:sp3d z="-110000">
          <a:bevelT w="40600" h="20600" prst="relaxedInset"/>
        </a:sp3d>
      </dsp:spPr>
      <dsp:style>
        <a:lnRef idx="0">
          <a:scrgbClr r="0" g="0" b="0"/>
        </a:lnRef>
        <a:fillRef idx="1">
          <a:scrgbClr r="0" g="0" b="0"/>
        </a:fillRef>
        <a:effectRef idx="2">
          <a:scrgbClr r="0" g="0" b="0"/>
        </a:effectRef>
        <a:fontRef idx="minor"/>
      </dsp:style>
    </dsp:sp>
    <dsp:sp modelId="{CF0D4764-2309-3A4B-99F0-9A2DC8A476DC}">
      <dsp:nvSpPr>
        <dsp:cNvPr id="0" name=""/>
        <dsp:cNvSpPr/>
      </dsp:nvSpPr>
      <dsp:spPr>
        <a:xfrm>
          <a:off x="1387206" y="649929"/>
          <a:ext cx="4330474" cy="4330474"/>
        </a:xfrm>
        <a:prstGeom prst="blockArc">
          <a:avLst>
            <a:gd name="adj1" fmla="val 0"/>
            <a:gd name="adj2" fmla="val 5400000"/>
            <a:gd name="adj3" fmla="val 4643"/>
          </a:avLst>
        </a:prstGeom>
        <a:solidFill>
          <a:schemeClr val="accent2">
            <a:tint val="60000"/>
            <a:hueOff val="0"/>
            <a:satOff val="0"/>
            <a:lumOff val="0"/>
            <a:alphaOff val="0"/>
          </a:schemeClr>
        </a:solidFill>
        <a:ln>
          <a:noFill/>
        </a:ln>
        <a:effectLst/>
        <a:sp3d z="-110000">
          <a:bevelT w="40600" h="20600" prst="relaxedInset"/>
        </a:sp3d>
      </dsp:spPr>
      <dsp:style>
        <a:lnRef idx="0">
          <a:scrgbClr r="0" g="0" b="0"/>
        </a:lnRef>
        <a:fillRef idx="1">
          <a:scrgbClr r="0" g="0" b="0"/>
        </a:fillRef>
        <a:effectRef idx="2">
          <a:scrgbClr r="0" g="0" b="0"/>
        </a:effectRef>
        <a:fontRef idx="minor"/>
      </dsp:style>
    </dsp:sp>
    <dsp:sp modelId="{45424122-3D19-3B4E-971D-411BC57B5365}">
      <dsp:nvSpPr>
        <dsp:cNvPr id="0" name=""/>
        <dsp:cNvSpPr/>
      </dsp:nvSpPr>
      <dsp:spPr>
        <a:xfrm>
          <a:off x="1387206" y="649929"/>
          <a:ext cx="4330474" cy="4330474"/>
        </a:xfrm>
        <a:prstGeom prst="blockArc">
          <a:avLst>
            <a:gd name="adj1" fmla="val 16200000"/>
            <a:gd name="adj2" fmla="val 0"/>
            <a:gd name="adj3" fmla="val 4643"/>
          </a:avLst>
        </a:prstGeom>
        <a:solidFill>
          <a:schemeClr val="accent2">
            <a:tint val="60000"/>
            <a:hueOff val="0"/>
            <a:satOff val="0"/>
            <a:lumOff val="0"/>
            <a:alphaOff val="0"/>
          </a:schemeClr>
        </a:solidFill>
        <a:ln>
          <a:noFill/>
        </a:ln>
        <a:effectLst/>
        <a:sp3d z="-110000">
          <a:bevelT w="40600" h="20600" prst="relaxedInset"/>
        </a:sp3d>
      </dsp:spPr>
      <dsp:style>
        <a:lnRef idx="0">
          <a:scrgbClr r="0" g="0" b="0"/>
        </a:lnRef>
        <a:fillRef idx="1">
          <a:scrgbClr r="0" g="0" b="0"/>
        </a:fillRef>
        <a:effectRef idx="2">
          <a:scrgbClr r="0" g="0" b="0"/>
        </a:effectRef>
        <a:fontRef idx="minor"/>
      </dsp:style>
    </dsp:sp>
    <dsp:sp modelId="{C94680A2-5492-6F44-9F65-CC7AF435C62A}">
      <dsp:nvSpPr>
        <dsp:cNvPr id="0" name=""/>
        <dsp:cNvSpPr/>
      </dsp:nvSpPr>
      <dsp:spPr>
        <a:xfrm>
          <a:off x="2555053" y="1817776"/>
          <a:ext cx="1994780" cy="1994780"/>
        </a:xfrm>
        <a:prstGeom prst="ellipse">
          <a:avLst/>
        </a:prstGeom>
        <a:solidFill>
          <a:schemeClr val="accent2">
            <a:hueOff val="0"/>
            <a:satOff val="0"/>
            <a:lumOff val="0"/>
            <a:alphaOff val="0"/>
          </a:schemeClr>
        </a:solidFill>
        <a:ln>
          <a:noFill/>
        </a:ln>
        <a:effectLst/>
        <a:sp3d extrusionH="50600" prstMaterial="plastic">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Segmenting the Market:</a:t>
          </a:r>
        </a:p>
      </dsp:txBody>
      <dsp:txXfrm>
        <a:off x="2847182" y="2109905"/>
        <a:ext cx="1410522" cy="1410522"/>
      </dsp:txXfrm>
    </dsp:sp>
    <dsp:sp modelId="{DB579C24-30C0-0D45-B134-F64EF2D5E485}">
      <dsp:nvSpPr>
        <dsp:cNvPr id="0" name=""/>
        <dsp:cNvSpPr/>
      </dsp:nvSpPr>
      <dsp:spPr>
        <a:xfrm>
          <a:off x="2854270" y="2024"/>
          <a:ext cx="1396346" cy="1396346"/>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t>Demographic Segmentation</a:t>
          </a:r>
        </a:p>
      </dsp:txBody>
      <dsp:txXfrm>
        <a:off x="3058760" y="206514"/>
        <a:ext cx="987366" cy="987366"/>
      </dsp:txXfrm>
    </dsp:sp>
    <dsp:sp modelId="{C1B87DCE-F27A-5642-90F9-5684D1BC0DEA}">
      <dsp:nvSpPr>
        <dsp:cNvPr id="0" name=""/>
        <dsp:cNvSpPr/>
      </dsp:nvSpPr>
      <dsp:spPr>
        <a:xfrm>
          <a:off x="4969239" y="2116993"/>
          <a:ext cx="1396346" cy="1396346"/>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t>Psychographic Segmentation</a:t>
          </a:r>
        </a:p>
      </dsp:txBody>
      <dsp:txXfrm>
        <a:off x="5173729" y="2321483"/>
        <a:ext cx="987366" cy="987366"/>
      </dsp:txXfrm>
    </dsp:sp>
    <dsp:sp modelId="{1B825522-B896-DE49-9CC2-0EE3CE1BB0C5}">
      <dsp:nvSpPr>
        <dsp:cNvPr id="0" name=""/>
        <dsp:cNvSpPr/>
      </dsp:nvSpPr>
      <dsp:spPr>
        <a:xfrm>
          <a:off x="2854270" y="4231961"/>
          <a:ext cx="1396346" cy="1396346"/>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t>Geographic Segmentation</a:t>
          </a:r>
        </a:p>
      </dsp:txBody>
      <dsp:txXfrm>
        <a:off x="3058760" y="4436451"/>
        <a:ext cx="987366" cy="987366"/>
      </dsp:txXfrm>
    </dsp:sp>
    <dsp:sp modelId="{5CE53726-A0FC-3846-A454-0DAF4AB6F231}">
      <dsp:nvSpPr>
        <dsp:cNvPr id="0" name=""/>
        <dsp:cNvSpPr/>
      </dsp:nvSpPr>
      <dsp:spPr>
        <a:xfrm>
          <a:off x="739302" y="2116993"/>
          <a:ext cx="1396346" cy="1396346"/>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t>Behavioural Segmentation</a:t>
          </a:r>
        </a:p>
      </dsp:txBody>
      <dsp:txXfrm>
        <a:off x="943792" y="2321483"/>
        <a:ext cx="987366" cy="9873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38479B-ACF5-5749-BD40-747C3B8A4206}">
      <dsp:nvSpPr>
        <dsp:cNvPr id="0" name=""/>
        <dsp:cNvSpPr/>
      </dsp:nvSpPr>
      <dsp:spPr>
        <a:xfrm>
          <a:off x="1387206" y="649929"/>
          <a:ext cx="4330474" cy="4330474"/>
        </a:xfrm>
        <a:prstGeom prst="blockArc">
          <a:avLst>
            <a:gd name="adj1" fmla="val 10800000"/>
            <a:gd name="adj2" fmla="val 16200000"/>
            <a:gd name="adj3" fmla="val 4643"/>
          </a:avLst>
        </a:prstGeom>
        <a:solidFill>
          <a:schemeClr val="accent2">
            <a:tint val="60000"/>
            <a:hueOff val="0"/>
            <a:satOff val="0"/>
            <a:lumOff val="0"/>
            <a:alphaOff val="0"/>
          </a:schemeClr>
        </a:solidFill>
        <a:ln>
          <a:noFill/>
        </a:ln>
        <a:effectLst/>
        <a:sp3d z="-110000">
          <a:bevelT w="40600" h="20600" prst="relaxedInset"/>
        </a:sp3d>
      </dsp:spPr>
      <dsp:style>
        <a:lnRef idx="0">
          <a:scrgbClr r="0" g="0" b="0"/>
        </a:lnRef>
        <a:fillRef idx="1">
          <a:scrgbClr r="0" g="0" b="0"/>
        </a:fillRef>
        <a:effectRef idx="2">
          <a:scrgbClr r="0" g="0" b="0"/>
        </a:effectRef>
        <a:fontRef idx="minor"/>
      </dsp:style>
    </dsp:sp>
    <dsp:sp modelId="{7B8AE65B-B387-354E-88C6-C084A9FB6C51}">
      <dsp:nvSpPr>
        <dsp:cNvPr id="0" name=""/>
        <dsp:cNvSpPr/>
      </dsp:nvSpPr>
      <dsp:spPr>
        <a:xfrm>
          <a:off x="1387206" y="649929"/>
          <a:ext cx="4330474" cy="4330474"/>
        </a:xfrm>
        <a:prstGeom prst="blockArc">
          <a:avLst>
            <a:gd name="adj1" fmla="val 5400000"/>
            <a:gd name="adj2" fmla="val 10800000"/>
            <a:gd name="adj3" fmla="val 4643"/>
          </a:avLst>
        </a:prstGeom>
        <a:solidFill>
          <a:schemeClr val="accent2">
            <a:tint val="60000"/>
            <a:hueOff val="0"/>
            <a:satOff val="0"/>
            <a:lumOff val="0"/>
            <a:alphaOff val="0"/>
          </a:schemeClr>
        </a:solidFill>
        <a:ln>
          <a:noFill/>
        </a:ln>
        <a:effectLst/>
        <a:sp3d z="-110000">
          <a:bevelT w="40600" h="20600" prst="relaxedInset"/>
        </a:sp3d>
      </dsp:spPr>
      <dsp:style>
        <a:lnRef idx="0">
          <a:scrgbClr r="0" g="0" b="0"/>
        </a:lnRef>
        <a:fillRef idx="1">
          <a:scrgbClr r="0" g="0" b="0"/>
        </a:fillRef>
        <a:effectRef idx="2">
          <a:scrgbClr r="0" g="0" b="0"/>
        </a:effectRef>
        <a:fontRef idx="minor"/>
      </dsp:style>
    </dsp:sp>
    <dsp:sp modelId="{CF0D4764-2309-3A4B-99F0-9A2DC8A476DC}">
      <dsp:nvSpPr>
        <dsp:cNvPr id="0" name=""/>
        <dsp:cNvSpPr/>
      </dsp:nvSpPr>
      <dsp:spPr>
        <a:xfrm>
          <a:off x="1387206" y="649929"/>
          <a:ext cx="4330474" cy="4330474"/>
        </a:xfrm>
        <a:prstGeom prst="blockArc">
          <a:avLst>
            <a:gd name="adj1" fmla="val 0"/>
            <a:gd name="adj2" fmla="val 5400000"/>
            <a:gd name="adj3" fmla="val 4643"/>
          </a:avLst>
        </a:prstGeom>
        <a:solidFill>
          <a:schemeClr val="accent2">
            <a:tint val="60000"/>
            <a:hueOff val="0"/>
            <a:satOff val="0"/>
            <a:lumOff val="0"/>
            <a:alphaOff val="0"/>
          </a:schemeClr>
        </a:solidFill>
        <a:ln>
          <a:noFill/>
        </a:ln>
        <a:effectLst/>
        <a:sp3d z="-110000">
          <a:bevelT w="40600" h="20600" prst="relaxedInset"/>
        </a:sp3d>
      </dsp:spPr>
      <dsp:style>
        <a:lnRef idx="0">
          <a:scrgbClr r="0" g="0" b="0"/>
        </a:lnRef>
        <a:fillRef idx="1">
          <a:scrgbClr r="0" g="0" b="0"/>
        </a:fillRef>
        <a:effectRef idx="2">
          <a:scrgbClr r="0" g="0" b="0"/>
        </a:effectRef>
        <a:fontRef idx="minor"/>
      </dsp:style>
    </dsp:sp>
    <dsp:sp modelId="{45424122-3D19-3B4E-971D-411BC57B5365}">
      <dsp:nvSpPr>
        <dsp:cNvPr id="0" name=""/>
        <dsp:cNvSpPr/>
      </dsp:nvSpPr>
      <dsp:spPr>
        <a:xfrm>
          <a:off x="1387206" y="649929"/>
          <a:ext cx="4330474" cy="4330474"/>
        </a:xfrm>
        <a:prstGeom prst="blockArc">
          <a:avLst>
            <a:gd name="adj1" fmla="val 16200000"/>
            <a:gd name="adj2" fmla="val 0"/>
            <a:gd name="adj3" fmla="val 4643"/>
          </a:avLst>
        </a:prstGeom>
        <a:solidFill>
          <a:schemeClr val="accent2">
            <a:tint val="60000"/>
            <a:hueOff val="0"/>
            <a:satOff val="0"/>
            <a:lumOff val="0"/>
            <a:alphaOff val="0"/>
          </a:schemeClr>
        </a:solidFill>
        <a:ln>
          <a:noFill/>
        </a:ln>
        <a:effectLst/>
        <a:sp3d z="-110000">
          <a:bevelT w="40600" h="20600" prst="relaxedInset"/>
        </a:sp3d>
      </dsp:spPr>
      <dsp:style>
        <a:lnRef idx="0">
          <a:scrgbClr r="0" g="0" b="0"/>
        </a:lnRef>
        <a:fillRef idx="1">
          <a:scrgbClr r="0" g="0" b="0"/>
        </a:fillRef>
        <a:effectRef idx="2">
          <a:scrgbClr r="0" g="0" b="0"/>
        </a:effectRef>
        <a:fontRef idx="minor"/>
      </dsp:style>
    </dsp:sp>
    <dsp:sp modelId="{C94680A2-5492-6F44-9F65-CC7AF435C62A}">
      <dsp:nvSpPr>
        <dsp:cNvPr id="0" name=""/>
        <dsp:cNvSpPr/>
      </dsp:nvSpPr>
      <dsp:spPr>
        <a:xfrm>
          <a:off x="2555053" y="1817776"/>
          <a:ext cx="1994780" cy="1994780"/>
        </a:xfrm>
        <a:prstGeom prst="ellipse">
          <a:avLst/>
        </a:prstGeom>
        <a:solidFill>
          <a:schemeClr val="accent2">
            <a:hueOff val="0"/>
            <a:satOff val="0"/>
            <a:lumOff val="0"/>
            <a:alphaOff val="0"/>
          </a:schemeClr>
        </a:solidFill>
        <a:ln>
          <a:noFill/>
        </a:ln>
        <a:effectLst/>
        <a:sp3d extrusionH="50600" prstMaterial="plastic">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Segmenting the Market:</a:t>
          </a:r>
        </a:p>
      </dsp:txBody>
      <dsp:txXfrm>
        <a:off x="2847182" y="2109905"/>
        <a:ext cx="1410522" cy="1410522"/>
      </dsp:txXfrm>
    </dsp:sp>
    <dsp:sp modelId="{DB579C24-30C0-0D45-B134-F64EF2D5E485}">
      <dsp:nvSpPr>
        <dsp:cNvPr id="0" name=""/>
        <dsp:cNvSpPr/>
      </dsp:nvSpPr>
      <dsp:spPr>
        <a:xfrm>
          <a:off x="2854270" y="2024"/>
          <a:ext cx="1396346" cy="1396346"/>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t>Demographic Segmentation</a:t>
          </a:r>
        </a:p>
      </dsp:txBody>
      <dsp:txXfrm>
        <a:off x="3058760" y="206514"/>
        <a:ext cx="987366" cy="987366"/>
      </dsp:txXfrm>
    </dsp:sp>
    <dsp:sp modelId="{C1B87DCE-F27A-5642-90F9-5684D1BC0DEA}">
      <dsp:nvSpPr>
        <dsp:cNvPr id="0" name=""/>
        <dsp:cNvSpPr/>
      </dsp:nvSpPr>
      <dsp:spPr>
        <a:xfrm>
          <a:off x="4969239" y="2116993"/>
          <a:ext cx="1396346" cy="1396346"/>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t>Behavioural Segmentation</a:t>
          </a:r>
        </a:p>
      </dsp:txBody>
      <dsp:txXfrm>
        <a:off x="5173729" y="2321483"/>
        <a:ext cx="987366" cy="987366"/>
      </dsp:txXfrm>
    </dsp:sp>
    <dsp:sp modelId="{1B825522-B896-DE49-9CC2-0EE3CE1BB0C5}">
      <dsp:nvSpPr>
        <dsp:cNvPr id="0" name=""/>
        <dsp:cNvSpPr/>
      </dsp:nvSpPr>
      <dsp:spPr>
        <a:xfrm>
          <a:off x="2854270" y="4231961"/>
          <a:ext cx="1396346" cy="1396346"/>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t>Geographic Segmentation</a:t>
          </a:r>
        </a:p>
      </dsp:txBody>
      <dsp:txXfrm>
        <a:off x="3058760" y="4436451"/>
        <a:ext cx="987366" cy="987366"/>
      </dsp:txXfrm>
    </dsp:sp>
    <dsp:sp modelId="{5CE53726-A0FC-3846-A454-0DAF4AB6F231}">
      <dsp:nvSpPr>
        <dsp:cNvPr id="0" name=""/>
        <dsp:cNvSpPr/>
      </dsp:nvSpPr>
      <dsp:spPr>
        <a:xfrm>
          <a:off x="739302" y="2116993"/>
          <a:ext cx="1396346" cy="1396346"/>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t>Psychographic Segmentation</a:t>
          </a:r>
        </a:p>
      </dsp:txBody>
      <dsp:txXfrm>
        <a:off x="943792" y="2321483"/>
        <a:ext cx="987366" cy="98736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38479B-ACF5-5749-BD40-747C3B8A4206}">
      <dsp:nvSpPr>
        <dsp:cNvPr id="0" name=""/>
        <dsp:cNvSpPr/>
      </dsp:nvSpPr>
      <dsp:spPr>
        <a:xfrm>
          <a:off x="1387206" y="649929"/>
          <a:ext cx="4330474" cy="4330474"/>
        </a:xfrm>
        <a:prstGeom prst="blockArc">
          <a:avLst>
            <a:gd name="adj1" fmla="val 10800000"/>
            <a:gd name="adj2" fmla="val 16200000"/>
            <a:gd name="adj3" fmla="val 4643"/>
          </a:avLst>
        </a:prstGeom>
        <a:solidFill>
          <a:schemeClr val="accent2">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7B8AE65B-B387-354E-88C6-C084A9FB6C51}">
      <dsp:nvSpPr>
        <dsp:cNvPr id="0" name=""/>
        <dsp:cNvSpPr/>
      </dsp:nvSpPr>
      <dsp:spPr>
        <a:xfrm>
          <a:off x="1387206" y="649929"/>
          <a:ext cx="4330474" cy="4330474"/>
        </a:xfrm>
        <a:prstGeom prst="blockArc">
          <a:avLst>
            <a:gd name="adj1" fmla="val 5400000"/>
            <a:gd name="adj2" fmla="val 10800000"/>
            <a:gd name="adj3" fmla="val 4643"/>
          </a:avLst>
        </a:prstGeom>
        <a:solidFill>
          <a:schemeClr val="accent2">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CF0D4764-2309-3A4B-99F0-9A2DC8A476DC}">
      <dsp:nvSpPr>
        <dsp:cNvPr id="0" name=""/>
        <dsp:cNvSpPr/>
      </dsp:nvSpPr>
      <dsp:spPr>
        <a:xfrm>
          <a:off x="1387206" y="649929"/>
          <a:ext cx="4330474" cy="4330474"/>
        </a:xfrm>
        <a:prstGeom prst="blockArc">
          <a:avLst>
            <a:gd name="adj1" fmla="val 0"/>
            <a:gd name="adj2" fmla="val 5400000"/>
            <a:gd name="adj3" fmla="val 4643"/>
          </a:avLst>
        </a:prstGeom>
        <a:solidFill>
          <a:schemeClr val="accent2">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45424122-3D19-3B4E-971D-411BC57B5365}">
      <dsp:nvSpPr>
        <dsp:cNvPr id="0" name=""/>
        <dsp:cNvSpPr/>
      </dsp:nvSpPr>
      <dsp:spPr>
        <a:xfrm>
          <a:off x="1387206" y="649929"/>
          <a:ext cx="4330474" cy="4330474"/>
        </a:xfrm>
        <a:prstGeom prst="blockArc">
          <a:avLst>
            <a:gd name="adj1" fmla="val 16200000"/>
            <a:gd name="adj2" fmla="val 0"/>
            <a:gd name="adj3" fmla="val 4643"/>
          </a:avLst>
        </a:prstGeom>
        <a:solidFill>
          <a:schemeClr val="accent2">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C94680A2-5492-6F44-9F65-CC7AF435C62A}">
      <dsp:nvSpPr>
        <dsp:cNvPr id="0" name=""/>
        <dsp:cNvSpPr/>
      </dsp:nvSpPr>
      <dsp:spPr>
        <a:xfrm>
          <a:off x="2555053" y="1817776"/>
          <a:ext cx="1994780" cy="1994780"/>
        </a:xfrm>
        <a:prstGeom prst="ellipse">
          <a:avLst/>
        </a:prstGeom>
        <a:solidFill>
          <a:schemeClr val="accent2">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22860" tIns="22860" rIns="22860" bIns="22860" numCol="1" spcCol="1270" anchor="ctr" anchorCtr="0">
          <a:noAutofit/>
          <a:sp3d extrusionH="28000" prstMaterial="matte"/>
        </a:bodyPr>
        <a:lstStyle/>
        <a:p>
          <a:pPr marL="0" lvl="0" indent="0" algn="ctr" defTabSz="800100">
            <a:lnSpc>
              <a:spcPct val="90000"/>
            </a:lnSpc>
            <a:spcBef>
              <a:spcPct val="0"/>
            </a:spcBef>
            <a:spcAft>
              <a:spcPct val="35000"/>
            </a:spcAft>
            <a:buNone/>
          </a:pPr>
          <a:r>
            <a:rPr lang="en-GB" sz="1800" b="1" kern="1200" dirty="0"/>
            <a:t>Segmenting the Market:</a:t>
          </a:r>
        </a:p>
      </dsp:txBody>
      <dsp:txXfrm>
        <a:off x="2847182" y="2109905"/>
        <a:ext cx="1410522" cy="1410522"/>
      </dsp:txXfrm>
    </dsp:sp>
    <dsp:sp modelId="{DB579C24-30C0-0D45-B134-F64EF2D5E485}">
      <dsp:nvSpPr>
        <dsp:cNvPr id="0" name=""/>
        <dsp:cNvSpPr/>
      </dsp:nvSpPr>
      <dsp:spPr>
        <a:xfrm>
          <a:off x="2854270" y="2024"/>
          <a:ext cx="1396346" cy="1396346"/>
        </a:xfrm>
        <a:prstGeom prst="ellipse">
          <a:avLst/>
        </a:prstGeom>
        <a:solidFill>
          <a:schemeClr val="accent2">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13970" tIns="13970" rIns="13970" bIns="13970" numCol="1" spcCol="1270" anchor="ctr" anchorCtr="0">
          <a:noAutofit/>
          <a:sp3d extrusionH="28000" prstMaterial="matte"/>
        </a:bodyPr>
        <a:lstStyle/>
        <a:p>
          <a:pPr marL="0" lvl="0" indent="0" algn="ctr" defTabSz="488950">
            <a:lnSpc>
              <a:spcPct val="90000"/>
            </a:lnSpc>
            <a:spcBef>
              <a:spcPct val="0"/>
            </a:spcBef>
            <a:spcAft>
              <a:spcPct val="35000"/>
            </a:spcAft>
            <a:buNone/>
          </a:pPr>
          <a:r>
            <a:rPr lang="en-GB" sz="1100" b="1" kern="1200" dirty="0"/>
            <a:t>Demographic Segmentation</a:t>
          </a:r>
        </a:p>
      </dsp:txBody>
      <dsp:txXfrm>
        <a:off x="3058760" y="206514"/>
        <a:ext cx="987366" cy="987366"/>
      </dsp:txXfrm>
    </dsp:sp>
    <dsp:sp modelId="{C1B87DCE-F27A-5642-90F9-5684D1BC0DEA}">
      <dsp:nvSpPr>
        <dsp:cNvPr id="0" name=""/>
        <dsp:cNvSpPr/>
      </dsp:nvSpPr>
      <dsp:spPr>
        <a:xfrm>
          <a:off x="4969239" y="2116993"/>
          <a:ext cx="1396346" cy="1396346"/>
        </a:xfrm>
        <a:prstGeom prst="ellipse">
          <a:avLst/>
        </a:prstGeom>
        <a:solidFill>
          <a:schemeClr val="accent2">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13970" tIns="13970" rIns="13970" bIns="13970" numCol="1" spcCol="1270" anchor="ctr" anchorCtr="0">
          <a:noAutofit/>
          <a:sp3d extrusionH="28000" prstMaterial="matte"/>
        </a:bodyPr>
        <a:lstStyle/>
        <a:p>
          <a:pPr marL="0" lvl="0" indent="0" algn="ctr" defTabSz="488950">
            <a:lnSpc>
              <a:spcPct val="90000"/>
            </a:lnSpc>
            <a:spcBef>
              <a:spcPct val="0"/>
            </a:spcBef>
            <a:spcAft>
              <a:spcPct val="35000"/>
            </a:spcAft>
            <a:buNone/>
          </a:pPr>
          <a:r>
            <a:rPr lang="en-GB" sz="1100" b="1" kern="1200" dirty="0"/>
            <a:t>Behavioural Segmentation</a:t>
          </a:r>
        </a:p>
      </dsp:txBody>
      <dsp:txXfrm>
        <a:off x="5173729" y="2321483"/>
        <a:ext cx="987366" cy="987366"/>
      </dsp:txXfrm>
    </dsp:sp>
    <dsp:sp modelId="{1B825522-B896-DE49-9CC2-0EE3CE1BB0C5}">
      <dsp:nvSpPr>
        <dsp:cNvPr id="0" name=""/>
        <dsp:cNvSpPr/>
      </dsp:nvSpPr>
      <dsp:spPr>
        <a:xfrm>
          <a:off x="2854270" y="4231961"/>
          <a:ext cx="1396346" cy="1396346"/>
        </a:xfrm>
        <a:prstGeom prst="ellipse">
          <a:avLst/>
        </a:prstGeom>
        <a:solidFill>
          <a:schemeClr val="accent2">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13970" tIns="13970" rIns="13970" bIns="13970" numCol="1" spcCol="1270" anchor="ctr" anchorCtr="0">
          <a:noAutofit/>
          <a:sp3d extrusionH="28000" prstMaterial="matte"/>
        </a:bodyPr>
        <a:lstStyle/>
        <a:p>
          <a:pPr marL="0" lvl="0" indent="0" algn="ctr" defTabSz="488950">
            <a:lnSpc>
              <a:spcPct val="90000"/>
            </a:lnSpc>
            <a:spcBef>
              <a:spcPct val="0"/>
            </a:spcBef>
            <a:spcAft>
              <a:spcPct val="35000"/>
            </a:spcAft>
            <a:buNone/>
          </a:pPr>
          <a:r>
            <a:rPr lang="en-GB" sz="1100" b="1" kern="1200" dirty="0"/>
            <a:t>Geographic Segmentation</a:t>
          </a:r>
        </a:p>
      </dsp:txBody>
      <dsp:txXfrm>
        <a:off x="3058760" y="4436451"/>
        <a:ext cx="987366" cy="987366"/>
      </dsp:txXfrm>
    </dsp:sp>
    <dsp:sp modelId="{5CE53726-A0FC-3846-A454-0DAF4AB6F231}">
      <dsp:nvSpPr>
        <dsp:cNvPr id="0" name=""/>
        <dsp:cNvSpPr/>
      </dsp:nvSpPr>
      <dsp:spPr>
        <a:xfrm>
          <a:off x="739302" y="2116993"/>
          <a:ext cx="1396346" cy="1396346"/>
        </a:xfrm>
        <a:prstGeom prst="ellipse">
          <a:avLst/>
        </a:prstGeom>
        <a:solidFill>
          <a:schemeClr val="accent2">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13970" tIns="13970" rIns="13970" bIns="13970" numCol="1" spcCol="1270" anchor="ctr" anchorCtr="0">
          <a:noAutofit/>
          <a:sp3d extrusionH="28000" prstMaterial="matte"/>
        </a:bodyPr>
        <a:lstStyle/>
        <a:p>
          <a:pPr marL="0" lvl="0" indent="0" algn="ctr" defTabSz="488950">
            <a:lnSpc>
              <a:spcPct val="90000"/>
            </a:lnSpc>
            <a:spcBef>
              <a:spcPct val="0"/>
            </a:spcBef>
            <a:spcAft>
              <a:spcPct val="35000"/>
            </a:spcAft>
            <a:buNone/>
          </a:pPr>
          <a:r>
            <a:rPr lang="en-GB" sz="1100" b="1" kern="1200" dirty="0"/>
            <a:t>Psychographic Segmentation</a:t>
          </a:r>
        </a:p>
      </dsp:txBody>
      <dsp:txXfrm>
        <a:off x="943792" y="2321483"/>
        <a:ext cx="987366" cy="98736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40C58D-AA04-6A4F-B89F-72A3DCCDB073}">
      <dsp:nvSpPr>
        <dsp:cNvPr id="0" name=""/>
        <dsp:cNvSpPr/>
      </dsp:nvSpPr>
      <dsp:spPr>
        <a:xfrm>
          <a:off x="502392" y="1094822"/>
          <a:ext cx="3284466" cy="328446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A304EA-D9C6-7C41-A547-6920765140C5}">
      <dsp:nvSpPr>
        <dsp:cNvPr id="0" name=""/>
        <dsp:cNvSpPr/>
      </dsp:nvSpPr>
      <dsp:spPr>
        <a:xfrm>
          <a:off x="1159285" y="1751715"/>
          <a:ext cx="1970680" cy="197068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65917C-B6AF-6548-B977-7AB0CE858CD1}">
      <dsp:nvSpPr>
        <dsp:cNvPr id="0" name=""/>
        <dsp:cNvSpPr/>
      </dsp:nvSpPr>
      <dsp:spPr>
        <a:xfrm>
          <a:off x="1816179" y="2408608"/>
          <a:ext cx="656893" cy="656893"/>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BDB9B4-A08E-5C40-AC46-D13347157E4A}">
      <dsp:nvSpPr>
        <dsp:cNvPr id="0" name=""/>
        <dsp:cNvSpPr/>
      </dsp:nvSpPr>
      <dsp:spPr>
        <a:xfrm>
          <a:off x="4334270" y="0"/>
          <a:ext cx="1642233" cy="9579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21590" rIns="21590" bIns="2159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accent2">
                  <a:lumMod val="50000"/>
                </a:schemeClr>
              </a:solidFill>
              <a:latin typeface="ADLaM Display" panose="02010000000000000000" pitchFamily="2" charset="77"/>
              <a:ea typeface="ADLaM Display" panose="02010000000000000000" pitchFamily="2" charset="77"/>
              <a:cs typeface="ADLaM Display" panose="02010000000000000000" pitchFamily="2" charset="77"/>
            </a:rPr>
            <a:t>Geographic Segmentation</a:t>
          </a:r>
        </a:p>
      </dsp:txBody>
      <dsp:txXfrm>
        <a:off x="4334270" y="0"/>
        <a:ext cx="1642233" cy="957969"/>
      </dsp:txXfrm>
    </dsp:sp>
    <dsp:sp modelId="{867FE9F7-30D0-E44B-A4E3-77D94A5ACD40}">
      <dsp:nvSpPr>
        <dsp:cNvPr id="0" name=""/>
        <dsp:cNvSpPr/>
      </dsp:nvSpPr>
      <dsp:spPr>
        <a:xfrm>
          <a:off x="3923711" y="478984"/>
          <a:ext cx="410558"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38F1FB6-2DFE-E043-8B47-5BDB445EA58F}">
      <dsp:nvSpPr>
        <dsp:cNvPr id="0" name=""/>
        <dsp:cNvSpPr/>
      </dsp:nvSpPr>
      <dsp:spPr>
        <a:xfrm rot="5400000">
          <a:off x="1904585" y="719571"/>
          <a:ext cx="2257523" cy="1777443"/>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0EAF2F8-3515-6742-8C45-4FD734657F76}">
      <dsp:nvSpPr>
        <dsp:cNvPr id="0" name=""/>
        <dsp:cNvSpPr/>
      </dsp:nvSpPr>
      <dsp:spPr>
        <a:xfrm>
          <a:off x="4334270" y="957969"/>
          <a:ext cx="1642233" cy="9579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9050" rIns="19050" bIns="19050" numCol="1" spcCol="1270" anchor="ctr" anchorCtr="0">
          <a:noAutofit/>
        </a:bodyPr>
        <a:lstStyle/>
        <a:p>
          <a:pPr marL="0" lvl="0" indent="0" algn="l" defTabSz="666750">
            <a:lnSpc>
              <a:spcPct val="90000"/>
            </a:lnSpc>
            <a:spcBef>
              <a:spcPct val="0"/>
            </a:spcBef>
            <a:spcAft>
              <a:spcPct val="35000"/>
            </a:spcAft>
            <a:buNone/>
          </a:pPr>
          <a:r>
            <a:rPr lang="en-GB" sz="1500" kern="1200">
              <a:latin typeface="Century Gothic" panose="020B0502020202020204" pitchFamily="34" charset="0"/>
            </a:rPr>
            <a:t>Website</a:t>
          </a:r>
          <a:endParaRPr lang="en-GB" sz="1500" kern="1200" dirty="0">
            <a:latin typeface="Century Gothic" panose="020B0502020202020204" pitchFamily="34" charset="0"/>
          </a:endParaRPr>
        </a:p>
      </dsp:txBody>
      <dsp:txXfrm>
        <a:off x="4334270" y="957969"/>
        <a:ext cx="1642233" cy="957969"/>
      </dsp:txXfrm>
    </dsp:sp>
    <dsp:sp modelId="{B9CCEA6F-C063-774D-9FF5-A767102D28A1}">
      <dsp:nvSpPr>
        <dsp:cNvPr id="0" name=""/>
        <dsp:cNvSpPr/>
      </dsp:nvSpPr>
      <dsp:spPr>
        <a:xfrm>
          <a:off x="3923711" y="1436954"/>
          <a:ext cx="410558"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EB79135-6E66-024D-9993-4CBF1972FCEC}">
      <dsp:nvSpPr>
        <dsp:cNvPr id="0" name=""/>
        <dsp:cNvSpPr/>
      </dsp:nvSpPr>
      <dsp:spPr>
        <a:xfrm rot="5400000">
          <a:off x="2389154" y="1662597"/>
          <a:ext cx="1759160" cy="130667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016B4B-544C-6A43-A25C-DAAE10D3F2A2}">
      <dsp:nvSpPr>
        <dsp:cNvPr id="0" name=""/>
        <dsp:cNvSpPr/>
      </dsp:nvSpPr>
      <dsp:spPr>
        <a:xfrm>
          <a:off x="4334270" y="1915938"/>
          <a:ext cx="1642233" cy="9579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9050" rIns="19050" bIns="19050" numCol="1" spcCol="1270" anchor="ctr" anchorCtr="0">
          <a:noAutofit/>
        </a:bodyPr>
        <a:lstStyle/>
        <a:p>
          <a:pPr marL="0" lvl="0" indent="0" algn="l" defTabSz="666750">
            <a:lnSpc>
              <a:spcPct val="90000"/>
            </a:lnSpc>
            <a:spcBef>
              <a:spcPct val="0"/>
            </a:spcBef>
            <a:spcAft>
              <a:spcPct val="35000"/>
            </a:spcAft>
            <a:buNone/>
          </a:pPr>
          <a:r>
            <a:rPr lang="en-GB" sz="1500" kern="1200" dirty="0">
              <a:latin typeface="Century Gothic" panose="020B0502020202020204" pitchFamily="34" charset="0"/>
            </a:rPr>
            <a:t>Intentionally placed QR Codes</a:t>
          </a:r>
        </a:p>
      </dsp:txBody>
      <dsp:txXfrm>
        <a:off x="4334270" y="1915938"/>
        <a:ext cx="1642233" cy="957969"/>
      </dsp:txXfrm>
    </dsp:sp>
    <dsp:sp modelId="{B3EBAFF8-9973-904E-81BD-43A64FF3FE73}">
      <dsp:nvSpPr>
        <dsp:cNvPr id="0" name=""/>
        <dsp:cNvSpPr/>
      </dsp:nvSpPr>
      <dsp:spPr>
        <a:xfrm>
          <a:off x="3923711" y="2394923"/>
          <a:ext cx="410558"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99FE18D-8DE4-3945-A446-4C4A667903DB}">
      <dsp:nvSpPr>
        <dsp:cNvPr id="0" name=""/>
        <dsp:cNvSpPr/>
      </dsp:nvSpPr>
      <dsp:spPr>
        <a:xfrm rot="5400000">
          <a:off x="2874324" y="2604855"/>
          <a:ext cx="1256855" cy="835896"/>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944FB8-2F55-8044-AC5D-664C97631615}">
      <dsp:nvSpPr>
        <dsp:cNvPr id="0" name=""/>
        <dsp:cNvSpPr/>
      </dsp:nvSpPr>
      <dsp:spPr>
        <a:xfrm>
          <a:off x="0" y="0"/>
          <a:ext cx="9381998" cy="1853464"/>
        </a:xfrm>
        <a:prstGeom prst="roundRect">
          <a:avLst>
            <a:gd name="adj" fmla="val 10000"/>
          </a:avLst>
        </a:prstGeom>
        <a:solidFill>
          <a:schemeClr val="accent6">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Website Redesign</a:t>
          </a:r>
        </a:p>
        <a:p>
          <a:pPr marL="228600" lvl="1" indent="-228600" algn="l" defTabSz="889000">
            <a:lnSpc>
              <a:spcPct val="90000"/>
            </a:lnSpc>
            <a:spcBef>
              <a:spcPct val="0"/>
            </a:spcBef>
            <a:spcAft>
              <a:spcPct val="15000"/>
            </a:spcAft>
            <a:buChar char="•"/>
          </a:pPr>
          <a:r>
            <a:rPr lang="en-GB" sz="2000" kern="1200" dirty="0"/>
            <a:t>Traffic such as total session time, organic search growth and geographic distribution of traffic.</a:t>
          </a:r>
        </a:p>
        <a:p>
          <a:pPr marL="228600" lvl="1" indent="-228600" algn="l" defTabSz="889000">
            <a:lnSpc>
              <a:spcPct val="90000"/>
            </a:lnSpc>
            <a:spcBef>
              <a:spcPct val="0"/>
            </a:spcBef>
            <a:spcAft>
              <a:spcPct val="15000"/>
            </a:spcAft>
            <a:buChar char="•"/>
          </a:pPr>
          <a:r>
            <a:rPr lang="en-GB" sz="2000" kern="1200" dirty="0"/>
            <a:t>Conversion Improvements such as newsletter signups and contact us forms filled</a:t>
          </a:r>
          <a:r>
            <a:rPr lang="en-GB" sz="2000" kern="1200"/>
            <a:t>. </a:t>
          </a:r>
          <a:endParaRPr lang="en-GB" sz="2000" kern="1200" dirty="0"/>
        </a:p>
      </dsp:txBody>
      <dsp:txXfrm>
        <a:off x="2061746" y="0"/>
        <a:ext cx="7320251" cy="1853464"/>
      </dsp:txXfrm>
    </dsp:sp>
    <dsp:sp modelId="{971FF00B-8965-BE4F-9864-BCC249945D25}">
      <dsp:nvSpPr>
        <dsp:cNvPr id="0" name=""/>
        <dsp:cNvSpPr/>
      </dsp:nvSpPr>
      <dsp:spPr>
        <a:xfrm>
          <a:off x="185346" y="185346"/>
          <a:ext cx="1876399" cy="1482771"/>
        </a:xfrm>
        <a:prstGeom prst="roundRect">
          <a:avLst>
            <a:gd name="adj" fmla="val 10000"/>
          </a:avLst>
        </a:prstGeom>
        <a:blipFill>
          <a:blip xmlns:r="http://schemas.openxmlformats.org/officeDocument/2006/relationships" r:embed="rId1"/>
          <a:srcRect/>
          <a:stretch>
            <a:fillRect l="-10000" r="-10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968072B-F765-1646-93E9-245FD3BC0328}">
      <dsp:nvSpPr>
        <dsp:cNvPr id="0" name=""/>
        <dsp:cNvSpPr/>
      </dsp:nvSpPr>
      <dsp:spPr>
        <a:xfrm>
          <a:off x="0" y="2038810"/>
          <a:ext cx="9381998" cy="1853464"/>
        </a:xfrm>
        <a:prstGeom prst="roundRect">
          <a:avLst>
            <a:gd name="adj" fmla="val 10000"/>
          </a:avLst>
        </a:prstGeom>
        <a:solidFill>
          <a:schemeClr val="accent6">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QR Codes</a:t>
          </a:r>
        </a:p>
        <a:p>
          <a:pPr marL="228600" lvl="1" indent="-228600" algn="l" defTabSz="889000">
            <a:lnSpc>
              <a:spcPct val="90000"/>
            </a:lnSpc>
            <a:spcBef>
              <a:spcPct val="0"/>
            </a:spcBef>
            <a:spcAft>
              <a:spcPct val="15000"/>
            </a:spcAft>
            <a:buChar char="•"/>
          </a:pPr>
          <a:r>
            <a:rPr lang="en-GB" sz="2000" kern="1200" dirty="0"/>
            <a:t>Scan Metrics such as total scans and time of day/week. This measures interest at each location. </a:t>
          </a:r>
        </a:p>
        <a:p>
          <a:pPr marL="228600" lvl="1" indent="-228600" algn="l" defTabSz="889000">
            <a:lnSpc>
              <a:spcPct val="90000"/>
            </a:lnSpc>
            <a:spcBef>
              <a:spcPct val="0"/>
            </a:spcBef>
            <a:spcAft>
              <a:spcPct val="15000"/>
            </a:spcAft>
            <a:buChar char="•"/>
          </a:pPr>
          <a:r>
            <a:rPr lang="en-GB" sz="2000" kern="1200"/>
            <a:t>Landing Page Performance links to website traffic and conversion improvements. </a:t>
          </a:r>
          <a:endParaRPr lang="en-GB" sz="2000" kern="1200" dirty="0"/>
        </a:p>
      </dsp:txBody>
      <dsp:txXfrm>
        <a:off x="2061746" y="2038810"/>
        <a:ext cx="7320251" cy="1853464"/>
      </dsp:txXfrm>
    </dsp:sp>
    <dsp:sp modelId="{C88A91E1-3E97-3549-B9F0-C0909787FB5F}">
      <dsp:nvSpPr>
        <dsp:cNvPr id="0" name=""/>
        <dsp:cNvSpPr/>
      </dsp:nvSpPr>
      <dsp:spPr>
        <a:xfrm>
          <a:off x="185346" y="2224157"/>
          <a:ext cx="1876399" cy="1482771"/>
        </a:xfrm>
        <a:prstGeom prst="roundRect">
          <a:avLst>
            <a:gd name="adj" fmla="val 10000"/>
          </a:avLst>
        </a:prstGeom>
        <a:blipFill>
          <a:blip xmlns:r="http://schemas.openxmlformats.org/officeDocument/2006/relationships" r:embed="rId2"/>
          <a:srcRect/>
          <a:stretch>
            <a:fillRect t="-7000" b="-7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23C997-2FD0-CA40-B98F-73A92E1FF83F}" type="datetimeFigureOut">
              <a:rPr lang="en-US" smtClean="0"/>
              <a:t>12/4/25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3FDE56-A3E3-7944-B34B-E4E0596BCE36}" type="slidenum">
              <a:rPr lang="en-US" smtClean="0"/>
              <a:t>‹#›</a:t>
            </a:fld>
            <a:endParaRPr lang="en-US"/>
          </a:p>
        </p:txBody>
      </p:sp>
    </p:spTree>
    <p:extLst>
      <p:ext uri="{BB962C8B-B14F-4D97-AF65-F5344CB8AC3E}">
        <p14:creationId xmlns:p14="http://schemas.microsoft.com/office/powerpoint/2010/main" val="1065622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However, the STP model itself would be unnecessary for the Living Well Centre due to the broad services available, the lack of ‘competition’ and more working together as a sector. Similarly, it would be unethical and discriminatory to decide between with segments of the market are more ‘attractive’ to market to as it may lead to individuals not receive in the help they need. Finally, due to the multitude of organisations within the centre, there needs to be multiple services being promoted instead of just the ‘cash cow’. </a:t>
            </a:r>
            <a:endParaRPr lang="en-US" dirty="0"/>
          </a:p>
        </p:txBody>
      </p:sp>
      <p:sp>
        <p:nvSpPr>
          <p:cNvPr id="4" name="Slide Number Placeholder 3"/>
          <p:cNvSpPr>
            <a:spLocks noGrp="1"/>
          </p:cNvSpPr>
          <p:nvPr>
            <p:ph type="sldNum" sz="quarter" idx="5"/>
          </p:nvPr>
        </p:nvSpPr>
        <p:spPr/>
        <p:txBody>
          <a:bodyPr/>
          <a:lstStyle/>
          <a:p>
            <a:fld id="{E93FDE56-A3E3-7944-B34B-E4E0596BCE36}" type="slidenum">
              <a:rPr lang="en-US" smtClean="0"/>
              <a:t>16</a:t>
            </a:fld>
            <a:endParaRPr lang="en-US"/>
          </a:p>
        </p:txBody>
      </p:sp>
    </p:spTree>
    <p:extLst>
      <p:ext uri="{BB962C8B-B14F-4D97-AF65-F5344CB8AC3E}">
        <p14:creationId xmlns:p14="http://schemas.microsoft.com/office/powerpoint/2010/main" val="15532899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12/4/25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975015866"/>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12/4/25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72600866"/>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1.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8" Type="http://schemas.openxmlformats.org/officeDocument/2006/relationships/hyperlink" Target="https://www.cim.co.uk/media/nhdlxs1i/7ps.pdf" TargetMode="External"/><Relationship Id="rId3" Type="http://schemas.openxmlformats.org/officeDocument/2006/relationships/hyperlink" Target="https://databox.com/measuring-website-redesign-success" TargetMode="External"/><Relationship Id="rId7" Type="http://schemas.openxmlformats.org/officeDocument/2006/relationships/hyperlink" Target="https://www.taboola.com/marketing-hub/contact-form/" TargetMode="External"/><Relationship Id="rId2" Type="http://schemas.openxmlformats.org/officeDocument/2006/relationships/hyperlink" Target="https://new.express.adobe.com/tools/generate-qr-code?referrer=https%3A%2F%2Fwww.google.com%2F&amp;url=%2Fexpress%2Ffeature%2Fimage%2Fqr-code-generator&amp;sdid=4SC98VNQ&amp;efid=CjwKCAiAraXJBhBJEiwAjz7MZQfVzkqrte_qulAPwRk4Q4T-b1Bvm_E7D-qcZqfH4Ei7TzBLUrapgBoCvBYQAvD_BwE%3AG%3As&amp;placement=outside-blocks&amp;locale=en-US&amp;contentRegion=us&amp;customer_placement=Google%2520AdWords&amp;keyword=how+to+create+a+qr+code&amp;acom-input=https%3A%2F%2Fplaned.org.uk%2Fprojects%2Fcarmarthenshire-living-well-centre%2F&amp;%24web_only=true&amp;_branch_match_id=1522893514774871987&amp;_branch_referrer=H4sIAAAAAAAAA12RUU%2FbMBDHP03z5rRkRd0mRVNSOhBj00qBMV4ix7kkbhzbOTsx9GGffReGhDTJd7bPd7rf39d6b93n5ZJXpgRnOXbWOM8ClDG3NlZSd0tYXvnjzfnLGXaP5ReEGhAB03YuXXzIFslXWiGEuDGmURAL01MgEkZ70P4WGml0OroIalml22P4ts1khvzxOm%2Fz650M2fG0%2Bf60rx9O3YAeimFU2c9w26336ztWnuVTX%2Bw2F2wQT0N9td7Jzd0pv7lHbpvcbKf89z6bLoo87IjlksxFYnTe9ICFVVxATxDp5SvaIjlPVln1y2DlIk6cTGo7%2Bv%2BkUJWGKjbYxGM339EcQXhHR8Gx5%2Bhb0K6VCEzJSeqGvkspJqgPwqy8n5LUclk54CjayFWke33Yfvr48GNPj%2Blb%2FJ3OjN7JClipjOhcRJ4rSEGz%2B0PUwUsg3rQ1YZGsvCEnELinTitONuAcMRVEI6qU2sOzRXAzbU1p4yuS7Hkz7wOyOZU1oAG5Nxj9%2BTdPUlGUaIKjwR54zVH%2BBY9x2esaAgAA" TargetMode="External"/><Relationship Id="rId1" Type="http://schemas.openxmlformats.org/officeDocument/2006/relationships/slideLayout" Target="../slideLayouts/slideLayout1.xml"/><Relationship Id="rId6" Type="http://schemas.openxmlformats.org/officeDocument/2006/relationships/hyperlink" Target="https://bitly.com/blog/how-social-media-uses-qr-codes/?gad_source=1&amp;gad_campaignid=22690849606&amp;gbraid=0AAAAAC3Maq4yGxjBtOA-qweajkUIreKHm&amp;gclid=Cj0KCQiAiqDJBhCXARIsABk2kSmWnZUayFF6p-KNGwHbUz4RHRCXa3VWS7udsP3nMrRcdi5wcw1vtloaAoO8EALw_wcB" TargetMode="External"/><Relationship Id="rId11" Type="http://schemas.openxmlformats.org/officeDocument/2006/relationships/hyperlink" Target="https://www.businessnewsdaily.com/8516-design-for-small-businesses.html" TargetMode="External"/><Relationship Id="rId5" Type="http://schemas.openxmlformats.org/officeDocument/2006/relationships/hyperlink" Target="https://www.adroll.com/blog/the-ultimate-guide-to-geographic-segmentation" TargetMode="External"/><Relationship Id="rId10" Type="http://schemas.openxmlformats.org/officeDocument/2006/relationships/hyperlink" Target="https://clearlineapps.com/blog/how-different-generations-embrace-qr-codes/" TargetMode="External"/><Relationship Id="rId4" Type="http://schemas.openxmlformats.org/officeDocument/2006/relationships/hyperlink" Target="https://useinsider.com/behavioral-segmentation/" TargetMode="External"/><Relationship Id="rId9" Type="http://schemas.openxmlformats.org/officeDocument/2006/relationships/hyperlink" Target="https://www.cim.co.uk/content-insights/articles/what-is-marketing/"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www.instagram.com/living_well_centre_/" TargetMode="External"/><Relationship Id="rId3" Type="http://schemas.openxmlformats.org/officeDocument/2006/relationships/hyperlink" Target="https://www.globalmediainsight.com/blog/web-design-digital-marketing/" TargetMode="External"/><Relationship Id="rId7" Type="http://schemas.openxmlformats.org/officeDocument/2006/relationships/hyperlink" Target="https://blog.hurree.co/psychographic-segmentation" TargetMode="External"/><Relationship Id="rId2" Type="http://schemas.openxmlformats.org/officeDocument/2006/relationships/hyperlink" Target="https://www.facebook.com/p/Carmarthenshire-Living-Well-Centre-61567774945663/?locale=en_GB" TargetMode="External"/><Relationship Id="rId1" Type="http://schemas.openxmlformats.org/officeDocument/2006/relationships/slideLayout" Target="../slideLayouts/slideLayout1.xml"/><Relationship Id="rId6" Type="http://schemas.openxmlformats.org/officeDocument/2006/relationships/hyperlink" Target="https://www.investopedia.com/terms/m/marketsegmentation.asp" TargetMode="External"/><Relationship Id="rId11" Type="http://schemas.openxmlformats.org/officeDocument/2006/relationships/hyperlink" Target="https://www.investopedia.com/terms/s/swot.asp" TargetMode="External"/><Relationship Id="rId5" Type="http://schemas.openxmlformats.org/officeDocument/2006/relationships/hyperlink" Target="https://sproutsocial.com/insights/social-media-metrics/" TargetMode="External"/><Relationship Id="rId10" Type="http://schemas.openxmlformats.org/officeDocument/2006/relationships/hyperlink" Target="https://inspiramarketing.com/heres-why-emotional-marketing-is-effective/" TargetMode="External"/><Relationship Id="rId4" Type="http://schemas.openxmlformats.org/officeDocument/2006/relationships/hyperlink" Target="https://www.smartinsights.com/digital-marketing-strategy/customer-segmentation-targeting/segmentation-targeting-and-positioning/" TargetMode="External"/><Relationship Id="rId9" Type="http://schemas.openxmlformats.org/officeDocument/2006/relationships/hyperlink" Target="https://www.ionos.co.uk/digitalguide/online-marketing/online-sales/qr-code-tracking/"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www.detype.com/why-you-should-have-case-studies-on-your-website/" TargetMode="External"/><Relationship Id="rId3" Type="http://schemas.openxmlformats.org/officeDocument/2006/relationships/hyperlink" Target="https://www.solentmind.org.uk/support-for-you/our-services/new-forest-wellbeing-service/" TargetMode="External"/><Relationship Id="rId7" Type="http://schemas.openxmlformats.org/officeDocument/2006/relationships/hyperlink" Target="https://planed.org.uk/projects/carmarthenshire-living-well-centre/" TargetMode="External"/><Relationship Id="rId12" Type="http://schemas.openxmlformats.org/officeDocument/2006/relationships/hyperlink" Target="https://www.forbes.com/sites/deniselyohn/2019/01/08/marketing-matters-now-more-than-ever/" TargetMode="External"/><Relationship Id="rId2" Type="http://schemas.openxmlformats.org/officeDocument/2006/relationships/hyperlink" Target="https://www.loop-digital.co.uk/marketing-insights-news/interactive-websites/" TargetMode="External"/><Relationship Id="rId1" Type="http://schemas.openxmlformats.org/officeDocument/2006/relationships/slideLayout" Target="../slideLayouts/slideLayout1.xml"/><Relationship Id="rId6" Type="http://schemas.openxmlformats.org/officeDocument/2006/relationships/hyperlink" Target="https://www.forbes.com/councils/forbesagencycouncil/2019/04/04/digital-influence-web-designs-impact-on-marketing-strategy/" TargetMode="External"/><Relationship Id="rId11" Type="http://schemas.openxmlformats.org/officeDocument/2006/relationships/hyperlink" Target="https://www.wellbeingcentrelondon.com" TargetMode="External"/><Relationship Id="rId5" Type="http://schemas.openxmlformats.org/officeDocument/2006/relationships/hyperlink" Target="https://blog.oxfordcollegeofmarketing.com/2020/06/24/finding-the-right-customers-with-stp-model/" TargetMode="External"/><Relationship Id="rId10" Type="http://schemas.openxmlformats.org/officeDocument/2006/relationships/hyperlink" Target="https://www.thepowermba.com/en/blog/why-is-marketing-important" TargetMode="External"/><Relationship Id="rId4" Type="http://schemas.openxmlformats.org/officeDocument/2006/relationships/hyperlink" Target="https://www.linkmobility.com/en-gb/blog/what-is-demographic-segmentation-and-how-can-it-improve-your-marketing" TargetMode="External"/><Relationship Id="rId9" Type="http://schemas.openxmlformats.org/officeDocument/2006/relationships/hyperlink" Target="https://www.wellbeingswansea.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descr="Vector background of vibrant colours splashing">
            <a:extLst>
              <a:ext uri="{FF2B5EF4-FFF2-40B4-BE49-F238E27FC236}">
                <a16:creationId xmlns:a16="http://schemas.microsoft.com/office/drawing/2014/main" id="{D49538D3-9F3E-9B0F-D0D7-06478818AE55}"/>
              </a:ext>
            </a:extLst>
          </p:cNvPr>
          <p:cNvPicPr>
            <a:picLocks noChangeAspect="1"/>
          </p:cNvPicPr>
          <p:nvPr/>
        </p:nvPicPr>
        <p:blipFill>
          <a:blip r:embed="rId2"/>
          <a:srcRect t="17279"/>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12C9B7F8-99B9-7A1F-74E0-FB243516E5EF}"/>
              </a:ext>
            </a:extLst>
          </p:cNvPr>
          <p:cNvSpPr>
            <a:spLocks noGrp="1"/>
          </p:cNvSpPr>
          <p:nvPr>
            <p:ph type="ctrTitle"/>
          </p:nvPr>
        </p:nvSpPr>
        <p:spPr>
          <a:xfrm>
            <a:off x="320039" y="5731580"/>
            <a:ext cx="8196431" cy="960120"/>
          </a:xfrm>
          <a:ln>
            <a:noFill/>
          </a:ln>
        </p:spPr>
        <p:txBody>
          <a:bodyPr anchor="ctr">
            <a:normAutofit fontScale="90000"/>
          </a:bodyPr>
          <a:lstStyle/>
          <a:p>
            <a:r>
              <a:rPr lang="en-GB" sz="4400" dirty="0"/>
              <a:t>Carmarthenshire Living Well Centre- Marketing Strategy</a:t>
            </a:r>
            <a:endParaRPr lang="en-US" sz="4400" dirty="0"/>
          </a:p>
        </p:txBody>
      </p:sp>
      <p:sp>
        <p:nvSpPr>
          <p:cNvPr id="3" name="Subtitle 2">
            <a:extLst>
              <a:ext uri="{FF2B5EF4-FFF2-40B4-BE49-F238E27FC236}">
                <a16:creationId xmlns:a16="http://schemas.microsoft.com/office/drawing/2014/main" id="{F3A48DC3-EF18-82BF-F2D2-7469661F4153}"/>
              </a:ext>
            </a:extLst>
          </p:cNvPr>
          <p:cNvSpPr>
            <a:spLocks noGrp="1"/>
          </p:cNvSpPr>
          <p:nvPr>
            <p:ph type="subTitle" idx="1"/>
          </p:nvPr>
        </p:nvSpPr>
        <p:spPr>
          <a:xfrm>
            <a:off x="8604503" y="5731580"/>
            <a:ext cx="3392781" cy="960120"/>
          </a:xfrm>
        </p:spPr>
        <p:txBody>
          <a:bodyPr anchor="ctr">
            <a:normAutofit/>
          </a:bodyPr>
          <a:lstStyle/>
          <a:p>
            <a:pPr algn="r"/>
            <a:r>
              <a:rPr lang="en-GB" sz="1900" dirty="0"/>
              <a:t>By </a:t>
            </a:r>
            <a:r>
              <a:rPr lang="en-GB" sz="1900" dirty="0" err="1"/>
              <a:t>Alyssia</a:t>
            </a:r>
            <a:r>
              <a:rPr lang="en-GB" sz="1900" dirty="0"/>
              <a:t> Frampton, 2327857</a:t>
            </a:r>
            <a:endParaRPr lang="en-US" sz="1900" dirty="0"/>
          </a:p>
        </p:txBody>
      </p:sp>
    </p:spTree>
    <p:extLst>
      <p:ext uri="{BB962C8B-B14F-4D97-AF65-F5344CB8AC3E}">
        <p14:creationId xmlns:p14="http://schemas.microsoft.com/office/powerpoint/2010/main" val="420273454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Rectangle 9">
            <a:extLst>
              <a:ext uri="{FF2B5EF4-FFF2-40B4-BE49-F238E27FC236}">
                <a16:creationId xmlns:a16="http://schemas.microsoft.com/office/drawing/2014/main" id="{AA083F47-750E-A41F-1E5A-EFB054507C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1653AE3C-AC4F-907C-B473-B9A30D215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4" name="Rectangle 13">
            <a:extLst>
              <a:ext uri="{FF2B5EF4-FFF2-40B4-BE49-F238E27FC236}">
                <a16:creationId xmlns:a16="http://schemas.microsoft.com/office/drawing/2014/main" id="{DC81933E-93BD-38CE-3C98-D10B2844C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28853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6" name="Rectangle 15">
            <a:extLst>
              <a:ext uri="{FF2B5EF4-FFF2-40B4-BE49-F238E27FC236}">
                <a16:creationId xmlns:a16="http://schemas.microsoft.com/office/drawing/2014/main" id="{AB1E35EA-FB9C-AE5F-4AB8-1B3D59CC9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22976" y="611650"/>
            <a:ext cx="614476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B5F0C732-23A1-41D9-2E51-37BAA856195D}"/>
              </a:ext>
            </a:extLst>
          </p:cNvPr>
          <p:cNvSpPr>
            <a:spLocks noGrp="1"/>
          </p:cNvSpPr>
          <p:nvPr>
            <p:ph type="ctrTitle"/>
          </p:nvPr>
        </p:nvSpPr>
        <p:spPr>
          <a:xfrm>
            <a:off x="521208" y="978408"/>
            <a:ext cx="4288536" cy="5376672"/>
          </a:xfrm>
        </p:spPr>
        <p:txBody>
          <a:bodyPr vert="horz" lIns="91440" tIns="45720" rIns="91440" bIns="45720" rtlCol="0" anchor="t">
            <a:normAutofit/>
          </a:bodyPr>
          <a:lstStyle/>
          <a:p>
            <a:r>
              <a:rPr lang="en-US" sz="4900" b="1" kern="1200" dirty="0">
                <a:solidFill>
                  <a:schemeClr val="accent2">
                    <a:lumMod val="50000"/>
                  </a:schemeClr>
                </a:solidFill>
                <a:latin typeface="+mj-lt"/>
                <a:ea typeface="+mj-ea"/>
                <a:cs typeface="+mj-cs"/>
              </a:rPr>
              <a:t>Introductions:</a:t>
            </a:r>
          </a:p>
        </p:txBody>
      </p:sp>
      <p:sp>
        <p:nvSpPr>
          <p:cNvPr id="3" name="Subtitle 2">
            <a:extLst>
              <a:ext uri="{FF2B5EF4-FFF2-40B4-BE49-F238E27FC236}">
                <a16:creationId xmlns:a16="http://schemas.microsoft.com/office/drawing/2014/main" id="{6F06197E-A5CF-A63C-17C4-302665D01426}"/>
              </a:ext>
            </a:extLst>
          </p:cNvPr>
          <p:cNvSpPr>
            <a:spLocks noGrp="1"/>
          </p:cNvSpPr>
          <p:nvPr>
            <p:ph type="subTitle" idx="1"/>
          </p:nvPr>
        </p:nvSpPr>
        <p:spPr>
          <a:xfrm>
            <a:off x="5539053" y="1473447"/>
            <a:ext cx="6144768" cy="4568470"/>
          </a:xfrm>
        </p:spPr>
        <p:txBody>
          <a:bodyPr vert="horz" lIns="91440" tIns="45720" rIns="91440" bIns="45720" rtlCol="0">
            <a:normAutofit/>
          </a:bodyPr>
          <a:lstStyle/>
          <a:p>
            <a:pPr marL="342900" indent="-228600">
              <a:buFont typeface="Arial" panose="020B0604020202020204" pitchFamily="34" charset="0"/>
              <a:buChar char="•"/>
            </a:pPr>
            <a:r>
              <a:rPr lang="en-US" dirty="0"/>
              <a:t>Access how the Carmarthen Living Well Centre currently markets to the surrounding community. </a:t>
            </a:r>
          </a:p>
          <a:p>
            <a:pPr marL="342900" indent="-228600">
              <a:buFont typeface="Arial" panose="020B0604020202020204" pitchFamily="34" charset="0"/>
              <a:buChar char="•"/>
            </a:pPr>
            <a:r>
              <a:rPr lang="en-US" dirty="0"/>
              <a:t>Explore how the Carmarthen Living Well Centre can enhance its marketing strategy. </a:t>
            </a:r>
          </a:p>
          <a:p>
            <a:pPr marL="342900" indent="-228600">
              <a:buFont typeface="Arial" panose="020B0604020202020204" pitchFamily="34" charset="0"/>
              <a:buChar char="•"/>
            </a:pPr>
            <a:r>
              <a:rPr lang="en-US" dirty="0"/>
              <a:t>Identify opportunities for greater public awareness of the centre’s services. </a:t>
            </a:r>
          </a:p>
          <a:p>
            <a:pPr marL="342900" indent="-228600">
              <a:buFont typeface="Arial" panose="020B0604020202020204" pitchFamily="34" charset="0"/>
              <a:buChar char="•"/>
            </a:pPr>
            <a:r>
              <a:rPr lang="en-US" dirty="0"/>
              <a:t>To recommend practical, achievable and measurable improvements that will increase community engagement. </a:t>
            </a:r>
          </a:p>
        </p:txBody>
      </p:sp>
    </p:spTree>
    <p:extLst>
      <p:ext uri="{BB962C8B-B14F-4D97-AF65-F5344CB8AC3E}">
        <p14:creationId xmlns:p14="http://schemas.microsoft.com/office/powerpoint/2010/main" val="5651750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C02F2-1871-F8B7-FE9A-E2B4B73229DE}"/>
              </a:ext>
            </a:extLst>
          </p:cNvPr>
          <p:cNvSpPr>
            <a:spLocks noGrp="1"/>
          </p:cNvSpPr>
          <p:nvPr>
            <p:ph type="ctrTitle"/>
          </p:nvPr>
        </p:nvSpPr>
        <p:spPr>
          <a:xfrm>
            <a:off x="521208" y="741629"/>
            <a:ext cx="11155680" cy="1115978"/>
          </a:xfrm>
          <a:ln>
            <a:solidFill>
              <a:schemeClr val="accent3">
                <a:lumMod val="20000"/>
                <a:lumOff val="80000"/>
              </a:schemeClr>
            </a:solidFill>
          </a:ln>
        </p:spPr>
        <p:txBody>
          <a:bodyPr>
            <a:normAutofit/>
          </a:bodyPr>
          <a:lstStyle/>
          <a:p>
            <a:r>
              <a:rPr lang="en-GB" sz="6000" dirty="0">
                <a:solidFill>
                  <a:schemeClr val="accent2">
                    <a:lumMod val="75000"/>
                  </a:schemeClr>
                </a:solidFill>
              </a:rPr>
              <a:t>What is the Living Well Centre?</a:t>
            </a:r>
            <a:r>
              <a:rPr lang="en-GB" sz="6000" dirty="0"/>
              <a:t> </a:t>
            </a:r>
            <a:endParaRPr lang="en-US" sz="6000" dirty="0"/>
          </a:p>
        </p:txBody>
      </p:sp>
      <p:sp>
        <p:nvSpPr>
          <p:cNvPr id="3" name="Subtitle 2">
            <a:extLst>
              <a:ext uri="{FF2B5EF4-FFF2-40B4-BE49-F238E27FC236}">
                <a16:creationId xmlns:a16="http://schemas.microsoft.com/office/drawing/2014/main" id="{BED2DB27-9453-2642-098E-66D9D2580055}"/>
              </a:ext>
            </a:extLst>
          </p:cNvPr>
          <p:cNvSpPr>
            <a:spLocks noGrp="1"/>
          </p:cNvSpPr>
          <p:nvPr>
            <p:ph type="subTitle" idx="1"/>
          </p:nvPr>
        </p:nvSpPr>
        <p:spPr>
          <a:xfrm>
            <a:off x="466587" y="2039546"/>
            <a:ext cx="6087097" cy="2438831"/>
          </a:xfrm>
        </p:spPr>
        <p:txBody>
          <a:bodyPr>
            <a:noAutofit/>
          </a:bodyPr>
          <a:lstStyle/>
          <a:p>
            <a:pPr marL="342900" indent="-342900">
              <a:buFontTx/>
              <a:buChar char="-"/>
            </a:pPr>
            <a:r>
              <a:rPr lang="en-GB" dirty="0"/>
              <a:t>Community based wellbeing hub</a:t>
            </a:r>
          </a:p>
          <a:p>
            <a:pPr marL="342900" indent="-342900">
              <a:buFontTx/>
              <a:buChar char="-"/>
            </a:pPr>
            <a:r>
              <a:rPr lang="en-GB" dirty="0"/>
              <a:t>30+ support and guidance services </a:t>
            </a:r>
          </a:p>
          <a:p>
            <a:pPr marL="342900" indent="-342900">
              <a:buFontTx/>
              <a:buChar char="-"/>
            </a:pPr>
            <a:r>
              <a:rPr lang="en-GB" dirty="0"/>
              <a:t>Personalised support for social wellbeing, independence</a:t>
            </a:r>
          </a:p>
          <a:p>
            <a:pPr marL="342900" indent="-342900">
              <a:buFontTx/>
              <a:buChar char="-"/>
            </a:pPr>
            <a:r>
              <a:rPr lang="en-GB" dirty="0"/>
              <a:t>Promotes mentally healthier living </a:t>
            </a:r>
          </a:p>
        </p:txBody>
      </p:sp>
      <p:pic>
        <p:nvPicPr>
          <p:cNvPr id="5" name="Picture 4">
            <a:extLst>
              <a:ext uri="{FF2B5EF4-FFF2-40B4-BE49-F238E27FC236}">
                <a16:creationId xmlns:a16="http://schemas.microsoft.com/office/drawing/2014/main" id="{25C1FF35-E1A1-BCB9-22D5-111D1094F5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09673" y="4645631"/>
            <a:ext cx="5024479" cy="1399032"/>
          </a:xfrm>
          <a:prstGeom prst="rect">
            <a:avLst/>
          </a:prstGeom>
        </p:spPr>
      </p:pic>
      <p:pic>
        <p:nvPicPr>
          <p:cNvPr id="6" name="Picture 5">
            <a:extLst>
              <a:ext uri="{FF2B5EF4-FFF2-40B4-BE49-F238E27FC236}">
                <a16:creationId xmlns:a16="http://schemas.microsoft.com/office/drawing/2014/main" id="{62403FEE-0A07-8414-EE9A-DA7B85B8A5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62923" y="1793031"/>
            <a:ext cx="3483582" cy="2685346"/>
          </a:xfrm>
          <a:prstGeom prst="rect">
            <a:avLst/>
          </a:prstGeom>
        </p:spPr>
      </p:pic>
      <p:sp>
        <p:nvSpPr>
          <p:cNvPr id="7" name="TextBox 6">
            <a:extLst>
              <a:ext uri="{FF2B5EF4-FFF2-40B4-BE49-F238E27FC236}">
                <a16:creationId xmlns:a16="http://schemas.microsoft.com/office/drawing/2014/main" id="{B0866FA2-CB51-DB1A-EE13-5386C09EC779}"/>
              </a:ext>
            </a:extLst>
          </p:cNvPr>
          <p:cNvSpPr txBox="1"/>
          <p:nvPr/>
        </p:nvSpPr>
        <p:spPr>
          <a:xfrm>
            <a:off x="6255457" y="6376235"/>
            <a:ext cx="6098514" cy="369332"/>
          </a:xfrm>
          <a:prstGeom prst="rect">
            <a:avLst/>
          </a:prstGeom>
          <a:noFill/>
        </p:spPr>
        <p:txBody>
          <a:bodyPr wrap="square">
            <a:spAutoFit/>
          </a:bodyPr>
          <a:lstStyle/>
          <a:p>
            <a:r>
              <a:rPr lang="en-GB" sz="1800" i="1" dirty="0"/>
              <a:t>(Living Well Centre Leaflet, 2025) Images: (PLANED, 2025)</a:t>
            </a:r>
            <a:endParaRPr lang="en-US" i="1" dirty="0"/>
          </a:p>
        </p:txBody>
      </p:sp>
    </p:spTree>
    <p:extLst>
      <p:ext uri="{BB962C8B-B14F-4D97-AF65-F5344CB8AC3E}">
        <p14:creationId xmlns:p14="http://schemas.microsoft.com/office/powerpoint/2010/main" val="5433980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C909482-6D8E-09A5-18E3-1FAEC2F4E879}"/>
              </a:ext>
            </a:extLst>
          </p:cNvPr>
          <p:cNvSpPr>
            <a:spLocks noGrp="1"/>
          </p:cNvSpPr>
          <p:nvPr>
            <p:ph type="subTitle" idx="1"/>
          </p:nvPr>
        </p:nvSpPr>
        <p:spPr>
          <a:xfrm>
            <a:off x="930113" y="5525342"/>
            <a:ext cx="4903199" cy="538137"/>
          </a:xfrm>
        </p:spPr>
        <p:txBody>
          <a:bodyPr/>
          <a:lstStyle/>
          <a:p>
            <a:r>
              <a:rPr lang="en-GB" dirty="0"/>
              <a:t>“Serve the whole of Carmarthenshire” </a:t>
            </a:r>
            <a:endParaRPr lang="en-US" dirty="0"/>
          </a:p>
        </p:txBody>
      </p:sp>
      <p:sp>
        <p:nvSpPr>
          <p:cNvPr id="5" name="TextBox 4">
            <a:extLst>
              <a:ext uri="{FF2B5EF4-FFF2-40B4-BE49-F238E27FC236}">
                <a16:creationId xmlns:a16="http://schemas.microsoft.com/office/drawing/2014/main" id="{071DF72B-0B4E-4A1B-454C-5056D9216F16}"/>
              </a:ext>
            </a:extLst>
          </p:cNvPr>
          <p:cNvSpPr txBox="1"/>
          <p:nvPr/>
        </p:nvSpPr>
        <p:spPr>
          <a:xfrm>
            <a:off x="930113" y="718278"/>
            <a:ext cx="10331773" cy="1938992"/>
          </a:xfrm>
          <a:prstGeom prst="rect">
            <a:avLst/>
          </a:prstGeom>
          <a:noFill/>
        </p:spPr>
        <p:txBody>
          <a:bodyPr wrap="square" rtlCol="0">
            <a:spAutoFit/>
          </a:bodyPr>
          <a:lstStyle/>
          <a:p>
            <a:pPr algn="ctr"/>
            <a:r>
              <a:rPr lang="en-GB" sz="6000" b="1" dirty="0">
                <a:solidFill>
                  <a:schemeClr val="accent2">
                    <a:lumMod val="75000"/>
                  </a:schemeClr>
                </a:solidFill>
              </a:rPr>
              <a:t>What are the Living Well Centre’s Goals?</a:t>
            </a:r>
            <a:r>
              <a:rPr lang="en-GB" sz="6000" b="1" dirty="0"/>
              <a:t> </a:t>
            </a:r>
            <a:endParaRPr lang="en-US" sz="6000" b="1" dirty="0"/>
          </a:p>
        </p:txBody>
      </p:sp>
      <p:sp>
        <p:nvSpPr>
          <p:cNvPr id="7" name="Subtitle 2">
            <a:extLst>
              <a:ext uri="{FF2B5EF4-FFF2-40B4-BE49-F238E27FC236}">
                <a16:creationId xmlns:a16="http://schemas.microsoft.com/office/drawing/2014/main" id="{B65F89C1-C03B-CDB8-EEC6-3B182F898589}"/>
              </a:ext>
            </a:extLst>
          </p:cNvPr>
          <p:cNvSpPr txBox="1">
            <a:spLocks/>
          </p:cNvSpPr>
          <p:nvPr/>
        </p:nvSpPr>
        <p:spPr>
          <a:xfrm>
            <a:off x="2811012" y="3070011"/>
            <a:ext cx="5288935" cy="716284"/>
          </a:xfrm>
          <a:prstGeom prst="rect">
            <a:avLst/>
          </a:prstGeom>
        </p:spPr>
        <p:txBody>
          <a:bodyPr vert="horz" lIns="91440" tIns="45720" rIns="91440" bIns="45720" rtlCol="0" anchor="b">
            <a:norm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GB" sz="1800" dirty="0"/>
              <a:t>“Partner with organisations… committed to using the facility” </a:t>
            </a:r>
            <a:endParaRPr lang="en-US" sz="1800" dirty="0"/>
          </a:p>
        </p:txBody>
      </p:sp>
      <p:sp>
        <p:nvSpPr>
          <p:cNvPr id="9" name="Subtitle 2">
            <a:extLst>
              <a:ext uri="{FF2B5EF4-FFF2-40B4-BE49-F238E27FC236}">
                <a16:creationId xmlns:a16="http://schemas.microsoft.com/office/drawing/2014/main" id="{550CA19E-7134-3C42-73E7-FDF01B46ADB0}"/>
              </a:ext>
            </a:extLst>
          </p:cNvPr>
          <p:cNvSpPr txBox="1">
            <a:spLocks/>
          </p:cNvSpPr>
          <p:nvPr/>
        </p:nvSpPr>
        <p:spPr>
          <a:xfrm>
            <a:off x="521208" y="3845436"/>
            <a:ext cx="3050008" cy="538137"/>
          </a:xfrm>
          <a:prstGeom prst="rect">
            <a:avLst/>
          </a:prstGeom>
        </p:spPr>
        <p:txBody>
          <a:bodyPr vert="horz" lIns="91440" tIns="45720" rIns="91440" bIns="45720" rtlCol="0" anchor="b">
            <a:norm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“Empower Individuals” </a:t>
            </a:r>
            <a:endParaRPr lang="en-US" dirty="0"/>
          </a:p>
        </p:txBody>
      </p:sp>
      <p:sp>
        <p:nvSpPr>
          <p:cNvPr id="11" name="Subtitle 2">
            <a:extLst>
              <a:ext uri="{FF2B5EF4-FFF2-40B4-BE49-F238E27FC236}">
                <a16:creationId xmlns:a16="http://schemas.microsoft.com/office/drawing/2014/main" id="{10043D83-A205-0D36-26DA-E1A7EA19DED9}"/>
              </a:ext>
            </a:extLst>
          </p:cNvPr>
          <p:cNvSpPr txBox="1">
            <a:spLocks/>
          </p:cNvSpPr>
          <p:nvPr/>
        </p:nvSpPr>
        <p:spPr>
          <a:xfrm>
            <a:off x="6982924" y="5133811"/>
            <a:ext cx="4903199" cy="538137"/>
          </a:xfrm>
          <a:prstGeom prst="rect">
            <a:avLst/>
          </a:prstGeom>
        </p:spPr>
        <p:txBody>
          <a:bodyPr vert="horz" lIns="91440" tIns="45720" rIns="91440" bIns="45720" rtlCol="0" anchor="b">
            <a:no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GB" sz="2000" dirty="0"/>
              <a:t>“Open and warm space that is available to all” </a:t>
            </a:r>
            <a:endParaRPr lang="en-US" sz="2000" dirty="0"/>
          </a:p>
        </p:txBody>
      </p:sp>
      <p:sp>
        <p:nvSpPr>
          <p:cNvPr id="13" name="Subtitle 2">
            <a:extLst>
              <a:ext uri="{FF2B5EF4-FFF2-40B4-BE49-F238E27FC236}">
                <a16:creationId xmlns:a16="http://schemas.microsoft.com/office/drawing/2014/main" id="{33BAFA9E-8DB6-C719-153F-F7E670DC2D20}"/>
              </a:ext>
            </a:extLst>
          </p:cNvPr>
          <p:cNvSpPr txBox="1">
            <a:spLocks/>
          </p:cNvSpPr>
          <p:nvPr/>
        </p:nvSpPr>
        <p:spPr>
          <a:xfrm>
            <a:off x="5648348" y="4178391"/>
            <a:ext cx="4903199" cy="538137"/>
          </a:xfrm>
          <a:prstGeom prst="rect">
            <a:avLst/>
          </a:prstGeom>
        </p:spPr>
        <p:txBody>
          <a:bodyPr vert="horz" lIns="91440" tIns="45720" rIns="91440" bIns="45720" rtlCol="0" anchor="b">
            <a:norm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“Host a range of support services” </a:t>
            </a:r>
            <a:endParaRPr lang="en-US" dirty="0"/>
          </a:p>
        </p:txBody>
      </p:sp>
      <p:sp>
        <p:nvSpPr>
          <p:cNvPr id="4" name="TextBox 3">
            <a:extLst>
              <a:ext uri="{FF2B5EF4-FFF2-40B4-BE49-F238E27FC236}">
                <a16:creationId xmlns:a16="http://schemas.microsoft.com/office/drawing/2014/main" id="{1A310476-BC6C-9377-6109-8CD6392A4282}"/>
              </a:ext>
            </a:extLst>
          </p:cNvPr>
          <p:cNvSpPr txBox="1"/>
          <p:nvPr/>
        </p:nvSpPr>
        <p:spPr>
          <a:xfrm>
            <a:off x="10141139" y="6379097"/>
            <a:ext cx="6098514" cy="369332"/>
          </a:xfrm>
          <a:prstGeom prst="rect">
            <a:avLst/>
          </a:prstGeom>
          <a:noFill/>
        </p:spPr>
        <p:txBody>
          <a:bodyPr wrap="square">
            <a:spAutoFit/>
          </a:bodyPr>
          <a:lstStyle/>
          <a:p>
            <a:r>
              <a:rPr lang="en-GB" sz="1800" dirty="0"/>
              <a:t>(PLANED, 2025)</a:t>
            </a:r>
            <a:endParaRPr lang="en-US" dirty="0"/>
          </a:p>
        </p:txBody>
      </p:sp>
    </p:spTree>
    <p:extLst>
      <p:ext uri="{BB962C8B-B14F-4D97-AF65-F5344CB8AC3E}">
        <p14:creationId xmlns:p14="http://schemas.microsoft.com/office/powerpoint/2010/main" val="16520215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9" grpId="0"/>
      <p:bldP spid="11" grpId="0"/>
      <p:bldP spid="1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BADC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FB1A7-F373-DCD5-F5A6-4B8F97950675}"/>
              </a:ext>
            </a:extLst>
          </p:cNvPr>
          <p:cNvSpPr>
            <a:spLocks noGrp="1"/>
          </p:cNvSpPr>
          <p:nvPr>
            <p:ph type="ctrTitle"/>
          </p:nvPr>
        </p:nvSpPr>
        <p:spPr>
          <a:xfrm>
            <a:off x="1036320" y="784679"/>
            <a:ext cx="11155680" cy="1066507"/>
          </a:xfrm>
        </p:spPr>
        <p:txBody>
          <a:bodyPr>
            <a:normAutofit/>
          </a:bodyPr>
          <a:lstStyle/>
          <a:p>
            <a:r>
              <a:rPr lang="en-GB" sz="6000" dirty="0">
                <a:solidFill>
                  <a:schemeClr val="accent2">
                    <a:lumMod val="75000"/>
                  </a:schemeClr>
                </a:solidFill>
              </a:rPr>
              <a:t>Why is Marketing Important? </a:t>
            </a:r>
            <a:endParaRPr lang="en-US" sz="6000" dirty="0">
              <a:solidFill>
                <a:schemeClr val="accent2">
                  <a:lumMod val="75000"/>
                </a:schemeClr>
              </a:solidFill>
            </a:endParaRPr>
          </a:p>
        </p:txBody>
      </p:sp>
      <p:graphicFrame>
        <p:nvGraphicFramePr>
          <p:cNvPr id="4" name="Diagram 3">
            <a:extLst>
              <a:ext uri="{FF2B5EF4-FFF2-40B4-BE49-F238E27FC236}">
                <a16:creationId xmlns:a16="http://schemas.microsoft.com/office/drawing/2014/main" id="{7103ED98-10BD-C40E-E282-672F99677A35}"/>
              </a:ext>
            </a:extLst>
          </p:cNvPr>
          <p:cNvGraphicFramePr/>
          <p:nvPr>
            <p:extLst>
              <p:ext uri="{D42A27DB-BD31-4B8C-83A1-F6EECF244321}">
                <p14:modId xmlns:p14="http://schemas.microsoft.com/office/powerpoint/2010/main" val="108387005"/>
              </p:ext>
            </p:extLst>
          </p:nvPr>
        </p:nvGraphicFramePr>
        <p:xfrm>
          <a:off x="660399" y="2082800"/>
          <a:ext cx="8709255" cy="39631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ubtitle 2">
            <a:extLst>
              <a:ext uri="{FF2B5EF4-FFF2-40B4-BE49-F238E27FC236}">
                <a16:creationId xmlns:a16="http://schemas.microsoft.com/office/drawing/2014/main" id="{D417E1F7-A75A-376F-384E-AB39CC76063B}"/>
              </a:ext>
            </a:extLst>
          </p:cNvPr>
          <p:cNvSpPr>
            <a:spLocks noGrp="1"/>
          </p:cNvSpPr>
          <p:nvPr>
            <p:ph type="subTitle" idx="1"/>
          </p:nvPr>
        </p:nvSpPr>
        <p:spPr>
          <a:xfrm>
            <a:off x="7501540" y="2276433"/>
            <a:ext cx="1868114" cy="651024"/>
          </a:xfrm>
        </p:spPr>
        <p:txBody>
          <a:bodyPr/>
          <a:lstStyle/>
          <a:p>
            <a:r>
              <a:rPr lang="en-GB" dirty="0"/>
              <a:t>(</a:t>
            </a:r>
            <a:r>
              <a:rPr lang="en-GB" dirty="0" err="1"/>
              <a:t>Yohn</a:t>
            </a:r>
            <a:r>
              <a:rPr lang="en-GB" dirty="0"/>
              <a:t>, 2021)</a:t>
            </a:r>
          </a:p>
        </p:txBody>
      </p:sp>
      <p:sp>
        <p:nvSpPr>
          <p:cNvPr id="7" name="Subtitle 2">
            <a:extLst>
              <a:ext uri="{FF2B5EF4-FFF2-40B4-BE49-F238E27FC236}">
                <a16:creationId xmlns:a16="http://schemas.microsoft.com/office/drawing/2014/main" id="{D1629322-EDCC-31AE-9D7F-00113BA38233}"/>
              </a:ext>
            </a:extLst>
          </p:cNvPr>
          <p:cNvSpPr>
            <a:spLocks noGrp="1"/>
          </p:cNvSpPr>
          <p:nvPr/>
        </p:nvSpPr>
        <p:spPr>
          <a:xfrm>
            <a:off x="7501540" y="3500035"/>
            <a:ext cx="2093847" cy="430509"/>
          </a:xfrm>
          <a:prstGeom prst="rect">
            <a:avLst/>
          </a:prstGeom>
        </p:spPr>
        <p:txBody>
          <a:bodyPr vert="horz" lIns="91440" tIns="45720" rIns="91440" bIns="45720" rtlCol="0" anchor="b">
            <a:normAutofit lnSpcReduction="10000"/>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(CIM, 2023)</a:t>
            </a:r>
            <a:endParaRPr lang="en-US" dirty="0"/>
          </a:p>
        </p:txBody>
      </p:sp>
      <p:sp>
        <p:nvSpPr>
          <p:cNvPr id="10" name="Subtitle 2">
            <a:extLst>
              <a:ext uri="{FF2B5EF4-FFF2-40B4-BE49-F238E27FC236}">
                <a16:creationId xmlns:a16="http://schemas.microsoft.com/office/drawing/2014/main" id="{CA3CBF4E-C4DB-2BD2-E94F-80BFC3690545}"/>
              </a:ext>
            </a:extLst>
          </p:cNvPr>
          <p:cNvSpPr>
            <a:spLocks noGrp="1"/>
          </p:cNvSpPr>
          <p:nvPr/>
        </p:nvSpPr>
        <p:spPr>
          <a:xfrm>
            <a:off x="7501540" y="4337225"/>
            <a:ext cx="1868114" cy="651024"/>
          </a:xfrm>
          <a:prstGeom prst="rect">
            <a:avLst/>
          </a:prstGeom>
        </p:spPr>
        <p:txBody>
          <a:bodyPr vert="horz" lIns="91440" tIns="45720" rIns="91440" bIns="45720" rtlCol="0" anchor="b">
            <a:norm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(CIM, 2015)</a:t>
            </a:r>
            <a:endParaRPr lang="en-US" dirty="0"/>
          </a:p>
        </p:txBody>
      </p:sp>
      <p:sp>
        <p:nvSpPr>
          <p:cNvPr id="13" name="Subtitle 2">
            <a:extLst>
              <a:ext uri="{FF2B5EF4-FFF2-40B4-BE49-F238E27FC236}">
                <a16:creationId xmlns:a16="http://schemas.microsoft.com/office/drawing/2014/main" id="{ADF0C315-11BD-6240-DCB1-745CD199D550}"/>
              </a:ext>
            </a:extLst>
          </p:cNvPr>
          <p:cNvSpPr>
            <a:spLocks noGrp="1"/>
          </p:cNvSpPr>
          <p:nvPr/>
        </p:nvSpPr>
        <p:spPr>
          <a:xfrm>
            <a:off x="7501540" y="5422297"/>
            <a:ext cx="1868114" cy="651024"/>
          </a:xfrm>
          <a:prstGeom prst="rect">
            <a:avLst/>
          </a:prstGeom>
        </p:spPr>
        <p:txBody>
          <a:bodyPr vert="horz" lIns="91440" tIns="45720" rIns="91440" bIns="45720" rtlCol="0" anchor="b">
            <a:normAutofit fontScale="92500" lnSpcReduction="20000"/>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(The Power MBA, 2022)</a:t>
            </a:r>
            <a:endParaRPr lang="en-US" dirty="0"/>
          </a:p>
        </p:txBody>
      </p:sp>
    </p:spTree>
    <p:extLst>
      <p:ext uri="{BB962C8B-B14F-4D97-AF65-F5344CB8AC3E}">
        <p14:creationId xmlns:p14="http://schemas.microsoft.com/office/powerpoint/2010/main" val="40557626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BADC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FB1A7-F373-DCD5-F5A6-4B8F97950675}"/>
              </a:ext>
            </a:extLst>
          </p:cNvPr>
          <p:cNvSpPr>
            <a:spLocks noGrp="1"/>
          </p:cNvSpPr>
          <p:nvPr>
            <p:ph type="ctrTitle"/>
          </p:nvPr>
        </p:nvSpPr>
        <p:spPr>
          <a:xfrm>
            <a:off x="660399" y="803245"/>
            <a:ext cx="11155680" cy="1066507"/>
          </a:xfrm>
        </p:spPr>
        <p:txBody>
          <a:bodyPr>
            <a:noAutofit/>
          </a:bodyPr>
          <a:lstStyle/>
          <a:p>
            <a:r>
              <a:rPr lang="en-GB" sz="3500" dirty="0">
                <a:solidFill>
                  <a:schemeClr val="accent2">
                    <a:lumMod val="75000"/>
                  </a:schemeClr>
                </a:solidFill>
              </a:rPr>
              <a:t>What does this look like for the Living Well Centre? </a:t>
            </a:r>
            <a:endParaRPr lang="en-US" sz="3500" dirty="0">
              <a:solidFill>
                <a:schemeClr val="accent2">
                  <a:lumMod val="75000"/>
                </a:schemeClr>
              </a:solidFill>
            </a:endParaRPr>
          </a:p>
        </p:txBody>
      </p:sp>
      <p:graphicFrame>
        <p:nvGraphicFramePr>
          <p:cNvPr id="4" name="Diagram 3">
            <a:extLst>
              <a:ext uri="{FF2B5EF4-FFF2-40B4-BE49-F238E27FC236}">
                <a16:creationId xmlns:a16="http://schemas.microsoft.com/office/drawing/2014/main" id="{7103ED98-10BD-C40E-E282-672F99677A35}"/>
              </a:ext>
            </a:extLst>
          </p:cNvPr>
          <p:cNvGraphicFramePr/>
          <p:nvPr>
            <p:extLst>
              <p:ext uri="{D42A27DB-BD31-4B8C-83A1-F6EECF244321}">
                <p14:modId xmlns:p14="http://schemas.microsoft.com/office/powerpoint/2010/main" val="696724762"/>
              </p:ext>
            </p:extLst>
          </p:nvPr>
        </p:nvGraphicFramePr>
        <p:xfrm>
          <a:off x="2032000" y="1717932"/>
          <a:ext cx="9784079" cy="40525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11826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C7985-D06B-9AFB-841C-B24831138161}"/>
              </a:ext>
            </a:extLst>
          </p:cNvPr>
          <p:cNvSpPr>
            <a:spLocks noGrp="1"/>
          </p:cNvSpPr>
          <p:nvPr>
            <p:ph type="ctrTitle"/>
          </p:nvPr>
        </p:nvSpPr>
        <p:spPr>
          <a:xfrm>
            <a:off x="521208" y="720103"/>
            <a:ext cx="6668284" cy="1992100"/>
          </a:xfrm>
        </p:spPr>
        <p:txBody>
          <a:bodyPr>
            <a:normAutofit/>
          </a:bodyPr>
          <a:lstStyle/>
          <a:p>
            <a:r>
              <a:rPr lang="en-GB" sz="6000" dirty="0">
                <a:solidFill>
                  <a:schemeClr val="accent2">
                    <a:lumMod val="75000"/>
                  </a:schemeClr>
                </a:solidFill>
              </a:rPr>
              <a:t>Existing Marketing Approaches:</a:t>
            </a:r>
            <a:endParaRPr lang="en-US" sz="6000" dirty="0">
              <a:solidFill>
                <a:schemeClr val="accent2">
                  <a:lumMod val="75000"/>
                </a:schemeClr>
              </a:solidFill>
            </a:endParaRPr>
          </a:p>
        </p:txBody>
      </p:sp>
      <p:sp>
        <p:nvSpPr>
          <p:cNvPr id="3" name="Subtitle 2">
            <a:extLst>
              <a:ext uri="{FF2B5EF4-FFF2-40B4-BE49-F238E27FC236}">
                <a16:creationId xmlns:a16="http://schemas.microsoft.com/office/drawing/2014/main" id="{B28A84F9-C911-95F0-73C3-B3111073F4B2}"/>
              </a:ext>
            </a:extLst>
          </p:cNvPr>
          <p:cNvSpPr>
            <a:spLocks noGrp="1"/>
          </p:cNvSpPr>
          <p:nvPr>
            <p:ph type="subTitle" idx="1"/>
          </p:nvPr>
        </p:nvSpPr>
        <p:spPr>
          <a:xfrm>
            <a:off x="521208" y="2927458"/>
            <a:ext cx="7104888" cy="2952134"/>
          </a:xfrm>
        </p:spPr>
        <p:txBody>
          <a:bodyPr>
            <a:noAutofit/>
          </a:bodyPr>
          <a:lstStyle/>
          <a:p>
            <a:pPr marL="342900" indent="-342900">
              <a:buFont typeface="Wingdings" pitchFamily="2" charset="2"/>
              <a:buChar char="ü"/>
            </a:pPr>
            <a:r>
              <a:rPr lang="en-GB" sz="2300" dirty="0"/>
              <a:t>Individual marketing from organisations within the centre.</a:t>
            </a:r>
          </a:p>
          <a:p>
            <a:pPr marL="342900" indent="-342900">
              <a:buFont typeface="Wingdings" pitchFamily="2" charset="2"/>
              <a:buChar char="ü"/>
            </a:pPr>
            <a:r>
              <a:rPr lang="en-GB" sz="2300" dirty="0"/>
              <a:t>Open day (public facing event)</a:t>
            </a:r>
          </a:p>
          <a:p>
            <a:pPr marL="342900" indent="-342900">
              <a:buFont typeface="Wingdings" pitchFamily="2" charset="2"/>
              <a:buChar char="ü"/>
            </a:pPr>
            <a:r>
              <a:rPr lang="en-GB" sz="2300" dirty="0"/>
              <a:t>Social media presence on Facebook and Instagram</a:t>
            </a:r>
          </a:p>
          <a:p>
            <a:pPr marL="342900" indent="-342900">
              <a:buFont typeface="Wingdings" pitchFamily="2" charset="2"/>
              <a:buChar char="ü"/>
            </a:pPr>
            <a:r>
              <a:rPr lang="en-GB" sz="2300" dirty="0"/>
              <a:t>Referral systems </a:t>
            </a:r>
          </a:p>
          <a:p>
            <a:pPr marL="342900" indent="-342900">
              <a:buFont typeface="Wingdings" pitchFamily="2" charset="2"/>
              <a:buChar char="ü"/>
            </a:pPr>
            <a:r>
              <a:rPr lang="en-GB" sz="2300" dirty="0"/>
              <a:t>Word-of-mouth marketing from experience</a:t>
            </a:r>
            <a:endParaRPr lang="en-US" sz="2300" dirty="0"/>
          </a:p>
        </p:txBody>
      </p:sp>
      <p:pic>
        <p:nvPicPr>
          <p:cNvPr id="4" name="Picture 3">
            <a:extLst>
              <a:ext uri="{FF2B5EF4-FFF2-40B4-BE49-F238E27FC236}">
                <a16:creationId xmlns:a16="http://schemas.microsoft.com/office/drawing/2014/main" id="{866C5F43-1468-49C7-06D8-C73FFAC9DD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86391" y="1620231"/>
            <a:ext cx="3729710" cy="3617538"/>
          </a:xfrm>
          <a:prstGeom prst="rect">
            <a:avLst/>
          </a:prstGeom>
        </p:spPr>
      </p:pic>
      <p:sp>
        <p:nvSpPr>
          <p:cNvPr id="7" name="Subtitle 2">
            <a:extLst>
              <a:ext uri="{FF2B5EF4-FFF2-40B4-BE49-F238E27FC236}">
                <a16:creationId xmlns:a16="http://schemas.microsoft.com/office/drawing/2014/main" id="{C649E398-C591-D92E-7ED3-B1311F30F132}"/>
              </a:ext>
            </a:extLst>
          </p:cNvPr>
          <p:cNvSpPr>
            <a:spLocks noGrp="1"/>
          </p:cNvSpPr>
          <p:nvPr/>
        </p:nvSpPr>
        <p:spPr>
          <a:xfrm>
            <a:off x="4565904" y="5834179"/>
            <a:ext cx="7104888" cy="1023821"/>
          </a:xfrm>
          <a:prstGeom prst="rect">
            <a:avLst/>
          </a:prstGeom>
        </p:spPr>
        <p:txBody>
          <a:bodyPr vert="horz" lIns="91440" tIns="45720" rIns="91440" bIns="45720" rtlCol="0" anchor="b">
            <a:no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300" dirty="0"/>
              <a:t>(Facebook, 2025), (Instagram, 2025) &amp; (PLANED, 2025) </a:t>
            </a:r>
            <a:endParaRPr lang="en-US" sz="2300" dirty="0"/>
          </a:p>
        </p:txBody>
      </p:sp>
    </p:spTree>
    <p:extLst>
      <p:ext uri="{BB962C8B-B14F-4D97-AF65-F5344CB8AC3E}">
        <p14:creationId xmlns:p14="http://schemas.microsoft.com/office/powerpoint/2010/main" val="3648022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457F9-75D1-24C3-F188-6DF22ADFC8B0}"/>
              </a:ext>
            </a:extLst>
          </p:cNvPr>
          <p:cNvSpPr>
            <a:spLocks noGrp="1"/>
          </p:cNvSpPr>
          <p:nvPr>
            <p:ph type="ctrTitle"/>
          </p:nvPr>
        </p:nvSpPr>
        <p:spPr>
          <a:xfrm>
            <a:off x="254160" y="814013"/>
            <a:ext cx="11683677" cy="881410"/>
          </a:xfrm>
        </p:spPr>
        <p:txBody>
          <a:bodyPr>
            <a:noAutofit/>
          </a:bodyPr>
          <a:lstStyle/>
          <a:p>
            <a:r>
              <a:rPr lang="en-GB" sz="4500" dirty="0">
                <a:solidFill>
                  <a:schemeClr val="accent2">
                    <a:lumMod val="75000"/>
                  </a:schemeClr>
                </a:solidFill>
              </a:rPr>
              <a:t>SWOT Analysis- Current Marketing Strategy</a:t>
            </a:r>
            <a:endParaRPr lang="en-US" sz="4500" dirty="0">
              <a:solidFill>
                <a:schemeClr val="accent2">
                  <a:lumMod val="75000"/>
                </a:schemeClr>
              </a:solidFill>
            </a:endParaRPr>
          </a:p>
        </p:txBody>
      </p:sp>
      <p:sp>
        <p:nvSpPr>
          <p:cNvPr id="3" name="Subtitle 2">
            <a:extLst>
              <a:ext uri="{FF2B5EF4-FFF2-40B4-BE49-F238E27FC236}">
                <a16:creationId xmlns:a16="http://schemas.microsoft.com/office/drawing/2014/main" id="{2CFC9C03-41F2-5D45-E5CA-17B1F51A7990}"/>
              </a:ext>
            </a:extLst>
          </p:cNvPr>
          <p:cNvSpPr>
            <a:spLocks noGrp="1"/>
          </p:cNvSpPr>
          <p:nvPr>
            <p:ph type="subTitle" idx="1"/>
          </p:nvPr>
        </p:nvSpPr>
        <p:spPr>
          <a:xfrm>
            <a:off x="693118" y="1846407"/>
            <a:ext cx="2261645" cy="1214029"/>
          </a:xfrm>
        </p:spPr>
        <p:txBody>
          <a:bodyPr/>
          <a:lstStyle/>
          <a:p>
            <a:r>
              <a:rPr lang="en-GB" b="1" dirty="0"/>
              <a:t>Strengths-</a:t>
            </a:r>
            <a:r>
              <a:rPr lang="en-GB" dirty="0"/>
              <a:t> </a:t>
            </a:r>
          </a:p>
          <a:p>
            <a:endParaRPr lang="en-GB" dirty="0"/>
          </a:p>
          <a:p>
            <a:endParaRPr lang="en-US" dirty="0"/>
          </a:p>
        </p:txBody>
      </p:sp>
      <p:cxnSp>
        <p:nvCxnSpPr>
          <p:cNvPr id="4" name="Straight Arrow Connector 3">
            <a:extLst>
              <a:ext uri="{FF2B5EF4-FFF2-40B4-BE49-F238E27FC236}">
                <a16:creationId xmlns:a16="http://schemas.microsoft.com/office/drawing/2014/main" id="{892946D8-2F04-C9A3-4CE9-EFFC958C6BE9}"/>
              </a:ext>
            </a:extLst>
          </p:cNvPr>
          <p:cNvCxnSpPr>
            <a:cxnSpLocks/>
          </p:cNvCxnSpPr>
          <p:nvPr/>
        </p:nvCxnSpPr>
        <p:spPr>
          <a:xfrm>
            <a:off x="6096000" y="1980770"/>
            <a:ext cx="0" cy="4024823"/>
          </a:xfrm>
          <a:prstGeom prst="straightConnector1">
            <a:avLst/>
          </a:prstGeom>
          <a:ln w="57150">
            <a:solidFill>
              <a:schemeClr val="accent2">
                <a:lumMod val="7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6A4C6BFE-C9B0-FFE1-9AF6-31CA4AC5E2A2}"/>
              </a:ext>
            </a:extLst>
          </p:cNvPr>
          <p:cNvCxnSpPr>
            <a:cxnSpLocks/>
          </p:cNvCxnSpPr>
          <p:nvPr/>
        </p:nvCxnSpPr>
        <p:spPr>
          <a:xfrm flipH="1">
            <a:off x="693118" y="3889646"/>
            <a:ext cx="10805763" cy="0"/>
          </a:xfrm>
          <a:prstGeom prst="straightConnector1">
            <a:avLst/>
          </a:prstGeom>
          <a:ln w="57150">
            <a:solidFill>
              <a:schemeClr val="accent2">
                <a:lumMod val="75000"/>
              </a:schemeClr>
            </a:solidFill>
          </a:ln>
        </p:spPr>
        <p:style>
          <a:lnRef idx="2">
            <a:schemeClr val="accent1"/>
          </a:lnRef>
          <a:fillRef idx="0">
            <a:schemeClr val="accent1"/>
          </a:fillRef>
          <a:effectRef idx="1">
            <a:schemeClr val="accent1"/>
          </a:effectRef>
          <a:fontRef idx="minor">
            <a:schemeClr val="tx1"/>
          </a:fontRef>
        </p:style>
      </p:cxnSp>
      <p:sp>
        <p:nvSpPr>
          <p:cNvPr id="14" name="Subtitle 2">
            <a:extLst>
              <a:ext uri="{FF2B5EF4-FFF2-40B4-BE49-F238E27FC236}">
                <a16:creationId xmlns:a16="http://schemas.microsoft.com/office/drawing/2014/main" id="{CD581FB6-E3E9-E244-469D-9096777B39B0}"/>
              </a:ext>
            </a:extLst>
          </p:cNvPr>
          <p:cNvSpPr txBox="1">
            <a:spLocks/>
          </p:cNvSpPr>
          <p:nvPr/>
        </p:nvSpPr>
        <p:spPr>
          <a:xfrm>
            <a:off x="6095998" y="115807"/>
            <a:ext cx="3359464" cy="1977068"/>
          </a:xfrm>
          <a:prstGeom prst="rect">
            <a:avLst/>
          </a:prstGeom>
        </p:spPr>
        <p:txBody>
          <a:bodyPr vert="horz" lIns="91440" tIns="45720" rIns="91440" bIns="45720" rtlCol="0" anchor="b">
            <a:norm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Weaknesses- </a:t>
            </a:r>
            <a:endParaRPr lang="en-US" dirty="0"/>
          </a:p>
        </p:txBody>
      </p:sp>
      <p:sp>
        <p:nvSpPr>
          <p:cNvPr id="16" name="Subtitle 2">
            <a:extLst>
              <a:ext uri="{FF2B5EF4-FFF2-40B4-BE49-F238E27FC236}">
                <a16:creationId xmlns:a16="http://schemas.microsoft.com/office/drawing/2014/main" id="{ACF31C44-0F53-BB7A-9CF4-E1C0C2E7BAEE}"/>
              </a:ext>
            </a:extLst>
          </p:cNvPr>
          <p:cNvSpPr txBox="1">
            <a:spLocks/>
          </p:cNvSpPr>
          <p:nvPr/>
        </p:nvSpPr>
        <p:spPr>
          <a:xfrm>
            <a:off x="693118" y="2440466"/>
            <a:ext cx="3359464" cy="1977068"/>
          </a:xfrm>
          <a:prstGeom prst="rect">
            <a:avLst/>
          </a:prstGeom>
        </p:spPr>
        <p:txBody>
          <a:bodyPr vert="horz" lIns="91440" tIns="45720" rIns="91440" bIns="45720" rtlCol="0" anchor="b">
            <a:norm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Opportunities- </a:t>
            </a:r>
            <a:endParaRPr lang="en-US" dirty="0"/>
          </a:p>
        </p:txBody>
      </p:sp>
      <p:sp>
        <p:nvSpPr>
          <p:cNvPr id="18" name="Subtitle 2">
            <a:extLst>
              <a:ext uri="{FF2B5EF4-FFF2-40B4-BE49-F238E27FC236}">
                <a16:creationId xmlns:a16="http://schemas.microsoft.com/office/drawing/2014/main" id="{2045F4EB-63C9-CE9A-45F7-D74382D17A53}"/>
              </a:ext>
            </a:extLst>
          </p:cNvPr>
          <p:cNvSpPr txBox="1">
            <a:spLocks/>
          </p:cNvSpPr>
          <p:nvPr/>
        </p:nvSpPr>
        <p:spPr>
          <a:xfrm>
            <a:off x="6095998" y="2440466"/>
            <a:ext cx="3359464" cy="1977068"/>
          </a:xfrm>
          <a:prstGeom prst="rect">
            <a:avLst/>
          </a:prstGeom>
        </p:spPr>
        <p:txBody>
          <a:bodyPr vert="horz" lIns="91440" tIns="45720" rIns="91440" bIns="45720" rtlCol="0" anchor="b">
            <a:norm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Threats- </a:t>
            </a:r>
            <a:endParaRPr lang="en-US" dirty="0"/>
          </a:p>
        </p:txBody>
      </p:sp>
      <p:sp>
        <p:nvSpPr>
          <p:cNvPr id="20" name="Subtitle 2">
            <a:extLst>
              <a:ext uri="{FF2B5EF4-FFF2-40B4-BE49-F238E27FC236}">
                <a16:creationId xmlns:a16="http://schemas.microsoft.com/office/drawing/2014/main" id="{E7123548-054A-EA2D-64DE-6F7C453AB364}"/>
              </a:ext>
            </a:extLst>
          </p:cNvPr>
          <p:cNvSpPr txBox="1">
            <a:spLocks/>
          </p:cNvSpPr>
          <p:nvPr/>
        </p:nvSpPr>
        <p:spPr>
          <a:xfrm>
            <a:off x="10064376" y="4809989"/>
            <a:ext cx="3359464" cy="1977068"/>
          </a:xfrm>
          <a:prstGeom prst="rect">
            <a:avLst/>
          </a:prstGeom>
        </p:spPr>
        <p:txBody>
          <a:bodyPr vert="horz" lIns="91440" tIns="45720" rIns="91440" bIns="45720" rtlCol="0" anchor="b">
            <a:norm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300" dirty="0"/>
              <a:t>(Kenton, 2025) </a:t>
            </a:r>
            <a:endParaRPr lang="en-US" sz="2300" dirty="0"/>
          </a:p>
        </p:txBody>
      </p:sp>
      <p:sp>
        <p:nvSpPr>
          <p:cNvPr id="22" name="Subtitle 2">
            <a:extLst>
              <a:ext uri="{FF2B5EF4-FFF2-40B4-BE49-F238E27FC236}">
                <a16:creationId xmlns:a16="http://schemas.microsoft.com/office/drawing/2014/main" id="{93D7FA96-E1EA-BED8-7021-D28B33524955}"/>
              </a:ext>
            </a:extLst>
          </p:cNvPr>
          <p:cNvSpPr txBox="1">
            <a:spLocks/>
          </p:cNvSpPr>
          <p:nvPr/>
        </p:nvSpPr>
        <p:spPr>
          <a:xfrm>
            <a:off x="500135" y="964399"/>
            <a:ext cx="7104888" cy="2952134"/>
          </a:xfrm>
          <a:prstGeom prst="rect">
            <a:avLst/>
          </a:prstGeom>
        </p:spPr>
        <p:txBody>
          <a:bodyPr vert="horz" lIns="91440" tIns="45720" rIns="91440" bIns="45720" rtlCol="0" anchor="b">
            <a:no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buFont typeface="Wingdings" pitchFamily="2" charset="2"/>
              <a:buChar char="ü"/>
            </a:pPr>
            <a:r>
              <a:rPr lang="en-GB" sz="1600" dirty="0"/>
              <a:t>Individual marketing from organisations within the centre.</a:t>
            </a:r>
          </a:p>
          <a:p>
            <a:pPr marL="342900" indent="-342900">
              <a:buFont typeface="Wingdings" pitchFamily="2" charset="2"/>
              <a:buChar char="ü"/>
            </a:pPr>
            <a:r>
              <a:rPr lang="en-GB" sz="1600" dirty="0"/>
              <a:t>Open day (public facing event)</a:t>
            </a:r>
          </a:p>
          <a:p>
            <a:pPr marL="342900" indent="-342900">
              <a:buFont typeface="Wingdings" pitchFamily="2" charset="2"/>
              <a:buChar char="ü"/>
            </a:pPr>
            <a:r>
              <a:rPr lang="en-GB" sz="1600" dirty="0"/>
              <a:t>Social media presence on Facebook and Instagram</a:t>
            </a:r>
          </a:p>
          <a:p>
            <a:pPr marL="342900" indent="-342900">
              <a:buFont typeface="Wingdings" pitchFamily="2" charset="2"/>
              <a:buChar char="ü"/>
            </a:pPr>
            <a:r>
              <a:rPr lang="en-GB" sz="1600" dirty="0"/>
              <a:t>Referral systems </a:t>
            </a:r>
          </a:p>
          <a:p>
            <a:pPr marL="342900" indent="-342900">
              <a:buFont typeface="Wingdings" pitchFamily="2" charset="2"/>
              <a:buChar char="ü"/>
            </a:pPr>
            <a:r>
              <a:rPr lang="en-GB" sz="1600" dirty="0"/>
              <a:t>Word-of-mouth marketing from experience</a:t>
            </a:r>
            <a:endParaRPr lang="en-US" sz="1600" dirty="0"/>
          </a:p>
        </p:txBody>
      </p:sp>
    </p:spTree>
    <p:extLst>
      <p:ext uri="{BB962C8B-B14F-4D97-AF65-F5344CB8AC3E}">
        <p14:creationId xmlns:p14="http://schemas.microsoft.com/office/powerpoint/2010/main" val="18911782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ppt_x"/>
                                          </p:val>
                                        </p:tav>
                                        <p:tav tm="100000">
                                          <p:val>
                                            <p:strVal val="#ppt_x"/>
                                          </p:val>
                                        </p:tav>
                                      </p:tavLst>
                                    </p:anim>
                                    <p:anim calcmode="lin" valueType="num">
                                      <p:cBhvr additive="base">
                                        <p:cTn id="8"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457F9-75D1-24C3-F188-6DF22ADFC8B0}"/>
              </a:ext>
            </a:extLst>
          </p:cNvPr>
          <p:cNvSpPr>
            <a:spLocks noGrp="1"/>
          </p:cNvSpPr>
          <p:nvPr>
            <p:ph type="ctrTitle"/>
          </p:nvPr>
        </p:nvSpPr>
        <p:spPr>
          <a:xfrm>
            <a:off x="254160" y="814013"/>
            <a:ext cx="11683677" cy="881410"/>
          </a:xfrm>
        </p:spPr>
        <p:txBody>
          <a:bodyPr>
            <a:noAutofit/>
          </a:bodyPr>
          <a:lstStyle/>
          <a:p>
            <a:r>
              <a:rPr lang="en-GB" sz="4500" dirty="0">
                <a:solidFill>
                  <a:schemeClr val="accent2">
                    <a:lumMod val="75000"/>
                  </a:schemeClr>
                </a:solidFill>
              </a:rPr>
              <a:t>SWOT Analysis- Current Marketing Strategy</a:t>
            </a:r>
            <a:endParaRPr lang="en-US" sz="4500" dirty="0">
              <a:solidFill>
                <a:schemeClr val="accent2">
                  <a:lumMod val="75000"/>
                </a:schemeClr>
              </a:solidFill>
            </a:endParaRPr>
          </a:p>
        </p:txBody>
      </p:sp>
      <p:sp>
        <p:nvSpPr>
          <p:cNvPr id="3" name="Subtitle 2">
            <a:extLst>
              <a:ext uri="{FF2B5EF4-FFF2-40B4-BE49-F238E27FC236}">
                <a16:creationId xmlns:a16="http://schemas.microsoft.com/office/drawing/2014/main" id="{2CFC9C03-41F2-5D45-E5CA-17B1F51A7990}"/>
              </a:ext>
            </a:extLst>
          </p:cNvPr>
          <p:cNvSpPr>
            <a:spLocks noGrp="1"/>
          </p:cNvSpPr>
          <p:nvPr>
            <p:ph type="subTitle" idx="1"/>
          </p:nvPr>
        </p:nvSpPr>
        <p:spPr>
          <a:xfrm>
            <a:off x="693118" y="1846407"/>
            <a:ext cx="2261645" cy="1214029"/>
          </a:xfrm>
        </p:spPr>
        <p:txBody>
          <a:bodyPr/>
          <a:lstStyle/>
          <a:p>
            <a:r>
              <a:rPr lang="en-GB" b="1" dirty="0"/>
              <a:t>Strengths-</a:t>
            </a:r>
            <a:r>
              <a:rPr lang="en-GB" dirty="0"/>
              <a:t> </a:t>
            </a:r>
          </a:p>
          <a:p>
            <a:endParaRPr lang="en-GB" dirty="0"/>
          </a:p>
          <a:p>
            <a:endParaRPr lang="en-US" dirty="0"/>
          </a:p>
        </p:txBody>
      </p:sp>
      <p:cxnSp>
        <p:nvCxnSpPr>
          <p:cNvPr id="4" name="Straight Arrow Connector 3">
            <a:extLst>
              <a:ext uri="{FF2B5EF4-FFF2-40B4-BE49-F238E27FC236}">
                <a16:creationId xmlns:a16="http://schemas.microsoft.com/office/drawing/2014/main" id="{892946D8-2F04-C9A3-4CE9-EFFC958C6BE9}"/>
              </a:ext>
            </a:extLst>
          </p:cNvPr>
          <p:cNvCxnSpPr>
            <a:cxnSpLocks/>
          </p:cNvCxnSpPr>
          <p:nvPr/>
        </p:nvCxnSpPr>
        <p:spPr>
          <a:xfrm>
            <a:off x="6096000" y="1980770"/>
            <a:ext cx="0" cy="4024823"/>
          </a:xfrm>
          <a:prstGeom prst="straightConnector1">
            <a:avLst/>
          </a:prstGeom>
          <a:ln w="57150">
            <a:solidFill>
              <a:schemeClr val="accent2">
                <a:lumMod val="7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6A4C6BFE-C9B0-FFE1-9AF6-31CA4AC5E2A2}"/>
              </a:ext>
            </a:extLst>
          </p:cNvPr>
          <p:cNvCxnSpPr>
            <a:cxnSpLocks/>
          </p:cNvCxnSpPr>
          <p:nvPr/>
        </p:nvCxnSpPr>
        <p:spPr>
          <a:xfrm flipH="1">
            <a:off x="693118" y="3889646"/>
            <a:ext cx="10805763" cy="0"/>
          </a:xfrm>
          <a:prstGeom prst="straightConnector1">
            <a:avLst/>
          </a:prstGeom>
          <a:ln w="57150">
            <a:solidFill>
              <a:schemeClr val="accent2">
                <a:lumMod val="75000"/>
              </a:schemeClr>
            </a:solidFill>
          </a:ln>
        </p:spPr>
        <p:style>
          <a:lnRef idx="2">
            <a:schemeClr val="accent1"/>
          </a:lnRef>
          <a:fillRef idx="0">
            <a:schemeClr val="accent1"/>
          </a:fillRef>
          <a:effectRef idx="1">
            <a:schemeClr val="accent1"/>
          </a:effectRef>
          <a:fontRef idx="minor">
            <a:schemeClr val="tx1"/>
          </a:fontRef>
        </p:style>
      </p:cxnSp>
      <p:sp>
        <p:nvSpPr>
          <p:cNvPr id="14" name="Subtitle 2">
            <a:extLst>
              <a:ext uri="{FF2B5EF4-FFF2-40B4-BE49-F238E27FC236}">
                <a16:creationId xmlns:a16="http://schemas.microsoft.com/office/drawing/2014/main" id="{CD581FB6-E3E9-E244-469D-9096777B39B0}"/>
              </a:ext>
            </a:extLst>
          </p:cNvPr>
          <p:cNvSpPr txBox="1">
            <a:spLocks/>
          </p:cNvSpPr>
          <p:nvPr/>
        </p:nvSpPr>
        <p:spPr>
          <a:xfrm>
            <a:off x="6095998" y="115807"/>
            <a:ext cx="3359464" cy="1977068"/>
          </a:xfrm>
          <a:prstGeom prst="rect">
            <a:avLst/>
          </a:prstGeom>
        </p:spPr>
        <p:txBody>
          <a:bodyPr vert="horz" lIns="91440" tIns="45720" rIns="91440" bIns="45720" rtlCol="0" anchor="b">
            <a:norm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b="1" dirty="0"/>
              <a:t>Weaknesses-</a:t>
            </a:r>
            <a:r>
              <a:rPr lang="en-GB" dirty="0"/>
              <a:t> </a:t>
            </a:r>
            <a:endParaRPr lang="en-US" dirty="0"/>
          </a:p>
        </p:txBody>
      </p:sp>
      <p:sp>
        <p:nvSpPr>
          <p:cNvPr id="16" name="Subtitle 2">
            <a:extLst>
              <a:ext uri="{FF2B5EF4-FFF2-40B4-BE49-F238E27FC236}">
                <a16:creationId xmlns:a16="http://schemas.microsoft.com/office/drawing/2014/main" id="{ACF31C44-0F53-BB7A-9CF4-E1C0C2E7BAEE}"/>
              </a:ext>
            </a:extLst>
          </p:cNvPr>
          <p:cNvSpPr txBox="1">
            <a:spLocks/>
          </p:cNvSpPr>
          <p:nvPr/>
        </p:nvSpPr>
        <p:spPr>
          <a:xfrm>
            <a:off x="693118" y="2440466"/>
            <a:ext cx="3359464" cy="1977068"/>
          </a:xfrm>
          <a:prstGeom prst="rect">
            <a:avLst/>
          </a:prstGeom>
        </p:spPr>
        <p:txBody>
          <a:bodyPr vert="horz" lIns="91440" tIns="45720" rIns="91440" bIns="45720" rtlCol="0" anchor="b">
            <a:norm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Opportunities- </a:t>
            </a:r>
            <a:endParaRPr lang="en-US" dirty="0"/>
          </a:p>
        </p:txBody>
      </p:sp>
      <p:sp>
        <p:nvSpPr>
          <p:cNvPr id="18" name="Subtitle 2">
            <a:extLst>
              <a:ext uri="{FF2B5EF4-FFF2-40B4-BE49-F238E27FC236}">
                <a16:creationId xmlns:a16="http://schemas.microsoft.com/office/drawing/2014/main" id="{2045F4EB-63C9-CE9A-45F7-D74382D17A53}"/>
              </a:ext>
            </a:extLst>
          </p:cNvPr>
          <p:cNvSpPr txBox="1">
            <a:spLocks/>
          </p:cNvSpPr>
          <p:nvPr/>
        </p:nvSpPr>
        <p:spPr>
          <a:xfrm>
            <a:off x="6095998" y="2440466"/>
            <a:ext cx="3359464" cy="1977068"/>
          </a:xfrm>
          <a:prstGeom prst="rect">
            <a:avLst/>
          </a:prstGeom>
        </p:spPr>
        <p:txBody>
          <a:bodyPr vert="horz" lIns="91440" tIns="45720" rIns="91440" bIns="45720" rtlCol="0" anchor="b">
            <a:norm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Threats- </a:t>
            </a:r>
            <a:endParaRPr lang="en-US" dirty="0"/>
          </a:p>
        </p:txBody>
      </p:sp>
      <p:sp>
        <p:nvSpPr>
          <p:cNvPr id="5" name="TextBox 4">
            <a:extLst>
              <a:ext uri="{FF2B5EF4-FFF2-40B4-BE49-F238E27FC236}">
                <a16:creationId xmlns:a16="http://schemas.microsoft.com/office/drawing/2014/main" id="{7E5B5485-47DB-6AF6-A7F7-03222BACB16E}"/>
              </a:ext>
            </a:extLst>
          </p:cNvPr>
          <p:cNvSpPr txBox="1"/>
          <p:nvPr/>
        </p:nvSpPr>
        <p:spPr>
          <a:xfrm>
            <a:off x="5188057" y="2518905"/>
            <a:ext cx="1828800" cy="369332"/>
          </a:xfrm>
          <a:prstGeom prst="rect">
            <a:avLst/>
          </a:prstGeom>
          <a:noFill/>
        </p:spPr>
        <p:txBody>
          <a:bodyPr wrap="square" rtlCol="0">
            <a:spAutoFit/>
          </a:bodyPr>
          <a:lstStyle/>
          <a:p>
            <a:pPr marL="285750" indent="-285750" algn="l">
              <a:buFont typeface="Wingdings" pitchFamily="2" charset="2"/>
              <a:buChar char="ü"/>
            </a:pPr>
            <a:endParaRPr lang="en-US" dirty="0"/>
          </a:p>
        </p:txBody>
      </p:sp>
      <p:sp>
        <p:nvSpPr>
          <p:cNvPr id="6" name="TextBox 5">
            <a:extLst>
              <a:ext uri="{FF2B5EF4-FFF2-40B4-BE49-F238E27FC236}">
                <a16:creationId xmlns:a16="http://schemas.microsoft.com/office/drawing/2014/main" id="{C067D7B4-C309-FB68-2FAF-0948F36F86B6}"/>
              </a:ext>
            </a:extLst>
          </p:cNvPr>
          <p:cNvSpPr txBox="1"/>
          <p:nvPr/>
        </p:nvSpPr>
        <p:spPr>
          <a:xfrm>
            <a:off x="5188057" y="2518905"/>
            <a:ext cx="1828800" cy="1828800"/>
          </a:xfrm>
          <a:prstGeom prst="rect">
            <a:avLst/>
          </a:prstGeom>
          <a:noFill/>
        </p:spPr>
        <p:txBody>
          <a:bodyPr wrap="square" rtlCol="0">
            <a:spAutoFit/>
          </a:bodyPr>
          <a:lstStyle/>
          <a:p>
            <a:pPr algn="l"/>
            <a:endParaRPr lang="en-US" dirty="0"/>
          </a:p>
        </p:txBody>
      </p:sp>
      <p:sp>
        <p:nvSpPr>
          <p:cNvPr id="8" name="Subtitle 2">
            <a:extLst>
              <a:ext uri="{FF2B5EF4-FFF2-40B4-BE49-F238E27FC236}">
                <a16:creationId xmlns:a16="http://schemas.microsoft.com/office/drawing/2014/main" id="{77568FBA-6C38-FD7F-FBAC-338065BE9749}"/>
              </a:ext>
            </a:extLst>
          </p:cNvPr>
          <p:cNvSpPr txBox="1">
            <a:spLocks/>
          </p:cNvSpPr>
          <p:nvPr/>
        </p:nvSpPr>
        <p:spPr>
          <a:xfrm>
            <a:off x="500135" y="964399"/>
            <a:ext cx="7104888" cy="2952134"/>
          </a:xfrm>
          <a:prstGeom prst="rect">
            <a:avLst/>
          </a:prstGeom>
        </p:spPr>
        <p:txBody>
          <a:bodyPr vert="horz" lIns="91440" tIns="45720" rIns="91440" bIns="45720" rtlCol="0" anchor="b">
            <a:no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buFont typeface="Wingdings" pitchFamily="2" charset="2"/>
              <a:buChar char="ü"/>
            </a:pPr>
            <a:r>
              <a:rPr lang="en-GB" sz="1600" dirty="0"/>
              <a:t>Individual marketing from organisations within the centre.</a:t>
            </a:r>
          </a:p>
          <a:p>
            <a:pPr marL="342900" indent="-342900">
              <a:buFont typeface="Wingdings" pitchFamily="2" charset="2"/>
              <a:buChar char="ü"/>
            </a:pPr>
            <a:r>
              <a:rPr lang="en-GB" sz="1600" dirty="0"/>
              <a:t>Open day (public facing event)</a:t>
            </a:r>
          </a:p>
          <a:p>
            <a:pPr marL="342900" indent="-342900">
              <a:buFont typeface="Wingdings" pitchFamily="2" charset="2"/>
              <a:buChar char="ü"/>
            </a:pPr>
            <a:r>
              <a:rPr lang="en-GB" sz="1600" dirty="0"/>
              <a:t>Social media presence on Facebook and Instagram</a:t>
            </a:r>
          </a:p>
          <a:p>
            <a:pPr marL="342900" indent="-342900">
              <a:buFont typeface="Wingdings" pitchFamily="2" charset="2"/>
              <a:buChar char="ü"/>
            </a:pPr>
            <a:r>
              <a:rPr lang="en-GB" sz="1600" dirty="0"/>
              <a:t>Referral systems </a:t>
            </a:r>
          </a:p>
          <a:p>
            <a:pPr marL="342900" indent="-342900">
              <a:buFont typeface="Wingdings" pitchFamily="2" charset="2"/>
              <a:buChar char="ü"/>
            </a:pPr>
            <a:r>
              <a:rPr lang="en-GB" sz="1600" dirty="0"/>
              <a:t>Word-of-mouth marketing from experience</a:t>
            </a:r>
            <a:endParaRPr lang="en-US" sz="1600" dirty="0"/>
          </a:p>
        </p:txBody>
      </p:sp>
      <p:sp>
        <p:nvSpPr>
          <p:cNvPr id="11" name="Subtitle 2">
            <a:extLst>
              <a:ext uri="{FF2B5EF4-FFF2-40B4-BE49-F238E27FC236}">
                <a16:creationId xmlns:a16="http://schemas.microsoft.com/office/drawing/2014/main" id="{DC131E7B-8FE8-DEF3-22AF-0B9FFD670217}"/>
              </a:ext>
            </a:extLst>
          </p:cNvPr>
          <p:cNvSpPr txBox="1">
            <a:spLocks/>
          </p:cNvSpPr>
          <p:nvPr/>
        </p:nvSpPr>
        <p:spPr>
          <a:xfrm>
            <a:off x="10064376" y="4809989"/>
            <a:ext cx="3359464" cy="1977068"/>
          </a:xfrm>
          <a:prstGeom prst="rect">
            <a:avLst/>
          </a:prstGeom>
        </p:spPr>
        <p:txBody>
          <a:bodyPr vert="horz" lIns="91440" tIns="45720" rIns="91440" bIns="45720" rtlCol="0" anchor="b">
            <a:norm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300" dirty="0"/>
              <a:t>(Kenton, 2025) </a:t>
            </a:r>
            <a:endParaRPr lang="en-US" sz="2300" dirty="0"/>
          </a:p>
        </p:txBody>
      </p:sp>
      <p:sp>
        <p:nvSpPr>
          <p:cNvPr id="13" name="Subtitle 2">
            <a:extLst>
              <a:ext uri="{FF2B5EF4-FFF2-40B4-BE49-F238E27FC236}">
                <a16:creationId xmlns:a16="http://schemas.microsoft.com/office/drawing/2014/main" id="{432F3471-2229-A9FF-8B4E-CB92C2B24B86}"/>
              </a:ext>
            </a:extLst>
          </p:cNvPr>
          <p:cNvSpPr txBox="1">
            <a:spLocks/>
          </p:cNvSpPr>
          <p:nvPr/>
        </p:nvSpPr>
        <p:spPr>
          <a:xfrm>
            <a:off x="6810959" y="463398"/>
            <a:ext cx="7104888" cy="2952134"/>
          </a:xfrm>
          <a:prstGeom prst="rect">
            <a:avLst/>
          </a:prstGeom>
        </p:spPr>
        <p:txBody>
          <a:bodyPr vert="horz" lIns="91440" tIns="45720" rIns="91440" bIns="45720" rtlCol="0" anchor="b">
            <a:no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buFont typeface="Wingdings" pitchFamily="2" charset="2"/>
              <a:buChar char="q"/>
            </a:pPr>
            <a:r>
              <a:rPr lang="en-GB" sz="2000" dirty="0"/>
              <a:t>Website  </a:t>
            </a:r>
          </a:p>
          <a:p>
            <a:pPr marL="342900" indent="-342900">
              <a:buFont typeface="Wingdings" pitchFamily="2" charset="2"/>
              <a:buChar char="q"/>
            </a:pPr>
            <a:r>
              <a:rPr lang="en-GB" sz="2000" dirty="0"/>
              <a:t>Awareness to surrounding area</a:t>
            </a:r>
            <a:endParaRPr lang="en-US" sz="2000" dirty="0"/>
          </a:p>
        </p:txBody>
      </p:sp>
    </p:spTree>
    <p:extLst>
      <p:ext uri="{BB962C8B-B14F-4D97-AF65-F5344CB8AC3E}">
        <p14:creationId xmlns:p14="http://schemas.microsoft.com/office/powerpoint/2010/main" val="39788797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F0BD2FA-8AE1-9266-97C5-4F31076DC19A}"/>
              </a:ext>
            </a:extLst>
          </p:cNvPr>
          <p:cNvSpPr>
            <a:spLocks noGrp="1"/>
          </p:cNvSpPr>
          <p:nvPr>
            <p:ph type="subTitle" idx="1"/>
          </p:nvPr>
        </p:nvSpPr>
        <p:spPr>
          <a:xfrm>
            <a:off x="5773119" y="1851186"/>
            <a:ext cx="6096000" cy="2976845"/>
          </a:xfrm>
        </p:spPr>
        <p:txBody>
          <a:bodyPr>
            <a:noAutofit/>
          </a:bodyPr>
          <a:lstStyle/>
          <a:p>
            <a:r>
              <a:rPr lang="en-GB" sz="2400" dirty="0"/>
              <a:t>Understanding your market is key to being able to market to your audience effectively. Market segmentation helps group consumers into shared attributes to ensure individual marketing strategies increase business loyalty, trust and convey the best message to each (</a:t>
            </a:r>
            <a:r>
              <a:rPr lang="en-GB" sz="2400" dirty="0" err="1"/>
              <a:t>Hoenig</a:t>
            </a:r>
            <a:r>
              <a:rPr lang="en-GB" sz="2400" dirty="0"/>
              <a:t>, 2025). </a:t>
            </a:r>
          </a:p>
        </p:txBody>
      </p:sp>
      <p:graphicFrame>
        <p:nvGraphicFramePr>
          <p:cNvPr id="4" name="Diagram 3">
            <a:extLst>
              <a:ext uri="{FF2B5EF4-FFF2-40B4-BE49-F238E27FC236}">
                <a16:creationId xmlns:a16="http://schemas.microsoft.com/office/drawing/2014/main" id="{E5EA5A5A-C120-EB1C-7724-7593A4FBB79C}"/>
              </a:ext>
            </a:extLst>
          </p:cNvPr>
          <p:cNvGraphicFramePr/>
          <p:nvPr>
            <p:extLst>
              <p:ext uri="{D42A27DB-BD31-4B8C-83A1-F6EECF244321}">
                <p14:modId xmlns:p14="http://schemas.microsoft.com/office/powerpoint/2010/main" val="2974191206"/>
              </p:ext>
            </p:extLst>
          </p:nvPr>
        </p:nvGraphicFramePr>
        <p:xfrm>
          <a:off x="-1008888" y="613833"/>
          <a:ext cx="7104888" cy="5630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65893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F0BD2FA-8AE1-9266-97C5-4F31076DC19A}"/>
              </a:ext>
            </a:extLst>
          </p:cNvPr>
          <p:cNvSpPr>
            <a:spLocks noGrp="1"/>
          </p:cNvSpPr>
          <p:nvPr>
            <p:ph type="subTitle" idx="1"/>
          </p:nvPr>
        </p:nvSpPr>
        <p:spPr>
          <a:xfrm>
            <a:off x="5450238" y="-1231492"/>
            <a:ext cx="6096000" cy="7238878"/>
          </a:xfrm>
        </p:spPr>
        <p:txBody>
          <a:bodyPr>
            <a:noAutofit/>
          </a:bodyPr>
          <a:lstStyle/>
          <a:p>
            <a:r>
              <a:rPr lang="en-GB" sz="2400" dirty="0"/>
              <a:t>Demographic segmentation is used to group an audience into factors such as age, gender, income level, education, occupation, marital status and family size. This method helps to personalise consumer marketing, improve business relevance and increase ROI (</a:t>
            </a:r>
            <a:r>
              <a:rPr lang="en-GB" sz="2400" dirty="0" err="1"/>
              <a:t>Nørgaard</a:t>
            </a:r>
            <a:r>
              <a:rPr lang="en-GB" sz="2400" dirty="0"/>
              <a:t>, 2025). </a:t>
            </a:r>
          </a:p>
          <a:p>
            <a:endParaRPr lang="en-GB" sz="1800" dirty="0"/>
          </a:p>
          <a:p>
            <a:r>
              <a:rPr lang="en-GB" sz="1800" dirty="0"/>
              <a:t>For example, the Living Well Centre could use: </a:t>
            </a:r>
          </a:p>
          <a:p>
            <a:r>
              <a:rPr lang="en-GB" sz="1800" dirty="0"/>
              <a:t>Age: Age Cymru Crafty Crusaders</a:t>
            </a:r>
          </a:p>
          <a:p>
            <a:r>
              <a:rPr lang="en-GB" sz="1800" dirty="0"/>
              <a:t>Gender: Men in Conversation Wellbeing Group</a:t>
            </a:r>
          </a:p>
          <a:p>
            <a:r>
              <a:rPr lang="en-GB" sz="1800" dirty="0"/>
              <a:t>Income: Carmarthenshire Working and Foothold Cymru</a:t>
            </a:r>
          </a:p>
        </p:txBody>
      </p:sp>
      <p:graphicFrame>
        <p:nvGraphicFramePr>
          <p:cNvPr id="4" name="Diagram 3">
            <a:extLst>
              <a:ext uri="{FF2B5EF4-FFF2-40B4-BE49-F238E27FC236}">
                <a16:creationId xmlns:a16="http://schemas.microsoft.com/office/drawing/2014/main" id="{E5EA5A5A-C120-EB1C-7724-7593A4FBB79C}"/>
              </a:ext>
            </a:extLst>
          </p:cNvPr>
          <p:cNvGraphicFramePr/>
          <p:nvPr>
            <p:extLst>
              <p:ext uri="{D42A27DB-BD31-4B8C-83A1-F6EECF244321}">
                <p14:modId xmlns:p14="http://schemas.microsoft.com/office/powerpoint/2010/main" val="1824189257"/>
              </p:ext>
            </p:extLst>
          </p:nvPr>
        </p:nvGraphicFramePr>
        <p:xfrm>
          <a:off x="-1008888" y="613833"/>
          <a:ext cx="7104888" cy="5630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ubtitle 2">
            <a:extLst>
              <a:ext uri="{FF2B5EF4-FFF2-40B4-BE49-F238E27FC236}">
                <a16:creationId xmlns:a16="http://schemas.microsoft.com/office/drawing/2014/main" id="{2500AD08-4FA6-85B0-2E4F-767A9158662E}"/>
              </a:ext>
            </a:extLst>
          </p:cNvPr>
          <p:cNvSpPr>
            <a:spLocks noGrp="1"/>
          </p:cNvSpPr>
          <p:nvPr/>
        </p:nvSpPr>
        <p:spPr>
          <a:xfrm>
            <a:off x="6847599" y="6202908"/>
            <a:ext cx="7104888" cy="613834"/>
          </a:xfrm>
          <a:prstGeom prst="rect">
            <a:avLst/>
          </a:prstGeom>
        </p:spPr>
        <p:txBody>
          <a:bodyPr vert="horz" lIns="91440" tIns="45720" rIns="91440" bIns="45720" rtlCol="0" anchor="b">
            <a:no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300" dirty="0"/>
              <a:t>(PLANED Activity Plan November, 2025) </a:t>
            </a:r>
            <a:endParaRPr lang="en-US" sz="2300" dirty="0"/>
          </a:p>
        </p:txBody>
      </p:sp>
      <p:sp>
        <p:nvSpPr>
          <p:cNvPr id="2" name="Circle: Hollow 1">
            <a:extLst>
              <a:ext uri="{FF2B5EF4-FFF2-40B4-BE49-F238E27FC236}">
                <a16:creationId xmlns:a16="http://schemas.microsoft.com/office/drawing/2014/main" id="{C632E65D-A8DF-4B4D-753B-CA769808E94B}"/>
              </a:ext>
            </a:extLst>
          </p:cNvPr>
          <p:cNvSpPr/>
          <p:nvPr/>
        </p:nvSpPr>
        <p:spPr>
          <a:xfrm>
            <a:off x="3515860" y="2514599"/>
            <a:ext cx="1934378" cy="1833538"/>
          </a:xfrm>
          <a:prstGeom prst="donut">
            <a:avLst>
              <a:gd name="adj" fmla="val 6168"/>
            </a:avLst>
          </a:prstGeom>
          <a:solidFill>
            <a:schemeClr val="bg1"/>
          </a:solidFill>
          <a:ln w="127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8091968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F0BD2FA-8AE1-9266-97C5-4F31076DC19A}"/>
              </a:ext>
            </a:extLst>
          </p:cNvPr>
          <p:cNvSpPr>
            <a:spLocks noGrp="1"/>
          </p:cNvSpPr>
          <p:nvPr>
            <p:ph type="subTitle" idx="1"/>
          </p:nvPr>
        </p:nvSpPr>
        <p:spPr>
          <a:xfrm>
            <a:off x="5450238" y="-1231492"/>
            <a:ext cx="6096000" cy="7238878"/>
          </a:xfrm>
        </p:spPr>
        <p:txBody>
          <a:bodyPr>
            <a:noAutofit/>
          </a:bodyPr>
          <a:lstStyle/>
          <a:p>
            <a:r>
              <a:rPr lang="en-GB" sz="2400" dirty="0"/>
              <a:t>Geographic segmentation is where an audience is split into location variables such as weather, population, and location. This helps save time and money by focusing on Potencial customers within your reach, as well as gaining a deeper understanding on local consumer habits (Barker, 2023). </a:t>
            </a:r>
          </a:p>
          <a:p>
            <a:endParaRPr lang="en-GB" sz="1800" dirty="0"/>
          </a:p>
          <a:p>
            <a:r>
              <a:rPr lang="en-GB" sz="1800" dirty="0"/>
              <a:t>For example, the Living Well Centre could use: </a:t>
            </a:r>
          </a:p>
          <a:p>
            <a:r>
              <a:rPr lang="en-GB" sz="1800" dirty="0"/>
              <a:t>Location: Carmarthen and surrounding area of Carmarthenshire </a:t>
            </a:r>
          </a:p>
          <a:p>
            <a:r>
              <a:rPr lang="en-GB" sz="1800" dirty="0"/>
              <a:t>Urban vs. Rural: Tailor outreach programmes for those isolated in more rural areas and therefore have less access. </a:t>
            </a:r>
          </a:p>
        </p:txBody>
      </p:sp>
      <p:graphicFrame>
        <p:nvGraphicFramePr>
          <p:cNvPr id="4" name="Diagram 3">
            <a:extLst>
              <a:ext uri="{FF2B5EF4-FFF2-40B4-BE49-F238E27FC236}">
                <a16:creationId xmlns:a16="http://schemas.microsoft.com/office/drawing/2014/main" id="{E5EA5A5A-C120-EB1C-7724-7593A4FBB79C}"/>
              </a:ext>
            </a:extLst>
          </p:cNvPr>
          <p:cNvGraphicFramePr/>
          <p:nvPr>
            <p:extLst>
              <p:ext uri="{D42A27DB-BD31-4B8C-83A1-F6EECF244321}">
                <p14:modId xmlns:p14="http://schemas.microsoft.com/office/powerpoint/2010/main" val="3923484928"/>
              </p:ext>
            </p:extLst>
          </p:nvPr>
        </p:nvGraphicFramePr>
        <p:xfrm>
          <a:off x="-1008888" y="613833"/>
          <a:ext cx="7104888" cy="5630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ircle: Hollow 4">
            <a:extLst>
              <a:ext uri="{FF2B5EF4-FFF2-40B4-BE49-F238E27FC236}">
                <a16:creationId xmlns:a16="http://schemas.microsoft.com/office/drawing/2014/main" id="{00490455-2877-2BF4-FC12-E071CC91099F}"/>
              </a:ext>
            </a:extLst>
          </p:cNvPr>
          <p:cNvSpPr/>
          <p:nvPr/>
        </p:nvSpPr>
        <p:spPr>
          <a:xfrm>
            <a:off x="3515860" y="2514599"/>
            <a:ext cx="1934378" cy="1833538"/>
          </a:xfrm>
          <a:prstGeom prst="donut">
            <a:avLst>
              <a:gd name="adj" fmla="val 6168"/>
            </a:avLst>
          </a:prstGeom>
          <a:solidFill>
            <a:schemeClr val="bg1"/>
          </a:solidFill>
          <a:ln w="127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2706668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F0BD2FA-8AE1-9266-97C5-4F31076DC19A}"/>
              </a:ext>
            </a:extLst>
          </p:cNvPr>
          <p:cNvSpPr>
            <a:spLocks noGrp="1"/>
          </p:cNvSpPr>
          <p:nvPr>
            <p:ph type="subTitle" idx="1"/>
          </p:nvPr>
        </p:nvSpPr>
        <p:spPr>
          <a:xfrm>
            <a:off x="5450238" y="-1231492"/>
            <a:ext cx="6096000" cy="7238878"/>
          </a:xfrm>
        </p:spPr>
        <p:txBody>
          <a:bodyPr>
            <a:noAutofit/>
          </a:bodyPr>
          <a:lstStyle/>
          <a:p>
            <a:r>
              <a:rPr lang="en-GB" sz="2400" dirty="0"/>
              <a:t>Psychographic segmentation divides an audience by psychological traits such as beliefs, values, interest and lifestyle. Using this segmentation helps businesses improve customer experiences and appeal in an emotive way (</a:t>
            </a:r>
            <a:r>
              <a:rPr lang="en-GB" sz="2400" dirty="0" err="1"/>
              <a:t>Hugel</a:t>
            </a:r>
            <a:r>
              <a:rPr lang="en-GB" sz="2400" dirty="0"/>
              <a:t>, 2024). </a:t>
            </a:r>
          </a:p>
          <a:p>
            <a:endParaRPr lang="en-GB" sz="1800" dirty="0"/>
          </a:p>
          <a:p>
            <a:r>
              <a:rPr lang="en-GB" sz="1800" dirty="0"/>
              <a:t>For example, the Living Well Centre could use: </a:t>
            </a:r>
          </a:p>
          <a:p>
            <a:r>
              <a:rPr lang="en-GB" sz="1800" dirty="0"/>
              <a:t>Values: Individuals interested in community, social engagement and proactive health management.  </a:t>
            </a:r>
          </a:p>
          <a:p>
            <a:r>
              <a:rPr lang="en-GB" sz="1800" dirty="0"/>
              <a:t>Lifestyle: People seeking mental health support or physical wellbeing programmes or a quicker access to referrals. </a:t>
            </a:r>
          </a:p>
        </p:txBody>
      </p:sp>
      <p:graphicFrame>
        <p:nvGraphicFramePr>
          <p:cNvPr id="4" name="Diagram 3">
            <a:extLst>
              <a:ext uri="{FF2B5EF4-FFF2-40B4-BE49-F238E27FC236}">
                <a16:creationId xmlns:a16="http://schemas.microsoft.com/office/drawing/2014/main" id="{E5EA5A5A-C120-EB1C-7724-7593A4FBB79C}"/>
              </a:ext>
            </a:extLst>
          </p:cNvPr>
          <p:cNvGraphicFramePr/>
          <p:nvPr>
            <p:extLst>
              <p:ext uri="{D42A27DB-BD31-4B8C-83A1-F6EECF244321}">
                <p14:modId xmlns:p14="http://schemas.microsoft.com/office/powerpoint/2010/main" val="1059260394"/>
              </p:ext>
            </p:extLst>
          </p:nvPr>
        </p:nvGraphicFramePr>
        <p:xfrm>
          <a:off x="-1008888" y="613833"/>
          <a:ext cx="7104888" cy="5630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ircle: Hollow 4">
            <a:extLst>
              <a:ext uri="{FF2B5EF4-FFF2-40B4-BE49-F238E27FC236}">
                <a16:creationId xmlns:a16="http://schemas.microsoft.com/office/drawing/2014/main" id="{889FC233-6263-6983-0EBA-B0F3E24E4CDD}"/>
              </a:ext>
            </a:extLst>
          </p:cNvPr>
          <p:cNvSpPr/>
          <p:nvPr/>
        </p:nvSpPr>
        <p:spPr>
          <a:xfrm>
            <a:off x="3515860" y="2514599"/>
            <a:ext cx="1934378" cy="1833538"/>
          </a:xfrm>
          <a:prstGeom prst="donut">
            <a:avLst>
              <a:gd name="adj" fmla="val 6168"/>
            </a:avLst>
          </a:prstGeom>
          <a:solidFill>
            <a:schemeClr val="bg1"/>
          </a:solidFill>
          <a:ln w="127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2241218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F0BD2FA-8AE1-9266-97C5-4F31076DC19A}"/>
              </a:ext>
            </a:extLst>
          </p:cNvPr>
          <p:cNvSpPr>
            <a:spLocks noGrp="1"/>
          </p:cNvSpPr>
          <p:nvPr>
            <p:ph type="subTitle" idx="1"/>
          </p:nvPr>
        </p:nvSpPr>
        <p:spPr>
          <a:xfrm>
            <a:off x="5730069" y="-1104840"/>
            <a:ext cx="6096000" cy="7238878"/>
          </a:xfrm>
        </p:spPr>
        <p:txBody>
          <a:bodyPr>
            <a:noAutofit/>
          </a:bodyPr>
          <a:lstStyle/>
          <a:p>
            <a:r>
              <a:rPr lang="en-GB" sz="1900" dirty="0"/>
              <a:t>Behavioural segmentation is used to analyse how customers interact with a business, what makes them purchase or use business services which therefore helps a business to tailor is marketing to suit those customers. Behavioural characteristics could look like, past customer purchases, number of website visits from social media and number of customers who visit a store during an ad campaign etc (Baldwin, 2024). </a:t>
            </a:r>
            <a:endParaRPr lang="en-GB" sz="1800" dirty="0"/>
          </a:p>
          <a:p>
            <a:r>
              <a:rPr lang="en-GB" sz="1800" dirty="0"/>
              <a:t>For example, the Living Well Centre could use: </a:t>
            </a:r>
          </a:p>
          <a:p>
            <a:r>
              <a:rPr lang="en-GB" sz="1800" dirty="0"/>
              <a:t>Service usage: People who have previously engaged with social services, charities and health programs.</a:t>
            </a:r>
          </a:p>
          <a:p>
            <a:r>
              <a:rPr lang="en-GB" sz="1800" dirty="0"/>
              <a:t>Referral pathways: Through GPs, social prescribers, or partner organisations.</a:t>
            </a:r>
          </a:p>
          <a:p>
            <a:r>
              <a:rPr lang="en-GB" sz="1800" dirty="0"/>
              <a:t>Engagement patterns: Frequency of attendance and responsiveness to new and existing programs. </a:t>
            </a:r>
          </a:p>
        </p:txBody>
      </p:sp>
      <p:graphicFrame>
        <p:nvGraphicFramePr>
          <p:cNvPr id="4" name="Diagram 3">
            <a:extLst>
              <a:ext uri="{FF2B5EF4-FFF2-40B4-BE49-F238E27FC236}">
                <a16:creationId xmlns:a16="http://schemas.microsoft.com/office/drawing/2014/main" id="{E5EA5A5A-C120-EB1C-7724-7593A4FBB79C}"/>
              </a:ext>
            </a:extLst>
          </p:cNvPr>
          <p:cNvGraphicFramePr/>
          <p:nvPr>
            <p:extLst>
              <p:ext uri="{D42A27DB-BD31-4B8C-83A1-F6EECF244321}">
                <p14:modId xmlns:p14="http://schemas.microsoft.com/office/powerpoint/2010/main" val="133903867"/>
              </p:ext>
            </p:extLst>
          </p:nvPr>
        </p:nvGraphicFramePr>
        <p:xfrm>
          <a:off x="-1008888" y="613833"/>
          <a:ext cx="7104888" cy="5630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ircle: Hollow 4">
            <a:extLst>
              <a:ext uri="{FF2B5EF4-FFF2-40B4-BE49-F238E27FC236}">
                <a16:creationId xmlns:a16="http://schemas.microsoft.com/office/drawing/2014/main" id="{889FC233-6263-6983-0EBA-B0F3E24E4CDD}"/>
              </a:ext>
            </a:extLst>
          </p:cNvPr>
          <p:cNvSpPr/>
          <p:nvPr/>
        </p:nvSpPr>
        <p:spPr>
          <a:xfrm>
            <a:off x="3515860" y="2514599"/>
            <a:ext cx="1934378" cy="1833538"/>
          </a:xfrm>
          <a:prstGeom prst="donut">
            <a:avLst>
              <a:gd name="adj" fmla="val 6168"/>
            </a:avLst>
          </a:prstGeom>
          <a:solidFill>
            <a:schemeClr val="bg1"/>
          </a:solidFill>
          <a:ln w="127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2794264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F0BD2FA-8AE1-9266-97C5-4F31076DC19A}"/>
              </a:ext>
            </a:extLst>
          </p:cNvPr>
          <p:cNvSpPr>
            <a:spLocks noGrp="1"/>
          </p:cNvSpPr>
          <p:nvPr>
            <p:ph type="subTitle" idx="1"/>
          </p:nvPr>
        </p:nvSpPr>
        <p:spPr>
          <a:xfrm>
            <a:off x="3685154" y="7361695"/>
            <a:ext cx="5742982" cy="2991326"/>
          </a:xfrm>
        </p:spPr>
        <p:txBody>
          <a:bodyPr>
            <a:noAutofit/>
          </a:bodyPr>
          <a:lstStyle/>
          <a:p>
            <a:r>
              <a:rPr lang="en-GB" sz="1900" dirty="0"/>
              <a:t>Behavioural</a:t>
            </a:r>
            <a:endParaRPr lang="en-GB" sz="1800" dirty="0"/>
          </a:p>
        </p:txBody>
      </p:sp>
      <p:graphicFrame>
        <p:nvGraphicFramePr>
          <p:cNvPr id="4" name="Diagram 3">
            <a:extLst>
              <a:ext uri="{FF2B5EF4-FFF2-40B4-BE49-F238E27FC236}">
                <a16:creationId xmlns:a16="http://schemas.microsoft.com/office/drawing/2014/main" id="{E5EA5A5A-C120-EB1C-7724-7593A4FBB79C}"/>
              </a:ext>
            </a:extLst>
          </p:cNvPr>
          <p:cNvGraphicFramePr/>
          <p:nvPr>
            <p:extLst>
              <p:ext uri="{D42A27DB-BD31-4B8C-83A1-F6EECF244321}">
                <p14:modId xmlns:p14="http://schemas.microsoft.com/office/powerpoint/2010/main" val="4204273036"/>
              </p:ext>
            </p:extLst>
          </p:nvPr>
        </p:nvGraphicFramePr>
        <p:xfrm>
          <a:off x="2543556" y="613833"/>
          <a:ext cx="7104888" cy="5630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ubtitle 2">
            <a:extLst>
              <a:ext uri="{FF2B5EF4-FFF2-40B4-BE49-F238E27FC236}">
                <a16:creationId xmlns:a16="http://schemas.microsoft.com/office/drawing/2014/main" id="{40630CF9-8177-383A-5C54-BEE72B700BDD}"/>
              </a:ext>
            </a:extLst>
          </p:cNvPr>
          <p:cNvSpPr txBox="1">
            <a:spLocks/>
          </p:cNvSpPr>
          <p:nvPr/>
        </p:nvSpPr>
        <p:spPr>
          <a:xfrm>
            <a:off x="307065" y="1076270"/>
            <a:ext cx="4128575" cy="1915055"/>
          </a:xfrm>
          <a:prstGeom prst="rect">
            <a:avLst/>
          </a:prstGeom>
        </p:spPr>
        <p:txBody>
          <a:bodyPr vert="horz" lIns="91440" tIns="45720" rIns="91440" bIns="45720" rtlCol="0" anchor="b">
            <a:no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GB" sz="1900" dirty="0"/>
              <a:t>The Living Well Centre would most likely benefit from using demographic and geographic segmentation for a wider variety of marketing techniques, such as posters, leaflets, radio marketing and press articles. </a:t>
            </a:r>
          </a:p>
        </p:txBody>
      </p:sp>
      <p:sp>
        <p:nvSpPr>
          <p:cNvPr id="9" name="Subtitle 2">
            <a:extLst>
              <a:ext uri="{FF2B5EF4-FFF2-40B4-BE49-F238E27FC236}">
                <a16:creationId xmlns:a16="http://schemas.microsoft.com/office/drawing/2014/main" id="{BB46093D-4E7E-5D30-3467-703904B5E33D}"/>
              </a:ext>
            </a:extLst>
          </p:cNvPr>
          <p:cNvSpPr txBox="1">
            <a:spLocks/>
          </p:cNvSpPr>
          <p:nvPr/>
        </p:nvSpPr>
        <p:spPr>
          <a:xfrm>
            <a:off x="8588644" y="3119769"/>
            <a:ext cx="3452678" cy="3025572"/>
          </a:xfrm>
          <a:prstGeom prst="rect">
            <a:avLst/>
          </a:prstGeom>
        </p:spPr>
        <p:txBody>
          <a:bodyPr vert="horz" lIns="91440" tIns="45720" rIns="91440" bIns="45720" rtlCol="0" anchor="b">
            <a:no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GB" sz="1900" dirty="0"/>
              <a:t>However, targeted use of psychographic and behavioural segmentation will help the Living Well Centre tailor social media marketing to resonate with viewing audiences. This could be through emotionally connecting instagram posts of peoples experience with the centre for example. </a:t>
            </a:r>
          </a:p>
        </p:txBody>
      </p:sp>
    </p:spTree>
    <p:extLst>
      <p:ext uri="{BB962C8B-B14F-4D97-AF65-F5344CB8AC3E}">
        <p14:creationId xmlns:p14="http://schemas.microsoft.com/office/powerpoint/2010/main" val="8581772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33705-3639-24B0-B6AE-F3FA80304A2F}"/>
              </a:ext>
            </a:extLst>
          </p:cNvPr>
          <p:cNvSpPr>
            <a:spLocks noGrp="1"/>
          </p:cNvSpPr>
          <p:nvPr>
            <p:ph type="ctrTitle"/>
          </p:nvPr>
        </p:nvSpPr>
        <p:spPr>
          <a:xfrm>
            <a:off x="395466" y="764646"/>
            <a:ext cx="11155680" cy="1612794"/>
          </a:xfrm>
        </p:spPr>
        <p:txBody>
          <a:bodyPr>
            <a:normAutofit fontScale="90000"/>
          </a:bodyPr>
          <a:lstStyle/>
          <a:p>
            <a:r>
              <a:rPr lang="en-GB" sz="5000" dirty="0">
                <a:solidFill>
                  <a:schemeClr val="accent2">
                    <a:lumMod val="75000"/>
                  </a:schemeClr>
                </a:solidFill>
              </a:rPr>
              <a:t>STP Model- Segmentation, Targets and Positioning</a:t>
            </a:r>
            <a:endParaRPr lang="en-US" sz="5000" dirty="0">
              <a:solidFill>
                <a:schemeClr val="accent2">
                  <a:lumMod val="75000"/>
                </a:schemeClr>
              </a:solidFill>
            </a:endParaRPr>
          </a:p>
        </p:txBody>
      </p:sp>
      <p:pic>
        <p:nvPicPr>
          <p:cNvPr id="4" name="Picture 3">
            <a:extLst>
              <a:ext uri="{FF2B5EF4-FFF2-40B4-BE49-F238E27FC236}">
                <a16:creationId xmlns:a16="http://schemas.microsoft.com/office/drawing/2014/main" id="{DD0CEADA-9014-AD39-FC1B-A39A865EEA4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51779" y="2164316"/>
            <a:ext cx="5994402" cy="2660651"/>
          </a:xfrm>
          <a:prstGeom prst="rect">
            <a:avLst/>
          </a:prstGeom>
        </p:spPr>
      </p:pic>
      <p:sp>
        <p:nvSpPr>
          <p:cNvPr id="7" name="Subtitle 2">
            <a:extLst>
              <a:ext uri="{FF2B5EF4-FFF2-40B4-BE49-F238E27FC236}">
                <a16:creationId xmlns:a16="http://schemas.microsoft.com/office/drawing/2014/main" id="{C12D189B-AD74-DCC8-B191-0DDA2A864769}"/>
              </a:ext>
            </a:extLst>
          </p:cNvPr>
          <p:cNvSpPr>
            <a:spLocks noGrp="1"/>
          </p:cNvSpPr>
          <p:nvPr>
            <p:ph type="subTitle" idx="1"/>
          </p:nvPr>
        </p:nvSpPr>
        <p:spPr>
          <a:xfrm>
            <a:off x="6849682" y="5393838"/>
            <a:ext cx="7104888" cy="1399032"/>
          </a:xfrm>
          <a:prstGeom prst="rect">
            <a:avLst/>
          </a:prstGeom>
        </p:spPr>
        <p:txBody>
          <a:bodyPr vert="horz" lIns="91440" tIns="45720" rIns="91440" bIns="45720" rtlCol="0" anchor="b">
            <a:norm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Image: (Oxford College of Marketing, 2020)</a:t>
            </a:r>
            <a:endParaRPr lang="en-US" dirty="0"/>
          </a:p>
        </p:txBody>
      </p:sp>
      <p:sp>
        <p:nvSpPr>
          <p:cNvPr id="9" name="Subtitle 2">
            <a:extLst>
              <a:ext uri="{FF2B5EF4-FFF2-40B4-BE49-F238E27FC236}">
                <a16:creationId xmlns:a16="http://schemas.microsoft.com/office/drawing/2014/main" id="{DFD2C5AE-A940-4FF9-6F15-134656432E9E}"/>
              </a:ext>
            </a:extLst>
          </p:cNvPr>
          <p:cNvSpPr txBox="1">
            <a:spLocks/>
          </p:cNvSpPr>
          <p:nvPr/>
        </p:nvSpPr>
        <p:spPr>
          <a:xfrm>
            <a:off x="1105266" y="2702452"/>
            <a:ext cx="4136714" cy="2877478"/>
          </a:xfrm>
          <a:prstGeom prst="rect">
            <a:avLst/>
          </a:prstGeom>
        </p:spPr>
        <p:txBody>
          <a:bodyPr vert="horz" lIns="91440" tIns="45720" rIns="91440" bIns="45720" rtlCol="0" anchor="b">
            <a:no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000" dirty="0"/>
              <a:t>The STP model includes market segmentation but also discusses targeting (the attractiveness of each segment) and positioning (to develop a marketing strategy to position a business better than competitors). As a marketing tool, it helps a business be more audience focussed (Hanlon, 2024).  </a:t>
            </a:r>
            <a:endParaRPr lang="en-US" sz="2000" dirty="0"/>
          </a:p>
        </p:txBody>
      </p:sp>
    </p:spTree>
    <p:extLst>
      <p:ext uri="{BB962C8B-B14F-4D97-AF65-F5344CB8AC3E}">
        <p14:creationId xmlns:p14="http://schemas.microsoft.com/office/powerpoint/2010/main" val="21575453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9B3D8-94B8-CA05-E02A-4AA645488AF0}"/>
              </a:ext>
            </a:extLst>
          </p:cNvPr>
          <p:cNvSpPr>
            <a:spLocks noGrp="1"/>
          </p:cNvSpPr>
          <p:nvPr>
            <p:ph type="ctrTitle"/>
          </p:nvPr>
        </p:nvSpPr>
        <p:spPr>
          <a:xfrm>
            <a:off x="499682" y="763731"/>
            <a:ext cx="8993029" cy="1776846"/>
          </a:xfrm>
        </p:spPr>
        <p:txBody>
          <a:bodyPr>
            <a:normAutofit fontScale="90000"/>
          </a:bodyPr>
          <a:lstStyle/>
          <a:p>
            <a:r>
              <a:rPr lang="en-GB" sz="6000" dirty="0">
                <a:solidFill>
                  <a:schemeClr val="accent2">
                    <a:lumMod val="50000"/>
                  </a:schemeClr>
                </a:solidFill>
              </a:rPr>
              <a:t>Identified areas of Refinement:</a:t>
            </a:r>
            <a:endParaRPr lang="en-US" sz="6000" dirty="0">
              <a:solidFill>
                <a:schemeClr val="accent2">
                  <a:lumMod val="50000"/>
                </a:schemeClr>
              </a:solidFill>
            </a:endParaRPr>
          </a:p>
        </p:txBody>
      </p:sp>
      <p:sp>
        <p:nvSpPr>
          <p:cNvPr id="3" name="Subtitle 2">
            <a:extLst>
              <a:ext uri="{FF2B5EF4-FFF2-40B4-BE49-F238E27FC236}">
                <a16:creationId xmlns:a16="http://schemas.microsoft.com/office/drawing/2014/main" id="{0E29446F-3E99-8D8E-EB3E-6FE0F712F8D6}"/>
              </a:ext>
            </a:extLst>
          </p:cNvPr>
          <p:cNvSpPr>
            <a:spLocks noGrp="1"/>
          </p:cNvSpPr>
          <p:nvPr>
            <p:ph type="subTitle" idx="1"/>
          </p:nvPr>
        </p:nvSpPr>
        <p:spPr>
          <a:xfrm>
            <a:off x="2699289" y="2039827"/>
            <a:ext cx="7104888" cy="2450592"/>
          </a:xfrm>
        </p:spPr>
        <p:txBody>
          <a:bodyPr>
            <a:noAutofit/>
          </a:bodyPr>
          <a:lstStyle/>
          <a:p>
            <a:pPr marL="342900" indent="-342900">
              <a:buFont typeface="Wingdings" pitchFamily="2" charset="2"/>
              <a:buChar char="q"/>
            </a:pPr>
            <a:r>
              <a:rPr lang="en-GB" sz="2700" dirty="0"/>
              <a:t>Website </a:t>
            </a:r>
          </a:p>
          <a:p>
            <a:pPr marL="342900" indent="-342900">
              <a:buFont typeface="Wingdings" pitchFamily="2" charset="2"/>
              <a:buChar char="q"/>
            </a:pPr>
            <a:r>
              <a:rPr lang="en-GB" sz="2700" dirty="0"/>
              <a:t>Awareness Reach</a:t>
            </a:r>
          </a:p>
        </p:txBody>
      </p:sp>
      <p:sp>
        <p:nvSpPr>
          <p:cNvPr id="9" name="Double Brace 8">
            <a:extLst>
              <a:ext uri="{FF2B5EF4-FFF2-40B4-BE49-F238E27FC236}">
                <a16:creationId xmlns:a16="http://schemas.microsoft.com/office/drawing/2014/main" id="{E46AA6B8-80E5-4F76-A1EF-D880F668C4BF}"/>
              </a:ext>
            </a:extLst>
          </p:cNvPr>
          <p:cNvSpPr/>
          <p:nvPr/>
        </p:nvSpPr>
        <p:spPr>
          <a:xfrm>
            <a:off x="2195275" y="2986838"/>
            <a:ext cx="4243671" cy="1776846"/>
          </a:xfrm>
          <a:prstGeom prst="bracePair">
            <a:avLst/>
          </a:prstGeom>
          <a:ln>
            <a:solidFill>
              <a:schemeClr val="accent2">
                <a:lumMod val="50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11" name="Rectangle: Rounded Corners 10">
            <a:extLst>
              <a:ext uri="{FF2B5EF4-FFF2-40B4-BE49-F238E27FC236}">
                <a16:creationId xmlns:a16="http://schemas.microsoft.com/office/drawing/2014/main" id="{E55AD5AC-60F2-BC8B-106B-829F74F36037}"/>
              </a:ext>
            </a:extLst>
          </p:cNvPr>
          <p:cNvSpPr/>
          <p:nvPr/>
        </p:nvSpPr>
        <p:spPr>
          <a:xfrm>
            <a:off x="7103819" y="2712634"/>
            <a:ext cx="2483923" cy="2152112"/>
          </a:xfrm>
          <a:prstGeom prst="roundRect">
            <a:avLst/>
          </a:prstGeom>
          <a:solidFill>
            <a:srgbClr val="FBADC4"/>
          </a:solidFill>
          <a:ln>
            <a:solidFill>
              <a:schemeClr val="accent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Let’s look at these in context…</a:t>
            </a:r>
            <a:endParaRPr lang="en-US" dirty="0"/>
          </a:p>
        </p:txBody>
      </p:sp>
    </p:spTree>
    <p:extLst>
      <p:ext uri="{BB962C8B-B14F-4D97-AF65-F5344CB8AC3E}">
        <p14:creationId xmlns:p14="http://schemas.microsoft.com/office/powerpoint/2010/main" val="38056123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1" nodeType="clickEffect">
                                  <p:stCondLst>
                                    <p:cond delay="0"/>
                                  </p:stCondLst>
                                  <p:childTnLst>
                                    <p:set>
                                      <p:cBhvr>
                                        <p:cTn id="24" dur="1" fill="hold">
                                          <p:stCondLst>
                                            <p:cond delay="0"/>
                                          </p:stCondLst>
                                        </p:cTn>
                                        <p:tgtEl>
                                          <p:spTgt spid="9"/>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animBg="1"/>
      <p:bldP spid="9" grpId="1" animBg="1"/>
      <p:bldP spid="1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BADC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0AED4-F122-25DB-A845-1B7A78579D26}"/>
              </a:ext>
            </a:extLst>
          </p:cNvPr>
          <p:cNvSpPr>
            <a:spLocks noGrp="1"/>
          </p:cNvSpPr>
          <p:nvPr>
            <p:ph type="ctrTitle"/>
          </p:nvPr>
        </p:nvSpPr>
        <p:spPr>
          <a:xfrm>
            <a:off x="515112" y="676626"/>
            <a:ext cx="11155680" cy="881336"/>
          </a:xfrm>
        </p:spPr>
        <p:txBody>
          <a:bodyPr>
            <a:normAutofit/>
          </a:bodyPr>
          <a:lstStyle/>
          <a:p>
            <a:r>
              <a:rPr lang="en-GB" sz="4000" dirty="0">
                <a:solidFill>
                  <a:schemeClr val="accent2">
                    <a:lumMod val="50000"/>
                  </a:schemeClr>
                </a:solidFill>
              </a:rPr>
              <a:t>1. </a:t>
            </a:r>
            <a:r>
              <a:rPr lang="en-GB" sz="4000" i="1" dirty="0">
                <a:solidFill>
                  <a:schemeClr val="accent2">
                    <a:lumMod val="50000"/>
                  </a:schemeClr>
                </a:solidFill>
              </a:rPr>
              <a:t>Website</a:t>
            </a:r>
            <a:endParaRPr lang="en-US" sz="4000" i="1" dirty="0">
              <a:solidFill>
                <a:schemeClr val="accent2">
                  <a:lumMod val="50000"/>
                </a:schemeClr>
              </a:solidFill>
            </a:endParaRPr>
          </a:p>
        </p:txBody>
      </p:sp>
      <p:pic>
        <p:nvPicPr>
          <p:cNvPr id="6" name="Picture 5">
            <a:extLst>
              <a:ext uri="{FF2B5EF4-FFF2-40B4-BE49-F238E27FC236}">
                <a16:creationId xmlns:a16="http://schemas.microsoft.com/office/drawing/2014/main" id="{23079214-DDA6-8984-CDCE-E1917CEBAB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497" y="1319050"/>
            <a:ext cx="4036770" cy="2805214"/>
          </a:xfrm>
          <a:prstGeom prst="rect">
            <a:avLst/>
          </a:prstGeom>
          <a:effectLst>
            <a:outerShdw blurRad="50800" dist="76200" dir="18900000" algn="bl" rotWithShape="0">
              <a:prstClr val="black">
                <a:alpha val="40000"/>
              </a:prstClr>
            </a:outerShdw>
          </a:effectLst>
        </p:spPr>
      </p:pic>
      <p:pic>
        <p:nvPicPr>
          <p:cNvPr id="13" name="Picture 12">
            <a:extLst>
              <a:ext uri="{FF2B5EF4-FFF2-40B4-BE49-F238E27FC236}">
                <a16:creationId xmlns:a16="http://schemas.microsoft.com/office/drawing/2014/main" id="{26DBE297-EE38-DFE9-39E3-4C39EFDCD5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02463" y="3408349"/>
            <a:ext cx="4036773" cy="2805215"/>
          </a:xfrm>
          <a:prstGeom prst="rect">
            <a:avLst/>
          </a:prstGeom>
          <a:effectLst>
            <a:outerShdw blurRad="50800" dist="76200" dir="18900000" algn="bl" rotWithShape="0">
              <a:prstClr val="black">
                <a:alpha val="40000"/>
              </a:prstClr>
            </a:outerShdw>
          </a:effectLst>
        </p:spPr>
      </p:pic>
      <p:pic>
        <p:nvPicPr>
          <p:cNvPr id="8" name="Picture 7">
            <a:extLst>
              <a:ext uri="{FF2B5EF4-FFF2-40B4-BE49-F238E27FC236}">
                <a16:creationId xmlns:a16="http://schemas.microsoft.com/office/drawing/2014/main" id="{2D7D08AE-3B32-0BF3-CDDF-A969D17BC32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07825" y="837360"/>
            <a:ext cx="4729935" cy="3286904"/>
          </a:xfrm>
          <a:prstGeom prst="rect">
            <a:avLst/>
          </a:prstGeom>
          <a:effectLst>
            <a:outerShdw blurRad="50800" dist="76200" dir="18900000" algn="bl" rotWithShape="0">
              <a:prstClr val="black">
                <a:alpha val="40000"/>
              </a:prstClr>
            </a:outerShdw>
          </a:effectLst>
        </p:spPr>
      </p:pic>
      <p:pic>
        <p:nvPicPr>
          <p:cNvPr id="9" name="Picture 8">
            <a:extLst>
              <a:ext uri="{FF2B5EF4-FFF2-40B4-BE49-F238E27FC236}">
                <a16:creationId xmlns:a16="http://schemas.microsoft.com/office/drawing/2014/main" id="{BD822660-C9F1-266F-EF1D-2870FEF6188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24689" y="3408349"/>
            <a:ext cx="3973465" cy="2761221"/>
          </a:xfrm>
          <a:prstGeom prst="rect">
            <a:avLst/>
          </a:prstGeom>
          <a:effectLst>
            <a:outerShdw blurRad="50800" dist="76200" dir="18900000" algn="bl" rotWithShape="0">
              <a:prstClr val="black">
                <a:alpha val="40000"/>
              </a:prstClr>
            </a:outerShdw>
          </a:effectLst>
        </p:spPr>
      </p:pic>
      <p:pic>
        <p:nvPicPr>
          <p:cNvPr id="10" name="Picture 9">
            <a:extLst>
              <a:ext uri="{FF2B5EF4-FFF2-40B4-BE49-F238E27FC236}">
                <a16:creationId xmlns:a16="http://schemas.microsoft.com/office/drawing/2014/main" id="{244075CA-A8BC-8925-4E25-65325E8D59F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828735" y="1557962"/>
            <a:ext cx="4274493" cy="2970411"/>
          </a:xfrm>
          <a:prstGeom prst="rect">
            <a:avLst/>
          </a:prstGeom>
          <a:effectLst>
            <a:outerShdw blurRad="50800" dist="76200" dir="18900000" algn="bl" rotWithShape="0">
              <a:prstClr val="black">
                <a:alpha val="40000"/>
              </a:prstClr>
            </a:outerShdw>
          </a:effectLst>
        </p:spPr>
      </p:pic>
      <p:sp>
        <p:nvSpPr>
          <p:cNvPr id="12" name="Subtitle 2">
            <a:extLst>
              <a:ext uri="{FF2B5EF4-FFF2-40B4-BE49-F238E27FC236}">
                <a16:creationId xmlns:a16="http://schemas.microsoft.com/office/drawing/2014/main" id="{C6A261BC-3AF2-7645-B135-2DE0FF6869AC}"/>
              </a:ext>
            </a:extLst>
          </p:cNvPr>
          <p:cNvSpPr>
            <a:spLocks noGrp="1"/>
          </p:cNvSpPr>
          <p:nvPr/>
        </p:nvSpPr>
        <p:spPr>
          <a:xfrm>
            <a:off x="8954320" y="6181374"/>
            <a:ext cx="3406175" cy="676626"/>
          </a:xfrm>
          <a:prstGeom prst="rect">
            <a:avLst/>
          </a:prstGeom>
        </p:spPr>
        <p:txBody>
          <a:bodyPr vert="horz" lIns="91440" tIns="45720" rIns="91440" bIns="45720" rtlCol="0" anchor="b">
            <a:no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300" dirty="0"/>
              <a:t>Images: (PLANED, 2025) </a:t>
            </a:r>
            <a:endParaRPr lang="en-US" sz="2300" dirty="0"/>
          </a:p>
        </p:txBody>
      </p:sp>
    </p:spTree>
    <p:extLst>
      <p:ext uri="{BB962C8B-B14F-4D97-AF65-F5344CB8AC3E}">
        <p14:creationId xmlns:p14="http://schemas.microsoft.com/office/powerpoint/2010/main" val="29381413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BADC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0AED4-F122-25DB-A845-1B7A78579D26}"/>
              </a:ext>
            </a:extLst>
          </p:cNvPr>
          <p:cNvSpPr>
            <a:spLocks noGrp="1"/>
          </p:cNvSpPr>
          <p:nvPr>
            <p:ph type="ctrTitle"/>
          </p:nvPr>
        </p:nvSpPr>
        <p:spPr>
          <a:xfrm>
            <a:off x="515112" y="676626"/>
            <a:ext cx="11155680" cy="881336"/>
          </a:xfrm>
        </p:spPr>
        <p:txBody>
          <a:bodyPr>
            <a:normAutofit/>
          </a:bodyPr>
          <a:lstStyle/>
          <a:p>
            <a:r>
              <a:rPr lang="en-GB" sz="4000" dirty="0">
                <a:solidFill>
                  <a:schemeClr val="accent2">
                    <a:lumMod val="50000"/>
                  </a:schemeClr>
                </a:solidFill>
              </a:rPr>
              <a:t>1. </a:t>
            </a:r>
            <a:r>
              <a:rPr lang="en-GB" sz="4000" i="1" dirty="0">
                <a:solidFill>
                  <a:schemeClr val="accent2">
                    <a:lumMod val="50000"/>
                  </a:schemeClr>
                </a:solidFill>
              </a:rPr>
              <a:t>Website</a:t>
            </a:r>
            <a:endParaRPr lang="en-US" sz="4000" i="1" dirty="0">
              <a:solidFill>
                <a:schemeClr val="accent2">
                  <a:lumMod val="50000"/>
                </a:schemeClr>
              </a:solidFill>
            </a:endParaRPr>
          </a:p>
        </p:txBody>
      </p:sp>
      <p:pic>
        <p:nvPicPr>
          <p:cNvPr id="6" name="Picture 5">
            <a:extLst>
              <a:ext uri="{FF2B5EF4-FFF2-40B4-BE49-F238E27FC236}">
                <a16:creationId xmlns:a16="http://schemas.microsoft.com/office/drawing/2014/main" id="{23079214-DDA6-8984-CDCE-E1917CEBAB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3272" y="1600732"/>
            <a:ext cx="2163206" cy="2272474"/>
          </a:xfrm>
          <a:prstGeom prst="rect">
            <a:avLst/>
          </a:prstGeom>
          <a:effectLst>
            <a:outerShdw blurRad="50800" dist="76200" dir="18900000" algn="bl" rotWithShape="0">
              <a:prstClr val="black">
                <a:alpha val="40000"/>
              </a:prstClr>
            </a:outerShdw>
          </a:effectLst>
        </p:spPr>
      </p:pic>
      <p:pic>
        <p:nvPicPr>
          <p:cNvPr id="13" name="Picture 12">
            <a:extLst>
              <a:ext uri="{FF2B5EF4-FFF2-40B4-BE49-F238E27FC236}">
                <a16:creationId xmlns:a16="http://schemas.microsoft.com/office/drawing/2014/main" id="{26DBE297-EE38-DFE9-39E3-4C39EFDCD5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9620" y="2007114"/>
            <a:ext cx="2305362" cy="2072107"/>
          </a:xfrm>
          <a:prstGeom prst="rect">
            <a:avLst/>
          </a:prstGeom>
          <a:effectLst>
            <a:outerShdw blurRad="50800" dist="76200" dir="18900000" algn="bl" rotWithShape="0">
              <a:prstClr val="black">
                <a:alpha val="40000"/>
              </a:prstClr>
            </a:outerShdw>
          </a:effectLst>
        </p:spPr>
      </p:pic>
      <p:pic>
        <p:nvPicPr>
          <p:cNvPr id="8" name="Picture 7">
            <a:extLst>
              <a:ext uri="{FF2B5EF4-FFF2-40B4-BE49-F238E27FC236}">
                <a16:creationId xmlns:a16="http://schemas.microsoft.com/office/drawing/2014/main" id="{2D7D08AE-3B32-0BF3-CDDF-A969D17BC32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2570" y="2524017"/>
            <a:ext cx="2499461" cy="2072107"/>
          </a:xfrm>
          <a:prstGeom prst="rect">
            <a:avLst/>
          </a:prstGeom>
          <a:effectLst>
            <a:outerShdw blurRad="50800" dist="76200" dir="18900000" algn="bl" rotWithShape="0">
              <a:prstClr val="black">
                <a:alpha val="40000"/>
              </a:prstClr>
            </a:outerShdw>
          </a:effectLst>
        </p:spPr>
      </p:pic>
      <p:pic>
        <p:nvPicPr>
          <p:cNvPr id="9" name="Picture 8">
            <a:extLst>
              <a:ext uri="{FF2B5EF4-FFF2-40B4-BE49-F238E27FC236}">
                <a16:creationId xmlns:a16="http://schemas.microsoft.com/office/drawing/2014/main" id="{BD822660-C9F1-266F-EF1D-2870FEF6188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8369" y="2914961"/>
            <a:ext cx="2727862" cy="2232206"/>
          </a:xfrm>
          <a:prstGeom prst="rect">
            <a:avLst/>
          </a:prstGeom>
          <a:effectLst>
            <a:outerShdw blurRad="50800" dist="76200" dir="18900000" algn="bl" rotWithShape="0">
              <a:prstClr val="black">
                <a:alpha val="40000"/>
              </a:prstClr>
            </a:outerShdw>
          </a:effectLst>
        </p:spPr>
      </p:pic>
      <p:pic>
        <p:nvPicPr>
          <p:cNvPr id="10" name="Picture 9">
            <a:extLst>
              <a:ext uri="{FF2B5EF4-FFF2-40B4-BE49-F238E27FC236}">
                <a16:creationId xmlns:a16="http://schemas.microsoft.com/office/drawing/2014/main" id="{244075CA-A8BC-8925-4E25-65325E8D59F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54" y="3343864"/>
            <a:ext cx="3060641" cy="2504519"/>
          </a:xfrm>
          <a:prstGeom prst="rect">
            <a:avLst/>
          </a:prstGeom>
          <a:effectLst>
            <a:outerShdw blurRad="50800" dist="76200" dir="18900000" algn="bl" rotWithShape="0">
              <a:prstClr val="black">
                <a:alpha val="40000"/>
              </a:prstClr>
            </a:outerShdw>
          </a:effectLst>
        </p:spPr>
      </p:pic>
      <p:sp>
        <p:nvSpPr>
          <p:cNvPr id="12" name="Subtitle 2">
            <a:extLst>
              <a:ext uri="{FF2B5EF4-FFF2-40B4-BE49-F238E27FC236}">
                <a16:creationId xmlns:a16="http://schemas.microsoft.com/office/drawing/2014/main" id="{C6A261BC-3AF2-7645-B135-2DE0FF6869AC}"/>
              </a:ext>
            </a:extLst>
          </p:cNvPr>
          <p:cNvSpPr>
            <a:spLocks noGrp="1"/>
          </p:cNvSpPr>
          <p:nvPr/>
        </p:nvSpPr>
        <p:spPr>
          <a:xfrm>
            <a:off x="8954320" y="6181374"/>
            <a:ext cx="3406175" cy="676626"/>
          </a:xfrm>
          <a:prstGeom prst="rect">
            <a:avLst/>
          </a:prstGeom>
        </p:spPr>
        <p:txBody>
          <a:bodyPr vert="horz" lIns="91440" tIns="45720" rIns="91440" bIns="45720" rtlCol="0" anchor="b">
            <a:no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300" dirty="0"/>
              <a:t>Images: (PLANED, 2025) </a:t>
            </a:r>
            <a:endParaRPr lang="en-US" sz="2300" dirty="0"/>
          </a:p>
        </p:txBody>
      </p:sp>
      <p:sp>
        <p:nvSpPr>
          <p:cNvPr id="4" name="Subtitle 2">
            <a:extLst>
              <a:ext uri="{FF2B5EF4-FFF2-40B4-BE49-F238E27FC236}">
                <a16:creationId xmlns:a16="http://schemas.microsoft.com/office/drawing/2014/main" id="{F057CBCF-BB89-92C6-616D-F8AB5929A9EC}"/>
              </a:ext>
            </a:extLst>
          </p:cNvPr>
          <p:cNvSpPr>
            <a:spLocks noGrp="1"/>
          </p:cNvSpPr>
          <p:nvPr>
            <p:ph type="subTitle" idx="1"/>
          </p:nvPr>
        </p:nvSpPr>
        <p:spPr>
          <a:xfrm>
            <a:off x="4216746" y="639538"/>
            <a:ext cx="7104888" cy="5408652"/>
          </a:xfrm>
        </p:spPr>
        <p:txBody>
          <a:bodyPr>
            <a:noAutofit/>
          </a:bodyPr>
          <a:lstStyle/>
          <a:p>
            <a:pPr marL="342900" indent="-342900">
              <a:buFont typeface="Wingdings" pitchFamily="2" charset="2"/>
              <a:buChar char="q"/>
            </a:pPr>
            <a:r>
              <a:rPr lang="en-GB" sz="2600" dirty="0"/>
              <a:t>In terms of user experience, a website can be a first point of contact between the consumer and services. It is important your website is engaging, informative and easy to interact with (</a:t>
            </a:r>
            <a:r>
              <a:rPr lang="en-GB" sz="2600" dirty="0" err="1"/>
              <a:t>Paun</a:t>
            </a:r>
            <a:r>
              <a:rPr lang="en-GB" sz="2600" dirty="0"/>
              <a:t>, 2019).</a:t>
            </a:r>
          </a:p>
          <a:p>
            <a:pPr marL="342900" indent="-342900">
              <a:buFont typeface="Wingdings" pitchFamily="2" charset="2"/>
              <a:buChar char="q"/>
            </a:pPr>
            <a:r>
              <a:rPr lang="en-GB" sz="2600" dirty="0"/>
              <a:t>A well designed website can turn a casual visitor into a paying customer (GMI Research Team, 2025). </a:t>
            </a:r>
          </a:p>
          <a:p>
            <a:pPr marL="342900" indent="-342900">
              <a:buFont typeface="Wingdings" pitchFamily="2" charset="2"/>
              <a:buChar char="q"/>
            </a:pPr>
            <a:r>
              <a:rPr lang="en-GB" sz="2600" dirty="0"/>
              <a:t>Poor website design can lead a consumer to question professionalism and quality of the business (</a:t>
            </a:r>
            <a:r>
              <a:rPr lang="en-GB" sz="2600" dirty="0" err="1"/>
              <a:t>Corcione</a:t>
            </a:r>
            <a:r>
              <a:rPr lang="en-GB" sz="2600" dirty="0"/>
              <a:t>, 2024). </a:t>
            </a:r>
          </a:p>
        </p:txBody>
      </p:sp>
    </p:spTree>
    <p:extLst>
      <p:ext uri="{BB962C8B-B14F-4D97-AF65-F5344CB8AC3E}">
        <p14:creationId xmlns:p14="http://schemas.microsoft.com/office/powerpoint/2010/main" val="35382115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BADC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0AED4-F122-25DB-A845-1B7A78579D26}"/>
              </a:ext>
            </a:extLst>
          </p:cNvPr>
          <p:cNvSpPr>
            <a:spLocks noGrp="1"/>
          </p:cNvSpPr>
          <p:nvPr>
            <p:ph type="ctrTitle"/>
          </p:nvPr>
        </p:nvSpPr>
        <p:spPr>
          <a:xfrm>
            <a:off x="515112" y="676626"/>
            <a:ext cx="11155680" cy="881336"/>
          </a:xfrm>
        </p:spPr>
        <p:txBody>
          <a:bodyPr>
            <a:normAutofit/>
          </a:bodyPr>
          <a:lstStyle/>
          <a:p>
            <a:r>
              <a:rPr lang="en-GB" sz="4000" dirty="0">
                <a:solidFill>
                  <a:schemeClr val="accent2">
                    <a:lumMod val="50000"/>
                  </a:schemeClr>
                </a:solidFill>
              </a:rPr>
              <a:t>1. </a:t>
            </a:r>
            <a:r>
              <a:rPr lang="en-GB" sz="4000" i="1" dirty="0">
                <a:solidFill>
                  <a:schemeClr val="accent2">
                    <a:lumMod val="50000"/>
                  </a:schemeClr>
                </a:solidFill>
              </a:rPr>
              <a:t>Website</a:t>
            </a:r>
            <a:endParaRPr lang="en-US" sz="4000" i="1" dirty="0">
              <a:solidFill>
                <a:schemeClr val="accent2">
                  <a:lumMod val="50000"/>
                </a:schemeClr>
              </a:solidFill>
            </a:endParaRPr>
          </a:p>
        </p:txBody>
      </p:sp>
      <p:pic>
        <p:nvPicPr>
          <p:cNvPr id="6" name="Picture 5">
            <a:extLst>
              <a:ext uri="{FF2B5EF4-FFF2-40B4-BE49-F238E27FC236}">
                <a16:creationId xmlns:a16="http://schemas.microsoft.com/office/drawing/2014/main" id="{23079214-DDA6-8984-CDCE-E1917CEBAB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3272" y="1600732"/>
            <a:ext cx="2163206" cy="2272474"/>
          </a:xfrm>
          <a:prstGeom prst="rect">
            <a:avLst/>
          </a:prstGeom>
          <a:effectLst>
            <a:outerShdw blurRad="50800" dist="76200" dir="18900000" algn="bl" rotWithShape="0">
              <a:prstClr val="black">
                <a:alpha val="40000"/>
              </a:prstClr>
            </a:outerShdw>
          </a:effectLst>
        </p:spPr>
      </p:pic>
      <p:pic>
        <p:nvPicPr>
          <p:cNvPr id="13" name="Picture 12">
            <a:extLst>
              <a:ext uri="{FF2B5EF4-FFF2-40B4-BE49-F238E27FC236}">
                <a16:creationId xmlns:a16="http://schemas.microsoft.com/office/drawing/2014/main" id="{26DBE297-EE38-DFE9-39E3-4C39EFDCD5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9620" y="2007114"/>
            <a:ext cx="2305362" cy="2072107"/>
          </a:xfrm>
          <a:prstGeom prst="rect">
            <a:avLst/>
          </a:prstGeom>
          <a:effectLst>
            <a:outerShdw blurRad="50800" dist="76200" dir="18900000" algn="bl" rotWithShape="0">
              <a:prstClr val="black">
                <a:alpha val="40000"/>
              </a:prstClr>
            </a:outerShdw>
          </a:effectLst>
        </p:spPr>
      </p:pic>
      <p:pic>
        <p:nvPicPr>
          <p:cNvPr id="8" name="Picture 7">
            <a:extLst>
              <a:ext uri="{FF2B5EF4-FFF2-40B4-BE49-F238E27FC236}">
                <a16:creationId xmlns:a16="http://schemas.microsoft.com/office/drawing/2014/main" id="{2D7D08AE-3B32-0BF3-CDDF-A969D17BC32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2570" y="2524017"/>
            <a:ext cx="2499461" cy="2072107"/>
          </a:xfrm>
          <a:prstGeom prst="rect">
            <a:avLst/>
          </a:prstGeom>
          <a:effectLst>
            <a:outerShdw blurRad="50800" dist="76200" dir="18900000" algn="bl" rotWithShape="0">
              <a:prstClr val="black">
                <a:alpha val="40000"/>
              </a:prstClr>
            </a:outerShdw>
          </a:effectLst>
        </p:spPr>
      </p:pic>
      <p:pic>
        <p:nvPicPr>
          <p:cNvPr id="9" name="Picture 8">
            <a:extLst>
              <a:ext uri="{FF2B5EF4-FFF2-40B4-BE49-F238E27FC236}">
                <a16:creationId xmlns:a16="http://schemas.microsoft.com/office/drawing/2014/main" id="{BD822660-C9F1-266F-EF1D-2870FEF6188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8369" y="2914961"/>
            <a:ext cx="2727862" cy="2232206"/>
          </a:xfrm>
          <a:prstGeom prst="rect">
            <a:avLst/>
          </a:prstGeom>
          <a:effectLst>
            <a:outerShdw blurRad="50800" dist="76200" dir="18900000" algn="bl" rotWithShape="0">
              <a:prstClr val="black">
                <a:alpha val="40000"/>
              </a:prstClr>
            </a:outerShdw>
          </a:effectLst>
        </p:spPr>
      </p:pic>
      <p:pic>
        <p:nvPicPr>
          <p:cNvPr id="10" name="Picture 9">
            <a:extLst>
              <a:ext uri="{FF2B5EF4-FFF2-40B4-BE49-F238E27FC236}">
                <a16:creationId xmlns:a16="http://schemas.microsoft.com/office/drawing/2014/main" id="{244075CA-A8BC-8925-4E25-65325E8D59F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54" y="3343864"/>
            <a:ext cx="3060641" cy="2504519"/>
          </a:xfrm>
          <a:prstGeom prst="rect">
            <a:avLst/>
          </a:prstGeom>
          <a:effectLst>
            <a:outerShdw blurRad="50800" dist="76200" dir="18900000" algn="bl" rotWithShape="0">
              <a:prstClr val="black">
                <a:alpha val="40000"/>
              </a:prstClr>
            </a:outerShdw>
          </a:effectLst>
        </p:spPr>
      </p:pic>
      <p:sp>
        <p:nvSpPr>
          <p:cNvPr id="12" name="Subtitle 2">
            <a:extLst>
              <a:ext uri="{FF2B5EF4-FFF2-40B4-BE49-F238E27FC236}">
                <a16:creationId xmlns:a16="http://schemas.microsoft.com/office/drawing/2014/main" id="{C6A261BC-3AF2-7645-B135-2DE0FF6869AC}"/>
              </a:ext>
            </a:extLst>
          </p:cNvPr>
          <p:cNvSpPr>
            <a:spLocks noGrp="1"/>
          </p:cNvSpPr>
          <p:nvPr/>
        </p:nvSpPr>
        <p:spPr>
          <a:xfrm>
            <a:off x="8954320" y="6181374"/>
            <a:ext cx="3406175" cy="676626"/>
          </a:xfrm>
          <a:prstGeom prst="rect">
            <a:avLst/>
          </a:prstGeom>
        </p:spPr>
        <p:txBody>
          <a:bodyPr vert="horz" lIns="91440" tIns="45720" rIns="91440" bIns="45720" rtlCol="0" anchor="b">
            <a:no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300" dirty="0"/>
              <a:t>Images: (PLANED, 2025) </a:t>
            </a:r>
            <a:endParaRPr lang="en-US" sz="2300" dirty="0"/>
          </a:p>
        </p:txBody>
      </p:sp>
      <p:sp>
        <p:nvSpPr>
          <p:cNvPr id="4" name="Subtitle 2">
            <a:extLst>
              <a:ext uri="{FF2B5EF4-FFF2-40B4-BE49-F238E27FC236}">
                <a16:creationId xmlns:a16="http://schemas.microsoft.com/office/drawing/2014/main" id="{F057CBCF-BB89-92C6-616D-F8AB5929A9EC}"/>
              </a:ext>
            </a:extLst>
          </p:cNvPr>
          <p:cNvSpPr>
            <a:spLocks noGrp="1"/>
          </p:cNvSpPr>
          <p:nvPr>
            <p:ph type="subTitle" idx="1"/>
          </p:nvPr>
        </p:nvSpPr>
        <p:spPr>
          <a:xfrm>
            <a:off x="5082558" y="2831492"/>
            <a:ext cx="7104888" cy="1764631"/>
          </a:xfrm>
        </p:spPr>
        <p:txBody>
          <a:bodyPr>
            <a:noAutofit/>
          </a:bodyPr>
          <a:lstStyle/>
          <a:p>
            <a:pPr marL="457200" indent="-457200">
              <a:buFont typeface="Courier New" panose="02070309020205020404" pitchFamily="49" charset="0"/>
              <a:buChar char="o"/>
            </a:pPr>
            <a:r>
              <a:rPr lang="en-GB" sz="2600" dirty="0"/>
              <a:t>Swansea Well-being Centre </a:t>
            </a:r>
          </a:p>
          <a:p>
            <a:pPr marL="457200" indent="-457200">
              <a:buFont typeface="Courier New" panose="02070309020205020404" pitchFamily="49" charset="0"/>
              <a:buChar char="o"/>
            </a:pPr>
            <a:r>
              <a:rPr lang="en-GB" sz="2600" dirty="0"/>
              <a:t>Wellbeing Centre London</a:t>
            </a:r>
          </a:p>
          <a:p>
            <a:pPr marL="457200" indent="-457200">
              <a:buFont typeface="Courier New" panose="02070309020205020404" pitchFamily="49" charset="0"/>
              <a:buChar char="o"/>
            </a:pPr>
            <a:r>
              <a:rPr lang="en-GB" sz="2600" dirty="0"/>
              <a:t>Mind Solent (New Forest)</a:t>
            </a:r>
          </a:p>
        </p:txBody>
      </p:sp>
      <p:sp>
        <p:nvSpPr>
          <p:cNvPr id="3" name="&quot;Not Allowed&quot; Symbol 2">
            <a:extLst>
              <a:ext uri="{FF2B5EF4-FFF2-40B4-BE49-F238E27FC236}">
                <a16:creationId xmlns:a16="http://schemas.microsoft.com/office/drawing/2014/main" id="{95559F37-5740-24FA-8601-7B5184973B70}"/>
              </a:ext>
            </a:extLst>
          </p:cNvPr>
          <p:cNvSpPr/>
          <p:nvPr/>
        </p:nvSpPr>
        <p:spPr>
          <a:xfrm>
            <a:off x="-117961" y="2045344"/>
            <a:ext cx="3303723" cy="3099231"/>
          </a:xfrm>
          <a:prstGeom prst="noSmoking">
            <a:avLst/>
          </a:prstGeom>
          <a:solidFill>
            <a:schemeClr val="accent5">
              <a:lumMod val="75000"/>
            </a:schemeClr>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3880848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 calcmode="lin" valueType="num">
                                      <p:cBhvr additive="base">
                                        <p:cTn id="1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 calcmode="lin" valueType="num">
                                      <p:cBhvr additive="base">
                                        <p:cTn id="1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 calcmode="lin" valueType="num">
                                      <p:cBhvr additive="base">
                                        <p:cTn id="2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BADC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0AED4-F122-25DB-A845-1B7A78579D26}"/>
              </a:ext>
            </a:extLst>
          </p:cNvPr>
          <p:cNvSpPr>
            <a:spLocks noGrp="1"/>
          </p:cNvSpPr>
          <p:nvPr>
            <p:ph type="ctrTitle"/>
          </p:nvPr>
        </p:nvSpPr>
        <p:spPr>
          <a:xfrm>
            <a:off x="515112" y="676626"/>
            <a:ext cx="11155680" cy="881336"/>
          </a:xfrm>
        </p:spPr>
        <p:txBody>
          <a:bodyPr>
            <a:normAutofit/>
          </a:bodyPr>
          <a:lstStyle/>
          <a:p>
            <a:r>
              <a:rPr lang="en-GB" sz="4000" dirty="0">
                <a:solidFill>
                  <a:schemeClr val="accent2">
                    <a:lumMod val="50000"/>
                  </a:schemeClr>
                </a:solidFill>
              </a:rPr>
              <a:t>Swansea Wellbeing Centre</a:t>
            </a:r>
            <a:endParaRPr lang="en-US" sz="4000" dirty="0">
              <a:solidFill>
                <a:schemeClr val="accent2">
                  <a:lumMod val="50000"/>
                </a:schemeClr>
              </a:solidFill>
            </a:endParaRPr>
          </a:p>
        </p:txBody>
      </p:sp>
      <p:sp>
        <p:nvSpPr>
          <p:cNvPr id="12" name="Subtitle 2">
            <a:extLst>
              <a:ext uri="{FF2B5EF4-FFF2-40B4-BE49-F238E27FC236}">
                <a16:creationId xmlns:a16="http://schemas.microsoft.com/office/drawing/2014/main" id="{C6A261BC-3AF2-7645-B135-2DE0FF6869AC}"/>
              </a:ext>
            </a:extLst>
          </p:cNvPr>
          <p:cNvSpPr>
            <a:spLocks noGrp="1"/>
          </p:cNvSpPr>
          <p:nvPr/>
        </p:nvSpPr>
        <p:spPr>
          <a:xfrm>
            <a:off x="6585951" y="6214679"/>
            <a:ext cx="5704237" cy="595249"/>
          </a:xfrm>
          <a:prstGeom prst="rect">
            <a:avLst/>
          </a:prstGeom>
        </p:spPr>
        <p:txBody>
          <a:bodyPr vert="horz" lIns="91440" tIns="45720" rIns="91440" bIns="45720" rtlCol="0" anchor="b">
            <a:no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300" dirty="0"/>
              <a:t>Images: (Swansea Wellbeing Centre, 2025) </a:t>
            </a:r>
            <a:endParaRPr lang="en-US" sz="2300" dirty="0"/>
          </a:p>
        </p:txBody>
      </p:sp>
      <p:pic>
        <p:nvPicPr>
          <p:cNvPr id="5" name="Picture 4">
            <a:extLst>
              <a:ext uri="{FF2B5EF4-FFF2-40B4-BE49-F238E27FC236}">
                <a16:creationId xmlns:a16="http://schemas.microsoft.com/office/drawing/2014/main" id="{8E5E66A5-5721-BB92-3B09-58FA0E9E8E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75079" y="511161"/>
            <a:ext cx="3976445" cy="5835678"/>
          </a:xfrm>
          <a:prstGeom prst="rect">
            <a:avLst/>
          </a:prstGeom>
        </p:spPr>
      </p:pic>
      <p:pic>
        <p:nvPicPr>
          <p:cNvPr id="7" name="Picture 6">
            <a:extLst>
              <a:ext uri="{FF2B5EF4-FFF2-40B4-BE49-F238E27FC236}">
                <a16:creationId xmlns:a16="http://schemas.microsoft.com/office/drawing/2014/main" id="{DCEEF023-E1AC-6707-D486-51DFA61D7E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52531" y="1557962"/>
            <a:ext cx="4553950" cy="4253902"/>
          </a:xfrm>
          <a:prstGeom prst="rect">
            <a:avLst/>
          </a:prstGeom>
        </p:spPr>
      </p:pic>
      <p:sp>
        <p:nvSpPr>
          <p:cNvPr id="11" name="Rectangle: Rounded Corners 10">
            <a:extLst>
              <a:ext uri="{FF2B5EF4-FFF2-40B4-BE49-F238E27FC236}">
                <a16:creationId xmlns:a16="http://schemas.microsoft.com/office/drawing/2014/main" id="{4BA3E675-EAF4-B897-5C2B-8B2F0F92E8C2}"/>
              </a:ext>
            </a:extLst>
          </p:cNvPr>
          <p:cNvSpPr/>
          <p:nvPr/>
        </p:nvSpPr>
        <p:spPr>
          <a:xfrm>
            <a:off x="2591685" y="1989616"/>
            <a:ext cx="7104888" cy="3225515"/>
          </a:xfrm>
          <a:prstGeom prst="roundRect">
            <a:avLst/>
          </a:prstGeom>
          <a:solidFill>
            <a:srgbClr val="FA94B2"/>
          </a:solidFill>
          <a:ln>
            <a:solidFill>
              <a:srgbClr val="FBAD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Courier New" panose="02070309020205020404" pitchFamily="49" charset="0"/>
              <a:buChar char="o"/>
            </a:pPr>
            <a:r>
              <a:rPr lang="en-GB" dirty="0"/>
              <a:t>Contact forms allow a conversation starter for onlooking users and help to build a trusting relationship. In terms of marketing, a contact form can boost user retention by offering a quick and easy way to get in touch (</a:t>
            </a:r>
            <a:r>
              <a:rPr lang="en-GB" dirty="0" err="1"/>
              <a:t>Cerulli</a:t>
            </a:r>
            <a:r>
              <a:rPr lang="en-GB" dirty="0"/>
              <a:t>, 2025). </a:t>
            </a:r>
          </a:p>
          <a:p>
            <a:pPr marL="285750" indent="-285750" algn="ctr">
              <a:buFont typeface="Courier New" panose="02070309020205020404" pitchFamily="49" charset="0"/>
              <a:buChar char="o"/>
            </a:pPr>
            <a:r>
              <a:rPr lang="en-GB" dirty="0"/>
              <a:t>Not only will an interactive website increase SEO (search engine optimisation) efforts, it shows an organisation is high quality in terms of experience and relevant (Manning, 2023). </a:t>
            </a:r>
            <a:endParaRPr lang="en-US" dirty="0"/>
          </a:p>
        </p:txBody>
      </p:sp>
    </p:spTree>
    <p:extLst>
      <p:ext uri="{BB962C8B-B14F-4D97-AF65-F5344CB8AC3E}">
        <p14:creationId xmlns:p14="http://schemas.microsoft.com/office/powerpoint/2010/main" val="4775381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 calcmode="lin" valueType="num">
                                      <p:cBhvr additive="base">
                                        <p:cTn id="15" dur="500" fill="hold"/>
                                        <p:tgtEl>
                                          <p:spTgt spid="11"/>
                                        </p:tgtEl>
                                        <p:attrNameLst>
                                          <p:attrName>ppt_x</p:attrName>
                                        </p:attrNameLst>
                                      </p:cBhvr>
                                      <p:tavLst>
                                        <p:tav tm="0">
                                          <p:val>
                                            <p:strVal val="#ppt_x"/>
                                          </p:val>
                                        </p:tav>
                                        <p:tav tm="100000">
                                          <p:val>
                                            <p:strVal val="#ppt_x"/>
                                          </p:val>
                                        </p:tav>
                                      </p:tavLst>
                                    </p:anim>
                                    <p:anim calcmode="lin" valueType="num">
                                      <p:cBhvr additive="base">
                                        <p:cTn id="1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BADC4"/>
        </a:solidFill>
        <a:effectLst/>
      </p:bgPr>
    </p:bg>
    <p:spTree>
      <p:nvGrpSpPr>
        <p:cNvPr id="1" name=""/>
        <p:cNvGrpSpPr/>
        <p:nvPr/>
      </p:nvGrpSpPr>
      <p:grpSpPr>
        <a:xfrm>
          <a:off x="0" y="0"/>
          <a:ext cx="0" cy="0"/>
          <a:chOff x="0" y="0"/>
          <a:chExt cx="0" cy="0"/>
        </a:xfrm>
      </p:grpSpPr>
      <p:sp>
        <p:nvSpPr>
          <p:cNvPr id="12" name="Subtitle 2">
            <a:extLst>
              <a:ext uri="{FF2B5EF4-FFF2-40B4-BE49-F238E27FC236}">
                <a16:creationId xmlns:a16="http://schemas.microsoft.com/office/drawing/2014/main" id="{C6A261BC-3AF2-7645-B135-2DE0FF6869AC}"/>
              </a:ext>
            </a:extLst>
          </p:cNvPr>
          <p:cNvSpPr>
            <a:spLocks noGrp="1"/>
          </p:cNvSpPr>
          <p:nvPr/>
        </p:nvSpPr>
        <p:spPr>
          <a:xfrm>
            <a:off x="4017323" y="6135225"/>
            <a:ext cx="12554225" cy="676626"/>
          </a:xfrm>
          <a:prstGeom prst="rect">
            <a:avLst/>
          </a:prstGeom>
        </p:spPr>
        <p:txBody>
          <a:bodyPr vert="horz" lIns="91440" tIns="45720" rIns="91440" bIns="45720" rtlCol="0" anchor="b">
            <a:no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300" dirty="0"/>
              <a:t>Images: (Wellbeing Centre London, 2025) &amp; (Mind Solent, 2025)</a:t>
            </a:r>
            <a:endParaRPr lang="en-US" sz="2300" dirty="0"/>
          </a:p>
        </p:txBody>
      </p:sp>
      <p:pic>
        <p:nvPicPr>
          <p:cNvPr id="3" name="Picture 2">
            <a:extLst>
              <a:ext uri="{FF2B5EF4-FFF2-40B4-BE49-F238E27FC236}">
                <a16:creationId xmlns:a16="http://schemas.microsoft.com/office/drawing/2014/main" id="{0BFFC2F5-A108-CA8C-844B-B2FA29C80E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17473" y="1672047"/>
            <a:ext cx="3682999" cy="4165599"/>
          </a:xfrm>
          <a:prstGeom prst="rect">
            <a:avLst/>
          </a:prstGeom>
        </p:spPr>
      </p:pic>
      <p:pic>
        <p:nvPicPr>
          <p:cNvPr id="6" name="Picture 5">
            <a:extLst>
              <a:ext uri="{FF2B5EF4-FFF2-40B4-BE49-F238E27FC236}">
                <a16:creationId xmlns:a16="http://schemas.microsoft.com/office/drawing/2014/main" id="{CF5E183A-78D5-5FFD-5E61-2B0D05B65B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48347" y="819879"/>
            <a:ext cx="3682997" cy="5218242"/>
          </a:xfrm>
          <a:prstGeom prst="rect">
            <a:avLst/>
          </a:prstGeom>
        </p:spPr>
      </p:pic>
      <p:sp>
        <p:nvSpPr>
          <p:cNvPr id="11" name="Rectangle: Rounded Corners 10">
            <a:extLst>
              <a:ext uri="{FF2B5EF4-FFF2-40B4-BE49-F238E27FC236}">
                <a16:creationId xmlns:a16="http://schemas.microsoft.com/office/drawing/2014/main" id="{4BA3E675-EAF4-B897-5C2B-8B2F0F92E8C2}"/>
              </a:ext>
            </a:extLst>
          </p:cNvPr>
          <p:cNvSpPr/>
          <p:nvPr/>
        </p:nvSpPr>
        <p:spPr>
          <a:xfrm>
            <a:off x="2570159" y="2123875"/>
            <a:ext cx="7104888" cy="3225515"/>
          </a:xfrm>
          <a:prstGeom prst="roundRect">
            <a:avLst/>
          </a:prstGeom>
          <a:solidFill>
            <a:srgbClr val="FA94B2"/>
          </a:solidFill>
          <a:ln>
            <a:solidFill>
              <a:srgbClr val="FBAD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Courier New" panose="02070309020205020404" pitchFamily="49" charset="0"/>
              <a:buChar char="o"/>
            </a:pPr>
            <a:r>
              <a:rPr lang="en-GB" dirty="0"/>
              <a:t>Case studies allow the consumer to see credibility in business success. It also allows website browsers gain a connection with your service through experience (</a:t>
            </a:r>
            <a:r>
              <a:rPr lang="en-GB" dirty="0" err="1"/>
              <a:t>Shoyer</a:t>
            </a:r>
            <a:r>
              <a:rPr lang="en-GB" dirty="0"/>
              <a:t>, 2024). </a:t>
            </a:r>
          </a:p>
          <a:p>
            <a:pPr marL="285750" indent="-285750" algn="ctr">
              <a:buFont typeface="Courier New" panose="02070309020205020404" pitchFamily="49" charset="0"/>
              <a:buChar char="o"/>
            </a:pPr>
            <a:r>
              <a:rPr lang="en-GB" dirty="0"/>
              <a:t>Emotional marketing would be an effective tool for the Living Wellbeing centre to use because it will encourage use of the centre and its services by evoking feelings or struggles that are relatable to a wide range of individuals (Johnson, 2021). </a:t>
            </a:r>
            <a:endParaRPr lang="en-US" dirty="0"/>
          </a:p>
        </p:txBody>
      </p:sp>
      <p:sp>
        <p:nvSpPr>
          <p:cNvPr id="2" name="Title 1">
            <a:extLst>
              <a:ext uri="{FF2B5EF4-FFF2-40B4-BE49-F238E27FC236}">
                <a16:creationId xmlns:a16="http://schemas.microsoft.com/office/drawing/2014/main" id="{2AF0AED4-F122-25DB-A845-1B7A78579D26}"/>
              </a:ext>
            </a:extLst>
          </p:cNvPr>
          <p:cNvSpPr>
            <a:spLocks noGrp="1"/>
          </p:cNvSpPr>
          <p:nvPr>
            <p:ph type="ctrTitle"/>
          </p:nvPr>
        </p:nvSpPr>
        <p:spPr>
          <a:xfrm>
            <a:off x="515112" y="676626"/>
            <a:ext cx="11155680" cy="881336"/>
          </a:xfrm>
        </p:spPr>
        <p:txBody>
          <a:bodyPr>
            <a:normAutofit/>
          </a:bodyPr>
          <a:lstStyle/>
          <a:p>
            <a:r>
              <a:rPr lang="en-GB" sz="4000" dirty="0">
                <a:solidFill>
                  <a:schemeClr val="accent2">
                    <a:lumMod val="50000"/>
                  </a:schemeClr>
                </a:solidFill>
              </a:rPr>
              <a:t>London and New Forest Wellbeing Centre</a:t>
            </a:r>
            <a:endParaRPr lang="en-US" sz="4000" dirty="0">
              <a:solidFill>
                <a:schemeClr val="accent2">
                  <a:lumMod val="50000"/>
                </a:schemeClr>
              </a:solidFill>
            </a:endParaRPr>
          </a:p>
        </p:txBody>
      </p:sp>
    </p:spTree>
    <p:extLst>
      <p:ext uri="{BB962C8B-B14F-4D97-AF65-F5344CB8AC3E}">
        <p14:creationId xmlns:p14="http://schemas.microsoft.com/office/powerpoint/2010/main" val="7752759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 calcmode="lin" valueType="num">
                                      <p:cBhvr additive="base">
                                        <p:cTn id="15" dur="500" fill="hold"/>
                                        <p:tgtEl>
                                          <p:spTgt spid="11"/>
                                        </p:tgtEl>
                                        <p:attrNameLst>
                                          <p:attrName>ppt_x</p:attrName>
                                        </p:attrNameLst>
                                      </p:cBhvr>
                                      <p:tavLst>
                                        <p:tav tm="0">
                                          <p:val>
                                            <p:strVal val="#ppt_x"/>
                                          </p:val>
                                        </p:tav>
                                        <p:tav tm="100000">
                                          <p:val>
                                            <p:strVal val="#ppt_x"/>
                                          </p:val>
                                        </p:tav>
                                      </p:tavLst>
                                    </p:anim>
                                    <p:anim calcmode="lin" valueType="num">
                                      <p:cBhvr additive="base">
                                        <p:cTn id="1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Subtitle 2">
            <a:extLst>
              <a:ext uri="{FF2B5EF4-FFF2-40B4-BE49-F238E27FC236}">
                <a16:creationId xmlns:a16="http://schemas.microsoft.com/office/drawing/2014/main" id="{25E01D30-CF20-E1D4-D557-8D378A5B2B6C}"/>
              </a:ext>
            </a:extLst>
          </p:cNvPr>
          <p:cNvSpPr>
            <a:spLocks noGrp="1"/>
          </p:cNvSpPr>
          <p:nvPr/>
        </p:nvSpPr>
        <p:spPr>
          <a:xfrm>
            <a:off x="7210298" y="6181374"/>
            <a:ext cx="12554225" cy="676626"/>
          </a:xfrm>
          <a:prstGeom prst="rect">
            <a:avLst/>
          </a:prstGeom>
        </p:spPr>
        <p:txBody>
          <a:bodyPr vert="horz" lIns="91440" tIns="45720" rIns="91440" bIns="45720" rtlCol="0" anchor="b">
            <a:noAutofit/>
          </a:bodyPr>
          <a:lstStyle>
            <a:defPPr>
              <a:defRPr lang="en-US"/>
            </a:defPPr>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300" dirty="0"/>
              <a:t> Created image: (Adobe Express, 2025)</a:t>
            </a:r>
            <a:endParaRPr lang="en-US" sz="2300" dirty="0"/>
          </a:p>
        </p:txBody>
      </p:sp>
      <p:sp>
        <p:nvSpPr>
          <p:cNvPr id="9" name="Subtitle 8">
            <a:extLst>
              <a:ext uri="{FF2B5EF4-FFF2-40B4-BE49-F238E27FC236}">
                <a16:creationId xmlns:a16="http://schemas.microsoft.com/office/drawing/2014/main" id="{837E32F4-C308-4FA3-C2A7-ABEC12F0335D}"/>
              </a:ext>
            </a:extLst>
          </p:cNvPr>
          <p:cNvSpPr>
            <a:spLocks noGrp="1"/>
          </p:cNvSpPr>
          <p:nvPr>
            <p:ph type="subTitle" idx="1"/>
          </p:nvPr>
        </p:nvSpPr>
        <p:spPr>
          <a:xfrm>
            <a:off x="4826293" y="3122780"/>
            <a:ext cx="7104888" cy="1399032"/>
          </a:xfrm>
        </p:spPr>
        <p:txBody>
          <a:bodyPr>
            <a:normAutofit/>
          </a:bodyPr>
          <a:lstStyle/>
          <a:p>
            <a:r>
              <a:rPr lang="en-GB" sz="4000" b="1" dirty="0">
                <a:solidFill>
                  <a:schemeClr val="accent2">
                    <a:lumMod val="75000"/>
                  </a:schemeClr>
                </a:solidFill>
                <a:latin typeface="ADLaM Display" panose="02010000000000000000" pitchFamily="2" charset="77"/>
                <a:ea typeface="ADLaM Display" panose="02010000000000000000" pitchFamily="2" charset="77"/>
                <a:cs typeface="ADLaM Display" panose="02010000000000000000" pitchFamily="2" charset="77"/>
              </a:rPr>
              <a:t>Scan Me!</a:t>
            </a:r>
            <a:endParaRPr lang="en-US" sz="4000" b="1" dirty="0">
              <a:solidFill>
                <a:schemeClr val="accent2">
                  <a:lumMod val="75000"/>
                </a:schemeClr>
              </a:solidFill>
              <a:latin typeface="ADLaM Display" panose="02010000000000000000" pitchFamily="2" charset="77"/>
              <a:ea typeface="ADLaM Display" panose="02010000000000000000" pitchFamily="2" charset="77"/>
              <a:cs typeface="ADLaM Display" panose="02010000000000000000" pitchFamily="2" charset="77"/>
            </a:endParaRPr>
          </a:p>
        </p:txBody>
      </p:sp>
      <p:pic>
        <p:nvPicPr>
          <p:cNvPr id="10" name="Picture 9">
            <a:extLst>
              <a:ext uri="{FF2B5EF4-FFF2-40B4-BE49-F238E27FC236}">
                <a16:creationId xmlns:a16="http://schemas.microsoft.com/office/drawing/2014/main" id="{CB2CBB77-3E5C-0956-BB98-907F467095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81702" y="1695000"/>
            <a:ext cx="2228596" cy="2127296"/>
          </a:xfrm>
          <a:prstGeom prst="rect">
            <a:avLst/>
          </a:prstGeom>
        </p:spPr>
      </p:pic>
    </p:spTree>
    <p:extLst>
      <p:ext uri="{BB962C8B-B14F-4D97-AF65-F5344CB8AC3E}">
        <p14:creationId xmlns:p14="http://schemas.microsoft.com/office/powerpoint/2010/main" val="14482681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6C75C-9837-B71A-7420-D3A41E0F8A5F}"/>
              </a:ext>
            </a:extLst>
          </p:cNvPr>
          <p:cNvSpPr>
            <a:spLocks noGrp="1"/>
          </p:cNvSpPr>
          <p:nvPr>
            <p:ph type="ctrTitle"/>
          </p:nvPr>
        </p:nvSpPr>
        <p:spPr>
          <a:xfrm>
            <a:off x="521208" y="667409"/>
            <a:ext cx="11155680" cy="1088033"/>
          </a:xfrm>
        </p:spPr>
        <p:txBody>
          <a:bodyPr>
            <a:normAutofit/>
          </a:bodyPr>
          <a:lstStyle/>
          <a:p>
            <a:r>
              <a:rPr lang="en-GB" sz="6000" dirty="0">
                <a:solidFill>
                  <a:schemeClr val="accent2">
                    <a:lumMod val="50000"/>
                  </a:schemeClr>
                </a:solidFill>
              </a:rPr>
              <a:t>3. </a:t>
            </a:r>
            <a:r>
              <a:rPr lang="en-GB" sz="6000" i="1" dirty="0">
                <a:solidFill>
                  <a:schemeClr val="accent2">
                    <a:lumMod val="50000"/>
                  </a:schemeClr>
                </a:solidFill>
              </a:rPr>
              <a:t>QR Codes</a:t>
            </a:r>
            <a:endParaRPr lang="en-US" sz="6000" i="1" dirty="0">
              <a:solidFill>
                <a:schemeClr val="accent2">
                  <a:lumMod val="50000"/>
                </a:schemeClr>
              </a:solidFill>
            </a:endParaRPr>
          </a:p>
        </p:txBody>
      </p:sp>
      <p:sp>
        <p:nvSpPr>
          <p:cNvPr id="3" name="Subtitle 2">
            <a:extLst>
              <a:ext uri="{FF2B5EF4-FFF2-40B4-BE49-F238E27FC236}">
                <a16:creationId xmlns:a16="http://schemas.microsoft.com/office/drawing/2014/main" id="{6C0DA736-7CA4-B74C-674A-A8DA317476FB}"/>
              </a:ext>
            </a:extLst>
          </p:cNvPr>
          <p:cNvSpPr>
            <a:spLocks noGrp="1"/>
          </p:cNvSpPr>
          <p:nvPr>
            <p:ph type="subTitle" idx="1"/>
          </p:nvPr>
        </p:nvSpPr>
        <p:spPr>
          <a:xfrm>
            <a:off x="515112" y="1755442"/>
            <a:ext cx="7104888" cy="3339592"/>
          </a:xfrm>
        </p:spPr>
        <p:txBody>
          <a:bodyPr>
            <a:noAutofit/>
          </a:bodyPr>
          <a:lstStyle/>
          <a:p>
            <a:r>
              <a:rPr lang="en-GB" sz="2000" dirty="0"/>
              <a:t>QR codes are a popular method of accessibility for business. A article from Clear Line in 2024 shows: </a:t>
            </a:r>
          </a:p>
          <a:p>
            <a:pPr marL="342900" indent="-342900">
              <a:buFont typeface="Courier New" panose="02070309020205020404" pitchFamily="49" charset="0"/>
              <a:buChar char="o"/>
            </a:pPr>
            <a:r>
              <a:rPr lang="en-GB" sz="2000" dirty="0"/>
              <a:t>Gen Z are most ‘</a:t>
            </a:r>
            <a:r>
              <a:rPr lang="en-GB" sz="2000" dirty="0" err="1"/>
              <a:t>engagable</a:t>
            </a:r>
            <a:r>
              <a:rPr lang="en-GB" sz="2000" dirty="0"/>
              <a:t>’ through QR codes with 68% use for deferent motives</a:t>
            </a:r>
          </a:p>
          <a:p>
            <a:pPr marL="342900" indent="-342900">
              <a:buFont typeface="Courier New" panose="02070309020205020404" pitchFamily="49" charset="0"/>
              <a:buChar char="o"/>
            </a:pPr>
            <a:r>
              <a:rPr lang="en-GB" sz="2000" dirty="0"/>
              <a:t>Millennials with 78% use for objectives such as ordering from a menu </a:t>
            </a:r>
          </a:p>
          <a:p>
            <a:pPr marL="342900" indent="-342900">
              <a:buFont typeface="Courier New" panose="02070309020205020404" pitchFamily="49" charset="0"/>
              <a:buChar char="o"/>
            </a:pPr>
            <a:r>
              <a:rPr lang="en-GB" sz="2000" dirty="0"/>
              <a:t>Boomers slowly increasing with 22%  able to use and enjoy using QR codes.    (Clear Line, 2024)</a:t>
            </a:r>
            <a:endParaRPr lang="en-US" sz="2000" dirty="0"/>
          </a:p>
        </p:txBody>
      </p:sp>
      <p:sp>
        <p:nvSpPr>
          <p:cNvPr id="4" name="Rectangle: Rounded Corners 3">
            <a:extLst>
              <a:ext uri="{FF2B5EF4-FFF2-40B4-BE49-F238E27FC236}">
                <a16:creationId xmlns:a16="http://schemas.microsoft.com/office/drawing/2014/main" id="{6ABF3424-C204-A1BD-5758-1059E7F703EF}"/>
              </a:ext>
            </a:extLst>
          </p:cNvPr>
          <p:cNvSpPr/>
          <p:nvPr/>
        </p:nvSpPr>
        <p:spPr>
          <a:xfrm>
            <a:off x="7985932" y="1162373"/>
            <a:ext cx="3594745" cy="4627966"/>
          </a:xfrm>
          <a:prstGeom prst="roundRect">
            <a:avLst/>
          </a:prstGeom>
          <a:solidFill>
            <a:schemeClr val="accent2">
              <a:lumMod val="50000"/>
            </a:schemeClr>
          </a:solid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 use of QR codes in the centre could look like:</a:t>
            </a:r>
          </a:p>
          <a:p>
            <a:pPr marL="285750" indent="-285750" algn="ctr">
              <a:buFont typeface="Courier New" panose="02070309020205020404" pitchFamily="49" charset="0"/>
              <a:buChar char="o"/>
            </a:pPr>
            <a:r>
              <a:rPr lang="en-GB" dirty="0"/>
              <a:t>A way to get access to a full list of organisations of support within the centre</a:t>
            </a:r>
          </a:p>
          <a:p>
            <a:pPr marL="285750" indent="-285750" algn="ctr">
              <a:buFont typeface="Courier New" panose="02070309020205020404" pitchFamily="49" charset="0"/>
              <a:buChar char="o"/>
            </a:pPr>
            <a:r>
              <a:rPr lang="en-GB" dirty="0"/>
              <a:t>A link through Facebook to show the current timetable of events (also gains traffic to Facebook page) </a:t>
            </a:r>
          </a:p>
          <a:p>
            <a:pPr marL="285750" indent="-285750" algn="ctr">
              <a:buFont typeface="Courier New" panose="02070309020205020404" pitchFamily="49" charset="0"/>
              <a:buChar char="o"/>
            </a:pPr>
            <a:r>
              <a:rPr lang="en-GB" dirty="0"/>
              <a:t>Or a way to get individuals connected to the resource they need via a link to a ‘contact us’ sheet. </a:t>
            </a:r>
          </a:p>
        </p:txBody>
      </p:sp>
      <p:sp>
        <p:nvSpPr>
          <p:cNvPr id="7" name="Subtitle 2">
            <a:extLst>
              <a:ext uri="{FF2B5EF4-FFF2-40B4-BE49-F238E27FC236}">
                <a16:creationId xmlns:a16="http://schemas.microsoft.com/office/drawing/2014/main" id="{25E01D30-CF20-E1D4-D557-8D378A5B2B6C}"/>
              </a:ext>
            </a:extLst>
          </p:cNvPr>
          <p:cNvSpPr>
            <a:spLocks noGrp="1"/>
          </p:cNvSpPr>
          <p:nvPr/>
        </p:nvSpPr>
        <p:spPr>
          <a:xfrm>
            <a:off x="10383565" y="6151118"/>
            <a:ext cx="12554225" cy="676626"/>
          </a:xfrm>
          <a:prstGeom prst="rect">
            <a:avLst/>
          </a:prstGeom>
        </p:spPr>
        <p:txBody>
          <a:bodyPr vert="horz" lIns="91440" tIns="45720" rIns="91440" bIns="45720" rtlCol="0" anchor="b">
            <a:noAutofit/>
          </a:bodyPr>
          <a:lstStyle>
            <a:defPPr>
              <a:defRPr lang="en-US"/>
            </a:defPPr>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300" dirty="0"/>
              <a:t> (</a:t>
            </a:r>
            <a:r>
              <a:rPr lang="en-GB" sz="2300" dirty="0" err="1"/>
              <a:t>Bitly</a:t>
            </a:r>
            <a:r>
              <a:rPr lang="en-GB" sz="2300" dirty="0"/>
              <a:t>, 2025)</a:t>
            </a:r>
            <a:endParaRPr lang="en-US" sz="2300" dirty="0"/>
          </a:p>
        </p:txBody>
      </p:sp>
    </p:spTree>
    <p:extLst>
      <p:ext uri="{BB962C8B-B14F-4D97-AF65-F5344CB8AC3E}">
        <p14:creationId xmlns:p14="http://schemas.microsoft.com/office/powerpoint/2010/main" val="29722910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457F9-75D1-24C3-F188-6DF22ADFC8B0}"/>
              </a:ext>
            </a:extLst>
          </p:cNvPr>
          <p:cNvSpPr>
            <a:spLocks noGrp="1"/>
          </p:cNvSpPr>
          <p:nvPr>
            <p:ph type="ctrTitle"/>
          </p:nvPr>
        </p:nvSpPr>
        <p:spPr>
          <a:xfrm>
            <a:off x="254160" y="814013"/>
            <a:ext cx="11683677" cy="881410"/>
          </a:xfrm>
        </p:spPr>
        <p:txBody>
          <a:bodyPr>
            <a:noAutofit/>
          </a:bodyPr>
          <a:lstStyle/>
          <a:p>
            <a:r>
              <a:rPr lang="en-GB" sz="4500" dirty="0">
                <a:solidFill>
                  <a:schemeClr val="accent2">
                    <a:lumMod val="75000"/>
                  </a:schemeClr>
                </a:solidFill>
              </a:rPr>
              <a:t>SWOT Analysis- Current Marketing Strategy</a:t>
            </a:r>
            <a:endParaRPr lang="en-US" sz="4500" dirty="0">
              <a:solidFill>
                <a:schemeClr val="accent2">
                  <a:lumMod val="75000"/>
                </a:schemeClr>
              </a:solidFill>
            </a:endParaRPr>
          </a:p>
        </p:txBody>
      </p:sp>
      <p:sp>
        <p:nvSpPr>
          <p:cNvPr id="3" name="Subtitle 2">
            <a:extLst>
              <a:ext uri="{FF2B5EF4-FFF2-40B4-BE49-F238E27FC236}">
                <a16:creationId xmlns:a16="http://schemas.microsoft.com/office/drawing/2014/main" id="{2CFC9C03-41F2-5D45-E5CA-17B1F51A7990}"/>
              </a:ext>
            </a:extLst>
          </p:cNvPr>
          <p:cNvSpPr>
            <a:spLocks noGrp="1"/>
          </p:cNvSpPr>
          <p:nvPr>
            <p:ph type="subTitle" idx="1"/>
          </p:nvPr>
        </p:nvSpPr>
        <p:spPr>
          <a:xfrm>
            <a:off x="693118" y="1846407"/>
            <a:ext cx="2261645" cy="1214029"/>
          </a:xfrm>
        </p:spPr>
        <p:txBody>
          <a:bodyPr/>
          <a:lstStyle/>
          <a:p>
            <a:r>
              <a:rPr lang="en-GB" b="1" dirty="0"/>
              <a:t>Strengths-</a:t>
            </a:r>
            <a:r>
              <a:rPr lang="en-GB" dirty="0"/>
              <a:t> </a:t>
            </a:r>
          </a:p>
          <a:p>
            <a:endParaRPr lang="en-GB" dirty="0"/>
          </a:p>
          <a:p>
            <a:endParaRPr lang="en-US" dirty="0"/>
          </a:p>
        </p:txBody>
      </p:sp>
      <p:cxnSp>
        <p:nvCxnSpPr>
          <p:cNvPr id="4" name="Straight Arrow Connector 3">
            <a:extLst>
              <a:ext uri="{FF2B5EF4-FFF2-40B4-BE49-F238E27FC236}">
                <a16:creationId xmlns:a16="http://schemas.microsoft.com/office/drawing/2014/main" id="{892946D8-2F04-C9A3-4CE9-EFFC958C6BE9}"/>
              </a:ext>
            </a:extLst>
          </p:cNvPr>
          <p:cNvCxnSpPr>
            <a:cxnSpLocks/>
          </p:cNvCxnSpPr>
          <p:nvPr/>
        </p:nvCxnSpPr>
        <p:spPr>
          <a:xfrm>
            <a:off x="6096000" y="1980770"/>
            <a:ext cx="0" cy="4024823"/>
          </a:xfrm>
          <a:prstGeom prst="straightConnector1">
            <a:avLst/>
          </a:prstGeom>
          <a:ln w="57150">
            <a:solidFill>
              <a:schemeClr val="accent2">
                <a:lumMod val="7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6A4C6BFE-C9B0-FFE1-9AF6-31CA4AC5E2A2}"/>
              </a:ext>
            </a:extLst>
          </p:cNvPr>
          <p:cNvCxnSpPr>
            <a:cxnSpLocks/>
          </p:cNvCxnSpPr>
          <p:nvPr/>
        </p:nvCxnSpPr>
        <p:spPr>
          <a:xfrm flipH="1">
            <a:off x="693118" y="3889646"/>
            <a:ext cx="10805763" cy="0"/>
          </a:xfrm>
          <a:prstGeom prst="straightConnector1">
            <a:avLst/>
          </a:prstGeom>
          <a:ln w="57150">
            <a:solidFill>
              <a:schemeClr val="accent2">
                <a:lumMod val="75000"/>
              </a:schemeClr>
            </a:solidFill>
          </a:ln>
        </p:spPr>
        <p:style>
          <a:lnRef idx="2">
            <a:schemeClr val="accent1"/>
          </a:lnRef>
          <a:fillRef idx="0">
            <a:schemeClr val="accent1"/>
          </a:fillRef>
          <a:effectRef idx="1">
            <a:schemeClr val="accent1"/>
          </a:effectRef>
          <a:fontRef idx="minor">
            <a:schemeClr val="tx1"/>
          </a:fontRef>
        </p:style>
      </p:cxnSp>
      <p:sp>
        <p:nvSpPr>
          <p:cNvPr id="14" name="Subtitle 2">
            <a:extLst>
              <a:ext uri="{FF2B5EF4-FFF2-40B4-BE49-F238E27FC236}">
                <a16:creationId xmlns:a16="http://schemas.microsoft.com/office/drawing/2014/main" id="{CD581FB6-E3E9-E244-469D-9096777B39B0}"/>
              </a:ext>
            </a:extLst>
          </p:cNvPr>
          <p:cNvSpPr txBox="1">
            <a:spLocks/>
          </p:cNvSpPr>
          <p:nvPr/>
        </p:nvSpPr>
        <p:spPr>
          <a:xfrm>
            <a:off x="6095998" y="115807"/>
            <a:ext cx="3359464" cy="1977068"/>
          </a:xfrm>
          <a:prstGeom prst="rect">
            <a:avLst/>
          </a:prstGeom>
        </p:spPr>
        <p:txBody>
          <a:bodyPr vert="horz" lIns="91440" tIns="45720" rIns="91440" bIns="45720" rtlCol="0" anchor="b">
            <a:norm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Weaknesses- </a:t>
            </a:r>
            <a:endParaRPr lang="en-US" dirty="0"/>
          </a:p>
        </p:txBody>
      </p:sp>
      <p:sp>
        <p:nvSpPr>
          <p:cNvPr id="16" name="Subtitle 2">
            <a:extLst>
              <a:ext uri="{FF2B5EF4-FFF2-40B4-BE49-F238E27FC236}">
                <a16:creationId xmlns:a16="http://schemas.microsoft.com/office/drawing/2014/main" id="{ACF31C44-0F53-BB7A-9CF4-E1C0C2E7BAEE}"/>
              </a:ext>
            </a:extLst>
          </p:cNvPr>
          <p:cNvSpPr txBox="1">
            <a:spLocks/>
          </p:cNvSpPr>
          <p:nvPr/>
        </p:nvSpPr>
        <p:spPr>
          <a:xfrm>
            <a:off x="693118" y="2440466"/>
            <a:ext cx="3359464" cy="1977068"/>
          </a:xfrm>
          <a:prstGeom prst="rect">
            <a:avLst/>
          </a:prstGeom>
        </p:spPr>
        <p:txBody>
          <a:bodyPr vert="horz" lIns="91440" tIns="45720" rIns="91440" bIns="45720" rtlCol="0" anchor="b">
            <a:norm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Opportunities- </a:t>
            </a:r>
            <a:endParaRPr lang="en-US" dirty="0"/>
          </a:p>
        </p:txBody>
      </p:sp>
      <p:sp>
        <p:nvSpPr>
          <p:cNvPr id="18" name="Subtitle 2">
            <a:extLst>
              <a:ext uri="{FF2B5EF4-FFF2-40B4-BE49-F238E27FC236}">
                <a16:creationId xmlns:a16="http://schemas.microsoft.com/office/drawing/2014/main" id="{2045F4EB-63C9-CE9A-45F7-D74382D17A53}"/>
              </a:ext>
            </a:extLst>
          </p:cNvPr>
          <p:cNvSpPr txBox="1">
            <a:spLocks/>
          </p:cNvSpPr>
          <p:nvPr/>
        </p:nvSpPr>
        <p:spPr>
          <a:xfrm>
            <a:off x="6095998" y="2440466"/>
            <a:ext cx="3359464" cy="1977068"/>
          </a:xfrm>
          <a:prstGeom prst="rect">
            <a:avLst/>
          </a:prstGeom>
        </p:spPr>
        <p:txBody>
          <a:bodyPr vert="horz" lIns="91440" tIns="45720" rIns="91440" bIns="45720" rtlCol="0" anchor="b">
            <a:norm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Threats- </a:t>
            </a:r>
            <a:endParaRPr lang="en-US" dirty="0"/>
          </a:p>
        </p:txBody>
      </p:sp>
      <p:sp>
        <p:nvSpPr>
          <p:cNvPr id="5" name="TextBox 4">
            <a:extLst>
              <a:ext uri="{FF2B5EF4-FFF2-40B4-BE49-F238E27FC236}">
                <a16:creationId xmlns:a16="http://schemas.microsoft.com/office/drawing/2014/main" id="{7E5B5485-47DB-6AF6-A7F7-03222BACB16E}"/>
              </a:ext>
            </a:extLst>
          </p:cNvPr>
          <p:cNvSpPr txBox="1"/>
          <p:nvPr/>
        </p:nvSpPr>
        <p:spPr>
          <a:xfrm>
            <a:off x="5188057" y="2518905"/>
            <a:ext cx="1828800" cy="369332"/>
          </a:xfrm>
          <a:prstGeom prst="rect">
            <a:avLst/>
          </a:prstGeom>
          <a:noFill/>
        </p:spPr>
        <p:txBody>
          <a:bodyPr wrap="square" rtlCol="0">
            <a:spAutoFit/>
          </a:bodyPr>
          <a:lstStyle/>
          <a:p>
            <a:pPr marL="285750" indent="-285750" algn="l">
              <a:buFont typeface="Wingdings" pitchFamily="2" charset="2"/>
              <a:buChar char="ü"/>
            </a:pPr>
            <a:endParaRPr lang="en-US" dirty="0"/>
          </a:p>
        </p:txBody>
      </p:sp>
      <p:sp>
        <p:nvSpPr>
          <p:cNvPr id="6" name="TextBox 5">
            <a:extLst>
              <a:ext uri="{FF2B5EF4-FFF2-40B4-BE49-F238E27FC236}">
                <a16:creationId xmlns:a16="http://schemas.microsoft.com/office/drawing/2014/main" id="{C067D7B4-C309-FB68-2FAF-0948F36F86B6}"/>
              </a:ext>
            </a:extLst>
          </p:cNvPr>
          <p:cNvSpPr txBox="1"/>
          <p:nvPr/>
        </p:nvSpPr>
        <p:spPr>
          <a:xfrm>
            <a:off x="5188057" y="2518905"/>
            <a:ext cx="1828800" cy="1828800"/>
          </a:xfrm>
          <a:prstGeom prst="rect">
            <a:avLst/>
          </a:prstGeom>
          <a:noFill/>
        </p:spPr>
        <p:txBody>
          <a:bodyPr wrap="square" rtlCol="0">
            <a:spAutoFit/>
          </a:bodyPr>
          <a:lstStyle/>
          <a:p>
            <a:pPr algn="l"/>
            <a:endParaRPr lang="en-US" dirty="0"/>
          </a:p>
        </p:txBody>
      </p:sp>
      <p:sp>
        <p:nvSpPr>
          <p:cNvPr id="8" name="Subtitle 2">
            <a:extLst>
              <a:ext uri="{FF2B5EF4-FFF2-40B4-BE49-F238E27FC236}">
                <a16:creationId xmlns:a16="http://schemas.microsoft.com/office/drawing/2014/main" id="{77568FBA-6C38-FD7F-FBAC-338065BE9749}"/>
              </a:ext>
            </a:extLst>
          </p:cNvPr>
          <p:cNvSpPr txBox="1">
            <a:spLocks/>
          </p:cNvSpPr>
          <p:nvPr/>
        </p:nvSpPr>
        <p:spPr>
          <a:xfrm>
            <a:off x="500135" y="964399"/>
            <a:ext cx="7104888" cy="2952134"/>
          </a:xfrm>
          <a:prstGeom prst="rect">
            <a:avLst/>
          </a:prstGeom>
        </p:spPr>
        <p:txBody>
          <a:bodyPr vert="horz" lIns="91440" tIns="45720" rIns="91440" bIns="45720" rtlCol="0" anchor="b">
            <a:no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buFont typeface="Wingdings" pitchFamily="2" charset="2"/>
              <a:buChar char="ü"/>
            </a:pPr>
            <a:r>
              <a:rPr lang="en-GB" sz="1600" dirty="0"/>
              <a:t>Individual marketing from organisations within the centre.</a:t>
            </a:r>
          </a:p>
          <a:p>
            <a:pPr marL="342900" indent="-342900">
              <a:buFont typeface="Wingdings" pitchFamily="2" charset="2"/>
              <a:buChar char="ü"/>
            </a:pPr>
            <a:r>
              <a:rPr lang="en-GB" sz="1600" dirty="0"/>
              <a:t>Open day (public facing event)</a:t>
            </a:r>
          </a:p>
          <a:p>
            <a:pPr marL="342900" indent="-342900">
              <a:buFont typeface="Wingdings" pitchFamily="2" charset="2"/>
              <a:buChar char="ü"/>
            </a:pPr>
            <a:r>
              <a:rPr lang="en-GB" sz="1600" dirty="0"/>
              <a:t>Social media presence on Facebook and Instagram</a:t>
            </a:r>
          </a:p>
          <a:p>
            <a:pPr marL="342900" indent="-342900">
              <a:buFont typeface="Wingdings" pitchFamily="2" charset="2"/>
              <a:buChar char="ü"/>
            </a:pPr>
            <a:r>
              <a:rPr lang="en-GB" sz="1600" dirty="0"/>
              <a:t>Referral systems </a:t>
            </a:r>
          </a:p>
          <a:p>
            <a:pPr marL="342900" indent="-342900">
              <a:buFont typeface="Wingdings" pitchFamily="2" charset="2"/>
              <a:buChar char="ü"/>
            </a:pPr>
            <a:r>
              <a:rPr lang="en-GB" sz="1600" dirty="0"/>
              <a:t>Word-of-mouth marketing from experience</a:t>
            </a:r>
            <a:endParaRPr lang="en-US" sz="1600" dirty="0"/>
          </a:p>
        </p:txBody>
      </p:sp>
      <p:sp>
        <p:nvSpPr>
          <p:cNvPr id="12" name="Subtitle 2">
            <a:extLst>
              <a:ext uri="{FF2B5EF4-FFF2-40B4-BE49-F238E27FC236}">
                <a16:creationId xmlns:a16="http://schemas.microsoft.com/office/drawing/2014/main" id="{D4149460-AA1B-7B3F-F4A2-1C981212DEDF}"/>
              </a:ext>
            </a:extLst>
          </p:cNvPr>
          <p:cNvSpPr txBox="1">
            <a:spLocks/>
          </p:cNvSpPr>
          <p:nvPr/>
        </p:nvSpPr>
        <p:spPr>
          <a:xfrm>
            <a:off x="6512680" y="370340"/>
            <a:ext cx="7104888" cy="2952134"/>
          </a:xfrm>
          <a:prstGeom prst="rect">
            <a:avLst/>
          </a:prstGeom>
        </p:spPr>
        <p:txBody>
          <a:bodyPr vert="horz" lIns="91440" tIns="45720" rIns="91440" bIns="45720" rtlCol="0" anchor="b">
            <a:noAutofit/>
          </a:bodyPr>
          <a:lstStyle>
            <a:defPPr>
              <a:defRPr lang="en-US"/>
            </a:defPPr>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buFont typeface="Wingdings" pitchFamily="2" charset="2"/>
              <a:buChar char="q"/>
            </a:pPr>
            <a:r>
              <a:rPr lang="en-GB" sz="1800" dirty="0"/>
              <a:t>Website </a:t>
            </a:r>
          </a:p>
          <a:p>
            <a:pPr marL="342900" indent="-342900">
              <a:buFont typeface="Wingdings" pitchFamily="2" charset="2"/>
              <a:buChar char="q"/>
            </a:pPr>
            <a:r>
              <a:rPr lang="en-GB" sz="1800" dirty="0"/>
              <a:t>Awareness to surrounding area</a:t>
            </a:r>
            <a:endParaRPr lang="en-US" sz="1800" dirty="0"/>
          </a:p>
        </p:txBody>
      </p:sp>
    </p:spTree>
    <p:extLst>
      <p:ext uri="{BB962C8B-B14F-4D97-AF65-F5344CB8AC3E}">
        <p14:creationId xmlns:p14="http://schemas.microsoft.com/office/powerpoint/2010/main" val="28341395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457F9-75D1-24C3-F188-6DF22ADFC8B0}"/>
              </a:ext>
            </a:extLst>
          </p:cNvPr>
          <p:cNvSpPr>
            <a:spLocks noGrp="1"/>
          </p:cNvSpPr>
          <p:nvPr>
            <p:ph type="ctrTitle"/>
          </p:nvPr>
        </p:nvSpPr>
        <p:spPr>
          <a:xfrm>
            <a:off x="254160" y="814013"/>
            <a:ext cx="11683677" cy="881410"/>
          </a:xfrm>
        </p:spPr>
        <p:txBody>
          <a:bodyPr>
            <a:noAutofit/>
          </a:bodyPr>
          <a:lstStyle/>
          <a:p>
            <a:r>
              <a:rPr lang="en-GB" sz="4500" dirty="0">
                <a:solidFill>
                  <a:schemeClr val="accent2">
                    <a:lumMod val="75000"/>
                  </a:schemeClr>
                </a:solidFill>
              </a:rPr>
              <a:t>SWOT Analysis- Current Marketing Strategy</a:t>
            </a:r>
            <a:endParaRPr lang="en-US" sz="4500" dirty="0">
              <a:solidFill>
                <a:schemeClr val="accent2">
                  <a:lumMod val="75000"/>
                </a:schemeClr>
              </a:solidFill>
            </a:endParaRPr>
          </a:p>
        </p:txBody>
      </p:sp>
      <p:sp>
        <p:nvSpPr>
          <p:cNvPr id="3" name="Subtitle 2">
            <a:extLst>
              <a:ext uri="{FF2B5EF4-FFF2-40B4-BE49-F238E27FC236}">
                <a16:creationId xmlns:a16="http://schemas.microsoft.com/office/drawing/2014/main" id="{2CFC9C03-41F2-5D45-E5CA-17B1F51A7990}"/>
              </a:ext>
            </a:extLst>
          </p:cNvPr>
          <p:cNvSpPr>
            <a:spLocks noGrp="1"/>
          </p:cNvSpPr>
          <p:nvPr>
            <p:ph type="subTitle" idx="1"/>
          </p:nvPr>
        </p:nvSpPr>
        <p:spPr>
          <a:xfrm>
            <a:off x="640753" y="1754325"/>
            <a:ext cx="2261645" cy="1214029"/>
          </a:xfrm>
        </p:spPr>
        <p:txBody>
          <a:bodyPr/>
          <a:lstStyle/>
          <a:p>
            <a:r>
              <a:rPr lang="en-GB" sz="1800" b="1" dirty="0"/>
              <a:t>Strengths-</a:t>
            </a:r>
            <a:r>
              <a:rPr lang="en-GB" dirty="0"/>
              <a:t> </a:t>
            </a:r>
          </a:p>
          <a:p>
            <a:endParaRPr lang="en-GB" dirty="0"/>
          </a:p>
          <a:p>
            <a:endParaRPr lang="en-US" dirty="0"/>
          </a:p>
        </p:txBody>
      </p:sp>
      <p:cxnSp>
        <p:nvCxnSpPr>
          <p:cNvPr id="4" name="Straight Arrow Connector 3">
            <a:extLst>
              <a:ext uri="{FF2B5EF4-FFF2-40B4-BE49-F238E27FC236}">
                <a16:creationId xmlns:a16="http://schemas.microsoft.com/office/drawing/2014/main" id="{892946D8-2F04-C9A3-4CE9-EFFC958C6BE9}"/>
              </a:ext>
            </a:extLst>
          </p:cNvPr>
          <p:cNvCxnSpPr>
            <a:cxnSpLocks/>
          </p:cNvCxnSpPr>
          <p:nvPr/>
        </p:nvCxnSpPr>
        <p:spPr>
          <a:xfrm>
            <a:off x="6096000" y="1980770"/>
            <a:ext cx="0" cy="4024823"/>
          </a:xfrm>
          <a:prstGeom prst="straightConnector1">
            <a:avLst/>
          </a:prstGeom>
          <a:ln w="57150">
            <a:solidFill>
              <a:schemeClr val="accent2">
                <a:lumMod val="7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6A4C6BFE-C9B0-FFE1-9AF6-31CA4AC5E2A2}"/>
              </a:ext>
            </a:extLst>
          </p:cNvPr>
          <p:cNvCxnSpPr>
            <a:cxnSpLocks/>
          </p:cNvCxnSpPr>
          <p:nvPr/>
        </p:nvCxnSpPr>
        <p:spPr>
          <a:xfrm flipH="1" flipV="1">
            <a:off x="640753" y="3398100"/>
            <a:ext cx="10965755" cy="17987"/>
          </a:xfrm>
          <a:prstGeom prst="straightConnector1">
            <a:avLst/>
          </a:prstGeom>
          <a:ln w="57150">
            <a:solidFill>
              <a:schemeClr val="accent2">
                <a:lumMod val="75000"/>
              </a:schemeClr>
            </a:solidFill>
          </a:ln>
        </p:spPr>
        <p:style>
          <a:lnRef idx="2">
            <a:schemeClr val="accent1"/>
          </a:lnRef>
          <a:fillRef idx="0">
            <a:schemeClr val="accent1"/>
          </a:fillRef>
          <a:effectRef idx="1">
            <a:schemeClr val="accent1"/>
          </a:effectRef>
          <a:fontRef idx="minor">
            <a:schemeClr val="tx1"/>
          </a:fontRef>
        </p:style>
      </p:cxnSp>
      <p:sp>
        <p:nvSpPr>
          <p:cNvPr id="14" name="Subtitle 2">
            <a:extLst>
              <a:ext uri="{FF2B5EF4-FFF2-40B4-BE49-F238E27FC236}">
                <a16:creationId xmlns:a16="http://schemas.microsoft.com/office/drawing/2014/main" id="{CD581FB6-E3E9-E244-469D-9096777B39B0}"/>
              </a:ext>
            </a:extLst>
          </p:cNvPr>
          <p:cNvSpPr txBox="1">
            <a:spLocks/>
          </p:cNvSpPr>
          <p:nvPr/>
        </p:nvSpPr>
        <p:spPr>
          <a:xfrm>
            <a:off x="6065909" y="-3184"/>
            <a:ext cx="3359464" cy="1977068"/>
          </a:xfrm>
          <a:prstGeom prst="rect">
            <a:avLst/>
          </a:prstGeom>
        </p:spPr>
        <p:txBody>
          <a:bodyPr vert="horz" lIns="91440" tIns="45720" rIns="91440" bIns="45720" rtlCol="0" anchor="b">
            <a:norm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b="1" dirty="0"/>
              <a:t>Weaknesses-</a:t>
            </a:r>
            <a:r>
              <a:rPr lang="en-GB" dirty="0"/>
              <a:t> </a:t>
            </a:r>
            <a:endParaRPr lang="en-US" dirty="0"/>
          </a:p>
        </p:txBody>
      </p:sp>
      <p:sp>
        <p:nvSpPr>
          <p:cNvPr id="16" name="Subtitle 2">
            <a:extLst>
              <a:ext uri="{FF2B5EF4-FFF2-40B4-BE49-F238E27FC236}">
                <a16:creationId xmlns:a16="http://schemas.microsoft.com/office/drawing/2014/main" id="{ACF31C44-0F53-BB7A-9CF4-E1C0C2E7BAEE}"/>
              </a:ext>
            </a:extLst>
          </p:cNvPr>
          <p:cNvSpPr txBox="1">
            <a:spLocks/>
          </p:cNvSpPr>
          <p:nvPr/>
        </p:nvSpPr>
        <p:spPr>
          <a:xfrm>
            <a:off x="217692" y="1870182"/>
            <a:ext cx="3359464" cy="1977068"/>
          </a:xfrm>
          <a:prstGeom prst="rect">
            <a:avLst/>
          </a:prstGeom>
        </p:spPr>
        <p:txBody>
          <a:bodyPr vert="horz" lIns="91440" tIns="45720" rIns="91440" bIns="45720" rtlCol="0" anchor="b">
            <a:norm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b="1" dirty="0"/>
              <a:t>Opportunities- </a:t>
            </a:r>
            <a:endParaRPr lang="en-US" b="1" dirty="0"/>
          </a:p>
        </p:txBody>
      </p:sp>
      <p:sp>
        <p:nvSpPr>
          <p:cNvPr id="18" name="Subtitle 2">
            <a:extLst>
              <a:ext uri="{FF2B5EF4-FFF2-40B4-BE49-F238E27FC236}">
                <a16:creationId xmlns:a16="http://schemas.microsoft.com/office/drawing/2014/main" id="{2045F4EB-63C9-CE9A-45F7-D74382D17A53}"/>
              </a:ext>
            </a:extLst>
          </p:cNvPr>
          <p:cNvSpPr txBox="1">
            <a:spLocks/>
          </p:cNvSpPr>
          <p:nvPr/>
        </p:nvSpPr>
        <p:spPr>
          <a:xfrm>
            <a:off x="6095998" y="1881203"/>
            <a:ext cx="3359464" cy="1977068"/>
          </a:xfrm>
          <a:prstGeom prst="rect">
            <a:avLst/>
          </a:prstGeom>
        </p:spPr>
        <p:txBody>
          <a:bodyPr vert="horz" lIns="91440" tIns="45720" rIns="91440" bIns="45720" rtlCol="0" anchor="b">
            <a:norm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b="1" dirty="0"/>
              <a:t>Threats-</a:t>
            </a:r>
            <a:r>
              <a:rPr lang="en-GB" dirty="0"/>
              <a:t> </a:t>
            </a:r>
            <a:endParaRPr lang="en-US" dirty="0"/>
          </a:p>
        </p:txBody>
      </p:sp>
      <p:sp>
        <p:nvSpPr>
          <p:cNvPr id="5" name="TextBox 4">
            <a:extLst>
              <a:ext uri="{FF2B5EF4-FFF2-40B4-BE49-F238E27FC236}">
                <a16:creationId xmlns:a16="http://schemas.microsoft.com/office/drawing/2014/main" id="{7E5B5485-47DB-6AF6-A7F7-03222BACB16E}"/>
              </a:ext>
            </a:extLst>
          </p:cNvPr>
          <p:cNvSpPr txBox="1"/>
          <p:nvPr/>
        </p:nvSpPr>
        <p:spPr>
          <a:xfrm>
            <a:off x="5188057" y="2518905"/>
            <a:ext cx="1828800" cy="369332"/>
          </a:xfrm>
          <a:prstGeom prst="rect">
            <a:avLst/>
          </a:prstGeom>
          <a:noFill/>
        </p:spPr>
        <p:txBody>
          <a:bodyPr wrap="square" rtlCol="0">
            <a:spAutoFit/>
          </a:bodyPr>
          <a:lstStyle/>
          <a:p>
            <a:pPr marL="285750" indent="-285750" algn="l">
              <a:buFont typeface="Wingdings" pitchFamily="2" charset="2"/>
              <a:buChar char="ü"/>
            </a:pPr>
            <a:endParaRPr lang="en-US" dirty="0"/>
          </a:p>
        </p:txBody>
      </p:sp>
      <p:sp>
        <p:nvSpPr>
          <p:cNvPr id="8" name="Subtitle 2">
            <a:extLst>
              <a:ext uri="{FF2B5EF4-FFF2-40B4-BE49-F238E27FC236}">
                <a16:creationId xmlns:a16="http://schemas.microsoft.com/office/drawing/2014/main" id="{77568FBA-6C38-FD7F-FBAC-338065BE9749}"/>
              </a:ext>
            </a:extLst>
          </p:cNvPr>
          <p:cNvSpPr txBox="1">
            <a:spLocks/>
          </p:cNvSpPr>
          <p:nvPr/>
        </p:nvSpPr>
        <p:spPr>
          <a:xfrm>
            <a:off x="828075" y="445966"/>
            <a:ext cx="7104888" cy="2952134"/>
          </a:xfrm>
          <a:prstGeom prst="rect">
            <a:avLst/>
          </a:prstGeom>
        </p:spPr>
        <p:txBody>
          <a:bodyPr vert="horz" lIns="91440" tIns="45720" rIns="91440" bIns="45720" rtlCol="0" anchor="b">
            <a:no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buFont typeface="Wingdings" pitchFamily="2" charset="2"/>
              <a:buChar char="ü"/>
            </a:pPr>
            <a:r>
              <a:rPr lang="en-GB" sz="1100" dirty="0"/>
              <a:t>Individual marketing from organisations within the centre.</a:t>
            </a:r>
          </a:p>
          <a:p>
            <a:pPr marL="342900" indent="-342900">
              <a:buFont typeface="Wingdings" pitchFamily="2" charset="2"/>
              <a:buChar char="ü"/>
            </a:pPr>
            <a:r>
              <a:rPr lang="en-GB" sz="1100" dirty="0"/>
              <a:t>Open day (public facing event)</a:t>
            </a:r>
          </a:p>
          <a:p>
            <a:pPr marL="342900" indent="-342900">
              <a:buFont typeface="Wingdings" pitchFamily="2" charset="2"/>
              <a:buChar char="ü"/>
            </a:pPr>
            <a:r>
              <a:rPr lang="en-GB" sz="1100" dirty="0"/>
              <a:t>Social media presence on Facebook and Instagram</a:t>
            </a:r>
          </a:p>
          <a:p>
            <a:pPr marL="342900" indent="-342900">
              <a:buFont typeface="Wingdings" pitchFamily="2" charset="2"/>
              <a:buChar char="ü"/>
            </a:pPr>
            <a:r>
              <a:rPr lang="en-GB" sz="1100" dirty="0"/>
              <a:t>Referral systems </a:t>
            </a:r>
          </a:p>
          <a:p>
            <a:pPr marL="342900" indent="-342900">
              <a:buFont typeface="Wingdings" pitchFamily="2" charset="2"/>
              <a:buChar char="ü"/>
            </a:pPr>
            <a:r>
              <a:rPr lang="en-GB" sz="1100" dirty="0"/>
              <a:t>Word-of-mouth marketing from experience</a:t>
            </a:r>
            <a:endParaRPr lang="en-US" sz="1100" dirty="0"/>
          </a:p>
        </p:txBody>
      </p:sp>
      <p:sp>
        <p:nvSpPr>
          <p:cNvPr id="12" name="Subtitle 2">
            <a:extLst>
              <a:ext uri="{FF2B5EF4-FFF2-40B4-BE49-F238E27FC236}">
                <a16:creationId xmlns:a16="http://schemas.microsoft.com/office/drawing/2014/main" id="{AD27E66B-2750-C0EB-AA2D-753AFEB64308}"/>
              </a:ext>
            </a:extLst>
          </p:cNvPr>
          <p:cNvSpPr txBox="1">
            <a:spLocks/>
          </p:cNvSpPr>
          <p:nvPr/>
        </p:nvSpPr>
        <p:spPr>
          <a:xfrm>
            <a:off x="339414" y="3398100"/>
            <a:ext cx="5784216" cy="2952134"/>
          </a:xfrm>
          <a:prstGeom prst="rect">
            <a:avLst/>
          </a:prstGeom>
        </p:spPr>
        <p:txBody>
          <a:bodyPr vert="horz" lIns="91440" tIns="45720" rIns="91440" bIns="45720" rtlCol="0" anchor="b">
            <a:no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buFont typeface="Wingdings" pitchFamily="2" charset="2"/>
              <a:buChar char="ü"/>
            </a:pPr>
            <a:r>
              <a:rPr lang="en-GB" sz="1400" dirty="0"/>
              <a:t>Using market segmentation to differentiate the market and appeal more to individual target groups</a:t>
            </a:r>
          </a:p>
          <a:p>
            <a:pPr marL="342900" indent="-342900">
              <a:buFont typeface="Wingdings" pitchFamily="2" charset="2"/>
              <a:buChar char="ü"/>
            </a:pPr>
            <a:r>
              <a:rPr lang="en-GB" sz="1400" dirty="0"/>
              <a:t>Emotional marketing, testimonials/ case studies and explaining how the Living Well Centre is their to help</a:t>
            </a:r>
          </a:p>
          <a:p>
            <a:pPr marL="342900" indent="-342900">
              <a:buFont typeface="Wingdings" pitchFamily="2" charset="2"/>
              <a:buChar char="ü"/>
            </a:pPr>
            <a:r>
              <a:rPr lang="en-GB" sz="1400" dirty="0"/>
              <a:t>Website design as a source of promotion, engagement and awareness </a:t>
            </a:r>
          </a:p>
          <a:p>
            <a:pPr marL="342900" indent="-342900">
              <a:buFont typeface="Wingdings" pitchFamily="2" charset="2"/>
              <a:buChar char="ü"/>
            </a:pPr>
            <a:r>
              <a:rPr lang="en-GB" sz="1400" dirty="0"/>
              <a:t>QR codes for contact help, lost of organisations or general website. </a:t>
            </a:r>
          </a:p>
          <a:p>
            <a:pPr marL="342900" indent="-342900">
              <a:buFont typeface="Wingdings" pitchFamily="2" charset="2"/>
              <a:buChar char="ü"/>
            </a:pPr>
            <a:endParaRPr lang="en-US" sz="1100" dirty="0"/>
          </a:p>
        </p:txBody>
      </p:sp>
      <p:sp>
        <p:nvSpPr>
          <p:cNvPr id="17" name="Subtitle 2">
            <a:extLst>
              <a:ext uri="{FF2B5EF4-FFF2-40B4-BE49-F238E27FC236}">
                <a16:creationId xmlns:a16="http://schemas.microsoft.com/office/drawing/2014/main" id="{B65A90AB-94AC-2A7C-9B8F-26AA5BFE0054}"/>
              </a:ext>
            </a:extLst>
          </p:cNvPr>
          <p:cNvSpPr txBox="1">
            <a:spLocks/>
          </p:cNvSpPr>
          <p:nvPr/>
        </p:nvSpPr>
        <p:spPr>
          <a:xfrm>
            <a:off x="6508765" y="95411"/>
            <a:ext cx="7104888" cy="2952134"/>
          </a:xfrm>
          <a:prstGeom prst="rect">
            <a:avLst/>
          </a:prstGeom>
        </p:spPr>
        <p:txBody>
          <a:bodyPr vert="horz" lIns="91440" tIns="45720" rIns="91440" bIns="45720" rtlCol="0" anchor="b">
            <a:noAutofit/>
          </a:bodyPr>
          <a:lstStyle>
            <a:defPPr>
              <a:defRPr lang="en-US"/>
            </a:defPPr>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buFont typeface="Wingdings" pitchFamily="2" charset="2"/>
              <a:buChar char="q"/>
            </a:pPr>
            <a:r>
              <a:rPr lang="en-GB" sz="1800" dirty="0"/>
              <a:t>Website </a:t>
            </a:r>
          </a:p>
          <a:p>
            <a:pPr marL="342900" indent="-342900">
              <a:buFont typeface="Wingdings" pitchFamily="2" charset="2"/>
              <a:buChar char="q"/>
            </a:pPr>
            <a:r>
              <a:rPr lang="en-GB" sz="1800" dirty="0"/>
              <a:t>Awareness to surrounding area</a:t>
            </a:r>
            <a:endParaRPr lang="en-US" sz="1800" dirty="0"/>
          </a:p>
        </p:txBody>
      </p:sp>
    </p:spTree>
    <p:extLst>
      <p:ext uri="{BB962C8B-B14F-4D97-AF65-F5344CB8AC3E}">
        <p14:creationId xmlns:p14="http://schemas.microsoft.com/office/powerpoint/2010/main" val="18636618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457F9-75D1-24C3-F188-6DF22ADFC8B0}"/>
              </a:ext>
            </a:extLst>
          </p:cNvPr>
          <p:cNvSpPr>
            <a:spLocks noGrp="1"/>
          </p:cNvSpPr>
          <p:nvPr>
            <p:ph type="ctrTitle"/>
          </p:nvPr>
        </p:nvSpPr>
        <p:spPr>
          <a:xfrm>
            <a:off x="254160" y="814013"/>
            <a:ext cx="11683677" cy="881410"/>
          </a:xfrm>
        </p:spPr>
        <p:txBody>
          <a:bodyPr>
            <a:noAutofit/>
          </a:bodyPr>
          <a:lstStyle/>
          <a:p>
            <a:r>
              <a:rPr lang="en-GB" sz="4500" dirty="0">
                <a:solidFill>
                  <a:schemeClr val="accent2">
                    <a:lumMod val="75000"/>
                  </a:schemeClr>
                </a:solidFill>
              </a:rPr>
              <a:t>SWOT Analysis- Current Marketing Strategy</a:t>
            </a:r>
            <a:endParaRPr lang="en-US" sz="4500" dirty="0">
              <a:solidFill>
                <a:schemeClr val="accent2">
                  <a:lumMod val="75000"/>
                </a:schemeClr>
              </a:solidFill>
            </a:endParaRPr>
          </a:p>
        </p:txBody>
      </p:sp>
      <p:sp>
        <p:nvSpPr>
          <p:cNvPr id="3" name="Subtitle 2">
            <a:extLst>
              <a:ext uri="{FF2B5EF4-FFF2-40B4-BE49-F238E27FC236}">
                <a16:creationId xmlns:a16="http://schemas.microsoft.com/office/drawing/2014/main" id="{2CFC9C03-41F2-5D45-E5CA-17B1F51A7990}"/>
              </a:ext>
            </a:extLst>
          </p:cNvPr>
          <p:cNvSpPr>
            <a:spLocks noGrp="1"/>
          </p:cNvSpPr>
          <p:nvPr>
            <p:ph type="subTitle" idx="1"/>
          </p:nvPr>
        </p:nvSpPr>
        <p:spPr>
          <a:xfrm>
            <a:off x="640753" y="1754325"/>
            <a:ext cx="2261645" cy="1214029"/>
          </a:xfrm>
        </p:spPr>
        <p:txBody>
          <a:bodyPr/>
          <a:lstStyle/>
          <a:p>
            <a:r>
              <a:rPr lang="en-GB" sz="1800" b="1" dirty="0"/>
              <a:t>Strengths-</a:t>
            </a:r>
            <a:r>
              <a:rPr lang="en-GB" dirty="0"/>
              <a:t> </a:t>
            </a:r>
          </a:p>
          <a:p>
            <a:endParaRPr lang="en-GB" dirty="0"/>
          </a:p>
          <a:p>
            <a:endParaRPr lang="en-US" dirty="0"/>
          </a:p>
        </p:txBody>
      </p:sp>
      <p:cxnSp>
        <p:nvCxnSpPr>
          <p:cNvPr id="4" name="Straight Arrow Connector 3">
            <a:extLst>
              <a:ext uri="{FF2B5EF4-FFF2-40B4-BE49-F238E27FC236}">
                <a16:creationId xmlns:a16="http://schemas.microsoft.com/office/drawing/2014/main" id="{892946D8-2F04-C9A3-4CE9-EFFC958C6BE9}"/>
              </a:ext>
            </a:extLst>
          </p:cNvPr>
          <p:cNvCxnSpPr>
            <a:cxnSpLocks/>
          </p:cNvCxnSpPr>
          <p:nvPr/>
        </p:nvCxnSpPr>
        <p:spPr>
          <a:xfrm>
            <a:off x="6096000" y="1980770"/>
            <a:ext cx="0" cy="4024823"/>
          </a:xfrm>
          <a:prstGeom prst="straightConnector1">
            <a:avLst/>
          </a:prstGeom>
          <a:ln w="57150">
            <a:solidFill>
              <a:schemeClr val="accent2">
                <a:lumMod val="7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6A4C6BFE-C9B0-FFE1-9AF6-31CA4AC5E2A2}"/>
              </a:ext>
            </a:extLst>
          </p:cNvPr>
          <p:cNvCxnSpPr>
            <a:cxnSpLocks/>
          </p:cNvCxnSpPr>
          <p:nvPr/>
        </p:nvCxnSpPr>
        <p:spPr>
          <a:xfrm flipH="1" flipV="1">
            <a:off x="640753" y="3398100"/>
            <a:ext cx="10965755" cy="17987"/>
          </a:xfrm>
          <a:prstGeom prst="straightConnector1">
            <a:avLst/>
          </a:prstGeom>
          <a:ln w="57150">
            <a:solidFill>
              <a:schemeClr val="accent2">
                <a:lumMod val="75000"/>
              </a:schemeClr>
            </a:solidFill>
          </a:ln>
        </p:spPr>
        <p:style>
          <a:lnRef idx="2">
            <a:schemeClr val="accent1"/>
          </a:lnRef>
          <a:fillRef idx="0">
            <a:schemeClr val="accent1"/>
          </a:fillRef>
          <a:effectRef idx="1">
            <a:schemeClr val="accent1"/>
          </a:effectRef>
          <a:fontRef idx="minor">
            <a:schemeClr val="tx1"/>
          </a:fontRef>
        </p:style>
      </p:cxnSp>
      <p:sp>
        <p:nvSpPr>
          <p:cNvPr id="14" name="Subtitle 2">
            <a:extLst>
              <a:ext uri="{FF2B5EF4-FFF2-40B4-BE49-F238E27FC236}">
                <a16:creationId xmlns:a16="http://schemas.microsoft.com/office/drawing/2014/main" id="{CD581FB6-E3E9-E244-469D-9096777B39B0}"/>
              </a:ext>
            </a:extLst>
          </p:cNvPr>
          <p:cNvSpPr txBox="1">
            <a:spLocks/>
          </p:cNvSpPr>
          <p:nvPr/>
        </p:nvSpPr>
        <p:spPr>
          <a:xfrm>
            <a:off x="6065909" y="-3184"/>
            <a:ext cx="3359464" cy="1977068"/>
          </a:xfrm>
          <a:prstGeom prst="rect">
            <a:avLst/>
          </a:prstGeom>
        </p:spPr>
        <p:txBody>
          <a:bodyPr vert="horz" lIns="91440" tIns="45720" rIns="91440" bIns="45720" rtlCol="0" anchor="b">
            <a:norm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b="1" dirty="0"/>
              <a:t>Weaknesses-</a:t>
            </a:r>
            <a:r>
              <a:rPr lang="en-GB" dirty="0"/>
              <a:t> </a:t>
            </a:r>
            <a:endParaRPr lang="en-US" dirty="0"/>
          </a:p>
        </p:txBody>
      </p:sp>
      <p:sp>
        <p:nvSpPr>
          <p:cNvPr id="16" name="Subtitle 2">
            <a:extLst>
              <a:ext uri="{FF2B5EF4-FFF2-40B4-BE49-F238E27FC236}">
                <a16:creationId xmlns:a16="http://schemas.microsoft.com/office/drawing/2014/main" id="{ACF31C44-0F53-BB7A-9CF4-E1C0C2E7BAEE}"/>
              </a:ext>
            </a:extLst>
          </p:cNvPr>
          <p:cNvSpPr txBox="1">
            <a:spLocks/>
          </p:cNvSpPr>
          <p:nvPr/>
        </p:nvSpPr>
        <p:spPr>
          <a:xfrm>
            <a:off x="217692" y="1870182"/>
            <a:ext cx="3359464" cy="1977068"/>
          </a:xfrm>
          <a:prstGeom prst="rect">
            <a:avLst/>
          </a:prstGeom>
        </p:spPr>
        <p:txBody>
          <a:bodyPr vert="horz" lIns="91440" tIns="45720" rIns="91440" bIns="45720" rtlCol="0" anchor="b">
            <a:norm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b="1" dirty="0"/>
              <a:t>Opportunities- </a:t>
            </a:r>
            <a:endParaRPr lang="en-US" b="1" dirty="0"/>
          </a:p>
        </p:txBody>
      </p:sp>
      <p:sp>
        <p:nvSpPr>
          <p:cNvPr id="18" name="Subtitle 2">
            <a:extLst>
              <a:ext uri="{FF2B5EF4-FFF2-40B4-BE49-F238E27FC236}">
                <a16:creationId xmlns:a16="http://schemas.microsoft.com/office/drawing/2014/main" id="{2045F4EB-63C9-CE9A-45F7-D74382D17A53}"/>
              </a:ext>
            </a:extLst>
          </p:cNvPr>
          <p:cNvSpPr txBox="1">
            <a:spLocks/>
          </p:cNvSpPr>
          <p:nvPr/>
        </p:nvSpPr>
        <p:spPr>
          <a:xfrm>
            <a:off x="6095998" y="1881203"/>
            <a:ext cx="3359464" cy="1977068"/>
          </a:xfrm>
          <a:prstGeom prst="rect">
            <a:avLst/>
          </a:prstGeom>
        </p:spPr>
        <p:txBody>
          <a:bodyPr vert="horz" lIns="91440" tIns="45720" rIns="91440" bIns="45720" rtlCol="0" anchor="b">
            <a:norm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b="1" dirty="0"/>
              <a:t>Threats-</a:t>
            </a:r>
            <a:r>
              <a:rPr lang="en-GB" dirty="0"/>
              <a:t> </a:t>
            </a:r>
            <a:endParaRPr lang="en-US" dirty="0"/>
          </a:p>
        </p:txBody>
      </p:sp>
      <p:sp>
        <p:nvSpPr>
          <p:cNvPr id="5" name="TextBox 4">
            <a:extLst>
              <a:ext uri="{FF2B5EF4-FFF2-40B4-BE49-F238E27FC236}">
                <a16:creationId xmlns:a16="http://schemas.microsoft.com/office/drawing/2014/main" id="{7E5B5485-47DB-6AF6-A7F7-03222BACB16E}"/>
              </a:ext>
            </a:extLst>
          </p:cNvPr>
          <p:cNvSpPr txBox="1"/>
          <p:nvPr/>
        </p:nvSpPr>
        <p:spPr>
          <a:xfrm>
            <a:off x="5188057" y="2518905"/>
            <a:ext cx="1828800" cy="369332"/>
          </a:xfrm>
          <a:prstGeom prst="rect">
            <a:avLst/>
          </a:prstGeom>
          <a:noFill/>
        </p:spPr>
        <p:txBody>
          <a:bodyPr wrap="square" rtlCol="0">
            <a:spAutoFit/>
          </a:bodyPr>
          <a:lstStyle/>
          <a:p>
            <a:pPr marL="285750" indent="-285750" algn="l">
              <a:buFont typeface="Wingdings" pitchFamily="2" charset="2"/>
              <a:buChar char="ü"/>
            </a:pPr>
            <a:endParaRPr lang="en-US" dirty="0"/>
          </a:p>
        </p:txBody>
      </p:sp>
      <p:sp>
        <p:nvSpPr>
          <p:cNvPr id="8" name="Subtitle 2">
            <a:extLst>
              <a:ext uri="{FF2B5EF4-FFF2-40B4-BE49-F238E27FC236}">
                <a16:creationId xmlns:a16="http://schemas.microsoft.com/office/drawing/2014/main" id="{77568FBA-6C38-FD7F-FBAC-338065BE9749}"/>
              </a:ext>
            </a:extLst>
          </p:cNvPr>
          <p:cNvSpPr txBox="1">
            <a:spLocks/>
          </p:cNvSpPr>
          <p:nvPr/>
        </p:nvSpPr>
        <p:spPr>
          <a:xfrm>
            <a:off x="828075" y="445966"/>
            <a:ext cx="7104888" cy="2952134"/>
          </a:xfrm>
          <a:prstGeom prst="rect">
            <a:avLst/>
          </a:prstGeom>
        </p:spPr>
        <p:txBody>
          <a:bodyPr vert="horz" lIns="91440" tIns="45720" rIns="91440" bIns="45720" rtlCol="0" anchor="b">
            <a:no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buFont typeface="Wingdings" pitchFamily="2" charset="2"/>
              <a:buChar char="ü"/>
            </a:pPr>
            <a:r>
              <a:rPr lang="en-GB" sz="1100" dirty="0"/>
              <a:t>Individual marketing from organisations within the centre.</a:t>
            </a:r>
          </a:p>
          <a:p>
            <a:pPr marL="342900" indent="-342900">
              <a:buFont typeface="Wingdings" pitchFamily="2" charset="2"/>
              <a:buChar char="ü"/>
            </a:pPr>
            <a:r>
              <a:rPr lang="en-GB" sz="1100" dirty="0"/>
              <a:t>Open day (public facing event)</a:t>
            </a:r>
          </a:p>
          <a:p>
            <a:pPr marL="342900" indent="-342900">
              <a:buFont typeface="Wingdings" pitchFamily="2" charset="2"/>
              <a:buChar char="ü"/>
            </a:pPr>
            <a:r>
              <a:rPr lang="en-GB" sz="1100" dirty="0"/>
              <a:t>Social media presence on Facebook and Instagram</a:t>
            </a:r>
          </a:p>
          <a:p>
            <a:pPr marL="342900" indent="-342900">
              <a:buFont typeface="Wingdings" pitchFamily="2" charset="2"/>
              <a:buChar char="ü"/>
            </a:pPr>
            <a:r>
              <a:rPr lang="en-GB" sz="1100" dirty="0"/>
              <a:t>Referral systems </a:t>
            </a:r>
          </a:p>
          <a:p>
            <a:pPr marL="342900" indent="-342900">
              <a:buFont typeface="Wingdings" pitchFamily="2" charset="2"/>
              <a:buChar char="ü"/>
            </a:pPr>
            <a:r>
              <a:rPr lang="en-GB" sz="1100" dirty="0"/>
              <a:t>Word-of-mouth marketing from experience</a:t>
            </a:r>
            <a:endParaRPr lang="en-US" sz="1100" dirty="0"/>
          </a:p>
        </p:txBody>
      </p:sp>
      <p:sp>
        <p:nvSpPr>
          <p:cNvPr id="13" name="Subtitle 2">
            <a:extLst>
              <a:ext uri="{FF2B5EF4-FFF2-40B4-BE49-F238E27FC236}">
                <a16:creationId xmlns:a16="http://schemas.microsoft.com/office/drawing/2014/main" id="{432F3471-2229-A9FF-8B4E-CB92C2B24B86}"/>
              </a:ext>
            </a:extLst>
          </p:cNvPr>
          <p:cNvSpPr txBox="1">
            <a:spLocks/>
          </p:cNvSpPr>
          <p:nvPr/>
        </p:nvSpPr>
        <p:spPr>
          <a:xfrm>
            <a:off x="6333357" y="-45581"/>
            <a:ext cx="7104888" cy="2952134"/>
          </a:xfrm>
          <a:prstGeom prst="rect">
            <a:avLst/>
          </a:prstGeom>
        </p:spPr>
        <p:txBody>
          <a:bodyPr vert="horz" lIns="91440" tIns="45720" rIns="91440" bIns="45720" rtlCol="0" anchor="b">
            <a:no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buFont typeface="Wingdings" pitchFamily="2" charset="2"/>
              <a:buChar char="q"/>
            </a:pPr>
            <a:r>
              <a:rPr lang="en-GB" sz="1800" dirty="0"/>
              <a:t>Website </a:t>
            </a:r>
          </a:p>
          <a:p>
            <a:pPr marL="342900" indent="-342900">
              <a:buFont typeface="Wingdings" pitchFamily="2" charset="2"/>
              <a:buChar char="q"/>
            </a:pPr>
            <a:r>
              <a:rPr lang="en-GB" sz="1800" dirty="0"/>
              <a:t>Awareness to surrounding area</a:t>
            </a:r>
            <a:endParaRPr lang="en-US" sz="1800" dirty="0"/>
          </a:p>
        </p:txBody>
      </p:sp>
      <p:sp>
        <p:nvSpPr>
          <p:cNvPr id="12" name="Subtitle 2">
            <a:extLst>
              <a:ext uri="{FF2B5EF4-FFF2-40B4-BE49-F238E27FC236}">
                <a16:creationId xmlns:a16="http://schemas.microsoft.com/office/drawing/2014/main" id="{AD27E66B-2750-C0EB-AA2D-753AFEB64308}"/>
              </a:ext>
            </a:extLst>
          </p:cNvPr>
          <p:cNvSpPr txBox="1">
            <a:spLocks/>
          </p:cNvSpPr>
          <p:nvPr/>
        </p:nvSpPr>
        <p:spPr>
          <a:xfrm>
            <a:off x="339414" y="3398100"/>
            <a:ext cx="5784216" cy="2952134"/>
          </a:xfrm>
          <a:prstGeom prst="rect">
            <a:avLst/>
          </a:prstGeom>
        </p:spPr>
        <p:txBody>
          <a:bodyPr vert="horz" lIns="91440" tIns="45720" rIns="91440" bIns="45720" rtlCol="0" anchor="b">
            <a:no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buFont typeface="Wingdings" pitchFamily="2" charset="2"/>
              <a:buChar char="ü"/>
            </a:pPr>
            <a:r>
              <a:rPr lang="en-GB" sz="1400" dirty="0"/>
              <a:t>Using market segmentation to differentiate the market and appeal more to individual target groups</a:t>
            </a:r>
          </a:p>
          <a:p>
            <a:pPr marL="342900" indent="-342900">
              <a:buFont typeface="Wingdings" pitchFamily="2" charset="2"/>
              <a:buChar char="ü"/>
            </a:pPr>
            <a:r>
              <a:rPr lang="en-GB" sz="1400"/>
              <a:t>Emotional </a:t>
            </a:r>
            <a:r>
              <a:rPr lang="en-GB" sz="1400" dirty="0"/>
              <a:t>marketing, testimonials/ case studies and explaining how the Living Well Centre is their to help</a:t>
            </a:r>
          </a:p>
          <a:p>
            <a:pPr marL="342900" indent="-342900">
              <a:buFont typeface="Wingdings" pitchFamily="2" charset="2"/>
              <a:buChar char="ü"/>
            </a:pPr>
            <a:r>
              <a:rPr lang="en-GB" sz="1400" dirty="0"/>
              <a:t>Website design as a source of promotion, engagement and awareness </a:t>
            </a:r>
          </a:p>
          <a:p>
            <a:pPr marL="342900" indent="-342900">
              <a:buFont typeface="Wingdings" pitchFamily="2" charset="2"/>
              <a:buChar char="ü"/>
            </a:pPr>
            <a:r>
              <a:rPr lang="en-GB" sz="1400" dirty="0"/>
              <a:t>QR codes for contact help, lost of organisations or general website. </a:t>
            </a:r>
          </a:p>
          <a:p>
            <a:pPr marL="342900" indent="-342900">
              <a:buFont typeface="Wingdings" pitchFamily="2" charset="2"/>
              <a:buChar char="ü"/>
            </a:pPr>
            <a:endParaRPr lang="en-US" sz="1100" dirty="0"/>
          </a:p>
        </p:txBody>
      </p:sp>
      <p:sp>
        <p:nvSpPr>
          <p:cNvPr id="17" name="Subtitle 2">
            <a:extLst>
              <a:ext uri="{FF2B5EF4-FFF2-40B4-BE49-F238E27FC236}">
                <a16:creationId xmlns:a16="http://schemas.microsoft.com/office/drawing/2014/main" id="{36EE84BB-AFC0-BA71-9FA4-88062B147AAF}"/>
              </a:ext>
            </a:extLst>
          </p:cNvPr>
          <p:cNvSpPr txBox="1">
            <a:spLocks/>
          </p:cNvSpPr>
          <p:nvPr/>
        </p:nvSpPr>
        <p:spPr>
          <a:xfrm>
            <a:off x="6190088" y="3501802"/>
            <a:ext cx="5784216" cy="2952134"/>
          </a:xfrm>
          <a:prstGeom prst="rect">
            <a:avLst/>
          </a:prstGeom>
        </p:spPr>
        <p:txBody>
          <a:bodyPr vert="horz" lIns="91440" tIns="45720" rIns="91440" bIns="45720" rtlCol="0" anchor="b">
            <a:no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buFont typeface="Wingdings" pitchFamily="2" charset="2"/>
              <a:buChar char="q"/>
            </a:pPr>
            <a:r>
              <a:rPr lang="en-GB" sz="1400" dirty="0"/>
              <a:t>Possible lack of staffing to manage and push social media pages effectively</a:t>
            </a:r>
          </a:p>
          <a:p>
            <a:pPr marL="342900" indent="-342900">
              <a:buFont typeface="Wingdings" pitchFamily="2" charset="2"/>
              <a:buChar char="q"/>
            </a:pPr>
            <a:r>
              <a:rPr lang="en-GB" sz="1400" dirty="0"/>
              <a:t>Website redesign can be costly and take time to implement </a:t>
            </a:r>
          </a:p>
          <a:p>
            <a:pPr marL="342900" indent="-342900">
              <a:buFont typeface="Wingdings" pitchFamily="2" charset="2"/>
              <a:buChar char="q"/>
            </a:pPr>
            <a:r>
              <a:rPr lang="en-GB" sz="1400" dirty="0"/>
              <a:t>Using market segmentation techniques may require a whole new strategy for each way of current marketing.</a:t>
            </a:r>
          </a:p>
          <a:p>
            <a:pPr marL="342900" indent="-342900">
              <a:buFont typeface="Wingdings" pitchFamily="2" charset="2"/>
              <a:buChar char="q"/>
            </a:pPr>
            <a:r>
              <a:rPr lang="en-GB" sz="1400" dirty="0"/>
              <a:t>Threats of using QR codes is that people may not use them for them to be viable, meaning posters and leaflets need to be informative enough on their own. </a:t>
            </a:r>
          </a:p>
          <a:p>
            <a:pPr marL="342900" indent="-342900">
              <a:buFont typeface="Wingdings" pitchFamily="2" charset="2"/>
              <a:buChar char="ü"/>
            </a:pPr>
            <a:endParaRPr lang="en-US" sz="1100" dirty="0"/>
          </a:p>
        </p:txBody>
      </p:sp>
    </p:spTree>
    <p:extLst>
      <p:ext uri="{BB962C8B-B14F-4D97-AF65-F5344CB8AC3E}">
        <p14:creationId xmlns:p14="http://schemas.microsoft.com/office/powerpoint/2010/main" val="7834167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F0BD2FA-8AE1-9266-97C5-4F31076DC19A}"/>
              </a:ext>
            </a:extLst>
          </p:cNvPr>
          <p:cNvSpPr>
            <a:spLocks noGrp="1"/>
          </p:cNvSpPr>
          <p:nvPr>
            <p:ph type="subTitle" idx="1"/>
          </p:nvPr>
        </p:nvSpPr>
        <p:spPr>
          <a:xfrm>
            <a:off x="3685154" y="7361695"/>
            <a:ext cx="5742982" cy="2991326"/>
          </a:xfrm>
        </p:spPr>
        <p:txBody>
          <a:bodyPr>
            <a:noAutofit/>
          </a:bodyPr>
          <a:lstStyle/>
          <a:p>
            <a:r>
              <a:rPr lang="en-GB" sz="1900" dirty="0"/>
              <a:t>Behavioural</a:t>
            </a:r>
            <a:endParaRPr lang="en-GB" sz="1800" dirty="0"/>
          </a:p>
        </p:txBody>
      </p:sp>
      <p:graphicFrame>
        <p:nvGraphicFramePr>
          <p:cNvPr id="2" name="Diagram 1">
            <a:extLst>
              <a:ext uri="{FF2B5EF4-FFF2-40B4-BE49-F238E27FC236}">
                <a16:creationId xmlns:a16="http://schemas.microsoft.com/office/drawing/2014/main" id="{B39D5349-F7A1-47D5-AD64-D1D180366C3A}"/>
              </a:ext>
            </a:extLst>
          </p:cNvPr>
          <p:cNvGraphicFramePr/>
          <p:nvPr>
            <p:extLst>
              <p:ext uri="{D42A27DB-BD31-4B8C-83A1-F6EECF244321}">
                <p14:modId xmlns:p14="http://schemas.microsoft.com/office/powerpoint/2010/main" val="1250876745"/>
              </p:ext>
            </p:extLst>
          </p:nvPr>
        </p:nvGraphicFramePr>
        <p:xfrm>
          <a:off x="540442" y="1345755"/>
          <a:ext cx="6478896" cy="43792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a:extLst>
              <a:ext uri="{FF2B5EF4-FFF2-40B4-BE49-F238E27FC236}">
                <a16:creationId xmlns:a16="http://schemas.microsoft.com/office/drawing/2014/main" id="{C4D06EE6-90C6-701C-0E94-9AD35892A957}"/>
              </a:ext>
            </a:extLst>
          </p:cNvPr>
          <p:cNvSpPr/>
          <p:nvPr/>
        </p:nvSpPr>
        <p:spPr>
          <a:xfrm>
            <a:off x="7460056" y="1068758"/>
            <a:ext cx="3152618" cy="3504697"/>
          </a:xfrm>
          <a:prstGeom prst="rect">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71741571-F3E5-FDF8-C225-199E55BA85C5}"/>
              </a:ext>
            </a:extLst>
          </p:cNvPr>
          <p:cNvSpPr txBox="1"/>
          <p:nvPr/>
        </p:nvSpPr>
        <p:spPr>
          <a:xfrm>
            <a:off x="7541974" y="1068758"/>
            <a:ext cx="2963265" cy="3416320"/>
          </a:xfrm>
          <a:prstGeom prst="rect">
            <a:avLst/>
          </a:prstGeom>
          <a:noFill/>
        </p:spPr>
        <p:txBody>
          <a:bodyPr wrap="square" rtlCol="0">
            <a:spAutoFit/>
          </a:bodyPr>
          <a:lstStyle/>
          <a:p>
            <a:pPr algn="l"/>
            <a:r>
              <a:rPr lang="en-GB" dirty="0"/>
              <a:t>Website:</a:t>
            </a:r>
          </a:p>
          <a:p>
            <a:pPr algn="l"/>
            <a:r>
              <a:rPr lang="en-GB" b="1" dirty="0"/>
              <a:t>S-</a:t>
            </a:r>
            <a:r>
              <a:rPr lang="en-GB" dirty="0"/>
              <a:t> Delivering regionally relevant information to Carmarthen and surrounding areas</a:t>
            </a:r>
          </a:p>
          <a:p>
            <a:pPr algn="l"/>
            <a:r>
              <a:rPr lang="en-GB" b="1" dirty="0"/>
              <a:t>T-</a:t>
            </a:r>
            <a:r>
              <a:rPr lang="en-GB" dirty="0"/>
              <a:t> Targets geo-specific markets via newsletter signups, contact forms and showing areas specific services</a:t>
            </a:r>
          </a:p>
          <a:p>
            <a:pPr algn="l"/>
            <a:r>
              <a:rPr lang="en-GB" b="1" dirty="0"/>
              <a:t>P-</a:t>
            </a:r>
            <a:r>
              <a:rPr lang="en-GB" dirty="0"/>
              <a:t> Become a trusted source of help to local community</a:t>
            </a:r>
          </a:p>
        </p:txBody>
      </p:sp>
      <p:sp>
        <p:nvSpPr>
          <p:cNvPr id="18" name="Rectangle 17">
            <a:extLst>
              <a:ext uri="{FF2B5EF4-FFF2-40B4-BE49-F238E27FC236}">
                <a16:creationId xmlns:a16="http://schemas.microsoft.com/office/drawing/2014/main" id="{565A8545-8079-585E-CDA2-C7DF3E63F527}"/>
              </a:ext>
            </a:extLst>
          </p:cNvPr>
          <p:cNvSpPr/>
          <p:nvPr/>
        </p:nvSpPr>
        <p:spPr>
          <a:xfrm>
            <a:off x="7460056" y="1477727"/>
            <a:ext cx="3152618" cy="4247317"/>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D7759DBB-7A03-9B85-7216-7485A9C7DA0B}"/>
              </a:ext>
            </a:extLst>
          </p:cNvPr>
          <p:cNvSpPr txBox="1"/>
          <p:nvPr/>
        </p:nvSpPr>
        <p:spPr>
          <a:xfrm>
            <a:off x="7541975" y="1477727"/>
            <a:ext cx="2963265" cy="4247317"/>
          </a:xfrm>
          <a:prstGeom prst="rect">
            <a:avLst/>
          </a:prstGeom>
          <a:noFill/>
        </p:spPr>
        <p:txBody>
          <a:bodyPr wrap="square" rtlCol="0">
            <a:spAutoFit/>
          </a:bodyPr>
          <a:lstStyle/>
          <a:p>
            <a:pPr algn="l"/>
            <a:r>
              <a:rPr lang="en-GB" dirty="0"/>
              <a:t>QR Codes:</a:t>
            </a:r>
          </a:p>
          <a:p>
            <a:pPr algn="l"/>
            <a:r>
              <a:rPr lang="en-GB" b="1" dirty="0"/>
              <a:t>S-</a:t>
            </a:r>
            <a:r>
              <a:rPr lang="en-GB" dirty="0"/>
              <a:t> Delivering regionally relevant information to Carmarthen and surrounding areas</a:t>
            </a:r>
          </a:p>
          <a:p>
            <a:pPr algn="l"/>
            <a:r>
              <a:rPr lang="en-GB" b="1" dirty="0"/>
              <a:t>T-</a:t>
            </a:r>
            <a:r>
              <a:rPr lang="en-GB" dirty="0"/>
              <a:t> Targets geo-specific markets via tailored and appropriate placement by dividing needs for specific services</a:t>
            </a:r>
          </a:p>
          <a:p>
            <a:pPr algn="l"/>
            <a:r>
              <a:rPr lang="en-GB" b="1" dirty="0"/>
              <a:t>P- </a:t>
            </a:r>
            <a:r>
              <a:rPr lang="en-GB" dirty="0"/>
              <a:t>Allows convenient and fast access to website or specific services. Makes Centre more reliable, trustworthy and accessible. </a:t>
            </a:r>
          </a:p>
        </p:txBody>
      </p:sp>
    </p:spTree>
    <p:extLst>
      <p:ext uri="{BB962C8B-B14F-4D97-AF65-F5344CB8AC3E}">
        <p14:creationId xmlns:p14="http://schemas.microsoft.com/office/powerpoint/2010/main" val="6427926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18"/>
                                        </p:tgtEl>
                                        <p:attrNameLst>
                                          <p:attrName>style.visibility</p:attrName>
                                        </p:attrNameLst>
                                      </p:cBhvr>
                                      <p:to>
                                        <p:strVal val="visible"/>
                                      </p:to>
                                    </p:set>
                                    <p:anim calcmode="lin" valueType="num">
                                      <p:cBhvr additive="base">
                                        <p:cTn id="21" dur="500" fill="hold"/>
                                        <p:tgtEl>
                                          <p:spTgt spid="18"/>
                                        </p:tgtEl>
                                        <p:attrNameLst>
                                          <p:attrName>ppt_x</p:attrName>
                                        </p:attrNameLst>
                                      </p:cBhvr>
                                      <p:tavLst>
                                        <p:tav tm="0">
                                          <p:val>
                                            <p:strVal val="#ppt_x"/>
                                          </p:val>
                                        </p:tav>
                                        <p:tav tm="100000">
                                          <p:val>
                                            <p:strVal val="#ppt_x"/>
                                          </p:val>
                                        </p:tav>
                                      </p:tavLst>
                                    </p:anim>
                                    <p:anim calcmode="lin" valueType="num">
                                      <p:cBhvr additive="base">
                                        <p:cTn id="22"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5" grpId="0" animBg="1"/>
      <p:bldP spid="7" grpId="0"/>
      <p:bldP spid="18" grpId="0" animBg="1"/>
      <p:bldP spid="20"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D815C-6C98-BB81-00D6-45F512163B21}"/>
              </a:ext>
            </a:extLst>
          </p:cNvPr>
          <p:cNvSpPr>
            <a:spLocks noGrp="1"/>
          </p:cNvSpPr>
          <p:nvPr>
            <p:ph type="ctrTitle"/>
          </p:nvPr>
        </p:nvSpPr>
        <p:spPr>
          <a:xfrm>
            <a:off x="518160" y="526374"/>
            <a:ext cx="11155680" cy="3429000"/>
          </a:xfrm>
        </p:spPr>
        <p:txBody>
          <a:bodyPr>
            <a:normAutofit/>
          </a:bodyPr>
          <a:lstStyle/>
          <a:p>
            <a:r>
              <a:rPr lang="en-GB" sz="5600" dirty="0">
                <a:solidFill>
                  <a:schemeClr val="accent2">
                    <a:lumMod val="50000"/>
                  </a:schemeClr>
                </a:solidFill>
              </a:rPr>
              <a:t>Monitoring Progress and Managing Priorities:</a:t>
            </a:r>
            <a:endParaRPr lang="en-US" sz="5600" dirty="0">
              <a:solidFill>
                <a:schemeClr val="accent2">
                  <a:lumMod val="50000"/>
                </a:schemeClr>
              </a:solidFill>
            </a:endParaRPr>
          </a:p>
        </p:txBody>
      </p:sp>
      <p:graphicFrame>
        <p:nvGraphicFramePr>
          <p:cNvPr id="4" name="Diagram 3">
            <a:extLst>
              <a:ext uri="{FF2B5EF4-FFF2-40B4-BE49-F238E27FC236}">
                <a16:creationId xmlns:a16="http://schemas.microsoft.com/office/drawing/2014/main" id="{6BAB173F-B21B-A53F-4469-536C560CF112}"/>
              </a:ext>
            </a:extLst>
          </p:cNvPr>
          <p:cNvGraphicFramePr/>
          <p:nvPr>
            <p:extLst>
              <p:ext uri="{D42A27DB-BD31-4B8C-83A1-F6EECF244321}">
                <p14:modId xmlns:p14="http://schemas.microsoft.com/office/powerpoint/2010/main" val="2588485157"/>
              </p:ext>
            </p:extLst>
          </p:nvPr>
        </p:nvGraphicFramePr>
        <p:xfrm>
          <a:off x="1405001" y="2240874"/>
          <a:ext cx="9381998" cy="38932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ubtitle 2">
            <a:extLst>
              <a:ext uri="{FF2B5EF4-FFF2-40B4-BE49-F238E27FC236}">
                <a16:creationId xmlns:a16="http://schemas.microsoft.com/office/drawing/2014/main" id="{DAABF005-6BE5-86B9-E258-E9EFC598D66B}"/>
              </a:ext>
            </a:extLst>
          </p:cNvPr>
          <p:cNvSpPr>
            <a:spLocks noGrp="1"/>
          </p:cNvSpPr>
          <p:nvPr/>
        </p:nvSpPr>
        <p:spPr>
          <a:xfrm>
            <a:off x="861018" y="6133454"/>
            <a:ext cx="13322080" cy="676626"/>
          </a:xfrm>
          <a:prstGeom prst="rect">
            <a:avLst/>
          </a:prstGeom>
        </p:spPr>
        <p:txBody>
          <a:bodyPr vert="horz" lIns="91440" tIns="45720" rIns="91440" bIns="45720" rtlCol="0" anchor="b">
            <a:noAutofit/>
          </a:bodyPr>
          <a:lstStyle>
            <a:defPPr>
              <a:defRPr lang="en-US"/>
            </a:defPPr>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700" dirty="0"/>
              <a:t> (Albright, 2024), (Hill, 2015) &amp; (</a:t>
            </a:r>
            <a:r>
              <a:rPr lang="en-GB" sz="1700" dirty="0" err="1"/>
              <a:t>Ionos</a:t>
            </a:r>
            <a:r>
              <a:rPr lang="en-GB" sz="1700" dirty="0"/>
              <a:t>, 2023) Images: (PLANED, 2025) Created image: (Adobe Express, 2025)  </a:t>
            </a:r>
            <a:endParaRPr lang="en-US" sz="1700" dirty="0"/>
          </a:p>
        </p:txBody>
      </p:sp>
    </p:spTree>
    <p:extLst>
      <p:ext uri="{BB962C8B-B14F-4D97-AF65-F5344CB8AC3E}">
        <p14:creationId xmlns:p14="http://schemas.microsoft.com/office/powerpoint/2010/main" val="1822952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BADC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47814-8527-039B-92D1-3BC5409AEA41}"/>
              </a:ext>
            </a:extLst>
          </p:cNvPr>
          <p:cNvSpPr>
            <a:spLocks noGrp="1"/>
          </p:cNvSpPr>
          <p:nvPr>
            <p:ph type="ctrTitle"/>
          </p:nvPr>
        </p:nvSpPr>
        <p:spPr>
          <a:xfrm>
            <a:off x="521208" y="978408"/>
            <a:ext cx="7550826" cy="1992100"/>
          </a:xfrm>
        </p:spPr>
        <p:txBody>
          <a:bodyPr>
            <a:normAutofit/>
          </a:bodyPr>
          <a:lstStyle/>
          <a:p>
            <a:r>
              <a:rPr lang="en-GB" sz="6000" dirty="0">
                <a:solidFill>
                  <a:schemeClr val="accent2">
                    <a:lumMod val="75000"/>
                  </a:schemeClr>
                </a:solidFill>
              </a:rPr>
              <a:t>Implementing these changes:</a:t>
            </a:r>
            <a:endParaRPr lang="en-US" sz="6000" dirty="0">
              <a:solidFill>
                <a:schemeClr val="accent2">
                  <a:lumMod val="75000"/>
                </a:schemeClr>
              </a:solidFill>
            </a:endParaRPr>
          </a:p>
        </p:txBody>
      </p:sp>
      <p:sp>
        <p:nvSpPr>
          <p:cNvPr id="3" name="Subtitle 2">
            <a:extLst>
              <a:ext uri="{FF2B5EF4-FFF2-40B4-BE49-F238E27FC236}">
                <a16:creationId xmlns:a16="http://schemas.microsoft.com/office/drawing/2014/main" id="{C3A64D5A-AD34-2E08-3893-F3B45484B3FF}"/>
              </a:ext>
            </a:extLst>
          </p:cNvPr>
          <p:cNvSpPr>
            <a:spLocks noGrp="1"/>
          </p:cNvSpPr>
          <p:nvPr>
            <p:ph type="subTitle" idx="1"/>
          </p:nvPr>
        </p:nvSpPr>
        <p:spPr>
          <a:xfrm>
            <a:off x="1317063" y="1734700"/>
            <a:ext cx="10353729" cy="4305585"/>
          </a:xfrm>
        </p:spPr>
        <p:txBody>
          <a:bodyPr>
            <a:normAutofit/>
          </a:bodyPr>
          <a:lstStyle/>
          <a:p>
            <a:pPr marL="342900" indent="-342900">
              <a:buFont typeface="Wingdings" pitchFamily="2" charset="2"/>
              <a:buChar char="ü"/>
            </a:pPr>
            <a:r>
              <a:rPr lang="en-GB" sz="2500" dirty="0"/>
              <a:t>Will mean more engagement and interest in services available </a:t>
            </a:r>
          </a:p>
          <a:p>
            <a:pPr marL="342900" indent="-342900">
              <a:buFont typeface="Wingdings" pitchFamily="2" charset="2"/>
              <a:buChar char="ü"/>
            </a:pPr>
            <a:r>
              <a:rPr lang="en-GB" sz="2500" dirty="0"/>
              <a:t>Easier access for users to connect with the Living Well Centre</a:t>
            </a:r>
          </a:p>
          <a:p>
            <a:pPr marL="342900" indent="-342900">
              <a:buFont typeface="Wingdings" pitchFamily="2" charset="2"/>
              <a:buChar char="ü"/>
            </a:pPr>
            <a:r>
              <a:rPr lang="en-GB" sz="2500" dirty="0"/>
              <a:t>Tailored and specific ‘in-person content’, personalised towards target markets</a:t>
            </a:r>
          </a:p>
          <a:p>
            <a:pPr marL="342900" indent="-342900">
              <a:buFont typeface="Wingdings" pitchFamily="2" charset="2"/>
              <a:buChar char="ü"/>
            </a:pPr>
            <a:endParaRPr lang="en-GB" dirty="0"/>
          </a:p>
          <a:p>
            <a:pPr marL="342900" indent="-342900">
              <a:buFont typeface="Wingdings" pitchFamily="2" charset="2"/>
              <a:buChar char="ü"/>
            </a:pPr>
            <a:endParaRPr lang="en-US" dirty="0"/>
          </a:p>
        </p:txBody>
      </p:sp>
    </p:spTree>
    <p:extLst>
      <p:ext uri="{BB962C8B-B14F-4D97-AF65-F5344CB8AC3E}">
        <p14:creationId xmlns:p14="http://schemas.microsoft.com/office/powerpoint/2010/main" val="15782611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Vector background of vibrant colours splashing">
            <a:extLst>
              <a:ext uri="{FF2B5EF4-FFF2-40B4-BE49-F238E27FC236}">
                <a16:creationId xmlns:a16="http://schemas.microsoft.com/office/drawing/2014/main" id="{DF821E3D-AB81-D9E2-3F47-AADA03B222E0}"/>
              </a:ext>
            </a:extLst>
          </p:cNvPr>
          <p:cNvPicPr>
            <a:picLocks noChangeAspect="1"/>
          </p:cNvPicPr>
          <p:nvPr/>
        </p:nvPicPr>
        <p:blipFill>
          <a:blip r:embed="rId2"/>
          <a:srcRect t="17259" r="-1" b="-1"/>
          <a:stretch>
            <a:fillRect/>
          </a:stretch>
        </p:blipFill>
        <p:spPr>
          <a:xfrm>
            <a:off x="20" y="10"/>
            <a:ext cx="12188932" cy="6857990"/>
          </a:xfrm>
          <a:prstGeom prst="rect">
            <a:avLst/>
          </a:prstGeom>
        </p:spPr>
      </p:pic>
      <p:sp>
        <p:nvSpPr>
          <p:cNvPr id="12" name="Rectangle 11">
            <a:extLst>
              <a:ext uri="{FF2B5EF4-FFF2-40B4-BE49-F238E27FC236}">
                <a16:creationId xmlns:a16="http://schemas.microsoft.com/office/drawing/2014/main" id="{ECF0998E-D577-43EA-A7B8-E3EC67F75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7DC364D-882B-4786-89FB-1703C1A5CF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4" y="3205874"/>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1B802C-80BD-057C-59D0-F8B1644EF447}"/>
              </a:ext>
            </a:extLst>
          </p:cNvPr>
          <p:cNvSpPr>
            <a:spLocks noGrp="1"/>
          </p:cNvSpPr>
          <p:nvPr>
            <p:ph type="ctrTitle"/>
          </p:nvPr>
        </p:nvSpPr>
        <p:spPr>
          <a:xfrm>
            <a:off x="517870" y="978408"/>
            <a:ext cx="5021182" cy="2620670"/>
          </a:xfrm>
        </p:spPr>
        <p:txBody>
          <a:bodyPr anchor="t">
            <a:normAutofit/>
          </a:bodyPr>
          <a:lstStyle/>
          <a:p>
            <a:pPr algn="ctr"/>
            <a:r>
              <a:rPr lang="en-GB" sz="6000" dirty="0">
                <a:solidFill>
                  <a:srgbClr val="FFFFFF"/>
                </a:solidFill>
              </a:rPr>
              <a:t>Thank you for your time!</a:t>
            </a:r>
            <a:endParaRPr lang="en-US" sz="6000" dirty="0">
              <a:solidFill>
                <a:srgbClr val="FFFFFF"/>
              </a:solidFill>
            </a:endParaRPr>
          </a:p>
        </p:txBody>
      </p:sp>
      <p:sp>
        <p:nvSpPr>
          <p:cNvPr id="3" name="Subtitle 2">
            <a:extLst>
              <a:ext uri="{FF2B5EF4-FFF2-40B4-BE49-F238E27FC236}">
                <a16:creationId xmlns:a16="http://schemas.microsoft.com/office/drawing/2014/main" id="{762B8426-69D7-478B-16F9-D2FFF6BDB267}"/>
              </a:ext>
            </a:extLst>
          </p:cNvPr>
          <p:cNvSpPr>
            <a:spLocks noGrp="1"/>
          </p:cNvSpPr>
          <p:nvPr>
            <p:ph type="subTitle" idx="1"/>
          </p:nvPr>
        </p:nvSpPr>
        <p:spPr>
          <a:xfrm>
            <a:off x="6652366" y="4108182"/>
            <a:ext cx="5040785" cy="1828799"/>
          </a:xfrm>
        </p:spPr>
        <p:txBody>
          <a:bodyPr anchor="b">
            <a:normAutofit/>
          </a:bodyPr>
          <a:lstStyle/>
          <a:p>
            <a:r>
              <a:rPr lang="en-GB" dirty="0" err="1">
                <a:solidFill>
                  <a:srgbClr val="FFFFFF"/>
                </a:solidFill>
              </a:rPr>
              <a:t>Alyssia</a:t>
            </a:r>
            <a:r>
              <a:rPr lang="en-GB" dirty="0">
                <a:solidFill>
                  <a:srgbClr val="FFFFFF"/>
                </a:solidFill>
              </a:rPr>
              <a:t> Frampton (LinkedIn available)</a:t>
            </a:r>
            <a:endParaRPr lang="en-US" dirty="0">
              <a:solidFill>
                <a:srgbClr val="FFFFFF"/>
              </a:solidFill>
            </a:endParaRPr>
          </a:p>
        </p:txBody>
      </p:sp>
      <p:sp>
        <p:nvSpPr>
          <p:cNvPr id="18" name="Rectangle 17">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300289"/>
            <a:ext cx="5021183" cy="4571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28471884"/>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0EF0C-BD5D-A0B1-E7B9-8728A727303F}"/>
              </a:ext>
            </a:extLst>
          </p:cNvPr>
          <p:cNvSpPr>
            <a:spLocks noGrp="1"/>
          </p:cNvSpPr>
          <p:nvPr>
            <p:ph type="ctrTitle"/>
          </p:nvPr>
        </p:nvSpPr>
        <p:spPr>
          <a:xfrm>
            <a:off x="1036320" y="7392984"/>
            <a:ext cx="11155680" cy="3429000"/>
          </a:xfrm>
        </p:spPr>
        <p:txBody>
          <a:bodyPr/>
          <a:lstStyle/>
          <a:p>
            <a:r>
              <a:rPr lang="en-GB" dirty="0"/>
              <a:t>.</a:t>
            </a:r>
            <a:endParaRPr lang="en-US" dirty="0"/>
          </a:p>
        </p:txBody>
      </p:sp>
      <p:sp>
        <p:nvSpPr>
          <p:cNvPr id="4" name="Rectangle 3">
            <a:extLst>
              <a:ext uri="{FF2B5EF4-FFF2-40B4-BE49-F238E27FC236}">
                <a16:creationId xmlns:a16="http://schemas.microsoft.com/office/drawing/2014/main" id="{8DA91976-E501-0986-4E99-2CD47274F6CB}"/>
              </a:ext>
            </a:extLst>
          </p:cNvPr>
          <p:cNvSpPr/>
          <p:nvPr/>
        </p:nvSpPr>
        <p:spPr>
          <a:xfrm>
            <a:off x="-113633" y="0"/>
            <a:ext cx="12192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C77DAC7-8127-086F-891B-0BFB1F271930}"/>
              </a:ext>
            </a:extLst>
          </p:cNvPr>
          <p:cNvSpPr>
            <a:spLocks noGrp="1"/>
          </p:cNvSpPr>
          <p:nvPr>
            <p:ph type="subTitle" idx="1"/>
          </p:nvPr>
        </p:nvSpPr>
        <p:spPr>
          <a:xfrm>
            <a:off x="-113633" y="-334211"/>
            <a:ext cx="12192000" cy="7994564"/>
          </a:xfrm>
        </p:spPr>
        <p:txBody>
          <a:bodyPr>
            <a:normAutofit/>
          </a:bodyPr>
          <a:lstStyle/>
          <a:p>
            <a:r>
              <a:rPr lang="en-GB" sz="1400" kern="100" dirty="0">
                <a:effectLst/>
                <a:latin typeface="Times New Roman" panose="02020603050405020304" pitchFamily="18" charset="0"/>
                <a:ea typeface="Times New Roman" panose="02020603050405020304" pitchFamily="18" charset="0"/>
                <a:cs typeface="Times New Roman" panose="02020603050405020304" pitchFamily="18" charset="0"/>
              </a:rPr>
              <a:t>Adobe Express. (2025). </a:t>
            </a:r>
            <a:r>
              <a:rPr lang="en-GB" sz="1400" i="1" kern="100" dirty="0">
                <a:effectLst/>
                <a:latin typeface="Times New Roman" panose="02020603050405020304" pitchFamily="18" charset="0"/>
                <a:ea typeface="Times New Roman" panose="02020603050405020304" pitchFamily="18" charset="0"/>
                <a:cs typeface="Times New Roman" panose="02020603050405020304" pitchFamily="18" charset="0"/>
              </a:rPr>
              <a:t>QR Code Creator.</a:t>
            </a:r>
            <a:r>
              <a:rPr lang="en-GB" sz="1400" kern="100" dirty="0">
                <a:effectLst/>
                <a:latin typeface="Times New Roman" panose="02020603050405020304" pitchFamily="18" charset="0"/>
                <a:ea typeface="Times New Roman" panose="02020603050405020304" pitchFamily="18" charset="0"/>
                <a:cs typeface="Times New Roman" panose="02020603050405020304" pitchFamily="18" charset="0"/>
              </a:rPr>
              <a:t> [Self Created Image]. </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https://new.express.adobe.com/tools/</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generate-qr-code</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?referrer=https%3A%2F%</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2Fwww.google.com</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%2F&amp;url=%</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2Fexpress</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2Ffeature</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2Fimage</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2Fqr-code-generator</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&amp;</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sdid</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=4SC98VNQ&amp;</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efid</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=CjwKCAiAraXJBhBJEiwAjz7MZQfVzkqrte</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_qulAPwRk4Q4T-b1Bvm_E7D</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-qcZqfH4Ei7TzBLUrapgBoCvBYQAvD_BwE%3AG%3As&amp;placement=outside-blocks&amp;locale=en-US&amp;contentRegion=us&amp;customer_placement=Google%2520AdWords&amp;keyword=how+to+create+a+</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qr</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+code&amp;</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acom-input</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=https%3A%2F%</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2Fplaned.org.uk</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2Fprojects</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%2Fcarmarthenshire-living-well-centre%2F&amp;%24web_only=true&amp;_branch_match_id=1522893514774871987&amp;_branch_referrer=</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H4sIAAAAAAAAA12RUU</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2FbMBDHP03z5rRkRd0mRVNSOhBj00qBMV4ix7kkbhzbOTsx9GGffReGhDTJd7bPd7rf39d6b93n5ZJXpgRnOXbWOM8ClDG3NlZSd0tYXvnjzfnLGXaP5ReEGhAB03YuXXzIFslXWiGEuDGmURAL01MgEkZ70P4WGml0OroIalml22P4ts1khvzxOm%2Fz650M2fG0%2Bf60rx9O3YAeimFU2c9w26336ztWnuVTX%2Bw2F2wQT0N9td7Jzd0pv7lHbpvcbKf89z6bLoo87IjlksxFYnTe9ICFVVxATxDp5SvaIjlPVln1y2DlIk6cTGo7%2Bv%2BkUJWGKjbYxGM339EcQXhHR8Gx5%2Bhb0K6VCEzJSeqGvkspJqgPwqy8n5LUclk54CjayFWke33Yfvr48GNPj%</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2Blb</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%2FJ3OjN7JClipjOhcRJ4rSEGz%2B0PUwUsg3rQ1YZGsvCEnELinTitONuAcMRVEI6qU2sOzRXAzbU1p4yuS7Hkz7wOyOZU1oAG5Nxj9%</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2BTdPUlGUaIKjwR54zVH</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2BBY9x2esaAgAA</a:t>
            </a:r>
            <a:endParaRPr lang="en-GB" sz="1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400" kern="100" dirty="0">
                <a:effectLst/>
                <a:latin typeface="Times New Roman" panose="02020603050405020304" pitchFamily="18" charset="0"/>
                <a:ea typeface="Times New Roman" panose="02020603050405020304" pitchFamily="18" charset="0"/>
                <a:cs typeface="Times New Roman" panose="02020603050405020304" pitchFamily="18" charset="0"/>
              </a:rPr>
              <a:t>Albright, D. (2024). </a:t>
            </a:r>
            <a:r>
              <a:rPr lang="en-GB" sz="1400" i="1" kern="100" dirty="0">
                <a:effectLst/>
                <a:latin typeface="Times New Roman" panose="02020603050405020304" pitchFamily="18" charset="0"/>
                <a:ea typeface="Times New Roman" panose="02020603050405020304" pitchFamily="18" charset="0"/>
                <a:cs typeface="Times New Roman" panose="02020603050405020304" pitchFamily="18" charset="0"/>
              </a:rPr>
              <a:t>How Experts Measure Website Redesign Success. </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https://databox.com/measuring-website-redesign-success</a:t>
            </a:r>
            <a:endParaRPr lang="en-GB" sz="1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400" kern="100" dirty="0">
                <a:effectLst/>
                <a:latin typeface="Times New Roman" panose="02020603050405020304" pitchFamily="18" charset="0"/>
                <a:ea typeface="Times New Roman" panose="02020603050405020304" pitchFamily="18" charset="0"/>
                <a:cs typeface="Times New Roman" panose="02020603050405020304" pitchFamily="18" charset="0"/>
              </a:rPr>
              <a:t>Baldwin, C. (2024). </a:t>
            </a:r>
            <a:r>
              <a:rPr lang="en-GB" sz="1400" i="1" kern="100" dirty="0">
                <a:effectLst/>
                <a:latin typeface="Times New Roman" panose="02020603050405020304" pitchFamily="18" charset="0"/>
                <a:ea typeface="Times New Roman" panose="02020603050405020304" pitchFamily="18" charset="0"/>
                <a:cs typeface="Times New Roman" panose="02020603050405020304" pitchFamily="18" charset="0"/>
              </a:rPr>
              <a:t>Behavioural Segmentation: How it Works, Types and Examples. </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useinsider.com</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behavioral-segmentation</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a:t>
            </a:r>
            <a:endParaRPr lang="en-GB" sz="1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400" kern="100" dirty="0">
                <a:effectLst/>
                <a:latin typeface="Times New Roman" panose="02020603050405020304" pitchFamily="18" charset="0"/>
                <a:ea typeface="Times New Roman" panose="02020603050405020304" pitchFamily="18" charset="0"/>
                <a:cs typeface="Times New Roman" panose="02020603050405020304" pitchFamily="18" charset="0"/>
              </a:rPr>
              <a:t>Barker, L. (2023). </a:t>
            </a:r>
            <a:r>
              <a:rPr lang="en-GB" sz="1400" i="1" kern="100" dirty="0">
                <a:effectLst/>
                <a:latin typeface="Times New Roman" panose="02020603050405020304" pitchFamily="18" charset="0"/>
                <a:ea typeface="Times New Roman" panose="02020603050405020304" pitchFamily="18" charset="0"/>
                <a:cs typeface="Times New Roman" panose="02020603050405020304" pitchFamily="18" charset="0"/>
              </a:rPr>
              <a:t>The Ultimate Guide to Geographic Segmentation. </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www.adroll.com</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/blog/the-ultimate-guide-to-geographic-segmentation</a:t>
            </a:r>
            <a:endParaRPr lang="en-GB" sz="1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400" kern="100" dirty="0" err="1">
                <a:effectLst/>
                <a:latin typeface="Times New Roman" panose="02020603050405020304" pitchFamily="18" charset="0"/>
                <a:ea typeface="Times New Roman" panose="02020603050405020304" pitchFamily="18" charset="0"/>
                <a:cs typeface="Times New Roman" panose="02020603050405020304" pitchFamily="18" charset="0"/>
              </a:rPr>
              <a:t>Bitly</a:t>
            </a:r>
            <a:r>
              <a:rPr lang="en-GB" sz="1400" kern="100" dirty="0">
                <a:effectLst/>
                <a:latin typeface="Times New Roman" panose="02020603050405020304" pitchFamily="18" charset="0"/>
                <a:ea typeface="Times New Roman" panose="02020603050405020304" pitchFamily="18" charset="0"/>
                <a:cs typeface="Times New Roman" panose="02020603050405020304" pitchFamily="18" charset="0"/>
              </a:rPr>
              <a:t>. (2025). </a:t>
            </a:r>
            <a:r>
              <a:rPr lang="en-GB" sz="1400" i="1" kern="100" dirty="0">
                <a:effectLst/>
                <a:latin typeface="Times New Roman" panose="02020603050405020304" pitchFamily="18" charset="0"/>
                <a:ea typeface="Times New Roman" panose="02020603050405020304" pitchFamily="18" charset="0"/>
                <a:cs typeface="Times New Roman" panose="02020603050405020304" pitchFamily="18" charset="0"/>
              </a:rPr>
              <a:t>How Businesses Use QR Codes to Improve Social Media Marketing. </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bitly.com</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/blog/how-social-media-uses-qr-codes/?gad_source=1&amp;</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gad_campaignid</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=22690849606&amp;</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gbraid</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=0AAAAAC3Maq4yGxjBtOA-</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qweajkUIreKHm</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&amp;</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gclid</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=Cj0KCQiAiqDJBhCXARIsABk2kSmWnZUayFF6p-KNGwHbUz4RHRCXa3VWS7udsP3nMrRcdi5wcw1vtloaAoO8EALw_wcB</a:t>
            </a:r>
            <a:endParaRPr lang="en-GB" sz="1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400" kern="100" dirty="0" err="1">
                <a:effectLst/>
                <a:latin typeface="Times New Roman" panose="02020603050405020304" pitchFamily="18" charset="0"/>
                <a:ea typeface="Times New Roman" panose="02020603050405020304" pitchFamily="18" charset="0"/>
                <a:cs typeface="Times New Roman" panose="02020603050405020304" pitchFamily="18" charset="0"/>
              </a:rPr>
              <a:t>Cerulli</a:t>
            </a:r>
            <a:r>
              <a:rPr lang="en-GB" sz="1400" kern="100" dirty="0">
                <a:effectLst/>
                <a:latin typeface="Times New Roman" panose="02020603050405020304" pitchFamily="18" charset="0"/>
                <a:ea typeface="Times New Roman" panose="02020603050405020304" pitchFamily="18" charset="0"/>
                <a:cs typeface="Times New Roman" panose="02020603050405020304" pitchFamily="18" charset="0"/>
              </a:rPr>
              <a:t>, P. (2025). </a:t>
            </a:r>
            <a:r>
              <a:rPr lang="en-GB" sz="1400" i="1" kern="100" dirty="0">
                <a:effectLst/>
                <a:latin typeface="Times New Roman" panose="02020603050405020304" pitchFamily="18" charset="0"/>
                <a:ea typeface="Times New Roman" panose="02020603050405020304" pitchFamily="18" charset="0"/>
                <a:cs typeface="Times New Roman" panose="02020603050405020304" pitchFamily="18" charset="0"/>
              </a:rPr>
              <a:t>Contact Forms: Definition, Types, How to Create and Automate. </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www.taboola.com</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/marketing-hub/contact-form/</a:t>
            </a:r>
            <a:endParaRPr lang="en-GB" sz="1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400" kern="100" dirty="0">
                <a:effectLst/>
                <a:latin typeface="Times New Roman" panose="02020603050405020304" pitchFamily="18" charset="0"/>
                <a:ea typeface="Times New Roman" panose="02020603050405020304" pitchFamily="18" charset="0"/>
                <a:cs typeface="Times New Roman" panose="02020603050405020304" pitchFamily="18" charset="0"/>
              </a:rPr>
              <a:t>CIM. (2015). </a:t>
            </a:r>
            <a:r>
              <a:rPr lang="en-GB" sz="1400" i="1" kern="100" dirty="0">
                <a:effectLst/>
                <a:latin typeface="Times New Roman" panose="02020603050405020304" pitchFamily="18" charset="0"/>
                <a:ea typeface="Times New Roman" panose="02020603050405020304" pitchFamily="18" charset="0"/>
                <a:cs typeface="Times New Roman" panose="02020603050405020304" pitchFamily="18" charset="0"/>
              </a:rPr>
              <a:t>A Brief Summary of Marketing and How it Works. </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https://www.cim.co.uk/media/</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nhdlxs1i</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/7ps.pdf</a:t>
            </a:r>
            <a:endParaRPr lang="en-GB" sz="1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400" kern="100" dirty="0">
                <a:effectLst/>
                <a:latin typeface="Times New Roman" panose="02020603050405020304" pitchFamily="18" charset="0"/>
                <a:ea typeface="Times New Roman" panose="02020603050405020304" pitchFamily="18" charset="0"/>
                <a:cs typeface="Times New Roman" panose="02020603050405020304" pitchFamily="18" charset="0"/>
              </a:rPr>
              <a:t>CIM. (2023). </a:t>
            </a:r>
            <a:r>
              <a:rPr lang="en-GB" sz="1400" i="1" kern="100" dirty="0">
                <a:effectLst/>
                <a:latin typeface="Times New Roman" panose="02020603050405020304" pitchFamily="18" charset="0"/>
                <a:ea typeface="Times New Roman" panose="02020603050405020304" pitchFamily="18" charset="0"/>
                <a:cs typeface="Times New Roman" panose="02020603050405020304" pitchFamily="18" charset="0"/>
              </a:rPr>
              <a:t>What is Marketing?</a:t>
            </a:r>
            <a:r>
              <a:rPr lang="en-GB" sz="1400" kern="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9"/>
              </a:rPr>
              <a:t>https://www.cim.co.uk/content-insights/articles/what-is-marketing/</a:t>
            </a:r>
            <a:endParaRPr lang="en-GB" sz="1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400" kern="100" dirty="0">
                <a:effectLst/>
                <a:latin typeface="Times New Roman" panose="02020603050405020304" pitchFamily="18" charset="0"/>
                <a:ea typeface="Times New Roman" panose="02020603050405020304" pitchFamily="18" charset="0"/>
                <a:cs typeface="Times New Roman" panose="02020603050405020304" pitchFamily="18" charset="0"/>
              </a:rPr>
              <a:t>Clear Line. (2024). </a:t>
            </a:r>
            <a:r>
              <a:rPr lang="en-GB" sz="1400" i="1" kern="100" dirty="0">
                <a:effectLst/>
                <a:latin typeface="Times New Roman" panose="02020603050405020304" pitchFamily="18" charset="0"/>
                <a:ea typeface="Times New Roman" panose="02020603050405020304" pitchFamily="18" charset="0"/>
                <a:cs typeface="Times New Roman" panose="02020603050405020304" pitchFamily="18" charset="0"/>
              </a:rPr>
              <a:t>How Different Generations Embrace QR Codes. </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10"/>
              </a:rPr>
              <a:t>https://</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10"/>
              </a:rPr>
              <a:t>clearlineapps.com</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10"/>
              </a:rPr>
              <a:t>/blog/how-different-</a:t>
            </a:r>
            <a:r>
              <a:rPr lang="en-GB" sz="1400" u="sng" kern="100" dirty="0" err="1">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10"/>
              </a:rPr>
              <a:t>generations-embrace-qr</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10"/>
              </a:rPr>
              <a:t>-codes/</a:t>
            </a:r>
            <a:endParaRPr lang="en-GB" sz="1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400" kern="100" dirty="0" err="1">
                <a:effectLst/>
                <a:latin typeface="Times New Roman" panose="02020603050405020304" pitchFamily="18" charset="0"/>
                <a:ea typeface="Times New Roman" panose="02020603050405020304" pitchFamily="18" charset="0"/>
                <a:cs typeface="Times New Roman" panose="02020603050405020304" pitchFamily="18" charset="0"/>
              </a:rPr>
              <a:t>Corcione</a:t>
            </a:r>
            <a:r>
              <a:rPr lang="en-GB" sz="1400" kern="100" dirty="0">
                <a:effectLst/>
                <a:latin typeface="Times New Roman" panose="02020603050405020304" pitchFamily="18" charset="0"/>
                <a:ea typeface="Times New Roman" panose="02020603050405020304" pitchFamily="18" charset="0"/>
                <a:cs typeface="Times New Roman" panose="02020603050405020304" pitchFamily="18" charset="0"/>
              </a:rPr>
              <a:t>, A. (2024). </a:t>
            </a:r>
            <a:r>
              <a:rPr lang="en-GB" sz="1400" i="1" kern="100" dirty="0">
                <a:effectLst/>
                <a:latin typeface="Times New Roman" panose="02020603050405020304" pitchFamily="18" charset="0"/>
                <a:ea typeface="Times New Roman" panose="02020603050405020304" pitchFamily="18" charset="0"/>
                <a:cs typeface="Times New Roman" panose="02020603050405020304" pitchFamily="18" charset="0"/>
              </a:rPr>
              <a:t>First Impressions: What Good Design can do for your Business. </a:t>
            </a:r>
            <a:r>
              <a:rPr lang="en-GB" sz="14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11"/>
              </a:rPr>
              <a:t>https://www.businessnewsdaily.com/8516-design-for-small-businesses.html</a:t>
            </a:r>
            <a:endParaRPr lang="en-GB" sz="1400" kern="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4890600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0EF0C-BD5D-A0B1-E7B9-8728A727303F}"/>
              </a:ext>
            </a:extLst>
          </p:cNvPr>
          <p:cNvSpPr>
            <a:spLocks noGrp="1"/>
          </p:cNvSpPr>
          <p:nvPr>
            <p:ph type="ctrTitle"/>
          </p:nvPr>
        </p:nvSpPr>
        <p:spPr>
          <a:xfrm>
            <a:off x="1036320" y="7392984"/>
            <a:ext cx="11155680" cy="3429000"/>
          </a:xfrm>
        </p:spPr>
        <p:txBody>
          <a:bodyPr/>
          <a:lstStyle/>
          <a:p>
            <a:r>
              <a:rPr lang="en-GB" dirty="0"/>
              <a:t>.</a:t>
            </a:r>
            <a:endParaRPr lang="en-US" dirty="0"/>
          </a:p>
        </p:txBody>
      </p:sp>
      <p:sp>
        <p:nvSpPr>
          <p:cNvPr id="3" name="Subtitle 2">
            <a:extLst>
              <a:ext uri="{FF2B5EF4-FFF2-40B4-BE49-F238E27FC236}">
                <a16:creationId xmlns:a16="http://schemas.microsoft.com/office/drawing/2014/main" id="{5C77DAC7-8127-086F-891B-0BFB1F271930}"/>
              </a:ext>
            </a:extLst>
          </p:cNvPr>
          <p:cNvSpPr>
            <a:spLocks noGrp="1"/>
          </p:cNvSpPr>
          <p:nvPr>
            <p:ph type="subTitle" idx="1"/>
          </p:nvPr>
        </p:nvSpPr>
        <p:spPr>
          <a:xfrm>
            <a:off x="1036320" y="-1597798"/>
            <a:ext cx="7104888" cy="1399032"/>
          </a:xfrm>
        </p:spPr>
        <p:txBody>
          <a:bodyPr/>
          <a:lstStyle/>
          <a:p>
            <a:endParaRPr lang="en-US" dirty="0"/>
          </a:p>
        </p:txBody>
      </p:sp>
      <p:sp>
        <p:nvSpPr>
          <p:cNvPr id="4" name="Rectangle 3">
            <a:extLst>
              <a:ext uri="{FF2B5EF4-FFF2-40B4-BE49-F238E27FC236}">
                <a16:creationId xmlns:a16="http://schemas.microsoft.com/office/drawing/2014/main" id="{8DA91976-E501-0986-4E99-2CD47274F6CB}"/>
              </a:ext>
            </a:extLst>
          </p:cNvPr>
          <p:cNvSpPr/>
          <p:nvPr/>
        </p:nvSpPr>
        <p:spPr>
          <a:xfrm>
            <a:off x="0" y="0"/>
            <a:ext cx="12192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ubtitle 2">
            <a:extLst>
              <a:ext uri="{FF2B5EF4-FFF2-40B4-BE49-F238E27FC236}">
                <a16:creationId xmlns:a16="http://schemas.microsoft.com/office/drawing/2014/main" id="{531DDE68-F282-3FE9-38A6-85E5192CDC96}"/>
              </a:ext>
            </a:extLst>
          </p:cNvPr>
          <p:cNvSpPr txBox="1">
            <a:spLocks/>
          </p:cNvSpPr>
          <p:nvPr/>
        </p:nvSpPr>
        <p:spPr>
          <a:xfrm>
            <a:off x="0" y="0"/>
            <a:ext cx="11964737" cy="7214738"/>
          </a:xfrm>
          <a:prstGeom prst="rect">
            <a:avLst/>
          </a:prstGeom>
        </p:spPr>
        <p:txBody>
          <a:bodyPr vert="horz" lIns="91440" tIns="45720" rIns="91440" bIns="45720" rtlCol="0" anchor="b">
            <a:normAutofit lnSpcReduction="10000"/>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kern="100" dirty="0">
                <a:latin typeface="Times New Roman" panose="02020603050405020304" pitchFamily="18" charset="0"/>
                <a:ea typeface="Times New Roman" panose="02020603050405020304" pitchFamily="18" charset="0"/>
                <a:cs typeface="Times New Roman" panose="02020603050405020304" pitchFamily="18" charset="0"/>
              </a:rPr>
              <a:t>Facebook. (2025). Carmarthen Living Well Centre. </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2"/>
              </a:rPr>
              <a:t>https://www.facebook.com/p/Carmarthenshire-Living-Well-Centre-61567774945663/?locale=en_GB</a:t>
            </a:r>
            <a:endParaRPr lang="en-GB" sz="1800" kern="100" dirty="0">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latin typeface="Times New Roman" panose="02020603050405020304" pitchFamily="18" charset="0"/>
                <a:ea typeface="Times New Roman" panose="02020603050405020304" pitchFamily="18" charset="0"/>
                <a:cs typeface="Times New Roman" panose="02020603050405020304" pitchFamily="18" charset="0"/>
              </a:rPr>
              <a:t>GMT Research Team. (2025). What is the Role of Web Design in a Successful Digital Marketing Strategy? </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3"/>
              </a:rPr>
              <a:t>https://www.globalmediainsight.com/blog/web-design-digital-marketing/</a:t>
            </a:r>
            <a:endParaRPr lang="en-GB" sz="1800" kern="100" dirty="0">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latin typeface="Times New Roman" panose="02020603050405020304" pitchFamily="18" charset="0"/>
                <a:ea typeface="Times New Roman" panose="02020603050405020304" pitchFamily="18" charset="0"/>
                <a:cs typeface="Times New Roman" panose="02020603050405020304" pitchFamily="18" charset="0"/>
              </a:rPr>
              <a:t>Hanlon, A. (2024). The STP Model.                                   </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4"/>
              </a:rPr>
              <a:t>https://</a:t>
            </a:r>
            <a:r>
              <a:rPr lang="en-GB" sz="1800" u="sng" kern="100" dirty="0" err="1">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4"/>
              </a:rPr>
              <a:t>www.smartinsights.com</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4"/>
              </a:rPr>
              <a:t>/digital-marketing-strategy/customer-segmentation-targeting/segmentation-targeting-and-positioning/</a:t>
            </a:r>
            <a:endParaRPr lang="en-GB" sz="1800" kern="100" dirty="0">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latin typeface="Times New Roman" panose="02020603050405020304" pitchFamily="18" charset="0"/>
                <a:ea typeface="Times New Roman" panose="02020603050405020304" pitchFamily="18" charset="0"/>
                <a:cs typeface="Times New Roman" panose="02020603050405020304" pitchFamily="18" charset="0"/>
              </a:rPr>
              <a:t>Hill, C. (2015). The Social Media Metrics to Track in 2025 (and why). </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5"/>
              </a:rPr>
              <a:t>https://</a:t>
            </a:r>
            <a:r>
              <a:rPr lang="en-GB" sz="1800" u="sng" kern="100" dirty="0" err="1">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5"/>
              </a:rPr>
              <a:t>sproutsocial.com</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5"/>
              </a:rPr>
              <a:t>/insights/social-media-metrics/</a:t>
            </a:r>
            <a:endParaRPr lang="en-GB" sz="1800" kern="100" dirty="0">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latin typeface="Times New Roman" panose="02020603050405020304" pitchFamily="18" charset="0"/>
                <a:ea typeface="Times New Roman" panose="02020603050405020304" pitchFamily="18" charset="0"/>
                <a:cs typeface="Times New Roman" panose="02020603050405020304" pitchFamily="18" charset="0"/>
              </a:rPr>
              <a:t>Hoeing, H. (2025). Understanding Market Segmentation. </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6"/>
              </a:rPr>
              <a:t>https://www.investopedia.com/terms/m/</a:t>
            </a:r>
            <a:r>
              <a:rPr lang="en-GB" sz="1800" u="sng" kern="100" dirty="0" err="1">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6"/>
              </a:rPr>
              <a:t>marketsegmentation.asp</a:t>
            </a:r>
            <a:endParaRPr lang="en-GB" sz="1800" kern="100" dirty="0">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err="1">
                <a:latin typeface="Times New Roman" panose="02020603050405020304" pitchFamily="18" charset="0"/>
                <a:ea typeface="Times New Roman" panose="02020603050405020304" pitchFamily="18" charset="0"/>
                <a:cs typeface="Times New Roman" panose="02020603050405020304" pitchFamily="18" charset="0"/>
              </a:rPr>
              <a:t>Hugel</a:t>
            </a:r>
            <a:r>
              <a:rPr lang="en-GB" sz="1800" kern="100" dirty="0">
                <a:latin typeface="Times New Roman" panose="02020603050405020304" pitchFamily="18" charset="0"/>
                <a:ea typeface="Times New Roman" panose="02020603050405020304" pitchFamily="18" charset="0"/>
                <a:cs typeface="Times New Roman" panose="02020603050405020304" pitchFamily="18" charset="0"/>
              </a:rPr>
              <a:t>, M. (2024). What is Psychographic Segmentation: The Basics for Marketers. </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7"/>
              </a:rPr>
              <a:t>https://</a:t>
            </a:r>
            <a:r>
              <a:rPr lang="en-GB" sz="1800" u="sng" kern="100" dirty="0" err="1">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7"/>
              </a:rPr>
              <a:t>blog.hurree.co</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7"/>
              </a:rPr>
              <a:t>/psychographic-segmentation</a:t>
            </a:r>
            <a:endParaRPr lang="en-GB" sz="1800" kern="100" dirty="0">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latin typeface="Times New Roman" panose="02020603050405020304" pitchFamily="18" charset="0"/>
                <a:ea typeface="Times New Roman" panose="02020603050405020304" pitchFamily="18" charset="0"/>
                <a:cs typeface="Times New Roman" panose="02020603050405020304" pitchFamily="18" charset="0"/>
              </a:rPr>
              <a:t>Instagram. (2025). Living Well Carmarthenshire. </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8"/>
              </a:rPr>
              <a:t>https://www.instagram.com/living_well_centre_/</a:t>
            </a:r>
            <a:endParaRPr lang="en-GB" sz="1800" kern="100" dirty="0">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err="1">
                <a:latin typeface="Times New Roman" panose="02020603050405020304" pitchFamily="18" charset="0"/>
                <a:ea typeface="Times New Roman" panose="02020603050405020304" pitchFamily="18" charset="0"/>
                <a:cs typeface="Times New Roman" panose="02020603050405020304" pitchFamily="18" charset="0"/>
              </a:rPr>
              <a:t>Ionos</a:t>
            </a:r>
            <a:r>
              <a:rPr lang="en-GB" sz="1800" kern="100" dirty="0">
                <a:latin typeface="Times New Roman" panose="02020603050405020304" pitchFamily="18" charset="0"/>
                <a:ea typeface="Times New Roman" panose="02020603050405020304" pitchFamily="18" charset="0"/>
                <a:cs typeface="Times New Roman" panose="02020603050405020304" pitchFamily="18" charset="0"/>
              </a:rPr>
              <a:t>. (2023). How do QR Code Tracking and Analytics Work? </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9"/>
              </a:rPr>
              <a:t>https://</a:t>
            </a:r>
            <a:r>
              <a:rPr lang="en-GB" sz="1800" u="sng" kern="100" dirty="0" err="1">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9"/>
              </a:rPr>
              <a:t>www.ionos.co.uk</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9"/>
              </a:rPr>
              <a:t>/</a:t>
            </a:r>
            <a:r>
              <a:rPr lang="en-GB" sz="1800" u="sng" kern="100" dirty="0" err="1">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9"/>
              </a:rPr>
              <a:t>digitalguide</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9"/>
              </a:rPr>
              <a:t>/online-marketing/online-sales/</a:t>
            </a:r>
            <a:r>
              <a:rPr lang="en-GB" sz="1800" u="sng" kern="100" dirty="0" err="1">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9"/>
              </a:rPr>
              <a:t>qr-code-tracking</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9"/>
              </a:rPr>
              <a:t>/</a:t>
            </a:r>
            <a:endParaRPr lang="en-GB" sz="1800" kern="100" dirty="0">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latin typeface="Times New Roman" panose="02020603050405020304" pitchFamily="18" charset="0"/>
                <a:ea typeface="Times New Roman" panose="02020603050405020304" pitchFamily="18" charset="0"/>
                <a:cs typeface="Times New Roman" panose="02020603050405020304" pitchFamily="18" charset="0"/>
              </a:rPr>
              <a:t>Johnson, B. (2021).                                                                       </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10"/>
              </a:rPr>
              <a:t>https://</a:t>
            </a:r>
            <a:r>
              <a:rPr lang="en-GB" sz="1800" u="sng" kern="100" dirty="0" err="1">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10"/>
              </a:rPr>
              <a:t>inspiramarketing.com</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10"/>
              </a:rPr>
              <a:t>/heres-why-emotional-marketing-is-effective/</a:t>
            </a:r>
            <a:endParaRPr lang="en-GB" sz="1800" kern="100" dirty="0">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latin typeface="Times New Roman" panose="02020603050405020304" pitchFamily="18" charset="0"/>
                <a:ea typeface="Times New Roman" panose="02020603050405020304" pitchFamily="18" charset="0"/>
                <a:cs typeface="Times New Roman" panose="02020603050405020304" pitchFamily="18" charset="0"/>
              </a:rPr>
              <a:t>Kenton, W. (2025). SWOT: What is it, How it Works and How to Perform an Analysis. </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11"/>
              </a:rPr>
              <a:t>https://www.investopedia.com/terms/s/swot.asp</a:t>
            </a:r>
            <a:endParaRPr lang="en-GB" sz="1800" kern="100" dirty="0">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latin typeface="Times New Roman" panose="02020603050405020304" pitchFamily="18" charset="0"/>
                <a:ea typeface="Times New Roman" panose="02020603050405020304" pitchFamily="18" charset="0"/>
                <a:cs typeface="Times New Roman" panose="02020603050405020304" pitchFamily="18" charset="0"/>
              </a:rPr>
              <a:t>Living Well Centre. (2025). The Living Well Centre Carmarthen. [Leaflet].</a:t>
            </a:r>
            <a:endParaRPr lang="en-GB" sz="1800" kern="100" dirty="0">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latin typeface="Times New Roman" panose="02020603050405020304" pitchFamily="18" charset="0"/>
                <a:ea typeface="Times New Roman" panose="02020603050405020304" pitchFamily="18" charset="0"/>
                <a:cs typeface="Times New Roman" panose="02020603050405020304" pitchFamily="18" charset="0"/>
              </a:rPr>
              <a:t>Living Well Centre. (2025). The Living Well Centre Carmarthen Activity Plan November 2025. [Leaflet/Timetable].</a:t>
            </a:r>
            <a:endParaRPr lang="en-GB" sz="1800" kern="100" dirty="0">
              <a:latin typeface="Aptos" panose="020B0004020202020204" pitchFamily="34" charset="0"/>
              <a:ea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8647009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0EF0C-BD5D-A0B1-E7B9-8728A727303F}"/>
              </a:ext>
            </a:extLst>
          </p:cNvPr>
          <p:cNvSpPr>
            <a:spLocks noGrp="1"/>
          </p:cNvSpPr>
          <p:nvPr>
            <p:ph type="ctrTitle"/>
          </p:nvPr>
        </p:nvSpPr>
        <p:spPr>
          <a:xfrm>
            <a:off x="1036320" y="7392984"/>
            <a:ext cx="11155680" cy="3429000"/>
          </a:xfrm>
        </p:spPr>
        <p:txBody>
          <a:bodyPr/>
          <a:lstStyle/>
          <a:p>
            <a:r>
              <a:rPr lang="en-GB" dirty="0"/>
              <a:t>.</a:t>
            </a:r>
            <a:endParaRPr lang="en-US" dirty="0"/>
          </a:p>
        </p:txBody>
      </p:sp>
      <p:sp>
        <p:nvSpPr>
          <p:cNvPr id="3" name="Subtitle 2">
            <a:extLst>
              <a:ext uri="{FF2B5EF4-FFF2-40B4-BE49-F238E27FC236}">
                <a16:creationId xmlns:a16="http://schemas.microsoft.com/office/drawing/2014/main" id="{5C77DAC7-8127-086F-891B-0BFB1F271930}"/>
              </a:ext>
            </a:extLst>
          </p:cNvPr>
          <p:cNvSpPr>
            <a:spLocks noGrp="1"/>
          </p:cNvSpPr>
          <p:nvPr>
            <p:ph type="subTitle" idx="1"/>
          </p:nvPr>
        </p:nvSpPr>
        <p:spPr>
          <a:xfrm>
            <a:off x="1036320" y="-1597798"/>
            <a:ext cx="7104888" cy="1399032"/>
          </a:xfrm>
        </p:spPr>
        <p:txBody>
          <a:bodyPr/>
          <a:lstStyle/>
          <a:p>
            <a:endParaRPr lang="en-US" dirty="0"/>
          </a:p>
        </p:txBody>
      </p:sp>
      <p:sp>
        <p:nvSpPr>
          <p:cNvPr id="4" name="Rectangle 3">
            <a:extLst>
              <a:ext uri="{FF2B5EF4-FFF2-40B4-BE49-F238E27FC236}">
                <a16:creationId xmlns:a16="http://schemas.microsoft.com/office/drawing/2014/main" id="{8DA91976-E501-0986-4E99-2CD47274F6CB}"/>
              </a:ext>
            </a:extLst>
          </p:cNvPr>
          <p:cNvSpPr/>
          <p:nvPr/>
        </p:nvSpPr>
        <p:spPr>
          <a:xfrm>
            <a:off x="0" y="0"/>
            <a:ext cx="12192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ubtitle 2">
            <a:extLst>
              <a:ext uri="{FF2B5EF4-FFF2-40B4-BE49-F238E27FC236}">
                <a16:creationId xmlns:a16="http://schemas.microsoft.com/office/drawing/2014/main" id="{531DDE68-F282-3FE9-38A6-85E5192CDC96}"/>
              </a:ext>
            </a:extLst>
          </p:cNvPr>
          <p:cNvSpPr txBox="1">
            <a:spLocks/>
          </p:cNvSpPr>
          <p:nvPr/>
        </p:nvSpPr>
        <p:spPr>
          <a:xfrm>
            <a:off x="113631" y="178246"/>
            <a:ext cx="11964737" cy="7214738"/>
          </a:xfrm>
          <a:prstGeom prst="rect">
            <a:avLst/>
          </a:prstGeom>
        </p:spPr>
        <p:txBody>
          <a:bodyPr vert="horz" lIns="91440" tIns="45720" rIns="91440" bIns="45720" rtlCol="0" anchor="b">
            <a:norm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kern="100" dirty="0">
                <a:latin typeface="Times New Roman" panose="02020603050405020304" pitchFamily="18" charset="0"/>
                <a:ea typeface="Times New Roman" panose="02020603050405020304" pitchFamily="18" charset="0"/>
                <a:cs typeface="Times New Roman" panose="02020603050405020304" pitchFamily="18" charset="0"/>
              </a:rPr>
              <a:t>Manning, K. (2023). Captivating Users with Interactive Websites.                  </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2"/>
              </a:rPr>
              <a:t>https://www.loop-digital.co.uk/marketing-insights-news/interactive-websites/</a:t>
            </a:r>
            <a:endParaRPr lang="en-GB" sz="1800" kern="100" dirty="0">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latin typeface="Times New Roman" panose="02020603050405020304" pitchFamily="18" charset="0"/>
                <a:ea typeface="Times New Roman" panose="02020603050405020304" pitchFamily="18" charset="0"/>
                <a:cs typeface="Times New Roman" panose="02020603050405020304" pitchFamily="18" charset="0"/>
              </a:rPr>
              <a:t>Mind Solent. (2025). New Forest Wellbeing Centres. </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3"/>
              </a:rPr>
              <a:t>https://</a:t>
            </a:r>
            <a:r>
              <a:rPr lang="en-GB" sz="1800" u="sng" kern="100" dirty="0" err="1">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3"/>
              </a:rPr>
              <a:t>www.solentmind.org.uk</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3"/>
              </a:rPr>
              <a:t>/support-for-you/our-services/new-forest-wellbeing-service/</a:t>
            </a:r>
            <a:endParaRPr lang="en-GB" sz="1800" kern="100" dirty="0">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err="1">
                <a:latin typeface="Times New Roman" panose="02020603050405020304" pitchFamily="18" charset="0"/>
                <a:ea typeface="Times New Roman" panose="02020603050405020304" pitchFamily="18" charset="0"/>
                <a:cs typeface="Times New Roman" panose="02020603050405020304" pitchFamily="18" charset="0"/>
              </a:rPr>
              <a:t>Nørgaard</a:t>
            </a:r>
            <a:r>
              <a:rPr lang="en-GB" sz="1800" kern="100" dirty="0">
                <a:latin typeface="Times New Roman" panose="02020603050405020304" pitchFamily="18" charset="0"/>
                <a:ea typeface="Times New Roman" panose="02020603050405020304" pitchFamily="18" charset="0"/>
                <a:cs typeface="Times New Roman" panose="02020603050405020304" pitchFamily="18" charset="0"/>
              </a:rPr>
              <a:t>, T. (2025). What is Demographic Segmentation and How can it Improve your Marketing. </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4"/>
              </a:rPr>
              <a:t>https://</a:t>
            </a:r>
            <a:r>
              <a:rPr lang="en-GB" sz="1800" u="sng" kern="100" dirty="0" err="1">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4"/>
              </a:rPr>
              <a:t>www.linkmobility.com</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4"/>
              </a:rPr>
              <a:t>/en-gb/blog/what-is-demographic-segmentation-and-how-can-it-improve-your-marketing</a:t>
            </a:r>
            <a:endParaRPr lang="en-GB" sz="1800" kern="100" dirty="0">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latin typeface="Times New Roman" panose="02020603050405020304" pitchFamily="18" charset="0"/>
                <a:ea typeface="Times New Roman" panose="02020603050405020304" pitchFamily="18" charset="0"/>
                <a:cs typeface="Times New Roman" panose="02020603050405020304" pitchFamily="18" charset="0"/>
              </a:rPr>
              <a:t>Oxford College of Marketing. (2020). Finding The Right Customers with The STP Model. [Image].  </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5"/>
              </a:rPr>
              <a:t>https://blog.oxfordcollegeofmarketing.com/2020/06/24/finding-the-right-</a:t>
            </a:r>
            <a:r>
              <a:rPr lang="en-GB" sz="1800" u="sng" kern="100" dirty="0" err="1">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5"/>
              </a:rPr>
              <a:t>customers-with-stp</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5"/>
              </a:rPr>
              <a:t>-model/</a:t>
            </a:r>
            <a:endParaRPr lang="en-GB" sz="1800" kern="100" dirty="0">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err="1">
                <a:latin typeface="Times New Roman" panose="02020603050405020304" pitchFamily="18" charset="0"/>
                <a:ea typeface="Times New Roman" panose="02020603050405020304" pitchFamily="18" charset="0"/>
                <a:cs typeface="Times New Roman" panose="02020603050405020304" pitchFamily="18" charset="0"/>
              </a:rPr>
              <a:t>Paun</a:t>
            </a:r>
            <a:r>
              <a:rPr lang="en-GB" sz="1800" kern="100" dirty="0">
                <a:latin typeface="Times New Roman" panose="02020603050405020304" pitchFamily="18" charset="0"/>
                <a:ea typeface="Times New Roman" panose="02020603050405020304" pitchFamily="18" charset="0"/>
                <a:cs typeface="Times New Roman" panose="02020603050405020304" pitchFamily="18" charset="0"/>
              </a:rPr>
              <a:t>, G. (2019). Digital Influence: Web Design’s impact on Marketing. </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6"/>
              </a:rPr>
              <a:t>https://</a:t>
            </a:r>
            <a:r>
              <a:rPr lang="en-GB" sz="1800" u="sng" kern="100" dirty="0" err="1">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6"/>
              </a:rPr>
              <a:t>www.forbes.com</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6"/>
              </a:rPr>
              <a:t>/councils/</a:t>
            </a:r>
            <a:r>
              <a:rPr lang="en-GB" sz="1800" u="sng" kern="100" dirty="0" err="1">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6"/>
              </a:rPr>
              <a:t>forbesagencycouncil</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6"/>
              </a:rPr>
              <a:t>/2019/04/04/digital-influence-web-designs-impact-on-marketing-strategy/</a:t>
            </a:r>
            <a:endParaRPr lang="en-GB" sz="1800" kern="100" dirty="0">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latin typeface="Times New Roman" panose="02020603050405020304" pitchFamily="18" charset="0"/>
                <a:ea typeface="Times New Roman" panose="02020603050405020304" pitchFamily="18" charset="0"/>
                <a:cs typeface="Times New Roman" panose="02020603050405020304" pitchFamily="18" charset="0"/>
              </a:rPr>
              <a:t>Planed. (2025). Carmarthen Living Well Centre. </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7"/>
              </a:rPr>
              <a:t>https://planed.org.uk/projects/carmarthenshire-living-well-centre/</a:t>
            </a:r>
            <a:endParaRPr lang="en-GB" sz="1800" kern="100" dirty="0">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err="1">
                <a:latin typeface="Times New Roman" panose="02020603050405020304" pitchFamily="18" charset="0"/>
                <a:ea typeface="Times New Roman" panose="02020603050405020304" pitchFamily="18" charset="0"/>
                <a:cs typeface="Times New Roman" panose="02020603050405020304" pitchFamily="18" charset="0"/>
              </a:rPr>
              <a:t>Shoyer</a:t>
            </a:r>
            <a:r>
              <a:rPr lang="en-GB" sz="1800" kern="100" dirty="0">
                <a:latin typeface="Times New Roman" panose="02020603050405020304" pitchFamily="18" charset="0"/>
                <a:ea typeface="Times New Roman" panose="02020603050405020304" pitchFamily="18" charset="0"/>
                <a:cs typeface="Times New Roman" panose="02020603050405020304" pitchFamily="18" charset="0"/>
              </a:rPr>
              <a:t>, A. (2025). Why you Should Have Case Studies on your Website. </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8"/>
              </a:rPr>
              <a:t>https://</a:t>
            </a:r>
            <a:r>
              <a:rPr lang="en-GB" sz="1800" u="sng" kern="100" dirty="0" err="1">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8"/>
              </a:rPr>
              <a:t>www.detype.com</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8"/>
              </a:rPr>
              <a:t>/why-you-should-have-case-studies-on-your-website/</a:t>
            </a:r>
            <a:endParaRPr lang="en-GB" sz="1800" kern="100" dirty="0">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latin typeface="Times New Roman" panose="02020603050405020304" pitchFamily="18" charset="0"/>
                <a:ea typeface="Times New Roman" panose="02020603050405020304" pitchFamily="18" charset="0"/>
                <a:cs typeface="Times New Roman" panose="02020603050405020304" pitchFamily="18" charset="0"/>
              </a:rPr>
              <a:t>Swansea Wellbeing Centre. (2025). </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9"/>
              </a:rPr>
              <a:t>https://www.wellbeingswansea.co.uk</a:t>
            </a:r>
            <a:endParaRPr lang="en-GB" sz="1800" kern="100" dirty="0">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latin typeface="Times New Roman" panose="02020603050405020304" pitchFamily="18" charset="0"/>
                <a:ea typeface="Times New Roman" panose="02020603050405020304" pitchFamily="18" charset="0"/>
                <a:cs typeface="Times New Roman" panose="02020603050405020304" pitchFamily="18" charset="0"/>
              </a:rPr>
              <a:t>The Power MBA. (2022). Why is marketing Important? </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10"/>
              </a:rPr>
              <a:t>https://</a:t>
            </a:r>
            <a:r>
              <a:rPr lang="en-GB" sz="1800" u="sng" kern="100" dirty="0" err="1">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10"/>
              </a:rPr>
              <a:t>www.thepowermba.com</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10"/>
              </a:rPr>
              <a:t>/en/blog/why-is-marketing-important</a:t>
            </a:r>
            <a:endParaRPr lang="en-GB" sz="1800" kern="100" dirty="0">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latin typeface="Times New Roman" panose="02020603050405020304" pitchFamily="18" charset="0"/>
                <a:ea typeface="Times New Roman" panose="02020603050405020304" pitchFamily="18" charset="0"/>
                <a:cs typeface="Times New Roman" panose="02020603050405020304" pitchFamily="18" charset="0"/>
              </a:rPr>
              <a:t>Wellbeing Centre London. (2025). </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11"/>
              </a:rPr>
              <a:t>https://www.wellbeingcentrelondon.com</a:t>
            </a:r>
            <a:endParaRPr lang="en-GB" sz="1800" kern="100" dirty="0">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err="1">
                <a:latin typeface="Times New Roman" panose="02020603050405020304" pitchFamily="18" charset="0"/>
                <a:ea typeface="Times New Roman" panose="02020603050405020304" pitchFamily="18" charset="0"/>
                <a:cs typeface="Times New Roman" panose="02020603050405020304" pitchFamily="18" charset="0"/>
              </a:rPr>
              <a:t>Yohn</a:t>
            </a:r>
            <a:r>
              <a:rPr lang="en-GB" sz="1800" kern="100" dirty="0">
                <a:latin typeface="Times New Roman" panose="02020603050405020304" pitchFamily="18" charset="0"/>
                <a:ea typeface="Times New Roman" panose="02020603050405020304" pitchFamily="18" charset="0"/>
                <a:cs typeface="Times New Roman" panose="02020603050405020304" pitchFamily="18" charset="0"/>
              </a:rPr>
              <a:t>, L. D. (2021). Marketing Matters Now More Than Ever. </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12"/>
              </a:rPr>
              <a:t>https://</a:t>
            </a:r>
            <a:r>
              <a:rPr lang="en-GB" sz="1800" u="sng" kern="100" dirty="0" err="1">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12"/>
              </a:rPr>
              <a:t>www.forbes.com</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12"/>
              </a:rPr>
              <a:t>/sites/</a:t>
            </a:r>
            <a:r>
              <a:rPr lang="en-GB" sz="1800" u="sng" kern="100" dirty="0" err="1">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12"/>
              </a:rPr>
              <a:t>deniselyohn</a:t>
            </a:r>
            <a:r>
              <a:rPr lang="en-GB" sz="1800" u="sng" kern="100"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12"/>
              </a:rPr>
              <a:t>/2019/01/08/marketing-matters-now-more-than-ever/</a:t>
            </a:r>
            <a:endParaRPr lang="en-GB" sz="1800" kern="100" dirty="0">
              <a:latin typeface="Aptos" panose="020B0004020202020204" pitchFamily="34" charset="0"/>
              <a:ea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303539246"/>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34</Slides>
  <Notes>1</Notes>
  <HiddenSlides>0</HiddenSlide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GestaltVTI</vt:lpstr>
      <vt:lpstr>Carmarthenshire Living Well Centre- Marketing Strategy</vt:lpstr>
      <vt:lpstr>Introductions:</vt:lpstr>
      <vt:lpstr>What is the Living Well Centre? </vt:lpstr>
      <vt:lpstr>PowerPoint Presentation</vt:lpstr>
      <vt:lpstr>Why is Marketing Important? </vt:lpstr>
      <vt:lpstr>What does this look like for the Living Well Centre? </vt:lpstr>
      <vt:lpstr>Existing Marketing Approaches:</vt:lpstr>
      <vt:lpstr>SWOT Analysis- Current Marketing Strategy</vt:lpstr>
      <vt:lpstr>SWOT Analysis- Current Marketing Strategy</vt:lpstr>
      <vt:lpstr>PowerPoint Presentation</vt:lpstr>
      <vt:lpstr>PowerPoint Presentation</vt:lpstr>
      <vt:lpstr>PowerPoint Presentation</vt:lpstr>
      <vt:lpstr>PowerPoint Presentation</vt:lpstr>
      <vt:lpstr>PowerPoint Presentation</vt:lpstr>
      <vt:lpstr>PowerPoint Presentation</vt:lpstr>
      <vt:lpstr>STP Model- Segmentation, Targets and Positioning</vt:lpstr>
      <vt:lpstr>Identified areas of Refinement:</vt:lpstr>
      <vt:lpstr>1. Website</vt:lpstr>
      <vt:lpstr>1. Website</vt:lpstr>
      <vt:lpstr>1. Website</vt:lpstr>
      <vt:lpstr>Swansea Wellbeing Centre</vt:lpstr>
      <vt:lpstr>London and New Forest Wellbeing Centre</vt:lpstr>
      <vt:lpstr>PowerPoint Presentation</vt:lpstr>
      <vt:lpstr>3. QR Codes</vt:lpstr>
      <vt:lpstr>SWOT Analysis- Current Marketing Strategy</vt:lpstr>
      <vt:lpstr>SWOT Analysis- Current Marketing Strategy</vt:lpstr>
      <vt:lpstr>SWOT Analysis- Current Marketing Strategy</vt:lpstr>
      <vt:lpstr>PowerPoint Presentation</vt:lpstr>
      <vt:lpstr>Monitoring Progress and Managing Priorities:</vt:lpstr>
      <vt:lpstr>Implementing these changes:</vt:lpstr>
      <vt:lpstr>Thank you for your time!</vt:lpstr>
      <vt:lpstr>.</vt:lpstr>
      <vt:lpstr>.</vt:lpstr>
      <vt:lpst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Lissy Frampton (2327857)</dc:creator>
  <cp:lastModifiedBy>Lissy Frampton (2327857)</cp:lastModifiedBy>
  <cp:revision>14</cp:revision>
  <dcterms:created xsi:type="dcterms:W3CDTF">2025-11-26T14:49:15Z</dcterms:created>
  <dcterms:modified xsi:type="dcterms:W3CDTF">2025-12-04T15:17:52Z</dcterms:modified>
</cp:coreProperties>
</file>