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Lst>
  <p:notesMasterIdLst>
    <p:notesMasterId r:id="rId9"/>
  </p:notesMasterIdLst>
  <p:handoutMasterIdLst>
    <p:handoutMasterId r:id="rId10"/>
  </p:handoutMasterIdLst>
  <p:sldIdLst>
    <p:sldId id="256" r:id="rId5"/>
    <p:sldId id="257" r:id="rId6"/>
    <p:sldId id="258" r:id="rId7"/>
    <p:sldId id="259" r:id="rId8"/>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00000000-0000-0000-0000-000000000000}" name="Author" initials="A" userId="Author" providerId="AD"/>
</p188:authorLst>
</file>

<file path=ppt/commentAuthors.xml><?xml version="1.0" encoding="utf-8"?>
<p:cmAuthorLst xmlns:a="http://schemas.openxmlformats.org/drawingml/2006/main" xmlns:r="http://schemas.openxmlformats.org/officeDocument/2006/relationships" xmlns:p="http://schemas.openxmlformats.org/presentationml/2006/main">
  <p:cmAuthor id="3" name="Author" initials="A" lastIdx="0" clrIdx="2"/>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8593A8"/>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718"/>
  </p:normalViewPr>
  <p:slideViewPr>
    <p:cSldViewPr snapToGrid="0">
      <p:cViewPr varScale="1">
        <p:scale>
          <a:sx n="59" d="100"/>
          <a:sy n="59" d="100"/>
        </p:scale>
        <p:origin x="964" y="76"/>
      </p:cViewPr>
      <p:guideLst/>
    </p:cSldViewPr>
  </p:slideViewPr>
  <p:notesTextViewPr>
    <p:cViewPr>
      <p:scale>
        <a:sx n="1" d="1"/>
        <a:sy n="1" d="1"/>
      </p:scale>
      <p:origin x="0" y="0"/>
    </p:cViewPr>
  </p:notesTextViewPr>
  <p:sorterViewPr>
    <p:cViewPr>
      <p:scale>
        <a:sx n="126" d="100"/>
        <a:sy n="126" d="100"/>
      </p:scale>
      <p:origin x="0" y="0"/>
    </p:cViewPr>
  </p:sorterViewPr>
  <p:notesViewPr>
    <p:cSldViewPr snapToGrid="0">
      <p:cViewPr varScale="1">
        <p:scale>
          <a:sx n="96" d="100"/>
          <a:sy n="96" d="100"/>
        </p:scale>
        <p:origin x="3558" y="72"/>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viewProps" Target="viewProp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presProps" Target="presProps.xml"/><Relationship Id="rId17" Type="http://schemas.microsoft.com/office/2018/10/relationships/authors" Target="authors.xml"/><Relationship Id="rId2" Type="http://schemas.openxmlformats.org/officeDocument/2006/relationships/customXml" Target="../customXml/item2.xml"/><Relationship Id="rId16" Type="http://schemas.microsoft.com/office/2016/11/relationships/changesInfo" Target="changesInfos/changesInfo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commentAuthors" Target="commentAuthors.xml"/><Relationship Id="rId5" Type="http://schemas.openxmlformats.org/officeDocument/2006/relationships/slide" Target="slides/slide1.xml"/><Relationship Id="rId15" Type="http://schemas.openxmlformats.org/officeDocument/2006/relationships/tableStyles" Target="tableStyles.xml"/><Relationship Id="rId10" Type="http://schemas.openxmlformats.org/officeDocument/2006/relationships/handoutMaster" Target="handoutMasters/handoutMaster1.xml"/><Relationship Id="rId4" Type="http://schemas.openxmlformats.org/officeDocument/2006/relationships/slideMaster" Target="slideMasters/slideMaster1.xml"/><Relationship Id="rId9" Type="http://schemas.openxmlformats.org/officeDocument/2006/relationships/notesMaster" Target="notesMasters/notesMaster1.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Halimah Saleem" userId="8fdd6d29ad6d68f5" providerId="LiveId" clId="{8317D1A4-29E5-4E9A-A9D7-C78CB107B659}"/>
    <pc:docChg chg="modSld">
      <pc:chgData name="Halimah Saleem" userId="8fdd6d29ad6d68f5" providerId="LiveId" clId="{8317D1A4-29E5-4E9A-A9D7-C78CB107B659}" dt="2025-10-29T12:56:09.285" v="6" actId="20577"/>
      <pc:docMkLst>
        <pc:docMk/>
      </pc:docMkLst>
      <pc:sldChg chg="modSp mod">
        <pc:chgData name="Halimah Saleem" userId="8fdd6d29ad6d68f5" providerId="LiveId" clId="{8317D1A4-29E5-4E9A-A9D7-C78CB107B659}" dt="2025-10-29T12:56:09.285" v="6" actId="20577"/>
        <pc:sldMkLst>
          <pc:docMk/>
          <pc:sldMk cId="1639799154" sldId="258"/>
        </pc:sldMkLst>
        <pc:spChg chg="mod">
          <ac:chgData name="Halimah Saleem" userId="8fdd6d29ad6d68f5" providerId="LiveId" clId="{8317D1A4-29E5-4E9A-A9D7-C78CB107B659}" dt="2025-10-29T12:56:09.285" v="6" actId="20577"/>
          <ac:spMkLst>
            <pc:docMk/>
            <pc:sldMk cId="1639799154" sldId="258"/>
            <ac:spMk id="7" creationId="{6EBEE995-C098-ABF7-2D0E-3D15249AE8A4}"/>
          </ac:spMkLst>
        </pc:spChg>
        <pc:spChg chg="mod">
          <ac:chgData name="Halimah Saleem" userId="8fdd6d29ad6d68f5" providerId="LiveId" clId="{8317D1A4-29E5-4E9A-A9D7-C78CB107B659}" dt="2025-10-29T12:03:03.542" v="3" actId="20577"/>
          <ac:spMkLst>
            <pc:docMk/>
            <pc:sldMk cId="1639799154" sldId="258"/>
            <ac:spMk id="10" creationId="{79883112-D4DA-BED4-FD98-A5247492046C}"/>
          </ac:spMkLst>
        </pc:spChg>
      </pc:sldChg>
      <pc:sldChg chg="modSp mod">
        <pc:chgData name="Halimah Saleem" userId="8fdd6d29ad6d68f5" providerId="LiveId" clId="{8317D1A4-29E5-4E9A-A9D7-C78CB107B659}" dt="2025-10-26T15:32:05.145" v="1" actId="255"/>
        <pc:sldMkLst>
          <pc:docMk/>
          <pc:sldMk cId="3446797337" sldId="259"/>
        </pc:sldMkLst>
        <pc:spChg chg="mod">
          <ac:chgData name="Halimah Saleem" userId="8fdd6d29ad6d68f5" providerId="LiveId" clId="{8317D1A4-29E5-4E9A-A9D7-C78CB107B659}" dt="2025-10-26T15:32:05.145" v="1" actId="255"/>
          <ac:spMkLst>
            <pc:docMk/>
            <pc:sldMk cId="3446797337" sldId="259"/>
            <ac:spMk id="4" creationId="{D51A6D85-3837-435F-A342-5A3F98172B12}"/>
          </ac:spMkLst>
        </pc:sp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3B129C17-9205-4554-BF5C-070656C21699}"/>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a:p>
        </p:txBody>
      </p:sp>
      <p:sp>
        <p:nvSpPr>
          <p:cNvPr id="3" name="Date Placeholder 2">
            <a:extLst>
              <a:ext uri="{FF2B5EF4-FFF2-40B4-BE49-F238E27FC236}">
                <a16:creationId xmlns:a16="http://schemas.microsoft.com/office/drawing/2014/main" id="{0B41E939-D5BE-4B7F-BCD2-05DCC4E5E8C7}"/>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AB1389FC-84BB-41A0-BC92-057C08DC342F}" type="datetime1">
              <a:rPr lang="en-GB" smtClean="0"/>
              <a:t>29/10/2025</a:t>
            </a:fld>
            <a:endParaRPr lang="en-GB" dirty="0"/>
          </a:p>
        </p:txBody>
      </p:sp>
      <p:sp>
        <p:nvSpPr>
          <p:cNvPr id="4" name="Footer Placeholder 3">
            <a:extLst>
              <a:ext uri="{FF2B5EF4-FFF2-40B4-BE49-F238E27FC236}">
                <a16:creationId xmlns:a16="http://schemas.microsoft.com/office/drawing/2014/main" id="{F61800B1-1D76-46D4-ADAF-FD5EA7AFBE70}"/>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a:p>
        </p:txBody>
      </p:sp>
      <p:sp>
        <p:nvSpPr>
          <p:cNvPr id="5" name="Slide Number Placeholder 4">
            <a:extLst>
              <a:ext uri="{FF2B5EF4-FFF2-40B4-BE49-F238E27FC236}">
                <a16:creationId xmlns:a16="http://schemas.microsoft.com/office/drawing/2014/main" id="{FCBFA674-DC58-422B-8963-09FD1B05EDD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3A42FE58-2C2A-433E-A3EF-B39ACF97315A}" type="slidenum">
              <a:rPr lang="en-GB" smtClean="0"/>
              <a:t>‹#›</a:t>
            </a:fld>
            <a:endParaRPr lang="en-GB"/>
          </a:p>
        </p:txBody>
      </p:sp>
    </p:spTree>
    <p:extLst>
      <p:ext uri="{BB962C8B-B14F-4D97-AF65-F5344CB8AC3E}">
        <p14:creationId xmlns:p14="http://schemas.microsoft.com/office/powerpoint/2010/main" val="3663565752"/>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909B039-1C6C-4DB3-861A-76F1FF2AC578}" type="datetime1">
              <a:rPr lang="en-GB" noProof="0" smtClean="0"/>
              <a:pPr/>
              <a:t>29/10/2025</a:t>
            </a:fld>
            <a:endParaRPr lang="en-GB" noProof="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F97DC217-DF71-1A49-B3EA-559F1F43B0FF}" type="slidenum">
              <a:rPr lang="en-GB" noProof="0" smtClean="0"/>
              <a:t>‹#›</a:t>
            </a:fld>
            <a:endParaRPr lang="en-GB" noProof="0"/>
          </a:p>
        </p:txBody>
      </p:sp>
    </p:spTree>
    <p:extLst>
      <p:ext uri="{BB962C8B-B14F-4D97-AF65-F5344CB8AC3E}">
        <p14:creationId xmlns:p14="http://schemas.microsoft.com/office/powerpoint/2010/main" val="2846425201"/>
      </p:ext>
    </p:extLst>
  </p:cSld>
  <p:clrMap bg1="lt1" tx1="dk1" bg2="lt2" tx2="dk2" accent1="accent1" accent2="accent2" accent3="accent3" accent4="accent4" accent5="accent5" accent6="accent6" hlink="hlink" folHlink="folHlink"/>
  <p:hf hdr="0" ftr="0" dt="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p>
            <a:pPr rtl="0"/>
            <a:endParaRPr lang="en-GB" noProof="0"/>
          </a:p>
        </p:txBody>
      </p:sp>
      <p:sp>
        <p:nvSpPr>
          <p:cNvPr id="4" name="Slide Number Placeholder 3"/>
          <p:cNvSpPr>
            <a:spLocks noGrp="1"/>
          </p:cNvSpPr>
          <p:nvPr>
            <p:ph type="sldNum" sz="quarter" idx="5"/>
          </p:nvPr>
        </p:nvSpPr>
        <p:spPr/>
        <p:txBody>
          <a:bodyPr rtlCol="0"/>
          <a:lstStyle/>
          <a:p>
            <a:pPr rtl="0"/>
            <a:fld id="{F97DC217-DF71-1A49-B3EA-559F1F43B0FF}" type="slidenum">
              <a:rPr lang="en-GB" smtClean="0"/>
              <a:t>1</a:t>
            </a:fld>
            <a:endParaRPr lang="en-GB"/>
          </a:p>
        </p:txBody>
      </p:sp>
    </p:spTree>
    <p:extLst>
      <p:ext uri="{BB962C8B-B14F-4D97-AF65-F5344CB8AC3E}">
        <p14:creationId xmlns:p14="http://schemas.microsoft.com/office/powerpoint/2010/main" val="427772432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2</a:t>
            </a:fld>
            <a:endParaRPr lang="en-GB"/>
          </a:p>
        </p:txBody>
      </p:sp>
    </p:spTree>
    <p:extLst>
      <p:ext uri="{BB962C8B-B14F-4D97-AF65-F5344CB8AC3E}">
        <p14:creationId xmlns:p14="http://schemas.microsoft.com/office/powerpoint/2010/main" val="52780964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3</a:t>
            </a:fld>
            <a:endParaRPr lang="en-GB"/>
          </a:p>
        </p:txBody>
      </p:sp>
    </p:spTree>
    <p:extLst>
      <p:ext uri="{BB962C8B-B14F-4D97-AF65-F5344CB8AC3E}">
        <p14:creationId xmlns:p14="http://schemas.microsoft.com/office/powerpoint/2010/main" val="964244395"/>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noProof="0" dirty="0"/>
          </a:p>
        </p:txBody>
      </p:sp>
      <p:sp>
        <p:nvSpPr>
          <p:cNvPr id="4" name="Slide Number Placeholder 3"/>
          <p:cNvSpPr>
            <a:spLocks noGrp="1"/>
          </p:cNvSpPr>
          <p:nvPr>
            <p:ph type="sldNum" sz="quarter" idx="5"/>
          </p:nvPr>
        </p:nvSpPr>
        <p:spPr/>
        <p:txBody>
          <a:bodyPr/>
          <a:lstStyle/>
          <a:p>
            <a:pPr rtl="0"/>
            <a:fld id="{F97DC217-DF71-1A49-B3EA-559F1F43B0FF}" type="slidenum">
              <a:rPr lang="en-GB" smtClean="0"/>
              <a:t>4</a:t>
            </a:fld>
            <a:endParaRPr lang="en-GB"/>
          </a:p>
        </p:txBody>
      </p:sp>
    </p:spTree>
    <p:extLst>
      <p:ext uri="{BB962C8B-B14F-4D97-AF65-F5344CB8AC3E}">
        <p14:creationId xmlns:p14="http://schemas.microsoft.com/office/powerpoint/2010/main" val="125584711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3" y="1122363"/>
            <a:ext cx="7096933"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9500507" cy="806675"/>
          </a:xfrm>
        </p:spPr>
        <p:txBody>
          <a:bodyPr rtlCol="0">
            <a:noAutofit/>
          </a:bodyPr>
          <a:lstStyle>
            <a:lvl1pPr marL="0" indent="0" algn="l">
              <a:buNone/>
              <a:defRPr sz="32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0" y="4572000"/>
            <a:ext cx="12192000" cy="2286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5" name="Oval 4">
            <a:extLst>
              <a:ext uri="{FF2B5EF4-FFF2-40B4-BE49-F238E27FC236}">
                <a16:creationId xmlns:a16="http://schemas.microsoft.com/office/drawing/2014/main" id="{902465C8-266D-104C-9C49-323DF4A8277E}"/>
              </a:ext>
            </a:extLst>
          </p:cNvPr>
          <p:cNvSpPr/>
          <p:nvPr userDrawn="1"/>
        </p:nvSpPr>
        <p:spPr>
          <a:xfrm>
            <a:off x="583746" y="4960030"/>
            <a:ext cx="1551214" cy="1551214"/>
          </a:xfrm>
          <a:prstGeom prst="ellipse">
            <a:avLst/>
          </a:prstGeom>
          <a:solidFill>
            <a:schemeClr val="tx2"/>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1" name="Freeform 10">
            <a:extLst>
              <a:ext uri="{FF2B5EF4-FFF2-40B4-BE49-F238E27FC236}">
                <a16:creationId xmlns:a16="http://schemas.microsoft.com/office/drawing/2014/main" id="{37979A1C-BF60-B345-A664-2E4F7A3461EB}"/>
              </a:ext>
            </a:extLst>
          </p:cNvPr>
          <p:cNvSpPr/>
          <p:nvPr userDrawn="1"/>
        </p:nvSpPr>
        <p:spPr>
          <a:xfrm>
            <a:off x="1" y="4571999"/>
            <a:ext cx="1118508" cy="1118508"/>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9" name="Freeform 8">
            <a:extLst>
              <a:ext uri="{FF2B5EF4-FFF2-40B4-BE49-F238E27FC236}">
                <a16:creationId xmlns:a16="http://schemas.microsoft.com/office/drawing/2014/main" id="{58080B3E-915C-2D4C-8608-596E1BFD6387}"/>
              </a:ext>
            </a:extLst>
          </p:cNvPr>
          <p:cNvSpPr/>
          <p:nvPr userDrawn="1"/>
        </p:nvSpPr>
        <p:spPr>
          <a:xfrm>
            <a:off x="1" y="5739492"/>
            <a:ext cx="1118508" cy="1118508"/>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419"/>
            <a:ext cx="3927573" cy="3165022"/>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9E240E8A-950E-7946-826C-415CB5DACA43}"/>
              </a:ext>
            </a:extLst>
          </p:cNvPr>
          <p:cNvSpPr/>
          <p:nvPr userDrawn="1"/>
        </p:nvSpPr>
        <p:spPr>
          <a:xfrm>
            <a:off x="11024507" y="4580708"/>
            <a:ext cx="1167493" cy="2277292"/>
          </a:xfrm>
          <a:custGeom>
            <a:avLst/>
            <a:gdLst>
              <a:gd name="connsiteX0" fmla="*/ 1167473 w 1167493"/>
              <a:gd name="connsiteY0" fmla="*/ 0 h 2272167"/>
              <a:gd name="connsiteX1" fmla="*/ 1167493 w 1167493"/>
              <a:gd name="connsiteY1" fmla="*/ 0 h 2272167"/>
              <a:gd name="connsiteX2" fmla="*/ 1167493 w 1167493"/>
              <a:gd name="connsiteY2" fmla="*/ 492960 h 2272167"/>
              <a:gd name="connsiteX3" fmla="*/ 1167493 w 1167493"/>
              <a:gd name="connsiteY3" fmla="*/ 720385 h 2272167"/>
              <a:gd name="connsiteX4" fmla="*/ 1167493 w 1167493"/>
              <a:gd name="connsiteY4" fmla="*/ 2272167 h 2272167"/>
              <a:gd name="connsiteX5" fmla="*/ 0 w 1167493"/>
              <a:gd name="connsiteY5" fmla="*/ 2272167 h 2272167"/>
              <a:gd name="connsiteX6" fmla="*/ 0 w 1167493"/>
              <a:gd name="connsiteY6" fmla="*/ 1898074 h 2272167"/>
              <a:gd name="connsiteX7" fmla="*/ 0 w 1167493"/>
              <a:gd name="connsiteY7" fmla="*/ 1271597 h 2272167"/>
              <a:gd name="connsiteX8" fmla="*/ 0 w 1167493"/>
              <a:gd name="connsiteY8" fmla="*/ 1177688 h 2272167"/>
              <a:gd name="connsiteX9" fmla="*/ 1048124 w 1167493"/>
              <a:gd name="connsiteY9" fmla="*/ 6080 h 2272167"/>
              <a:gd name="connsiteX10" fmla="*/ 1167473 w 1167493"/>
              <a:gd name="connsiteY10" fmla="*/ 0 h 22721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67493" h="2272167">
                <a:moveTo>
                  <a:pt x="1167473" y="0"/>
                </a:moveTo>
                <a:lnTo>
                  <a:pt x="1167493" y="0"/>
                </a:lnTo>
                <a:lnTo>
                  <a:pt x="1167493" y="492960"/>
                </a:lnTo>
                <a:lnTo>
                  <a:pt x="1167493" y="720385"/>
                </a:lnTo>
                <a:lnTo>
                  <a:pt x="1167493" y="2272167"/>
                </a:lnTo>
                <a:lnTo>
                  <a:pt x="0" y="2272167"/>
                </a:lnTo>
                <a:lnTo>
                  <a:pt x="0" y="1898074"/>
                </a:lnTo>
                <a:lnTo>
                  <a:pt x="0" y="1271597"/>
                </a:lnTo>
                <a:lnTo>
                  <a:pt x="0" y="1177688"/>
                </a:lnTo>
                <a:cubicBezTo>
                  <a:pt x="0" y="567919"/>
                  <a:pt x="459408" y="66389"/>
                  <a:pt x="1048124" y="6080"/>
                </a:cubicBezTo>
                <a:lnTo>
                  <a:pt x="1167473"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916498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17467"/>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822712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Section Header">
    <p:bg>
      <p:bgPr>
        <a:solidFill>
          <a:schemeClr val="accent2"/>
        </a:solidFill>
        <a:effectLst/>
      </p:bgPr>
    </p:bg>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2A62587F-7496-384A-AF40-18FC8CF0709D}"/>
              </a:ext>
            </a:extLst>
          </p:cNvPr>
          <p:cNvSpPr/>
          <p:nvPr userDrawn="1"/>
        </p:nvSpPr>
        <p:spPr>
          <a:xfrm>
            <a:off x="0" y="2286002"/>
            <a:ext cx="12208822" cy="4572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12" name="Freeform 11">
            <a:extLst>
              <a:ext uri="{FF2B5EF4-FFF2-40B4-BE49-F238E27FC236}">
                <a16:creationId xmlns:a16="http://schemas.microsoft.com/office/drawing/2014/main" id="{84DB028B-A475-224B-B675-A15A56CAD0BF}"/>
              </a:ext>
            </a:extLst>
          </p:cNvPr>
          <p:cNvSpPr/>
          <p:nvPr userDrawn="1"/>
        </p:nvSpPr>
        <p:spPr>
          <a:xfrm flipH="1">
            <a:off x="8597718"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61C34955-105B-4D4D-B51D-754C5D38A85D}"/>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5" name="Freeform 14">
            <a:extLst>
              <a:ext uri="{FF2B5EF4-FFF2-40B4-BE49-F238E27FC236}">
                <a16:creationId xmlns:a16="http://schemas.microsoft.com/office/drawing/2014/main" id="{2734DEB1-EC02-2E42-9292-4ADD115060A5}"/>
              </a:ext>
            </a:extLst>
          </p:cNvPr>
          <p:cNvSpPr/>
          <p:nvPr userDrawn="1"/>
        </p:nvSpPr>
        <p:spPr>
          <a:xfrm rot="5400000" flipH="1" flipV="1">
            <a:off x="10344100" y="438098"/>
            <a:ext cx="2285999" cy="1409801"/>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3" name="Title 1">
            <a:extLst>
              <a:ext uri="{FF2B5EF4-FFF2-40B4-BE49-F238E27FC236}">
                <a16:creationId xmlns:a16="http://schemas.microsoft.com/office/drawing/2014/main" id="{5E932F0D-7FC3-634B-932C-3625C16C8DE2}"/>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Text Placeholder 2">
            <a:extLst>
              <a:ext uri="{FF2B5EF4-FFF2-40B4-BE49-F238E27FC236}">
                <a16:creationId xmlns:a16="http://schemas.microsoft.com/office/drawing/2014/main" id="{2E65DE34-CDB7-41F7-A95A-592B99558C69}"/>
              </a:ext>
            </a:extLst>
          </p:cNvPr>
          <p:cNvSpPr>
            <a:spLocks noGrp="1"/>
          </p:cNvSpPr>
          <p:nvPr>
            <p:ph type="body" idx="1"/>
          </p:nvPr>
        </p:nvSpPr>
        <p:spPr>
          <a:xfrm>
            <a:off x="1167492" y="2653167"/>
            <a:ext cx="9779183" cy="3436483"/>
          </a:xfrm>
        </p:spPr>
        <p:txBody>
          <a:bodyPr rtlCol="0">
            <a:noAutofit/>
          </a:bodyPr>
          <a:lstStyle>
            <a:lvl1pPr marL="0" indent="0">
              <a:lnSpc>
                <a:spcPct val="150000"/>
              </a:lnSpc>
              <a:buNone/>
              <a:defRPr sz="2400">
                <a:solidFill>
                  <a:schemeClr val="bg1"/>
                </a:solidFill>
                <a:latin typeface="+mn-lt"/>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rtl="0"/>
            <a:r>
              <a:rPr lang="en-GB" noProof="0"/>
              <a:t>Click to edit Master text styles</a:t>
            </a:r>
          </a:p>
        </p:txBody>
      </p:sp>
      <p:sp>
        <p:nvSpPr>
          <p:cNvPr id="4" name="Date Placeholder 3">
            <a:extLst>
              <a:ext uri="{FF2B5EF4-FFF2-40B4-BE49-F238E27FC236}">
                <a16:creationId xmlns:a16="http://schemas.microsoft.com/office/drawing/2014/main" id="{8E95D4F5-F69B-42F6-8A9D-330F696E144B}"/>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FA79A23A-2238-4904-8692-9F2DAE8B8FC9}"/>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DB69FC35-DDC8-45FB-8ACB-21C15F57C1F1}"/>
              </a:ext>
            </a:extLst>
          </p:cNvPr>
          <p:cNvSpPr>
            <a:spLocks noGrp="1"/>
          </p:cNvSpPr>
          <p:nvPr>
            <p:ph type="sldNum" sz="quarter" idx="12"/>
          </p:nvPr>
        </p:nvSpPr>
        <p:spPr>
          <a:xfrm>
            <a:off x="10206318" y="6356350"/>
            <a:ext cx="1604682"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8026350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itle" preserve="1">
  <p:cSld name="Section title">
    <p:spTree>
      <p:nvGrpSpPr>
        <p:cNvPr id="1" name=""/>
        <p:cNvGrpSpPr/>
        <p:nvPr/>
      </p:nvGrpSpPr>
      <p:grpSpPr>
        <a:xfrm>
          <a:off x="0" y="0"/>
          <a:ext cx="0" cy="0"/>
          <a:chOff x="0" y="0"/>
          <a:chExt cx="0" cy="0"/>
        </a:xfrm>
      </p:grpSpPr>
      <p:sp>
        <p:nvSpPr>
          <p:cNvPr id="23" name="Freeform 22">
            <a:extLst>
              <a:ext uri="{FF2B5EF4-FFF2-40B4-BE49-F238E27FC236}">
                <a16:creationId xmlns:a16="http://schemas.microsoft.com/office/drawing/2014/main" id="{067EACEC-C2DD-EA42-8504-176673AD1F20}"/>
              </a:ext>
            </a:extLst>
          </p:cNvPr>
          <p:cNvSpPr/>
          <p:nvPr userDrawn="1"/>
        </p:nvSpPr>
        <p:spPr>
          <a:xfrm>
            <a:off x="0" y="0"/>
            <a:ext cx="8025490" cy="6858000"/>
          </a:xfrm>
          <a:custGeom>
            <a:avLst/>
            <a:gdLst>
              <a:gd name="connsiteX0" fmla="*/ 0 w 8025490"/>
              <a:gd name="connsiteY0" fmla="*/ 0 h 6858000"/>
              <a:gd name="connsiteX1" fmla="*/ 4596490 w 8025490"/>
              <a:gd name="connsiteY1" fmla="*/ 0 h 6858000"/>
              <a:gd name="connsiteX2" fmla="*/ 8025490 w 8025490"/>
              <a:gd name="connsiteY2" fmla="*/ 3429000 h 6858000"/>
              <a:gd name="connsiteX3" fmla="*/ 4596490 w 8025490"/>
              <a:gd name="connsiteY3" fmla="*/ 6858000 h 6858000"/>
              <a:gd name="connsiteX4" fmla="*/ 0 w 8025490"/>
              <a:gd name="connsiteY4" fmla="*/ 6858000 h 685800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8025490" h="6858000">
                <a:moveTo>
                  <a:pt x="0" y="0"/>
                </a:moveTo>
                <a:lnTo>
                  <a:pt x="4596490" y="0"/>
                </a:lnTo>
                <a:cubicBezTo>
                  <a:pt x="6490274" y="0"/>
                  <a:pt x="8025490" y="1535216"/>
                  <a:pt x="8025490" y="3429000"/>
                </a:cubicBezTo>
                <a:cubicBezTo>
                  <a:pt x="8025490" y="5322784"/>
                  <a:pt x="6490274" y="6858000"/>
                  <a:pt x="4596490" y="6858000"/>
                </a:cubicBezTo>
                <a:lnTo>
                  <a:pt x="0" y="685800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059400"/>
            <a:ext cx="6245912" cy="2387600"/>
          </a:xfrm>
        </p:spPr>
        <p:txBody>
          <a:bodyPr rtlCol="0" anchor="b">
            <a:noAutofit/>
          </a:bodyPr>
          <a:lstStyle>
            <a:lvl1pPr algn="l">
              <a:defRPr sz="6000" b="1">
                <a:solidFill>
                  <a:schemeClr val="bg1"/>
                </a:solidFill>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4" y="3539075"/>
            <a:ext cx="6245912" cy="1406101"/>
          </a:xfrm>
        </p:spPr>
        <p:txBody>
          <a:bodyPr rtlCol="0">
            <a:noAutofit/>
          </a:bodyPr>
          <a:lstStyle>
            <a:lvl1pPr marL="0" indent="0" algn="l">
              <a:buNone/>
              <a:defRPr sz="3200">
                <a:solidFill>
                  <a:schemeClr val="bg1"/>
                </a:solidFill>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grpSp>
        <p:nvGrpSpPr>
          <p:cNvPr id="6" name="Group 5">
            <a:extLst>
              <a:ext uri="{FF2B5EF4-FFF2-40B4-BE49-F238E27FC236}">
                <a16:creationId xmlns:a16="http://schemas.microsoft.com/office/drawing/2014/main" id="{89843C7E-5704-7A46-8974-F3BFA42E7310}"/>
              </a:ext>
            </a:extLst>
          </p:cNvPr>
          <p:cNvGrpSpPr/>
          <p:nvPr userDrawn="1"/>
        </p:nvGrpSpPr>
        <p:grpSpPr>
          <a:xfrm rot="16200000">
            <a:off x="8286528" y="2207195"/>
            <a:ext cx="3032351" cy="2443610"/>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17" name="Freeform 16">
            <a:extLst>
              <a:ext uri="{FF2B5EF4-FFF2-40B4-BE49-F238E27FC236}">
                <a16:creationId xmlns:a16="http://schemas.microsoft.com/office/drawing/2014/main" id="{0B179973-08D2-EF40-B516-35E75E906394}"/>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8" name="Freeform 17">
            <a:extLst>
              <a:ext uri="{FF2B5EF4-FFF2-40B4-BE49-F238E27FC236}">
                <a16:creationId xmlns:a16="http://schemas.microsoft.com/office/drawing/2014/main" id="{6C811FF3-E48A-194D-8022-65F8C3A17449}"/>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98652940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obj" preserve="1">
  <p:cSld name="Graph">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6978186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 preserve="1">
  <p:cSld name="Chart 2">
    <p:bg>
      <p:bgPr>
        <a:solidFill>
          <a:schemeClr val="accent2"/>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ABA2A58C-57B7-834C-8F5C-3299322411B1}"/>
              </a:ext>
            </a:extLst>
          </p:cNvPr>
          <p:cNvGrpSpPr/>
          <p:nvPr userDrawn="1"/>
        </p:nvGrpSpPr>
        <p:grpSpPr>
          <a:xfrm rot="16200000">
            <a:off x="10772262" y="152641"/>
            <a:ext cx="1572380" cy="1267097"/>
            <a:chOff x="7413403" y="4976359"/>
            <a:chExt cx="2334986" cy="1881641"/>
          </a:xfrm>
        </p:grpSpPr>
        <p:sp>
          <p:nvSpPr>
            <p:cNvPr id="13" name="Freeform 12">
              <a:extLst>
                <a:ext uri="{FF2B5EF4-FFF2-40B4-BE49-F238E27FC236}">
                  <a16:creationId xmlns:a16="http://schemas.microsoft.com/office/drawing/2014/main" id="{801D8067-144A-FE48-AF1E-529B662DCAD3}"/>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4" name="Freeform 13">
              <a:extLst>
                <a:ext uri="{FF2B5EF4-FFF2-40B4-BE49-F238E27FC236}">
                  <a16:creationId xmlns:a16="http://schemas.microsoft.com/office/drawing/2014/main" id="{2ECA7D87-C78C-C140-AA28-C0FB20209045}"/>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3"/>
            <a:ext cx="9779182" cy="3366813"/>
          </a:xfrm>
        </p:spPr>
        <p:txBody>
          <a:bodyPr rtlCol="0">
            <a:noAutofit/>
          </a:bodyPr>
          <a:lstStyle>
            <a:lvl1pPr marL="0" indent="0">
              <a:buNone/>
              <a:defRPr>
                <a:latin typeface="+mn-lt"/>
              </a:defRPr>
            </a:lvl1pPr>
            <a:lvl2pPr marL="457200" indent="0">
              <a:buNone/>
              <a:defRPr>
                <a:latin typeface="+mn-lt"/>
              </a:defRPr>
            </a:lvl2pPr>
            <a:lvl3pPr marL="914400" indent="0">
              <a:buNone/>
              <a:defRPr>
                <a:latin typeface="+mn-lt"/>
              </a:defRPr>
            </a:lvl3pPr>
            <a:lvl4pPr marL="1371600" indent="0">
              <a:buNone/>
              <a:defRPr>
                <a:latin typeface="+mn-lt"/>
              </a:defRPr>
            </a:lvl4pPr>
            <a:lvl5pPr marL="1828800" indent="0">
              <a:buNone/>
              <a:defRPr>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319094516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Quote">
    <p:bg>
      <p:bgPr>
        <a:solidFill>
          <a:schemeClr val="accent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B5ED18-7A07-47F1-8056-CD86B076AFE2}"/>
              </a:ext>
            </a:extLst>
          </p:cNvPr>
          <p:cNvSpPr>
            <a:spLocks noGrp="1"/>
          </p:cNvSpPr>
          <p:nvPr>
            <p:ph type="title"/>
          </p:nvPr>
        </p:nvSpPr>
        <p:spPr>
          <a:xfrm>
            <a:off x="1798721" y="1684338"/>
            <a:ext cx="8594558" cy="2810460"/>
          </a:xfrm>
        </p:spPr>
        <p:txBody>
          <a:bodyPr rtlCol="0">
            <a:noAutofit/>
          </a:bodyPr>
          <a:lstStyle>
            <a:lvl1pPr algn="ctr">
              <a:lnSpc>
                <a:spcPct val="100000"/>
              </a:lnSpc>
              <a:defRPr sz="4600">
                <a:solidFill>
                  <a:schemeClr val="bg1"/>
                </a:solidFill>
                <a:latin typeface="+mj-lt"/>
              </a:defRPr>
            </a:lvl1pPr>
          </a:lstStyle>
          <a:p>
            <a:pPr rtl="0"/>
            <a:r>
              <a:rPr lang="en-GB" noProof="0"/>
              <a:t>Click to edit Master title style</a:t>
            </a:r>
          </a:p>
        </p:txBody>
      </p:sp>
      <p:sp>
        <p:nvSpPr>
          <p:cNvPr id="8" name="Text Placeholder 7">
            <a:extLst>
              <a:ext uri="{FF2B5EF4-FFF2-40B4-BE49-F238E27FC236}">
                <a16:creationId xmlns:a16="http://schemas.microsoft.com/office/drawing/2014/main" id="{4C91C146-F9A8-9A4C-9508-8590923B8D9A}"/>
              </a:ext>
            </a:extLst>
          </p:cNvPr>
          <p:cNvSpPr>
            <a:spLocks noGrp="1"/>
          </p:cNvSpPr>
          <p:nvPr>
            <p:ph type="body" sz="quarter" idx="13" hasCustomPrompt="1"/>
          </p:nvPr>
        </p:nvSpPr>
        <p:spPr>
          <a:xfrm>
            <a:off x="381000" y="519405"/>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10" name="Text Placeholder 9">
            <a:extLst>
              <a:ext uri="{FF2B5EF4-FFF2-40B4-BE49-F238E27FC236}">
                <a16:creationId xmlns:a16="http://schemas.microsoft.com/office/drawing/2014/main" id="{322D6C2B-78AC-DD47-9289-067C968B06C1}"/>
              </a:ext>
            </a:extLst>
          </p:cNvPr>
          <p:cNvSpPr>
            <a:spLocks noGrp="1"/>
          </p:cNvSpPr>
          <p:nvPr>
            <p:ph type="body" sz="quarter" idx="14"/>
          </p:nvPr>
        </p:nvSpPr>
        <p:spPr>
          <a:xfrm>
            <a:off x="6881813" y="4494213"/>
            <a:ext cx="3511550" cy="679450"/>
          </a:xfrm>
        </p:spPr>
        <p:txBody>
          <a:bodyPr rtlCol="0">
            <a:noAutofit/>
          </a:bodyPr>
          <a:lstStyle>
            <a:lvl1pPr marL="0" indent="0" algn="r">
              <a:buNone/>
              <a:defRPr sz="2000">
                <a:solidFill>
                  <a:schemeClr val="bg1"/>
                </a:solidFill>
                <a:latin typeface="+mn-lt"/>
              </a:defRPr>
            </a:lvl1pPr>
            <a:lvl2pPr marL="457200" indent="0" algn="r">
              <a:buNone/>
              <a:defRPr sz="1800">
                <a:solidFill>
                  <a:schemeClr val="bg1"/>
                </a:solidFill>
                <a:latin typeface="Tenorite" pitchFamily="2" charset="0"/>
              </a:defRPr>
            </a:lvl2pPr>
            <a:lvl3pPr marL="914400" indent="0" algn="r">
              <a:buNone/>
              <a:defRPr sz="1600">
                <a:solidFill>
                  <a:schemeClr val="bg1"/>
                </a:solidFill>
                <a:latin typeface="Tenorite" pitchFamily="2" charset="0"/>
              </a:defRPr>
            </a:lvl3pPr>
            <a:lvl4pPr marL="1371600" indent="0" algn="r">
              <a:buNone/>
              <a:defRPr sz="1400">
                <a:solidFill>
                  <a:schemeClr val="bg1"/>
                </a:solidFill>
                <a:latin typeface="Tenorite" pitchFamily="2" charset="0"/>
              </a:defRPr>
            </a:lvl4pPr>
            <a:lvl5pPr marL="1828800" indent="0" algn="r">
              <a:buNone/>
              <a:defRPr sz="1400">
                <a:solidFill>
                  <a:schemeClr val="bg1"/>
                </a:solidFill>
                <a:latin typeface="Tenorite" pitchFamily="2" charset="0"/>
              </a:defRPr>
            </a:lvl5pPr>
          </a:lstStyle>
          <a:p>
            <a:pPr lvl="0" rtl="0"/>
            <a:r>
              <a:rPr lang="en-GB" noProof="0"/>
              <a:t>Click to edit Master text styles</a:t>
            </a:r>
          </a:p>
        </p:txBody>
      </p:sp>
      <p:sp>
        <p:nvSpPr>
          <p:cNvPr id="9" name="Text Placeholder 7">
            <a:extLst>
              <a:ext uri="{FF2B5EF4-FFF2-40B4-BE49-F238E27FC236}">
                <a16:creationId xmlns:a16="http://schemas.microsoft.com/office/drawing/2014/main" id="{612193CD-03AD-D74D-A5CD-747A9B53F49A}"/>
              </a:ext>
            </a:extLst>
          </p:cNvPr>
          <p:cNvSpPr>
            <a:spLocks noGrp="1"/>
          </p:cNvSpPr>
          <p:nvPr>
            <p:ph type="body" sz="quarter" idx="15" hasCustomPrompt="1"/>
          </p:nvPr>
        </p:nvSpPr>
        <p:spPr>
          <a:xfrm>
            <a:off x="10609104" y="3399692"/>
            <a:ext cx="1364297" cy="1094521"/>
          </a:xfrm>
        </p:spPr>
        <p:txBody>
          <a:bodyPr rtlCol="0">
            <a:noAutofit/>
          </a:bodyPr>
          <a:lstStyle>
            <a:lvl1pPr marL="0" indent="0" algn="ctr">
              <a:buNone/>
              <a:defRPr sz="23900" b="1">
                <a:solidFill>
                  <a:schemeClr val="accent1">
                    <a:lumMod val="75000"/>
                  </a:schemeClr>
                </a:solidFill>
                <a:latin typeface="Tenorite" pitchFamily="2" charset="0"/>
              </a:defRPr>
            </a:lvl1pPr>
            <a:lvl2pPr marL="457200" indent="0">
              <a:buNone/>
              <a:defRPr b="1">
                <a:solidFill>
                  <a:schemeClr val="bg1"/>
                </a:solidFill>
                <a:latin typeface="Tenorite" pitchFamily="2" charset="0"/>
              </a:defRPr>
            </a:lvl2pPr>
            <a:lvl3pPr marL="914400" indent="0">
              <a:buNone/>
              <a:defRPr b="1">
                <a:solidFill>
                  <a:schemeClr val="bg1"/>
                </a:solidFill>
                <a:latin typeface="Tenorite" pitchFamily="2" charset="0"/>
              </a:defRPr>
            </a:lvl3pPr>
            <a:lvl4pPr marL="1371600" indent="0">
              <a:buNone/>
              <a:defRPr b="1">
                <a:solidFill>
                  <a:schemeClr val="bg1"/>
                </a:solidFill>
                <a:latin typeface="Tenorite" pitchFamily="2" charset="0"/>
              </a:defRPr>
            </a:lvl4pPr>
            <a:lvl5pPr marL="1828800" indent="0">
              <a:buNone/>
              <a:defRPr b="1">
                <a:solidFill>
                  <a:schemeClr val="bg1"/>
                </a:solidFill>
                <a:latin typeface="Tenorite" pitchFamily="2" charset="0"/>
              </a:defRPr>
            </a:lvl5pPr>
          </a:lstStyle>
          <a:p>
            <a:pPr lvl="0" rtl="0"/>
            <a:r>
              <a:rPr lang="en-GB" noProof="0"/>
              <a:t>”</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p:txBody>
          <a:bodyPr rtlCol="0">
            <a:noAutofit/>
          </a:bodyPr>
          <a:lstStyle>
            <a:lvl1pPr>
              <a:defRPr>
                <a:solidFill>
                  <a:schemeClr val="accent2"/>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p:txBody>
          <a:bodyPr rtlCol="0">
            <a:noAutofit/>
          </a:bodyPr>
          <a:lstStyle>
            <a:lvl1pPr>
              <a:defRPr>
                <a:solidFill>
                  <a:schemeClr val="accent2"/>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p:txBody>
          <a:bodyPr rtlCol="0">
            <a:noAutofit/>
          </a:bodyPr>
          <a:lstStyle>
            <a:lvl1pPr>
              <a:defRPr>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4769475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Team">
    <p:spTree>
      <p:nvGrpSpPr>
        <p:cNvPr id="1" name=""/>
        <p:cNvGrpSpPr/>
        <p:nvPr/>
      </p:nvGrpSpPr>
      <p:grpSpPr>
        <a:xfrm>
          <a:off x="0" y="0"/>
          <a:ext cx="0" cy="0"/>
          <a:chOff x="0" y="0"/>
          <a:chExt cx="0" cy="0"/>
        </a:xfrm>
      </p:grpSpPr>
      <p:sp>
        <p:nvSpPr>
          <p:cNvPr id="30" name="Rectangle 29">
            <a:extLst>
              <a:ext uri="{FF2B5EF4-FFF2-40B4-BE49-F238E27FC236}">
                <a16:creationId xmlns:a16="http://schemas.microsoft.com/office/drawing/2014/main" id="{28C225EC-F6EF-1144-834A-F0B91974AA41}"/>
              </a:ext>
            </a:extLst>
          </p:cNvPr>
          <p:cNvSpPr/>
          <p:nvPr userDrawn="1"/>
        </p:nvSpPr>
        <p:spPr>
          <a:xfrm>
            <a:off x="0" y="-1664"/>
            <a:ext cx="9857012" cy="685966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sp>
        <p:nvSpPr>
          <p:cNvPr id="31" name="Title 1">
            <a:extLst>
              <a:ext uri="{FF2B5EF4-FFF2-40B4-BE49-F238E27FC236}">
                <a16:creationId xmlns:a16="http://schemas.microsoft.com/office/drawing/2014/main" id="{1E40CEAF-B1BB-174E-A798-3BA60D9C0458}"/>
              </a:ext>
            </a:extLst>
          </p:cNvPr>
          <p:cNvSpPr>
            <a:spLocks noGrp="1"/>
          </p:cNvSpPr>
          <p:nvPr>
            <p:ph type="title"/>
          </p:nvPr>
        </p:nvSpPr>
        <p:spPr>
          <a:xfrm>
            <a:off x="750430" y="381000"/>
            <a:ext cx="8401624"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0" name="Text Placeholder 28">
            <a:extLst>
              <a:ext uri="{FF2B5EF4-FFF2-40B4-BE49-F238E27FC236}">
                <a16:creationId xmlns:a16="http://schemas.microsoft.com/office/drawing/2014/main" id="{CC3A7E03-4F06-4380-90A1-845651EEA3C0}"/>
              </a:ext>
            </a:extLst>
          </p:cNvPr>
          <p:cNvSpPr>
            <a:spLocks noGrp="1"/>
          </p:cNvSpPr>
          <p:nvPr>
            <p:ph type="body" sz="quarter" idx="17" hasCustomPrompt="1"/>
          </p:nvPr>
        </p:nvSpPr>
        <p:spPr>
          <a:xfrm>
            <a:off x="2123351" y="2426400"/>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1" name="Text Placeholder 28">
            <a:extLst>
              <a:ext uri="{FF2B5EF4-FFF2-40B4-BE49-F238E27FC236}">
                <a16:creationId xmlns:a16="http://schemas.microsoft.com/office/drawing/2014/main" id="{31AF5791-727B-438A-A7EF-5D132167C89B}"/>
              </a:ext>
            </a:extLst>
          </p:cNvPr>
          <p:cNvSpPr>
            <a:spLocks noGrp="1"/>
          </p:cNvSpPr>
          <p:nvPr>
            <p:ph type="body" sz="quarter" idx="18" hasCustomPrompt="1"/>
          </p:nvPr>
        </p:nvSpPr>
        <p:spPr>
          <a:xfrm>
            <a:off x="2123350" y="2811646"/>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7" name="Picture Placeholder 23">
            <a:extLst>
              <a:ext uri="{FF2B5EF4-FFF2-40B4-BE49-F238E27FC236}">
                <a16:creationId xmlns:a16="http://schemas.microsoft.com/office/drawing/2014/main" id="{9ABA5222-6FD6-405B-8AC8-18022C36590F}"/>
              </a:ext>
            </a:extLst>
          </p:cNvPr>
          <p:cNvSpPr>
            <a:spLocks noGrp="1"/>
          </p:cNvSpPr>
          <p:nvPr>
            <p:ph type="pic" sz="quarter" idx="14"/>
          </p:nvPr>
        </p:nvSpPr>
        <p:spPr>
          <a:xfrm>
            <a:off x="5495813" y="2227758"/>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2" name="Text Placeholder 28">
            <a:extLst>
              <a:ext uri="{FF2B5EF4-FFF2-40B4-BE49-F238E27FC236}">
                <a16:creationId xmlns:a16="http://schemas.microsoft.com/office/drawing/2014/main" id="{A1A33FCF-D2EB-478E-8679-428657895F76}"/>
              </a:ext>
            </a:extLst>
          </p:cNvPr>
          <p:cNvSpPr>
            <a:spLocks noGrp="1"/>
          </p:cNvSpPr>
          <p:nvPr>
            <p:ph type="body" sz="quarter" idx="19" hasCustomPrompt="1"/>
          </p:nvPr>
        </p:nvSpPr>
        <p:spPr>
          <a:xfrm>
            <a:off x="6870817" y="242256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3" name="Text Placeholder 28">
            <a:extLst>
              <a:ext uri="{FF2B5EF4-FFF2-40B4-BE49-F238E27FC236}">
                <a16:creationId xmlns:a16="http://schemas.microsoft.com/office/drawing/2014/main" id="{55274EF8-F641-41B2-89C1-FD94AFA48684}"/>
              </a:ext>
            </a:extLst>
          </p:cNvPr>
          <p:cNvSpPr>
            <a:spLocks noGrp="1"/>
          </p:cNvSpPr>
          <p:nvPr>
            <p:ph type="body" sz="quarter" idx="20" hasCustomPrompt="1"/>
          </p:nvPr>
        </p:nvSpPr>
        <p:spPr>
          <a:xfrm>
            <a:off x="6870816" y="280781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8" name="Picture Placeholder 23">
            <a:extLst>
              <a:ext uri="{FF2B5EF4-FFF2-40B4-BE49-F238E27FC236}">
                <a16:creationId xmlns:a16="http://schemas.microsoft.com/office/drawing/2014/main" id="{124DE785-775F-4AE4-94B3-FA728188EBA5}"/>
              </a:ext>
            </a:extLst>
          </p:cNvPr>
          <p:cNvSpPr>
            <a:spLocks noGrp="1"/>
          </p:cNvSpPr>
          <p:nvPr>
            <p:ph type="pic" sz="quarter" idx="15"/>
          </p:nvPr>
        </p:nvSpPr>
        <p:spPr>
          <a:xfrm>
            <a:off x="750429"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4" name="Text Placeholder 28">
            <a:extLst>
              <a:ext uri="{FF2B5EF4-FFF2-40B4-BE49-F238E27FC236}">
                <a16:creationId xmlns:a16="http://schemas.microsoft.com/office/drawing/2014/main" id="{5A429D4E-B795-4E55-852E-9E161F9EBD36}"/>
              </a:ext>
            </a:extLst>
          </p:cNvPr>
          <p:cNvSpPr>
            <a:spLocks noGrp="1"/>
          </p:cNvSpPr>
          <p:nvPr>
            <p:ph type="body" sz="quarter" idx="21" hasCustomPrompt="1"/>
          </p:nvPr>
        </p:nvSpPr>
        <p:spPr>
          <a:xfrm>
            <a:off x="2123351"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5" name="Text Placeholder 28">
            <a:extLst>
              <a:ext uri="{FF2B5EF4-FFF2-40B4-BE49-F238E27FC236}">
                <a16:creationId xmlns:a16="http://schemas.microsoft.com/office/drawing/2014/main" id="{41D297CB-52EE-4DE4-AEAC-CD4AAF2BF17B}"/>
              </a:ext>
            </a:extLst>
          </p:cNvPr>
          <p:cNvSpPr>
            <a:spLocks noGrp="1"/>
          </p:cNvSpPr>
          <p:nvPr>
            <p:ph type="body" sz="quarter" idx="22" hasCustomPrompt="1"/>
          </p:nvPr>
        </p:nvSpPr>
        <p:spPr>
          <a:xfrm>
            <a:off x="2123350"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9" name="Picture Placeholder 23">
            <a:extLst>
              <a:ext uri="{FF2B5EF4-FFF2-40B4-BE49-F238E27FC236}">
                <a16:creationId xmlns:a16="http://schemas.microsoft.com/office/drawing/2014/main" id="{F5694B35-7776-4DB9-9EB7-3AF076EC357D}"/>
              </a:ext>
            </a:extLst>
          </p:cNvPr>
          <p:cNvSpPr>
            <a:spLocks noGrp="1"/>
          </p:cNvSpPr>
          <p:nvPr>
            <p:ph type="pic" sz="quarter" idx="16"/>
          </p:nvPr>
        </p:nvSpPr>
        <p:spPr>
          <a:xfrm>
            <a:off x="5495813" y="4254273"/>
            <a:ext cx="1200374" cy="1201242"/>
          </a:xfrm>
        </p:spPr>
        <p:txBody>
          <a:bodyPr rtlCol="0">
            <a:noAutofit/>
          </a:bodyPr>
          <a:lstStyle>
            <a:lvl1pPr marL="0" indent="0">
              <a:buNone/>
              <a:defRPr sz="1400">
                <a:solidFill>
                  <a:schemeClr val="tx1"/>
                </a:solidFill>
                <a:latin typeface="+mn-lt"/>
              </a:defRPr>
            </a:lvl1pPr>
          </a:lstStyle>
          <a:p>
            <a:pPr rtl="0"/>
            <a:r>
              <a:rPr lang="en-GB" noProof="0"/>
              <a:t>Click icon to add picture</a:t>
            </a:r>
          </a:p>
        </p:txBody>
      </p:sp>
      <p:sp>
        <p:nvSpPr>
          <p:cNvPr id="16" name="Text Placeholder 28">
            <a:extLst>
              <a:ext uri="{FF2B5EF4-FFF2-40B4-BE49-F238E27FC236}">
                <a16:creationId xmlns:a16="http://schemas.microsoft.com/office/drawing/2014/main" id="{AD7B736B-3A10-499F-8F23-4437982C8231}"/>
              </a:ext>
            </a:extLst>
          </p:cNvPr>
          <p:cNvSpPr>
            <a:spLocks noGrp="1"/>
          </p:cNvSpPr>
          <p:nvPr>
            <p:ph type="body" sz="quarter" idx="23" hasCustomPrompt="1"/>
          </p:nvPr>
        </p:nvSpPr>
        <p:spPr>
          <a:xfrm>
            <a:off x="6870817" y="4498793"/>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17" name="Text Placeholder 28">
            <a:extLst>
              <a:ext uri="{FF2B5EF4-FFF2-40B4-BE49-F238E27FC236}">
                <a16:creationId xmlns:a16="http://schemas.microsoft.com/office/drawing/2014/main" id="{07165540-290D-4A38-87DE-F52B05BD6A1A}"/>
              </a:ext>
            </a:extLst>
          </p:cNvPr>
          <p:cNvSpPr>
            <a:spLocks noGrp="1"/>
          </p:cNvSpPr>
          <p:nvPr>
            <p:ph type="body" sz="quarter" idx="24" hasCustomPrompt="1"/>
          </p:nvPr>
        </p:nvSpPr>
        <p:spPr>
          <a:xfrm>
            <a:off x="6870816" y="4884039"/>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 name="Date Placeholder 2">
            <a:extLst>
              <a:ext uri="{FF2B5EF4-FFF2-40B4-BE49-F238E27FC236}">
                <a16:creationId xmlns:a16="http://schemas.microsoft.com/office/drawing/2014/main" id="{A0C71211-4520-46A1-9487-4AE49C3239EF}"/>
              </a:ext>
            </a:extLst>
          </p:cNvPr>
          <p:cNvSpPr>
            <a:spLocks noGrp="1"/>
          </p:cNvSpPr>
          <p:nvPr>
            <p:ph type="dt" sz="half" idx="10"/>
          </p:nvPr>
        </p:nvSpPr>
        <p:spPr>
          <a:xfrm>
            <a:off x="381000" y="6356350"/>
            <a:ext cx="1569803" cy="365125"/>
          </a:xfrm>
        </p:spPr>
        <p:txBody>
          <a:bodyPr rtlCol="0">
            <a:noAutofit/>
          </a:bodyPr>
          <a:lstStyle>
            <a:lvl1pPr>
              <a:defRPr>
                <a:solidFill>
                  <a:schemeClr val="accent3"/>
                </a:solidFill>
                <a:latin typeface="+mn-lt"/>
              </a:defRPr>
            </a:lvl1pPr>
          </a:lstStyle>
          <a:p>
            <a:pPr rtl="0"/>
            <a:r>
              <a:rPr lang="en-GB" noProof="0"/>
              <a:t>10/9/2021</a:t>
            </a:r>
          </a:p>
        </p:txBody>
      </p:sp>
      <p:sp>
        <p:nvSpPr>
          <p:cNvPr id="4" name="Footer Placeholder 3">
            <a:extLst>
              <a:ext uri="{FF2B5EF4-FFF2-40B4-BE49-F238E27FC236}">
                <a16:creationId xmlns:a16="http://schemas.microsoft.com/office/drawing/2014/main" id="{96356206-85FD-45F5-A1F7-128DB34C860F}"/>
              </a:ext>
            </a:extLst>
          </p:cNvPr>
          <p:cNvSpPr>
            <a:spLocks noGrp="1"/>
          </p:cNvSpPr>
          <p:nvPr>
            <p:ph type="ftr" sz="quarter" idx="11"/>
          </p:nvPr>
        </p:nvSpPr>
        <p:spPr>
          <a:xfrm>
            <a:off x="2871106" y="6356350"/>
            <a:ext cx="4114800" cy="365125"/>
          </a:xfrm>
        </p:spPr>
        <p:txBody>
          <a:bodyPr rtlCol="0">
            <a:noAutofit/>
          </a:bodyPr>
          <a:lstStyle>
            <a:lvl1pPr>
              <a:defRPr>
                <a:solidFill>
                  <a:schemeClr val="accent3"/>
                </a:solidFill>
                <a:latin typeface="+mn-lt"/>
              </a:defRPr>
            </a:lvl1pPr>
          </a:lstStyle>
          <a:p>
            <a:pPr rtl="0"/>
            <a:r>
              <a:rPr lang="en-GB" noProof="0"/>
              <a:t>PRESENTATION TITLE</a:t>
            </a:r>
          </a:p>
        </p:txBody>
      </p:sp>
      <p:sp>
        <p:nvSpPr>
          <p:cNvPr id="5" name="Slide Number Placeholder 4">
            <a:extLst>
              <a:ext uri="{FF2B5EF4-FFF2-40B4-BE49-F238E27FC236}">
                <a16:creationId xmlns:a16="http://schemas.microsoft.com/office/drawing/2014/main" id="{0203763F-C8CD-4BCB-9A0A-B10F000BC1DB}"/>
              </a:ext>
            </a:extLst>
          </p:cNvPr>
          <p:cNvSpPr>
            <a:spLocks noGrp="1"/>
          </p:cNvSpPr>
          <p:nvPr>
            <p:ph type="sldNum" sz="quarter" idx="12"/>
          </p:nvPr>
        </p:nvSpPr>
        <p:spPr>
          <a:xfrm>
            <a:off x="8332334" y="6356350"/>
            <a:ext cx="1167495" cy="365125"/>
          </a:xfrm>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
        <p:nvSpPr>
          <p:cNvPr id="19" name="Freeform 18">
            <a:extLst>
              <a:ext uri="{FF2B5EF4-FFF2-40B4-BE49-F238E27FC236}">
                <a16:creationId xmlns:a16="http://schemas.microsoft.com/office/drawing/2014/main" id="{AAB3BC7E-B34F-EF47-B125-1574C5484E22}"/>
              </a:ext>
            </a:extLst>
          </p:cNvPr>
          <p:cNvSpPr/>
          <p:nvPr userDrawn="1"/>
        </p:nvSpPr>
        <p:spPr>
          <a:xfrm rot="16200000" flipV="1">
            <a:off x="9499940" y="355410"/>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1" name="Freeform 20">
            <a:extLst>
              <a:ext uri="{FF2B5EF4-FFF2-40B4-BE49-F238E27FC236}">
                <a16:creationId xmlns:a16="http://schemas.microsoft.com/office/drawing/2014/main" id="{7CBC82D0-4F72-C649-8B7F-D4B087957B6C}"/>
              </a:ext>
            </a:extLst>
          </p:cNvPr>
          <p:cNvSpPr/>
          <p:nvPr userDrawn="1"/>
        </p:nvSpPr>
        <p:spPr>
          <a:xfrm flipH="1">
            <a:off x="10866436" y="1879977"/>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5" name="Freeform 24">
            <a:extLst>
              <a:ext uri="{FF2B5EF4-FFF2-40B4-BE49-F238E27FC236}">
                <a16:creationId xmlns:a16="http://schemas.microsoft.com/office/drawing/2014/main" id="{9383F23A-D872-2A4C-B386-A9D269BE694D}"/>
              </a:ext>
            </a:extLst>
          </p:cNvPr>
          <p:cNvSpPr/>
          <p:nvPr userDrawn="1"/>
        </p:nvSpPr>
        <p:spPr>
          <a:xfrm>
            <a:off x="11024507" y="-1664"/>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6" name="Oval 25">
            <a:extLst>
              <a:ext uri="{FF2B5EF4-FFF2-40B4-BE49-F238E27FC236}">
                <a16:creationId xmlns:a16="http://schemas.microsoft.com/office/drawing/2014/main" id="{9221FFDB-AAE2-5943-97A1-82D66AE05DB4}"/>
              </a:ext>
            </a:extLst>
          </p:cNvPr>
          <p:cNvSpPr/>
          <p:nvPr userDrawn="1"/>
        </p:nvSpPr>
        <p:spPr>
          <a:xfrm>
            <a:off x="10334091" y="2737752"/>
            <a:ext cx="1380830" cy="1380830"/>
          </a:xfrm>
          <a:prstGeom prst="ellipse">
            <a:avLst/>
          </a:pr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Autofit/>
          </a:bodyPr>
          <a:lstStyle/>
          <a:p>
            <a:pPr algn="ctr" rtl="0"/>
            <a:endParaRPr lang="en-GB" noProof="0"/>
          </a:p>
        </p:txBody>
      </p:sp>
      <p:sp>
        <p:nvSpPr>
          <p:cNvPr id="27" name="Freeform 26">
            <a:extLst>
              <a:ext uri="{FF2B5EF4-FFF2-40B4-BE49-F238E27FC236}">
                <a16:creationId xmlns:a16="http://schemas.microsoft.com/office/drawing/2014/main" id="{2E58EEF7-63CA-A845-BAC4-9D3BE05918B5}"/>
              </a:ext>
            </a:extLst>
          </p:cNvPr>
          <p:cNvSpPr/>
          <p:nvPr userDrawn="1"/>
        </p:nvSpPr>
        <p:spPr>
          <a:xfrm rot="16200000" flipH="1">
            <a:off x="10667432" y="5333432"/>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8" name="Freeform 27">
            <a:extLst>
              <a:ext uri="{FF2B5EF4-FFF2-40B4-BE49-F238E27FC236}">
                <a16:creationId xmlns:a16="http://schemas.microsoft.com/office/drawing/2014/main" id="{757A4624-D8ED-2E4B-AF8C-00DFA6A72D5F}"/>
              </a:ext>
            </a:extLst>
          </p:cNvPr>
          <p:cNvSpPr/>
          <p:nvPr userDrawn="1"/>
        </p:nvSpPr>
        <p:spPr>
          <a:xfrm flipV="1">
            <a:off x="9857012" y="3651505"/>
            <a:ext cx="1325563" cy="1325563"/>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9" name="Freeform 28">
            <a:extLst>
              <a:ext uri="{FF2B5EF4-FFF2-40B4-BE49-F238E27FC236}">
                <a16:creationId xmlns:a16="http://schemas.microsoft.com/office/drawing/2014/main" id="{DF312EF8-91BE-5946-BE31-8CFE107A2FEA}"/>
              </a:ext>
            </a:extLst>
          </p:cNvPr>
          <p:cNvSpPr/>
          <p:nvPr userDrawn="1"/>
        </p:nvSpPr>
        <p:spPr>
          <a:xfrm flipH="1" flipV="1">
            <a:off x="9857013" y="4976359"/>
            <a:ext cx="1167494" cy="1881641"/>
          </a:xfrm>
          <a:custGeom>
            <a:avLst/>
            <a:gdLst>
              <a:gd name="connsiteX0" fmla="*/ 1167473 w 1167494"/>
              <a:gd name="connsiteY0" fmla="*/ 0 h 1881641"/>
              <a:gd name="connsiteX1" fmla="*/ 1167493 w 1167494"/>
              <a:gd name="connsiteY1" fmla="*/ 0 h 1881641"/>
              <a:gd name="connsiteX2" fmla="*/ 1167493 w 1167494"/>
              <a:gd name="connsiteY2" fmla="*/ 714148 h 1881641"/>
              <a:gd name="connsiteX3" fmla="*/ 1166666 w 1167494"/>
              <a:gd name="connsiteY3" fmla="*/ 730534 h 1881641"/>
              <a:gd name="connsiteX4" fmla="*/ 1167494 w 1167494"/>
              <a:gd name="connsiteY4" fmla="*/ 730534 h 1881641"/>
              <a:gd name="connsiteX5" fmla="*/ 1167494 w 1167494"/>
              <a:gd name="connsiteY5" fmla="*/ 1378059 h 1881641"/>
              <a:gd name="connsiteX6" fmla="*/ 1167493 w 1167494"/>
              <a:gd name="connsiteY6" fmla="*/ 1378059 h 1881641"/>
              <a:gd name="connsiteX7" fmla="*/ 1167493 w 1167494"/>
              <a:gd name="connsiteY7" fmla="*/ 1881641 h 1881641"/>
              <a:gd name="connsiteX8" fmla="*/ 0 w 1167494"/>
              <a:gd name="connsiteY8" fmla="*/ 1881641 h 1881641"/>
              <a:gd name="connsiteX9" fmla="*/ 0 w 1167494"/>
              <a:gd name="connsiteY9" fmla="*/ 1234116 h 1881641"/>
              <a:gd name="connsiteX10" fmla="*/ 0 w 1167494"/>
              <a:gd name="connsiteY10" fmla="*/ 1167492 h 1881641"/>
              <a:gd name="connsiteX11" fmla="*/ 1048124 w 1167494"/>
              <a:gd name="connsiteY11" fmla="*/ 6027 h 188164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167494" h="1881641">
                <a:moveTo>
                  <a:pt x="1167473" y="0"/>
                </a:moveTo>
                <a:lnTo>
                  <a:pt x="1167493" y="0"/>
                </a:lnTo>
                <a:lnTo>
                  <a:pt x="1167493" y="714148"/>
                </a:lnTo>
                <a:lnTo>
                  <a:pt x="1166666" y="730534"/>
                </a:lnTo>
                <a:lnTo>
                  <a:pt x="1167494" y="730534"/>
                </a:lnTo>
                <a:lnTo>
                  <a:pt x="1167494" y="1378059"/>
                </a:lnTo>
                <a:lnTo>
                  <a:pt x="1167493" y="1378059"/>
                </a:lnTo>
                <a:lnTo>
                  <a:pt x="1167493" y="1881641"/>
                </a:lnTo>
                <a:lnTo>
                  <a:pt x="0" y="1881641"/>
                </a:lnTo>
                <a:lnTo>
                  <a:pt x="0" y="1234116"/>
                </a:lnTo>
                <a:lnTo>
                  <a:pt x="0" y="1167492"/>
                </a:lnTo>
                <a:cubicBezTo>
                  <a:pt x="0" y="563002"/>
                  <a:pt x="459408" y="65814"/>
                  <a:pt x="1048124" y="6027"/>
                </a:cubicBez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315441911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Whole team">
    <p:bg>
      <p:bgPr>
        <a:solidFill>
          <a:schemeClr val="accent2"/>
        </a:solidFill>
        <a:effectLst/>
      </p:bgPr>
    </p:bg>
    <p:spTree>
      <p:nvGrpSpPr>
        <p:cNvPr id="1" name=""/>
        <p:cNvGrpSpPr/>
        <p:nvPr/>
      </p:nvGrpSpPr>
      <p:grpSpPr>
        <a:xfrm>
          <a:off x="0" y="0"/>
          <a:ext cx="0" cy="0"/>
          <a:chOff x="0" y="0"/>
          <a:chExt cx="0" cy="0"/>
        </a:xfrm>
      </p:grpSpPr>
      <p:sp>
        <p:nvSpPr>
          <p:cNvPr id="54" name="Title 1">
            <a:extLst>
              <a:ext uri="{FF2B5EF4-FFF2-40B4-BE49-F238E27FC236}">
                <a16:creationId xmlns:a16="http://schemas.microsoft.com/office/drawing/2014/main" id="{6825B690-1AD7-4243-AC42-D2CF19B7B02C}"/>
              </a:ext>
            </a:extLst>
          </p:cNvPr>
          <p:cNvSpPr>
            <a:spLocks noGrp="1"/>
          </p:cNvSpPr>
          <p:nvPr>
            <p:ph type="title"/>
          </p:nvPr>
        </p:nvSpPr>
        <p:spPr>
          <a:xfrm>
            <a:off x="750430" y="381000"/>
            <a:ext cx="10678142" cy="1325563"/>
          </a:xfrm>
        </p:spPr>
        <p:txBody>
          <a:bodyPr lIns="0" rtlCol="0" anchor="b">
            <a:noAutofit/>
          </a:bodyPr>
          <a:lstStyle>
            <a:lvl1pPr>
              <a:defRPr sz="4800" b="1">
                <a:latin typeface="+mj-lt"/>
              </a:defRPr>
            </a:lvl1pPr>
          </a:lstStyle>
          <a:p>
            <a:pPr rtl="0"/>
            <a:r>
              <a:rPr lang="en-GB" noProof="0"/>
              <a:t>Click to edit Master title style</a:t>
            </a:r>
          </a:p>
        </p:txBody>
      </p:sp>
      <p:sp>
        <p:nvSpPr>
          <p:cNvPr id="6" name="Picture Placeholder 23">
            <a:extLst>
              <a:ext uri="{FF2B5EF4-FFF2-40B4-BE49-F238E27FC236}">
                <a16:creationId xmlns:a16="http://schemas.microsoft.com/office/drawing/2014/main" id="{5E48B363-63E8-4F17-842B-53AD935A6529}"/>
              </a:ext>
            </a:extLst>
          </p:cNvPr>
          <p:cNvSpPr>
            <a:spLocks noGrp="1"/>
          </p:cNvSpPr>
          <p:nvPr>
            <p:ph type="pic" sz="quarter" idx="13"/>
          </p:nvPr>
        </p:nvSpPr>
        <p:spPr>
          <a:xfrm>
            <a:off x="750429"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1" name="Text Placeholder 28">
            <a:extLst>
              <a:ext uri="{FF2B5EF4-FFF2-40B4-BE49-F238E27FC236}">
                <a16:creationId xmlns:a16="http://schemas.microsoft.com/office/drawing/2014/main" id="{1825005B-0520-EC49-9A5C-554CB700387B}"/>
              </a:ext>
            </a:extLst>
          </p:cNvPr>
          <p:cNvSpPr>
            <a:spLocks noGrp="1"/>
          </p:cNvSpPr>
          <p:nvPr>
            <p:ph type="body" sz="quarter" idx="17" hasCustomPrompt="1"/>
          </p:nvPr>
        </p:nvSpPr>
        <p:spPr>
          <a:xfrm>
            <a:off x="750430"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2" name="Text Placeholder 28">
            <a:extLst>
              <a:ext uri="{FF2B5EF4-FFF2-40B4-BE49-F238E27FC236}">
                <a16:creationId xmlns:a16="http://schemas.microsoft.com/office/drawing/2014/main" id="{B6697B92-AF89-2C46-BC1E-6CB47E8EA421}"/>
              </a:ext>
            </a:extLst>
          </p:cNvPr>
          <p:cNvSpPr>
            <a:spLocks noGrp="1"/>
          </p:cNvSpPr>
          <p:nvPr>
            <p:ph type="body" sz="quarter" idx="18" hasCustomPrompt="1"/>
          </p:nvPr>
        </p:nvSpPr>
        <p:spPr>
          <a:xfrm>
            <a:off x="750429"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3" name="Picture Placeholder 23">
            <a:extLst>
              <a:ext uri="{FF2B5EF4-FFF2-40B4-BE49-F238E27FC236}">
                <a16:creationId xmlns:a16="http://schemas.microsoft.com/office/drawing/2014/main" id="{FA9FEBB0-45F1-DF45-89C4-B343F8B20BA0}"/>
              </a:ext>
            </a:extLst>
          </p:cNvPr>
          <p:cNvSpPr>
            <a:spLocks noGrp="1"/>
          </p:cNvSpPr>
          <p:nvPr>
            <p:ph type="pic" sz="quarter" idx="28"/>
          </p:nvPr>
        </p:nvSpPr>
        <p:spPr>
          <a:xfrm>
            <a:off x="354939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4" name="Text Placeholder 28">
            <a:extLst>
              <a:ext uri="{FF2B5EF4-FFF2-40B4-BE49-F238E27FC236}">
                <a16:creationId xmlns:a16="http://schemas.microsoft.com/office/drawing/2014/main" id="{EF331731-A7FC-C245-A9C1-0B1A2E994DB6}"/>
              </a:ext>
            </a:extLst>
          </p:cNvPr>
          <p:cNvSpPr>
            <a:spLocks noGrp="1"/>
          </p:cNvSpPr>
          <p:nvPr>
            <p:ph type="body" sz="quarter" idx="29" hasCustomPrompt="1"/>
          </p:nvPr>
        </p:nvSpPr>
        <p:spPr>
          <a:xfrm>
            <a:off x="354939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5" name="Text Placeholder 28">
            <a:extLst>
              <a:ext uri="{FF2B5EF4-FFF2-40B4-BE49-F238E27FC236}">
                <a16:creationId xmlns:a16="http://schemas.microsoft.com/office/drawing/2014/main" id="{313B974E-E762-EE48-B2DF-C8F10DF73444}"/>
              </a:ext>
            </a:extLst>
          </p:cNvPr>
          <p:cNvSpPr>
            <a:spLocks noGrp="1"/>
          </p:cNvSpPr>
          <p:nvPr>
            <p:ph type="body" sz="quarter" idx="30" hasCustomPrompt="1"/>
          </p:nvPr>
        </p:nvSpPr>
        <p:spPr>
          <a:xfrm>
            <a:off x="354939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6" name="Picture Placeholder 23">
            <a:extLst>
              <a:ext uri="{FF2B5EF4-FFF2-40B4-BE49-F238E27FC236}">
                <a16:creationId xmlns:a16="http://schemas.microsoft.com/office/drawing/2014/main" id="{8BA62E8C-79E6-D245-B706-FFB1E051B2D6}"/>
              </a:ext>
            </a:extLst>
          </p:cNvPr>
          <p:cNvSpPr>
            <a:spLocks noGrp="1"/>
          </p:cNvSpPr>
          <p:nvPr>
            <p:ph type="pic" sz="quarter" idx="31"/>
          </p:nvPr>
        </p:nvSpPr>
        <p:spPr>
          <a:xfrm>
            <a:off x="6348367"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37" name="Text Placeholder 28">
            <a:extLst>
              <a:ext uri="{FF2B5EF4-FFF2-40B4-BE49-F238E27FC236}">
                <a16:creationId xmlns:a16="http://schemas.microsoft.com/office/drawing/2014/main" id="{4199EE50-5386-0446-8ADA-23C1B0D6EA4F}"/>
              </a:ext>
            </a:extLst>
          </p:cNvPr>
          <p:cNvSpPr>
            <a:spLocks noGrp="1"/>
          </p:cNvSpPr>
          <p:nvPr>
            <p:ph type="body" sz="quarter" idx="32" hasCustomPrompt="1"/>
          </p:nvPr>
        </p:nvSpPr>
        <p:spPr>
          <a:xfrm>
            <a:off x="6348368"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38" name="Text Placeholder 28">
            <a:extLst>
              <a:ext uri="{FF2B5EF4-FFF2-40B4-BE49-F238E27FC236}">
                <a16:creationId xmlns:a16="http://schemas.microsoft.com/office/drawing/2014/main" id="{478AB5CA-B5A5-934D-BF51-1485953A703D}"/>
              </a:ext>
            </a:extLst>
          </p:cNvPr>
          <p:cNvSpPr>
            <a:spLocks noGrp="1"/>
          </p:cNvSpPr>
          <p:nvPr>
            <p:ph type="body" sz="quarter" idx="33" hasCustomPrompt="1"/>
          </p:nvPr>
        </p:nvSpPr>
        <p:spPr>
          <a:xfrm>
            <a:off x="6348367"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39" name="Picture Placeholder 23">
            <a:extLst>
              <a:ext uri="{FF2B5EF4-FFF2-40B4-BE49-F238E27FC236}">
                <a16:creationId xmlns:a16="http://schemas.microsoft.com/office/drawing/2014/main" id="{3D78BE06-1FC7-3C43-BD15-F4137B564B58}"/>
              </a:ext>
            </a:extLst>
          </p:cNvPr>
          <p:cNvSpPr>
            <a:spLocks noGrp="1"/>
          </p:cNvSpPr>
          <p:nvPr>
            <p:ph type="pic" sz="quarter" idx="34"/>
          </p:nvPr>
        </p:nvSpPr>
        <p:spPr>
          <a:xfrm>
            <a:off x="9147335" y="2068734"/>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0" name="Text Placeholder 28">
            <a:extLst>
              <a:ext uri="{FF2B5EF4-FFF2-40B4-BE49-F238E27FC236}">
                <a16:creationId xmlns:a16="http://schemas.microsoft.com/office/drawing/2014/main" id="{14F01FCC-4797-0343-8739-20331C751C18}"/>
              </a:ext>
            </a:extLst>
          </p:cNvPr>
          <p:cNvSpPr>
            <a:spLocks noGrp="1"/>
          </p:cNvSpPr>
          <p:nvPr>
            <p:ph type="body" sz="quarter" idx="35" hasCustomPrompt="1"/>
          </p:nvPr>
        </p:nvSpPr>
        <p:spPr>
          <a:xfrm>
            <a:off x="9147336" y="2994545"/>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1" name="Text Placeholder 28">
            <a:extLst>
              <a:ext uri="{FF2B5EF4-FFF2-40B4-BE49-F238E27FC236}">
                <a16:creationId xmlns:a16="http://schemas.microsoft.com/office/drawing/2014/main" id="{33FBE6CA-EC7A-1A4B-ADA3-6B78F2DE09C2}"/>
              </a:ext>
            </a:extLst>
          </p:cNvPr>
          <p:cNvSpPr>
            <a:spLocks noGrp="1"/>
          </p:cNvSpPr>
          <p:nvPr>
            <p:ph type="body" sz="quarter" idx="36" hasCustomPrompt="1"/>
          </p:nvPr>
        </p:nvSpPr>
        <p:spPr>
          <a:xfrm>
            <a:off x="9147335" y="3379791"/>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2" name="Picture Placeholder 23">
            <a:extLst>
              <a:ext uri="{FF2B5EF4-FFF2-40B4-BE49-F238E27FC236}">
                <a16:creationId xmlns:a16="http://schemas.microsoft.com/office/drawing/2014/main" id="{6DD7CCE4-AD48-B64F-909E-F88961FBDFC5}"/>
              </a:ext>
            </a:extLst>
          </p:cNvPr>
          <p:cNvSpPr>
            <a:spLocks noGrp="1"/>
          </p:cNvSpPr>
          <p:nvPr>
            <p:ph type="pic" sz="quarter" idx="37"/>
          </p:nvPr>
        </p:nvSpPr>
        <p:spPr>
          <a:xfrm>
            <a:off x="750429"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3" name="Text Placeholder 28">
            <a:extLst>
              <a:ext uri="{FF2B5EF4-FFF2-40B4-BE49-F238E27FC236}">
                <a16:creationId xmlns:a16="http://schemas.microsoft.com/office/drawing/2014/main" id="{C076E7E2-3D95-EA47-BF86-444615F1F141}"/>
              </a:ext>
            </a:extLst>
          </p:cNvPr>
          <p:cNvSpPr>
            <a:spLocks noGrp="1"/>
          </p:cNvSpPr>
          <p:nvPr>
            <p:ph type="body" sz="quarter" idx="38" hasCustomPrompt="1"/>
          </p:nvPr>
        </p:nvSpPr>
        <p:spPr>
          <a:xfrm>
            <a:off x="750430"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4" name="Text Placeholder 28">
            <a:extLst>
              <a:ext uri="{FF2B5EF4-FFF2-40B4-BE49-F238E27FC236}">
                <a16:creationId xmlns:a16="http://schemas.microsoft.com/office/drawing/2014/main" id="{612499D2-373C-3940-97A5-FCA8B245BE45}"/>
              </a:ext>
            </a:extLst>
          </p:cNvPr>
          <p:cNvSpPr>
            <a:spLocks noGrp="1"/>
          </p:cNvSpPr>
          <p:nvPr>
            <p:ph type="body" sz="quarter" idx="39" hasCustomPrompt="1"/>
          </p:nvPr>
        </p:nvSpPr>
        <p:spPr>
          <a:xfrm>
            <a:off x="750429"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5" name="Picture Placeholder 23">
            <a:extLst>
              <a:ext uri="{FF2B5EF4-FFF2-40B4-BE49-F238E27FC236}">
                <a16:creationId xmlns:a16="http://schemas.microsoft.com/office/drawing/2014/main" id="{24B34D6D-4F7E-3942-B8D7-9970BDE53C10}"/>
              </a:ext>
            </a:extLst>
          </p:cNvPr>
          <p:cNvSpPr>
            <a:spLocks noGrp="1"/>
          </p:cNvSpPr>
          <p:nvPr>
            <p:ph type="pic" sz="quarter" idx="40"/>
          </p:nvPr>
        </p:nvSpPr>
        <p:spPr>
          <a:xfrm>
            <a:off x="354939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6" name="Text Placeholder 28">
            <a:extLst>
              <a:ext uri="{FF2B5EF4-FFF2-40B4-BE49-F238E27FC236}">
                <a16:creationId xmlns:a16="http://schemas.microsoft.com/office/drawing/2014/main" id="{D34EDB1D-7E85-D242-B6AE-F6D6907D325A}"/>
              </a:ext>
            </a:extLst>
          </p:cNvPr>
          <p:cNvSpPr>
            <a:spLocks noGrp="1"/>
          </p:cNvSpPr>
          <p:nvPr>
            <p:ph type="body" sz="quarter" idx="41" hasCustomPrompt="1"/>
          </p:nvPr>
        </p:nvSpPr>
        <p:spPr>
          <a:xfrm>
            <a:off x="354939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47" name="Text Placeholder 28">
            <a:extLst>
              <a:ext uri="{FF2B5EF4-FFF2-40B4-BE49-F238E27FC236}">
                <a16:creationId xmlns:a16="http://schemas.microsoft.com/office/drawing/2014/main" id="{3E3BFFF0-114B-6D42-B5E0-8020AC2E26BF}"/>
              </a:ext>
            </a:extLst>
          </p:cNvPr>
          <p:cNvSpPr>
            <a:spLocks noGrp="1"/>
          </p:cNvSpPr>
          <p:nvPr>
            <p:ph type="body" sz="quarter" idx="42" hasCustomPrompt="1"/>
          </p:nvPr>
        </p:nvSpPr>
        <p:spPr>
          <a:xfrm>
            <a:off x="354939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48" name="Picture Placeholder 23">
            <a:extLst>
              <a:ext uri="{FF2B5EF4-FFF2-40B4-BE49-F238E27FC236}">
                <a16:creationId xmlns:a16="http://schemas.microsoft.com/office/drawing/2014/main" id="{EB4488EE-E854-724E-95AE-B9943EE249EA}"/>
              </a:ext>
            </a:extLst>
          </p:cNvPr>
          <p:cNvSpPr>
            <a:spLocks noGrp="1"/>
          </p:cNvSpPr>
          <p:nvPr>
            <p:ph type="pic" sz="quarter" idx="43"/>
          </p:nvPr>
        </p:nvSpPr>
        <p:spPr>
          <a:xfrm>
            <a:off x="6348367"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49" name="Text Placeholder 28">
            <a:extLst>
              <a:ext uri="{FF2B5EF4-FFF2-40B4-BE49-F238E27FC236}">
                <a16:creationId xmlns:a16="http://schemas.microsoft.com/office/drawing/2014/main" id="{C5551B4D-583E-D644-9069-EC096CE76F50}"/>
              </a:ext>
            </a:extLst>
          </p:cNvPr>
          <p:cNvSpPr>
            <a:spLocks noGrp="1"/>
          </p:cNvSpPr>
          <p:nvPr>
            <p:ph type="body" sz="quarter" idx="44" hasCustomPrompt="1"/>
          </p:nvPr>
        </p:nvSpPr>
        <p:spPr>
          <a:xfrm>
            <a:off x="6348368"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0" name="Text Placeholder 28">
            <a:extLst>
              <a:ext uri="{FF2B5EF4-FFF2-40B4-BE49-F238E27FC236}">
                <a16:creationId xmlns:a16="http://schemas.microsoft.com/office/drawing/2014/main" id="{E30C4783-1643-2243-BB4F-E99E04D9216B}"/>
              </a:ext>
            </a:extLst>
          </p:cNvPr>
          <p:cNvSpPr>
            <a:spLocks noGrp="1"/>
          </p:cNvSpPr>
          <p:nvPr>
            <p:ph type="body" sz="quarter" idx="45" hasCustomPrompt="1"/>
          </p:nvPr>
        </p:nvSpPr>
        <p:spPr>
          <a:xfrm>
            <a:off x="6348367"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51" name="Picture Placeholder 23">
            <a:extLst>
              <a:ext uri="{FF2B5EF4-FFF2-40B4-BE49-F238E27FC236}">
                <a16:creationId xmlns:a16="http://schemas.microsoft.com/office/drawing/2014/main" id="{7BBADCE0-02E8-3249-8CBA-17D3783DFE70}"/>
              </a:ext>
            </a:extLst>
          </p:cNvPr>
          <p:cNvSpPr>
            <a:spLocks noGrp="1"/>
          </p:cNvSpPr>
          <p:nvPr>
            <p:ph type="pic" sz="quarter" idx="46"/>
          </p:nvPr>
        </p:nvSpPr>
        <p:spPr>
          <a:xfrm>
            <a:off x="9147335" y="4118551"/>
            <a:ext cx="904987" cy="905641"/>
          </a:xfrm>
        </p:spPr>
        <p:txBody>
          <a:bodyPr rtlCol="0">
            <a:noAutofit/>
          </a:bodyPr>
          <a:lstStyle>
            <a:lvl1pPr marL="0" indent="0">
              <a:buNone/>
              <a:defRPr sz="1400">
                <a:solidFill>
                  <a:schemeClr val="tx1"/>
                </a:solidFill>
              </a:defRPr>
            </a:lvl1pPr>
          </a:lstStyle>
          <a:p>
            <a:pPr rtl="0"/>
            <a:r>
              <a:rPr lang="en-GB" noProof="0"/>
              <a:t>Click icon to add picture</a:t>
            </a:r>
          </a:p>
        </p:txBody>
      </p:sp>
      <p:sp>
        <p:nvSpPr>
          <p:cNvPr id="52" name="Text Placeholder 28">
            <a:extLst>
              <a:ext uri="{FF2B5EF4-FFF2-40B4-BE49-F238E27FC236}">
                <a16:creationId xmlns:a16="http://schemas.microsoft.com/office/drawing/2014/main" id="{8D294C40-97E4-FF4F-8A02-10FC7D0EE8B0}"/>
              </a:ext>
            </a:extLst>
          </p:cNvPr>
          <p:cNvSpPr>
            <a:spLocks noGrp="1"/>
          </p:cNvSpPr>
          <p:nvPr>
            <p:ph type="body" sz="quarter" idx="47" hasCustomPrompt="1"/>
          </p:nvPr>
        </p:nvSpPr>
        <p:spPr>
          <a:xfrm>
            <a:off x="9147336" y="5044362"/>
            <a:ext cx="2281237" cy="347662"/>
          </a:xfrm>
        </p:spPr>
        <p:txBody>
          <a:bodyPr lIns="0" tIns="0" rIns="0" bIns="0" rtlCol="0" anchor="b" anchorCtr="0">
            <a:noAutofit/>
          </a:bodyPr>
          <a:lstStyle>
            <a:lvl1pPr marL="0" indent="0" algn="l">
              <a:lnSpc>
                <a:spcPct val="100000"/>
              </a:lnSpc>
              <a:spcBef>
                <a:spcPts val="0"/>
              </a:spcBef>
              <a:buNone/>
              <a:defRPr sz="1800" b="1" spc="20" baseline="0">
                <a:solidFill>
                  <a:schemeClr val="tx1"/>
                </a:solidFill>
                <a:latin typeface="+mn-lt"/>
              </a:defRPr>
            </a:lvl1pPr>
          </a:lstStyle>
          <a:p>
            <a:pPr lvl="0" rtl="0"/>
            <a:r>
              <a:rPr lang="en-GB" noProof="0"/>
              <a:t>Name</a:t>
            </a:r>
          </a:p>
        </p:txBody>
      </p:sp>
      <p:sp>
        <p:nvSpPr>
          <p:cNvPr id="53" name="Text Placeholder 28">
            <a:extLst>
              <a:ext uri="{FF2B5EF4-FFF2-40B4-BE49-F238E27FC236}">
                <a16:creationId xmlns:a16="http://schemas.microsoft.com/office/drawing/2014/main" id="{8B38241F-01B5-574C-A827-67C6352C463C}"/>
              </a:ext>
            </a:extLst>
          </p:cNvPr>
          <p:cNvSpPr>
            <a:spLocks noGrp="1"/>
          </p:cNvSpPr>
          <p:nvPr>
            <p:ph type="body" sz="quarter" idx="48" hasCustomPrompt="1"/>
          </p:nvPr>
        </p:nvSpPr>
        <p:spPr>
          <a:xfrm>
            <a:off x="9147335" y="5429608"/>
            <a:ext cx="2281237" cy="347662"/>
          </a:xfrm>
        </p:spPr>
        <p:txBody>
          <a:bodyPr lIns="0" tIns="0" rIns="0" bIns="0" rtlCol="0">
            <a:noAutofit/>
          </a:bodyPr>
          <a:lstStyle>
            <a:lvl1pPr marL="0" indent="0" algn="l">
              <a:lnSpc>
                <a:spcPct val="100000"/>
              </a:lnSpc>
              <a:spcBef>
                <a:spcPts val="0"/>
              </a:spcBef>
              <a:buNone/>
              <a:defRPr sz="1400" b="0" spc="20" baseline="0">
                <a:solidFill>
                  <a:schemeClr val="tx1"/>
                </a:solidFill>
                <a:latin typeface="+mn-lt"/>
              </a:defRPr>
            </a:lvl1pPr>
          </a:lstStyle>
          <a:p>
            <a:pPr lvl="0" rtl="0"/>
            <a:r>
              <a:rPr lang="en-GB" noProof="0"/>
              <a:t>Title</a:t>
            </a:r>
          </a:p>
        </p:txBody>
      </p:sp>
      <p:sp>
        <p:nvSpPr>
          <p:cNvPr id="18" name="Date Placeholder 17">
            <a:extLst>
              <a:ext uri="{FF2B5EF4-FFF2-40B4-BE49-F238E27FC236}">
                <a16:creationId xmlns:a16="http://schemas.microsoft.com/office/drawing/2014/main" id="{30445668-2DC5-E84C-8B16-922BC95F13F2}"/>
              </a:ext>
            </a:extLst>
          </p:cNvPr>
          <p:cNvSpPr>
            <a:spLocks noGrp="1"/>
          </p:cNvSpPr>
          <p:nvPr>
            <p:ph type="dt" sz="half" idx="25"/>
          </p:nvPr>
        </p:nvSpPr>
        <p:spPr/>
        <p:txBody>
          <a:bodyPr rtlCol="0">
            <a:noAutofit/>
          </a:bodyPr>
          <a:lstStyle>
            <a:lvl1pPr>
              <a:defRPr>
                <a:solidFill>
                  <a:schemeClr val="accent3"/>
                </a:solidFill>
                <a:latin typeface="+mn-lt"/>
              </a:defRPr>
            </a:lvl1pPr>
          </a:lstStyle>
          <a:p>
            <a:pPr rtl="0"/>
            <a:r>
              <a:rPr lang="en-GB" noProof="0"/>
              <a:t>10/9/2021</a:t>
            </a:r>
          </a:p>
        </p:txBody>
      </p:sp>
      <p:sp>
        <p:nvSpPr>
          <p:cNvPr id="22" name="Footer Placeholder 21">
            <a:extLst>
              <a:ext uri="{FF2B5EF4-FFF2-40B4-BE49-F238E27FC236}">
                <a16:creationId xmlns:a16="http://schemas.microsoft.com/office/drawing/2014/main" id="{D9227732-A878-814C-8621-64ED1B2CCF9F}"/>
              </a:ext>
            </a:extLst>
          </p:cNvPr>
          <p:cNvSpPr>
            <a:spLocks noGrp="1"/>
          </p:cNvSpPr>
          <p:nvPr>
            <p:ph type="ftr" sz="quarter" idx="26"/>
          </p:nvPr>
        </p:nvSpPr>
        <p:spPr/>
        <p:txBody>
          <a:bodyPr rtlCol="0">
            <a:noAutofit/>
          </a:bodyPr>
          <a:lstStyle>
            <a:lvl1pPr>
              <a:defRPr>
                <a:solidFill>
                  <a:schemeClr val="accent3"/>
                </a:solidFill>
                <a:latin typeface="+mn-lt"/>
              </a:defRPr>
            </a:lvl1pPr>
          </a:lstStyle>
          <a:p>
            <a:pPr rtl="0"/>
            <a:r>
              <a:rPr lang="en-GB" noProof="0"/>
              <a:t>PRESENTATION TITLE</a:t>
            </a:r>
          </a:p>
        </p:txBody>
      </p:sp>
      <p:sp>
        <p:nvSpPr>
          <p:cNvPr id="23" name="Slide Number Placeholder 22">
            <a:extLst>
              <a:ext uri="{FF2B5EF4-FFF2-40B4-BE49-F238E27FC236}">
                <a16:creationId xmlns:a16="http://schemas.microsoft.com/office/drawing/2014/main" id="{CE9F02AC-6DFB-0C47-BC8E-4B0594007F33}"/>
              </a:ext>
            </a:extLst>
          </p:cNvPr>
          <p:cNvSpPr>
            <a:spLocks noGrp="1"/>
          </p:cNvSpPr>
          <p:nvPr>
            <p:ph type="sldNum" sz="quarter" idx="27"/>
          </p:nvPr>
        </p:nvSpPr>
        <p:spPr/>
        <p:txBody>
          <a:bodyPr rtlCol="0">
            <a:noAutofit/>
          </a:bodyPr>
          <a:lstStyle>
            <a:lvl1pPr>
              <a:defRPr>
                <a:solidFill>
                  <a:schemeClr val="accent3"/>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005721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 preserve="1">
  <p:cSld name="Timeline">
    <p:bg>
      <p:bgPr>
        <a:solidFill>
          <a:schemeClr val="accent1"/>
        </a:solidFill>
        <a:effectLst/>
      </p:bgPr>
    </p:bg>
    <p:spTree>
      <p:nvGrpSpPr>
        <p:cNvPr id="1" name=""/>
        <p:cNvGrpSpPr/>
        <p:nvPr/>
      </p:nvGrpSpPr>
      <p:grpSpPr>
        <a:xfrm>
          <a:off x="0" y="0"/>
          <a:ext cx="0" cy="0"/>
          <a:chOff x="0" y="0"/>
          <a:chExt cx="0" cy="0"/>
        </a:xfrm>
      </p:grpSpPr>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rot="5400000" flipH="1">
            <a:off x="1"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solidFill>
                  <a:schemeClr val="bg1"/>
                </a:solidFill>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087561"/>
            <a:ext cx="9779182" cy="3366815"/>
          </a:xfrm>
        </p:spPr>
        <p:txBody>
          <a:bodyPr rtlCol="0">
            <a:noAutofit/>
          </a:bodyPr>
          <a:lstStyle>
            <a:lvl1pPr marL="0" indent="0">
              <a:buNone/>
              <a:defRPr>
                <a:solidFill>
                  <a:schemeClr val="bg1"/>
                </a:solidFill>
                <a:latin typeface="+mn-lt"/>
              </a:defRPr>
            </a:lvl1pPr>
            <a:lvl2pPr marL="457200" indent="0">
              <a:buNone/>
              <a:defRPr>
                <a:solidFill>
                  <a:schemeClr val="bg1"/>
                </a:solidFill>
                <a:latin typeface="+mn-lt"/>
              </a:defRPr>
            </a:lvl2pPr>
            <a:lvl3pPr marL="914400" indent="0">
              <a:buNone/>
              <a:defRPr>
                <a:solidFill>
                  <a:schemeClr val="bg1"/>
                </a:solidFill>
                <a:latin typeface="+mn-lt"/>
              </a:defRPr>
            </a:lvl3pPr>
            <a:lvl4pPr marL="1371600" indent="0">
              <a:buNone/>
              <a:defRPr>
                <a:solidFill>
                  <a:schemeClr val="bg1"/>
                </a:solidFill>
                <a:latin typeface="+mn-lt"/>
              </a:defRPr>
            </a:lvl4pPr>
            <a:lvl5pPr marL="1828800" indent="0">
              <a:buNone/>
              <a:defRPr>
                <a:solidFill>
                  <a:schemeClr val="bg1"/>
                </a:solidFill>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01018"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2"/>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569275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obj" preserve="1">
  <p:cSld name="2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3"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flipH="1">
            <a:off x="8580896" y="1"/>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flipH="1">
            <a:off x="8580896"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6" name="Freeform 5">
            <a:extLst>
              <a:ext uri="{FF2B5EF4-FFF2-40B4-BE49-F238E27FC236}">
                <a16:creationId xmlns:a16="http://schemas.microsoft.com/office/drawing/2014/main" id="{D11C9832-A021-954E-A34F-2988D1189AE9}"/>
              </a:ext>
            </a:extLst>
          </p:cNvPr>
          <p:cNvSpPr/>
          <p:nvPr userDrawn="1"/>
        </p:nvSpPr>
        <p:spPr>
          <a:xfrm>
            <a:off x="1" y="0"/>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8082092"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accent3"/>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6283235" y="2528203"/>
            <a:ext cx="4663440"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6283235" y="2005689"/>
            <a:ext cx="4663440"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Tree>
    <p:extLst>
      <p:ext uri="{BB962C8B-B14F-4D97-AF65-F5344CB8AC3E}">
        <p14:creationId xmlns:p14="http://schemas.microsoft.com/office/powerpoint/2010/main" val="213191274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3 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D97974-B93C-4C96-B3F6-F69E3D6DE6CA}"/>
              </a:ext>
            </a:extLst>
          </p:cNvPr>
          <p:cNvSpPr>
            <a:spLocks noGrp="1"/>
          </p:cNvSpPr>
          <p:nvPr>
            <p:ph type="title"/>
          </p:nvPr>
        </p:nvSpPr>
        <p:spPr>
          <a:xfrm>
            <a:off x="1167492" y="381000"/>
            <a:ext cx="9779183" cy="1325563"/>
          </a:xfrm>
        </p:spPr>
        <p:txBody>
          <a:bodyPr rtlCol="0" anchor="b">
            <a:noAutofit/>
          </a:bodyPr>
          <a:lstStyle>
            <a:lvl1pPr>
              <a:defRPr sz="4800" b="1">
                <a:latin typeface="+mj-lt"/>
              </a:defRPr>
            </a:lvl1pPr>
          </a:lstStyle>
          <a:p>
            <a:pPr rtl="0"/>
            <a:r>
              <a:rPr lang="en-GB" noProof="0"/>
              <a:t>Click to edit Master title style</a:t>
            </a:r>
          </a:p>
        </p:txBody>
      </p:sp>
      <p:sp>
        <p:nvSpPr>
          <p:cNvPr id="3" name="Content Placeholder 2">
            <a:extLst>
              <a:ext uri="{FF2B5EF4-FFF2-40B4-BE49-F238E27FC236}">
                <a16:creationId xmlns:a16="http://schemas.microsoft.com/office/drawing/2014/main" id="{8A6FC6F2-80B4-49A7-9448-33FE2DF0E967}"/>
              </a:ext>
            </a:extLst>
          </p:cNvPr>
          <p:cNvSpPr>
            <a:spLocks noGrp="1"/>
          </p:cNvSpPr>
          <p:nvPr>
            <p:ph idx="1"/>
          </p:nvPr>
        </p:nvSpPr>
        <p:spPr>
          <a:xfrm>
            <a:off x="1167491" y="2526318"/>
            <a:ext cx="3218688"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Freeform 3">
            <a:extLst>
              <a:ext uri="{FF2B5EF4-FFF2-40B4-BE49-F238E27FC236}">
                <a16:creationId xmlns:a16="http://schemas.microsoft.com/office/drawing/2014/main" id="{6A7F6A3F-E1DD-A246-9A6D-5F9B18BA2588}"/>
              </a:ext>
            </a:extLst>
          </p:cNvPr>
          <p:cNvSpPr/>
          <p:nvPr userDrawn="1"/>
        </p:nvSpPr>
        <p:spPr>
          <a:xfrm rot="5400000">
            <a:off x="8580896" y="0"/>
            <a:ext cx="3611104" cy="3611104"/>
          </a:xfrm>
          <a:custGeom>
            <a:avLst/>
            <a:gdLst>
              <a:gd name="connsiteX0" fmla="*/ 0 w 1167493"/>
              <a:gd name="connsiteY0" fmla="*/ 0 h 1167493"/>
              <a:gd name="connsiteX1" fmla="*/ 1167493 w 1167493"/>
              <a:gd name="connsiteY1" fmla="*/ 0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lnTo>
                  <a:pt x="1167493" y="0"/>
                </a:lnTo>
                <a:cubicBezTo>
                  <a:pt x="522704" y="0"/>
                  <a:pt x="0" y="522704"/>
                  <a:pt x="0" y="1167493"/>
                </a:cubicBez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5" name="Freeform 4">
            <a:extLst>
              <a:ext uri="{FF2B5EF4-FFF2-40B4-BE49-F238E27FC236}">
                <a16:creationId xmlns:a16="http://schemas.microsoft.com/office/drawing/2014/main" id="{055FD0FC-C8FF-6741-A364-A29CDC6F9495}"/>
              </a:ext>
            </a:extLst>
          </p:cNvPr>
          <p:cNvSpPr/>
          <p:nvPr userDrawn="1"/>
        </p:nvSpPr>
        <p:spPr>
          <a:xfrm>
            <a:off x="-2364" y="3246896"/>
            <a:ext cx="3611104" cy="3611104"/>
          </a:xfrm>
          <a:custGeom>
            <a:avLst/>
            <a:gdLst>
              <a:gd name="connsiteX0" fmla="*/ 0 w 1167493"/>
              <a:gd name="connsiteY0" fmla="*/ 0 h 1167493"/>
              <a:gd name="connsiteX1" fmla="*/ 1167493 w 1167493"/>
              <a:gd name="connsiteY1" fmla="*/ 1167493 h 1167493"/>
              <a:gd name="connsiteX2" fmla="*/ 0 w 1167493"/>
              <a:gd name="connsiteY2" fmla="*/ 1167493 h 1167493"/>
              <a:gd name="connsiteX3" fmla="*/ 0 w 1167493"/>
              <a:gd name="connsiteY3" fmla="*/ 0 h 1167493"/>
            </a:gdLst>
            <a:ahLst/>
            <a:cxnLst>
              <a:cxn ang="0">
                <a:pos x="connsiteX0" y="connsiteY0"/>
              </a:cxn>
              <a:cxn ang="0">
                <a:pos x="connsiteX1" y="connsiteY1"/>
              </a:cxn>
              <a:cxn ang="0">
                <a:pos x="connsiteX2" y="connsiteY2"/>
              </a:cxn>
              <a:cxn ang="0">
                <a:pos x="connsiteX3" y="connsiteY3"/>
              </a:cxn>
            </a:cxnLst>
            <a:rect l="l" t="t" r="r" b="b"/>
            <a:pathLst>
              <a:path w="1167493" h="1167493">
                <a:moveTo>
                  <a:pt x="0" y="0"/>
                </a:moveTo>
                <a:cubicBezTo>
                  <a:pt x="0" y="644789"/>
                  <a:pt x="522704" y="1167493"/>
                  <a:pt x="1167493" y="1167493"/>
                </a:cubicBezTo>
                <a:lnTo>
                  <a:pt x="0" y="1167493"/>
                </a:lnTo>
                <a:lnTo>
                  <a:pt x="0" y="0"/>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6" name="Freeform 5">
            <a:extLst>
              <a:ext uri="{FF2B5EF4-FFF2-40B4-BE49-F238E27FC236}">
                <a16:creationId xmlns:a16="http://schemas.microsoft.com/office/drawing/2014/main" id="{D11C9832-A021-954E-A34F-2988D1189AE9}"/>
              </a:ext>
            </a:extLst>
          </p:cNvPr>
          <p:cNvSpPr/>
          <p:nvPr userDrawn="1"/>
        </p:nvSpPr>
        <p:spPr>
          <a:xfrm rot="5400000" flipH="1">
            <a:off x="11258144" y="5924144"/>
            <a:ext cx="933856" cy="933856"/>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nvGrpSpPr>
          <p:cNvPr id="9" name="Group 8">
            <a:extLst>
              <a:ext uri="{FF2B5EF4-FFF2-40B4-BE49-F238E27FC236}">
                <a16:creationId xmlns:a16="http://schemas.microsoft.com/office/drawing/2014/main" id="{9861BC34-DFBF-2D4F-B463-FCFBC08391FF}"/>
              </a:ext>
            </a:extLst>
          </p:cNvPr>
          <p:cNvGrpSpPr/>
          <p:nvPr userDrawn="1"/>
        </p:nvGrpSpPr>
        <p:grpSpPr>
          <a:xfrm>
            <a:off x="2587417" y="5590903"/>
            <a:ext cx="1572380" cy="1267097"/>
            <a:chOff x="7413403" y="4976359"/>
            <a:chExt cx="2334986" cy="1881641"/>
          </a:xfrm>
        </p:grpSpPr>
        <p:sp>
          <p:nvSpPr>
            <p:cNvPr id="7" name="Freeform 6">
              <a:extLst>
                <a:ext uri="{FF2B5EF4-FFF2-40B4-BE49-F238E27FC236}">
                  <a16:creationId xmlns:a16="http://schemas.microsoft.com/office/drawing/2014/main" id="{55C37C19-F268-4A43-A0D4-3B1B38D48952}"/>
                </a:ext>
              </a:extLst>
            </p:cNvPr>
            <p:cNvSpPr/>
            <p:nvPr userDrawn="1"/>
          </p:nvSpPr>
          <p:spPr>
            <a:xfrm rot="5400000" flipH="1" flipV="1">
              <a:off x="8223822"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sp>
          <p:nvSpPr>
            <p:cNvPr id="8" name="Freeform 7">
              <a:extLst>
                <a:ext uri="{FF2B5EF4-FFF2-40B4-BE49-F238E27FC236}">
                  <a16:creationId xmlns:a16="http://schemas.microsoft.com/office/drawing/2014/main" id="{E4F760E5-9D5D-E44F-AEBF-20CA8DE87D11}"/>
                </a:ext>
              </a:extLst>
            </p:cNvPr>
            <p:cNvSpPr/>
            <p:nvPr userDrawn="1"/>
          </p:nvSpPr>
          <p:spPr>
            <a:xfrm rot="16200000" flipV="1">
              <a:off x="7056329" y="5333433"/>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latin typeface="+mn-lt"/>
              </a:endParaRPr>
            </a:p>
          </p:txBody>
        </p:sp>
      </p:grpSp>
      <p:sp>
        <p:nvSpPr>
          <p:cNvPr id="10" name="Date Placeholder 3">
            <a:extLst>
              <a:ext uri="{FF2B5EF4-FFF2-40B4-BE49-F238E27FC236}">
                <a16:creationId xmlns:a16="http://schemas.microsoft.com/office/drawing/2014/main" id="{7536C149-3EFE-A94E-902D-57CED00B2C0F}"/>
              </a:ext>
            </a:extLst>
          </p:cNvPr>
          <p:cNvSpPr>
            <a:spLocks noGrp="1"/>
          </p:cNvSpPr>
          <p:nvPr>
            <p:ph type="dt" sz="half" idx="2"/>
          </p:nvPr>
        </p:nvSpPr>
        <p:spPr>
          <a:xfrm>
            <a:off x="381000" y="6356350"/>
            <a:ext cx="1767114" cy="365125"/>
          </a:xfrm>
          <a:prstGeom prst="rect">
            <a:avLst/>
          </a:prstGeom>
        </p:spPr>
        <p:txBody>
          <a:bodyPr vert="horz" lIns="91440" tIns="45720" rIns="91440" bIns="45720" rtlCol="0" anchor="ctr">
            <a:noAutofit/>
          </a:bodyPr>
          <a:lstStyle>
            <a:lvl1pPr algn="l">
              <a:defRPr sz="1200">
                <a:solidFill>
                  <a:schemeClr val="accent2"/>
                </a:solidFill>
                <a:latin typeface="+mn-lt"/>
              </a:defRPr>
            </a:lvl1pPr>
          </a:lstStyle>
          <a:p>
            <a:pPr rtl="0"/>
            <a:r>
              <a:rPr lang="en-GB" noProof="0"/>
              <a:t>10/9/2021</a:t>
            </a:r>
          </a:p>
        </p:txBody>
      </p:sp>
      <p:sp>
        <p:nvSpPr>
          <p:cNvPr id="11" name="Footer Placeholder 4">
            <a:extLst>
              <a:ext uri="{FF2B5EF4-FFF2-40B4-BE49-F238E27FC236}">
                <a16:creationId xmlns:a16="http://schemas.microsoft.com/office/drawing/2014/main" id="{53CA1E78-F17D-F34D-9F81-0DBF44F3789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accent3"/>
                </a:solidFill>
                <a:latin typeface="+mn-lt"/>
              </a:defRPr>
            </a:lvl1pPr>
          </a:lstStyle>
          <a:p>
            <a:pPr rtl="0"/>
            <a:r>
              <a:rPr lang="en-GB" noProof="0"/>
              <a:t>PRESENTATION TITLE</a:t>
            </a:r>
          </a:p>
        </p:txBody>
      </p:sp>
      <p:sp>
        <p:nvSpPr>
          <p:cNvPr id="13" name="Content Placeholder 2">
            <a:extLst>
              <a:ext uri="{FF2B5EF4-FFF2-40B4-BE49-F238E27FC236}">
                <a16:creationId xmlns:a16="http://schemas.microsoft.com/office/drawing/2014/main" id="{94CA559C-3355-DE44-ACF9-BDB6083C4225}"/>
              </a:ext>
            </a:extLst>
          </p:cNvPr>
          <p:cNvSpPr>
            <a:spLocks noGrp="1"/>
          </p:cNvSpPr>
          <p:nvPr>
            <p:ph idx="10"/>
          </p:nvPr>
        </p:nvSpPr>
        <p:spPr>
          <a:xfrm>
            <a:off x="4683787"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4" name="Content Placeholder 2">
            <a:extLst>
              <a:ext uri="{FF2B5EF4-FFF2-40B4-BE49-F238E27FC236}">
                <a16:creationId xmlns:a16="http://schemas.microsoft.com/office/drawing/2014/main" id="{0B33DABA-7BF5-1147-BA5E-63B92F220E51}"/>
              </a:ext>
            </a:extLst>
          </p:cNvPr>
          <p:cNvSpPr>
            <a:spLocks noGrp="1"/>
          </p:cNvSpPr>
          <p:nvPr>
            <p:ph idx="11"/>
          </p:nvPr>
        </p:nvSpPr>
        <p:spPr>
          <a:xfrm>
            <a:off x="116749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5" name="Content Placeholder 2">
            <a:extLst>
              <a:ext uri="{FF2B5EF4-FFF2-40B4-BE49-F238E27FC236}">
                <a16:creationId xmlns:a16="http://schemas.microsoft.com/office/drawing/2014/main" id="{1B05BEE9-8BC0-EC44-B913-DB6426DF2EA7}"/>
              </a:ext>
            </a:extLst>
          </p:cNvPr>
          <p:cNvSpPr>
            <a:spLocks noGrp="1"/>
          </p:cNvSpPr>
          <p:nvPr>
            <p:ph idx="12"/>
          </p:nvPr>
        </p:nvSpPr>
        <p:spPr>
          <a:xfrm>
            <a:off x="4683788"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6" name="Content Placeholder 2">
            <a:extLst>
              <a:ext uri="{FF2B5EF4-FFF2-40B4-BE49-F238E27FC236}">
                <a16:creationId xmlns:a16="http://schemas.microsoft.com/office/drawing/2014/main" id="{43D62993-A055-DF4F-9286-4FFE3A5C7FD7}"/>
              </a:ext>
            </a:extLst>
          </p:cNvPr>
          <p:cNvSpPr>
            <a:spLocks noGrp="1"/>
          </p:cNvSpPr>
          <p:nvPr>
            <p:ph idx="13"/>
          </p:nvPr>
        </p:nvSpPr>
        <p:spPr>
          <a:xfrm>
            <a:off x="8200082" y="2526318"/>
            <a:ext cx="3173279" cy="2828613"/>
          </a:xfrm>
        </p:spPr>
        <p:txBody>
          <a:bodyPr rtlCol="0">
            <a:noAutofit/>
          </a:bodyPr>
          <a:lstStyle>
            <a:lvl1pPr marL="0" indent="0">
              <a:buNone/>
              <a:defRPr sz="2000">
                <a:latin typeface="+mn-lt"/>
              </a:defRPr>
            </a:lvl1pPr>
            <a:lvl2pPr marL="457200" indent="0">
              <a:buNone/>
              <a:defRPr sz="1800">
                <a:latin typeface="+mn-lt"/>
              </a:defRPr>
            </a:lvl2pPr>
            <a:lvl3pPr marL="914400" indent="0">
              <a:buNone/>
              <a:defRPr sz="1600">
                <a:latin typeface="+mn-lt"/>
              </a:defRPr>
            </a:lvl3pPr>
            <a:lvl4pPr marL="1371600" indent="0">
              <a:buNone/>
              <a:defRPr sz="1400">
                <a:latin typeface="+mn-lt"/>
              </a:defRPr>
            </a:lvl4pPr>
            <a:lvl5pPr marL="1828800" indent="0">
              <a:buNone/>
              <a:defRPr sz="1400">
                <a:latin typeface="+mn-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7" name="Content Placeholder 2">
            <a:extLst>
              <a:ext uri="{FF2B5EF4-FFF2-40B4-BE49-F238E27FC236}">
                <a16:creationId xmlns:a16="http://schemas.microsoft.com/office/drawing/2014/main" id="{A896DA2E-4448-254C-86D1-9E16E63CC6A0}"/>
              </a:ext>
            </a:extLst>
          </p:cNvPr>
          <p:cNvSpPr>
            <a:spLocks noGrp="1"/>
          </p:cNvSpPr>
          <p:nvPr>
            <p:ph idx="14"/>
          </p:nvPr>
        </p:nvSpPr>
        <p:spPr>
          <a:xfrm>
            <a:off x="8200083" y="2003804"/>
            <a:ext cx="3173278" cy="522514"/>
          </a:xfrm>
        </p:spPr>
        <p:txBody>
          <a:bodyPr rtlCol="0">
            <a:noAutofit/>
          </a:bodyPr>
          <a:lstStyle>
            <a:lvl1pPr marL="0" indent="0">
              <a:buNone/>
              <a:defRPr sz="2400" b="1">
                <a:latin typeface="+mj-lt"/>
              </a:defRPr>
            </a:lvl1pPr>
            <a:lvl2pPr marL="457200" indent="0">
              <a:buNone/>
              <a:defRPr sz="2000" b="1">
                <a:latin typeface="+mj-lt"/>
              </a:defRPr>
            </a:lvl2pPr>
            <a:lvl3pPr marL="914400" indent="0">
              <a:buNone/>
              <a:defRPr sz="1800" b="1">
                <a:latin typeface="+mj-lt"/>
              </a:defRPr>
            </a:lvl3pPr>
            <a:lvl4pPr marL="1371600" indent="0">
              <a:buNone/>
              <a:defRPr sz="1600" b="1">
                <a:latin typeface="+mj-lt"/>
              </a:defRPr>
            </a:lvl4pPr>
            <a:lvl5pPr marL="1828800" indent="0">
              <a:buNone/>
              <a:defRPr sz="1600" b="1">
                <a:latin typeface="+mj-lt"/>
              </a:defRPr>
            </a:lvl5p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12" name="Slide Number Placeholder 5">
            <a:extLst>
              <a:ext uri="{FF2B5EF4-FFF2-40B4-BE49-F238E27FC236}">
                <a16:creationId xmlns:a16="http://schemas.microsoft.com/office/drawing/2014/main" id="{1FE54918-A625-F64F-A42E-A427E9B2D489}"/>
              </a:ext>
            </a:extLst>
          </p:cNvPr>
          <p:cNvSpPr>
            <a:spLocks noGrp="1"/>
          </p:cNvSpPr>
          <p:nvPr>
            <p:ph type="sldNum" sz="quarter" idx="4"/>
          </p:nvPr>
        </p:nvSpPr>
        <p:spPr>
          <a:xfrm>
            <a:off x="10153276" y="6356350"/>
            <a:ext cx="1657723" cy="365125"/>
          </a:xfrm>
          <a:prstGeom prst="rect">
            <a:avLst/>
          </a:prstGeom>
        </p:spPr>
        <p:txBody>
          <a:bodyPr vert="horz" lIns="91440" tIns="45720" rIns="91440" bIns="45720" rtlCol="0" anchor="ctr">
            <a:noAutofit/>
          </a:bodyPr>
          <a:lstStyle>
            <a:lvl1pPr algn="r">
              <a:defRPr sz="1200">
                <a:solidFill>
                  <a:schemeClr val="accent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275697644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End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4248F2-5264-4601-AA0B-6C092F77F2DD}"/>
              </a:ext>
            </a:extLst>
          </p:cNvPr>
          <p:cNvSpPr>
            <a:spLocks noGrp="1"/>
          </p:cNvSpPr>
          <p:nvPr>
            <p:ph type="ctrTitle"/>
          </p:nvPr>
        </p:nvSpPr>
        <p:spPr>
          <a:xfrm>
            <a:off x="1167494" y="1122363"/>
            <a:ext cx="6220278" cy="2387600"/>
          </a:xfrm>
        </p:spPr>
        <p:txBody>
          <a:bodyPr rtlCol="0" anchor="b">
            <a:noAutofit/>
          </a:bodyPr>
          <a:lstStyle>
            <a:lvl1pPr algn="l">
              <a:defRPr sz="6000" b="1">
                <a:latin typeface="+mj-lt"/>
              </a:defRPr>
            </a:lvl1pPr>
          </a:lstStyle>
          <a:p>
            <a:pPr rtl="0"/>
            <a:r>
              <a:rPr lang="en-GB" noProof="0"/>
              <a:t>Click to edit Master title style</a:t>
            </a:r>
          </a:p>
        </p:txBody>
      </p:sp>
      <p:sp>
        <p:nvSpPr>
          <p:cNvPr id="3" name="Subtitle 2">
            <a:extLst>
              <a:ext uri="{FF2B5EF4-FFF2-40B4-BE49-F238E27FC236}">
                <a16:creationId xmlns:a16="http://schemas.microsoft.com/office/drawing/2014/main" id="{DCFB69D3-5632-4285-A209-9DCA67DA668C}"/>
              </a:ext>
            </a:extLst>
          </p:cNvPr>
          <p:cNvSpPr>
            <a:spLocks noGrp="1"/>
          </p:cNvSpPr>
          <p:nvPr>
            <p:ph type="subTitle" idx="1"/>
          </p:nvPr>
        </p:nvSpPr>
        <p:spPr>
          <a:xfrm>
            <a:off x="1167493" y="3602038"/>
            <a:ext cx="6220277" cy="2247219"/>
          </a:xfrm>
        </p:spPr>
        <p:txBody>
          <a:bodyPr rtlCol="0">
            <a:noAutofit/>
          </a:bodyPr>
          <a:lstStyle>
            <a:lvl1pPr marL="0" indent="0" algn="l">
              <a:buNone/>
              <a:defRPr sz="2800">
                <a:latin typeface="+mn-lt"/>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pPr rtl="0"/>
            <a:r>
              <a:rPr lang="en-GB" noProof="0"/>
              <a:t>Click to edit Master subtitle style</a:t>
            </a:r>
          </a:p>
        </p:txBody>
      </p:sp>
      <p:sp>
        <p:nvSpPr>
          <p:cNvPr id="4" name="Rectangle 3">
            <a:extLst>
              <a:ext uri="{FF2B5EF4-FFF2-40B4-BE49-F238E27FC236}">
                <a16:creationId xmlns:a16="http://schemas.microsoft.com/office/drawing/2014/main" id="{9AC79249-FDC0-364D-A734-AE1DE1605D28}"/>
              </a:ext>
            </a:extLst>
          </p:cNvPr>
          <p:cNvSpPr/>
          <p:nvPr userDrawn="1"/>
        </p:nvSpPr>
        <p:spPr>
          <a:xfrm>
            <a:off x="8264426" y="0"/>
            <a:ext cx="3927574"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rtl="0"/>
            <a:endParaRPr lang="en-GB" noProof="0"/>
          </a:p>
        </p:txBody>
      </p:sp>
      <p:grpSp>
        <p:nvGrpSpPr>
          <p:cNvPr id="6" name="Group 5">
            <a:extLst>
              <a:ext uri="{FF2B5EF4-FFF2-40B4-BE49-F238E27FC236}">
                <a16:creationId xmlns:a16="http://schemas.microsoft.com/office/drawing/2014/main" id="{F15FBB50-09C8-B64E-AE57-67C5E70810CB}"/>
              </a:ext>
            </a:extLst>
          </p:cNvPr>
          <p:cNvGrpSpPr/>
          <p:nvPr userDrawn="1"/>
        </p:nvGrpSpPr>
        <p:grpSpPr>
          <a:xfrm>
            <a:off x="8264427" y="3685939"/>
            <a:ext cx="3927573" cy="3178856"/>
            <a:chOff x="9857014" y="13834"/>
            <a:chExt cx="2334986" cy="1881641"/>
          </a:xfrm>
        </p:grpSpPr>
        <p:sp>
          <p:nvSpPr>
            <p:cNvPr id="15" name="Freeform 14">
              <a:extLst>
                <a:ext uri="{FF2B5EF4-FFF2-40B4-BE49-F238E27FC236}">
                  <a16:creationId xmlns:a16="http://schemas.microsoft.com/office/drawing/2014/main" id="{EFBF1E52-11FA-DC48-B7AD-75734232FFE8}"/>
                </a:ext>
              </a:extLst>
            </p:cNvPr>
            <p:cNvSpPr/>
            <p:nvPr userDrawn="1"/>
          </p:nvSpPr>
          <p:spPr>
            <a:xfrm rot="5400000" flipH="1" flipV="1">
              <a:off x="10667433"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6" name="Freeform 15">
              <a:extLst>
                <a:ext uri="{FF2B5EF4-FFF2-40B4-BE49-F238E27FC236}">
                  <a16:creationId xmlns:a16="http://schemas.microsoft.com/office/drawing/2014/main" id="{4850B620-49F5-3748-84AF-682555D52792}"/>
                </a:ext>
              </a:extLst>
            </p:cNvPr>
            <p:cNvSpPr/>
            <p:nvPr userDrawn="1"/>
          </p:nvSpPr>
          <p:spPr>
            <a:xfrm rot="16200000" flipV="1">
              <a:off x="9499940" y="370908"/>
              <a:ext cx="1881641" cy="1167493"/>
            </a:xfrm>
            <a:custGeom>
              <a:avLst/>
              <a:gdLst>
                <a:gd name="connsiteX0" fmla="*/ 1881641 w 1881641"/>
                <a:gd name="connsiteY0" fmla="*/ 1167473 h 1167493"/>
                <a:gd name="connsiteX1" fmla="*/ 1881641 w 1881641"/>
                <a:gd name="connsiteY1" fmla="*/ 1167493 h 1167493"/>
                <a:gd name="connsiteX2" fmla="*/ 1167493 w 1881641"/>
                <a:gd name="connsiteY2" fmla="*/ 1167493 h 1167493"/>
                <a:gd name="connsiteX3" fmla="*/ 0 w 1881641"/>
                <a:gd name="connsiteY3" fmla="*/ 0 h 1167493"/>
                <a:gd name="connsiteX4" fmla="*/ 714149 w 1881641"/>
                <a:gd name="connsiteY4" fmla="*/ 0 h 1167493"/>
                <a:gd name="connsiteX5" fmla="*/ 1875614 w 1881641"/>
                <a:gd name="connsiteY5" fmla="*/ 1048124 h 1167493"/>
                <a:gd name="connsiteX6" fmla="*/ 1881641 w 1881641"/>
                <a:gd name="connsiteY6" fmla="*/ 1167473 h 116749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881641" h="1167493">
                  <a:moveTo>
                    <a:pt x="1881641" y="1167473"/>
                  </a:moveTo>
                  <a:lnTo>
                    <a:pt x="1881641" y="1167493"/>
                  </a:lnTo>
                  <a:lnTo>
                    <a:pt x="1167493" y="1167493"/>
                  </a:lnTo>
                  <a:cubicBezTo>
                    <a:pt x="522704" y="1167493"/>
                    <a:pt x="0" y="644789"/>
                    <a:pt x="0" y="0"/>
                  </a:cubicBezTo>
                  <a:lnTo>
                    <a:pt x="714149" y="0"/>
                  </a:lnTo>
                  <a:cubicBezTo>
                    <a:pt x="1318639" y="0"/>
                    <a:pt x="1815827" y="459408"/>
                    <a:pt x="1875614" y="1048124"/>
                  </a:cubicBezTo>
                  <a:lnTo>
                    <a:pt x="1881641" y="1167473"/>
                  </a:lnTo>
                  <a:close/>
                </a:path>
              </a:pathLst>
            </a:custGeom>
            <a:solidFill>
              <a:schemeClr val="tx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grpSp>
      <p:sp>
        <p:nvSpPr>
          <p:cNvPr id="22" name="Freeform 21">
            <a:extLst>
              <a:ext uri="{FF2B5EF4-FFF2-40B4-BE49-F238E27FC236}">
                <a16:creationId xmlns:a16="http://schemas.microsoft.com/office/drawing/2014/main" id="{BC68F289-2744-2F48-893A-3F17911625C8}"/>
              </a:ext>
            </a:extLst>
          </p:cNvPr>
          <p:cNvSpPr/>
          <p:nvPr userDrawn="1"/>
        </p:nvSpPr>
        <p:spPr>
          <a:xfrm>
            <a:off x="0" y="-1"/>
            <a:ext cx="1167493" cy="1167493"/>
          </a:xfrm>
          <a:custGeom>
            <a:avLst/>
            <a:gdLst>
              <a:gd name="connsiteX0" fmla="*/ 0 w 862693"/>
              <a:gd name="connsiteY0" fmla="*/ 0 h 862693"/>
              <a:gd name="connsiteX1" fmla="*/ 862693 w 862693"/>
              <a:gd name="connsiteY1" fmla="*/ 0 h 862693"/>
              <a:gd name="connsiteX2" fmla="*/ 0 w 862693"/>
              <a:gd name="connsiteY2" fmla="*/ 862693 h 862693"/>
              <a:gd name="connsiteX3" fmla="*/ 0 w 862693"/>
              <a:gd name="connsiteY3" fmla="*/ 0 h 862693"/>
            </a:gdLst>
            <a:ahLst/>
            <a:cxnLst>
              <a:cxn ang="0">
                <a:pos x="connsiteX0" y="connsiteY0"/>
              </a:cxn>
              <a:cxn ang="0">
                <a:pos x="connsiteX1" y="connsiteY1"/>
              </a:cxn>
              <a:cxn ang="0">
                <a:pos x="connsiteX2" y="connsiteY2"/>
              </a:cxn>
              <a:cxn ang="0">
                <a:pos x="connsiteX3" y="connsiteY3"/>
              </a:cxn>
            </a:cxnLst>
            <a:rect l="l" t="t" r="r" b="b"/>
            <a:pathLst>
              <a:path w="862693" h="862693">
                <a:moveTo>
                  <a:pt x="0" y="0"/>
                </a:moveTo>
                <a:lnTo>
                  <a:pt x="862693" y="0"/>
                </a:lnTo>
                <a:cubicBezTo>
                  <a:pt x="862693" y="476453"/>
                  <a:pt x="476452" y="862693"/>
                  <a:pt x="0" y="862693"/>
                </a:cubicBezTo>
                <a:lnTo>
                  <a:pt x="0" y="0"/>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
        <p:nvSpPr>
          <p:cNvPr id="17" name="Freeform 16">
            <a:extLst>
              <a:ext uri="{FF2B5EF4-FFF2-40B4-BE49-F238E27FC236}">
                <a16:creationId xmlns:a16="http://schemas.microsoft.com/office/drawing/2014/main" id="{39563C76-BC00-DE47-88F5-C24D3CE3325A}"/>
              </a:ext>
            </a:extLst>
          </p:cNvPr>
          <p:cNvSpPr/>
          <p:nvPr userDrawn="1"/>
        </p:nvSpPr>
        <p:spPr>
          <a:xfrm>
            <a:off x="10228214" y="-1"/>
            <a:ext cx="1963787" cy="3178856"/>
          </a:xfrm>
          <a:custGeom>
            <a:avLst/>
            <a:gdLst>
              <a:gd name="connsiteX0" fmla="*/ 0 w 1963787"/>
              <a:gd name="connsiteY0" fmla="*/ 0 h 3178856"/>
              <a:gd name="connsiteX1" fmla="*/ 1963787 w 1963787"/>
              <a:gd name="connsiteY1" fmla="*/ 0 h 3178856"/>
              <a:gd name="connsiteX2" fmla="*/ 1963787 w 1963787"/>
              <a:gd name="connsiteY2" fmla="*/ 1967129 h 3178856"/>
              <a:gd name="connsiteX3" fmla="*/ 1963787 w 1963787"/>
              <a:gd name="connsiteY3" fmla="*/ 2349671 h 3178856"/>
              <a:gd name="connsiteX4" fmla="*/ 1963787 w 1963787"/>
              <a:gd name="connsiteY4" fmla="*/ 3178856 h 3178856"/>
              <a:gd name="connsiteX5" fmla="*/ 1963753 w 1963787"/>
              <a:gd name="connsiteY5" fmla="*/ 3178856 h 3178856"/>
              <a:gd name="connsiteX6" fmla="*/ 1763002 w 1963787"/>
              <a:gd name="connsiteY6" fmla="*/ 3168629 h 3178856"/>
              <a:gd name="connsiteX7" fmla="*/ 0 w 1963787"/>
              <a:gd name="connsiteY7" fmla="*/ 1197921 h 3178856"/>
              <a:gd name="connsiteX8" fmla="*/ 0 w 1963787"/>
              <a:gd name="connsiteY8" fmla="*/ 1039961 h 3178856"/>
              <a:gd name="connsiteX9" fmla="*/ 0 w 1963787"/>
              <a:gd name="connsiteY9" fmla="*/ 0 h 317885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963787" h="3178856">
                <a:moveTo>
                  <a:pt x="0" y="0"/>
                </a:moveTo>
                <a:lnTo>
                  <a:pt x="1963787" y="0"/>
                </a:lnTo>
                <a:lnTo>
                  <a:pt x="1963787" y="1967129"/>
                </a:lnTo>
                <a:lnTo>
                  <a:pt x="1963787" y="2349671"/>
                </a:lnTo>
                <a:lnTo>
                  <a:pt x="1963787" y="3178856"/>
                </a:lnTo>
                <a:lnTo>
                  <a:pt x="1963753" y="3178856"/>
                </a:lnTo>
                <a:lnTo>
                  <a:pt x="1763002" y="3168629"/>
                </a:lnTo>
                <a:cubicBezTo>
                  <a:pt x="772749" y="3067186"/>
                  <a:pt x="0" y="2223585"/>
                  <a:pt x="0" y="1197921"/>
                </a:cubicBezTo>
                <a:lnTo>
                  <a:pt x="0" y="1039961"/>
                </a:lnTo>
                <a:lnTo>
                  <a:pt x="0"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rtl="0"/>
            <a:endParaRPr lang="en-GB" noProof="0"/>
          </a:p>
        </p:txBody>
      </p:sp>
    </p:spTree>
    <p:extLst>
      <p:ext uri="{BB962C8B-B14F-4D97-AF65-F5344CB8AC3E}">
        <p14:creationId xmlns:p14="http://schemas.microsoft.com/office/powerpoint/2010/main" val="25447069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98F9AA-2C87-421D-97C1-B4248DFDC2C2}"/>
              </a:ext>
            </a:extLst>
          </p:cNvPr>
          <p:cNvSpPr>
            <a:spLocks noGrp="1"/>
          </p:cNvSpPr>
          <p:nvPr>
            <p:ph type="title"/>
          </p:nvPr>
        </p:nvSpPr>
        <p:spPr>
          <a:xfrm>
            <a:off x="381000" y="381000"/>
            <a:ext cx="11430000" cy="1325563"/>
          </a:xfrm>
          <a:prstGeom prst="rect">
            <a:avLst/>
          </a:prstGeom>
        </p:spPr>
        <p:txBody>
          <a:bodyPr vert="horz" lIns="91440" tIns="45720" rIns="91440" bIns="45720" rtlCol="0" anchor="ctr">
            <a:noAutofit/>
          </a:bodyPr>
          <a:lstStyle/>
          <a:p>
            <a:pPr rtl="0"/>
            <a:r>
              <a:rPr lang="en-GB" noProof="0"/>
              <a:t>Click to edit Master title style</a:t>
            </a:r>
          </a:p>
        </p:txBody>
      </p:sp>
      <p:sp>
        <p:nvSpPr>
          <p:cNvPr id="3" name="Text Placeholder 2">
            <a:extLst>
              <a:ext uri="{FF2B5EF4-FFF2-40B4-BE49-F238E27FC236}">
                <a16:creationId xmlns:a16="http://schemas.microsoft.com/office/drawing/2014/main" id="{AE98FC63-C8D2-4CE6-A3F1-EE8ED24590C4}"/>
              </a:ext>
            </a:extLst>
          </p:cNvPr>
          <p:cNvSpPr>
            <a:spLocks noGrp="1"/>
          </p:cNvSpPr>
          <p:nvPr>
            <p:ph type="body" idx="1"/>
          </p:nvPr>
        </p:nvSpPr>
        <p:spPr>
          <a:xfrm>
            <a:off x="381000" y="1825625"/>
            <a:ext cx="11430000" cy="4351338"/>
          </a:xfrm>
          <a:prstGeom prst="rect">
            <a:avLst/>
          </a:prstGeom>
        </p:spPr>
        <p:txBody>
          <a:bodyPr vert="horz" lIns="91440" tIns="45720" rIns="91440" bIns="45720" rtlCol="0">
            <a:noAutofit/>
          </a:bodyPr>
          <a:lstStyle/>
          <a:p>
            <a:pPr lvl="0" rtl="0"/>
            <a:r>
              <a:rPr lang="en-GB" noProof="0"/>
              <a:t>Click to edit Master text styles</a:t>
            </a:r>
          </a:p>
          <a:p>
            <a:pPr lvl="1" rtl="0"/>
            <a:r>
              <a:rPr lang="en-GB" noProof="0"/>
              <a:t>Second level</a:t>
            </a:r>
          </a:p>
          <a:p>
            <a:pPr lvl="2" rtl="0"/>
            <a:r>
              <a:rPr lang="en-GB" noProof="0"/>
              <a:t>Third level</a:t>
            </a:r>
          </a:p>
          <a:p>
            <a:pPr lvl="3" rtl="0"/>
            <a:r>
              <a:rPr lang="en-GB" noProof="0"/>
              <a:t>Fourth level</a:t>
            </a:r>
          </a:p>
          <a:p>
            <a:pPr lvl="4" rtl="0"/>
            <a:r>
              <a:rPr lang="en-GB" noProof="0"/>
              <a:t>Fifth level</a:t>
            </a:r>
          </a:p>
        </p:txBody>
      </p:sp>
      <p:sp>
        <p:nvSpPr>
          <p:cNvPr id="4" name="Date Placeholder 3">
            <a:extLst>
              <a:ext uri="{FF2B5EF4-FFF2-40B4-BE49-F238E27FC236}">
                <a16:creationId xmlns:a16="http://schemas.microsoft.com/office/drawing/2014/main" id="{EED77A09-15C2-4E47-948E-AACAFCA47D40}"/>
              </a:ext>
            </a:extLst>
          </p:cNvPr>
          <p:cNvSpPr>
            <a:spLocks noGrp="1"/>
          </p:cNvSpPr>
          <p:nvPr>
            <p:ph type="dt" sz="half" idx="2"/>
          </p:nvPr>
        </p:nvSpPr>
        <p:spPr>
          <a:xfrm>
            <a:off x="381000" y="6356350"/>
            <a:ext cx="2743200" cy="365125"/>
          </a:xfrm>
          <a:prstGeom prst="rect">
            <a:avLst/>
          </a:prstGeom>
        </p:spPr>
        <p:txBody>
          <a:bodyPr vert="horz" lIns="91440" tIns="45720" rIns="91440" bIns="45720" rtlCol="0" anchor="ctr">
            <a:noAutofit/>
          </a:bodyPr>
          <a:lstStyle>
            <a:lvl1pPr algn="l">
              <a:defRPr sz="1200">
                <a:solidFill>
                  <a:schemeClr val="tx2"/>
                </a:solidFill>
                <a:latin typeface="+mn-lt"/>
              </a:defRPr>
            </a:lvl1pPr>
          </a:lstStyle>
          <a:p>
            <a:pPr rtl="0"/>
            <a:r>
              <a:rPr lang="en-GB" noProof="0"/>
              <a:t>10/9/2021</a:t>
            </a:r>
          </a:p>
        </p:txBody>
      </p:sp>
      <p:sp>
        <p:nvSpPr>
          <p:cNvPr id="5" name="Footer Placeholder 4">
            <a:extLst>
              <a:ext uri="{FF2B5EF4-FFF2-40B4-BE49-F238E27FC236}">
                <a16:creationId xmlns:a16="http://schemas.microsoft.com/office/drawing/2014/main" id="{60567522-C3B6-46EB-A361-BEC2510B00C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noAutofit/>
          </a:bodyPr>
          <a:lstStyle>
            <a:lvl1pPr algn="ctr">
              <a:defRPr sz="1200">
                <a:solidFill>
                  <a:schemeClr val="tx2"/>
                </a:solidFill>
                <a:latin typeface="+mn-lt"/>
              </a:defRPr>
            </a:lvl1pPr>
          </a:lstStyle>
          <a:p>
            <a:pPr rtl="0"/>
            <a:r>
              <a:rPr lang="en-GB" noProof="0"/>
              <a:t>PRESENTATION TITLE</a:t>
            </a:r>
          </a:p>
        </p:txBody>
      </p:sp>
      <p:sp>
        <p:nvSpPr>
          <p:cNvPr id="6" name="Slide Number Placeholder 5">
            <a:extLst>
              <a:ext uri="{FF2B5EF4-FFF2-40B4-BE49-F238E27FC236}">
                <a16:creationId xmlns:a16="http://schemas.microsoft.com/office/drawing/2014/main" id="{CDC57CF0-034F-450D-937C-718D5AF1A059}"/>
              </a:ext>
            </a:extLst>
          </p:cNvPr>
          <p:cNvSpPr>
            <a:spLocks noGrp="1"/>
          </p:cNvSpPr>
          <p:nvPr>
            <p:ph type="sldNum" sz="quarter" idx="4"/>
          </p:nvPr>
        </p:nvSpPr>
        <p:spPr>
          <a:xfrm>
            <a:off x="9067800" y="6356350"/>
            <a:ext cx="2743200" cy="365125"/>
          </a:xfrm>
          <a:prstGeom prst="rect">
            <a:avLst/>
          </a:prstGeom>
        </p:spPr>
        <p:txBody>
          <a:bodyPr vert="horz" lIns="91440" tIns="45720" rIns="91440" bIns="45720" rtlCol="0" anchor="ctr">
            <a:noAutofit/>
          </a:bodyPr>
          <a:lstStyle>
            <a:lvl1pPr algn="r">
              <a:defRPr sz="1200">
                <a:solidFill>
                  <a:schemeClr val="tx2"/>
                </a:solidFill>
                <a:latin typeface="+mn-lt"/>
              </a:defRPr>
            </a:lvl1pPr>
          </a:lstStyle>
          <a:p>
            <a:pPr rtl="0"/>
            <a:fld id="{294A09A9-5501-47C1-A89A-A340965A2BE2}" type="slidenum">
              <a:rPr lang="en-GB" noProof="0" smtClean="0"/>
              <a:pPr/>
              <a:t>‹#›</a:t>
            </a:fld>
            <a:endParaRPr lang="en-GB" noProof="0"/>
          </a:p>
        </p:txBody>
      </p:sp>
    </p:spTree>
    <p:extLst>
      <p:ext uri="{BB962C8B-B14F-4D97-AF65-F5344CB8AC3E}">
        <p14:creationId xmlns:p14="http://schemas.microsoft.com/office/powerpoint/2010/main" val="178835397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9" r:id="rId4"/>
    <p:sldLayoutId id="2147483660" r:id="rId5"/>
    <p:sldLayoutId id="2147483661" r:id="rId6"/>
    <p:sldLayoutId id="2147483654" r:id="rId7"/>
    <p:sldLayoutId id="2147483658" r:id="rId8"/>
    <p:sldLayoutId id="2147483662" r:id="rId9"/>
    <p:sldLayoutId id="2147483663" r:id="rId10"/>
    <p:sldLayoutId id="2147483664" r:id="rId11"/>
    <p:sldLayoutId id="2147483665" r:id="rId12"/>
    <p:sldLayoutId id="2147483666" r:id="rId13"/>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2160" userDrawn="1">
          <p15:clr>
            <a:srgbClr val="A4A3A4"/>
          </p15:clr>
        </p15:guide>
        <p15:guide id="2" pos="3840" userDrawn="1">
          <p15:clr>
            <a:srgbClr val="A4A3A4"/>
          </p15:clr>
        </p15:guide>
        <p15:guide id="3" pos="240" userDrawn="1">
          <p15:clr>
            <a:srgbClr val="547EBF"/>
          </p15:clr>
        </p15:guide>
        <p15:guide id="4" orient="horz" pos="240" userDrawn="1">
          <p15:clr>
            <a:srgbClr val="547EBF"/>
          </p15:clr>
        </p15:guide>
        <p15:guide id="5" pos="7440" userDrawn="1">
          <p15:clr>
            <a:srgbClr val="547EBF"/>
          </p15:clr>
        </p15:guide>
        <p15:guide id="6" orient="horz" pos="4080" userDrawn="1">
          <p15:clr>
            <a:srgbClr val="547EBF"/>
          </p15:clr>
        </p15:guide>
        <p15:guide id="7" pos="3960" userDrawn="1">
          <p15:clr>
            <a:srgbClr val="547EBF"/>
          </p15:clr>
        </p15:guide>
        <p15:guide id="8" pos="3720" userDrawn="1">
          <p15:clr>
            <a:srgbClr val="547EBF"/>
          </p15:clr>
        </p15:guide>
        <p15:guide id="9" pos="2112" userDrawn="1">
          <p15:clr>
            <a:srgbClr val="547EBF"/>
          </p15:clr>
        </p15:guide>
        <p15:guide id="10" pos="1848" userDrawn="1">
          <p15:clr>
            <a:srgbClr val="547EBF"/>
          </p15:clr>
        </p15:guide>
        <p15:guide id="11" pos="5568" userDrawn="1">
          <p15:clr>
            <a:srgbClr val="547EBF"/>
          </p15:clr>
        </p15:guide>
        <p15:guide id="12" pos="5832" userDrawn="1">
          <p15:clr>
            <a:srgbClr val="547EBF"/>
          </p15:clr>
        </p15:guide>
        <p15:guide id="13" pos="4968" userDrawn="1">
          <p15:clr>
            <a:srgbClr val="9FCC3B"/>
          </p15:clr>
        </p15:guide>
        <p15:guide id="14" pos="5208" userDrawn="1">
          <p15:clr>
            <a:srgbClr val="9FCC3B"/>
          </p15:clr>
        </p15:guide>
        <p15:guide id="15" pos="2712" userDrawn="1">
          <p15:clr>
            <a:srgbClr val="9FCC3B"/>
          </p15:clr>
        </p15:guide>
        <p15:guide id="16" pos="2472" userDrawn="1">
          <p15:clr>
            <a:srgbClr val="9FCC3B"/>
          </p15:clr>
        </p15:guide>
      </p15:sldGuideLst>
    </p:ext>
  </p:extLst>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3.xml"/></Relationships>
</file>

<file path=ppt/slides/_rels/slide4.xml.rels><?xml version="1.0" encoding="UTF-8" standalone="yes"?>
<Relationships xmlns="http://schemas.openxmlformats.org/package/2006/relationships"><Relationship Id="rId8" Type="http://schemas.openxmlformats.org/officeDocument/2006/relationships/hyperlink" Target="https://www.nhs.uk/mental-health/conditions/post-natal-depression/overview/" TargetMode="External"/><Relationship Id="rId13" Type="http://schemas.openxmlformats.org/officeDocument/2006/relationships/hyperlink" Target="https://www.tommys.org/pregnancy-information/im-pregnant/mental-health-wellbeing/postnatal-depression-pnd" TargetMode="External"/><Relationship Id="rId3" Type="http://schemas.openxmlformats.org/officeDocument/2006/relationships/hyperlink" Target="https://www.england.nhs.uk/publication/gp-6-to-8-week-maternal-postnatal-consultation-what-good-looks-like-guidance/" TargetMode="External"/><Relationship Id="rId7" Type="http://schemas.openxmlformats.org/officeDocument/2006/relationships/hyperlink" Target="https://www.nhs.uk/pregnancy/keeping-well/mental-health/" TargetMode="External"/><Relationship Id="rId12" Type="http://schemas.openxmlformats.org/officeDocument/2006/relationships/hyperlink" Target="https://www.middletonpcn.nhs.uk/depression-after-childbirth" TargetMode="External"/><Relationship Id="rId2" Type="http://schemas.openxmlformats.org/officeDocument/2006/relationships/notesSlide" Target="../notesSlides/notesSlide4.xml"/><Relationship Id="rId1" Type="http://schemas.openxmlformats.org/officeDocument/2006/relationships/slideLayout" Target="../slideLayouts/slideLayout4.xml"/><Relationship Id="rId6" Type="http://schemas.openxmlformats.org/officeDocument/2006/relationships/hyperlink" Target="https://www.nice.org.uk/guidance/ng194" TargetMode="External"/><Relationship Id="rId11" Type="http://schemas.openxmlformats.org/officeDocument/2006/relationships/hyperlink" Target="https://www.longtermplan.nhs.uk/partners-of-new-mums-with-mental-illness-set-to-get-targeted-support-on-the-nhs/" TargetMode="External"/><Relationship Id="rId5" Type="http://schemas.openxmlformats.org/officeDocument/2006/relationships/hyperlink" Target="https://www.vecteezy.com/search?qterm=happy-nurse-and-young-mother-holding-newborn-baby-on-hands&amp;content_type=vector" TargetMode="External"/><Relationship Id="rId10" Type="http://schemas.openxmlformats.org/officeDocument/2006/relationships/hyperlink" Target="https://www.nice.org.uk/guidance/cg192" TargetMode="External"/><Relationship Id="rId4" Type="http://schemas.openxmlformats.org/officeDocument/2006/relationships/hyperlink" Target="https://www.britishjournalofmidwifery.com/content/professional/the-historiography-of-puerperal-psychosis-a-cinderella-sub-specialty" TargetMode="External"/><Relationship Id="rId9" Type="http://schemas.openxmlformats.org/officeDocument/2006/relationships/hyperlink" Target="https://www.england.nhs.uk/mental-health/perinatal/" TargetMode="External"/><Relationship Id="rId14" Type="http://schemas.openxmlformats.org/officeDocument/2006/relationships/hyperlink" Target="https://www.healthguideinfo.com/postpartum-depression/p99788/"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1DF3D98-3C30-4CFC-8643-C81E829C8C25}"/>
              </a:ext>
            </a:extLst>
          </p:cNvPr>
          <p:cNvSpPr>
            <a:spLocks noGrp="1"/>
          </p:cNvSpPr>
          <p:nvPr>
            <p:ph type="ctrTitle"/>
          </p:nvPr>
        </p:nvSpPr>
        <p:spPr>
          <a:xfrm>
            <a:off x="1167493" y="1122363"/>
            <a:ext cx="7096933" cy="2387600"/>
          </a:xfrm>
        </p:spPr>
        <p:txBody>
          <a:bodyPr rtlCol="0"/>
          <a:lstStyle/>
          <a:p>
            <a:pPr rtl="0"/>
            <a:r>
              <a:rPr lang="en-GB" sz="2000" dirty="0">
                <a:latin typeface="Arial" panose="020B0604020202020204" pitchFamily="34" charset="0"/>
                <a:cs typeface="Arial" panose="020B0604020202020204" pitchFamily="34" charset="0"/>
              </a:rPr>
              <a:t>Psychological Classifications and Provisions BMHP6029</a:t>
            </a:r>
            <a:br>
              <a:rPr lang="en-GB" sz="2000" dirty="0">
                <a:latin typeface="Arial" panose="020B0604020202020204" pitchFamily="34" charset="0"/>
                <a:cs typeface="Arial" panose="020B0604020202020204" pitchFamily="34" charset="0"/>
              </a:rPr>
            </a:br>
            <a:br>
              <a:rPr lang="en-GB" sz="2000" dirty="0">
                <a:latin typeface="Arial" panose="020B0604020202020204" pitchFamily="34" charset="0"/>
                <a:cs typeface="Arial" panose="020B0604020202020204" pitchFamily="34" charset="0"/>
              </a:rPr>
            </a:br>
            <a:r>
              <a:rPr lang="en-GB" sz="2000" dirty="0">
                <a:latin typeface="Arial" panose="020B0604020202020204" pitchFamily="34" charset="0"/>
                <a:cs typeface="Arial" panose="020B0604020202020204" pitchFamily="34" charset="0"/>
              </a:rPr>
              <a:t>Tomy Adattu Chacko</a:t>
            </a:r>
          </a:p>
        </p:txBody>
      </p:sp>
      <p:sp>
        <p:nvSpPr>
          <p:cNvPr id="3" name="Subtitle 2">
            <a:extLst>
              <a:ext uri="{FF2B5EF4-FFF2-40B4-BE49-F238E27FC236}">
                <a16:creationId xmlns:a16="http://schemas.microsoft.com/office/drawing/2014/main" id="{A068D447-28D3-4F5F-B2DC-FD67E9015868}"/>
              </a:ext>
            </a:extLst>
          </p:cNvPr>
          <p:cNvSpPr>
            <a:spLocks noGrp="1"/>
          </p:cNvSpPr>
          <p:nvPr>
            <p:ph type="subTitle" idx="1"/>
          </p:nvPr>
        </p:nvSpPr>
        <p:spPr>
          <a:xfrm>
            <a:off x="1167493" y="3602038"/>
            <a:ext cx="9500507" cy="806675"/>
          </a:xfrm>
        </p:spPr>
        <p:txBody>
          <a:bodyPr rtlCol="0"/>
          <a:lstStyle/>
          <a:p>
            <a:pPr rtl="0"/>
            <a:r>
              <a:rPr lang="en-GB" sz="2000" b="1" dirty="0">
                <a:latin typeface="Arial" panose="020B0604020202020204" pitchFamily="34" charset="0"/>
                <a:cs typeface="Arial" panose="020B0604020202020204" pitchFamily="34" charset="0"/>
              </a:rPr>
              <a:t>Halimah Saleem (2314746)</a:t>
            </a:r>
          </a:p>
        </p:txBody>
      </p:sp>
    </p:spTree>
    <p:extLst>
      <p:ext uri="{BB962C8B-B14F-4D97-AF65-F5344CB8AC3E}">
        <p14:creationId xmlns:p14="http://schemas.microsoft.com/office/powerpoint/2010/main" val="22593088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DF434-28DB-4621-A497-D62C41CE0419}"/>
              </a:ext>
            </a:extLst>
          </p:cNvPr>
          <p:cNvSpPr>
            <a:spLocks noGrp="1"/>
          </p:cNvSpPr>
          <p:nvPr>
            <p:ph type="title"/>
          </p:nvPr>
        </p:nvSpPr>
        <p:spPr>
          <a:xfrm>
            <a:off x="1167492" y="381000"/>
            <a:ext cx="9779183" cy="1325563"/>
          </a:xfrm>
        </p:spPr>
        <p:txBody>
          <a:bodyPr rtlCol="0"/>
          <a:lstStyle/>
          <a:p>
            <a:pPr algn="ctr" rtl="0"/>
            <a:r>
              <a:rPr lang="en-GB" sz="2000" dirty="0">
                <a:highlight>
                  <a:srgbClr val="C0C0C0"/>
                </a:highlight>
                <a:latin typeface="Arial" panose="020B0604020202020204" pitchFamily="34" charset="0"/>
                <a:cs typeface="Arial" panose="020B0604020202020204" pitchFamily="34" charset="0"/>
              </a:rPr>
              <a:t>Postpartum Depression</a:t>
            </a:r>
          </a:p>
        </p:txBody>
      </p:sp>
      <p:sp>
        <p:nvSpPr>
          <p:cNvPr id="4" name="Date Placeholder 3">
            <a:extLst>
              <a:ext uri="{FF2B5EF4-FFF2-40B4-BE49-F238E27FC236}">
                <a16:creationId xmlns:a16="http://schemas.microsoft.com/office/drawing/2014/main" id="{5739303D-13C0-6A41-947A-F998CC47B32E}"/>
              </a:ext>
            </a:extLst>
          </p:cNvPr>
          <p:cNvSpPr>
            <a:spLocks noGrp="1"/>
          </p:cNvSpPr>
          <p:nvPr>
            <p:ph type="dt" sz="half" idx="2"/>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6209FEB4-4C5C-EB43-9696-7B42453DB79B}"/>
              </a:ext>
            </a:extLst>
          </p:cNvPr>
          <p:cNvSpPr>
            <a:spLocks noGrp="1"/>
          </p:cNvSpPr>
          <p:nvPr>
            <p:ph type="ftr" sz="quarter" idx="3"/>
          </p:nvPr>
        </p:nvSpPr>
        <p:spPr>
          <a:xfrm>
            <a:off x="4038600" y="6356350"/>
            <a:ext cx="4114800" cy="365125"/>
          </a:xfrm>
        </p:spPr>
        <p:txBody>
          <a:bodyPr rtlCol="0"/>
          <a:lstStyle/>
          <a:p>
            <a:pPr rtl="0"/>
            <a:r>
              <a:rPr lang="en-GB"/>
              <a:t>PRESENTATION TITLE</a:t>
            </a:r>
          </a:p>
        </p:txBody>
      </p:sp>
      <p:sp>
        <p:nvSpPr>
          <p:cNvPr id="6" name="Slide Number Placeholder 5">
            <a:extLst>
              <a:ext uri="{FF2B5EF4-FFF2-40B4-BE49-F238E27FC236}">
                <a16:creationId xmlns:a16="http://schemas.microsoft.com/office/drawing/2014/main" id="{60D470D0-6D64-5E42-9515-048F8779CD5E}"/>
              </a:ext>
            </a:extLst>
          </p:cNvPr>
          <p:cNvSpPr>
            <a:spLocks noGrp="1"/>
          </p:cNvSpPr>
          <p:nvPr>
            <p:ph type="sldNum" sz="quarter" idx="4"/>
          </p:nvPr>
        </p:nvSpPr>
        <p:spPr>
          <a:xfrm>
            <a:off x="10153276" y="6356350"/>
            <a:ext cx="1657723" cy="365125"/>
          </a:xfrm>
        </p:spPr>
        <p:txBody>
          <a:bodyPr rtlCol="0"/>
          <a:lstStyle/>
          <a:p>
            <a:pPr rtl="0"/>
            <a:fld id="{294A09A9-5501-47C1-A89A-A340965A2BE2}" type="slidenum">
              <a:rPr lang="en-GB" smtClean="0"/>
              <a:pPr/>
              <a:t>2</a:t>
            </a:fld>
            <a:endParaRPr lang="en-GB"/>
          </a:p>
        </p:txBody>
      </p:sp>
      <p:sp>
        <p:nvSpPr>
          <p:cNvPr id="8" name="Rectangle 7">
            <a:extLst>
              <a:ext uri="{FF2B5EF4-FFF2-40B4-BE49-F238E27FC236}">
                <a16:creationId xmlns:a16="http://schemas.microsoft.com/office/drawing/2014/main" id="{D5EC5658-093D-628C-2163-8FF990479845}"/>
              </a:ext>
            </a:extLst>
          </p:cNvPr>
          <p:cNvSpPr/>
          <p:nvPr/>
        </p:nvSpPr>
        <p:spPr>
          <a:xfrm>
            <a:off x="1243691" y="1830866"/>
            <a:ext cx="3341031" cy="2755532"/>
          </a:xfrm>
          <a:prstGeom prst="rect">
            <a:avLst/>
          </a:prstGeom>
          <a:ln w="19050">
            <a:solidFill>
              <a:schemeClr val="accent1">
                <a:lumMod val="75000"/>
              </a:schemeClr>
            </a:solidFill>
          </a:ln>
        </p:spPr>
        <p:style>
          <a:lnRef idx="2">
            <a:schemeClr val="accent6"/>
          </a:lnRef>
          <a:fillRef idx="1">
            <a:schemeClr val="lt1"/>
          </a:fillRef>
          <a:effectRef idx="0">
            <a:schemeClr val="accent6"/>
          </a:effectRef>
          <a:fontRef idx="minor">
            <a:schemeClr val="dk1"/>
          </a:fontRef>
        </p:style>
        <p:txBody>
          <a:bodyPr rtlCol="0" anchor="ctr"/>
          <a:lstStyle/>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kumimoji="0" lang="en-GB" sz="16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Postpartum Depression (ICD-11 6E20) is a mood disorder that develops six weeks after childbirth and is marked by functional impairment, lack of interest and ongoing happiness (World Health Organization, 2025).</a:t>
            </a:r>
          </a:p>
        </p:txBody>
      </p:sp>
      <p:sp>
        <p:nvSpPr>
          <p:cNvPr id="9" name="TextBox 8">
            <a:extLst>
              <a:ext uri="{FF2B5EF4-FFF2-40B4-BE49-F238E27FC236}">
                <a16:creationId xmlns:a16="http://schemas.microsoft.com/office/drawing/2014/main" id="{27F00E6A-3199-F27E-9370-EDD130872D2A}"/>
              </a:ext>
            </a:extLst>
          </p:cNvPr>
          <p:cNvSpPr txBox="1"/>
          <p:nvPr/>
        </p:nvSpPr>
        <p:spPr>
          <a:xfrm>
            <a:off x="7506874" y="1830866"/>
            <a:ext cx="3439801" cy="2308324"/>
          </a:xfrm>
          <a:prstGeom prst="rect">
            <a:avLst/>
          </a:prstGeom>
          <a:noFill/>
          <a:ln w="19050">
            <a:solidFill>
              <a:schemeClr val="accent1">
                <a:lumMod val="75000"/>
              </a:schemeClr>
            </a:solidFill>
          </a:ln>
        </p:spPr>
        <p:txBody>
          <a:bodyPr wrap="square" rtlCol="0">
            <a:spAutoFit/>
          </a:bodyPr>
          <a:lstStyle/>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Impacting more than 1 in 10 women (NHS, 2022).</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Postpartum Depression occurs in the weeks or months following childbirth.</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It affects individuals, leading to persistent feelings of sadness, anxiety and despair (Postpartum Depression, 2024).</a:t>
            </a:r>
          </a:p>
        </p:txBody>
      </p:sp>
      <p:pic>
        <p:nvPicPr>
          <p:cNvPr id="10" name="Picture 9">
            <a:extLst>
              <a:ext uri="{FF2B5EF4-FFF2-40B4-BE49-F238E27FC236}">
                <a16:creationId xmlns:a16="http://schemas.microsoft.com/office/drawing/2014/main" id="{EEEDE6B5-57F5-25D6-4B90-BAAF42A27E81}"/>
              </a:ext>
            </a:extLst>
          </p:cNvPr>
          <p:cNvPicPr>
            <a:picLocks noChangeAspect="1"/>
          </p:cNvPicPr>
          <p:nvPr/>
        </p:nvPicPr>
        <p:blipFill>
          <a:blip r:embed="rId3"/>
          <a:stretch>
            <a:fillRect/>
          </a:stretch>
        </p:blipFill>
        <p:spPr>
          <a:xfrm>
            <a:off x="4806042" y="1830866"/>
            <a:ext cx="2479512" cy="2755532"/>
          </a:xfrm>
          <a:prstGeom prst="rect">
            <a:avLst/>
          </a:prstGeom>
          <a:ln w="38100">
            <a:solidFill>
              <a:schemeClr val="tx1"/>
            </a:solidFill>
          </a:ln>
        </p:spPr>
      </p:pic>
      <p:sp>
        <p:nvSpPr>
          <p:cNvPr id="3" name="TextBox 2">
            <a:extLst>
              <a:ext uri="{FF2B5EF4-FFF2-40B4-BE49-F238E27FC236}">
                <a16:creationId xmlns:a16="http://schemas.microsoft.com/office/drawing/2014/main" id="{8F917EF8-BBE2-9E1C-2805-61C2B9FB9E7A}"/>
              </a:ext>
            </a:extLst>
          </p:cNvPr>
          <p:cNvSpPr txBox="1"/>
          <p:nvPr/>
        </p:nvSpPr>
        <p:spPr>
          <a:xfrm>
            <a:off x="4924280" y="4833257"/>
            <a:ext cx="2343440" cy="338554"/>
          </a:xfrm>
          <a:prstGeom prst="rect">
            <a:avLst/>
          </a:prstGeom>
          <a:noFill/>
        </p:spPr>
        <p:txBody>
          <a:bodyPr wrap="square" rtlCol="0">
            <a:spAutoFit/>
          </a:bodyPr>
          <a:lstStyle/>
          <a:p>
            <a:pPr algn="ctr"/>
            <a:r>
              <a:rPr lang="en-GB" sz="1600" dirty="0">
                <a:latin typeface="Arial" panose="020B0604020202020204" pitchFamily="34" charset="0"/>
                <a:cs typeface="Arial" panose="020B0604020202020204" pitchFamily="34" charset="0"/>
              </a:rPr>
              <a:t>(Sad, 2022)</a:t>
            </a:r>
          </a:p>
        </p:txBody>
      </p:sp>
    </p:spTree>
    <p:extLst>
      <p:ext uri="{BB962C8B-B14F-4D97-AF65-F5344CB8AC3E}">
        <p14:creationId xmlns:p14="http://schemas.microsoft.com/office/powerpoint/2010/main" val="13256085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DB056174-CBC5-7B48-9681-7DDAC423337E}"/>
              </a:ext>
            </a:extLst>
          </p:cNvPr>
          <p:cNvSpPr>
            <a:spLocks noGrp="1"/>
          </p:cNvSpPr>
          <p:nvPr>
            <p:ph type="dt" sz="half" idx="10"/>
          </p:nvPr>
        </p:nvSpPr>
        <p:spPr>
          <a:xfrm>
            <a:off x="381000" y="6356350"/>
            <a:ext cx="2743200" cy="365125"/>
          </a:xfrm>
        </p:spPr>
        <p:txBody>
          <a:bodyPr rtlCol="0"/>
          <a:lstStyle/>
          <a:p>
            <a:pPr rtl="0"/>
            <a:r>
              <a:rPr lang="en-GB"/>
              <a:t>10/9/2021</a:t>
            </a:r>
          </a:p>
        </p:txBody>
      </p:sp>
      <p:sp>
        <p:nvSpPr>
          <p:cNvPr id="5" name="Footer Placeholder 4">
            <a:extLst>
              <a:ext uri="{FF2B5EF4-FFF2-40B4-BE49-F238E27FC236}">
                <a16:creationId xmlns:a16="http://schemas.microsoft.com/office/drawing/2014/main" id="{D593FA18-50D6-0344-B477-1D7C91CF4029}"/>
              </a:ext>
            </a:extLst>
          </p:cNvPr>
          <p:cNvSpPr>
            <a:spLocks noGrp="1"/>
          </p:cNvSpPr>
          <p:nvPr>
            <p:ph type="ftr" sz="quarter" idx="11"/>
          </p:nvPr>
        </p:nvSpPr>
        <p:spPr>
          <a:xfrm>
            <a:off x="4038600" y="6356350"/>
            <a:ext cx="4114800" cy="365125"/>
          </a:xfrm>
        </p:spPr>
        <p:txBody>
          <a:bodyPr rtlCol="0"/>
          <a:lstStyle/>
          <a:p>
            <a:pPr rtl="0"/>
            <a:r>
              <a:rPr lang="en-GB"/>
              <a:t>PRESENTATION TITLE</a:t>
            </a:r>
          </a:p>
        </p:txBody>
      </p:sp>
      <p:sp>
        <p:nvSpPr>
          <p:cNvPr id="7" name="TextBox 6">
            <a:extLst>
              <a:ext uri="{FF2B5EF4-FFF2-40B4-BE49-F238E27FC236}">
                <a16:creationId xmlns:a16="http://schemas.microsoft.com/office/drawing/2014/main" id="{6EBEE995-C098-ABF7-2D0E-3D15249AE8A4}"/>
              </a:ext>
            </a:extLst>
          </p:cNvPr>
          <p:cNvSpPr txBox="1"/>
          <p:nvPr/>
        </p:nvSpPr>
        <p:spPr>
          <a:xfrm>
            <a:off x="114300" y="439276"/>
            <a:ext cx="3962399" cy="5386090"/>
          </a:xfrm>
          <a:prstGeom prst="rect">
            <a:avLst/>
          </a:prstGeom>
          <a:noFill/>
          <a:ln w="19050">
            <a:solidFill>
              <a:schemeClr val="bg1"/>
            </a:solidFill>
          </a:ln>
        </p:spPr>
        <p:txBody>
          <a:bodyPr wrap="square" rtlCol="0">
            <a:spAutoFit/>
          </a:bodyPr>
          <a:lstStyle/>
          <a:p>
            <a:pPr algn="ctr"/>
            <a:r>
              <a:rPr lang="en-GB" sz="2000" b="1" dirty="0">
                <a:highlight>
                  <a:srgbClr val="C0C0C0"/>
                </a:highlight>
                <a:latin typeface="Arial" panose="020B0604020202020204" pitchFamily="34" charset="0"/>
                <a:cs typeface="Arial" panose="020B0604020202020204" pitchFamily="34" charset="0"/>
              </a:rPr>
              <a:t>Historical and Contemporary Understanding</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During the 19th century when women experienced depression, many did not reveal their symptoms and those who did were often diagnosed as anxious (Wolf, 2010).  </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Before modern times, women were often cared for within their local community rather than by doctors. However, because their experiences were not studied, many women’s struggles with Postpartum Depression remained hidden and misunderstood (Hollingworth</a:t>
            </a:r>
            <a:r>
              <a:rPr lang="en-GB" sz="1600">
                <a:latin typeface="Arial" panose="020B0604020202020204" pitchFamily="34" charset="0"/>
                <a:cs typeface="Arial" panose="020B0604020202020204" pitchFamily="34" charset="0"/>
              </a:rPr>
              <a:t>, 2023). </a:t>
            </a:r>
            <a:endParaRPr lang="en-GB" sz="1600" dirty="0">
              <a:latin typeface="Arial" panose="020B0604020202020204" pitchFamily="34" charset="0"/>
              <a:cs typeface="Arial" panose="020B0604020202020204" pitchFamily="34" charset="0"/>
            </a:endParaRP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Today, NICE guideline covers the routine postnatal care that women and their babies should receive in the first 8 weeks after the birth (National Institute for Health and Care Excellence, 2021).</a:t>
            </a:r>
          </a:p>
        </p:txBody>
      </p:sp>
      <p:sp>
        <p:nvSpPr>
          <p:cNvPr id="10" name="TextBox 9">
            <a:extLst>
              <a:ext uri="{FF2B5EF4-FFF2-40B4-BE49-F238E27FC236}">
                <a16:creationId xmlns:a16="http://schemas.microsoft.com/office/drawing/2014/main" id="{79883112-D4DA-BED4-FD98-A5247492046C}"/>
              </a:ext>
            </a:extLst>
          </p:cNvPr>
          <p:cNvSpPr txBox="1"/>
          <p:nvPr/>
        </p:nvSpPr>
        <p:spPr>
          <a:xfrm>
            <a:off x="4114798" y="439276"/>
            <a:ext cx="4114800" cy="6063198"/>
          </a:xfrm>
          <a:prstGeom prst="rect">
            <a:avLst/>
          </a:prstGeom>
          <a:noFill/>
          <a:ln w="19050">
            <a:solidFill>
              <a:schemeClr val="bg1"/>
            </a:solidFill>
          </a:ln>
        </p:spPr>
        <p:txBody>
          <a:bodyPr wrap="square" rtlCol="0">
            <a:spAutoFit/>
          </a:bodyPr>
          <a:lstStyle/>
          <a:p>
            <a:pPr algn="ctr"/>
            <a:r>
              <a:rPr lang="en-GB" sz="2000" b="1" dirty="0">
                <a:highlight>
                  <a:srgbClr val="C0C0C0"/>
                </a:highlight>
                <a:latin typeface="Arial" panose="020B0604020202020204" pitchFamily="34" charset="0"/>
                <a:cs typeface="Arial" panose="020B0604020202020204" pitchFamily="34" charset="0"/>
              </a:rPr>
              <a:t>Critical Analysis</a:t>
            </a:r>
          </a:p>
          <a:p>
            <a:pPr marL="342900" indent="-342900">
              <a:buFont typeface="Arial" panose="020B0604020202020204" pitchFamily="34" charset="0"/>
              <a:buChar char="•"/>
            </a:pPr>
            <a:r>
              <a:rPr lang="en-GB" sz="1600" dirty="0">
                <a:latin typeface="Arial" panose="020B0604020202020204" pitchFamily="34" charset="0"/>
                <a:cs typeface="Arial" panose="020B0604020202020204" pitchFamily="34" charset="0"/>
              </a:rPr>
              <a:t>Postpartum Depression is recognised as a serious mental health condition that requires  treatment and is not something women should go through in silence </a:t>
            </a:r>
            <a:r>
              <a:rPr lang="en-GB" sz="1600" b="0" i="0" dirty="0">
                <a:effectLst/>
                <a:latin typeface="Roboto" panose="02000000000000000000" pitchFamily="2" charset="0"/>
              </a:rPr>
              <a:t>(Tommy's, 2024)</a:t>
            </a:r>
            <a:r>
              <a:rPr lang="en-GB" sz="1600" b="0" i="0" dirty="0">
                <a:effectLst/>
                <a:latin typeface="Arial" panose="020B0604020202020204" pitchFamily="34" charset="0"/>
                <a:cs typeface="Arial" panose="020B0604020202020204" pitchFamily="34" charset="0"/>
              </a:rPr>
              <a:t>.</a:t>
            </a:r>
            <a:endParaRPr lang="en-GB" sz="1600" dirty="0">
              <a:latin typeface="Arial" panose="020B0604020202020204" pitchFamily="34" charset="0"/>
              <a:cs typeface="Arial" panose="020B0604020202020204" pitchFamily="34" charset="0"/>
            </a:endParaRP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Support is now available for women suffering with Postpartum Depression such as, NHS Therapy and Counselling Services which, a GP can refer for talking treatment and self-referral is also available (NHS, 2020).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Since 2020, GP practices must offer every woman a postnatal check up between 6 and 8 weeks after birth. The guidance is to help GPs carry out appointments properly (England, 2023).</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NICE sets clear guidance for staff to routinely ask about mood during pregnancy and the first year after birth, assess any risks, and make sure women can quickly access  treatments and support (National Institute for Health and Care Excellence, 2020).</a:t>
            </a:r>
          </a:p>
        </p:txBody>
      </p:sp>
      <p:pic>
        <p:nvPicPr>
          <p:cNvPr id="1026" name="Picture 2" descr="Happy nurse and young mother holding newborn baby on hands. Smiling mom ...">
            <a:extLst>
              <a:ext uri="{FF2B5EF4-FFF2-40B4-BE49-F238E27FC236}">
                <a16:creationId xmlns:a16="http://schemas.microsoft.com/office/drawing/2014/main" id="{2E1D706A-3CAA-F0FD-6F55-FE09889BEC93}"/>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496198" y="3734812"/>
            <a:ext cx="2705202" cy="1803467"/>
          </a:xfrm>
          <a:prstGeom prst="rect">
            <a:avLst/>
          </a:prstGeom>
          <a:noFill/>
          <a:ln w="38100">
            <a:solidFill>
              <a:schemeClr val="tx1"/>
            </a:solidFill>
          </a:ln>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B638E7E-79CC-6780-BAB7-A75B94F8E279}"/>
              </a:ext>
            </a:extLst>
          </p:cNvPr>
          <p:cNvSpPr txBox="1"/>
          <p:nvPr/>
        </p:nvSpPr>
        <p:spPr>
          <a:xfrm>
            <a:off x="8305796" y="439276"/>
            <a:ext cx="3004459" cy="3108543"/>
          </a:xfrm>
          <a:prstGeom prst="rect">
            <a:avLst/>
          </a:prstGeom>
          <a:noFill/>
          <a:ln w="19050">
            <a:solidFill>
              <a:schemeClr val="bg1"/>
            </a:solidFill>
          </a:ln>
        </p:spPr>
        <p:txBody>
          <a:bodyPr wrap="square" rtlCol="0">
            <a:spAutoFit/>
          </a:bodyPr>
          <a:lstStyle/>
          <a:p>
            <a:pPr algn="ctr"/>
            <a:r>
              <a:rPr lang="en-GB" sz="2000" b="1" dirty="0">
                <a:highlight>
                  <a:srgbClr val="C0C0C0"/>
                </a:highlight>
                <a:latin typeface="Arial" panose="020B0604020202020204" pitchFamily="34" charset="0"/>
                <a:cs typeface="Arial" panose="020B0604020202020204" pitchFamily="34" charset="0"/>
              </a:rPr>
              <a:t>Recommendations</a:t>
            </a:r>
            <a:r>
              <a:rPr lang="en-GB" sz="2000" b="1" dirty="0">
                <a:latin typeface="Arial" panose="020B0604020202020204" pitchFamily="34" charset="0"/>
                <a:cs typeface="Arial" panose="020B0604020202020204" pitchFamily="34" charset="0"/>
              </a:rPr>
              <a:t> </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Train NHS staff on cultural competency.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Routine screening during every stage of pregnancy and delivery.</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Expand local perinatal mental-health hubs for early intervention (NHS England, 2018).</a:t>
            </a:r>
          </a:p>
          <a:p>
            <a:pPr marL="285750" indent="-285750">
              <a:buFont typeface="Arial" panose="020B0604020202020204" pitchFamily="34" charset="0"/>
              <a:buChar char="•"/>
            </a:pPr>
            <a:r>
              <a:rPr lang="en-GB" sz="1600" dirty="0">
                <a:latin typeface="Arial" panose="020B0604020202020204" pitchFamily="34" charset="0"/>
                <a:cs typeface="Arial" panose="020B0604020202020204" pitchFamily="34" charset="0"/>
              </a:rPr>
              <a:t>Encourage partners to help (Plan, 2018).</a:t>
            </a:r>
          </a:p>
        </p:txBody>
      </p:sp>
      <p:sp>
        <p:nvSpPr>
          <p:cNvPr id="2" name="TextBox 1">
            <a:extLst>
              <a:ext uri="{FF2B5EF4-FFF2-40B4-BE49-F238E27FC236}">
                <a16:creationId xmlns:a16="http://schemas.microsoft.com/office/drawing/2014/main" id="{035A61D5-4DDE-5539-8F94-4317D280EA58}"/>
              </a:ext>
            </a:extLst>
          </p:cNvPr>
          <p:cNvSpPr txBox="1"/>
          <p:nvPr/>
        </p:nvSpPr>
        <p:spPr>
          <a:xfrm>
            <a:off x="8547856" y="5725272"/>
            <a:ext cx="2601885" cy="615553"/>
          </a:xfrm>
          <a:prstGeom prst="rect">
            <a:avLst/>
          </a:prstGeom>
          <a:noFill/>
        </p:spPr>
        <p:txBody>
          <a:bodyPr wrap="square" rtlCol="0">
            <a:spAutoFit/>
          </a:bodyPr>
          <a:lstStyle/>
          <a:p>
            <a:r>
              <a:rPr lang="en-GB" sz="1600" dirty="0">
                <a:latin typeface="Arial" panose="020B0604020202020204" pitchFamily="34" charset="0"/>
                <a:cs typeface="Arial" panose="020B0604020202020204" pitchFamily="34" charset="0"/>
              </a:rPr>
              <a:t>(Kateryna Petruk, 2025)</a:t>
            </a:r>
          </a:p>
          <a:p>
            <a:pPr algn="ctr"/>
            <a:endParaRPr lang="en-GB" dirty="0"/>
          </a:p>
        </p:txBody>
      </p:sp>
    </p:spTree>
    <p:extLst>
      <p:ext uri="{BB962C8B-B14F-4D97-AF65-F5344CB8AC3E}">
        <p14:creationId xmlns:p14="http://schemas.microsoft.com/office/powerpoint/2010/main" val="163979915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 Placeholder 3">
            <a:extLst>
              <a:ext uri="{FF2B5EF4-FFF2-40B4-BE49-F238E27FC236}">
                <a16:creationId xmlns:a16="http://schemas.microsoft.com/office/drawing/2014/main" id="{D51A6D85-3837-435F-A342-5A3F98172B12}"/>
              </a:ext>
            </a:extLst>
          </p:cNvPr>
          <p:cNvSpPr>
            <a:spLocks noGrp="1"/>
          </p:cNvSpPr>
          <p:nvPr>
            <p:ph type="subTitle" idx="1"/>
          </p:nvPr>
        </p:nvSpPr>
        <p:spPr>
          <a:xfrm>
            <a:off x="0" y="0"/>
            <a:ext cx="10559143" cy="6346372"/>
          </a:xfrm>
        </p:spPr>
        <p:txBody>
          <a:bodyPr vert="horz" lIns="91440" tIns="45720" rIns="91440" bIns="45720" rtlCol="0" anchor="t">
            <a:noAutofit/>
          </a:bodyPr>
          <a:lstStyle/>
          <a:p>
            <a:pPr rtl="0"/>
            <a:r>
              <a:rPr lang="en-GB" sz="2000" b="1" dirty="0">
                <a:solidFill>
                  <a:schemeClr val="tx1"/>
                </a:solidFill>
                <a:highlight>
                  <a:srgbClr val="C0C0C0"/>
                </a:highlight>
                <a:latin typeface="Arial" panose="020B0604020202020204" pitchFamily="34" charset="0"/>
                <a:cs typeface="Arial" panose="020B0604020202020204" pitchFamily="34" charset="0"/>
              </a:rPr>
              <a:t>Reference List</a:t>
            </a:r>
          </a:p>
          <a:p>
            <a:pPr rtl="0"/>
            <a:r>
              <a:rPr lang="en-GB" sz="1100" dirty="0">
                <a:solidFill>
                  <a:schemeClr val="tx1"/>
                </a:solidFill>
                <a:latin typeface="Arial" panose="020B0604020202020204" pitchFamily="34" charset="0"/>
                <a:cs typeface="Arial" panose="020B0604020202020204" pitchFamily="34" charset="0"/>
              </a:rPr>
              <a:t>England, N. (2023) </a:t>
            </a:r>
            <a:r>
              <a:rPr lang="en-GB" sz="1100" i="1" dirty="0">
                <a:solidFill>
                  <a:schemeClr val="tx1"/>
                </a:solidFill>
                <a:latin typeface="Arial" panose="020B0604020202020204" pitchFamily="34" charset="0"/>
                <a:cs typeface="Arial" panose="020B0604020202020204" pitchFamily="34" charset="0"/>
              </a:rPr>
              <a:t>NHS England» GP six to eight week maternal postnatal consultation – what good looks like guidance, </a:t>
            </a:r>
            <a:r>
              <a:rPr lang="en-GB" sz="1100" dirty="0">
                <a:solidFill>
                  <a:schemeClr val="tx1"/>
                </a:solidFill>
                <a:latin typeface="Arial" panose="020B0604020202020204" pitchFamily="34" charset="0"/>
                <a:cs typeface="Arial" panose="020B0604020202020204" pitchFamily="34" charset="0"/>
              </a:rPr>
              <a:t>England.nhs.uk. Available at: </a:t>
            </a:r>
            <a:r>
              <a:rPr lang="en-GB" sz="1100" dirty="0">
                <a:solidFill>
                  <a:schemeClr val="tx1"/>
                </a:solidFill>
                <a:latin typeface="Arial" panose="020B0604020202020204" pitchFamily="34" charset="0"/>
                <a:cs typeface="Arial" panose="020B0604020202020204" pitchFamily="34" charset="0"/>
                <a:hlinkClick r:id="rId3">
                  <a:extLst>
                    <a:ext uri="{A12FA001-AC4F-418D-AE19-62706E023703}">
                      <ahyp:hlinkClr xmlns:ahyp="http://schemas.microsoft.com/office/drawing/2018/hyperlinkcolor" val="tx"/>
                    </a:ext>
                  </a:extLst>
                </a:hlinkClick>
              </a:rPr>
              <a:t>https://www.england.nhs.uk/publication/gp-6-to-8-week-maternal-postnatal-consultation-what-good-looks-like-guidance/</a:t>
            </a:r>
            <a:r>
              <a:rPr lang="en-GB" sz="1100" dirty="0">
                <a:solidFill>
                  <a:schemeClr val="tx1"/>
                </a:solidFill>
                <a:latin typeface="Arial" panose="020B0604020202020204" pitchFamily="34" charset="0"/>
                <a:cs typeface="Arial" panose="020B0604020202020204" pitchFamily="34" charset="0"/>
              </a:rPr>
              <a:t> (Accessed 15</a:t>
            </a:r>
            <a:r>
              <a:rPr lang="en-GB" sz="1100" baseline="30000" dirty="0">
                <a:solidFill>
                  <a:schemeClr val="tx1"/>
                </a:solidFill>
                <a:latin typeface="Arial" panose="020B0604020202020204" pitchFamily="34" charset="0"/>
                <a:cs typeface="Arial" panose="020B0604020202020204" pitchFamily="34" charset="0"/>
              </a:rPr>
              <a:t>th</a:t>
            </a:r>
            <a:r>
              <a:rPr lang="en-GB" sz="1100" dirty="0">
                <a:solidFill>
                  <a:schemeClr val="tx1"/>
                </a:solidFill>
                <a:latin typeface="Arial" panose="020B0604020202020204" pitchFamily="34" charset="0"/>
                <a:cs typeface="Arial" panose="020B0604020202020204" pitchFamily="34" charset="0"/>
              </a:rPr>
              <a:t> October 2025).</a:t>
            </a:r>
          </a:p>
          <a:p>
            <a:pPr rtl="0"/>
            <a:r>
              <a:rPr lang="en-GB" sz="1100" dirty="0">
                <a:solidFill>
                  <a:schemeClr val="tx1"/>
                </a:solidFill>
                <a:latin typeface="Arial" panose="020B0604020202020204" pitchFamily="34" charset="0"/>
                <a:cs typeface="Arial" panose="020B0604020202020204" pitchFamily="34" charset="0"/>
              </a:rPr>
              <a:t>Hollingworth, T. (2023) </a:t>
            </a:r>
            <a:r>
              <a:rPr lang="en-GB" sz="1100" i="1" dirty="0">
                <a:solidFill>
                  <a:schemeClr val="tx1"/>
                </a:solidFill>
                <a:latin typeface="Arial" panose="020B0604020202020204" pitchFamily="34" charset="0"/>
                <a:cs typeface="Arial" panose="020B0604020202020204" pitchFamily="34" charset="0"/>
              </a:rPr>
              <a:t>The historiography of puerperal psychosis: a Cinderella sub-specialty</a:t>
            </a:r>
            <a:r>
              <a:rPr lang="en-GB" sz="1100" dirty="0">
                <a:solidFill>
                  <a:schemeClr val="tx1"/>
                </a:solidFill>
                <a:latin typeface="Arial" panose="020B0604020202020204" pitchFamily="34" charset="0"/>
                <a:cs typeface="Arial" panose="020B0604020202020204" pitchFamily="34" charset="0"/>
              </a:rPr>
              <a:t>. </a:t>
            </a:r>
            <a:r>
              <a:rPr lang="en-GB" sz="1100" dirty="0">
                <a:solidFill>
                  <a:schemeClr val="tx1"/>
                </a:solidFill>
                <a:latin typeface="Arial" panose="020B0604020202020204" pitchFamily="34" charset="0"/>
                <a:cs typeface="Arial" panose="020B0604020202020204" pitchFamily="34" charset="0"/>
                <a:hlinkClick r:id="rId4">
                  <a:extLst>
                    <a:ext uri="{A12FA001-AC4F-418D-AE19-62706E023703}">
                      <ahyp:hlinkClr xmlns:ahyp="http://schemas.microsoft.com/office/drawing/2018/hyperlinkcolor" val="tx"/>
                    </a:ext>
                  </a:extLst>
                </a:hlinkClick>
              </a:rPr>
              <a:t>https://www.britishjournalofmidwifery.com/content/professional/the-historiography-of-puerperal-psychosis-a-cinderella-sub-specialty</a:t>
            </a:r>
            <a:r>
              <a:rPr lang="en-GB" sz="1100" dirty="0">
                <a:solidFill>
                  <a:schemeClr val="tx1"/>
                </a:solidFill>
                <a:latin typeface="Arial" panose="020B0604020202020204" pitchFamily="34" charset="0"/>
                <a:cs typeface="Arial" panose="020B0604020202020204" pitchFamily="34" charset="0"/>
              </a:rPr>
              <a:t> (Accessed </a:t>
            </a: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15</a:t>
            </a:r>
            <a:r>
              <a:rPr kumimoji="0" lang="en-GB" sz="1100" b="0" i="0" u="none" strike="noStrike" kern="1200" cap="none" spc="0" normalizeH="0" baseline="30000" noProof="0" dirty="0">
                <a:ln>
                  <a:noFill/>
                </a:ln>
                <a:solidFill>
                  <a:schemeClr val="tx1"/>
                </a:solidFill>
                <a:effectLst/>
                <a:uLnTx/>
                <a:uFillTx/>
                <a:latin typeface="Arial" panose="020B0604020202020204" pitchFamily="34" charset="0"/>
                <a:ea typeface="+mn-ea"/>
                <a:cs typeface="Arial" panose="020B0604020202020204" pitchFamily="34" charset="0"/>
              </a:rPr>
              <a:t>th</a:t>
            </a: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 October 2025).</a:t>
            </a:r>
            <a:endParaRPr lang="en-GB" sz="1100" dirty="0">
              <a:solidFill>
                <a:schemeClr val="tx1"/>
              </a:solidFill>
              <a:latin typeface="Arial" panose="020B0604020202020204" pitchFamily="34" charset="0"/>
              <a:cs typeface="Arial" panose="020B0604020202020204" pitchFamily="34" charset="0"/>
            </a:endParaRPr>
          </a:p>
          <a:p>
            <a:pPr rtl="0"/>
            <a:r>
              <a:rPr lang="en-GB" sz="1100" dirty="0">
                <a:solidFill>
                  <a:schemeClr val="tx1"/>
                </a:solidFill>
                <a:latin typeface="Arial" panose="020B0604020202020204" pitchFamily="34" charset="0"/>
                <a:cs typeface="Arial" panose="020B0604020202020204" pitchFamily="34" charset="0"/>
              </a:rPr>
              <a:t>Kateryna Petruk (2025) </a:t>
            </a:r>
            <a:r>
              <a:rPr lang="en-GB" sz="1100" i="1" dirty="0">
                <a:solidFill>
                  <a:schemeClr val="tx1"/>
                </a:solidFill>
                <a:latin typeface="Arial" panose="020B0604020202020204" pitchFamily="34" charset="0"/>
                <a:cs typeface="Arial" panose="020B0604020202020204" pitchFamily="34" charset="0"/>
              </a:rPr>
              <a:t>Happy Midwifes holding newborn babies. Asian, African and European nurses in medical suits and hats. Female doctors with newborn babies of different genders and nationalities., Vecteezy</a:t>
            </a:r>
            <a:r>
              <a:rPr lang="en-GB" sz="1100" dirty="0">
                <a:solidFill>
                  <a:schemeClr val="tx1"/>
                </a:solidFill>
                <a:latin typeface="Arial" panose="020B0604020202020204" pitchFamily="34" charset="0"/>
                <a:cs typeface="Arial" panose="020B0604020202020204" pitchFamily="34" charset="0"/>
              </a:rPr>
              <a:t>. Available at: </a:t>
            </a:r>
            <a:r>
              <a:rPr lang="en-GB" sz="1100" dirty="0">
                <a:solidFill>
                  <a:schemeClr val="tx1"/>
                </a:solidFill>
                <a:latin typeface="Arial" panose="020B0604020202020204" pitchFamily="34" charset="0"/>
                <a:cs typeface="Arial" panose="020B0604020202020204" pitchFamily="34" charset="0"/>
                <a:hlinkClick r:id="rId5">
                  <a:extLst>
                    <a:ext uri="{A12FA001-AC4F-418D-AE19-62706E023703}">
                      <ahyp:hlinkClr xmlns:ahyp="http://schemas.microsoft.com/office/drawing/2018/hyperlinkcolor" val="tx"/>
                    </a:ext>
                  </a:extLst>
                </a:hlinkClick>
              </a:rPr>
              <a:t>https://www.vecteezy.com/search?qterm=happy-nurse-and-young-mother-holding-newborn-baby-on-hands&amp;content_type=vector</a:t>
            </a:r>
            <a:r>
              <a:rPr lang="en-GB" sz="1100" dirty="0">
                <a:solidFill>
                  <a:schemeClr val="tx1"/>
                </a:solidFill>
                <a:latin typeface="Arial" panose="020B0604020202020204" pitchFamily="34" charset="0"/>
                <a:cs typeface="Arial" panose="020B0604020202020204" pitchFamily="34" charset="0"/>
              </a:rPr>
              <a:t> (Accessed 15</a:t>
            </a:r>
            <a:r>
              <a:rPr lang="en-GB" sz="1100" baseline="30000" dirty="0">
                <a:solidFill>
                  <a:schemeClr val="tx1"/>
                </a:solidFill>
                <a:latin typeface="Arial" panose="020B0604020202020204" pitchFamily="34" charset="0"/>
                <a:cs typeface="Arial" panose="020B0604020202020204" pitchFamily="34" charset="0"/>
              </a:rPr>
              <a:t>th</a:t>
            </a:r>
            <a:r>
              <a:rPr lang="en-GB" sz="1100" dirty="0">
                <a:solidFill>
                  <a:schemeClr val="tx1"/>
                </a:solidFill>
                <a:latin typeface="Arial" panose="020B0604020202020204" pitchFamily="34" charset="0"/>
                <a:cs typeface="Arial" panose="020B0604020202020204" pitchFamily="34" charset="0"/>
              </a:rPr>
              <a:t> October 2025).</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GB" sz="1100" dirty="0">
                <a:solidFill>
                  <a:schemeClr val="tx1"/>
                </a:solidFill>
                <a:latin typeface="Arial" panose="020B0604020202020204" pitchFamily="34" charset="0"/>
                <a:cs typeface="Arial" panose="020B0604020202020204" pitchFamily="34" charset="0"/>
              </a:rPr>
              <a:t>National Institute for Health and Care Excellence (2021) </a:t>
            </a:r>
            <a:r>
              <a:rPr lang="en-GB" sz="1100" i="1" dirty="0">
                <a:solidFill>
                  <a:schemeClr val="tx1"/>
                </a:solidFill>
                <a:latin typeface="Arial" panose="020B0604020202020204" pitchFamily="34" charset="0"/>
                <a:cs typeface="Arial" panose="020B0604020202020204" pitchFamily="34" charset="0"/>
              </a:rPr>
              <a:t>Overview | Postnatal Care | Guidance | NICE, www.nice.org.uk. </a:t>
            </a:r>
            <a:r>
              <a:rPr lang="en-GB" sz="1100" dirty="0">
                <a:solidFill>
                  <a:schemeClr val="tx1"/>
                </a:solidFill>
                <a:latin typeface="Arial" panose="020B0604020202020204" pitchFamily="34" charset="0"/>
                <a:cs typeface="Arial" panose="020B0604020202020204" pitchFamily="34" charset="0"/>
              </a:rPr>
              <a:t>Available at: </a:t>
            </a:r>
            <a:r>
              <a:rPr lang="en-GB" sz="1100" dirty="0">
                <a:solidFill>
                  <a:schemeClr val="tx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https://www.nice.org.uk/guidance/ng194</a:t>
            </a:r>
            <a:r>
              <a:rPr lang="en-GB" sz="1100" dirty="0">
                <a:solidFill>
                  <a:schemeClr val="tx1"/>
                </a:solidFill>
                <a:latin typeface="Arial" panose="020B0604020202020204" pitchFamily="34" charset="0"/>
                <a:cs typeface="Arial" panose="020B0604020202020204" pitchFamily="34" charset="0"/>
              </a:rPr>
              <a:t> (Accessed 18</a:t>
            </a:r>
            <a:r>
              <a:rPr lang="en-GB" sz="1100" baseline="30000" dirty="0">
                <a:solidFill>
                  <a:schemeClr val="tx1"/>
                </a:solidFill>
                <a:latin typeface="Arial" panose="020B0604020202020204" pitchFamily="34" charset="0"/>
                <a:cs typeface="Arial" panose="020B0604020202020204" pitchFamily="34" charset="0"/>
              </a:rPr>
              <a:t>th  </a:t>
            </a: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October 2025). </a:t>
            </a:r>
            <a:endParaRPr lang="en-GB" sz="1100" dirty="0">
              <a:solidFill>
                <a:schemeClr val="tx1"/>
              </a:solidFill>
              <a:latin typeface="Arial" panose="020B0604020202020204" pitchFamily="34" charset="0"/>
              <a:cs typeface="Arial" panose="020B0604020202020204" pitchFamily="34" charset="0"/>
            </a:endParaRPr>
          </a:p>
          <a:p>
            <a:pPr rtl="0"/>
            <a:r>
              <a:rPr lang="en-GB" sz="1100" dirty="0">
                <a:solidFill>
                  <a:schemeClr val="tx1"/>
                </a:solidFill>
                <a:latin typeface="Arial" panose="020B0604020202020204" pitchFamily="34" charset="0"/>
                <a:cs typeface="Arial" panose="020B0604020202020204" pitchFamily="34" charset="0"/>
              </a:rPr>
              <a:t>NHS (2020) </a:t>
            </a:r>
            <a:r>
              <a:rPr lang="en-GB" sz="1100" i="1" dirty="0">
                <a:solidFill>
                  <a:schemeClr val="tx1"/>
                </a:solidFill>
                <a:latin typeface="Arial" panose="020B0604020202020204" pitchFamily="34" charset="0"/>
                <a:cs typeface="Arial" panose="020B0604020202020204" pitchFamily="34" charset="0"/>
              </a:rPr>
              <a:t>Mental health problems and pregnancy, nhs.uk. </a:t>
            </a:r>
            <a:r>
              <a:rPr lang="en-GB" sz="1100" dirty="0">
                <a:solidFill>
                  <a:schemeClr val="tx1"/>
                </a:solidFill>
                <a:latin typeface="Arial" panose="020B0604020202020204" pitchFamily="34" charset="0"/>
                <a:cs typeface="Arial" panose="020B0604020202020204" pitchFamily="34" charset="0"/>
              </a:rPr>
              <a:t>Available at: </a:t>
            </a:r>
            <a:r>
              <a:rPr lang="en-GB" sz="1100" dirty="0">
                <a:solidFill>
                  <a:schemeClr val="tx1"/>
                </a:solidFill>
                <a:latin typeface="Arial" panose="020B0604020202020204" pitchFamily="34" charset="0"/>
                <a:cs typeface="Arial" panose="020B0604020202020204" pitchFamily="34" charset="0"/>
                <a:hlinkClick r:id="rId7">
                  <a:extLst>
                    <a:ext uri="{A12FA001-AC4F-418D-AE19-62706E023703}">
                      <ahyp:hlinkClr xmlns:ahyp="http://schemas.microsoft.com/office/drawing/2018/hyperlinkcolor" val="tx"/>
                    </a:ext>
                  </a:extLst>
                </a:hlinkClick>
              </a:rPr>
              <a:t>https://www.nhs.uk/pregnancy/keeping-well/mental-health/</a:t>
            </a:r>
            <a:r>
              <a:rPr lang="en-GB" sz="1100" dirty="0">
                <a:solidFill>
                  <a:schemeClr val="tx1"/>
                </a:solidFill>
                <a:latin typeface="Arial" panose="020B0604020202020204" pitchFamily="34" charset="0"/>
                <a:cs typeface="Arial" panose="020B0604020202020204" pitchFamily="34" charset="0"/>
              </a:rPr>
              <a:t> (Accessed 17</a:t>
            </a:r>
            <a:r>
              <a:rPr lang="en-GB" sz="1100" baseline="30000" dirty="0">
                <a:solidFill>
                  <a:schemeClr val="tx1"/>
                </a:solidFill>
                <a:latin typeface="Arial" panose="020B0604020202020204" pitchFamily="34" charset="0"/>
                <a:cs typeface="Arial" panose="020B0604020202020204" pitchFamily="34" charset="0"/>
              </a:rPr>
              <a:t>th</a:t>
            </a:r>
            <a:r>
              <a:rPr lang="en-GB" sz="1100" dirty="0">
                <a:solidFill>
                  <a:schemeClr val="tx1"/>
                </a:solidFill>
                <a:latin typeface="Arial" panose="020B0604020202020204" pitchFamily="34" charset="0"/>
                <a:cs typeface="Arial" panose="020B0604020202020204" pitchFamily="34" charset="0"/>
              </a:rPr>
              <a:t> October 2025).</a:t>
            </a:r>
          </a:p>
          <a:p>
            <a:pPr rtl="0"/>
            <a:r>
              <a:rPr lang="fr-FR" sz="1100" dirty="0">
                <a:solidFill>
                  <a:schemeClr val="tx1"/>
                </a:solidFill>
                <a:latin typeface="Arial" panose="020B0604020202020204" pitchFamily="34" charset="0"/>
                <a:cs typeface="Arial" panose="020B0604020202020204" pitchFamily="34" charset="0"/>
              </a:rPr>
              <a:t>NHS (2022</a:t>
            </a:r>
            <a:r>
              <a:rPr lang="fr-FR" sz="1100" i="1" dirty="0">
                <a:solidFill>
                  <a:schemeClr val="tx1"/>
                </a:solidFill>
                <a:latin typeface="Arial" panose="020B0604020202020204" pitchFamily="34" charset="0"/>
                <a:cs typeface="Arial" panose="020B0604020202020204" pitchFamily="34" charset="0"/>
              </a:rPr>
              <a:t>) Postnatal Depression, NHS</a:t>
            </a:r>
            <a:r>
              <a:rPr lang="fr-FR" sz="1100" dirty="0">
                <a:solidFill>
                  <a:schemeClr val="tx1"/>
                </a:solidFill>
                <a:latin typeface="Arial" panose="020B0604020202020204" pitchFamily="34" charset="0"/>
                <a:cs typeface="Arial" panose="020B0604020202020204" pitchFamily="34" charset="0"/>
              </a:rPr>
              <a:t>. Available at: </a:t>
            </a:r>
            <a:r>
              <a:rPr lang="fr-FR" sz="1100" dirty="0">
                <a:solidFill>
                  <a:schemeClr val="tx1"/>
                </a:solidFill>
                <a:latin typeface="Arial" panose="020B0604020202020204" pitchFamily="34" charset="0"/>
                <a:cs typeface="Arial" panose="020B0604020202020204" pitchFamily="34" charset="0"/>
                <a:hlinkClick r:id="rId8">
                  <a:extLst>
                    <a:ext uri="{A12FA001-AC4F-418D-AE19-62706E023703}">
                      <ahyp:hlinkClr xmlns:ahyp="http://schemas.microsoft.com/office/drawing/2018/hyperlinkcolor" val="tx"/>
                    </a:ext>
                  </a:extLst>
                </a:hlinkClick>
              </a:rPr>
              <a:t>https://www.nhs.uk/mental-health/conditions/post-natal-depression/overview/</a:t>
            </a:r>
            <a:r>
              <a:rPr lang="fr-FR" sz="1100" dirty="0">
                <a:solidFill>
                  <a:schemeClr val="tx1"/>
                </a:solidFill>
                <a:latin typeface="Arial" panose="020B0604020202020204" pitchFamily="34" charset="0"/>
                <a:cs typeface="Arial" panose="020B0604020202020204" pitchFamily="34" charset="0"/>
              </a:rPr>
              <a:t> (Accessed 17th October 2025).</a:t>
            </a:r>
          </a:p>
          <a:p>
            <a:pPr rtl="0"/>
            <a:r>
              <a:rPr lang="en-GB" sz="1100" dirty="0">
                <a:solidFill>
                  <a:schemeClr val="tx1"/>
                </a:solidFill>
                <a:latin typeface="Arial" panose="020B0604020202020204" pitchFamily="34" charset="0"/>
                <a:cs typeface="Arial" panose="020B0604020202020204" pitchFamily="34" charset="0"/>
              </a:rPr>
              <a:t>NHS England (2018) </a:t>
            </a:r>
            <a:r>
              <a:rPr lang="en-GB" sz="1100" i="1" dirty="0">
                <a:solidFill>
                  <a:schemeClr val="tx1"/>
                </a:solidFill>
                <a:latin typeface="Arial" panose="020B0604020202020204" pitchFamily="34" charset="0"/>
                <a:cs typeface="Arial" panose="020B0604020202020204" pitchFamily="34" charset="0"/>
              </a:rPr>
              <a:t>Perinatal mental health, England.nhs.uk. </a:t>
            </a:r>
            <a:r>
              <a:rPr lang="en-GB" sz="1100" dirty="0">
                <a:solidFill>
                  <a:schemeClr val="tx1"/>
                </a:solidFill>
                <a:latin typeface="Arial" panose="020B0604020202020204" pitchFamily="34" charset="0"/>
                <a:cs typeface="Arial" panose="020B0604020202020204" pitchFamily="34" charset="0"/>
              </a:rPr>
              <a:t>NHS. Available at: </a:t>
            </a:r>
            <a:r>
              <a:rPr lang="en-GB" sz="1100" dirty="0">
                <a:solidFill>
                  <a:schemeClr val="tx1"/>
                </a:solidFill>
                <a:latin typeface="Arial" panose="020B0604020202020204" pitchFamily="34" charset="0"/>
                <a:cs typeface="Arial" panose="020B0604020202020204" pitchFamily="34" charset="0"/>
                <a:hlinkClick r:id="rId9">
                  <a:extLst>
                    <a:ext uri="{A12FA001-AC4F-418D-AE19-62706E023703}">
                      <ahyp:hlinkClr xmlns:ahyp="http://schemas.microsoft.com/office/drawing/2018/hyperlinkcolor" val="tx"/>
                    </a:ext>
                  </a:extLst>
                </a:hlinkClick>
              </a:rPr>
              <a:t>https://www.england.nhs.uk/mental-health/perinatal/</a:t>
            </a:r>
            <a:r>
              <a:rPr lang="en-GB" sz="1100" dirty="0">
                <a:solidFill>
                  <a:schemeClr val="tx1"/>
                </a:solidFill>
                <a:latin typeface="Arial" panose="020B0604020202020204" pitchFamily="34" charset="0"/>
                <a:cs typeface="Arial" panose="020B0604020202020204" pitchFamily="34" charset="0"/>
              </a:rPr>
              <a:t> (Accessed 18</a:t>
            </a:r>
            <a:r>
              <a:rPr lang="en-GB" sz="1100" baseline="30000" dirty="0">
                <a:solidFill>
                  <a:schemeClr val="tx1"/>
                </a:solidFill>
                <a:latin typeface="Arial" panose="020B0604020202020204" pitchFamily="34" charset="0"/>
                <a:cs typeface="Arial" panose="020B0604020202020204" pitchFamily="34" charset="0"/>
              </a:rPr>
              <a:t>th</a:t>
            </a:r>
            <a:r>
              <a:rPr lang="en-GB" sz="1100" dirty="0">
                <a:solidFill>
                  <a:schemeClr val="tx1"/>
                </a:solidFill>
                <a:latin typeface="Arial" panose="020B0604020202020204" pitchFamily="34" charset="0"/>
                <a:cs typeface="Arial" panose="020B0604020202020204" pitchFamily="34" charset="0"/>
              </a:rPr>
              <a:t> October 2025).</a:t>
            </a:r>
          </a:p>
          <a:p>
            <a:pPr rtl="0"/>
            <a:r>
              <a:rPr lang="en-GB" sz="1100" dirty="0">
                <a:solidFill>
                  <a:schemeClr val="tx1"/>
                </a:solidFill>
                <a:latin typeface="Arial" panose="020B0604020202020204" pitchFamily="34" charset="0"/>
                <a:cs typeface="Arial" panose="020B0604020202020204" pitchFamily="34" charset="0"/>
              </a:rPr>
              <a:t>NICE (2020) </a:t>
            </a:r>
            <a:r>
              <a:rPr lang="en-GB" sz="1100" i="1" dirty="0">
                <a:solidFill>
                  <a:schemeClr val="tx1"/>
                </a:solidFill>
                <a:latin typeface="Arial" panose="020B0604020202020204" pitchFamily="34" charset="0"/>
                <a:cs typeface="Arial" panose="020B0604020202020204" pitchFamily="34" charset="0"/>
              </a:rPr>
              <a:t>Antenatal and Postnatal Mental Health: Clinical Management and Service Guidance (CG192). </a:t>
            </a:r>
            <a:r>
              <a:rPr lang="en-GB" sz="1100" dirty="0">
                <a:solidFill>
                  <a:schemeClr val="tx1"/>
                </a:solidFill>
                <a:latin typeface="Arial" panose="020B0604020202020204" pitchFamily="34" charset="0"/>
                <a:cs typeface="Arial" panose="020B0604020202020204" pitchFamily="34" charset="0"/>
              </a:rPr>
              <a:t>London: National Institute for Health and Care Excellence. Available at: </a:t>
            </a:r>
            <a:r>
              <a:rPr lang="en-GB" sz="1100" dirty="0">
                <a:solidFill>
                  <a:schemeClr val="tx1"/>
                </a:solidFill>
                <a:latin typeface="Arial" panose="020B0604020202020204" pitchFamily="34" charset="0"/>
                <a:cs typeface="Arial" panose="020B0604020202020204" pitchFamily="34" charset="0"/>
                <a:hlinkClick r:id="rId10">
                  <a:extLst>
                    <a:ext uri="{A12FA001-AC4F-418D-AE19-62706E023703}">
                      <ahyp:hlinkClr xmlns:ahyp="http://schemas.microsoft.com/office/drawing/2018/hyperlinkcolor" val="tx"/>
                    </a:ext>
                  </a:extLst>
                </a:hlinkClick>
              </a:rPr>
              <a:t>https://www.nice.org.uk/guidance/cg192</a:t>
            </a:r>
            <a:r>
              <a:rPr lang="en-GB" sz="1100" dirty="0">
                <a:solidFill>
                  <a:schemeClr val="tx1"/>
                </a:solidFill>
                <a:latin typeface="Arial" panose="020B0604020202020204" pitchFamily="34" charset="0"/>
                <a:cs typeface="Arial" panose="020B0604020202020204" pitchFamily="34" charset="0"/>
              </a:rPr>
              <a:t>  (Accessed 16</a:t>
            </a:r>
            <a:r>
              <a:rPr lang="en-GB" sz="1100" baseline="30000" dirty="0">
                <a:solidFill>
                  <a:schemeClr val="tx1"/>
                </a:solidFill>
                <a:latin typeface="Arial" panose="020B0604020202020204" pitchFamily="34" charset="0"/>
                <a:cs typeface="Arial" panose="020B0604020202020204" pitchFamily="34" charset="0"/>
              </a:rPr>
              <a:t>th</a:t>
            </a:r>
            <a:r>
              <a:rPr lang="en-GB" sz="1100" dirty="0">
                <a:solidFill>
                  <a:schemeClr val="tx1"/>
                </a:solidFill>
                <a:latin typeface="Arial" panose="020B0604020202020204" pitchFamily="34" charset="0"/>
                <a:cs typeface="Arial" panose="020B0604020202020204" pitchFamily="34" charset="0"/>
              </a:rPr>
              <a:t> October 2025).</a:t>
            </a:r>
          </a:p>
          <a:p>
            <a:pPr rtl="0"/>
            <a:r>
              <a:rPr lang="en-GB" sz="1100" dirty="0">
                <a:solidFill>
                  <a:schemeClr val="tx1"/>
                </a:solidFill>
                <a:latin typeface="Arial" panose="020B0604020202020204" pitchFamily="34" charset="0"/>
                <a:cs typeface="Arial" panose="020B0604020202020204" pitchFamily="34" charset="0"/>
              </a:rPr>
              <a:t>Plan, N.L.T. (2018) </a:t>
            </a:r>
            <a:r>
              <a:rPr lang="en-GB" sz="1100" i="1" dirty="0">
                <a:solidFill>
                  <a:schemeClr val="tx1"/>
                </a:solidFill>
                <a:latin typeface="Arial" panose="020B0604020202020204" pitchFamily="34" charset="0"/>
                <a:cs typeface="Arial" panose="020B0604020202020204" pitchFamily="34" charset="0"/>
              </a:rPr>
              <a:t>Partners of new mums with mental illness set to get targeted support on the NHS, NHS Long Term Plan. </a:t>
            </a:r>
            <a:r>
              <a:rPr lang="en-GB" sz="1100" dirty="0">
                <a:solidFill>
                  <a:schemeClr val="tx1"/>
                </a:solidFill>
                <a:latin typeface="Arial" panose="020B0604020202020204" pitchFamily="34" charset="0"/>
                <a:cs typeface="Arial" panose="020B0604020202020204" pitchFamily="34" charset="0"/>
              </a:rPr>
              <a:t>Available at: </a:t>
            </a:r>
            <a:r>
              <a:rPr lang="en-GB" sz="1100" dirty="0">
                <a:solidFill>
                  <a:schemeClr val="tx1"/>
                </a:solidFill>
                <a:latin typeface="Arial" panose="020B0604020202020204" pitchFamily="34" charset="0"/>
                <a:cs typeface="Arial" panose="020B0604020202020204" pitchFamily="34" charset="0"/>
                <a:hlinkClick r:id="rId11">
                  <a:extLst>
                    <a:ext uri="{A12FA001-AC4F-418D-AE19-62706E023703}">
                      <ahyp:hlinkClr xmlns:ahyp="http://schemas.microsoft.com/office/drawing/2018/hyperlinkcolor" val="tx"/>
                    </a:ext>
                  </a:extLst>
                </a:hlinkClick>
              </a:rPr>
              <a:t>https://www.longtermplan.nhs.uk/partners-of-new-mums-with-mental-illness-set-to-get-targeted-support-on-the-nhs/</a:t>
            </a:r>
            <a:r>
              <a:rPr lang="en-GB" sz="1100" dirty="0">
                <a:solidFill>
                  <a:schemeClr val="tx1"/>
                </a:solidFill>
                <a:latin typeface="Arial" panose="020B0604020202020204" pitchFamily="34" charset="0"/>
                <a:cs typeface="Arial" panose="020B0604020202020204" pitchFamily="34" charset="0"/>
              </a:rPr>
              <a:t> (Accessed 18</a:t>
            </a:r>
            <a:r>
              <a:rPr lang="en-GB" sz="1100" baseline="30000" dirty="0">
                <a:solidFill>
                  <a:schemeClr val="tx1"/>
                </a:solidFill>
                <a:latin typeface="Arial" panose="020B0604020202020204" pitchFamily="34" charset="0"/>
                <a:cs typeface="Arial" panose="020B0604020202020204" pitchFamily="34" charset="0"/>
              </a:rPr>
              <a:t>th</a:t>
            </a:r>
            <a:r>
              <a:rPr lang="en-GB" sz="1100" dirty="0">
                <a:solidFill>
                  <a:schemeClr val="tx1"/>
                </a:solidFill>
                <a:latin typeface="Arial" panose="020B0604020202020204" pitchFamily="34" charset="0"/>
                <a:cs typeface="Arial" panose="020B0604020202020204" pitchFamily="34" charset="0"/>
              </a:rPr>
              <a:t> October 2025).</a:t>
            </a:r>
          </a:p>
          <a:p>
            <a:r>
              <a:rPr lang="en-GB" sz="1100" i="1" dirty="0">
                <a:solidFill>
                  <a:schemeClr val="tx1"/>
                </a:solidFill>
                <a:latin typeface="Arial" panose="020B0604020202020204" pitchFamily="34" charset="0"/>
                <a:cs typeface="Arial" panose="020B0604020202020204" pitchFamily="34" charset="0"/>
              </a:rPr>
              <a:t>Postpartum Depression </a:t>
            </a:r>
            <a:r>
              <a:rPr lang="en-GB" sz="1100" dirty="0">
                <a:solidFill>
                  <a:schemeClr val="tx1"/>
                </a:solidFill>
                <a:latin typeface="Arial" panose="020B0604020202020204" pitchFamily="34" charset="0"/>
                <a:cs typeface="Arial" panose="020B0604020202020204" pitchFamily="34" charset="0"/>
              </a:rPr>
              <a:t>(2024</a:t>
            </a:r>
            <a:r>
              <a:rPr lang="en-GB" sz="1100" i="1" dirty="0">
                <a:solidFill>
                  <a:schemeClr val="tx1"/>
                </a:solidFill>
                <a:latin typeface="Arial" panose="020B0604020202020204" pitchFamily="34" charset="0"/>
                <a:cs typeface="Arial" panose="020B0604020202020204" pitchFamily="34" charset="0"/>
              </a:rPr>
              <a:t>) Middletonpcn.nhs.uk. </a:t>
            </a:r>
            <a:r>
              <a:rPr lang="en-GB" sz="1100" dirty="0">
                <a:solidFill>
                  <a:schemeClr val="tx1"/>
                </a:solidFill>
                <a:latin typeface="Arial" panose="020B0604020202020204" pitchFamily="34" charset="0"/>
                <a:cs typeface="Arial" panose="020B0604020202020204" pitchFamily="34" charset="0"/>
              </a:rPr>
              <a:t>Available at: </a:t>
            </a:r>
            <a:r>
              <a:rPr lang="en-GB" sz="1100" dirty="0">
                <a:solidFill>
                  <a:schemeClr val="tx1"/>
                </a:solidFill>
                <a:latin typeface="Arial" panose="020B0604020202020204" pitchFamily="34" charset="0"/>
                <a:cs typeface="Arial" panose="020B0604020202020204" pitchFamily="34" charset="0"/>
                <a:hlinkClick r:id="rId12">
                  <a:extLst>
                    <a:ext uri="{A12FA001-AC4F-418D-AE19-62706E023703}">
                      <ahyp:hlinkClr xmlns:ahyp="http://schemas.microsoft.com/office/drawing/2018/hyperlinkcolor" val="tx"/>
                    </a:ext>
                  </a:extLst>
                </a:hlinkClick>
              </a:rPr>
              <a:t>https://www.middletonpcn.nhs.uk/depression-after-childbirth</a:t>
            </a:r>
            <a:r>
              <a:rPr lang="en-GB" sz="1100" dirty="0">
                <a:solidFill>
                  <a:schemeClr val="tx1"/>
                </a:solidFill>
                <a:latin typeface="Arial" panose="020B0604020202020204" pitchFamily="34" charset="0"/>
                <a:cs typeface="Arial" panose="020B0604020202020204" pitchFamily="34" charset="0"/>
              </a:rPr>
              <a:t> (Accessed 16th October 2025).</a:t>
            </a:r>
          </a:p>
          <a:p>
            <a:r>
              <a:rPr lang="en-GB" sz="1100" dirty="0">
                <a:solidFill>
                  <a:schemeClr val="tx1"/>
                </a:solidFill>
                <a:latin typeface="Arial" panose="020B0604020202020204" pitchFamily="34" charset="0"/>
                <a:cs typeface="Arial" panose="020B0604020202020204" pitchFamily="34" charset="0"/>
              </a:rPr>
              <a:t>Sad, D. (2022) </a:t>
            </a:r>
            <a:r>
              <a:rPr lang="en-GB" sz="1100" i="1" dirty="0">
                <a:solidFill>
                  <a:schemeClr val="tx1"/>
                </a:solidFill>
                <a:latin typeface="Arial" panose="020B0604020202020204" pitchFamily="34" charset="0"/>
                <a:cs typeface="Arial" panose="020B0604020202020204" pitchFamily="34" charset="0"/>
              </a:rPr>
              <a:t>Postpartum depression, sad woman with baby and chaos line. Cartoon..., iStock. </a:t>
            </a:r>
            <a:r>
              <a:rPr lang="en-GB" sz="1100" dirty="0">
                <a:solidFill>
                  <a:schemeClr val="tx1"/>
                </a:solidFill>
                <a:latin typeface="Arial" panose="020B0604020202020204" pitchFamily="34" charset="0"/>
                <a:cs typeface="Arial" panose="020B0604020202020204" pitchFamily="34" charset="0"/>
              </a:rPr>
              <a:t>Available at: https://www.istockphoto.com/vector/postpartum-depression-sad-woman-with-baby-gm1438396209-478910931</a:t>
            </a:r>
          </a:p>
          <a:p>
            <a:r>
              <a:rPr lang="en-GB" sz="1100" dirty="0">
                <a:solidFill>
                  <a:schemeClr val="tx1"/>
                </a:solidFill>
                <a:latin typeface="Arial" panose="020B0604020202020204" pitchFamily="34" charset="0"/>
                <a:cs typeface="Arial" panose="020B0604020202020204" pitchFamily="34" charset="0"/>
              </a:rPr>
              <a:t>Tommy's (2024) </a:t>
            </a:r>
            <a:r>
              <a:rPr lang="en-GB" sz="1100" i="1" dirty="0">
                <a:solidFill>
                  <a:schemeClr val="tx1"/>
                </a:solidFill>
                <a:latin typeface="Arial" panose="020B0604020202020204" pitchFamily="34" charset="0"/>
                <a:cs typeface="Arial" panose="020B0604020202020204" pitchFamily="34" charset="0"/>
              </a:rPr>
              <a:t>Postnatal Depression (PND) | Tommy’s, www.tommys.org. </a:t>
            </a:r>
            <a:r>
              <a:rPr lang="en-GB" sz="1100" dirty="0">
                <a:solidFill>
                  <a:schemeClr val="tx1"/>
                </a:solidFill>
                <a:latin typeface="Arial" panose="020B0604020202020204" pitchFamily="34" charset="0"/>
                <a:cs typeface="Arial" panose="020B0604020202020204" pitchFamily="34" charset="0"/>
              </a:rPr>
              <a:t>Available at: </a:t>
            </a:r>
            <a:r>
              <a:rPr lang="en-GB" sz="1100" dirty="0">
                <a:solidFill>
                  <a:schemeClr val="tx1"/>
                </a:solidFill>
                <a:latin typeface="Arial" panose="020B0604020202020204" pitchFamily="34" charset="0"/>
                <a:cs typeface="Arial" panose="020B0604020202020204" pitchFamily="34" charset="0"/>
                <a:hlinkClick r:id="rId13">
                  <a:extLst>
                    <a:ext uri="{A12FA001-AC4F-418D-AE19-62706E023703}">
                      <ahyp:hlinkClr xmlns:ahyp="http://schemas.microsoft.com/office/drawing/2018/hyperlinkcolor" val="tx"/>
                    </a:ext>
                  </a:extLst>
                </a:hlinkClick>
              </a:rPr>
              <a:t>https://www.tommys.org/pregnancy-information/im-pregnant/mental-health-wellbeing/postnatal-depression-pnd</a:t>
            </a:r>
            <a:r>
              <a:rPr lang="en-GB" sz="1100" dirty="0">
                <a:solidFill>
                  <a:schemeClr val="tx1"/>
                </a:solidFill>
                <a:latin typeface="Arial" panose="020B0604020202020204" pitchFamily="34" charset="0"/>
                <a:cs typeface="Arial" panose="020B0604020202020204" pitchFamily="34" charset="0"/>
              </a:rPr>
              <a:t> (Accessed 20</a:t>
            </a:r>
            <a:r>
              <a:rPr lang="en-GB" sz="1100" baseline="30000" dirty="0">
                <a:solidFill>
                  <a:schemeClr val="tx1"/>
                </a:solidFill>
                <a:latin typeface="Arial" panose="020B0604020202020204" pitchFamily="34" charset="0"/>
                <a:cs typeface="Arial" panose="020B0604020202020204" pitchFamily="34" charset="0"/>
              </a:rPr>
              <a:t>th </a:t>
            </a:r>
            <a:r>
              <a:rPr kumimoji="0" lang="en-GB" sz="1100" b="0" i="0" u="none" strike="noStrike" kern="1200" cap="none" spc="0" normalizeH="0" baseline="0" noProof="0" dirty="0">
                <a:ln>
                  <a:noFill/>
                </a:ln>
                <a:solidFill>
                  <a:schemeClr val="tx1"/>
                </a:solidFill>
                <a:effectLst/>
                <a:uLnTx/>
                <a:uFillTx/>
                <a:latin typeface="Arial" panose="020B0604020202020204" pitchFamily="34" charset="0"/>
                <a:ea typeface="+mn-ea"/>
                <a:cs typeface="Arial" panose="020B0604020202020204" pitchFamily="34" charset="0"/>
              </a:rPr>
              <a:t>October 2025).</a:t>
            </a:r>
            <a:endParaRPr lang="en-GB" sz="1100" dirty="0">
              <a:solidFill>
                <a:schemeClr val="tx1"/>
              </a:solidFill>
              <a:latin typeface="Arial" panose="020B0604020202020204" pitchFamily="34" charset="0"/>
              <a:cs typeface="Arial" panose="020B0604020202020204" pitchFamily="34" charset="0"/>
            </a:endParaRPr>
          </a:p>
          <a:p>
            <a:r>
              <a:rPr lang="en-GB" sz="1100" dirty="0">
                <a:solidFill>
                  <a:schemeClr val="tx1"/>
                </a:solidFill>
                <a:latin typeface="Arial" panose="020B0604020202020204" pitchFamily="34" charset="0"/>
                <a:cs typeface="Arial" panose="020B0604020202020204" pitchFamily="34" charset="0"/>
              </a:rPr>
              <a:t>Wolf, R. (2010) </a:t>
            </a:r>
            <a:r>
              <a:rPr lang="en-GB" sz="1100" i="1" dirty="0">
                <a:solidFill>
                  <a:schemeClr val="tx1"/>
                </a:solidFill>
                <a:latin typeface="Arial" panose="020B0604020202020204" pitchFamily="34" charset="0"/>
                <a:cs typeface="Arial" panose="020B0604020202020204" pitchFamily="34" charset="0"/>
              </a:rPr>
              <a:t>A History of Postpartum Depression, Health Guide Info. </a:t>
            </a:r>
            <a:r>
              <a:rPr lang="en-GB" sz="1100" dirty="0">
                <a:solidFill>
                  <a:schemeClr val="tx1"/>
                </a:solidFill>
                <a:latin typeface="Arial" panose="020B0604020202020204" pitchFamily="34" charset="0"/>
                <a:cs typeface="Arial" panose="020B0604020202020204" pitchFamily="34" charset="0"/>
              </a:rPr>
              <a:t>Available at: </a:t>
            </a:r>
            <a:r>
              <a:rPr lang="en-GB" sz="1100" dirty="0">
                <a:solidFill>
                  <a:schemeClr val="tx1"/>
                </a:solidFill>
                <a:latin typeface="Arial" panose="020B0604020202020204" pitchFamily="34" charset="0"/>
                <a:cs typeface="Arial" panose="020B0604020202020204" pitchFamily="34" charset="0"/>
                <a:hlinkClick r:id="rId14">
                  <a:extLst>
                    <a:ext uri="{A12FA001-AC4F-418D-AE19-62706E023703}">
                      <ahyp:hlinkClr xmlns:ahyp="http://schemas.microsoft.com/office/drawing/2018/hyperlinkcolor" val="tx"/>
                    </a:ext>
                  </a:extLst>
                </a:hlinkClick>
              </a:rPr>
              <a:t>https://www.healthguideinfo.com/postpartum-depression/p99788/</a:t>
            </a:r>
            <a:r>
              <a:rPr lang="en-GB" sz="1100" dirty="0">
                <a:solidFill>
                  <a:schemeClr val="tx1"/>
                </a:solidFill>
                <a:latin typeface="Arial" panose="020B0604020202020204" pitchFamily="34" charset="0"/>
                <a:cs typeface="Arial" panose="020B0604020202020204" pitchFamily="34" charset="0"/>
              </a:rPr>
              <a:t> (Accessed 20</a:t>
            </a:r>
            <a:r>
              <a:rPr lang="en-GB" sz="1100" baseline="30000" dirty="0">
                <a:solidFill>
                  <a:schemeClr val="tx1"/>
                </a:solidFill>
                <a:latin typeface="Arial" panose="020B0604020202020204" pitchFamily="34" charset="0"/>
                <a:cs typeface="Arial" panose="020B0604020202020204" pitchFamily="34" charset="0"/>
              </a:rPr>
              <a:t>th</a:t>
            </a:r>
            <a:r>
              <a:rPr lang="en-GB" sz="1100" dirty="0">
                <a:solidFill>
                  <a:schemeClr val="tx1"/>
                </a:solidFill>
                <a:latin typeface="Arial" panose="020B0604020202020204" pitchFamily="34" charset="0"/>
                <a:cs typeface="Arial" panose="020B0604020202020204" pitchFamily="34" charset="0"/>
              </a:rPr>
              <a:t> October 2025).</a:t>
            </a:r>
          </a:p>
          <a:p>
            <a:r>
              <a:rPr lang="en-GB" sz="1100" i="1" dirty="0">
                <a:solidFill>
                  <a:schemeClr val="tx1"/>
                </a:solidFill>
                <a:latin typeface="Arial" panose="020B0604020202020204" pitchFamily="34" charset="0"/>
                <a:cs typeface="Arial" panose="020B0604020202020204" pitchFamily="34" charset="0"/>
              </a:rPr>
              <a:t>World Health Organization (2025) ICD-11 for Mortality and Morbidity Statistics, Who.int. </a:t>
            </a:r>
            <a:r>
              <a:rPr lang="en-GB" sz="1100" dirty="0">
                <a:solidFill>
                  <a:schemeClr val="tx1"/>
                </a:solidFill>
                <a:latin typeface="Arial" panose="020B0604020202020204" pitchFamily="34" charset="0"/>
                <a:cs typeface="Arial" panose="020B0604020202020204" pitchFamily="34" charset="0"/>
              </a:rPr>
              <a:t>Available at: https://icd.who.int/browse/2025-01/mms/en</a:t>
            </a:r>
          </a:p>
        </p:txBody>
      </p:sp>
    </p:spTree>
    <p:extLst>
      <p:ext uri="{BB962C8B-B14F-4D97-AF65-F5344CB8AC3E}">
        <p14:creationId xmlns:p14="http://schemas.microsoft.com/office/powerpoint/2010/main" val="3446797337"/>
      </p:ext>
    </p:extLst>
  </p:cSld>
  <p:clrMapOvr>
    <a:masterClrMapping/>
  </p:clrMapOvr>
</p:sld>
</file>

<file path=ppt/theme/theme1.xml><?xml version="1.0" encoding="utf-8"?>
<a:theme xmlns:a="http://schemas.openxmlformats.org/drawingml/2006/main" name="Office Theme">
  <a:themeElements>
    <a:clrScheme name="Universal Color Block">
      <a:dk1>
        <a:srgbClr val="000000"/>
      </a:dk1>
      <a:lt1>
        <a:srgbClr val="FFFFFF"/>
      </a:lt1>
      <a:dk2>
        <a:srgbClr val="44546A"/>
      </a:dk2>
      <a:lt2>
        <a:srgbClr val="E7E6E6"/>
      </a:lt2>
      <a:accent1>
        <a:srgbClr val="0068FF"/>
      </a:accent1>
      <a:accent2>
        <a:srgbClr val="DAE5EF"/>
      </a:accent2>
      <a:accent3>
        <a:srgbClr val="637183"/>
      </a:accent3>
      <a:accent4>
        <a:srgbClr val="434E5E"/>
      </a:accent4>
      <a:accent5>
        <a:srgbClr val="5B9BD5"/>
      </a:accent5>
      <a:accent6>
        <a:srgbClr val="70AD47"/>
      </a:accent6>
      <a:hlink>
        <a:srgbClr val="0563C1"/>
      </a:hlink>
      <a:folHlink>
        <a:srgbClr val="954F72"/>
      </a:folHlink>
    </a:clrScheme>
    <a:fontScheme name="Custom 75">
      <a:majorFont>
        <a:latin typeface="Tenorite"/>
        <a:ea typeface=""/>
        <a:cs typeface=""/>
      </a:majorFont>
      <a:minorFont>
        <a:latin typeface="Tenorite"/>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59457595_TF45331398_Win32" id="{5659B9E0-3971-467D-9BA2-B20B39D641FE}" vid="{E6DA4EDB-46C2-4D45-9E99-6BB2FEEE47EC}"/>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79F111ED35F8CC479449609E8A0923A6" ma:contentTypeVersion="21" ma:contentTypeDescription="Create a new document." ma:contentTypeScope="" ma:versionID="64dfb1555687e0874b4304b796b5b0c7">
  <xsd:schema xmlns:xsd="http://www.w3.org/2001/XMLSchema" xmlns:xs="http://www.w3.org/2001/XMLSchema" xmlns:p="http://schemas.microsoft.com/office/2006/metadata/properties" xmlns:ns1="http://schemas.microsoft.com/sharepoint/v3" xmlns:ns2="71af3243-3dd4-4a8d-8c0d-dd76da1f02a5" xmlns:ns3="16c05727-aa75-4e4a-9b5f-8a80a1165891" xmlns:ns4="230e9df3-be65-4c73-a93b-d1236ebd677e" targetNamespace="http://schemas.microsoft.com/office/2006/metadata/properties" ma:root="true" ma:fieldsID="e6e4c555b5e194d05b7203de9c4567b3" ns1:_="" ns2:_="" ns3:_="" ns4:_="">
    <xsd:import namespace="http://schemas.microsoft.com/sharepoint/v3"/>
    <xsd:import namespace="71af3243-3dd4-4a8d-8c0d-dd76da1f02a5"/>
    <xsd:import namespace="16c05727-aa75-4e4a-9b5f-8a80a1165891"/>
    <xsd:import namespace="230e9df3-be65-4c73-a93b-d1236ebd677e"/>
    <xsd:element name="properties">
      <xsd:complexType>
        <xsd:sequence>
          <xsd:element name="documentManagement">
            <xsd:complexType>
              <xsd:all>
                <xsd:element ref="ns2:MediaServiceMetadata" minOccurs="0"/>
                <xsd:element ref="ns2:MediaServiceFastMetadata" minOccurs="0"/>
                <xsd:element ref="ns2:MediaServiceOCR" minOccurs="0"/>
                <xsd:element ref="ns2:MediaServiceAutoTags" minOccurs="0"/>
                <xsd:element ref="ns2:MediaServiceEventHashCode" minOccurs="0"/>
                <xsd:element ref="ns2:MediaServiceGenerationTime" minOccurs="0"/>
                <xsd:element ref="ns3:SharedWithUsers" minOccurs="0"/>
                <xsd:element ref="ns3:SharedWithDetails" minOccurs="0"/>
                <xsd:element ref="ns2:MediaServiceAutoKeyPoints" minOccurs="0"/>
                <xsd:element ref="ns2:MediaServiceKeyPoints" minOccurs="0"/>
                <xsd:element ref="ns2:MediaServiceDateTaken" minOccurs="0"/>
                <xsd:element ref="ns2:Status" minOccurs="0"/>
                <xsd:element ref="ns1:_ip_UnifiedCompliancePolicyProperties" minOccurs="0"/>
                <xsd:element ref="ns1:_ip_UnifiedCompliancePolicyUIAction" minOccurs="0"/>
                <xsd:element ref="ns2:Image" minOccurs="0"/>
                <xsd:element ref="ns4:TaxCatchAll" minOccurs="0"/>
                <xsd:element ref="ns2:ImageTagsTaxHTField" minOccurs="0"/>
                <xsd:element ref="ns2:MediaServiceLocatio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http://schemas.microsoft.com/sharepoint/v3" elementFormDefault="qualified">
    <xsd:import namespace="http://schemas.microsoft.com/office/2006/documentManagement/types"/>
    <xsd:import namespace="http://schemas.microsoft.com/office/infopath/2007/PartnerControls"/>
    <xsd:element name="_ip_UnifiedCompliancePolicyProperties" ma:index="20" nillable="true" ma:displayName="Unified Compliance Policy Properties" ma:hidden="true" ma:internalName="_ip_UnifiedCompliancePolicyProperties">
      <xsd:simpleType>
        <xsd:restriction base="dms:Note"/>
      </xsd:simpleType>
    </xsd:element>
    <xsd:element name="_ip_UnifiedCompliancePolicyUIAction" ma:index="21" nillable="true" ma:displayName="Unified Compliance Policy UI Action" ma:hidden="true" ma:internalName="_ip_UnifiedCompliancePolicyUIAction">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71af3243-3dd4-4a8d-8c0d-dd76da1f02a5"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OCR" ma:index="10" nillable="true" ma:displayName="MediaServiceOCR" ma:internalName="MediaServiceOCR" ma:readOnly="true">
      <xsd:simpleType>
        <xsd:restriction base="dms:Note">
          <xsd:maxLength value="255"/>
        </xsd:restriction>
      </xsd:simpleType>
    </xsd:element>
    <xsd:element name="MediaServiceAutoTags" ma:index="11" nillable="true" ma:displayName="MediaServiceAutoTags" ma:internalName="MediaServiceAutoTags"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GenerationTime" ma:index="13" nillable="true" ma:displayName="MediaServiceGenerationTime" ma:hidden="true" ma:internalName="MediaServiceGenerationTime" ma:readOnly="true">
      <xsd:simpleType>
        <xsd:restriction base="dms:Text"/>
      </xsd:simpleType>
    </xsd:element>
    <xsd:element name="MediaServiceAutoKeyPoints" ma:index="16" nillable="true" ma:displayName="MediaServiceAutoKeyPoints" ma:hidden="true" ma:internalName="MediaServiceAutoKeyPoints" ma:readOnly="true">
      <xsd:simpleType>
        <xsd:restriction base="dms:Note"/>
      </xsd:simpleType>
    </xsd:element>
    <xsd:element name="MediaServiceKeyPoints" ma:index="17" nillable="true" ma:displayName="KeyPoints" ma:internalName="MediaServiceKeyPoints" ma:readOnly="false">
      <xsd:simpleType>
        <xsd:restriction base="dms:Note">
          <xsd:maxLength value="255"/>
        </xsd:restriction>
      </xsd:simpleType>
    </xsd:element>
    <xsd:element name="MediaServiceDateTaken" ma:index="18" nillable="true" ma:displayName="MediaServiceDateTaken" ma:hidden="true" ma:internalName="MediaServiceDateTaken" ma:readOnly="true">
      <xsd:simpleType>
        <xsd:restriction base="dms:Text"/>
      </xsd:simpleType>
    </xsd:element>
    <xsd:element name="Status" ma:index="19" nillable="true" ma:displayName="Status" ma:default="Not started" ma:format="Dropdown" ma:internalName="Status">
      <xsd:simpleType>
        <xsd:restriction base="dms:Choice">
          <xsd:enumeration value="Not started"/>
          <xsd:enumeration value="In Progress"/>
          <xsd:enumeration value="Completed"/>
        </xsd:restriction>
      </xsd:simpleType>
    </xsd:element>
    <xsd:element name="Image" ma:index="22" nillable="true" ma:displayName="Image" ma:format="Image" ma:internalName="Image">
      <xsd:complexType>
        <xsd:complexContent>
          <xsd:extension base="dms:URL">
            <xsd:sequence>
              <xsd:element name="Url" type="dms:ValidUrl" minOccurs="0" nillable="true"/>
              <xsd:element name="Description" type="xsd:string" nillable="true"/>
            </xsd:sequence>
          </xsd:extension>
        </xsd:complexContent>
      </xsd:complexType>
    </xsd:element>
    <xsd:element name="ImageTagsTaxHTField" ma:index="25" nillable="true" ma:taxonomy="true" ma:internalName="ImageTagsTaxHTField" ma:taxonomyFieldName="MediaServiceImageTags" ma:displayName="Image Tags" ma:readOnly="false" ma:fieldId="{5cf76f15-5ced-4ddc-b409-7134ff3c332f}" ma:taxonomyMulti="true" ma:sspId="e385fb40-52d4-4fae-9c5b-3e8ff8a5878e" ma:termSetId="09814cd3-568e-fe90-9814-8d621ff8fb84" ma:anchorId="fba54fb3-c3e1-fe81-a776-ca4b69148c4d" ma:open="true" ma:isKeyword="false">
      <xsd:complexType>
        <xsd:sequence>
          <xsd:element ref="pc:Terms" minOccurs="0" maxOccurs="1"/>
        </xsd:sequence>
      </xsd:complexType>
    </xsd:element>
    <xsd:element name="MediaServiceLocation" ma:index="26"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c05727-aa75-4e4a-9b5f-8a80a1165891"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230e9df3-be65-4c73-a93b-d1236ebd677e" elementFormDefault="qualified">
    <xsd:import namespace="http://schemas.microsoft.com/office/2006/documentManagement/types"/>
    <xsd:import namespace="http://schemas.microsoft.com/office/infopath/2007/PartnerControls"/>
    <xsd:element name="TaxCatchAll" ma:index="23" nillable="true" ma:displayName="Taxonomy Catch All Column" ma:hidden="true" ma:list="{3f6bfcbc-3db3-4ae6-bd76-326f0798ad28}" ma:internalName="TaxCatchAll" ma:showField="CatchAllData" ma:web="16c05727-aa75-4e4a-9b5f-8a80a116589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_ip_UnifiedCompliancePolicyUIAction xmlns="http://schemas.microsoft.com/sharepoint/v3" xsi:nil="true"/>
    <Image xmlns="71af3243-3dd4-4a8d-8c0d-dd76da1f02a5">
      <Url xsi:nil="true"/>
      <Description xsi:nil="true"/>
    </Image>
    <Status xmlns="71af3243-3dd4-4a8d-8c0d-dd76da1f02a5">Not started</Status>
    <_ip_UnifiedCompliancePolicyProperties xmlns="http://schemas.microsoft.com/sharepoint/v3" xsi:nil="true"/>
    <ImageTagsTaxHTField xmlns="71af3243-3dd4-4a8d-8c0d-dd76da1f02a5">
      <Terms xmlns="http://schemas.microsoft.com/office/infopath/2007/PartnerControls"/>
    </ImageTagsTaxHTField>
    <TaxCatchAll xmlns="230e9df3-be65-4c73-a93b-d1236ebd677e"/>
    <MediaServiceKeyPoints xmlns="71af3243-3dd4-4a8d-8c0d-dd76da1f02a5" xsi:nil="true"/>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4A615295-94F6-4CE2-A1B1-6B7E1DAA5AD6}">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http://schemas.microsoft.com/sharepoint/v3"/>
    <ds:schemaRef ds:uri="71af3243-3dd4-4a8d-8c0d-dd76da1f02a5"/>
    <ds:schemaRef ds:uri="16c05727-aa75-4e4a-9b5f-8a80a1165891"/>
    <ds:schemaRef ds:uri="230e9df3-be65-4c73-a93b-d1236ebd677e"/>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4D5BAB77-79E1-4739-AA51-10C9079186D6}">
  <ds:schemaRefs>
    <ds:schemaRef ds:uri="http://schemas.microsoft.com/office/2006/metadata/properties"/>
    <ds:schemaRef ds:uri="http://schemas.microsoft.com/office/infopath/2007/PartnerControls"/>
    <ds:schemaRef ds:uri="http://schemas.microsoft.com/sharepoint/v3"/>
    <ds:schemaRef ds:uri="71af3243-3dd4-4a8d-8c0d-dd76da1f02a5"/>
    <ds:schemaRef ds:uri="230e9df3-be65-4c73-a93b-d1236ebd677e"/>
  </ds:schemaRefs>
</ds:datastoreItem>
</file>

<file path=customXml/itemProps3.xml><?xml version="1.0" encoding="utf-8"?>
<ds:datastoreItem xmlns:ds="http://schemas.openxmlformats.org/officeDocument/2006/customXml" ds:itemID="{85334180-0405-413B-834A-44FA9E05ADB7}">
  <ds:schemaRefs>
    <ds:schemaRef ds:uri="http://schemas.microsoft.com/sharepoint/v3/contenttype/forms"/>
  </ds:schemaRefs>
</ds:datastoreItem>
</file>

<file path=docMetadata/LabelInfo.xml><?xml version="1.0" encoding="utf-8"?>
<clbl:labelList xmlns:clbl="http://schemas.microsoft.com/office/2020/mipLabelMetadata">
  <clbl:label id="{f42aa342-8706-4288-bd11-ebb85995028c}" enabled="1" method="Standard" siteId="{72f988bf-86f1-41af-91ab-2d7cd011db47}" removed="0"/>
</clbl:labelList>
</file>

<file path=docProps/app.xml><?xml version="1.0" encoding="utf-8"?>
<Properties xmlns="http://schemas.openxmlformats.org/officeDocument/2006/extended-properties" xmlns:vt="http://schemas.openxmlformats.org/officeDocument/2006/docPropsVTypes">
  <Template>{61BFC09C-9BBB-4F12-BA42-855D366066BA}tf45331398_win32</Template>
  <TotalTime>0</TotalTime>
  <Words>1018</Words>
  <Application>Microsoft Office PowerPoint</Application>
  <PresentationFormat>Widescreen</PresentationFormat>
  <Paragraphs>47</Paragraphs>
  <Slides>4</Slides>
  <Notes>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4</vt:i4>
      </vt:variant>
    </vt:vector>
  </HeadingPairs>
  <TitlesOfParts>
    <vt:vector size="9" baseType="lpstr">
      <vt:lpstr>Arial</vt:lpstr>
      <vt:lpstr>Calibri</vt:lpstr>
      <vt:lpstr>Roboto</vt:lpstr>
      <vt:lpstr>Tenorite</vt:lpstr>
      <vt:lpstr>Office Theme</vt:lpstr>
      <vt:lpstr>Psychological Classifications and Provisions BMHP6029  Tomy Adattu Chacko</vt:lpstr>
      <vt:lpstr>Postpartum Depression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Halimah Saleem</dc:creator>
  <cp:lastModifiedBy>Halimah Saleem</cp:lastModifiedBy>
  <cp:revision>3</cp:revision>
  <dcterms:created xsi:type="dcterms:W3CDTF">2025-10-16T12:23:21Z</dcterms:created>
  <dcterms:modified xsi:type="dcterms:W3CDTF">2025-10-29T12:56:16Z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0x01010079F111ED35F8CC479449609E8A0923A6</vt:lpwstr>
  </property>
</Properties>
</file>