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4.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5.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6.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60" r:id="rId7"/>
    <p:sldMasterId id="2147483661" r:id="rId8"/>
    <p:sldMasterId id="2147483665" r:id="rId9"/>
    <p:sldMasterId id="2147483666" r:id="rId10"/>
  </p:sldMasterIdLst>
  <p:notesMasterIdLst>
    <p:notesMasterId r:id="rId17"/>
  </p:notesMasterIdLst>
  <p:sldIdLst>
    <p:sldId id="719" r:id="rId11"/>
    <p:sldId id="791" r:id="rId12"/>
    <p:sldId id="787" r:id="rId13"/>
    <p:sldId id="789" r:id="rId14"/>
    <p:sldId id="792" r:id="rId15"/>
    <p:sldId id="732" r:id="rId16"/>
  </p:sldIdLst>
  <p:sldSz cx="12192000" cy="6858000"/>
  <p:notesSz cx="6858000" cy="9144000"/>
  <p:custDataLst>
    <p:tags r:id="rId1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D25944-F336-4E6F-85D6-4BDDF2A2C4AD}" v="7" dt="2026-03-31T10:15:50.0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44" autoAdjust="0"/>
    <p:restoredTop sz="94660"/>
  </p:normalViewPr>
  <p:slideViewPr>
    <p:cSldViewPr snapToGrid="0">
      <p:cViewPr varScale="1">
        <p:scale>
          <a:sx n="86" d="100"/>
          <a:sy n="86" d="100"/>
        </p:scale>
        <p:origin x="98" y="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3.xml"/><Relationship Id="rId18" Type="http://schemas.openxmlformats.org/officeDocument/2006/relationships/tags" Target="tags/tag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5.xml"/><Relationship Id="rId23" Type="http://schemas.microsoft.com/office/2016/11/relationships/changesInfo" Target="changesInfos/changesInfo1.xml"/><Relationship Id="rId10" Type="http://schemas.openxmlformats.org/officeDocument/2006/relationships/slideMaster" Target="slideMasters/slideMaster7.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ifer Prince Devaraj" userId="c3fb109c-09d1-42a6-93f4-69472d709861" providerId="ADAL" clId="{09A26AFE-3578-4143-B1B0-81DF391638B0}"/>
    <pc:docChg chg="custSel addSld delSld modSld delMainMaster">
      <pc:chgData name="Jenifer Prince Devaraj" userId="c3fb109c-09d1-42a6-93f4-69472d709861" providerId="ADAL" clId="{09A26AFE-3578-4143-B1B0-81DF391638B0}" dt="2026-03-31T10:15:54.581" v="53" actId="1076"/>
      <pc:docMkLst>
        <pc:docMk/>
      </pc:docMkLst>
      <pc:sldChg chg="modSp mod">
        <pc:chgData name="Jenifer Prince Devaraj" userId="c3fb109c-09d1-42a6-93f4-69472d709861" providerId="ADAL" clId="{09A26AFE-3578-4143-B1B0-81DF391638B0}" dt="2026-03-10T11:57:30.296" v="1" actId="20577"/>
        <pc:sldMkLst>
          <pc:docMk/>
          <pc:sldMk cId="3119007398" sldId="719"/>
        </pc:sldMkLst>
        <pc:spChg chg="mod">
          <ac:chgData name="Jenifer Prince Devaraj" userId="c3fb109c-09d1-42a6-93f4-69472d709861" providerId="ADAL" clId="{09A26AFE-3578-4143-B1B0-81DF391638B0}" dt="2026-03-10T11:57:30.296" v="1" actId="20577"/>
          <ac:spMkLst>
            <pc:docMk/>
            <pc:sldMk cId="3119007398" sldId="719"/>
            <ac:spMk id="3" creationId="{B8D71402-7CBC-DCA2-6899-47998E0C8857}"/>
          </ac:spMkLst>
        </pc:spChg>
      </pc:sldChg>
      <pc:sldChg chg="del">
        <pc:chgData name="Jenifer Prince Devaraj" userId="c3fb109c-09d1-42a6-93f4-69472d709861" providerId="ADAL" clId="{09A26AFE-3578-4143-B1B0-81DF391638B0}" dt="2026-03-31T10:11:02.625" v="5" actId="47"/>
        <pc:sldMkLst>
          <pc:docMk/>
          <pc:sldMk cId="516702989" sldId="775"/>
        </pc:sldMkLst>
      </pc:sldChg>
      <pc:sldChg chg="del">
        <pc:chgData name="Jenifer Prince Devaraj" userId="c3fb109c-09d1-42a6-93f4-69472d709861" providerId="ADAL" clId="{09A26AFE-3578-4143-B1B0-81DF391638B0}" dt="2026-03-31T10:11:03.673" v="7" actId="47"/>
        <pc:sldMkLst>
          <pc:docMk/>
          <pc:sldMk cId="1893827762" sldId="776"/>
        </pc:sldMkLst>
      </pc:sldChg>
      <pc:sldChg chg="del">
        <pc:chgData name="Jenifer Prince Devaraj" userId="c3fb109c-09d1-42a6-93f4-69472d709861" providerId="ADAL" clId="{09A26AFE-3578-4143-B1B0-81DF391638B0}" dt="2026-03-31T10:11:03.201" v="6" actId="47"/>
        <pc:sldMkLst>
          <pc:docMk/>
          <pc:sldMk cId="3238446514" sldId="785"/>
        </pc:sldMkLst>
      </pc:sldChg>
      <pc:sldChg chg="del">
        <pc:chgData name="Jenifer Prince Devaraj" userId="c3fb109c-09d1-42a6-93f4-69472d709861" providerId="ADAL" clId="{09A26AFE-3578-4143-B1B0-81DF391638B0}" dt="2026-03-31T10:11:04.579" v="9" actId="47"/>
        <pc:sldMkLst>
          <pc:docMk/>
          <pc:sldMk cId="4034365158" sldId="786"/>
        </pc:sldMkLst>
      </pc:sldChg>
      <pc:sldChg chg="addSp delSp modSp mod delAnim modAnim">
        <pc:chgData name="Jenifer Prince Devaraj" userId="c3fb109c-09d1-42a6-93f4-69472d709861" providerId="ADAL" clId="{09A26AFE-3578-4143-B1B0-81DF391638B0}" dt="2026-03-31T10:15:54.581" v="53" actId="1076"/>
        <pc:sldMkLst>
          <pc:docMk/>
          <pc:sldMk cId="2073242144" sldId="787"/>
        </pc:sldMkLst>
        <pc:picChg chg="add del mod">
          <ac:chgData name="Jenifer Prince Devaraj" userId="c3fb109c-09d1-42a6-93f4-69472d709861" providerId="ADAL" clId="{09A26AFE-3578-4143-B1B0-81DF391638B0}" dt="2026-03-31T10:14:01.677" v="46" actId="478"/>
          <ac:picMkLst>
            <pc:docMk/>
            <pc:sldMk cId="2073242144" sldId="787"/>
            <ac:picMk id="6" creationId="{B44F6D94-3BD8-F1F8-4D19-F8CBF52396A2}"/>
          </ac:picMkLst>
        </pc:picChg>
        <pc:picChg chg="add del mod">
          <ac:chgData name="Jenifer Prince Devaraj" userId="c3fb109c-09d1-42a6-93f4-69472d709861" providerId="ADAL" clId="{09A26AFE-3578-4143-B1B0-81DF391638B0}" dt="2026-03-31T10:14:41.252" v="48" actId="478"/>
          <ac:picMkLst>
            <pc:docMk/>
            <pc:sldMk cId="2073242144" sldId="787"/>
            <ac:picMk id="7" creationId="{CCD5FDE2-8A15-56D8-F82E-D535A540C33E}"/>
          </ac:picMkLst>
        </pc:picChg>
        <pc:picChg chg="del">
          <ac:chgData name="Jenifer Prince Devaraj" userId="c3fb109c-09d1-42a6-93f4-69472d709861" providerId="ADAL" clId="{09A26AFE-3578-4143-B1B0-81DF391638B0}" dt="2026-03-31T10:11:21.739" v="14" actId="478"/>
          <ac:picMkLst>
            <pc:docMk/>
            <pc:sldMk cId="2073242144" sldId="787"/>
            <ac:picMk id="8" creationId="{6E251215-EB56-400E-8B47-6C4E5D03FE1C}"/>
          </ac:picMkLst>
        </pc:picChg>
        <pc:picChg chg="add del mod">
          <ac:chgData name="Jenifer Prince Devaraj" userId="c3fb109c-09d1-42a6-93f4-69472d709861" providerId="ADAL" clId="{09A26AFE-3578-4143-B1B0-81DF391638B0}" dt="2026-03-31T10:15:26.936" v="51" actId="478"/>
          <ac:picMkLst>
            <pc:docMk/>
            <pc:sldMk cId="2073242144" sldId="787"/>
            <ac:picMk id="9" creationId="{94A8438E-3989-A965-1B89-DED20796D633}"/>
          </ac:picMkLst>
        </pc:picChg>
        <pc:picChg chg="add mod">
          <ac:chgData name="Jenifer Prince Devaraj" userId="c3fb109c-09d1-42a6-93f4-69472d709861" providerId="ADAL" clId="{09A26AFE-3578-4143-B1B0-81DF391638B0}" dt="2026-03-31T10:15:54.581" v="53" actId="1076"/>
          <ac:picMkLst>
            <pc:docMk/>
            <pc:sldMk cId="2073242144" sldId="787"/>
            <ac:picMk id="10" creationId="{31104FB3-8ACF-20EA-F4A5-994C9C391E38}"/>
          </ac:picMkLst>
        </pc:picChg>
      </pc:sldChg>
      <pc:sldChg chg="del">
        <pc:chgData name="Jenifer Prince Devaraj" userId="c3fb109c-09d1-42a6-93f4-69472d709861" providerId="ADAL" clId="{09A26AFE-3578-4143-B1B0-81DF391638B0}" dt="2026-03-31T10:11:05.858" v="10" actId="47"/>
        <pc:sldMkLst>
          <pc:docMk/>
          <pc:sldMk cId="2982885972" sldId="788"/>
        </pc:sldMkLst>
      </pc:sldChg>
      <pc:sldChg chg="addSp delSp modSp mod">
        <pc:chgData name="Jenifer Prince Devaraj" userId="c3fb109c-09d1-42a6-93f4-69472d709861" providerId="ADAL" clId="{09A26AFE-3578-4143-B1B0-81DF391638B0}" dt="2026-03-31T10:13:00.664" v="39" actId="113"/>
        <pc:sldMkLst>
          <pc:docMk/>
          <pc:sldMk cId="3134980019" sldId="789"/>
        </pc:sldMkLst>
        <pc:spChg chg="add mod">
          <ac:chgData name="Jenifer Prince Devaraj" userId="c3fb109c-09d1-42a6-93f4-69472d709861" providerId="ADAL" clId="{09A26AFE-3578-4143-B1B0-81DF391638B0}" dt="2026-03-31T10:13:00.664" v="39" actId="113"/>
          <ac:spMkLst>
            <pc:docMk/>
            <pc:sldMk cId="3134980019" sldId="789"/>
            <ac:spMk id="11" creationId="{62E36323-0CA5-75E6-CDB8-347335CC51BF}"/>
          </ac:spMkLst>
        </pc:spChg>
        <pc:picChg chg="del">
          <ac:chgData name="Jenifer Prince Devaraj" userId="c3fb109c-09d1-42a6-93f4-69472d709861" providerId="ADAL" clId="{09A26AFE-3578-4143-B1B0-81DF391638B0}" dt="2026-03-31T10:12:04.835" v="15" actId="478"/>
          <ac:picMkLst>
            <pc:docMk/>
            <pc:sldMk cId="3134980019" sldId="789"/>
            <ac:picMk id="7" creationId="{9B6A7A84-454B-4F55-BA04-107AD25616C1}"/>
          </ac:picMkLst>
        </pc:picChg>
        <pc:picChg chg="add del mod">
          <ac:chgData name="Jenifer Prince Devaraj" userId="c3fb109c-09d1-42a6-93f4-69472d709861" providerId="ADAL" clId="{09A26AFE-3578-4143-B1B0-81DF391638B0}" dt="2026-03-31T10:12:16.857" v="20" actId="478"/>
          <ac:picMkLst>
            <pc:docMk/>
            <pc:sldMk cId="3134980019" sldId="789"/>
            <ac:picMk id="8" creationId="{F4D6ECFE-A75A-6D43-BC76-DB478DD612E9}"/>
          </ac:picMkLst>
        </pc:picChg>
        <pc:picChg chg="add mod">
          <ac:chgData name="Jenifer Prince Devaraj" userId="c3fb109c-09d1-42a6-93f4-69472d709861" providerId="ADAL" clId="{09A26AFE-3578-4143-B1B0-81DF391638B0}" dt="2026-03-31T10:12:31.320" v="23" actId="1076"/>
          <ac:picMkLst>
            <pc:docMk/>
            <pc:sldMk cId="3134980019" sldId="789"/>
            <ac:picMk id="10" creationId="{160F4A54-DC0C-0FA5-7121-C7D5B144EB39}"/>
          </ac:picMkLst>
        </pc:picChg>
      </pc:sldChg>
      <pc:sldChg chg="del">
        <pc:chgData name="Jenifer Prince Devaraj" userId="c3fb109c-09d1-42a6-93f4-69472d709861" providerId="ADAL" clId="{09A26AFE-3578-4143-B1B0-81DF391638B0}" dt="2026-03-31T10:11:04.148" v="8" actId="47"/>
        <pc:sldMkLst>
          <pc:docMk/>
          <pc:sldMk cId="939960164" sldId="790"/>
        </pc:sldMkLst>
      </pc:sldChg>
      <pc:sldChg chg="modSp">
        <pc:chgData name="Jenifer Prince Devaraj" userId="c3fb109c-09d1-42a6-93f4-69472d709861" providerId="ADAL" clId="{09A26AFE-3578-4143-B1B0-81DF391638B0}" dt="2026-03-31T10:11:13.247" v="13"/>
        <pc:sldMkLst>
          <pc:docMk/>
          <pc:sldMk cId="1624264800" sldId="791"/>
        </pc:sldMkLst>
        <pc:spChg chg="mod">
          <ac:chgData name="Jenifer Prince Devaraj" userId="c3fb109c-09d1-42a6-93f4-69472d709861" providerId="ADAL" clId="{09A26AFE-3578-4143-B1B0-81DF391638B0}" dt="2026-03-31T10:11:13.247" v="13"/>
          <ac:spMkLst>
            <pc:docMk/>
            <pc:sldMk cId="1624264800" sldId="791"/>
            <ac:spMk id="15" creationId="{85B9DB09-AFF2-ED26-610C-81DB3EC95191}"/>
          </ac:spMkLst>
        </pc:spChg>
      </pc:sldChg>
      <pc:sldChg chg="addSp modSp add mod">
        <pc:chgData name="Jenifer Prince Devaraj" userId="c3fb109c-09d1-42a6-93f4-69472d709861" providerId="ADAL" clId="{09A26AFE-3578-4143-B1B0-81DF391638B0}" dt="2026-03-31T10:13:14.030" v="44" actId="20577"/>
        <pc:sldMkLst>
          <pc:docMk/>
          <pc:sldMk cId="702597255" sldId="792"/>
        </pc:sldMkLst>
        <pc:spChg chg="add mod">
          <ac:chgData name="Jenifer Prince Devaraj" userId="c3fb109c-09d1-42a6-93f4-69472d709861" providerId="ADAL" clId="{09A26AFE-3578-4143-B1B0-81DF391638B0}" dt="2026-03-31T10:13:14.030" v="44" actId="20577"/>
          <ac:spMkLst>
            <pc:docMk/>
            <pc:sldMk cId="702597255" sldId="792"/>
            <ac:spMk id="6" creationId="{84DD0CD5-FEF3-0F36-EC21-DE90980B5A41}"/>
          </ac:spMkLst>
        </pc:spChg>
        <pc:picChg chg="mod">
          <ac:chgData name="Jenifer Prince Devaraj" userId="c3fb109c-09d1-42a6-93f4-69472d709861" providerId="ADAL" clId="{09A26AFE-3578-4143-B1B0-81DF391638B0}" dt="2026-03-31T10:13:08.492" v="41" actId="1076"/>
          <ac:picMkLst>
            <pc:docMk/>
            <pc:sldMk cId="702597255" sldId="792"/>
            <ac:picMk id="8" creationId="{958FCB22-B4C2-9774-8CCA-1C11F067DCEE}"/>
          </ac:picMkLst>
        </pc:picChg>
      </pc:sldChg>
      <pc:sldChg chg="new del">
        <pc:chgData name="Jenifer Prince Devaraj" userId="c3fb109c-09d1-42a6-93f4-69472d709861" providerId="ADAL" clId="{09A26AFE-3578-4143-B1B0-81DF391638B0}" dt="2026-03-31T10:11:06.489" v="11" actId="47"/>
        <pc:sldMkLst>
          <pc:docMk/>
          <pc:sldMk cId="1189026359" sldId="792"/>
        </pc:sldMkLst>
      </pc:sldChg>
      <pc:sldChg chg="new del">
        <pc:chgData name="Jenifer Prince Devaraj" userId="c3fb109c-09d1-42a6-93f4-69472d709861" providerId="ADAL" clId="{09A26AFE-3578-4143-B1B0-81DF391638B0}" dt="2026-03-31T10:11:07.681" v="12" actId="47"/>
        <pc:sldMkLst>
          <pc:docMk/>
          <pc:sldMk cId="2995615588" sldId="79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31/03/2026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EC 1- L8_Data Acquisition Systems_Part2</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81925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EC 1- L8_Data Acquisition Systems_Part2</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27137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r>
              <a:rPr lang="en-GB"/>
              <a:t>EC 1- L8_Data Acquisition Systems_Part2</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245223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EC 1- L8_Data Acquisition Systems_Part2</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414174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EC 1- L8_Data Acquisition Systems_Part2</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37762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EC 1- L8_Data Acquisition Systems_Part2</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92071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EC 1- L8_Data Acquisition Systems_Part2</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26755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r>
              <a:rPr lang="en-GB"/>
              <a:t>EC 1- L8_Data Acquisition Systems_Part2</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6710237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EC 1- L8_Data Acquisition Systems_Part2</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9145826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EC 1- L8_Data Acquisition Systems_Part2</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078401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EC 1- L8_Data Acquisition Systems_Part2</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59732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354604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r>
              <a:rPr lang="en-GB"/>
              <a:t>EC 1- L8_Data Acquisition Systems_Part2</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8710813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EC 1- L8_Data Acquisition Systems_Part2</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684210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4.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6.png"/><Relationship Id="rId5" Type="http://schemas.openxmlformats.org/officeDocument/2006/relationships/theme" Target="../theme/theme5.xml"/><Relationship Id="rId4" Type="http://schemas.openxmlformats.org/officeDocument/2006/relationships/slideLayout" Target="../slideLayouts/slideLayout13.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7.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theme" Target="../theme/theme6.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 id="2147483716" r:id="rId2"/>
    <p:sldLayoutId id="2147483717" r:id="rId3"/>
    <p:sldLayoutId id="2147483718" r:id="rId4"/>
    <p:sldLayoutId id="214748377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6"/>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 id="2147483791"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 id="2147483764" r:id="rId2"/>
    <p:sldLayoutId id="2147483765" r:id="rId3"/>
    <p:sldLayoutId id="2147483766" r:id="rId4"/>
    <p:sldLayoutId id="214748376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 id="2147483759" r:id="rId9"/>
    <p:sldLayoutId id="2147483760" r:id="rId10"/>
    <p:sldLayoutId id="2147483761" r:id="rId11"/>
    <p:sldLayoutId id="2147483762" r:id="rId12"/>
    <p:sldLayoutId id="214748376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B8D71402-7CBC-DCA2-6899-47998E0C8857}"/>
              </a:ext>
            </a:extLst>
          </p:cNvPr>
          <p:cNvSpPr txBox="1">
            <a:spLocks/>
          </p:cNvSpPr>
          <p:nvPr/>
        </p:nvSpPr>
        <p:spPr>
          <a:xfrm>
            <a:off x="1137994" y="1587536"/>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latin typeface="Cambria" panose="02040503050406030204" pitchFamily="18" charset="0"/>
                <a:ea typeface="Cambria" panose="02040503050406030204" pitchFamily="18" charset="0"/>
                <a:cs typeface="Arial"/>
              </a:rPr>
              <a:t>Module Name	: Embedded C</a:t>
            </a:r>
          </a:p>
          <a:p>
            <a:r>
              <a:rPr lang="en-GB" b="1" dirty="0">
                <a:latin typeface="Cambria" panose="02040503050406030204" pitchFamily="18" charset="0"/>
                <a:ea typeface="Cambria" panose="02040503050406030204" pitchFamily="18" charset="0"/>
                <a:cs typeface="Arial"/>
              </a:rPr>
              <a:t>Module Code	:  </a:t>
            </a:r>
            <a:r>
              <a:rPr lang="en-GB" b="1" dirty="0">
                <a:effectLst/>
                <a:latin typeface="Cambria" panose="02040503050406030204" pitchFamily="18" charset="0"/>
                <a:ea typeface="Cambria" panose="02040503050406030204" pitchFamily="18" charset="0"/>
                <a:cs typeface="Arial"/>
              </a:rPr>
              <a:t>ACDA 4013</a:t>
            </a:r>
          </a:p>
          <a:p>
            <a:r>
              <a:rPr lang="en-GB" b="1" dirty="0">
                <a:latin typeface="Cambria" panose="02040503050406030204" pitchFamily="18" charset="0"/>
                <a:ea typeface="Cambria" panose="02040503050406030204" pitchFamily="18" charset="0"/>
                <a:cs typeface="Arial"/>
              </a:rPr>
              <a:t>Topic 		: Programs on Chaser,</a:t>
            </a:r>
          </a:p>
          <a:p>
            <a:r>
              <a:rPr lang="en-GB" b="1" dirty="0">
                <a:latin typeface="Cambria" panose="02040503050406030204" pitchFamily="18" charset="0"/>
                <a:ea typeface="Cambria" panose="02040503050406030204" pitchFamily="18" charset="0"/>
                <a:cs typeface="Arial"/>
              </a:rPr>
              <a:t>			 Switching &amp; Virtual Terminal</a:t>
            </a:r>
          </a:p>
          <a:p>
            <a:r>
              <a:rPr lang="en-GB" b="1" dirty="0">
                <a:latin typeface="Cambria" panose="02040503050406030204" pitchFamily="18" charset="0"/>
                <a:ea typeface="Cambria" panose="02040503050406030204" pitchFamily="18" charset="0"/>
                <a:cs typeface="Arial"/>
              </a:rPr>
              <a:t>Lecture 		</a:t>
            </a:r>
            <a:r>
              <a:rPr lang="en-GB" b="1">
                <a:latin typeface="Cambria" panose="02040503050406030204" pitchFamily="18" charset="0"/>
                <a:ea typeface="Cambria" panose="02040503050406030204" pitchFamily="18" charset="0"/>
                <a:cs typeface="Arial"/>
              </a:rPr>
              <a:t>: 11</a:t>
            </a:r>
            <a:endParaRPr lang="en-GB" b="1" dirty="0">
              <a:latin typeface="Cambria" panose="02040503050406030204" pitchFamily="18" charset="0"/>
              <a:ea typeface="Cambria" panose="02040503050406030204" pitchFamily="18" charset="0"/>
              <a:cs typeface="Arial"/>
            </a:endParaRPr>
          </a:p>
        </p:txBody>
      </p:sp>
      <p:sp>
        <p:nvSpPr>
          <p:cNvPr id="7" name="Content Placeholder 1">
            <a:extLst>
              <a:ext uri="{FF2B5EF4-FFF2-40B4-BE49-F238E27FC236}">
                <a16:creationId xmlns:a16="http://schemas.microsoft.com/office/drawing/2014/main" id="{0D2AF696-522B-ED88-A45F-9270647006CB}"/>
              </a:ext>
            </a:extLst>
          </p:cNvPr>
          <p:cNvSpPr txBox="1">
            <a:spLocks/>
          </p:cNvSpPr>
          <p:nvPr/>
        </p:nvSpPr>
        <p:spPr>
          <a:xfrm>
            <a:off x="7826142" y="4200854"/>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i="1" dirty="0">
                <a:latin typeface="Cambria" panose="02040503050406030204" pitchFamily="18" charset="0"/>
                <a:ea typeface="Cambria" panose="02040503050406030204" pitchFamily="18" charset="0"/>
              </a:rPr>
              <a:t>Lecture By,</a:t>
            </a:r>
          </a:p>
          <a:p>
            <a:r>
              <a:rPr lang="en-GB" sz="1600" i="1" dirty="0">
                <a:latin typeface="Cambria" panose="02040503050406030204" pitchFamily="18" charset="0"/>
                <a:ea typeface="Cambria" panose="02040503050406030204" pitchFamily="18" charset="0"/>
              </a:rPr>
              <a:t>                    Mrs. Jenifer Prince Devaraj,</a:t>
            </a:r>
          </a:p>
          <a:p>
            <a:r>
              <a:rPr lang="en-GB" sz="1600" i="1" dirty="0">
                <a:latin typeface="Cambria" panose="02040503050406030204" pitchFamily="18" charset="0"/>
                <a:ea typeface="Cambria" panose="02040503050406030204" pitchFamily="18" charset="0"/>
              </a:rPr>
              <a:t>                    Lecturer - Embedded Electronics,</a:t>
            </a:r>
          </a:p>
          <a:p>
            <a:r>
              <a:rPr lang="en-GB" sz="1600" i="1" dirty="0">
                <a:latin typeface="Cambria" panose="02040503050406030204" pitchFamily="18" charset="0"/>
                <a:ea typeface="Cambria" panose="02040503050406030204" pitchFamily="18" charset="0"/>
              </a:rPr>
              <a:t>                    Faculty of Applied Computing,</a:t>
            </a:r>
          </a:p>
          <a:p>
            <a:r>
              <a:rPr lang="en-GB" sz="1600" i="1" dirty="0">
                <a:latin typeface="Cambria" panose="02040503050406030204" pitchFamily="18" charset="0"/>
                <a:ea typeface="Cambria" panose="02040503050406030204" pitchFamily="18" charset="0"/>
              </a:rPr>
              <a:t>	UWTSD</a:t>
            </a:r>
          </a:p>
          <a:p>
            <a:r>
              <a:rPr lang="en-GB" sz="1600" i="1" dirty="0">
                <a:latin typeface="Cambria" panose="02040503050406030204" pitchFamily="18" charset="0"/>
                <a:ea typeface="Cambria" panose="02040503050406030204" pitchFamily="18" charset="0"/>
              </a:rPr>
              <a:t>	</a:t>
            </a:r>
            <a:r>
              <a:rPr lang="en-GB" sz="1600" i="1" dirty="0" err="1">
                <a:latin typeface="Cambria" panose="02040503050406030204" pitchFamily="18" charset="0"/>
                <a:ea typeface="Cambria" panose="02040503050406030204" pitchFamily="18" charset="0"/>
              </a:rPr>
              <a:t>Email:j.prince-devaraj@uwtsd.ac.uk</a:t>
            </a:r>
            <a:endParaRPr lang="en-GB" sz="1600" i="1" dirty="0">
              <a:latin typeface="Cambria" panose="02040503050406030204" pitchFamily="18" charset="0"/>
              <a:ea typeface="Cambria" panose="02040503050406030204" pitchFamily="18" charset="0"/>
            </a:endParaRPr>
          </a:p>
          <a:p>
            <a:endParaRPr lang="en-GB" sz="1600" b="1"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311066" y="0"/>
            <a:ext cx="11594969" cy="1325563"/>
          </a:xfrm>
        </p:spPr>
        <p:txBody>
          <a:bodyPr>
            <a:normAutofit/>
          </a:bodyPr>
          <a:lstStyle/>
          <a:p>
            <a:pPr algn="l"/>
            <a:r>
              <a:rPr lang="en-IN" sz="3000" b="1" dirty="0">
                <a:solidFill>
                  <a:schemeClr val="bg1"/>
                </a:solidFill>
                <a:latin typeface="Cambria" panose="02040503050406030204" pitchFamily="18" charset="0"/>
                <a:ea typeface="Cambria" panose="02040503050406030204" pitchFamily="18" charset="0"/>
              </a:rPr>
              <a:t>Counters using LED</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a:t>
            </a:fld>
            <a:endParaRPr lang="en-GB"/>
          </a:p>
        </p:txBody>
      </p:sp>
      <p:sp>
        <p:nvSpPr>
          <p:cNvPr id="15" name="TextBox 14">
            <a:extLst>
              <a:ext uri="{FF2B5EF4-FFF2-40B4-BE49-F238E27FC236}">
                <a16:creationId xmlns:a16="http://schemas.microsoft.com/office/drawing/2014/main" id="{85B9DB09-AFF2-ED26-610C-81DB3EC95191}"/>
              </a:ext>
            </a:extLst>
          </p:cNvPr>
          <p:cNvSpPr txBox="1"/>
          <p:nvPr/>
        </p:nvSpPr>
        <p:spPr>
          <a:xfrm>
            <a:off x="494072" y="2083350"/>
            <a:ext cx="10264317" cy="2979790"/>
          </a:xfrm>
          <a:prstGeom prst="rect">
            <a:avLst/>
          </a:prstGeom>
          <a:noFill/>
        </p:spPr>
        <p:txBody>
          <a:bodyPr wrap="square" lIns="91440" tIns="45720" rIns="91440" bIns="45720" rtlCol="0" anchor="t">
            <a:spAutoFit/>
          </a:bodyPr>
          <a:lstStyle/>
          <a:p>
            <a:pPr algn="just">
              <a:lnSpc>
                <a:spcPct val="200000"/>
              </a:lnSpc>
            </a:pPr>
            <a:r>
              <a:rPr lang="en-GB" sz="1600" dirty="0">
                <a:latin typeface="Book Antiqua" panose="02040602050305030304" pitchFamily="18" charset="0"/>
                <a:ea typeface="Cambria"/>
              </a:rPr>
              <a:t>Demonstrate UART-based LED control using a push button by considering the following conditions:</a:t>
            </a:r>
          </a:p>
          <a:p>
            <a:pPr marL="806450" indent="-285750" algn="just">
              <a:lnSpc>
                <a:spcPct val="200000"/>
              </a:lnSpc>
              <a:buFont typeface="Arial" panose="020B0604020202020204" pitchFamily="34" charset="0"/>
              <a:buChar char="•"/>
            </a:pPr>
            <a:r>
              <a:rPr lang="en-GB" sz="1600" dirty="0">
                <a:latin typeface="Book Antiqua" panose="02040602050305030304" pitchFamily="18" charset="0"/>
                <a:ea typeface="Cambria"/>
              </a:rPr>
              <a:t>When the push button is pressed, the system should turn ON the LED connected to RB0 and send the message "LED ON" to the virtual terminal through UART configured at 9600 baud. </a:t>
            </a:r>
          </a:p>
          <a:p>
            <a:pPr marL="806450" indent="-285750" algn="just">
              <a:lnSpc>
                <a:spcPct val="200000"/>
              </a:lnSpc>
              <a:buFont typeface="Arial" panose="020B0604020202020204" pitchFamily="34" charset="0"/>
              <a:buChar char="•"/>
            </a:pPr>
            <a:r>
              <a:rPr lang="en-GB" sz="1600" dirty="0">
                <a:latin typeface="Book Antiqua" panose="02040602050305030304" pitchFamily="18" charset="0"/>
                <a:ea typeface="Cambria"/>
              </a:rPr>
              <a:t>When the push button is released, the system should turn OFF the LED connected to RB0 and send the message "LED OFF" to the virtual terminal through UART configured at 9600 baud. </a:t>
            </a:r>
          </a:p>
          <a:p>
            <a:pPr marL="806450" indent="-285750" algn="just">
              <a:lnSpc>
                <a:spcPct val="200000"/>
              </a:lnSpc>
              <a:buFont typeface="Arial" panose="020B0604020202020204" pitchFamily="34" charset="0"/>
              <a:buChar char="•"/>
            </a:pPr>
            <a:endParaRPr lang="en-GB" sz="1600" dirty="0">
              <a:latin typeface="Book Antiqua" panose="02040602050305030304" pitchFamily="18" charset="0"/>
              <a:ea typeface="Cambria"/>
            </a:endParaRPr>
          </a:p>
        </p:txBody>
      </p:sp>
      <p:sp>
        <p:nvSpPr>
          <p:cNvPr id="3" name="Footer Placeholder 3">
            <a:extLst>
              <a:ext uri="{FF2B5EF4-FFF2-40B4-BE49-F238E27FC236}">
                <a16:creationId xmlns:a16="http://schemas.microsoft.com/office/drawing/2014/main" id="{A96050BB-709E-6C0A-01C5-CFEA0C28E0BD}"/>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ACDA4013 – Embedded C</a:t>
            </a:r>
            <a:endParaRPr lang="en-GB" sz="800" b="1" i="1" kern="0" dirty="0">
              <a:latin typeface="Arial" panose="020B0604020202020204" pitchFamily="34" charset="0"/>
              <a:ea typeface="Calibri" panose="020F0502020204030204" pitchFamily="34" charset="0"/>
            </a:endParaRPr>
          </a:p>
          <a:p>
            <a:r>
              <a:rPr lang="en-GB" sz="800" b="1" i="1" dirty="0"/>
              <a:t> </a:t>
            </a:r>
          </a:p>
        </p:txBody>
      </p:sp>
      <p:sp>
        <p:nvSpPr>
          <p:cNvPr id="4" name="TextBox 3">
            <a:extLst>
              <a:ext uri="{FF2B5EF4-FFF2-40B4-BE49-F238E27FC236}">
                <a16:creationId xmlns:a16="http://schemas.microsoft.com/office/drawing/2014/main" id="{D5A8CBA3-8AC7-410A-5598-3954622EB88B}"/>
              </a:ext>
            </a:extLst>
          </p:cNvPr>
          <p:cNvSpPr txBox="1"/>
          <p:nvPr/>
        </p:nvSpPr>
        <p:spPr>
          <a:xfrm>
            <a:off x="67661" y="1016484"/>
            <a:ext cx="6888480" cy="984885"/>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LED with Virtual Terminal</a:t>
            </a:r>
          </a:p>
          <a:p>
            <a:r>
              <a:rPr lang="en-GB" sz="2600" b="1" dirty="0">
                <a:latin typeface="Cambria" panose="02040503050406030204" pitchFamily="18" charset="0"/>
                <a:ea typeface="Cambria" panose="02040503050406030204" pitchFamily="18" charset="0"/>
              </a:rPr>
              <a:t>Exercise 3</a:t>
            </a:r>
          </a:p>
        </p:txBody>
      </p:sp>
    </p:spTree>
    <p:extLst>
      <p:ext uri="{BB962C8B-B14F-4D97-AF65-F5344CB8AC3E}">
        <p14:creationId xmlns:p14="http://schemas.microsoft.com/office/powerpoint/2010/main" val="1624264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411285" y="-65854"/>
            <a:ext cx="11594969" cy="1325563"/>
          </a:xfrm>
        </p:spPr>
        <p:txBody>
          <a:bodyPr>
            <a:normAutofit/>
          </a:bodyPr>
          <a:lstStyle/>
          <a:p>
            <a:pPr algn="l"/>
            <a:r>
              <a:rPr lang="en-IN" sz="3000" b="1" dirty="0">
                <a:solidFill>
                  <a:schemeClr val="bg1"/>
                </a:solidFill>
                <a:latin typeface="Cambria" panose="02040503050406030204" pitchFamily="18" charset="0"/>
                <a:ea typeface="Cambria" panose="02040503050406030204" pitchFamily="18" charset="0"/>
              </a:rPr>
              <a:t>Counters using LED</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a:t>
            </a:fld>
            <a:endParaRPr lang="en-GB"/>
          </a:p>
        </p:txBody>
      </p:sp>
      <p:sp>
        <p:nvSpPr>
          <p:cNvPr id="3" name="Footer Placeholder 3">
            <a:extLst>
              <a:ext uri="{FF2B5EF4-FFF2-40B4-BE49-F238E27FC236}">
                <a16:creationId xmlns:a16="http://schemas.microsoft.com/office/drawing/2014/main" id="{A96050BB-709E-6C0A-01C5-CFEA0C28E0BD}"/>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ACDA4013 – Embedded C</a:t>
            </a:r>
            <a:endParaRPr lang="en-GB" sz="800" b="1" i="1" kern="0" dirty="0">
              <a:latin typeface="Arial" panose="020B0604020202020204" pitchFamily="34" charset="0"/>
              <a:ea typeface="Calibri" panose="020F0502020204030204" pitchFamily="34" charset="0"/>
            </a:endParaRPr>
          </a:p>
          <a:p>
            <a:r>
              <a:rPr lang="en-GB" sz="800" b="1" i="1" dirty="0"/>
              <a:t> </a:t>
            </a:r>
          </a:p>
        </p:txBody>
      </p:sp>
      <p:sp>
        <p:nvSpPr>
          <p:cNvPr id="4" name="TextBox 3">
            <a:extLst>
              <a:ext uri="{FF2B5EF4-FFF2-40B4-BE49-F238E27FC236}">
                <a16:creationId xmlns:a16="http://schemas.microsoft.com/office/drawing/2014/main" id="{D5A8CBA3-8AC7-410A-5598-3954622EB88B}"/>
              </a:ext>
            </a:extLst>
          </p:cNvPr>
          <p:cNvSpPr txBox="1"/>
          <p:nvPr/>
        </p:nvSpPr>
        <p:spPr>
          <a:xfrm>
            <a:off x="86581" y="1144740"/>
            <a:ext cx="6888480" cy="984885"/>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LED with Virtual Terminal</a:t>
            </a:r>
          </a:p>
          <a:p>
            <a:endParaRPr lang="en-GB" sz="2600" b="1" dirty="0">
              <a:latin typeface="Cambria" panose="02040503050406030204" pitchFamily="18" charset="0"/>
              <a:ea typeface="Cambria" panose="02040503050406030204" pitchFamily="18" charset="0"/>
            </a:endParaRPr>
          </a:p>
        </p:txBody>
      </p:sp>
      <p:pic>
        <p:nvPicPr>
          <p:cNvPr id="10" name="Screen Recording 9">
            <a:hlinkClick r:id="" action="ppaction://media"/>
            <a:extLst>
              <a:ext uri="{FF2B5EF4-FFF2-40B4-BE49-F238E27FC236}">
                <a16:creationId xmlns:a16="http://schemas.microsoft.com/office/drawing/2014/main" id="{31104FB3-8ACF-20EA-F4A5-994C9C391E3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275105" y="2129625"/>
            <a:ext cx="4594225" cy="4114800"/>
          </a:xfrm>
          <a:prstGeom prst="rect">
            <a:avLst/>
          </a:prstGeom>
        </p:spPr>
      </p:pic>
    </p:spTree>
    <p:extLst>
      <p:ext uri="{BB962C8B-B14F-4D97-AF65-F5344CB8AC3E}">
        <p14:creationId xmlns:p14="http://schemas.microsoft.com/office/powerpoint/2010/main" val="2073242144"/>
      </p:ext>
    </p:extLst>
  </p:cSld>
  <p:clrMapOvr>
    <a:masterClrMapping/>
  </p:clrMapOvr>
  <mc:AlternateContent xmlns:mc="http://schemas.openxmlformats.org/markup-compatibility/2006" xmlns:p14="http://schemas.microsoft.com/office/powerpoint/2010/main">
    <mc:Choice Requires="p14">
      <p:transition spd="slow" p14:dur="2000" advTm="10657"/>
    </mc:Choice>
    <mc:Fallback xmlns="">
      <p:transition spd="slow" advTm="106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915"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par>
              <p:cTn id="7"/>
            </p:par>
            <p:par>
              <p:cTn id="8"/>
            </p:par>
            <p:video>
              <p:cMediaNode vol="80000">
                <p:cTn id="9" fill="hold" display="0">
                  <p:stCondLst>
                    <p:cond delay="indefinite"/>
                  </p:stCondLst>
                </p:cTn>
                <p:tgtEl>
                  <p:spTgt spid="10"/>
                </p:tgtEl>
              </p:cMediaNode>
            </p:video>
            <p:seq concurrent="1" nextAc="seek">
              <p:cTn id="10" restart="whenNotActive" fill="hold" evtFilter="cancelBubble" nodeType="interactiveSeq">
                <p:stCondLst>
                  <p:cond evt="onClick" delay="0">
                    <p:tgtEl>
                      <p:spTgt spid="10"/>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411285" y="-65854"/>
            <a:ext cx="11594969" cy="1325563"/>
          </a:xfrm>
        </p:spPr>
        <p:txBody>
          <a:bodyPr>
            <a:normAutofit/>
          </a:bodyPr>
          <a:lstStyle/>
          <a:p>
            <a:pPr algn="l"/>
            <a:r>
              <a:rPr lang="en-IN" sz="3000" b="1" dirty="0">
                <a:solidFill>
                  <a:schemeClr val="bg1"/>
                </a:solidFill>
                <a:latin typeface="Cambria" panose="02040503050406030204" pitchFamily="18" charset="0"/>
                <a:ea typeface="Cambria" panose="02040503050406030204" pitchFamily="18" charset="0"/>
              </a:rPr>
              <a:t>Counters using LED</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4</a:t>
            </a:fld>
            <a:endParaRPr lang="en-GB"/>
          </a:p>
        </p:txBody>
      </p:sp>
      <p:sp>
        <p:nvSpPr>
          <p:cNvPr id="3" name="Footer Placeholder 3">
            <a:extLst>
              <a:ext uri="{FF2B5EF4-FFF2-40B4-BE49-F238E27FC236}">
                <a16:creationId xmlns:a16="http://schemas.microsoft.com/office/drawing/2014/main" id="{A96050BB-709E-6C0A-01C5-CFEA0C28E0BD}"/>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ACDA4013 – Embedded C</a:t>
            </a:r>
            <a:endParaRPr lang="en-GB" sz="800" b="1" i="1" kern="0" dirty="0">
              <a:latin typeface="Arial" panose="020B0604020202020204" pitchFamily="34" charset="0"/>
              <a:ea typeface="Calibri" panose="020F0502020204030204" pitchFamily="34" charset="0"/>
            </a:endParaRPr>
          </a:p>
          <a:p>
            <a:r>
              <a:rPr lang="en-GB" sz="800" b="1" i="1" dirty="0"/>
              <a:t> </a:t>
            </a:r>
          </a:p>
        </p:txBody>
      </p:sp>
      <p:sp>
        <p:nvSpPr>
          <p:cNvPr id="4" name="TextBox 3">
            <a:extLst>
              <a:ext uri="{FF2B5EF4-FFF2-40B4-BE49-F238E27FC236}">
                <a16:creationId xmlns:a16="http://schemas.microsoft.com/office/drawing/2014/main" id="{D5A8CBA3-8AC7-410A-5598-3954622EB88B}"/>
              </a:ext>
            </a:extLst>
          </p:cNvPr>
          <p:cNvSpPr txBox="1"/>
          <p:nvPr/>
        </p:nvSpPr>
        <p:spPr>
          <a:xfrm>
            <a:off x="86581" y="1144740"/>
            <a:ext cx="6888480" cy="984885"/>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LED with Virtual Terminal</a:t>
            </a:r>
          </a:p>
          <a:p>
            <a:endParaRPr lang="en-GB" sz="2600" b="1" dirty="0">
              <a:latin typeface="Cambria" panose="02040503050406030204" pitchFamily="18" charset="0"/>
              <a:ea typeface="Cambria" panose="02040503050406030204" pitchFamily="18" charset="0"/>
            </a:endParaRPr>
          </a:p>
        </p:txBody>
      </p:sp>
      <p:pic>
        <p:nvPicPr>
          <p:cNvPr id="10" name="Picture 9">
            <a:extLst>
              <a:ext uri="{FF2B5EF4-FFF2-40B4-BE49-F238E27FC236}">
                <a16:creationId xmlns:a16="http://schemas.microsoft.com/office/drawing/2014/main" id="{160F4A54-DC0C-0FA5-7121-C7D5B144EB39}"/>
              </a:ext>
            </a:extLst>
          </p:cNvPr>
          <p:cNvPicPr>
            <a:picLocks noChangeAspect="1"/>
          </p:cNvPicPr>
          <p:nvPr/>
        </p:nvPicPr>
        <p:blipFill>
          <a:blip r:embed="rId2"/>
          <a:stretch>
            <a:fillRect/>
          </a:stretch>
        </p:blipFill>
        <p:spPr>
          <a:xfrm>
            <a:off x="361805" y="2768142"/>
            <a:ext cx="8386223" cy="2494148"/>
          </a:xfrm>
          <a:prstGeom prst="rect">
            <a:avLst/>
          </a:prstGeom>
        </p:spPr>
      </p:pic>
      <p:sp>
        <p:nvSpPr>
          <p:cNvPr id="11" name="TextBox 10">
            <a:extLst>
              <a:ext uri="{FF2B5EF4-FFF2-40B4-BE49-F238E27FC236}">
                <a16:creationId xmlns:a16="http://schemas.microsoft.com/office/drawing/2014/main" id="{62E36323-0CA5-75E6-CDB8-347335CC51BF}"/>
              </a:ext>
            </a:extLst>
          </p:cNvPr>
          <p:cNvSpPr txBox="1"/>
          <p:nvPr/>
        </p:nvSpPr>
        <p:spPr>
          <a:xfrm>
            <a:off x="86581" y="1977860"/>
            <a:ext cx="6888480" cy="523220"/>
          </a:xfrm>
          <a:prstGeom prst="rect">
            <a:avLst/>
          </a:prstGeom>
          <a:noFill/>
        </p:spPr>
        <p:txBody>
          <a:bodyPr wrap="square" rtlCol="0">
            <a:spAutoFit/>
          </a:bodyPr>
          <a:lstStyle/>
          <a:p>
            <a:r>
              <a:rPr lang="en-GB" sz="2800" b="1" dirty="0">
                <a:latin typeface="Cambria" panose="02040503050406030204" pitchFamily="18" charset="0"/>
                <a:ea typeface="Cambria" panose="02040503050406030204" pitchFamily="18" charset="0"/>
              </a:rPr>
              <a:t>Header File</a:t>
            </a:r>
          </a:p>
        </p:txBody>
      </p:sp>
    </p:spTree>
    <p:extLst>
      <p:ext uri="{BB962C8B-B14F-4D97-AF65-F5344CB8AC3E}">
        <p14:creationId xmlns:p14="http://schemas.microsoft.com/office/powerpoint/2010/main" val="3134980019"/>
      </p:ext>
    </p:extLst>
  </p:cSld>
  <p:clrMapOvr>
    <a:masterClrMapping/>
  </p:clrMapOvr>
  <mc:AlternateContent xmlns:mc="http://schemas.openxmlformats.org/markup-compatibility/2006" xmlns:p14="http://schemas.microsoft.com/office/powerpoint/2010/main">
    <mc:Choice Requires="p14">
      <p:transition spd="slow" p14:dur="2000" advTm="10657"/>
    </mc:Choice>
    <mc:Fallback xmlns="">
      <p:transition spd="slow" advTm="10657"/>
    </mc:Fallback>
  </mc:AlternateContent>
  <p:timing>
    <p:tnLst>
      <p:par>
        <p:cTn id="1" dur="indefinite" restart="never" nodeType="tmRoot">
          <p:childTnLst>
            <p:par>
              <p:cTn id="2"/>
            </p:par>
            <p:par>
              <p:cTn id="3"/>
            </p:par>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69798-0D47-1FC3-7BAC-542EDC8188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C76000-8185-702F-CFB7-48C241148315}"/>
              </a:ext>
            </a:extLst>
          </p:cNvPr>
          <p:cNvSpPr>
            <a:spLocks noGrp="1"/>
          </p:cNvSpPr>
          <p:nvPr>
            <p:ph type="title"/>
          </p:nvPr>
        </p:nvSpPr>
        <p:spPr>
          <a:xfrm>
            <a:off x="3411285" y="-65854"/>
            <a:ext cx="11594969" cy="1325563"/>
          </a:xfrm>
        </p:spPr>
        <p:txBody>
          <a:bodyPr>
            <a:normAutofit/>
          </a:bodyPr>
          <a:lstStyle/>
          <a:p>
            <a:pPr algn="l"/>
            <a:r>
              <a:rPr lang="en-IN" sz="3000" b="1" dirty="0">
                <a:solidFill>
                  <a:schemeClr val="bg1"/>
                </a:solidFill>
                <a:latin typeface="Cambria" panose="02040503050406030204" pitchFamily="18" charset="0"/>
                <a:ea typeface="Cambria" panose="02040503050406030204" pitchFamily="18" charset="0"/>
              </a:rPr>
              <a:t>Counters using LED</a:t>
            </a:r>
          </a:p>
        </p:txBody>
      </p:sp>
      <p:sp>
        <p:nvSpPr>
          <p:cNvPr id="5" name="Slide Number Placeholder 4">
            <a:extLst>
              <a:ext uri="{FF2B5EF4-FFF2-40B4-BE49-F238E27FC236}">
                <a16:creationId xmlns:a16="http://schemas.microsoft.com/office/drawing/2014/main" id="{CBC5B4C6-5F83-385A-05A2-91F06D070253}"/>
              </a:ext>
            </a:extLst>
          </p:cNvPr>
          <p:cNvSpPr>
            <a:spLocks noGrp="1"/>
          </p:cNvSpPr>
          <p:nvPr>
            <p:ph type="sldNum" sz="quarter" idx="12"/>
          </p:nvPr>
        </p:nvSpPr>
        <p:spPr/>
        <p:txBody>
          <a:bodyPr/>
          <a:lstStyle/>
          <a:p>
            <a:fld id="{AC82685A-BD3A-4230-8D85-804689F67293}" type="slidenum">
              <a:rPr lang="en-GB" smtClean="0"/>
              <a:t>5</a:t>
            </a:fld>
            <a:endParaRPr lang="en-GB"/>
          </a:p>
        </p:txBody>
      </p:sp>
      <p:sp>
        <p:nvSpPr>
          <p:cNvPr id="3" name="Footer Placeholder 3">
            <a:extLst>
              <a:ext uri="{FF2B5EF4-FFF2-40B4-BE49-F238E27FC236}">
                <a16:creationId xmlns:a16="http://schemas.microsoft.com/office/drawing/2014/main" id="{6729AEF0-46C6-CAC0-FB13-E007691D7A0D}"/>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ACDA4013 – Embedded C</a:t>
            </a:r>
            <a:endParaRPr lang="en-GB" sz="800" b="1" i="1" kern="0" dirty="0">
              <a:latin typeface="Arial" panose="020B0604020202020204" pitchFamily="34" charset="0"/>
              <a:ea typeface="Calibri" panose="020F0502020204030204" pitchFamily="34" charset="0"/>
            </a:endParaRPr>
          </a:p>
          <a:p>
            <a:r>
              <a:rPr lang="en-GB" sz="800" b="1" i="1" dirty="0"/>
              <a:t> </a:t>
            </a:r>
          </a:p>
        </p:txBody>
      </p:sp>
      <p:sp>
        <p:nvSpPr>
          <p:cNvPr id="4" name="TextBox 3">
            <a:extLst>
              <a:ext uri="{FF2B5EF4-FFF2-40B4-BE49-F238E27FC236}">
                <a16:creationId xmlns:a16="http://schemas.microsoft.com/office/drawing/2014/main" id="{D2239936-37D7-FBDC-2AAF-D50EE4E773CA}"/>
              </a:ext>
            </a:extLst>
          </p:cNvPr>
          <p:cNvSpPr txBox="1"/>
          <p:nvPr/>
        </p:nvSpPr>
        <p:spPr>
          <a:xfrm>
            <a:off x="86581" y="1144740"/>
            <a:ext cx="6888480" cy="984885"/>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LED with Virtual Terminal</a:t>
            </a:r>
          </a:p>
          <a:p>
            <a:endParaRPr lang="en-GB" sz="2600" b="1" dirty="0">
              <a:latin typeface="Cambria" panose="02040503050406030204" pitchFamily="18" charset="0"/>
              <a:ea typeface="Cambria" panose="02040503050406030204" pitchFamily="18" charset="0"/>
            </a:endParaRPr>
          </a:p>
        </p:txBody>
      </p:sp>
      <p:pic>
        <p:nvPicPr>
          <p:cNvPr id="8" name="Picture 7">
            <a:extLst>
              <a:ext uri="{FF2B5EF4-FFF2-40B4-BE49-F238E27FC236}">
                <a16:creationId xmlns:a16="http://schemas.microsoft.com/office/drawing/2014/main" id="{958FCB22-B4C2-9774-8CCA-1C11F067DCEE}"/>
              </a:ext>
            </a:extLst>
          </p:cNvPr>
          <p:cNvPicPr>
            <a:picLocks noChangeAspect="1"/>
          </p:cNvPicPr>
          <p:nvPr/>
        </p:nvPicPr>
        <p:blipFill>
          <a:blip r:embed="rId2"/>
          <a:stretch>
            <a:fillRect/>
          </a:stretch>
        </p:blipFill>
        <p:spPr>
          <a:xfrm>
            <a:off x="3530821" y="1929113"/>
            <a:ext cx="5099516" cy="4653680"/>
          </a:xfrm>
          <a:prstGeom prst="rect">
            <a:avLst/>
          </a:prstGeom>
        </p:spPr>
      </p:pic>
      <p:sp>
        <p:nvSpPr>
          <p:cNvPr id="6" name="TextBox 5">
            <a:extLst>
              <a:ext uri="{FF2B5EF4-FFF2-40B4-BE49-F238E27FC236}">
                <a16:creationId xmlns:a16="http://schemas.microsoft.com/office/drawing/2014/main" id="{84DD0CD5-FEF3-0F36-EC21-DE90980B5A41}"/>
              </a:ext>
            </a:extLst>
          </p:cNvPr>
          <p:cNvSpPr txBox="1"/>
          <p:nvPr/>
        </p:nvSpPr>
        <p:spPr>
          <a:xfrm>
            <a:off x="86581" y="1977860"/>
            <a:ext cx="6888480" cy="523220"/>
          </a:xfrm>
          <a:prstGeom prst="rect">
            <a:avLst/>
          </a:prstGeom>
          <a:noFill/>
        </p:spPr>
        <p:txBody>
          <a:bodyPr wrap="square" rtlCol="0">
            <a:spAutoFit/>
          </a:bodyPr>
          <a:lstStyle/>
          <a:p>
            <a:r>
              <a:rPr lang="en-GB" sz="2800" b="1" dirty="0">
                <a:latin typeface="Cambria" panose="02040503050406030204" pitchFamily="18" charset="0"/>
                <a:ea typeface="Cambria" panose="02040503050406030204" pitchFamily="18" charset="0"/>
              </a:rPr>
              <a:t>C File</a:t>
            </a:r>
          </a:p>
        </p:txBody>
      </p:sp>
    </p:spTree>
    <p:extLst>
      <p:ext uri="{BB962C8B-B14F-4D97-AF65-F5344CB8AC3E}">
        <p14:creationId xmlns:p14="http://schemas.microsoft.com/office/powerpoint/2010/main" val="702597255"/>
      </p:ext>
    </p:extLst>
  </p:cSld>
  <p:clrMapOvr>
    <a:masterClrMapping/>
  </p:clrMapOvr>
  <mc:AlternateContent xmlns:mc="http://schemas.openxmlformats.org/markup-compatibility/2006">
    <mc:Choice xmlns:p14="http://schemas.microsoft.com/office/powerpoint/2010/main" Requires="p14">
      <p:transition spd="slow" p14:dur="2000" advTm="10657"/>
    </mc:Choice>
    <mc:Fallback>
      <p:transition spd="slow" advTm="10657"/>
    </mc:Fallback>
  </mc:AlternateContent>
  <p:timing>
    <p:tnLst>
      <p:par>
        <p:cTn id="1" dur="indefinite" restart="never" nodeType="tmRoot">
          <p:childTnLst>
            <p:par>
              <p:cTn id="2"/>
            </p:par>
            <p:par>
              <p:cTn id="3"/>
            </p:par>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a:extLst>
              <a:ext uri="{FF2B5EF4-FFF2-40B4-BE49-F238E27FC236}">
                <a16:creationId xmlns:a16="http://schemas.microsoft.com/office/drawing/2014/main" id="{BD78D876-541D-6E52-A364-F2210992F446}"/>
              </a:ext>
            </a:extLst>
          </p:cNvPr>
          <p:cNvSpPr txBox="1">
            <a:spLocks/>
          </p:cNvSpPr>
          <p:nvPr/>
        </p:nvSpPr>
        <p:spPr>
          <a:xfrm>
            <a:off x="4866514" y="3298965"/>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500" b="1">
                <a:latin typeface="Cambria" panose="02040503050406030204" pitchFamily="18" charset="0"/>
                <a:ea typeface="Cambria" panose="02040503050406030204" pitchFamily="18" charset="0"/>
                <a:cs typeface="Arial"/>
              </a:rPr>
              <a:t>Thank You</a:t>
            </a:r>
          </a:p>
        </p:txBody>
      </p:sp>
    </p:spTree>
    <p:extLst>
      <p:ext uri="{BB962C8B-B14F-4D97-AF65-F5344CB8AC3E}">
        <p14:creationId xmlns:p14="http://schemas.microsoft.com/office/powerpoint/2010/main" val="25373718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LIDO_APP_VERSION" val="1.7.1.4619"/>
  <p:tag name="SLIDO_PRESENTATION_ID" val="00000000-0000-0000-0000-000000000000"/>
  <p:tag name="SLIDO_EVENT_UUID" val="40032227-b979-4871-9810-e89219de304c"/>
  <p:tag name="SLIDO_EVENT_SECTION_UUID" val="a08ce91e-770a-4298-aca7-f3666eb3b522"/>
</p:tagLst>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A90DE1-5030-4590-8AE5-55F67A0F029B}">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7D09DC4-48CE-45C2-9393-0A8E48C8FD95}">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2585</TotalTime>
  <Words>227</Words>
  <Application>Microsoft Office PowerPoint</Application>
  <PresentationFormat>Widescreen</PresentationFormat>
  <Paragraphs>38</Paragraphs>
  <Slides>6</Slides>
  <Notes>0</Notes>
  <HiddenSlides>0</HiddenSlides>
  <MMClips>1</MMClips>
  <ScaleCrop>false</ScaleCrop>
  <HeadingPairs>
    <vt:vector size="6" baseType="variant">
      <vt:variant>
        <vt:lpstr>Fonts Used</vt:lpstr>
      </vt:variant>
      <vt:variant>
        <vt:i4>5</vt:i4>
      </vt:variant>
      <vt:variant>
        <vt:lpstr>Theme</vt:lpstr>
      </vt:variant>
      <vt:variant>
        <vt:i4>7</vt:i4>
      </vt:variant>
      <vt:variant>
        <vt:lpstr>Slide Titles</vt:lpstr>
      </vt:variant>
      <vt:variant>
        <vt:i4>6</vt:i4>
      </vt:variant>
    </vt:vector>
  </HeadingPairs>
  <TitlesOfParts>
    <vt:vector size="18" baseType="lpstr">
      <vt:lpstr>Arial</vt:lpstr>
      <vt:lpstr>Book Antiqua</vt:lpstr>
      <vt:lpstr>Calibri</vt:lpstr>
      <vt:lpstr>Calibri Light</vt:lpstr>
      <vt:lpstr>Cambria</vt:lpstr>
      <vt:lpstr>UWTSD 200_Title Page</vt:lpstr>
      <vt:lpstr>UWTSD 200_Title Page 1</vt:lpstr>
      <vt:lpstr>UWTSD 200_Title Page 2</vt:lpstr>
      <vt:lpstr>UWTSD 200_Text 2</vt:lpstr>
      <vt:lpstr>UWTSD 200_Text 4</vt:lpstr>
      <vt:lpstr>UWTSD 200_Text 8</vt:lpstr>
      <vt:lpstr>UWTSD Logo Variations with Image Behind</vt:lpstr>
      <vt:lpstr>PowerPoint Presentation</vt:lpstr>
      <vt:lpstr>Counters using LED</vt:lpstr>
      <vt:lpstr>Counters using LED</vt:lpstr>
      <vt:lpstr>Counters using LED</vt:lpstr>
      <vt:lpstr>Counters using LED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Jenifer Prince Devaraj</cp:lastModifiedBy>
  <cp:revision>9</cp:revision>
  <dcterms:created xsi:type="dcterms:W3CDTF">2021-03-09T15:35:42Z</dcterms:created>
  <dcterms:modified xsi:type="dcterms:W3CDTF">2026-03-31T10:15:55Z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SlidoAppVersion">
    <vt:lpwstr>1.7.1.4619</vt:lpwstr>
  </property>
</Properties>
</file>