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305" r:id="rId2"/>
    <p:sldId id="301" r:id="rId3"/>
    <p:sldId id="332" r:id="rId4"/>
    <p:sldId id="334" r:id="rId5"/>
    <p:sldId id="335" r:id="rId6"/>
    <p:sldId id="336" r:id="rId7"/>
    <p:sldId id="337" r:id="rId8"/>
    <p:sldId id="338" r:id="rId9"/>
    <p:sldId id="340" r:id="rId10"/>
    <p:sldId id="344" r:id="rId11"/>
    <p:sldId id="341" r:id="rId12"/>
    <p:sldId id="342" r:id="rId13"/>
    <p:sldId id="343" r:id="rId14"/>
    <p:sldId id="339" r:id="rId15"/>
    <p:sldId id="345" r:id="rId16"/>
    <p:sldId id="346" r:id="rId17"/>
    <p:sldId id="347" r:id="rId18"/>
    <p:sldId id="348" r:id="rId19"/>
    <p:sldId id="349" r:id="rId20"/>
    <p:sldId id="350" r:id="rId21"/>
    <p:sldId id="351" r:id="rId22"/>
    <p:sldId id="352" r:id="rId23"/>
    <p:sldId id="353" r:id="rId24"/>
    <p:sldId id="354" r:id="rId25"/>
    <p:sldId id="361" r:id="rId26"/>
    <p:sldId id="355" r:id="rId27"/>
    <p:sldId id="356" r:id="rId28"/>
    <p:sldId id="357" r:id="rId29"/>
    <p:sldId id="358" r:id="rId30"/>
    <p:sldId id="35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094FE7-974F-4C33-993F-126252AA2F7B}" v="22" dt="2023-01-28T14:35:35.721"/>
    <p1510:client id="{BB687FEE-2840-4813-AA65-8C8F65D07DF6}" v="29" dt="2023-01-28T12:16:23.338"/>
    <p1510:client id="{D9B2A9F9-F71E-425D-B482-12CF798A6930}" v="18" dt="2023-01-28T16:41:49.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79" autoAdjust="0"/>
  </p:normalViewPr>
  <p:slideViewPr>
    <p:cSldViewPr snapToGrid="0">
      <p:cViewPr varScale="1">
        <p:scale>
          <a:sx n="100" d="100"/>
          <a:sy n="100" d="100"/>
        </p:scale>
        <p:origin x="11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us Slater" userId="b69ffda3-48ee-49d2-a2aa-2cc3c049f833" providerId="ADAL" clId="{29094FE7-974F-4C33-993F-126252AA2F7B}"/>
    <pc:docChg chg="undo custSel addSld delSld modSld">
      <pc:chgData name="Angus Slater" userId="b69ffda3-48ee-49d2-a2aa-2cc3c049f833" providerId="ADAL" clId="{29094FE7-974F-4C33-993F-126252AA2F7B}" dt="2023-01-28T14:37:48.038" v="10871" actId="26606"/>
      <pc:docMkLst>
        <pc:docMk/>
      </pc:docMkLst>
      <pc:sldChg chg="addSp delSp modSp mod setClrOvrMap">
        <pc:chgData name="Angus Slater" userId="b69ffda3-48ee-49d2-a2aa-2cc3c049f833" providerId="ADAL" clId="{29094FE7-974F-4C33-993F-126252AA2F7B}" dt="2023-01-28T14:37:48.038" v="10871" actId="26606"/>
        <pc:sldMkLst>
          <pc:docMk/>
          <pc:sldMk cId="2508490523" sldId="305"/>
        </pc:sldMkLst>
        <pc:spChg chg="mod">
          <ac:chgData name="Angus Slater" userId="b69ffda3-48ee-49d2-a2aa-2cc3c049f833" providerId="ADAL" clId="{29094FE7-974F-4C33-993F-126252AA2F7B}" dt="2023-01-28T14:37:48.028" v="10870" actId="26606"/>
          <ac:spMkLst>
            <pc:docMk/>
            <pc:sldMk cId="2508490523" sldId="305"/>
            <ac:spMk id="2" creationId="{00000000-0000-0000-0000-000000000000}"/>
          </ac:spMkLst>
        </pc:spChg>
        <pc:spChg chg="mod">
          <ac:chgData name="Angus Slater" userId="b69ffda3-48ee-49d2-a2aa-2cc3c049f833" providerId="ADAL" clId="{29094FE7-974F-4C33-993F-126252AA2F7B}" dt="2023-01-28T14:37:48.028" v="10870" actId="26606"/>
          <ac:spMkLst>
            <pc:docMk/>
            <pc:sldMk cId="2508490523" sldId="305"/>
            <ac:spMk id="3" creationId="{00000000-0000-0000-0000-000000000000}"/>
          </ac:spMkLst>
        </pc:spChg>
        <pc:spChg chg="add del">
          <ac:chgData name="Angus Slater" userId="b69ffda3-48ee-49d2-a2aa-2cc3c049f833" providerId="ADAL" clId="{29094FE7-974F-4C33-993F-126252AA2F7B}" dt="2023-01-28T14:37:48.038" v="10871" actId="26606"/>
          <ac:spMkLst>
            <pc:docMk/>
            <pc:sldMk cId="2508490523" sldId="305"/>
            <ac:spMk id="8" creationId="{9ABC736F-FD1E-4980-876D-E5C38773936B}"/>
          </ac:spMkLst>
        </pc:spChg>
        <pc:spChg chg="add del">
          <ac:chgData name="Angus Slater" userId="b69ffda3-48ee-49d2-a2aa-2cc3c049f833" providerId="ADAL" clId="{29094FE7-974F-4C33-993F-126252AA2F7B}" dt="2023-01-28T14:37:48.038" v="10871" actId="26606"/>
          <ac:spMkLst>
            <pc:docMk/>
            <pc:sldMk cId="2508490523" sldId="305"/>
            <ac:spMk id="10" creationId="{8D98EE46-797C-45B8-8337-491B94E0583F}"/>
          </ac:spMkLst>
        </pc:spChg>
        <pc:spChg chg="add del">
          <ac:chgData name="Angus Slater" userId="b69ffda3-48ee-49d2-a2aa-2cc3c049f833" providerId="ADAL" clId="{29094FE7-974F-4C33-993F-126252AA2F7B}" dt="2023-01-28T14:37:48.038" v="10871" actId="26606"/>
          <ac:spMkLst>
            <pc:docMk/>
            <pc:sldMk cId="2508490523" sldId="305"/>
            <ac:spMk id="14" creationId="{3915B512-930A-40F0-82A6-4895B71A9566}"/>
          </ac:spMkLst>
        </pc:spChg>
        <pc:spChg chg="add">
          <ac:chgData name="Angus Slater" userId="b69ffda3-48ee-49d2-a2aa-2cc3c049f833" providerId="ADAL" clId="{29094FE7-974F-4C33-993F-126252AA2F7B}" dt="2023-01-28T14:37:48.038" v="10871" actId="26606"/>
          <ac:spMkLst>
            <pc:docMk/>
            <pc:sldMk cId="2508490523" sldId="305"/>
            <ac:spMk id="19" creationId="{9ABC736F-FD1E-4980-876D-E5C38773936B}"/>
          </ac:spMkLst>
        </pc:spChg>
        <pc:spChg chg="add del">
          <ac:chgData name="Angus Slater" userId="b69ffda3-48ee-49d2-a2aa-2cc3c049f833" providerId="ADAL" clId="{29094FE7-974F-4C33-993F-126252AA2F7B}" dt="2023-01-28T14:37:48.028" v="10870" actId="26606"/>
          <ac:spMkLst>
            <pc:docMk/>
            <pc:sldMk cId="2508490523" sldId="305"/>
            <ac:spMk id="20" creationId="{B8D726A5-7900-41B4-8D49-49B4A2010E7C}"/>
          </ac:spMkLst>
        </pc:spChg>
        <pc:spChg chg="add">
          <ac:chgData name="Angus Slater" userId="b69ffda3-48ee-49d2-a2aa-2cc3c049f833" providerId="ADAL" clId="{29094FE7-974F-4C33-993F-126252AA2F7B}" dt="2023-01-28T14:37:48.038" v="10871" actId="26606"/>
          <ac:spMkLst>
            <pc:docMk/>
            <pc:sldMk cId="2508490523" sldId="305"/>
            <ac:spMk id="21" creationId="{8D98EE46-797C-45B8-8337-491B94E0583F}"/>
          </ac:spMkLst>
        </pc:spChg>
        <pc:spChg chg="add">
          <ac:chgData name="Angus Slater" userId="b69ffda3-48ee-49d2-a2aa-2cc3c049f833" providerId="ADAL" clId="{29094FE7-974F-4C33-993F-126252AA2F7B}" dt="2023-01-28T14:37:48.038" v="10871" actId="26606"/>
          <ac:spMkLst>
            <pc:docMk/>
            <pc:sldMk cId="2508490523" sldId="305"/>
            <ac:spMk id="25" creationId="{3915B512-930A-40F0-82A6-4895B71A9566}"/>
          </ac:spMkLst>
        </pc:spChg>
        <pc:picChg chg="add del">
          <ac:chgData name="Angus Slater" userId="b69ffda3-48ee-49d2-a2aa-2cc3c049f833" providerId="ADAL" clId="{29094FE7-974F-4C33-993F-126252AA2F7B}" dt="2023-01-28T14:37:48.028" v="10870" actId="26606"/>
          <ac:picMkLst>
            <pc:docMk/>
            <pc:sldMk cId="2508490523" sldId="305"/>
            <ac:picMk id="16" creationId="{F862851C-EE9D-61A8-7CDE-D53F232C425F}"/>
          </ac:picMkLst>
        </pc:picChg>
        <pc:cxnChg chg="add del">
          <ac:chgData name="Angus Slater" userId="b69ffda3-48ee-49d2-a2aa-2cc3c049f833" providerId="ADAL" clId="{29094FE7-974F-4C33-993F-126252AA2F7B}" dt="2023-01-28T14:37:48.038" v="10871" actId="26606"/>
          <ac:cxnSpMkLst>
            <pc:docMk/>
            <pc:sldMk cId="2508490523" sldId="305"/>
            <ac:cxnSpMk id="12" creationId="{4E4CA735-62CB-4665-AA7D-4A259E3F7CE6}"/>
          </ac:cxnSpMkLst>
        </pc:cxnChg>
        <pc:cxnChg chg="add del">
          <ac:chgData name="Angus Slater" userId="b69ffda3-48ee-49d2-a2aa-2cc3c049f833" providerId="ADAL" clId="{29094FE7-974F-4C33-993F-126252AA2F7B}" dt="2023-01-28T14:37:48.028" v="10870" actId="26606"/>
          <ac:cxnSpMkLst>
            <pc:docMk/>
            <pc:sldMk cId="2508490523" sldId="305"/>
            <ac:cxnSpMk id="22" creationId="{46E49661-E258-450C-8150-A91A6B30D1CD}"/>
          </ac:cxnSpMkLst>
        </pc:cxnChg>
        <pc:cxnChg chg="add">
          <ac:chgData name="Angus Slater" userId="b69ffda3-48ee-49d2-a2aa-2cc3c049f833" providerId="ADAL" clId="{29094FE7-974F-4C33-993F-126252AA2F7B}" dt="2023-01-28T14:37:48.038" v="10871" actId="26606"/>
          <ac:cxnSpMkLst>
            <pc:docMk/>
            <pc:sldMk cId="2508490523" sldId="305"/>
            <ac:cxnSpMk id="23" creationId="{4E4CA735-62CB-4665-AA7D-4A259E3F7CE6}"/>
          </ac:cxnSpMkLst>
        </pc:cxnChg>
      </pc:sldChg>
      <pc:sldChg chg="addSp delSp modSp mod">
        <pc:chgData name="Angus Slater" userId="b69ffda3-48ee-49d2-a2aa-2cc3c049f833" providerId="ADAL" clId="{29094FE7-974F-4C33-993F-126252AA2F7B}" dt="2023-01-28T14:32:55.691" v="10765" actId="18131"/>
        <pc:sldMkLst>
          <pc:docMk/>
          <pc:sldMk cId="2461857564" sldId="332"/>
        </pc:sldMkLst>
        <pc:spChg chg="mod">
          <ac:chgData name="Angus Slater" userId="b69ffda3-48ee-49d2-a2aa-2cc3c049f833" providerId="ADAL" clId="{29094FE7-974F-4C33-993F-126252AA2F7B}" dt="2023-01-28T14:32:52.672" v="10763" actId="26606"/>
          <ac:spMkLst>
            <pc:docMk/>
            <pc:sldMk cId="2461857564" sldId="332"/>
            <ac:spMk id="2" creationId="{C2C5FB64-5302-4211-8A7F-9A83FCA9E94F}"/>
          </ac:spMkLst>
        </pc:spChg>
        <pc:spChg chg="mod">
          <ac:chgData name="Angus Slater" userId="b69ffda3-48ee-49d2-a2aa-2cc3c049f833" providerId="ADAL" clId="{29094FE7-974F-4C33-993F-126252AA2F7B}" dt="2023-01-28T14:32:52.672" v="10763" actId="26606"/>
          <ac:spMkLst>
            <pc:docMk/>
            <pc:sldMk cId="2461857564" sldId="332"/>
            <ac:spMk id="3" creationId="{B79B9D55-A241-4AE1-9934-391D8DB04F0F}"/>
          </ac:spMkLst>
        </pc:spChg>
        <pc:spChg chg="add del mod">
          <ac:chgData name="Angus Slater" userId="b69ffda3-48ee-49d2-a2aa-2cc3c049f833" providerId="ADAL" clId="{29094FE7-974F-4C33-993F-126252AA2F7B}" dt="2023-01-28T14:32:44.347" v="10761"/>
          <ac:spMkLst>
            <pc:docMk/>
            <pc:sldMk cId="2461857564" sldId="332"/>
            <ac:spMk id="5" creationId="{3B2C98A3-FE32-4187-9920-642EA408D074}"/>
          </ac:spMkLst>
        </pc:spChg>
        <pc:spChg chg="add del">
          <ac:chgData name="Angus Slater" userId="b69ffda3-48ee-49d2-a2aa-2cc3c049f833" providerId="ADAL" clId="{29094FE7-974F-4C33-993F-126252AA2F7B}" dt="2023-01-28T14:32:52.677" v="10764" actId="26606"/>
          <ac:spMkLst>
            <pc:docMk/>
            <pc:sldMk cId="2461857564" sldId="332"/>
            <ac:spMk id="18" creationId="{6109556B-EAE9-4435-B409-0519F2CBDB14}"/>
          </ac:spMkLst>
        </pc:spChg>
        <pc:spChg chg="add del">
          <ac:chgData name="Angus Slater" userId="b69ffda3-48ee-49d2-a2aa-2cc3c049f833" providerId="ADAL" clId="{29094FE7-974F-4C33-993F-126252AA2F7B}" dt="2023-01-28T14:32:52.672" v="10763" actId="26606"/>
          <ac:spMkLst>
            <pc:docMk/>
            <pc:sldMk cId="2461857564" sldId="332"/>
            <ac:spMk id="27" creationId="{57D175FC-84CC-4D12-A5E2-FA27D934E9CE}"/>
          </ac:spMkLst>
        </pc:spChg>
        <pc:spChg chg="add">
          <ac:chgData name="Angus Slater" userId="b69ffda3-48ee-49d2-a2aa-2cc3c049f833" providerId="ADAL" clId="{29094FE7-974F-4C33-993F-126252AA2F7B}" dt="2023-01-28T14:32:52.677" v="10764" actId="26606"/>
          <ac:spMkLst>
            <pc:docMk/>
            <pc:sldMk cId="2461857564" sldId="332"/>
            <ac:spMk id="32" creationId="{6109556B-EAE9-4435-B409-0519F2CBDB14}"/>
          </ac:spMkLst>
        </pc:spChg>
        <pc:picChg chg="add mod ord modCrop">
          <ac:chgData name="Angus Slater" userId="b69ffda3-48ee-49d2-a2aa-2cc3c049f833" providerId="ADAL" clId="{29094FE7-974F-4C33-993F-126252AA2F7B}" dt="2023-01-28T14:32:55.691" v="10765" actId="18131"/>
          <ac:picMkLst>
            <pc:docMk/>
            <pc:sldMk cId="2461857564" sldId="332"/>
            <ac:picMk id="6" creationId="{AECF12A9-7CEC-4E17-A792-A92EFEA669B9}"/>
          </ac:picMkLst>
        </pc:picChg>
        <pc:picChg chg="del">
          <ac:chgData name="Angus Slater" userId="b69ffda3-48ee-49d2-a2aa-2cc3c049f833" providerId="ADAL" clId="{29094FE7-974F-4C33-993F-126252AA2F7B}" dt="2023-01-28T12:45:56.033" v="483" actId="478"/>
          <ac:picMkLst>
            <pc:docMk/>
            <pc:sldMk cId="2461857564" sldId="332"/>
            <ac:picMk id="8" creationId="{E46DA210-0BD4-44B2-94F9-68DCBC0544E6}"/>
          </ac:picMkLst>
        </pc:picChg>
        <pc:cxnChg chg="add del">
          <ac:chgData name="Angus Slater" userId="b69ffda3-48ee-49d2-a2aa-2cc3c049f833" providerId="ADAL" clId="{29094FE7-974F-4C33-993F-126252AA2F7B}" dt="2023-01-28T14:32:52.677" v="10764" actId="26606"/>
          <ac:cxnSpMkLst>
            <pc:docMk/>
            <pc:sldMk cId="2461857564" sldId="332"/>
            <ac:cxnSpMk id="16" creationId="{15F1CC53-719A-4763-BF30-5E25A63CEF3C}"/>
          </ac:cxnSpMkLst>
        </pc:cxnChg>
        <pc:cxnChg chg="add del">
          <ac:chgData name="Angus Slater" userId="b69ffda3-48ee-49d2-a2aa-2cc3c049f833" providerId="ADAL" clId="{29094FE7-974F-4C33-993F-126252AA2F7B}" dt="2023-01-28T14:32:52.677" v="10764" actId="26606"/>
          <ac:cxnSpMkLst>
            <pc:docMk/>
            <pc:sldMk cId="2461857564" sldId="332"/>
            <ac:cxnSpMk id="20" creationId="{5814CCBE-423E-41B2-A9F3-82679F490EF4}"/>
          </ac:cxnSpMkLst>
        </pc:cxnChg>
        <pc:cxnChg chg="add del">
          <ac:chgData name="Angus Slater" userId="b69ffda3-48ee-49d2-a2aa-2cc3c049f833" providerId="ADAL" clId="{29094FE7-974F-4C33-993F-126252AA2F7B}" dt="2023-01-28T14:32:52.672" v="10763" actId="26606"/>
          <ac:cxnSpMkLst>
            <pc:docMk/>
            <pc:sldMk cId="2461857564" sldId="332"/>
            <ac:cxnSpMk id="25" creationId="{15F1CC53-719A-4763-BF30-5E25A63CEF3C}"/>
          </ac:cxnSpMkLst>
        </pc:cxnChg>
        <pc:cxnChg chg="add del">
          <ac:chgData name="Angus Slater" userId="b69ffda3-48ee-49d2-a2aa-2cc3c049f833" providerId="ADAL" clId="{29094FE7-974F-4C33-993F-126252AA2F7B}" dt="2023-01-28T14:32:52.672" v="10763" actId="26606"/>
          <ac:cxnSpMkLst>
            <pc:docMk/>
            <pc:sldMk cId="2461857564" sldId="332"/>
            <ac:cxnSpMk id="29" creationId="{8AC38328-2D50-4DDB-BD20-28DE12E4996E}"/>
          </ac:cxnSpMkLst>
        </pc:cxnChg>
        <pc:cxnChg chg="add">
          <ac:chgData name="Angus Slater" userId="b69ffda3-48ee-49d2-a2aa-2cc3c049f833" providerId="ADAL" clId="{29094FE7-974F-4C33-993F-126252AA2F7B}" dt="2023-01-28T14:32:52.677" v="10764" actId="26606"/>
          <ac:cxnSpMkLst>
            <pc:docMk/>
            <pc:sldMk cId="2461857564" sldId="332"/>
            <ac:cxnSpMk id="31" creationId="{15F1CC53-719A-4763-BF30-5E25A63CEF3C}"/>
          </ac:cxnSpMkLst>
        </pc:cxnChg>
        <pc:cxnChg chg="add">
          <ac:chgData name="Angus Slater" userId="b69ffda3-48ee-49d2-a2aa-2cc3c049f833" providerId="ADAL" clId="{29094FE7-974F-4C33-993F-126252AA2F7B}" dt="2023-01-28T14:32:52.677" v="10764" actId="26606"/>
          <ac:cxnSpMkLst>
            <pc:docMk/>
            <pc:sldMk cId="2461857564" sldId="332"/>
            <ac:cxnSpMk id="33" creationId="{5814CCBE-423E-41B2-A9F3-82679F490EF4}"/>
          </ac:cxnSpMkLst>
        </pc:cxnChg>
      </pc:sldChg>
      <pc:sldChg chg="modSp mod">
        <pc:chgData name="Angus Slater" userId="b69ffda3-48ee-49d2-a2aa-2cc3c049f833" providerId="ADAL" clId="{29094FE7-974F-4C33-993F-126252AA2F7B}" dt="2023-01-28T12:48:13.696" v="678" actId="20577"/>
        <pc:sldMkLst>
          <pc:docMk/>
          <pc:sldMk cId="1979786090" sldId="334"/>
        </pc:sldMkLst>
        <pc:spChg chg="mod">
          <ac:chgData name="Angus Slater" userId="b69ffda3-48ee-49d2-a2aa-2cc3c049f833" providerId="ADAL" clId="{29094FE7-974F-4C33-993F-126252AA2F7B}" dt="2023-01-28T12:48:13.696" v="678" actId="20577"/>
          <ac:spMkLst>
            <pc:docMk/>
            <pc:sldMk cId="1979786090" sldId="334"/>
            <ac:spMk id="2" creationId="{5A5D43A4-B9EE-45FD-B182-299712CC1CCE}"/>
          </ac:spMkLst>
        </pc:spChg>
      </pc:sldChg>
      <pc:sldChg chg="del">
        <pc:chgData name="Angus Slater" userId="b69ffda3-48ee-49d2-a2aa-2cc3c049f833" providerId="ADAL" clId="{29094FE7-974F-4C33-993F-126252AA2F7B}" dt="2023-01-28T12:42:44.870" v="0" actId="47"/>
        <pc:sldMkLst>
          <pc:docMk/>
          <pc:sldMk cId="2205547857" sldId="335"/>
        </pc:sldMkLst>
      </pc:sldChg>
      <pc:sldChg chg="modSp new del mod">
        <pc:chgData name="Angus Slater" userId="b69ffda3-48ee-49d2-a2aa-2cc3c049f833" providerId="ADAL" clId="{29094FE7-974F-4C33-993F-126252AA2F7B}" dt="2023-01-28T12:48:05.591" v="663" actId="47"/>
        <pc:sldMkLst>
          <pc:docMk/>
          <pc:sldMk cId="3973327082" sldId="335"/>
        </pc:sldMkLst>
        <pc:spChg chg="mod">
          <ac:chgData name="Angus Slater" userId="b69ffda3-48ee-49d2-a2aa-2cc3c049f833" providerId="ADAL" clId="{29094FE7-974F-4C33-993F-126252AA2F7B}" dt="2023-01-28T12:46:55.402" v="497" actId="20577"/>
          <ac:spMkLst>
            <pc:docMk/>
            <pc:sldMk cId="3973327082" sldId="335"/>
            <ac:spMk id="2" creationId="{3A14F267-6A5F-4B38-9F22-6C04E664DCD2}"/>
          </ac:spMkLst>
        </pc:spChg>
        <pc:spChg chg="mod">
          <ac:chgData name="Angus Slater" userId="b69ffda3-48ee-49d2-a2aa-2cc3c049f833" providerId="ADAL" clId="{29094FE7-974F-4C33-993F-126252AA2F7B}" dt="2023-01-28T12:47:36.274" v="662" actId="20577"/>
          <ac:spMkLst>
            <pc:docMk/>
            <pc:sldMk cId="3973327082" sldId="335"/>
            <ac:spMk id="3" creationId="{315ECAFD-DCA1-418A-AC1C-7675328F415A}"/>
          </ac:spMkLst>
        </pc:spChg>
        <pc:spChg chg="mod">
          <ac:chgData name="Angus Slater" userId="b69ffda3-48ee-49d2-a2aa-2cc3c049f833" providerId="ADAL" clId="{29094FE7-974F-4C33-993F-126252AA2F7B}" dt="2023-01-28T12:47:34.326" v="657" actId="27636"/>
          <ac:spMkLst>
            <pc:docMk/>
            <pc:sldMk cId="3973327082" sldId="335"/>
            <ac:spMk id="4" creationId="{86CD5D8A-32EB-4AE0-9580-20A8818E335B}"/>
          </ac:spMkLst>
        </pc:spChg>
      </pc:sldChg>
      <pc:sldChg chg="addSp delSp modSp new mod setBg">
        <pc:chgData name="Angus Slater" userId="b69ffda3-48ee-49d2-a2aa-2cc3c049f833" providerId="ADAL" clId="{29094FE7-974F-4C33-993F-126252AA2F7B}" dt="2023-01-28T14:37:39.921" v="10868" actId="26606"/>
        <pc:sldMkLst>
          <pc:docMk/>
          <pc:sldMk cId="593728337" sldId="336"/>
        </pc:sldMkLst>
        <pc:spChg chg="mod">
          <ac:chgData name="Angus Slater" userId="b69ffda3-48ee-49d2-a2aa-2cc3c049f833" providerId="ADAL" clId="{29094FE7-974F-4C33-993F-126252AA2F7B}" dt="2023-01-28T14:37:39.921" v="10868" actId="26606"/>
          <ac:spMkLst>
            <pc:docMk/>
            <pc:sldMk cId="593728337" sldId="336"/>
            <ac:spMk id="2" creationId="{5D3A0E40-1B24-41BB-A6FF-0BF40C99F587}"/>
          </ac:spMkLst>
        </pc:spChg>
        <pc:spChg chg="mod">
          <ac:chgData name="Angus Slater" userId="b69ffda3-48ee-49d2-a2aa-2cc3c049f833" providerId="ADAL" clId="{29094FE7-974F-4C33-993F-126252AA2F7B}" dt="2023-01-28T14:37:39.921" v="10868" actId="26606"/>
          <ac:spMkLst>
            <pc:docMk/>
            <pc:sldMk cId="593728337" sldId="336"/>
            <ac:spMk id="3" creationId="{E62501BE-2E9C-4382-B0D5-69D2F3AA925E}"/>
          </ac:spMkLst>
        </pc:spChg>
        <pc:spChg chg="del mod">
          <ac:chgData name="Angus Slater" userId="b69ffda3-48ee-49d2-a2aa-2cc3c049f833" providerId="ADAL" clId="{29094FE7-974F-4C33-993F-126252AA2F7B}" dt="2023-01-28T14:33:16.356" v="10766"/>
          <ac:spMkLst>
            <pc:docMk/>
            <pc:sldMk cId="593728337" sldId="336"/>
            <ac:spMk id="4" creationId="{4A8A9B64-E4E6-412B-AB16-0145D3FE5491}"/>
          </ac:spMkLst>
        </pc:spChg>
        <pc:spChg chg="add">
          <ac:chgData name="Angus Slater" userId="b69ffda3-48ee-49d2-a2aa-2cc3c049f833" providerId="ADAL" clId="{29094FE7-974F-4C33-993F-126252AA2F7B}" dt="2023-01-28T14:37:39.921" v="10868" actId="26606"/>
          <ac:spMkLst>
            <pc:docMk/>
            <pc:sldMk cId="593728337" sldId="336"/>
            <ac:spMk id="13" creationId="{6109556B-EAE9-4435-B409-0519F2CBDB14}"/>
          </ac:spMkLst>
        </pc:spChg>
        <pc:picChg chg="add mod">
          <ac:chgData name="Angus Slater" userId="b69ffda3-48ee-49d2-a2aa-2cc3c049f833" providerId="ADAL" clId="{29094FE7-974F-4C33-993F-126252AA2F7B}" dt="2023-01-28T14:37:39.921" v="10868" actId="26606"/>
          <ac:picMkLst>
            <pc:docMk/>
            <pc:sldMk cId="593728337" sldId="336"/>
            <ac:picMk id="6" creationId="{F8DFCF70-2E18-489A-A636-CD08EBCC2BE8}"/>
          </ac:picMkLst>
        </pc:picChg>
        <pc:cxnChg chg="add">
          <ac:chgData name="Angus Slater" userId="b69ffda3-48ee-49d2-a2aa-2cc3c049f833" providerId="ADAL" clId="{29094FE7-974F-4C33-993F-126252AA2F7B}" dt="2023-01-28T14:37:39.921" v="10868" actId="26606"/>
          <ac:cxnSpMkLst>
            <pc:docMk/>
            <pc:sldMk cId="593728337" sldId="336"/>
            <ac:cxnSpMk id="11" creationId="{15F1CC53-719A-4763-BF30-5E25A63CEF3C}"/>
          </ac:cxnSpMkLst>
        </pc:cxnChg>
        <pc:cxnChg chg="add">
          <ac:chgData name="Angus Slater" userId="b69ffda3-48ee-49d2-a2aa-2cc3c049f833" providerId="ADAL" clId="{29094FE7-974F-4C33-993F-126252AA2F7B}" dt="2023-01-28T14:37:39.921" v="10868" actId="26606"/>
          <ac:cxnSpMkLst>
            <pc:docMk/>
            <pc:sldMk cId="593728337" sldId="336"/>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2166680752" sldId="336"/>
        </pc:sldMkLst>
      </pc:sldChg>
      <pc:sldChg chg="del">
        <pc:chgData name="Angus Slater" userId="b69ffda3-48ee-49d2-a2aa-2cc3c049f833" providerId="ADAL" clId="{29094FE7-974F-4C33-993F-126252AA2F7B}" dt="2023-01-28T12:42:44.870" v="0" actId="47"/>
        <pc:sldMkLst>
          <pc:docMk/>
          <pc:sldMk cId="1410467599" sldId="337"/>
        </pc:sldMkLst>
      </pc:sldChg>
      <pc:sldChg chg="addSp delSp modSp new mod setBg">
        <pc:chgData name="Angus Slater" userId="b69ffda3-48ee-49d2-a2aa-2cc3c049f833" providerId="ADAL" clId="{29094FE7-974F-4C33-993F-126252AA2F7B}" dt="2023-01-28T14:37:37.493" v="10867" actId="20577"/>
        <pc:sldMkLst>
          <pc:docMk/>
          <pc:sldMk cId="1806973026" sldId="337"/>
        </pc:sldMkLst>
        <pc:spChg chg="mod">
          <ac:chgData name="Angus Slater" userId="b69ffda3-48ee-49d2-a2aa-2cc3c049f833" providerId="ADAL" clId="{29094FE7-974F-4C33-993F-126252AA2F7B}" dt="2023-01-28T14:37:35.579" v="10866" actId="26606"/>
          <ac:spMkLst>
            <pc:docMk/>
            <pc:sldMk cId="1806973026" sldId="337"/>
            <ac:spMk id="2" creationId="{433F5680-A758-4B86-8E76-640067F6EEF0}"/>
          </ac:spMkLst>
        </pc:spChg>
        <pc:spChg chg="mod">
          <ac:chgData name="Angus Slater" userId="b69ffda3-48ee-49d2-a2aa-2cc3c049f833" providerId="ADAL" clId="{29094FE7-974F-4C33-993F-126252AA2F7B}" dt="2023-01-28T14:37:37.493" v="10867" actId="20577"/>
          <ac:spMkLst>
            <pc:docMk/>
            <pc:sldMk cId="1806973026" sldId="337"/>
            <ac:spMk id="3" creationId="{1EDECA04-F03D-4986-8987-F8CB0A3658CF}"/>
          </ac:spMkLst>
        </pc:spChg>
        <pc:spChg chg="del">
          <ac:chgData name="Angus Slater" userId="b69ffda3-48ee-49d2-a2aa-2cc3c049f833" providerId="ADAL" clId="{29094FE7-974F-4C33-993F-126252AA2F7B}" dt="2023-01-28T14:33:22.837" v="10769"/>
          <ac:spMkLst>
            <pc:docMk/>
            <pc:sldMk cId="1806973026" sldId="337"/>
            <ac:spMk id="4" creationId="{D52BF03F-AB60-4C2A-BBF9-30F0BF5E6096}"/>
          </ac:spMkLst>
        </pc:spChg>
        <pc:spChg chg="add">
          <ac:chgData name="Angus Slater" userId="b69ffda3-48ee-49d2-a2aa-2cc3c049f833" providerId="ADAL" clId="{29094FE7-974F-4C33-993F-126252AA2F7B}" dt="2023-01-28T14:37:35.579" v="10866" actId="26606"/>
          <ac:spMkLst>
            <pc:docMk/>
            <pc:sldMk cId="1806973026" sldId="337"/>
            <ac:spMk id="13" creationId="{6109556B-EAE9-4435-B409-0519F2CBDB14}"/>
          </ac:spMkLst>
        </pc:spChg>
        <pc:picChg chg="add mod">
          <ac:chgData name="Angus Slater" userId="b69ffda3-48ee-49d2-a2aa-2cc3c049f833" providerId="ADAL" clId="{29094FE7-974F-4C33-993F-126252AA2F7B}" dt="2023-01-28T14:37:35.579" v="10866" actId="26606"/>
          <ac:picMkLst>
            <pc:docMk/>
            <pc:sldMk cId="1806973026" sldId="337"/>
            <ac:picMk id="6" creationId="{2BD8C3C2-5914-4B67-BA8F-71495A166033}"/>
          </ac:picMkLst>
        </pc:picChg>
        <pc:cxnChg chg="add">
          <ac:chgData name="Angus Slater" userId="b69ffda3-48ee-49d2-a2aa-2cc3c049f833" providerId="ADAL" clId="{29094FE7-974F-4C33-993F-126252AA2F7B}" dt="2023-01-28T14:37:35.579" v="10866" actId="26606"/>
          <ac:cxnSpMkLst>
            <pc:docMk/>
            <pc:sldMk cId="1806973026" sldId="337"/>
            <ac:cxnSpMk id="11" creationId="{15F1CC53-719A-4763-BF30-5E25A63CEF3C}"/>
          </ac:cxnSpMkLst>
        </pc:cxnChg>
        <pc:cxnChg chg="add">
          <ac:chgData name="Angus Slater" userId="b69ffda3-48ee-49d2-a2aa-2cc3c049f833" providerId="ADAL" clId="{29094FE7-974F-4C33-993F-126252AA2F7B}" dt="2023-01-28T14:37:35.579" v="10866" actId="26606"/>
          <ac:cxnSpMkLst>
            <pc:docMk/>
            <pc:sldMk cId="1806973026" sldId="337"/>
            <ac:cxnSpMk id="15" creationId="{5814CCBE-423E-41B2-A9F3-82679F490EF4}"/>
          </ac:cxnSpMkLst>
        </pc:cxnChg>
      </pc:sldChg>
      <pc:sldChg chg="addSp delSp modSp new mod setBg">
        <pc:chgData name="Angus Slater" userId="b69ffda3-48ee-49d2-a2aa-2cc3c049f833" providerId="ADAL" clId="{29094FE7-974F-4C33-993F-126252AA2F7B}" dt="2023-01-28T14:37:30.620" v="10864" actId="20577"/>
        <pc:sldMkLst>
          <pc:docMk/>
          <pc:sldMk cId="639334926" sldId="338"/>
        </pc:sldMkLst>
        <pc:spChg chg="mod">
          <ac:chgData name="Angus Slater" userId="b69ffda3-48ee-49d2-a2aa-2cc3c049f833" providerId="ADAL" clId="{29094FE7-974F-4C33-993F-126252AA2F7B}" dt="2023-01-28T14:37:28.050" v="10863" actId="26606"/>
          <ac:spMkLst>
            <pc:docMk/>
            <pc:sldMk cId="639334926" sldId="338"/>
            <ac:spMk id="2" creationId="{CE3F178C-4ED1-45F8-85E3-1BC08081E1D9}"/>
          </ac:spMkLst>
        </pc:spChg>
        <pc:spChg chg="mod">
          <ac:chgData name="Angus Slater" userId="b69ffda3-48ee-49d2-a2aa-2cc3c049f833" providerId="ADAL" clId="{29094FE7-974F-4C33-993F-126252AA2F7B}" dt="2023-01-28T14:37:30.620" v="10864" actId="20577"/>
          <ac:spMkLst>
            <pc:docMk/>
            <pc:sldMk cId="639334926" sldId="338"/>
            <ac:spMk id="3" creationId="{F80680CC-BBD0-4CEE-925D-EC188B319CBF}"/>
          </ac:spMkLst>
        </pc:spChg>
        <pc:spChg chg="del">
          <ac:chgData name="Angus Slater" userId="b69ffda3-48ee-49d2-a2aa-2cc3c049f833" providerId="ADAL" clId="{29094FE7-974F-4C33-993F-126252AA2F7B}" dt="2023-01-28T14:33:38.713" v="10775"/>
          <ac:spMkLst>
            <pc:docMk/>
            <pc:sldMk cId="639334926" sldId="338"/>
            <ac:spMk id="4" creationId="{3610A24A-1AD9-48AD-B4C3-8B5B2AB8609C}"/>
          </ac:spMkLst>
        </pc:spChg>
        <pc:spChg chg="add">
          <ac:chgData name="Angus Slater" userId="b69ffda3-48ee-49d2-a2aa-2cc3c049f833" providerId="ADAL" clId="{29094FE7-974F-4C33-993F-126252AA2F7B}" dt="2023-01-28T14:37:28.050" v="10863" actId="26606"/>
          <ac:spMkLst>
            <pc:docMk/>
            <pc:sldMk cId="639334926" sldId="338"/>
            <ac:spMk id="13" creationId="{6109556B-EAE9-4435-B409-0519F2CBDB14}"/>
          </ac:spMkLst>
        </pc:spChg>
        <pc:picChg chg="add mod">
          <ac:chgData name="Angus Slater" userId="b69ffda3-48ee-49d2-a2aa-2cc3c049f833" providerId="ADAL" clId="{29094FE7-974F-4C33-993F-126252AA2F7B}" dt="2023-01-28T14:37:28.050" v="10863" actId="26606"/>
          <ac:picMkLst>
            <pc:docMk/>
            <pc:sldMk cId="639334926" sldId="338"/>
            <ac:picMk id="6" creationId="{6BD8F9A1-A102-47FE-9CCA-BA06232BE757}"/>
          </ac:picMkLst>
        </pc:picChg>
        <pc:cxnChg chg="add">
          <ac:chgData name="Angus Slater" userId="b69ffda3-48ee-49d2-a2aa-2cc3c049f833" providerId="ADAL" clId="{29094FE7-974F-4C33-993F-126252AA2F7B}" dt="2023-01-28T14:37:28.050" v="10863" actId="26606"/>
          <ac:cxnSpMkLst>
            <pc:docMk/>
            <pc:sldMk cId="639334926" sldId="338"/>
            <ac:cxnSpMk id="11" creationId="{15F1CC53-719A-4763-BF30-5E25A63CEF3C}"/>
          </ac:cxnSpMkLst>
        </pc:cxnChg>
        <pc:cxnChg chg="add">
          <ac:chgData name="Angus Slater" userId="b69ffda3-48ee-49d2-a2aa-2cc3c049f833" providerId="ADAL" clId="{29094FE7-974F-4C33-993F-126252AA2F7B}" dt="2023-01-28T14:37:28.050" v="10863" actId="26606"/>
          <ac:cxnSpMkLst>
            <pc:docMk/>
            <pc:sldMk cId="639334926" sldId="338"/>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2467062927" sldId="338"/>
        </pc:sldMkLst>
      </pc:sldChg>
      <pc:sldChg chg="addSp delSp modSp new mod setBg">
        <pc:chgData name="Angus Slater" userId="b69ffda3-48ee-49d2-a2aa-2cc3c049f833" providerId="ADAL" clId="{29094FE7-974F-4C33-993F-126252AA2F7B}" dt="2023-01-28T14:37:25.956" v="10862" actId="26606"/>
        <pc:sldMkLst>
          <pc:docMk/>
          <pc:sldMk cId="2113739135" sldId="339"/>
        </pc:sldMkLst>
        <pc:spChg chg="mod">
          <ac:chgData name="Angus Slater" userId="b69ffda3-48ee-49d2-a2aa-2cc3c049f833" providerId="ADAL" clId="{29094FE7-974F-4C33-993F-126252AA2F7B}" dt="2023-01-28T14:37:25.956" v="10862" actId="26606"/>
          <ac:spMkLst>
            <pc:docMk/>
            <pc:sldMk cId="2113739135" sldId="339"/>
            <ac:spMk id="2" creationId="{606C437E-6EE8-43EA-8503-5C3F65446E14}"/>
          </ac:spMkLst>
        </pc:spChg>
        <pc:spChg chg="mod">
          <ac:chgData name="Angus Slater" userId="b69ffda3-48ee-49d2-a2aa-2cc3c049f833" providerId="ADAL" clId="{29094FE7-974F-4C33-993F-126252AA2F7B}" dt="2023-01-28T14:37:25.956" v="10862" actId="26606"/>
          <ac:spMkLst>
            <pc:docMk/>
            <pc:sldMk cId="2113739135" sldId="339"/>
            <ac:spMk id="3" creationId="{E15C9CC3-3757-4A7E-B519-A1725E17CA19}"/>
          </ac:spMkLst>
        </pc:spChg>
        <pc:spChg chg="del mod">
          <ac:chgData name="Angus Slater" userId="b69ffda3-48ee-49d2-a2aa-2cc3c049f833" providerId="ADAL" clId="{29094FE7-974F-4C33-993F-126252AA2F7B}" dt="2023-01-28T14:33:49.898" v="10778"/>
          <ac:spMkLst>
            <pc:docMk/>
            <pc:sldMk cId="2113739135" sldId="339"/>
            <ac:spMk id="4" creationId="{F02DD156-A676-4F48-978D-162AF6562C00}"/>
          </ac:spMkLst>
        </pc:spChg>
        <pc:spChg chg="add">
          <ac:chgData name="Angus Slater" userId="b69ffda3-48ee-49d2-a2aa-2cc3c049f833" providerId="ADAL" clId="{29094FE7-974F-4C33-993F-126252AA2F7B}" dt="2023-01-28T14:37:25.956" v="10862" actId="26606"/>
          <ac:spMkLst>
            <pc:docMk/>
            <pc:sldMk cId="2113739135" sldId="339"/>
            <ac:spMk id="13" creationId="{6109556B-EAE9-4435-B409-0519F2CBDB14}"/>
          </ac:spMkLst>
        </pc:spChg>
        <pc:picChg chg="add mod">
          <ac:chgData name="Angus Slater" userId="b69ffda3-48ee-49d2-a2aa-2cc3c049f833" providerId="ADAL" clId="{29094FE7-974F-4C33-993F-126252AA2F7B}" dt="2023-01-28T14:37:25.956" v="10862" actId="26606"/>
          <ac:picMkLst>
            <pc:docMk/>
            <pc:sldMk cId="2113739135" sldId="339"/>
            <ac:picMk id="6" creationId="{5302F4B3-A5C0-4F41-89E6-9645F6DE8530}"/>
          </ac:picMkLst>
        </pc:picChg>
        <pc:cxnChg chg="add">
          <ac:chgData name="Angus Slater" userId="b69ffda3-48ee-49d2-a2aa-2cc3c049f833" providerId="ADAL" clId="{29094FE7-974F-4C33-993F-126252AA2F7B}" dt="2023-01-28T14:37:25.956" v="10862" actId="26606"/>
          <ac:cxnSpMkLst>
            <pc:docMk/>
            <pc:sldMk cId="2113739135" sldId="339"/>
            <ac:cxnSpMk id="11" creationId="{15F1CC53-719A-4763-BF30-5E25A63CEF3C}"/>
          </ac:cxnSpMkLst>
        </pc:cxnChg>
        <pc:cxnChg chg="add">
          <ac:chgData name="Angus Slater" userId="b69ffda3-48ee-49d2-a2aa-2cc3c049f833" providerId="ADAL" clId="{29094FE7-974F-4C33-993F-126252AA2F7B}" dt="2023-01-28T14:37:25.956" v="10862" actId="26606"/>
          <ac:cxnSpMkLst>
            <pc:docMk/>
            <pc:sldMk cId="2113739135" sldId="339"/>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3737993358" sldId="339"/>
        </pc:sldMkLst>
      </pc:sldChg>
      <pc:sldChg chg="addSp delSp modSp new mod setBg">
        <pc:chgData name="Angus Slater" userId="b69ffda3-48ee-49d2-a2aa-2cc3c049f833" providerId="ADAL" clId="{29094FE7-974F-4C33-993F-126252AA2F7B}" dt="2023-01-28T14:37:24.046" v="10861" actId="26606"/>
        <pc:sldMkLst>
          <pc:docMk/>
          <pc:sldMk cId="2048578157" sldId="340"/>
        </pc:sldMkLst>
        <pc:spChg chg="mod">
          <ac:chgData name="Angus Slater" userId="b69ffda3-48ee-49d2-a2aa-2cc3c049f833" providerId="ADAL" clId="{29094FE7-974F-4C33-993F-126252AA2F7B}" dt="2023-01-28T14:37:24.046" v="10861" actId="26606"/>
          <ac:spMkLst>
            <pc:docMk/>
            <pc:sldMk cId="2048578157" sldId="340"/>
            <ac:spMk id="2" creationId="{8644BC6A-6CB8-4208-BDF2-82DE3F190F3E}"/>
          </ac:spMkLst>
        </pc:spChg>
        <pc:spChg chg="mod">
          <ac:chgData name="Angus Slater" userId="b69ffda3-48ee-49d2-a2aa-2cc3c049f833" providerId="ADAL" clId="{29094FE7-974F-4C33-993F-126252AA2F7B}" dt="2023-01-28T14:37:24.046" v="10861" actId="26606"/>
          <ac:spMkLst>
            <pc:docMk/>
            <pc:sldMk cId="2048578157" sldId="340"/>
            <ac:spMk id="3" creationId="{EF380110-97D1-4ECA-8636-6DE4F3A927E2}"/>
          </ac:spMkLst>
        </pc:spChg>
        <pc:spChg chg="del mod">
          <ac:chgData name="Angus Slater" userId="b69ffda3-48ee-49d2-a2aa-2cc3c049f833" providerId="ADAL" clId="{29094FE7-974F-4C33-993F-126252AA2F7B}" dt="2023-01-28T14:33:54.985" v="10781"/>
          <ac:spMkLst>
            <pc:docMk/>
            <pc:sldMk cId="2048578157" sldId="340"/>
            <ac:spMk id="4" creationId="{9D7370AD-6A6D-4C8F-BD0D-0181037F6609}"/>
          </ac:spMkLst>
        </pc:spChg>
        <pc:spChg chg="add">
          <ac:chgData name="Angus Slater" userId="b69ffda3-48ee-49d2-a2aa-2cc3c049f833" providerId="ADAL" clId="{29094FE7-974F-4C33-993F-126252AA2F7B}" dt="2023-01-28T14:37:24.046" v="10861" actId="26606"/>
          <ac:spMkLst>
            <pc:docMk/>
            <pc:sldMk cId="2048578157" sldId="340"/>
            <ac:spMk id="13" creationId="{6109556B-EAE9-4435-B409-0519F2CBDB14}"/>
          </ac:spMkLst>
        </pc:spChg>
        <pc:picChg chg="add mod">
          <ac:chgData name="Angus Slater" userId="b69ffda3-48ee-49d2-a2aa-2cc3c049f833" providerId="ADAL" clId="{29094FE7-974F-4C33-993F-126252AA2F7B}" dt="2023-01-28T14:37:24.046" v="10861" actId="26606"/>
          <ac:picMkLst>
            <pc:docMk/>
            <pc:sldMk cId="2048578157" sldId="340"/>
            <ac:picMk id="6" creationId="{7A9083C9-0B0D-4248-857A-ABF22DF8E1DE}"/>
          </ac:picMkLst>
        </pc:picChg>
        <pc:cxnChg chg="add">
          <ac:chgData name="Angus Slater" userId="b69ffda3-48ee-49d2-a2aa-2cc3c049f833" providerId="ADAL" clId="{29094FE7-974F-4C33-993F-126252AA2F7B}" dt="2023-01-28T14:37:24.046" v="10861" actId="26606"/>
          <ac:cxnSpMkLst>
            <pc:docMk/>
            <pc:sldMk cId="2048578157" sldId="340"/>
            <ac:cxnSpMk id="11" creationId="{15F1CC53-719A-4763-BF30-5E25A63CEF3C}"/>
          </ac:cxnSpMkLst>
        </pc:cxnChg>
        <pc:cxnChg chg="add">
          <ac:chgData name="Angus Slater" userId="b69ffda3-48ee-49d2-a2aa-2cc3c049f833" providerId="ADAL" clId="{29094FE7-974F-4C33-993F-126252AA2F7B}" dt="2023-01-28T14:37:24.046" v="10861" actId="26606"/>
          <ac:cxnSpMkLst>
            <pc:docMk/>
            <pc:sldMk cId="2048578157" sldId="340"/>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3337514920" sldId="340"/>
        </pc:sldMkLst>
      </pc:sldChg>
      <pc:sldChg chg="addSp delSp modSp new mod setBg setClrOvrMap">
        <pc:chgData name="Angus Slater" userId="b69ffda3-48ee-49d2-a2aa-2cc3c049f833" providerId="ADAL" clId="{29094FE7-974F-4C33-993F-126252AA2F7B}" dt="2023-01-28T14:37:21.897" v="10860" actId="26606"/>
        <pc:sldMkLst>
          <pc:docMk/>
          <pc:sldMk cId="1274720976" sldId="341"/>
        </pc:sldMkLst>
        <pc:spChg chg="mod">
          <ac:chgData name="Angus Slater" userId="b69ffda3-48ee-49d2-a2aa-2cc3c049f833" providerId="ADAL" clId="{29094FE7-974F-4C33-993F-126252AA2F7B}" dt="2023-01-28T14:37:21.897" v="10860" actId="26606"/>
          <ac:spMkLst>
            <pc:docMk/>
            <pc:sldMk cId="1274720976" sldId="341"/>
            <ac:spMk id="2" creationId="{788D3D70-0992-44EB-A2EB-21936A641D97}"/>
          </ac:spMkLst>
        </pc:spChg>
        <pc:spChg chg="mod">
          <ac:chgData name="Angus Slater" userId="b69ffda3-48ee-49d2-a2aa-2cc3c049f833" providerId="ADAL" clId="{29094FE7-974F-4C33-993F-126252AA2F7B}" dt="2023-01-28T14:37:21.897" v="10860" actId="26606"/>
          <ac:spMkLst>
            <pc:docMk/>
            <pc:sldMk cId="1274720976" sldId="341"/>
            <ac:spMk id="3" creationId="{EE9FA32D-5B4D-4B11-9EA7-8651D7A0F2C0}"/>
          </ac:spMkLst>
        </pc:spChg>
        <pc:spChg chg="del mod">
          <ac:chgData name="Angus Slater" userId="b69ffda3-48ee-49d2-a2aa-2cc3c049f833" providerId="ADAL" clId="{29094FE7-974F-4C33-993F-126252AA2F7B}" dt="2023-01-28T14:34:01.605" v="10784"/>
          <ac:spMkLst>
            <pc:docMk/>
            <pc:sldMk cId="1274720976" sldId="341"/>
            <ac:spMk id="4" creationId="{F69CA875-A5F3-4824-8F9B-397D5198902F}"/>
          </ac:spMkLst>
        </pc:spChg>
        <pc:spChg chg="add del">
          <ac:chgData name="Angus Slater" userId="b69ffda3-48ee-49d2-a2aa-2cc3c049f833" providerId="ADAL" clId="{29094FE7-974F-4C33-993F-126252AA2F7B}" dt="2023-01-28T14:37:19.813" v="10857" actId="26606"/>
          <ac:spMkLst>
            <pc:docMk/>
            <pc:sldMk cId="1274720976" sldId="341"/>
            <ac:spMk id="13" creationId="{6109556B-EAE9-4435-B409-0519F2CBDB14}"/>
          </ac:spMkLst>
        </pc:spChg>
        <pc:spChg chg="add del">
          <ac:chgData name="Angus Slater" userId="b69ffda3-48ee-49d2-a2aa-2cc3c049f833" providerId="ADAL" clId="{29094FE7-974F-4C33-993F-126252AA2F7B}" dt="2023-01-28T14:37:21.890" v="10859" actId="26606"/>
          <ac:spMkLst>
            <pc:docMk/>
            <pc:sldMk cId="1274720976" sldId="341"/>
            <ac:spMk id="18" creationId="{B32DC26D-8B9B-4CC1-B3CC-D3EA0FB162CD}"/>
          </ac:spMkLst>
        </pc:spChg>
        <pc:spChg chg="add">
          <ac:chgData name="Angus Slater" userId="b69ffda3-48ee-49d2-a2aa-2cc3c049f833" providerId="ADAL" clId="{29094FE7-974F-4C33-993F-126252AA2F7B}" dt="2023-01-28T14:37:21.897" v="10860" actId="26606"/>
          <ac:spMkLst>
            <pc:docMk/>
            <pc:sldMk cId="1274720976" sldId="341"/>
            <ac:spMk id="22" creationId="{6109556B-EAE9-4435-B409-0519F2CBDB14}"/>
          </ac:spMkLst>
        </pc:spChg>
        <pc:picChg chg="add mod ord">
          <ac:chgData name="Angus Slater" userId="b69ffda3-48ee-49d2-a2aa-2cc3c049f833" providerId="ADAL" clId="{29094FE7-974F-4C33-993F-126252AA2F7B}" dt="2023-01-28T14:37:21.897" v="10860" actId="26606"/>
          <ac:picMkLst>
            <pc:docMk/>
            <pc:sldMk cId="1274720976" sldId="341"/>
            <ac:picMk id="6" creationId="{A674DEB1-0E35-48A8-B9B2-0027865A8ECE}"/>
          </ac:picMkLst>
        </pc:picChg>
        <pc:cxnChg chg="add del">
          <ac:chgData name="Angus Slater" userId="b69ffda3-48ee-49d2-a2aa-2cc3c049f833" providerId="ADAL" clId="{29094FE7-974F-4C33-993F-126252AA2F7B}" dt="2023-01-28T14:37:19.813" v="10857" actId="26606"/>
          <ac:cxnSpMkLst>
            <pc:docMk/>
            <pc:sldMk cId="1274720976" sldId="341"/>
            <ac:cxnSpMk id="11" creationId="{15F1CC53-719A-4763-BF30-5E25A63CEF3C}"/>
          </ac:cxnSpMkLst>
        </pc:cxnChg>
        <pc:cxnChg chg="add del">
          <ac:chgData name="Angus Slater" userId="b69ffda3-48ee-49d2-a2aa-2cc3c049f833" providerId="ADAL" clId="{29094FE7-974F-4C33-993F-126252AA2F7B}" dt="2023-01-28T14:37:19.813" v="10857" actId="26606"/>
          <ac:cxnSpMkLst>
            <pc:docMk/>
            <pc:sldMk cId="1274720976" sldId="341"/>
            <ac:cxnSpMk id="15" creationId="{5814CCBE-423E-41B2-A9F3-82679F490EF4}"/>
          </ac:cxnSpMkLst>
        </pc:cxnChg>
        <pc:cxnChg chg="add del">
          <ac:chgData name="Angus Slater" userId="b69ffda3-48ee-49d2-a2aa-2cc3c049f833" providerId="ADAL" clId="{29094FE7-974F-4C33-993F-126252AA2F7B}" dt="2023-01-28T14:37:21.890" v="10859" actId="26606"/>
          <ac:cxnSpMkLst>
            <pc:docMk/>
            <pc:sldMk cId="1274720976" sldId="341"/>
            <ac:cxnSpMk id="17" creationId="{15F1CC53-719A-4763-BF30-5E25A63CEF3C}"/>
          </ac:cxnSpMkLst>
        </pc:cxnChg>
        <pc:cxnChg chg="add del">
          <ac:chgData name="Angus Slater" userId="b69ffda3-48ee-49d2-a2aa-2cc3c049f833" providerId="ADAL" clId="{29094FE7-974F-4C33-993F-126252AA2F7B}" dt="2023-01-28T14:37:21.890" v="10859" actId="26606"/>
          <ac:cxnSpMkLst>
            <pc:docMk/>
            <pc:sldMk cId="1274720976" sldId="341"/>
            <ac:cxnSpMk id="19" creationId="{FBB7ADC3-53A0-44F2-914A-78CADAF33411}"/>
          </ac:cxnSpMkLst>
        </pc:cxnChg>
        <pc:cxnChg chg="add">
          <ac:chgData name="Angus Slater" userId="b69ffda3-48ee-49d2-a2aa-2cc3c049f833" providerId="ADAL" clId="{29094FE7-974F-4C33-993F-126252AA2F7B}" dt="2023-01-28T14:37:21.897" v="10860" actId="26606"/>
          <ac:cxnSpMkLst>
            <pc:docMk/>
            <pc:sldMk cId="1274720976" sldId="341"/>
            <ac:cxnSpMk id="21" creationId="{15F1CC53-719A-4763-BF30-5E25A63CEF3C}"/>
          </ac:cxnSpMkLst>
        </pc:cxnChg>
        <pc:cxnChg chg="add">
          <ac:chgData name="Angus Slater" userId="b69ffda3-48ee-49d2-a2aa-2cc3c049f833" providerId="ADAL" clId="{29094FE7-974F-4C33-993F-126252AA2F7B}" dt="2023-01-28T14:37:21.897" v="10860" actId="26606"/>
          <ac:cxnSpMkLst>
            <pc:docMk/>
            <pc:sldMk cId="1274720976" sldId="341"/>
            <ac:cxnSpMk id="23" creationId="{5814CCBE-423E-41B2-A9F3-82679F490EF4}"/>
          </ac:cxnSpMkLst>
        </pc:cxnChg>
      </pc:sldChg>
      <pc:sldChg chg="del">
        <pc:chgData name="Angus Slater" userId="b69ffda3-48ee-49d2-a2aa-2cc3c049f833" providerId="ADAL" clId="{29094FE7-974F-4C33-993F-126252AA2F7B}" dt="2023-01-28T12:42:44.870" v="0" actId="47"/>
        <pc:sldMkLst>
          <pc:docMk/>
          <pc:sldMk cId="3642994741" sldId="341"/>
        </pc:sldMkLst>
      </pc:sldChg>
      <pc:sldChg chg="del">
        <pc:chgData name="Angus Slater" userId="b69ffda3-48ee-49d2-a2aa-2cc3c049f833" providerId="ADAL" clId="{29094FE7-974F-4C33-993F-126252AA2F7B}" dt="2023-01-28T12:42:44.870" v="0" actId="47"/>
        <pc:sldMkLst>
          <pc:docMk/>
          <pc:sldMk cId="214094521" sldId="342"/>
        </pc:sldMkLst>
      </pc:sldChg>
      <pc:sldChg chg="addSp delSp modSp new mod setBg setClrOvrMap">
        <pc:chgData name="Angus Slater" userId="b69ffda3-48ee-49d2-a2aa-2cc3c049f833" providerId="ADAL" clId="{29094FE7-974F-4C33-993F-126252AA2F7B}" dt="2023-01-28T14:37:14.165" v="10855" actId="26606"/>
        <pc:sldMkLst>
          <pc:docMk/>
          <pc:sldMk cId="2667657329" sldId="342"/>
        </pc:sldMkLst>
        <pc:spChg chg="mod">
          <ac:chgData name="Angus Slater" userId="b69ffda3-48ee-49d2-a2aa-2cc3c049f833" providerId="ADAL" clId="{29094FE7-974F-4C33-993F-126252AA2F7B}" dt="2023-01-28T14:37:14.165" v="10855" actId="26606"/>
          <ac:spMkLst>
            <pc:docMk/>
            <pc:sldMk cId="2667657329" sldId="342"/>
            <ac:spMk id="2" creationId="{21AB2E87-3107-45A1-B1C5-1E8607213006}"/>
          </ac:spMkLst>
        </pc:spChg>
        <pc:spChg chg="mod">
          <ac:chgData name="Angus Slater" userId="b69ffda3-48ee-49d2-a2aa-2cc3c049f833" providerId="ADAL" clId="{29094FE7-974F-4C33-993F-126252AA2F7B}" dt="2023-01-28T14:37:14.165" v="10855" actId="26606"/>
          <ac:spMkLst>
            <pc:docMk/>
            <pc:sldMk cId="2667657329" sldId="342"/>
            <ac:spMk id="3" creationId="{7FB5CD82-CB6F-4E4A-92D0-96124C5BD0EB}"/>
          </ac:spMkLst>
        </pc:spChg>
        <pc:spChg chg="del mod">
          <ac:chgData name="Angus Slater" userId="b69ffda3-48ee-49d2-a2aa-2cc3c049f833" providerId="ADAL" clId="{29094FE7-974F-4C33-993F-126252AA2F7B}" dt="2023-01-28T14:34:14.302" v="10787"/>
          <ac:spMkLst>
            <pc:docMk/>
            <pc:sldMk cId="2667657329" sldId="342"/>
            <ac:spMk id="4" creationId="{F075EE22-079A-48A3-B8CE-1A11B51AA435}"/>
          </ac:spMkLst>
        </pc:spChg>
        <pc:spChg chg="add del">
          <ac:chgData name="Angus Slater" userId="b69ffda3-48ee-49d2-a2aa-2cc3c049f833" providerId="ADAL" clId="{29094FE7-974F-4C33-993F-126252AA2F7B}" dt="2023-01-28T14:37:09.577" v="10850" actId="26606"/>
          <ac:spMkLst>
            <pc:docMk/>
            <pc:sldMk cId="2667657329" sldId="342"/>
            <ac:spMk id="13" creationId="{6109556B-EAE9-4435-B409-0519F2CBDB14}"/>
          </ac:spMkLst>
        </pc:spChg>
        <pc:spChg chg="add">
          <ac:chgData name="Angus Slater" userId="b69ffda3-48ee-49d2-a2aa-2cc3c049f833" providerId="ADAL" clId="{29094FE7-974F-4C33-993F-126252AA2F7B}" dt="2023-01-28T14:37:14.165" v="10855" actId="26606"/>
          <ac:spMkLst>
            <pc:docMk/>
            <pc:sldMk cId="2667657329" sldId="342"/>
            <ac:spMk id="29" creationId="{B32DC26D-8B9B-4CC1-B3CC-D3EA0FB162CD}"/>
          </ac:spMkLst>
        </pc:spChg>
        <pc:picChg chg="add mod ord">
          <ac:chgData name="Angus Slater" userId="b69ffda3-48ee-49d2-a2aa-2cc3c049f833" providerId="ADAL" clId="{29094FE7-974F-4C33-993F-126252AA2F7B}" dt="2023-01-28T14:37:14.165" v="10855" actId="26606"/>
          <ac:picMkLst>
            <pc:docMk/>
            <pc:sldMk cId="2667657329" sldId="342"/>
            <ac:picMk id="6" creationId="{7A917596-D918-4CFA-B922-972F2F9AE87D}"/>
          </ac:picMkLst>
        </pc:picChg>
        <pc:cxnChg chg="add del">
          <ac:chgData name="Angus Slater" userId="b69ffda3-48ee-49d2-a2aa-2cc3c049f833" providerId="ADAL" clId="{29094FE7-974F-4C33-993F-126252AA2F7B}" dt="2023-01-28T14:37:09.577" v="10850" actId="26606"/>
          <ac:cxnSpMkLst>
            <pc:docMk/>
            <pc:sldMk cId="2667657329" sldId="342"/>
            <ac:cxnSpMk id="11" creationId="{15F1CC53-719A-4763-BF30-5E25A63CEF3C}"/>
          </ac:cxnSpMkLst>
        </pc:cxnChg>
        <pc:cxnChg chg="add del">
          <ac:chgData name="Angus Slater" userId="b69ffda3-48ee-49d2-a2aa-2cc3c049f833" providerId="ADAL" clId="{29094FE7-974F-4C33-993F-126252AA2F7B}" dt="2023-01-28T14:37:09.577" v="10850" actId="26606"/>
          <ac:cxnSpMkLst>
            <pc:docMk/>
            <pc:sldMk cId="2667657329" sldId="342"/>
            <ac:cxnSpMk id="15" creationId="{5814CCBE-423E-41B2-A9F3-82679F490EF4}"/>
          </ac:cxnSpMkLst>
        </pc:cxnChg>
        <pc:cxnChg chg="add del">
          <ac:chgData name="Angus Slater" userId="b69ffda3-48ee-49d2-a2aa-2cc3c049f833" providerId="ADAL" clId="{29094FE7-974F-4C33-993F-126252AA2F7B}" dt="2023-01-28T14:37:14.165" v="10855" actId="26606"/>
          <ac:cxnSpMkLst>
            <pc:docMk/>
            <pc:sldMk cId="2667657329" sldId="342"/>
            <ac:cxnSpMk id="17" creationId="{15F1CC53-719A-4763-BF30-5E25A63CEF3C}"/>
          </ac:cxnSpMkLst>
        </pc:cxnChg>
        <pc:cxnChg chg="add del">
          <ac:chgData name="Angus Slater" userId="b69ffda3-48ee-49d2-a2aa-2cc3c049f833" providerId="ADAL" clId="{29094FE7-974F-4C33-993F-126252AA2F7B}" dt="2023-01-28T14:37:14.165" v="10855" actId="26606"/>
          <ac:cxnSpMkLst>
            <pc:docMk/>
            <pc:sldMk cId="2667657329" sldId="342"/>
            <ac:cxnSpMk id="18" creationId="{FBC3B7EE-8632-4756-A078-1B3B0DF3B53E}"/>
          </ac:cxnSpMkLst>
        </pc:cxnChg>
        <pc:cxnChg chg="add del">
          <ac:chgData name="Angus Slater" userId="b69ffda3-48ee-49d2-a2aa-2cc3c049f833" providerId="ADAL" clId="{29094FE7-974F-4C33-993F-126252AA2F7B}" dt="2023-01-28T14:37:14.155" v="10854" actId="26606"/>
          <ac:cxnSpMkLst>
            <pc:docMk/>
            <pc:sldMk cId="2667657329" sldId="342"/>
            <ac:cxnSpMk id="23" creationId="{15F1CC53-719A-4763-BF30-5E25A63CEF3C}"/>
          </ac:cxnSpMkLst>
        </pc:cxnChg>
        <pc:cxnChg chg="add del">
          <ac:chgData name="Angus Slater" userId="b69ffda3-48ee-49d2-a2aa-2cc3c049f833" providerId="ADAL" clId="{29094FE7-974F-4C33-993F-126252AA2F7B}" dt="2023-01-28T14:37:14.155" v="10854" actId="26606"/>
          <ac:cxnSpMkLst>
            <pc:docMk/>
            <pc:sldMk cId="2667657329" sldId="342"/>
            <ac:cxnSpMk id="25" creationId="{5ECB1430-5CD1-470D-8F0F-7EDE4C790297}"/>
          </ac:cxnSpMkLst>
        </pc:cxnChg>
        <pc:cxnChg chg="add">
          <ac:chgData name="Angus Slater" userId="b69ffda3-48ee-49d2-a2aa-2cc3c049f833" providerId="ADAL" clId="{29094FE7-974F-4C33-993F-126252AA2F7B}" dt="2023-01-28T14:37:14.165" v="10855" actId="26606"/>
          <ac:cxnSpMkLst>
            <pc:docMk/>
            <pc:sldMk cId="2667657329" sldId="342"/>
            <ac:cxnSpMk id="27" creationId="{FBB7ADC3-53A0-44F2-914A-78CADAF33411}"/>
          </ac:cxnSpMkLst>
        </pc:cxnChg>
        <pc:cxnChg chg="add">
          <ac:chgData name="Angus Slater" userId="b69ffda3-48ee-49d2-a2aa-2cc3c049f833" providerId="ADAL" clId="{29094FE7-974F-4C33-993F-126252AA2F7B}" dt="2023-01-28T14:37:14.165" v="10855" actId="26606"/>
          <ac:cxnSpMkLst>
            <pc:docMk/>
            <pc:sldMk cId="2667657329" sldId="342"/>
            <ac:cxnSpMk id="28" creationId="{15F1CC53-719A-4763-BF30-5E25A63CEF3C}"/>
          </ac:cxnSpMkLst>
        </pc:cxnChg>
      </pc:sldChg>
      <pc:sldChg chg="modSp new mod">
        <pc:chgData name="Angus Slater" userId="b69ffda3-48ee-49d2-a2aa-2cc3c049f833" providerId="ADAL" clId="{29094FE7-974F-4C33-993F-126252AA2F7B}" dt="2023-01-28T13:20:27.778" v="3927" actId="255"/>
        <pc:sldMkLst>
          <pc:docMk/>
          <pc:sldMk cId="26222921" sldId="343"/>
        </pc:sldMkLst>
        <pc:spChg chg="mod">
          <ac:chgData name="Angus Slater" userId="b69ffda3-48ee-49d2-a2aa-2cc3c049f833" providerId="ADAL" clId="{29094FE7-974F-4C33-993F-126252AA2F7B}" dt="2023-01-28T13:15:27.372" v="3002"/>
          <ac:spMkLst>
            <pc:docMk/>
            <pc:sldMk cId="26222921" sldId="343"/>
            <ac:spMk id="2" creationId="{310BCABF-30F8-4E2C-B341-2322DF0FE44C}"/>
          </ac:spMkLst>
        </pc:spChg>
        <pc:spChg chg="mod">
          <ac:chgData name="Angus Slater" userId="b69ffda3-48ee-49d2-a2aa-2cc3c049f833" providerId="ADAL" clId="{29094FE7-974F-4C33-993F-126252AA2F7B}" dt="2023-01-28T13:20:14.253" v="3917" actId="20577"/>
          <ac:spMkLst>
            <pc:docMk/>
            <pc:sldMk cId="26222921" sldId="343"/>
            <ac:spMk id="3" creationId="{8F2C7923-1AC3-470F-A2E9-8ED6F3E70DF8}"/>
          </ac:spMkLst>
        </pc:spChg>
        <pc:spChg chg="mod">
          <ac:chgData name="Angus Slater" userId="b69ffda3-48ee-49d2-a2aa-2cc3c049f833" providerId="ADAL" clId="{29094FE7-974F-4C33-993F-126252AA2F7B}" dt="2023-01-28T13:20:27.778" v="3927" actId="255"/>
          <ac:spMkLst>
            <pc:docMk/>
            <pc:sldMk cId="26222921" sldId="343"/>
            <ac:spMk id="4" creationId="{AE33C535-73FB-48B3-B0CF-D957F09406F7}"/>
          </ac:spMkLst>
        </pc:spChg>
      </pc:sldChg>
      <pc:sldChg chg="del">
        <pc:chgData name="Angus Slater" userId="b69ffda3-48ee-49d2-a2aa-2cc3c049f833" providerId="ADAL" clId="{29094FE7-974F-4C33-993F-126252AA2F7B}" dt="2023-01-28T12:42:44.870" v="0" actId="47"/>
        <pc:sldMkLst>
          <pc:docMk/>
          <pc:sldMk cId="137522394" sldId="343"/>
        </pc:sldMkLst>
      </pc:sldChg>
      <pc:sldChg chg="addSp delSp modSp new mod setBg">
        <pc:chgData name="Angus Slater" userId="b69ffda3-48ee-49d2-a2aa-2cc3c049f833" providerId="ADAL" clId="{29094FE7-974F-4C33-993F-126252AA2F7B}" dt="2023-01-28T14:37:32.515" v="10865" actId="26606"/>
        <pc:sldMkLst>
          <pc:docMk/>
          <pc:sldMk cId="1767430456" sldId="344"/>
        </pc:sldMkLst>
        <pc:spChg chg="mod">
          <ac:chgData name="Angus Slater" userId="b69ffda3-48ee-49d2-a2aa-2cc3c049f833" providerId="ADAL" clId="{29094FE7-974F-4C33-993F-126252AA2F7B}" dt="2023-01-28T14:37:32.515" v="10865" actId="26606"/>
          <ac:spMkLst>
            <pc:docMk/>
            <pc:sldMk cId="1767430456" sldId="344"/>
            <ac:spMk id="2" creationId="{EB702A5E-6393-4BA9-AE80-D8B830684221}"/>
          </ac:spMkLst>
        </pc:spChg>
        <pc:spChg chg="mod">
          <ac:chgData name="Angus Slater" userId="b69ffda3-48ee-49d2-a2aa-2cc3c049f833" providerId="ADAL" clId="{29094FE7-974F-4C33-993F-126252AA2F7B}" dt="2023-01-28T14:37:32.515" v="10865" actId="26606"/>
          <ac:spMkLst>
            <pc:docMk/>
            <pc:sldMk cId="1767430456" sldId="344"/>
            <ac:spMk id="3" creationId="{44C76CCE-C30C-4D33-8E95-4BAB8A00C746}"/>
          </ac:spMkLst>
        </pc:spChg>
        <pc:spChg chg="del mod">
          <ac:chgData name="Angus Slater" userId="b69ffda3-48ee-49d2-a2aa-2cc3c049f833" providerId="ADAL" clId="{29094FE7-974F-4C33-993F-126252AA2F7B}" dt="2023-01-28T14:33:32.172" v="10772"/>
          <ac:spMkLst>
            <pc:docMk/>
            <pc:sldMk cId="1767430456" sldId="344"/>
            <ac:spMk id="4" creationId="{88988A80-89F2-4265-9001-0D82E7764E09}"/>
          </ac:spMkLst>
        </pc:spChg>
        <pc:spChg chg="add">
          <ac:chgData name="Angus Slater" userId="b69ffda3-48ee-49d2-a2aa-2cc3c049f833" providerId="ADAL" clId="{29094FE7-974F-4C33-993F-126252AA2F7B}" dt="2023-01-28T14:37:32.515" v="10865" actId="26606"/>
          <ac:spMkLst>
            <pc:docMk/>
            <pc:sldMk cId="1767430456" sldId="344"/>
            <ac:spMk id="13" creationId="{6109556B-EAE9-4435-B409-0519F2CBDB14}"/>
          </ac:spMkLst>
        </pc:spChg>
        <pc:picChg chg="add mod">
          <ac:chgData name="Angus Slater" userId="b69ffda3-48ee-49d2-a2aa-2cc3c049f833" providerId="ADAL" clId="{29094FE7-974F-4C33-993F-126252AA2F7B}" dt="2023-01-28T14:37:32.515" v="10865" actId="26606"/>
          <ac:picMkLst>
            <pc:docMk/>
            <pc:sldMk cId="1767430456" sldId="344"/>
            <ac:picMk id="6" creationId="{EB5369C9-DCB0-44BF-BFC0-3707CD29B155}"/>
          </ac:picMkLst>
        </pc:picChg>
        <pc:cxnChg chg="add">
          <ac:chgData name="Angus Slater" userId="b69ffda3-48ee-49d2-a2aa-2cc3c049f833" providerId="ADAL" clId="{29094FE7-974F-4C33-993F-126252AA2F7B}" dt="2023-01-28T14:37:32.515" v="10865" actId="26606"/>
          <ac:cxnSpMkLst>
            <pc:docMk/>
            <pc:sldMk cId="1767430456" sldId="344"/>
            <ac:cxnSpMk id="11" creationId="{15F1CC53-719A-4763-BF30-5E25A63CEF3C}"/>
          </ac:cxnSpMkLst>
        </pc:cxnChg>
        <pc:cxnChg chg="add">
          <ac:chgData name="Angus Slater" userId="b69ffda3-48ee-49d2-a2aa-2cc3c049f833" providerId="ADAL" clId="{29094FE7-974F-4C33-993F-126252AA2F7B}" dt="2023-01-28T14:37:32.515" v="10865" actId="26606"/>
          <ac:cxnSpMkLst>
            <pc:docMk/>
            <pc:sldMk cId="1767430456" sldId="344"/>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2569020463" sldId="344"/>
        </pc:sldMkLst>
      </pc:sldChg>
      <pc:sldChg chg="del">
        <pc:chgData name="Angus Slater" userId="b69ffda3-48ee-49d2-a2aa-2cc3c049f833" providerId="ADAL" clId="{29094FE7-974F-4C33-993F-126252AA2F7B}" dt="2023-01-28T12:42:44.870" v="0" actId="47"/>
        <pc:sldMkLst>
          <pc:docMk/>
          <pc:sldMk cId="2119353341" sldId="345"/>
        </pc:sldMkLst>
      </pc:sldChg>
      <pc:sldChg chg="modSp new mod">
        <pc:chgData name="Angus Slater" userId="b69ffda3-48ee-49d2-a2aa-2cc3c049f833" providerId="ADAL" clId="{29094FE7-974F-4C33-993F-126252AA2F7B}" dt="2023-01-28T13:08:42.246" v="3000" actId="120"/>
        <pc:sldMkLst>
          <pc:docMk/>
          <pc:sldMk cId="3457716585" sldId="345"/>
        </pc:sldMkLst>
        <pc:spChg chg="mod">
          <ac:chgData name="Angus Slater" userId="b69ffda3-48ee-49d2-a2aa-2cc3c049f833" providerId="ADAL" clId="{29094FE7-974F-4C33-993F-126252AA2F7B}" dt="2023-01-28T13:08:42.246" v="3000" actId="120"/>
          <ac:spMkLst>
            <pc:docMk/>
            <pc:sldMk cId="3457716585" sldId="345"/>
            <ac:spMk id="2" creationId="{F903E4BF-07CC-4A11-A3D3-6D0E4682C015}"/>
          </ac:spMkLst>
        </pc:spChg>
      </pc:sldChg>
      <pc:sldChg chg="addSp delSp modSp new mod setBg">
        <pc:chgData name="Angus Slater" userId="b69ffda3-48ee-49d2-a2aa-2cc3c049f833" providerId="ADAL" clId="{29094FE7-974F-4C33-993F-126252AA2F7B}" dt="2023-01-28T14:37:04.369" v="10848" actId="26606"/>
        <pc:sldMkLst>
          <pc:docMk/>
          <pc:sldMk cId="273568340" sldId="346"/>
        </pc:sldMkLst>
        <pc:spChg chg="mod">
          <ac:chgData name="Angus Slater" userId="b69ffda3-48ee-49d2-a2aa-2cc3c049f833" providerId="ADAL" clId="{29094FE7-974F-4C33-993F-126252AA2F7B}" dt="2023-01-28T14:37:04.369" v="10848" actId="26606"/>
          <ac:spMkLst>
            <pc:docMk/>
            <pc:sldMk cId="273568340" sldId="346"/>
            <ac:spMk id="2" creationId="{BB7F57CE-207F-48E6-BDBD-79AD3BCDB78F}"/>
          </ac:spMkLst>
        </pc:spChg>
        <pc:spChg chg="mod">
          <ac:chgData name="Angus Slater" userId="b69ffda3-48ee-49d2-a2aa-2cc3c049f833" providerId="ADAL" clId="{29094FE7-974F-4C33-993F-126252AA2F7B}" dt="2023-01-28T14:37:04.369" v="10848" actId="26606"/>
          <ac:spMkLst>
            <pc:docMk/>
            <pc:sldMk cId="273568340" sldId="346"/>
            <ac:spMk id="3" creationId="{C9D798D3-EF50-4676-B8E1-3AC4180B8B50}"/>
          </ac:spMkLst>
        </pc:spChg>
        <pc:spChg chg="del mod">
          <ac:chgData name="Angus Slater" userId="b69ffda3-48ee-49d2-a2aa-2cc3c049f833" providerId="ADAL" clId="{29094FE7-974F-4C33-993F-126252AA2F7B}" dt="2023-01-28T14:34:19.703" v="10790"/>
          <ac:spMkLst>
            <pc:docMk/>
            <pc:sldMk cId="273568340" sldId="346"/>
            <ac:spMk id="4" creationId="{0EEF7BC0-F988-403B-A9AC-FF76BEB82AC2}"/>
          </ac:spMkLst>
        </pc:spChg>
        <pc:spChg chg="add">
          <ac:chgData name="Angus Slater" userId="b69ffda3-48ee-49d2-a2aa-2cc3c049f833" providerId="ADAL" clId="{29094FE7-974F-4C33-993F-126252AA2F7B}" dt="2023-01-28T14:37:04.369" v="10848" actId="26606"/>
          <ac:spMkLst>
            <pc:docMk/>
            <pc:sldMk cId="273568340" sldId="346"/>
            <ac:spMk id="13" creationId="{6109556B-EAE9-4435-B409-0519F2CBDB14}"/>
          </ac:spMkLst>
        </pc:spChg>
        <pc:picChg chg="add mod">
          <ac:chgData name="Angus Slater" userId="b69ffda3-48ee-49d2-a2aa-2cc3c049f833" providerId="ADAL" clId="{29094FE7-974F-4C33-993F-126252AA2F7B}" dt="2023-01-28T14:37:04.369" v="10848" actId="26606"/>
          <ac:picMkLst>
            <pc:docMk/>
            <pc:sldMk cId="273568340" sldId="346"/>
            <ac:picMk id="6" creationId="{13F11A3E-1384-45BA-B332-736EA6D0D97D}"/>
          </ac:picMkLst>
        </pc:picChg>
        <pc:cxnChg chg="add">
          <ac:chgData name="Angus Slater" userId="b69ffda3-48ee-49d2-a2aa-2cc3c049f833" providerId="ADAL" clId="{29094FE7-974F-4C33-993F-126252AA2F7B}" dt="2023-01-28T14:37:04.369" v="10848" actId="26606"/>
          <ac:cxnSpMkLst>
            <pc:docMk/>
            <pc:sldMk cId="273568340" sldId="346"/>
            <ac:cxnSpMk id="11" creationId="{15F1CC53-719A-4763-BF30-5E25A63CEF3C}"/>
          </ac:cxnSpMkLst>
        </pc:cxnChg>
        <pc:cxnChg chg="add">
          <ac:chgData name="Angus Slater" userId="b69ffda3-48ee-49d2-a2aa-2cc3c049f833" providerId="ADAL" clId="{29094FE7-974F-4C33-993F-126252AA2F7B}" dt="2023-01-28T14:37:04.369" v="10848" actId="26606"/>
          <ac:cxnSpMkLst>
            <pc:docMk/>
            <pc:sldMk cId="273568340" sldId="346"/>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2875594310" sldId="346"/>
        </pc:sldMkLst>
      </pc:sldChg>
      <pc:sldChg chg="addSp delSp modSp new mod setBg">
        <pc:chgData name="Angus Slater" userId="b69ffda3-48ee-49d2-a2aa-2cc3c049f833" providerId="ADAL" clId="{29094FE7-974F-4C33-993F-126252AA2F7B}" dt="2023-01-28T14:37:02.066" v="10847" actId="26606"/>
        <pc:sldMkLst>
          <pc:docMk/>
          <pc:sldMk cId="91604287" sldId="347"/>
        </pc:sldMkLst>
        <pc:spChg chg="mod">
          <ac:chgData name="Angus Slater" userId="b69ffda3-48ee-49d2-a2aa-2cc3c049f833" providerId="ADAL" clId="{29094FE7-974F-4C33-993F-126252AA2F7B}" dt="2023-01-28T14:37:02.066" v="10847" actId="26606"/>
          <ac:spMkLst>
            <pc:docMk/>
            <pc:sldMk cId="91604287" sldId="347"/>
            <ac:spMk id="2" creationId="{1D245748-23C4-4D29-AA87-155C27DDE09D}"/>
          </ac:spMkLst>
        </pc:spChg>
        <pc:spChg chg="mod">
          <ac:chgData name="Angus Slater" userId="b69ffda3-48ee-49d2-a2aa-2cc3c049f833" providerId="ADAL" clId="{29094FE7-974F-4C33-993F-126252AA2F7B}" dt="2023-01-28T14:37:02.066" v="10847" actId="26606"/>
          <ac:spMkLst>
            <pc:docMk/>
            <pc:sldMk cId="91604287" sldId="347"/>
            <ac:spMk id="3" creationId="{2076EC85-BC0D-4FDC-BCA5-B0627AEBE9B5}"/>
          </ac:spMkLst>
        </pc:spChg>
        <pc:spChg chg="del mod">
          <ac:chgData name="Angus Slater" userId="b69ffda3-48ee-49d2-a2aa-2cc3c049f833" providerId="ADAL" clId="{29094FE7-974F-4C33-993F-126252AA2F7B}" dt="2023-01-28T14:34:31.997" v="10793"/>
          <ac:spMkLst>
            <pc:docMk/>
            <pc:sldMk cId="91604287" sldId="347"/>
            <ac:spMk id="4" creationId="{4957CE4B-D135-442E-B3A1-5008291CA002}"/>
          </ac:spMkLst>
        </pc:spChg>
        <pc:spChg chg="add">
          <ac:chgData name="Angus Slater" userId="b69ffda3-48ee-49d2-a2aa-2cc3c049f833" providerId="ADAL" clId="{29094FE7-974F-4C33-993F-126252AA2F7B}" dt="2023-01-28T14:37:02.066" v="10847" actId="26606"/>
          <ac:spMkLst>
            <pc:docMk/>
            <pc:sldMk cId="91604287" sldId="347"/>
            <ac:spMk id="13" creationId="{6109556B-EAE9-4435-B409-0519F2CBDB14}"/>
          </ac:spMkLst>
        </pc:spChg>
        <pc:picChg chg="add mod">
          <ac:chgData name="Angus Slater" userId="b69ffda3-48ee-49d2-a2aa-2cc3c049f833" providerId="ADAL" clId="{29094FE7-974F-4C33-993F-126252AA2F7B}" dt="2023-01-28T14:37:02.066" v="10847" actId="26606"/>
          <ac:picMkLst>
            <pc:docMk/>
            <pc:sldMk cId="91604287" sldId="347"/>
            <ac:picMk id="6" creationId="{FEE358CE-E3E2-4859-9433-1FA49E377E3B}"/>
          </ac:picMkLst>
        </pc:picChg>
        <pc:cxnChg chg="add">
          <ac:chgData name="Angus Slater" userId="b69ffda3-48ee-49d2-a2aa-2cc3c049f833" providerId="ADAL" clId="{29094FE7-974F-4C33-993F-126252AA2F7B}" dt="2023-01-28T14:37:02.066" v="10847" actId="26606"/>
          <ac:cxnSpMkLst>
            <pc:docMk/>
            <pc:sldMk cId="91604287" sldId="347"/>
            <ac:cxnSpMk id="11" creationId="{15F1CC53-719A-4763-BF30-5E25A63CEF3C}"/>
          </ac:cxnSpMkLst>
        </pc:cxnChg>
        <pc:cxnChg chg="add">
          <ac:chgData name="Angus Slater" userId="b69ffda3-48ee-49d2-a2aa-2cc3c049f833" providerId="ADAL" clId="{29094FE7-974F-4C33-993F-126252AA2F7B}" dt="2023-01-28T14:37:02.066" v="10847" actId="26606"/>
          <ac:cxnSpMkLst>
            <pc:docMk/>
            <pc:sldMk cId="91604287" sldId="347"/>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3671673539" sldId="347"/>
        </pc:sldMkLst>
      </pc:sldChg>
      <pc:sldChg chg="modSp new mod">
        <pc:chgData name="Angus Slater" userId="b69ffda3-48ee-49d2-a2aa-2cc3c049f833" providerId="ADAL" clId="{29094FE7-974F-4C33-993F-126252AA2F7B}" dt="2023-01-28T14:36:57.812" v="10846" actId="403"/>
        <pc:sldMkLst>
          <pc:docMk/>
          <pc:sldMk cId="1802454793" sldId="348"/>
        </pc:sldMkLst>
        <pc:spChg chg="mod">
          <ac:chgData name="Angus Slater" userId="b69ffda3-48ee-49d2-a2aa-2cc3c049f833" providerId="ADAL" clId="{29094FE7-974F-4C33-993F-126252AA2F7B}" dt="2023-01-28T13:15:34.048" v="3012"/>
          <ac:spMkLst>
            <pc:docMk/>
            <pc:sldMk cId="1802454793" sldId="348"/>
            <ac:spMk id="2" creationId="{C55C9521-BF16-48CF-838C-C711A1400A2C}"/>
          </ac:spMkLst>
        </pc:spChg>
        <pc:spChg chg="mod">
          <ac:chgData name="Angus Slater" userId="b69ffda3-48ee-49d2-a2aa-2cc3c049f833" providerId="ADAL" clId="{29094FE7-974F-4C33-993F-126252AA2F7B}" dt="2023-01-28T13:42:43.454" v="4716" actId="20577"/>
          <ac:spMkLst>
            <pc:docMk/>
            <pc:sldMk cId="1802454793" sldId="348"/>
            <ac:spMk id="3" creationId="{29A0A782-869A-4BC5-8712-601FE299F843}"/>
          </ac:spMkLst>
        </pc:spChg>
        <pc:spChg chg="mod">
          <ac:chgData name="Angus Slater" userId="b69ffda3-48ee-49d2-a2aa-2cc3c049f833" providerId="ADAL" clId="{29094FE7-974F-4C33-993F-126252AA2F7B}" dt="2023-01-28T14:36:57.812" v="10846" actId="403"/>
          <ac:spMkLst>
            <pc:docMk/>
            <pc:sldMk cId="1802454793" sldId="348"/>
            <ac:spMk id="4" creationId="{0924F636-795C-4C6F-A532-30C1ABA0BEF8}"/>
          </ac:spMkLst>
        </pc:spChg>
      </pc:sldChg>
      <pc:sldChg chg="del">
        <pc:chgData name="Angus Slater" userId="b69ffda3-48ee-49d2-a2aa-2cc3c049f833" providerId="ADAL" clId="{29094FE7-974F-4C33-993F-126252AA2F7B}" dt="2023-01-28T12:42:44.870" v="0" actId="47"/>
        <pc:sldMkLst>
          <pc:docMk/>
          <pc:sldMk cId="4236210818" sldId="348"/>
        </pc:sldMkLst>
      </pc:sldChg>
      <pc:sldChg chg="del">
        <pc:chgData name="Angus Slater" userId="b69ffda3-48ee-49d2-a2aa-2cc3c049f833" providerId="ADAL" clId="{29094FE7-974F-4C33-993F-126252AA2F7B}" dt="2023-01-28T12:42:44.870" v="0" actId="47"/>
        <pc:sldMkLst>
          <pc:docMk/>
          <pc:sldMk cId="273753522" sldId="349"/>
        </pc:sldMkLst>
      </pc:sldChg>
      <pc:sldChg chg="modSp new mod">
        <pc:chgData name="Angus Slater" userId="b69ffda3-48ee-49d2-a2aa-2cc3c049f833" providerId="ADAL" clId="{29094FE7-974F-4C33-993F-126252AA2F7B}" dt="2023-01-28T13:53:57.286" v="5436" actId="20577"/>
        <pc:sldMkLst>
          <pc:docMk/>
          <pc:sldMk cId="2781177297" sldId="349"/>
        </pc:sldMkLst>
        <pc:spChg chg="mod">
          <ac:chgData name="Angus Slater" userId="b69ffda3-48ee-49d2-a2aa-2cc3c049f833" providerId="ADAL" clId="{29094FE7-974F-4C33-993F-126252AA2F7B}" dt="2023-01-28T13:49:50.480" v="4820" actId="20577"/>
          <ac:spMkLst>
            <pc:docMk/>
            <pc:sldMk cId="2781177297" sldId="349"/>
            <ac:spMk id="2" creationId="{7360E302-0965-4CC7-A9EB-635876BB9241}"/>
          </ac:spMkLst>
        </pc:spChg>
        <pc:spChg chg="mod">
          <ac:chgData name="Angus Slater" userId="b69ffda3-48ee-49d2-a2aa-2cc3c049f833" providerId="ADAL" clId="{29094FE7-974F-4C33-993F-126252AA2F7B}" dt="2023-01-28T13:53:57.286" v="5436" actId="20577"/>
          <ac:spMkLst>
            <pc:docMk/>
            <pc:sldMk cId="2781177297" sldId="349"/>
            <ac:spMk id="3" creationId="{E7FE2934-E556-4345-80A5-06554DBA5A3F}"/>
          </ac:spMkLst>
        </pc:spChg>
        <pc:spChg chg="mod">
          <ac:chgData name="Angus Slater" userId="b69ffda3-48ee-49d2-a2aa-2cc3c049f833" providerId="ADAL" clId="{29094FE7-974F-4C33-993F-126252AA2F7B}" dt="2023-01-28T13:53:48.027" v="5381" actId="27636"/>
          <ac:spMkLst>
            <pc:docMk/>
            <pc:sldMk cId="2781177297" sldId="349"/>
            <ac:spMk id="4" creationId="{962E04D7-77F1-4B65-B916-6DAA11DD5577}"/>
          </ac:spMkLst>
        </pc:spChg>
      </pc:sldChg>
      <pc:sldChg chg="del">
        <pc:chgData name="Angus Slater" userId="b69ffda3-48ee-49d2-a2aa-2cc3c049f833" providerId="ADAL" clId="{29094FE7-974F-4C33-993F-126252AA2F7B}" dt="2023-01-28T12:42:44.870" v="0" actId="47"/>
        <pc:sldMkLst>
          <pc:docMk/>
          <pc:sldMk cId="882586280" sldId="350"/>
        </pc:sldMkLst>
      </pc:sldChg>
      <pc:sldChg chg="addSp delSp modSp new mod">
        <pc:chgData name="Angus Slater" userId="b69ffda3-48ee-49d2-a2aa-2cc3c049f833" providerId="ADAL" clId="{29094FE7-974F-4C33-993F-126252AA2F7B}" dt="2023-01-28T14:36:49.581" v="10843" actId="403"/>
        <pc:sldMkLst>
          <pc:docMk/>
          <pc:sldMk cId="1858705019" sldId="350"/>
        </pc:sldMkLst>
        <pc:spChg chg="mod">
          <ac:chgData name="Angus Slater" userId="b69ffda3-48ee-49d2-a2aa-2cc3c049f833" providerId="ADAL" clId="{29094FE7-974F-4C33-993F-126252AA2F7B}" dt="2023-01-28T13:54:03.066" v="5437"/>
          <ac:spMkLst>
            <pc:docMk/>
            <pc:sldMk cId="1858705019" sldId="350"/>
            <ac:spMk id="2" creationId="{50B91F4F-D7F1-45B4-B357-DBF704FC27AA}"/>
          </ac:spMkLst>
        </pc:spChg>
        <pc:spChg chg="mod">
          <ac:chgData name="Angus Slater" userId="b69ffda3-48ee-49d2-a2aa-2cc3c049f833" providerId="ADAL" clId="{29094FE7-974F-4C33-993F-126252AA2F7B}" dt="2023-01-28T14:36:49.581" v="10843" actId="403"/>
          <ac:spMkLst>
            <pc:docMk/>
            <pc:sldMk cId="1858705019" sldId="350"/>
            <ac:spMk id="3" creationId="{08E72CF2-D34F-465E-AD3E-5B96A50E498B}"/>
          </ac:spMkLst>
        </pc:spChg>
        <pc:spChg chg="mod">
          <ac:chgData name="Angus Slater" userId="b69ffda3-48ee-49d2-a2aa-2cc3c049f833" providerId="ADAL" clId="{29094FE7-974F-4C33-993F-126252AA2F7B}" dt="2023-01-28T14:36:49.581" v="10843" actId="403"/>
          <ac:spMkLst>
            <pc:docMk/>
            <pc:sldMk cId="1858705019" sldId="350"/>
            <ac:spMk id="4" creationId="{BEC32C8B-C5C9-4609-94D2-1A9B1DEA181D}"/>
          </ac:spMkLst>
        </pc:spChg>
        <pc:spChg chg="add del">
          <ac:chgData name="Angus Slater" userId="b69ffda3-48ee-49d2-a2aa-2cc3c049f833" providerId="ADAL" clId="{29094FE7-974F-4C33-993F-126252AA2F7B}" dt="2023-01-28T13:57:06.555" v="6067"/>
          <ac:spMkLst>
            <pc:docMk/>
            <pc:sldMk cId="1858705019" sldId="350"/>
            <ac:spMk id="5" creationId="{A71704C9-DE74-4076-8B66-EBE532EBF058}"/>
          </ac:spMkLst>
        </pc:spChg>
      </pc:sldChg>
      <pc:sldChg chg="del">
        <pc:chgData name="Angus Slater" userId="b69ffda3-48ee-49d2-a2aa-2cc3c049f833" providerId="ADAL" clId="{29094FE7-974F-4C33-993F-126252AA2F7B}" dt="2023-01-28T12:42:44.870" v="0" actId="47"/>
        <pc:sldMkLst>
          <pc:docMk/>
          <pc:sldMk cId="3496043384" sldId="351"/>
        </pc:sldMkLst>
      </pc:sldChg>
      <pc:sldChg chg="addSp delSp modSp new mod setBg">
        <pc:chgData name="Angus Slater" userId="b69ffda3-48ee-49d2-a2aa-2cc3c049f833" providerId="ADAL" clId="{29094FE7-974F-4C33-993F-126252AA2F7B}" dt="2023-01-28T14:36:40.150" v="10838" actId="20577"/>
        <pc:sldMkLst>
          <pc:docMk/>
          <pc:sldMk cId="3949513763" sldId="351"/>
        </pc:sldMkLst>
        <pc:spChg chg="mod">
          <ac:chgData name="Angus Slater" userId="b69ffda3-48ee-49d2-a2aa-2cc3c049f833" providerId="ADAL" clId="{29094FE7-974F-4C33-993F-126252AA2F7B}" dt="2023-01-28T14:36:37.524" v="10836" actId="26606"/>
          <ac:spMkLst>
            <pc:docMk/>
            <pc:sldMk cId="3949513763" sldId="351"/>
            <ac:spMk id="2" creationId="{C621BE38-3690-4C94-8C1C-8FA05E58D86B}"/>
          </ac:spMkLst>
        </pc:spChg>
        <pc:spChg chg="mod">
          <ac:chgData name="Angus Slater" userId="b69ffda3-48ee-49d2-a2aa-2cc3c049f833" providerId="ADAL" clId="{29094FE7-974F-4C33-993F-126252AA2F7B}" dt="2023-01-28T14:36:40.150" v="10838" actId="20577"/>
          <ac:spMkLst>
            <pc:docMk/>
            <pc:sldMk cId="3949513763" sldId="351"/>
            <ac:spMk id="3" creationId="{B7F99E51-636B-4FE3-9659-B5E2789A66B9}"/>
          </ac:spMkLst>
        </pc:spChg>
        <pc:spChg chg="del">
          <ac:chgData name="Angus Slater" userId="b69ffda3-48ee-49d2-a2aa-2cc3c049f833" providerId="ADAL" clId="{29094FE7-974F-4C33-993F-126252AA2F7B}" dt="2023-01-28T14:34:41.768" v="10796"/>
          <ac:spMkLst>
            <pc:docMk/>
            <pc:sldMk cId="3949513763" sldId="351"/>
            <ac:spMk id="4" creationId="{A4784678-9647-46B1-AE31-21EDAF38272C}"/>
          </ac:spMkLst>
        </pc:spChg>
        <pc:spChg chg="add">
          <ac:chgData name="Angus Slater" userId="b69ffda3-48ee-49d2-a2aa-2cc3c049f833" providerId="ADAL" clId="{29094FE7-974F-4C33-993F-126252AA2F7B}" dt="2023-01-28T14:36:37.524" v="10836" actId="26606"/>
          <ac:spMkLst>
            <pc:docMk/>
            <pc:sldMk cId="3949513763" sldId="351"/>
            <ac:spMk id="13" creationId="{6109556B-EAE9-4435-B409-0519F2CBDB14}"/>
          </ac:spMkLst>
        </pc:spChg>
        <pc:picChg chg="add mod">
          <ac:chgData name="Angus Slater" userId="b69ffda3-48ee-49d2-a2aa-2cc3c049f833" providerId="ADAL" clId="{29094FE7-974F-4C33-993F-126252AA2F7B}" dt="2023-01-28T14:36:37.524" v="10836" actId="26606"/>
          <ac:picMkLst>
            <pc:docMk/>
            <pc:sldMk cId="3949513763" sldId="351"/>
            <ac:picMk id="6" creationId="{638DC67D-0974-4508-8ECA-1A34DCA8845B}"/>
          </ac:picMkLst>
        </pc:picChg>
        <pc:cxnChg chg="add">
          <ac:chgData name="Angus Slater" userId="b69ffda3-48ee-49d2-a2aa-2cc3c049f833" providerId="ADAL" clId="{29094FE7-974F-4C33-993F-126252AA2F7B}" dt="2023-01-28T14:36:37.524" v="10836" actId="26606"/>
          <ac:cxnSpMkLst>
            <pc:docMk/>
            <pc:sldMk cId="3949513763" sldId="351"/>
            <ac:cxnSpMk id="11" creationId="{15F1CC53-719A-4763-BF30-5E25A63CEF3C}"/>
          </ac:cxnSpMkLst>
        </pc:cxnChg>
        <pc:cxnChg chg="add">
          <ac:chgData name="Angus Slater" userId="b69ffda3-48ee-49d2-a2aa-2cc3c049f833" providerId="ADAL" clId="{29094FE7-974F-4C33-993F-126252AA2F7B}" dt="2023-01-28T14:36:37.524" v="10836" actId="26606"/>
          <ac:cxnSpMkLst>
            <pc:docMk/>
            <pc:sldMk cId="3949513763" sldId="351"/>
            <ac:cxnSpMk id="15" creationId="{5814CCBE-423E-41B2-A9F3-82679F490EF4}"/>
          </ac:cxnSpMkLst>
        </pc:cxnChg>
      </pc:sldChg>
      <pc:sldChg chg="addSp delSp modSp new mod setBg">
        <pc:chgData name="Angus Slater" userId="b69ffda3-48ee-49d2-a2aa-2cc3c049f833" providerId="ADAL" clId="{29094FE7-974F-4C33-993F-126252AA2F7B}" dt="2023-01-28T14:36:32.555" v="10835" actId="18131"/>
        <pc:sldMkLst>
          <pc:docMk/>
          <pc:sldMk cId="2997244835" sldId="352"/>
        </pc:sldMkLst>
        <pc:spChg chg="mod">
          <ac:chgData name="Angus Slater" userId="b69ffda3-48ee-49d2-a2aa-2cc3c049f833" providerId="ADAL" clId="{29094FE7-974F-4C33-993F-126252AA2F7B}" dt="2023-01-28T14:36:25.828" v="10834" actId="26606"/>
          <ac:spMkLst>
            <pc:docMk/>
            <pc:sldMk cId="2997244835" sldId="352"/>
            <ac:spMk id="2" creationId="{0F650237-C4D4-439C-B56E-EFF538B6E6BD}"/>
          </ac:spMkLst>
        </pc:spChg>
        <pc:spChg chg="mod ord">
          <ac:chgData name="Angus Slater" userId="b69ffda3-48ee-49d2-a2aa-2cc3c049f833" providerId="ADAL" clId="{29094FE7-974F-4C33-993F-126252AA2F7B}" dt="2023-01-28T14:36:25.828" v="10834" actId="26606"/>
          <ac:spMkLst>
            <pc:docMk/>
            <pc:sldMk cId="2997244835" sldId="352"/>
            <ac:spMk id="3" creationId="{13FA9A1C-3FE0-43CA-8D21-1A6826B00611}"/>
          </ac:spMkLst>
        </pc:spChg>
        <pc:spChg chg="del mod">
          <ac:chgData name="Angus Slater" userId="b69ffda3-48ee-49d2-a2aa-2cc3c049f833" providerId="ADAL" clId="{29094FE7-974F-4C33-993F-126252AA2F7B}" dt="2023-01-28T14:34:48.750" v="10799"/>
          <ac:spMkLst>
            <pc:docMk/>
            <pc:sldMk cId="2997244835" sldId="352"/>
            <ac:spMk id="4" creationId="{F6F7E3CA-DC2F-495E-853A-CD5D2C97068C}"/>
          </ac:spMkLst>
        </pc:spChg>
        <pc:spChg chg="add">
          <ac:chgData name="Angus Slater" userId="b69ffda3-48ee-49d2-a2aa-2cc3c049f833" providerId="ADAL" clId="{29094FE7-974F-4C33-993F-126252AA2F7B}" dt="2023-01-28T14:36:25.828" v="10834" actId="26606"/>
          <ac:spMkLst>
            <pc:docMk/>
            <pc:sldMk cId="2997244835" sldId="352"/>
            <ac:spMk id="13" creationId="{4038CB10-1F5C-4D54-9DF7-12586DE5B007}"/>
          </ac:spMkLst>
        </pc:spChg>
        <pc:spChg chg="add">
          <ac:chgData name="Angus Slater" userId="b69ffda3-48ee-49d2-a2aa-2cc3c049f833" providerId="ADAL" clId="{29094FE7-974F-4C33-993F-126252AA2F7B}" dt="2023-01-28T14:36:25.828" v="10834" actId="26606"/>
          <ac:spMkLst>
            <pc:docMk/>
            <pc:sldMk cId="2997244835" sldId="352"/>
            <ac:spMk id="15" creationId="{73ED6512-6858-4552-B699-9A97FE9A4EA2}"/>
          </ac:spMkLst>
        </pc:spChg>
        <pc:picChg chg="add mod modCrop">
          <ac:chgData name="Angus Slater" userId="b69ffda3-48ee-49d2-a2aa-2cc3c049f833" providerId="ADAL" clId="{29094FE7-974F-4C33-993F-126252AA2F7B}" dt="2023-01-28T14:36:32.555" v="10835" actId="18131"/>
          <ac:picMkLst>
            <pc:docMk/>
            <pc:sldMk cId="2997244835" sldId="352"/>
            <ac:picMk id="6" creationId="{7E886F7E-D3D3-4D35-9E7B-C6040FF7B8E4}"/>
          </ac:picMkLst>
        </pc:picChg>
        <pc:cxnChg chg="add">
          <ac:chgData name="Angus Slater" userId="b69ffda3-48ee-49d2-a2aa-2cc3c049f833" providerId="ADAL" clId="{29094FE7-974F-4C33-993F-126252AA2F7B}" dt="2023-01-28T14:36:25.828" v="10834" actId="26606"/>
          <ac:cxnSpMkLst>
            <pc:docMk/>
            <pc:sldMk cId="2997244835" sldId="352"/>
            <ac:cxnSpMk id="11" creationId="{15F1CC53-719A-4763-BF30-5E25A63CEF3C}"/>
          </ac:cxnSpMkLst>
        </pc:cxnChg>
      </pc:sldChg>
      <pc:sldChg chg="addSp delSp modSp new mod">
        <pc:chgData name="Angus Slater" userId="b69ffda3-48ee-49d2-a2aa-2cc3c049f833" providerId="ADAL" clId="{29094FE7-974F-4C33-993F-126252AA2F7B}" dt="2023-01-28T13:44:54.070" v="4806" actId="27636"/>
        <pc:sldMkLst>
          <pc:docMk/>
          <pc:sldMk cId="620512309" sldId="353"/>
        </pc:sldMkLst>
        <pc:spChg chg="del mod">
          <ac:chgData name="Angus Slater" userId="b69ffda3-48ee-49d2-a2aa-2cc3c049f833" providerId="ADAL" clId="{29094FE7-974F-4C33-993F-126252AA2F7B}" dt="2023-01-28T13:44:10.312" v="4778" actId="478"/>
          <ac:spMkLst>
            <pc:docMk/>
            <pc:sldMk cId="620512309" sldId="353"/>
            <ac:spMk id="2" creationId="{587D7A81-050E-43F5-B8B6-931B12972FB5}"/>
          </ac:spMkLst>
        </pc:spChg>
        <pc:spChg chg="mod">
          <ac:chgData name="Angus Slater" userId="b69ffda3-48ee-49d2-a2aa-2cc3c049f833" providerId="ADAL" clId="{29094FE7-974F-4C33-993F-126252AA2F7B}" dt="2023-01-28T13:44:54.070" v="4806" actId="27636"/>
          <ac:spMkLst>
            <pc:docMk/>
            <pc:sldMk cId="620512309" sldId="353"/>
            <ac:spMk id="3" creationId="{E3CB8DF2-2089-4F46-B25F-76D65D04856A}"/>
          </ac:spMkLst>
        </pc:spChg>
        <pc:spChg chg="add del mod">
          <ac:chgData name="Angus Slater" userId="b69ffda3-48ee-49d2-a2aa-2cc3c049f833" providerId="ADAL" clId="{29094FE7-974F-4C33-993F-126252AA2F7B}" dt="2023-01-28T13:44:12.317" v="4779" actId="478"/>
          <ac:spMkLst>
            <pc:docMk/>
            <pc:sldMk cId="620512309" sldId="353"/>
            <ac:spMk id="5" creationId="{494086BF-32F1-4086-91DC-D4F6E5CD1D9B}"/>
          </ac:spMkLst>
        </pc:spChg>
      </pc:sldChg>
      <pc:sldChg chg="del">
        <pc:chgData name="Angus Slater" userId="b69ffda3-48ee-49d2-a2aa-2cc3c049f833" providerId="ADAL" clId="{29094FE7-974F-4C33-993F-126252AA2F7B}" dt="2023-01-28T12:42:44.870" v="0" actId="47"/>
        <pc:sldMkLst>
          <pc:docMk/>
          <pc:sldMk cId="3270784837" sldId="353"/>
        </pc:sldMkLst>
      </pc:sldChg>
      <pc:sldChg chg="modSp new mod">
        <pc:chgData name="Angus Slater" userId="b69ffda3-48ee-49d2-a2aa-2cc3c049f833" providerId="ADAL" clId="{29094FE7-974F-4C33-993F-126252AA2F7B}" dt="2023-01-28T13:59:56.969" v="6492" actId="120"/>
        <pc:sldMkLst>
          <pc:docMk/>
          <pc:sldMk cId="1526069249" sldId="354"/>
        </pc:sldMkLst>
        <pc:spChg chg="mod">
          <ac:chgData name="Angus Slater" userId="b69ffda3-48ee-49d2-a2aa-2cc3c049f833" providerId="ADAL" clId="{29094FE7-974F-4C33-993F-126252AA2F7B}" dt="2023-01-28T13:59:56.969" v="6492" actId="120"/>
          <ac:spMkLst>
            <pc:docMk/>
            <pc:sldMk cId="1526069249" sldId="354"/>
            <ac:spMk id="2" creationId="{895E3EEF-AF43-43B0-9C55-3D3C08A8C96F}"/>
          </ac:spMkLst>
        </pc:spChg>
      </pc:sldChg>
      <pc:sldChg chg="del">
        <pc:chgData name="Angus Slater" userId="b69ffda3-48ee-49d2-a2aa-2cc3c049f833" providerId="ADAL" clId="{29094FE7-974F-4C33-993F-126252AA2F7B}" dt="2023-01-28T12:42:44.870" v="0" actId="47"/>
        <pc:sldMkLst>
          <pc:docMk/>
          <pc:sldMk cId="2504154784" sldId="354"/>
        </pc:sldMkLst>
      </pc:sldChg>
      <pc:sldChg chg="addSp delSp modSp new mod setBg">
        <pc:chgData name="Angus Slater" userId="b69ffda3-48ee-49d2-a2aa-2cc3c049f833" providerId="ADAL" clId="{29094FE7-974F-4C33-993F-126252AA2F7B}" dt="2023-01-28T14:36:18.714" v="10832" actId="26606"/>
        <pc:sldMkLst>
          <pc:docMk/>
          <pc:sldMk cId="275942049" sldId="355"/>
        </pc:sldMkLst>
        <pc:spChg chg="mod">
          <ac:chgData name="Angus Slater" userId="b69ffda3-48ee-49d2-a2aa-2cc3c049f833" providerId="ADAL" clId="{29094FE7-974F-4C33-993F-126252AA2F7B}" dt="2023-01-28T14:36:18.714" v="10832" actId="26606"/>
          <ac:spMkLst>
            <pc:docMk/>
            <pc:sldMk cId="275942049" sldId="355"/>
            <ac:spMk id="2" creationId="{590AC2AF-98BE-442F-8F21-13B3CC03C017}"/>
          </ac:spMkLst>
        </pc:spChg>
        <pc:spChg chg="mod">
          <ac:chgData name="Angus Slater" userId="b69ffda3-48ee-49d2-a2aa-2cc3c049f833" providerId="ADAL" clId="{29094FE7-974F-4C33-993F-126252AA2F7B}" dt="2023-01-28T14:36:18.714" v="10832" actId="26606"/>
          <ac:spMkLst>
            <pc:docMk/>
            <pc:sldMk cId="275942049" sldId="355"/>
            <ac:spMk id="3" creationId="{CC3A3AAA-D907-4511-A694-1F33E0D56F25}"/>
          </ac:spMkLst>
        </pc:spChg>
        <pc:spChg chg="del mod">
          <ac:chgData name="Angus Slater" userId="b69ffda3-48ee-49d2-a2aa-2cc3c049f833" providerId="ADAL" clId="{29094FE7-974F-4C33-993F-126252AA2F7B}" dt="2023-01-28T14:35:05.629" v="10807"/>
          <ac:spMkLst>
            <pc:docMk/>
            <pc:sldMk cId="275942049" sldId="355"/>
            <ac:spMk id="4" creationId="{A696A69E-8517-4B0C-9814-0E653B162960}"/>
          </ac:spMkLst>
        </pc:spChg>
        <pc:spChg chg="add">
          <ac:chgData name="Angus Slater" userId="b69ffda3-48ee-49d2-a2aa-2cc3c049f833" providerId="ADAL" clId="{29094FE7-974F-4C33-993F-126252AA2F7B}" dt="2023-01-28T14:36:18.714" v="10832" actId="26606"/>
          <ac:spMkLst>
            <pc:docMk/>
            <pc:sldMk cId="275942049" sldId="355"/>
            <ac:spMk id="13" creationId="{6109556B-EAE9-4435-B409-0519F2CBDB14}"/>
          </ac:spMkLst>
        </pc:spChg>
        <pc:picChg chg="add mod">
          <ac:chgData name="Angus Slater" userId="b69ffda3-48ee-49d2-a2aa-2cc3c049f833" providerId="ADAL" clId="{29094FE7-974F-4C33-993F-126252AA2F7B}" dt="2023-01-28T14:36:18.714" v="10832" actId="26606"/>
          <ac:picMkLst>
            <pc:docMk/>
            <pc:sldMk cId="275942049" sldId="355"/>
            <ac:picMk id="6" creationId="{76F34F8E-31A9-4964-9976-B0F78CEA7F9E}"/>
          </ac:picMkLst>
        </pc:picChg>
        <pc:cxnChg chg="add">
          <ac:chgData name="Angus Slater" userId="b69ffda3-48ee-49d2-a2aa-2cc3c049f833" providerId="ADAL" clId="{29094FE7-974F-4C33-993F-126252AA2F7B}" dt="2023-01-28T14:36:18.714" v="10832" actId="26606"/>
          <ac:cxnSpMkLst>
            <pc:docMk/>
            <pc:sldMk cId="275942049" sldId="355"/>
            <ac:cxnSpMk id="11" creationId="{15F1CC53-719A-4763-BF30-5E25A63CEF3C}"/>
          </ac:cxnSpMkLst>
        </pc:cxnChg>
        <pc:cxnChg chg="add">
          <ac:chgData name="Angus Slater" userId="b69ffda3-48ee-49d2-a2aa-2cc3c049f833" providerId="ADAL" clId="{29094FE7-974F-4C33-993F-126252AA2F7B}" dt="2023-01-28T14:36:18.714" v="10832" actId="26606"/>
          <ac:cxnSpMkLst>
            <pc:docMk/>
            <pc:sldMk cId="275942049" sldId="355"/>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840709349" sldId="355"/>
        </pc:sldMkLst>
      </pc:sldChg>
      <pc:sldChg chg="del">
        <pc:chgData name="Angus Slater" userId="b69ffda3-48ee-49d2-a2aa-2cc3c049f833" providerId="ADAL" clId="{29094FE7-974F-4C33-993F-126252AA2F7B}" dt="2023-01-28T12:42:44.870" v="0" actId="47"/>
        <pc:sldMkLst>
          <pc:docMk/>
          <pc:sldMk cId="457090463" sldId="356"/>
        </pc:sldMkLst>
      </pc:sldChg>
      <pc:sldChg chg="modSp new del mod">
        <pc:chgData name="Angus Slater" userId="b69ffda3-48ee-49d2-a2aa-2cc3c049f833" providerId="ADAL" clId="{29094FE7-974F-4C33-993F-126252AA2F7B}" dt="2023-01-28T14:10:51.065" v="8938" actId="47"/>
        <pc:sldMkLst>
          <pc:docMk/>
          <pc:sldMk cId="3051156305" sldId="356"/>
        </pc:sldMkLst>
        <pc:spChg chg="mod">
          <ac:chgData name="Angus Slater" userId="b69ffda3-48ee-49d2-a2aa-2cc3c049f833" providerId="ADAL" clId="{29094FE7-974F-4C33-993F-126252AA2F7B}" dt="2023-01-28T14:09:59.131" v="8932" actId="20577"/>
          <ac:spMkLst>
            <pc:docMk/>
            <pc:sldMk cId="3051156305" sldId="356"/>
            <ac:spMk id="2" creationId="{68DE1BE5-0F34-49E7-9976-7C8B463586DA}"/>
          </ac:spMkLst>
        </pc:spChg>
        <pc:spChg chg="mod">
          <ac:chgData name="Angus Slater" userId="b69ffda3-48ee-49d2-a2aa-2cc3c049f833" providerId="ADAL" clId="{29094FE7-974F-4C33-993F-126252AA2F7B}" dt="2023-01-28T14:10:49.704" v="8937" actId="6549"/>
          <ac:spMkLst>
            <pc:docMk/>
            <pc:sldMk cId="3051156305" sldId="356"/>
            <ac:spMk id="3" creationId="{DB4494EC-1824-4A34-A93C-7A0BD88B68AF}"/>
          </ac:spMkLst>
        </pc:spChg>
      </pc:sldChg>
      <pc:sldChg chg="modSp new mod">
        <pc:chgData name="Angus Slater" userId="b69ffda3-48ee-49d2-a2aa-2cc3c049f833" providerId="ADAL" clId="{29094FE7-974F-4C33-993F-126252AA2F7B}" dt="2023-01-28T14:16:59.283" v="9925" actId="20577"/>
        <pc:sldMkLst>
          <pc:docMk/>
          <pc:sldMk cId="281642102" sldId="357"/>
        </pc:sldMkLst>
        <pc:spChg chg="mod">
          <ac:chgData name="Angus Slater" userId="b69ffda3-48ee-49d2-a2aa-2cc3c049f833" providerId="ADAL" clId="{29094FE7-974F-4C33-993F-126252AA2F7B}" dt="2023-01-28T14:16:59.283" v="9925" actId="20577"/>
          <ac:spMkLst>
            <pc:docMk/>
            <pc:sldMk cId="281642102" sldId="357"/>
            <ac:spMk id="2" creationId="{0B984F1D-6D16-449E-9979-0D0E2F479635}"/>
          </ac:spMkLst>
        </pc:spChg>
        <pc:spChg chg="mod">
          <ac:chgData name="Angus Slater" userId="b69ffda3-48ee-49d2-a2aa-2cc3c049f833" providerId="ADAL" clId="{29094FE7-974F-4C33-993F-126252AA2F7B}" dt="2023-01-28T14:13:49.880" v="9455" actId="27636"/>
          <ac:spMkLst>
            <pc:docMk/>
            <pc:sldMk cId="281642102" sldId="357"/>
            <ac:spMk id="3" creationId="{5DADA074-2366-4347-907D-21D584A8397A}"/>
          </ac:spMkLst>
        </pc:spChg>
        <pc:spChg chg="mod">
          <ac:chgData name="Angus Slater" userId="b69ffda3-48ee-49d2-a2aa-2cc3c049f833" providerId="ADAL" clId="{29094FE7-974F-4C33-993F-126252AA2F7B}" dt="2023-01-28T14:13:49.881" v="9456" actId="27636"/>
          <ac:spMkLst>
            <pc:docMk/>
            <pc:sldMk cId="281642102" sldId="357"/>
            <ac:spMk id="4" creationId="{F219D3E4-2CD5-41B2-B012-7D66DA6F3C91}"/>
          </ac:spMkLst>
        </pc:spChg>
      </pc:sldChg>
      <pc:sldChg chg="del">
        <pc:chgData name="Angus Slater" userId="b69ffda3-48ee-49d2-a2aa-2cc3c049f833" providerId="ADAL" clId="{29094FE7-974F-4C33-993F-126252AA2F7B}" dt="2023-01-28T12:42:44.870" v="0" actId="47"/>
        <pc:sldMkLst>
          <pc:docMk/>
          <pc:sldMk cId="3255223200" sldId="357"/>
        </pc:sldMkLst>
      </pc:sldChg>
      <pc:sldChg chg="del">
        <pc:chgData name="Angus Slater" userId="b69ffda3-48ee-49d2-a2aa-2cc3c049f833" providerId="ADAL" clId="{29094FE7-974F-4C33-993F-126252AA2F7B}" dt="2023-01-28T12:42:44.870" v="0" actId="47"/>
        <pc:sldMkLst>
          <pc:docMk/>
          <pc:sldMk cId="2575167270" sldId="358"/>
        </pc:sldMkLst>
      </pc:sldChg>
      <pc:sldChg chg="addSp delSp modSp new mod setBg">
        <pc:chgData name="Angus Slater" userId="b69ffda3-48ee-49d2-a2aa-2cc3c049f833" providerId="ADAL" clId="{29094FE7-974F-4C33-993F-126252AA2F7B}" dt="2023-01-28T14:36:06.399" v="10830" actId="26606"/>
        <pc:sldMkLst>
          <pc:docMk/>
          <pc:sldMk cId="4028718789" sldId="358"/>
        </pc:sldMkLst>
        <pc:spChg chg="mod">
          <ac:chgData name="Angus Slater" userId="b69ffda3-48ee-49d2-a2aa-2cc3c049f833" providerId="ADAL" clId="{29094FE7-974F-4C33-993F-126252AA2F7B}" dt="2023-01-28T14:36:06.399" v="10830" actId="26606"/>
          <ac:spMkLst>
            <pc:docMk/>
            <pc:sldMk cId="4028718789" sldId="358"/>
            <ac:spMk id="2" creationId="{2D9A10EA-4CD1-405E-843D-53EEE88A3CB0}"/>
          </ac:spMkLst>
        </pc:spChg>
        <pc:spChg chg="mod">
          <ac:chgData name="Angus Slater" userId="b69ffda3-48ee-49d2-a2aa-2cc3c049f833" providerId="ADAL" clId="{29094FE7-974F-4C33-993F-126252AA2F7B}" dt="2023-01-28T14:36:06.399" v="10830" actId="26606"/>
          <ac:spMkLst>
            <pc:docMk/>
            <pc:sldMk cId="4028718789" sldId="358"/>
            <ac:spMk id="3" creationId="{F4264614-2758-415E-A095-38C1A6B33EF2}"/>
          </ac:spMkLst>
        </pc:spChg>
        <pc:spChg chg="del mod">
          <ac:chgData name="Angus Slater" userId="b69ffda3-48ee-49d2-a2aa-2cc3c049f833" providerId="ADAL" clId="{29094FE7-974F-4C33-993F-126252AA2F7B}" dt="2023-01-28T14:35:11.819" v="10810"/>
          <ac:spMkLst>
            <pc:docMk/>
            <pc:sldMk cId="4028718789" sldId="358"/>
            <ac:spMk id="4" creationId="{4808D2D4-40CC-4755-B135-6B3C4830354B}"/>
          </ac:spMkLst>
        </pc:spChg>
        <pc:spChg chg="add">
          <ac:chgData name="Angus Slater" userId="b69ffda3-48ee-49d2-a2aa-2cc3c049f833" providerId="ADAL" clId="{29094FE7-974F-4C33-993F-126252AA2F7B}" dt="2023-01-28T14:36:06.399" v="10830" actId="26606"/>
          <ac:spMkLst>
            <pc:docMk/>
            <pc:sldMk cId="4028718789" sldId="358"/>
            <ac:spMk id="13" creationId="{6109556B-EAE9-4435-B409-0519F2CBDB14}"/>
          </ac:spMkLst>
        </pc:spChg>
        <pc:picChg chg="add mod">
          <ac:chgData name="Angus Slater" userId="b69ffda3-48ee-49d2-a2aa-2cc3c049f833" providerId="ADAL" clId="{29094FE7-974F-4C33-993F-126252AA2F7B}" dt="2023-01-28T14:36:06.399" v="10830" actId="26606"/>
          <ac:picMkLst>
            <pc:docMk/>
            <pc:sldMk cId="4028718789" sldId="358"/>
            <ac:picMk id="6" creationId="{4A0F566B-8599-4C20-A6AB-38265A3E64BD}"/>
          </ac:picMkLst>
        </pc:picChg>
        <pc:cxnChg chg="add">
          <ac:chgData name="Angus Slater" userId="b69ffda3-48ee-49d2-a2aa-2cc3c049f833" providerId="ADAL" clId="{29094FE7-974F-4C33-993F-126252AA2F7B}" dt="2023-01-28T14:36:06.399" v="10830" actId="26606"/>
          <ac:cxnSpMkLst>
            <pc:docMk/>
            <pc:sldMk cId="4028718789" sldId="358"/>
            <ac:cxnSpMk id="11" creationId="{15F1CC53-719A-4763-BF30-5E25A63CEF3C}"/>
          </ac:cxnSpMkLst>
        </pc:cxnChg>
        <pc:cxnChg chg="add">
          <ac:chgData name="Angus Slater" userId="b69ffda3-48ee-49d2-a2aa-2cc3c049f833" providerId="ADAL" clId="{29094FE7-974F-4C33-993F-126252AA2F7B}" dt="2023-01-28T14:36:06.399" v="10830" actId="26606"/>
          <ac:cxnSpMkLst>
            <pc:docMk/>
            <pc:sldMk cId="4028718789" sldId="358"/>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92820848" sldId="359"/>
        </pc:sldMkLst>
      </pc:sldChg>
      <pc:sldChg chg="addSp delSp modSp new mod setBg setClrOvrMap">
        <pc:chgData name="Angus Slater" userId="b69ffda3-48ee-49d2-a2aa-2cc3c049f833" providerId="ADAL" clId="{29094FE7-974F-4C33-993F-126252AA2F7B}" dt="2023-01-28T14:36:03.157" v="10829" actId="27636"/>
        <pc:sldMkLst>
          <pc:docMk/>
          <pc:sldMk cId="4212426821" sldId="359"/>
        </pc:sldMkLst>
        <pc:spChg chg="mod">
          <ac:chgData name="Angus Slater" userId="b69ffda3-48ee-49d2-a2aa-2cc3c049f833" providerId="ADAL" clId="{29094FE7-974F-4C33-993F-126252AA2F7B}" dt="2023-01-28T14:35:48.741" v="10823" actId="26606"/>
          <ac:spMkLst>
            <pc:docMk/>
            <pc:sldMk cId="4212426821" sldId="359"/>
            <ac:spMk id="2" creationId="{53861BA1-4359-4CC8-A192-08C6741D11FF}"/>
          </ac:spMkLst>
        </pc:spChg>
        <pc:spChg chg="mod">
          <ac:chgData name="Angus Slater" userId="b69ffda3-48ee-49d2-a2aa-2cc3c049f833" providerId="ADAL" clId="{29094FE7-974F-4C33-993F-126252AA2F7B}" dt="2023-01-28T14:36:03.157" v="10829" actId="27636"/>
          <ac:spMkLst>
            <pc:docMk/>
            <pc:sldMk cId="4212426821" sldId="359"/>
            <ac:spMk id="3" creationId="{8C435DAA-E84B-4EA2-9901-766DD1D92428}"/>
          </ac:spMkLst>
        </pc:spChg>
        <pc:spChg chg="del mod">
          <ac:chgData name="Angus Slater" userId="b69ffda3-48ee-49d2-a2aa-2cc3c049f833" providerId="ADAL" clId="{29094FE7-974F-4C33-993F-126252AA2F7B}" dt="2023-01-28T14:35:18.239" v="10811"/>
          <ac:spMkLst>
            <pc:docMk/>
            <pc:sldMk cId="4212426821" sldId="359"/>
            <ac:spMk id="4" creationId="{B573B0A8-961B-46F4-A2A7-D7ABFE206C03}"/>
          </ac:spMkLst>
        </pc:spChg>
        <pc:picChg chg="add mod ord">
          <ac:chgData name="Angus Slater" userId="b69ffda3-48ee-49d2-a2aa-2cc3c049f833" providerId="ADAL" clId="{29094FE7-974F-4C33-993F-126252AA2F7B}" dt="2023-01-28T14:35:48.741" v="10823" actId="26606"/>
          <ac:picMkLst>
            <pc:docMk/>
            <pc:sldMk cId="4212426821" sldId="359"/>
            <ac:picMk id="6" creationId="{42D378C8-A65A-4C71-9AD5-E349E133B229}"/>
          </ac:picMkLst>
        </pc:picChg>
        <pc:cxnChg chg="add">
          <ac:chgData name="Angus Slater" userId="b69ffda3-48ee-49d2-a2aa-2cc3c049f833" providerId="ADAL" clId="{29094FE7-974F-4C33-993F-126252AA2F7B}" dt="2023-01-28T14:35:48.741" v="10823" actId="26606"/>
          <ac:cxnSpMkLst>
            <pc:docMk/>
            <pc:sldMk cId="4212426821" sldId="359"/>
            <ac:cxnSpMk id="11" creationId="{15F1CC53-719A-4763-BF30-5E25A63CEF3C}"/>
          </ac:cxnSpMkLst>
        </pc:cxnChg>
        <pc:cxnChg chg="add">
          <ac:chgData name="Angus Slater" userId="b69ffda3-48ee-49d2-a2aa-2cc3c049f833" providerId="ADAL" clId="{29094FE7-974F-4C33-993F-126252AA2F7B}" dt="2023-01-28T14:35:48.741" v="10823" actId="26606"/>
          <ac:cxnSpMkLst>
            <pc:docMk/>
            <pc:sldMk cId="4212426821" sldId="359"/>
            <ac:cxnSpMk id="13" creationId="{FBC3B7EE-8632-4756-A078-1B3B0DF3B53E}"/>
          </ac:cxnSpMkLst>
        </pc:cxnChg>
      </pc:sldChg>
      <pc:sldChg chg="addSp delSp modSp new mod setBg">
        <pc:chgData name="Angus Slater" userId="b69ffda3-48ee-49d2-a2aa-2cc3c049f833" providerId="ADAL" clId="{29094FE7-974F-4C33-993F-126252AA2F7B}" dt="2023-01-28T14:36:20.606" v="10833" actId="26606"/>
        <pc:sldMkLst>
          <pc:docMk/>
          <pc:sldMk cId="1152783305" sldId="360"/>
        </pc:sldMkLst>
        <pc:spChg chg="mod">
          <ac:chgData name="Angus Slater" userId="b69ffda3-48ee-49d2-a2aa-2cc3c049f833" providerId="ADAL" clId="{29094FE7-974F-4C33-993F-126252AA2F7B}" dt="2023-01-28T14:36:20.606" v="10833" actId="26606"/>
          <ac:spMkLst>
            <pc:docMk/>
            <pc:sldMk cId="1152783305" sldId="360"/>
            <ac:spMk id="2" creationId="{0ADF5F9E-2F2C-40AB-B520-FDF662665879}"/>
          </ac:spMkLst>
        </pc:spChg>
        <pc:spChg chg="mod">
          <ac:chgData name="Angus Slater" userId="b69ffda3-48ee-49d2-a2aa-2cc3c049f833" providerId="ADAL" clId="{29094FE7-974F-4C33-993F-126252AA2F7B}" dt="2023-01-28T14:36:20.606" v="10833" actId="26606"/>
          <ac:spMkLst>
            <pc:docMk/>
            <pc:sldMk cId="1152783305" sldId="360"/>
            <ac:spMk id="3" creationId="{C0C3F068-97BD-4BDD-8C7F-A4B2B84F06CD}"/>
          </ac:spMkLst>
        </pc:spChg>
        <pc:spChg chg="del">
          <ac:chgData name="Angus Slater" userId="b69ffda3-48ee-49d2-a2aa-2cc3c049f833" providerId="ADAL" clId="{29094FE7-974F-4C33-993F-126252AA2F7B}" dt="2023-01-28T14:34:54.450" v="10801"/>
          <ac:spMkLst>
            <pc:docMk/>
            <pc:sldMk cId="1152783305" sldId="360"/>
            <ac:spMk id="4" creationId="{76DBAB07-9975-4749-B3E1-B905D312EF04}"/>
          </ac:spMkLst>
        </pc:spChg>
        <pc:spChg chg="add">
          <ac:chgData name="Angus Slater" userId="b69ffda3-48ee-49d2-a2aa-2cc3c049f833" providerId="ADAL" clId="{29094FE7-974F-4C33-993F-126252AA2F7B}" dt="2023-01-28T14:36:20.606" v="10833" actId="26606"/>
          <ac:spMkLst>
            <pc:docMk/>
            <pc:sldMk cId="1152783305" sldId="360"/>
            <ac:spMk id="13" creationId="{6109556B-EAE9-4435-B409-0519F2CBDB14}"/>
          </ac:spMkLst>
        </pc:spChg>
        <pc:picChg chg="add mod">
          <ac:chgData name="Angus Slater" userId="b69ffda3-48ee-49d2-a2aa-2cc3c049f833" providerId="ADAL" clId="{29094FE7-974F-4C33-993F-126252AA2F7B}" dt="2023-01-28T14:36:20.606" v="10833" actId="26606"/>
          <ac:picMkLst>
            <pc:docMk/>
            <pc:sldMk cId="1152783305" sldId="360"/>
            <ac:picMk id="6" creationId="{26377E82-07A9-4B04-9102-396A8776FC29}"/>
          </ac:picMkLst>
        </pc:picChg>
        <pc:cxnChg chg="add">
          <ac:chgData name="Angus Slater" userId="b69ffda3-48ee-49d2-a2aa-2cc3c049f833" providerId="ADAL" clId="{29094FE7-974F-4C33-993F-126252AA2F7B}" dt="2023-01-28T14:36:20.606" v="10833" actId="26606"/>
          <ac:cxnSpMkLst>
            <pc:docMk/>
            <pc:sldMk cId="1152783305" sldId="360"/>
            <ac:cxnSpMk id="11" creationId="{15F1CC53-719A-4763-BF30-5E25A63CEF3C}"/>
          </ac:cxnSpMkLst>
        </pc:cxnChg>
        <pc:cxnChg chg="add">
          <ac:chgData name="Angus Slater" userId="b69ffda3-48ee-49d2-a2aa-2cc3c049f833" providerId="ADAL" clId="{29094FE7-974F-4C33-993F-126252AA2F7B}" dt="2023-01-28T14:36:20.606" v="10833" actId="26606"/>
          <ac:cxnSpMkLst>
            <pc:docMk/>
            <pc:sldMk cId="1152783305" sldId="360"/>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1602813258" sldId="360"/>
        </pc:sldMkLst>
      </pc:sldChg>
      <pc:sldChg chg="del">
        <pc:chgData name="Angus Slater" userId="b69ffda3-48ee-49d2-a2aa-2cc3c049f833" providerId="ADAL" clId="{29094FE7-974F-4C33-993F-126252AA2F7B}" dt="2023-01-28T12:42:44.870" v="0" actId="47"/>
        <pc:sldMkLst>
          <pc:docMk/>
          <pc:sldMk cId="1313029392" sldId="361"/>
        </pc:sldMkLst>
      </pc:sldChg>
      <pc:sldChg chg="addSp delSp modSp new mod setBg">
        <pc:chgData name="Angus Slater" userId="b69ffda3-48ee-49d2-a2aa-2cc3c049f833" providerId="ADAL" clId="{29094FE7-974F-4C33-993F-126252AA2F7B}" dt="2023-01-28T14:36:16.570" v="10831" actId="26606"/>
        <pc:sldMkLst>
          <pc:docMk/>
          <pc:sldMk cId="2489963079" sldId="361"/>
        </pc:sldMkLst>
        <pc:spChg chg="mod">
          <ac:chgData name="Angus Slater" userId="b69ffda3-48ee-49d2-a2aa-2cc3c049f833" providerId="ADAL" clId="{29094FE7-974F-4C33-993F-126252AA2F7B}" dt="2023-01-28T14:36:16.570" v="10831" actId="26606"/>
          <ac:spMkLst>
            <pc:docMk/>
            <pc:sldMk cId="2489963079" sldId="361"/>
            <ac:spMk id="2" creationId="{0486ACB5-DDC0-43DB-A893-9878119832C7}"/>
          </ac:spMkLst>
        </pc:spChg>
        <pc:spChg chg="mod">
          <ac:chgData name="Angus Slater" userId="b69ffda3-48ee-49d2-a2aa-2cc3c049f833" providerId="ADAL" clId="{29094FE7-974F-4C33-993F-126252AA2F7B}" dt="2023-01-28T14:36:16.570" v="10831" actId="26606"/>
          <ac:spMkLst>
            <pc:docMk/>
            <pc:sldMk cId="2489963079" sldId="361"/>
            <ac:spMk id="3" creationId="{E926EA5A-D933-43F5-B539-F6085E05CAD3}"/>
          </ac:spMkLst>
        </pc:spChg>
        <pc:spChg chg="del mod">
          <ac:chgData name="Angus Slater" userId="b69ffda3-48ee-49d2-a2aa-2cc3c049f833" providerId="ADAL" clId="{29094FE7-974F-4C33-993F-126252AA2F7B}" dt="2023-01-28T14:34:59.379" v="10804"/>
          <ac:spMkLst>
            <pc:docMk/>
            <pc:sldMk cId="2489963079" sldId="361"/>
            <ac:spMk id="4" creationId="{9059F3DB-9194-4C1A-A5B2-99A91C4D6FA9}"/>
          </ac:spMkLst>
        </pc:spChg>
        <pc:spChg chg="add">
          <ac:chgData name="Angus Slater" userId="b69ffda3-48ee-49d2-a2aa-2cc3c049f833" providerId="ADAL" clId="{29094FE7-974F-4C33-993F-126252AA2F7B}" dt="2023-01-28T14:36:16.570" v="10831" actId="26606"/>
          <ac:spMkLst>
            <pc:docMk/>
            <pc:sldMk cId="2489963079" sldId="361"/>
            <ac:spMk id="13" creationId="{6109556B-EAE9-4435-B409-0519F2CBDB14}"/>
          </ac:spMkLst>
        </pc:spChg>
        <pc:picChg chg="add mod">
          <ac:chgData name="Angus Slater" userId="b69ffda3-48ee-49d2-a2aa-2cc3c049f833" providerId="ADAL" clId="{29094FE7-974F-4C33-993F-126252AA2F7B}" dt="2023-01-28T14:36:16.570" v="10831" actId="26606"/>
          <ac:picMkLst>
            <pc:docMk/>
            <pc:sldMk cId="2489963079" sldId="361"/>
            <ac:picMk id="6" creationId="{CC75D6DF-FD8B-437E-B861-7D9BE8540C10}"/>
          </ac:picMkLst>
        </pc:picChg>
        <pc:cxnChg chg="add">
          <ac:chgData name="Angus Slater" userId="b69ffda3-48ee-49d2-a2aa-2cc3c049f833" providerId="ADAL" clId="{29094FE7-974F-4C33-993F-126252AA2F7B}" dt="2023-01-28T14:36:16.570" v="10831" actId="26606"/>
          <ac:cxnSpMkLst>
            <pc:docMk/>
            <pc:sldMk cId="2489963079" sldId="361"/>
            <ac:cxnSpMk id="11" creationId="{15F1CC53-719A-4763-BF30-5E25A63CEF3C}"/>
          </ac:cxnSpMkLst>
        </pc:cxnChg>
        <pc:cxnChg chg="add">
          <ac:chgData name="Angus Slater" userId="b69ffda3-48ee-49d2-a2aa-2cc3c049f833" providerId="ADAL" clId="{29094FE7-974F-4C33-993F-126252AA2F7B}" dt="2023-01-28T14:36:16.570" v="10831" actId="26606"/>
          <ac:cxnSpMkLst>
            <pc:docMk/>
            <pc:sldMk cId="2489963079" sldId="361"/>
            <ac:cxnSpMk id="15" creationId="{5814CCBE-423E-41B2-A9F3-82679F490EF4}"/>
          </ac:cxnSpMkLst>
        </pc:cxnChg>
      </pc:sldChg>
      <pc:sldChg chg="addSp delSp modSp new mod setBg">
        <pc:chgData name="Angus Slater" userId="b69ffda3-48ee-49d2-a2aa-2cc3c049f833" providerId="ADAL" clId="{29094FE7-974F-4C33-993F-126252AA2F7B}" dt="2023-01-28T14:35:37.045" v="10818" actId="26606"/>
        <pc:sldMkLst>
          <pc:docMk/>
          <pc:sldMk cId="3497863435" sldId="362"/>
        </pc:sldMkLst>
        <pc:spChg chg="mod">
          <ac:chgData name="Angus Slater" userId="b69ffda3-48ee-49d2-a2aa-2cc3c049f833" providerId="ADAL" clId="{29094FE7-974F-4C33-993F-126252AA2F7B}" dt="2023-01-28T14:35:37.045" v="10818" actId="26606"/>
          <ac:spMkLst>
            <pc:docMk/>
            <pc:sldMk cId="3497863435" sldId="362"/>
            <ac:spMk id="2" creationId="{D05CEB94-F1E7-4E9A-BFBA-5297208452A1}"/>
          </ac:spMkLst>
        </pc:spChg>
        <pc:spChg chg="mod">
          <ac:chgData name="Angus Slater" userId="b69ffda3-48ee-49d2-a2aa-2cc3c049f833" providerId="ADAL" clId="{29094FE7-974F-4C33-993F-126252AA2F7B}" dt="2023-01-28T14:35:37.045" v="10818" actId="26606"/>
          <ac:spMkLst>
            <pc:docMk/>
            <pc:sldMk cId="3497863435" sldId="362"/>
            <ac:spMk id="3" creationId="{5A3F3CDA-55FB-4847-AB0C-70C9404A0F5B}"/>
          </ac:spMkLst>
        </pc:spChg>
        <pc:spChg chg="del">
          <ac:chgData name="Angus Slater" userId="b69ffda3-48ee-49d2-a2aa-2cc3c049f833" providerId="ADAL" clId="{29094FE7-974F-4C33-993F-126252AA2F7B}" dt="2023-01-28T14:35:35.721" v="10815"/>
          <ac:spMkLst>
            <pc:docMk/>
            <pc:sldMk cId="3497863435" sldId="362"/>
            <ac:spMk id="4" creationId="{5A927619-E473-4741-9ED8-72B92AFB9920}"/>
          </ac:spMkLst>
        </pc:spChg>
        <pc:spChg chg="add">
          <ac:chgData name="Angus Slater" userId="b69ffda3-48ee-49d2-a2aa-2cc3c049f833" providerId="ADAL" clId="{29094FE7-974F-4C33-993F-126252AA2F7B}" dt="2023-01-28T14:35:37.045" v="10818" actId="26606"/>
          <ac:spMkLst>
            <pc:docMk/>
            <pc:sldMk cId="3497863435" sldId="362"/>
            <ac:spMk id="13" creationId="{6109556B-EAE9-4435-B409-0519F2CBDB14}"/>
          </ac:spMkLst>
        </pc:spChg>
        <pc:picChg chg="add mod">
          <ac:chgData name="Angus Slater" userId="b69ffda3-48ee-49d2-a2aa-2cc3c049f833" providerId="ADAL" clId="{29094FE7-974F-4C33-993F-126252AA2F7B}" dt="2023-01-28T14:35:37.045" v="10818" actId="26606"/>
          <ac:picMkLst>
            <pc:docMk/>
            <pc:sldMk cId="3497863435" sldId="362"/>
            <ac:picMk id="6" creationId="{A2BDDB7C-C5A3-4F7B-8B78-8DBF745FF0EE}"/>
          </ac:picMkLst>
        </pc:picChg>
        <pc:cxnChg chg="add">
          <ac:chgData name="Angus Slater" userId="b69ffda3-48ee-49d2-a2aa-2cc3c049f833" providerId="ADAL" clId="{29094FE7-974F-4C33-993F-126252AA2F7B}" dt="2023-01-28T14:35:37.045" v="10818" actId="26606"/>
          <ac:cxnSpMkLst>
            <pc:docMk/>
            <pc:sldMk cId="3497863435" sldId="362"/>
            <ac:cxnSpMk id="11" creationId="{15F1CC53-719A-4763-BF30-5E25A63CEF3C}"/>
          </ac:cxnSpMkLst>
        </pc:cxnChg>
        <pc:cxnChg chg="add">
          <ac:chgData name="Angus Slater" userId="b69ffda3-48ee-49d2-a2aa-2cc3c049f833" providerId="ADAL" clId="{29094FE7-974F-4C33-993F-126252AA2F7B}" dt="2023-01-28T14:35:37.045" v="10818" actId="26606"/>
          <ac:cxnSpMkLst>
            <pc:docMk/>
            <pc:sldMk cId="3497863435" sldId="362"/>
            <ac:cxnSpMk id="15" creationId="{5814CCBE-423E-41B2-A9F3-82679F490EF4}"/>
          </ac:cxnSpMkLst>
        </pc:cxnChg>
      </pc:sldChg>
      <pc:sldChg chg="modSp new mod">
        <pc:chgData name="Angus Slater" userId="b69ffda3-48ee-49d2-a2aa-2cc3c049f833" providerId="ADAL" clId="{29094FE7-974F-4C33-993F-126252AA2F7B}" dt="2023-01-28T14:35:45.587" v="10822" actId="403"/>
        <pc:sldMkLst>
          <pc:docMk/>
          <pc:sldMk cId="2973420389" sldId="363"/>
        </pc:sldMkLst>
        <pc:spChg chg="mod">
          <ac:chgData name="Angus Slater" userId="b69ffda3-48ee-49d2-a2aa-2cc3c049f833" providerId="ADAL" clId="{29094FE7-974F-4C33-993F-126252AA2F7B}" dt="2023-01-28T14:18:21.037" v="9969" actId="20577"/>
          <ac:spMkLst>
            <pc:docMk/>
            <pc:sldMk cId="2973420389" sldId="363"/>
            <ac:spMk id="2" creationId="{46D8A067-A628-41C5-9162-2C4FFC8DBEA6}"/>
          </ac:spMkLst>
        </pc:spChg>
        <pc:spChg chg="mod">
          <ac:chgData name="Angus Slater" userId="b69ffda3-48ee-49d2-a2aa-2cc3c049f833" providerId="ADAL" clId="{29094FE7-974F-4C33-993F-126252AA2F7B}" dt="2023-01-28T14:19:36.227" v="10214" actId="27636"/>
          <ac:spMkLst>
            <pc:docMk/>
            <pc:sldMk cId="2973420389" sldId="363"/>
            <ac:spMk id="3" creationId="{4AAC510F-97CE-40BA-A020-18EAE353CE0B}"/>
          </ac:spMkLst>
        </pc:spChg>
        <pc:spChg chg="mod">
          <ac:chgData name="Angus Slater" userId="b69ffda3-48ee-49d2-a2aa-2cc3c049f833" providerId="ADAL" clId="{29094FE7-974F-4C33-993F-126252AA2F7B}" dt="2023-01-28T14:35:45.587" v="10822" actId="403"/>
          <ac:spMkLst>
            <pc:docMk/>
            <pc:sldMk cId="2973420389" sldId="363"/>
            <ac:spMk id="4" creationId="{96398285-6483-4936-8B24-F8E68DA46A2A}"/>
          </ac:spMkLst>
        </pc:spChg>
      </pc:sldChg>
      <pc:sldChg chg="addSp delSp modSp new mod setBg">
        <pc:chgData name="Angus Slater" userId="b69ffda3-48ee-49d2-a2aa-2cc3c049f833" providerId="ADAL" clId="{29094FE7-974F-4C33-993F-126252AA2F7B}" dt="2023-01-28T14:35:40.446" v="10819" actId="26606"/>
        <pc:sldMkLst>
          <pc:docMk/>
          <pc:sldMk cId="2508829727" sldId="364"/>
        </pc:sldMkLst>
        <pc:spChg chg="mod">
          <ac:chgData name="Angus Slater" userId="b69ffda3-48ee-49d2-a2aa-2cc3c049f833" providerId="ADAL" clId="{29094FE7-974F-4C33-993F-126252AA2F7B}" dt="2023-01-28T14:35:40.446" v="10819" actId="26606"/>
          <ac:spMkLst>
            <pc:docMk/>
            <pc:sldMk cId="2508829727" sldId="364"/>
            <ac:spMk id="2" creationId="{B059F2F6-5D1F-4036-ACC3-CF4C6C797D5A}"/>
          </ac:spMkLst>
        </pc:spChg>
        <pc:spChg chg="mod">
          <ac:chgData name="Angus Slater" userId="b69ffda3-48ee-49d2-a2aa-2cc3c049f833" providerId="ADAL" clId="{29094FE7-974F-4C33-993F-126252AA2F7B}" dt="2023-01-28T14:35:40.446" v="10819" actId="26606"/>
          <ac:spMkLst>
            <pc:docMk/>
            <pc:sldMk cId="2508829727" sldId="364"/>
            <ac:spMk id="3" creationId="{A4BB7493-2944-4DCE-9DAC-3403BBED589B}"/>
          </ac:spMkLst>
        </pc:spChg>
        <pc:spChg chg="del mod">
          <ac:chgData name="Angus Slater" userId="b69ffda3-48ee-49d2-a2aa-2cc3c049f833" providerId="ADAL" clId="{29094FE7-974F-4C33-993F-126252AA2F7B}" dt="2023-01-28T14:35:26.105" v="10814"/>
          <ac:spMkLst>
            <pc:docMk/>
            <pc:sldMk cId="2508829727" sldId="364"/>
            <ac:spMk id="4" creationId="{4C7288DC-6155-48D3-9E54-AACC29BCE693}"/>
          </ac:spMkLst>
        </pc:spChg>
        <pc:spChg chg="add">
          <ac:chgData name="Angus Slater" userId="b69ffda3-48ee-49d2-a2aa-2cc3c049f833" providerId="ADAL" clId="{29094FE7-974F-4C33-993F-126252AA2F7B}" dt="2023-01-28T14:35:40.446" v="10819" actId="26606"/>
          <ac:spMkLst>
            <pc:docMk/>
            <pc:sldMk cId="2508829727" sldId="364"/>
            <ac:spMk id="13" creationId="{6109556B-EAE9-4435-B409-0519F2CBDB14}"/>
          </ac:spMkLst>
        </pc:spChg>
        <pc:picChg chg="add mod">
          <ac:chgData name="Angus Slater" userId="b69ffda3-48ee-49d2-a2aa-2cc3c049f833" providerId="ADAL" clId="{29094FE7-974F-4C33-993F-126252AA2F7B}" dt="2023-01-28T14:35:40.446" v="10819" actId="26606"/>
          <ac:picMkLst>
            <pc:docMk/>
            <pc:sldMk cId="2508829727" sldId="364"/>
            <ac:picMk id="6" creationId="{10797BB4-3902-44E7-AC9C-C5D86ED3C894}"/>
          </ac:picMkLst>
        </pc:picChg>
        <pc:cxnChg chg="add">
          <ac:chgData name="Angus Slater" userId="b69ffda3-48ee-49d2-a2aa-2cc3c049f833" providerId="ADAL" clId="{29094FE7-974F-4C33-993F-126252AA2F7B}" dt="2023-01-28T14:35:40.446" v="10819" actId="26606"/>
          <ac:cxnSpMkLst>
            <pc:docMk/>
            <pc:sldMk cId="2508829727" sldId="364"/>
            <ac:cxnSpMk id="11" creationId="{15F1CC53-719A-4763-BF30-5E25A63CEF3C}"/>
          </ac:cxnSpMkLst>
        </pc:cxnChg>
        <pc:cxnChg chg="add">
          <ac:chgData name="Angus Slater" userId="b69ffda3-48ee-49d2-a2aa-2cc3c049f833" providerId="ADAL" clId="{29094FE7-974F-4C33-993F-126252AA2F7B}" dt="2023-01-28T14:35:40.446" v="10819" actId="26606"/>
          <ac:cxnSpMkLst>
            <pc:docMk/>
            <pc:sldMk cId="2508829727" sldId="364"/>
            <ac:cxnSpMk id="15" creationId="{5814CCBE-423E-41B2-A9F3-82679F490EF4}"/>
          </ac:cxnSpMkLst>
        </pc:cxnChg>
      </pc:sldChg>
    </pc:docChg>
  </pc:docChgLst>
  <pc:docChgLst>
    <pc:chgData name="Angus Slater" userId="b69ffda3-48ee-49d2-a2aa-2cc3c049f833" providerId="ADAL" clId="{D9B2A9F9-F71E-425D-B482-12CF798A6930}"/>
    <pc:docChg chg="undo custSel addSld delSld modSld sldOrd">
      <pc:chgData name="Angus Slater" userId="b69ffda3-48ee-49d2-a2aa-2cc3c049f833" providerId="ADAL" clId="{D9B2A9F9-F71E-425D-B482-12CF798A6930}" dt="2023-01-28T16:43:35.160" v="12238" actId="26606"/>
      <pc:docMkLst>
        <pc:docMk/>
      </pc:docMkLst>
      <pc:sldChg chg="addSp delSp modSp mod">
        <pc:chgData name="Angus Slater" userId="b69ffda3-48ee-49d2-a2aa-2cc3c049f833" providerId="ADAL" clId="{D9B2A9F9-F71E-425D-B482-12CF798A6930}" dt="2023-01-28T16:43:35.160" v="12238" actId="26606"/>
        <pc:sldMkLst>
          <pc:docMk/>
          <pc:sldMk cId="2461857564" sldId="332"/>
        </pc:sldMkLst>
        <pc:spChg chg="mod">
          <ac:chgData name="Angus Slater" userId="b69ffda3-48ee-49d2-a2aa-2cc3c049f833" providerId="ADAL" clId="{D9B2A9F9-F71E-425D-B482-12CF798A6930}" dt="2023-01-28T16:43:35.160" v="12238" actId="26606"/>
          <ac:spMkLst>
            <pc:docMk/>
            <pc:sldMk cId="2461857564" sldId="332"/>
            <ac:spMk id="3" creationId="{B79B9D55-A241-4AE1-9934-391D8DB04F0F}"/>
          </ac:spMkLst>
        </pc:spChg>
        <pc:spChg chg="add del mod">
          <ac:chgData name="Angus Slater" userId="b69ffda3-48ee-49d2-a2aa-2cc3c049f833" providerId="ADAL" clId="{D9B2A9F9-F71E-425D-B482-12CF798A6930}" dt="2023-01-28T16:39:01.640" v="12151"/>
          <ac:spMkLst>
            <pc:docMk/>
            <pc:sldMk cId="2461857564" sldId="332"/>
            <ac:spMk id="5" creationId="{73E13D59-2551-4D65-AED3-5C3AA9FED335}"/>
          </ac:spMkLst>
        </pc:spChg>
        <pc:spChg chg="del">
          <ac:chgData name="Angus Slater" userId="b69ffda3-48ee-49d2-a2aa-2cc3c049f833" providerId="ADAL" clId="{D9B2A9F9-F71E-425D-B482-12CF798A6930}" dt="2023-01-28T16:43:35.160" v="12238" actId="26606"/>
          <ac:spMkLst>
            <pc:docMk/>
            <pc:sldMk cId="2461857564" sldId="332"/>
            <ac:spMk id="32" creationId="{6109556B-EAE9-4435-B409-0519F2CBDB14}"/>
          </ac:spMkLst>
        </pc:spChg>
        <pc:spChg chg="add">
          <ac:chgData name="Angus Slater" userId="b69ffda3-48ee-49d2-a2aa-2cc3c049f833" providerId="ADAL" clId="{D9B2A9F9-F71E-425D-B482-12CF798A6930}" dt="2023-01-28T16:43:35.160" v="12238" actId="26606"/>
          <ac:spMkLst>
            <pc:docMk/>
            <pc:sldMk cId="2461857564" sldId="332"/>
            <ac:spMk id="40" creationId="{6109556B-EAE9-4435-B409-0519F2CBDB14}"/>
          </ac:spMkLst>
        </pc:spChg>
        <pc:picChg chg="del">
          <ac:chgData name="Angus Slater" userId="b69ffda3-48ee-49d2-a2aa-2cc3c049f833" providerId="ADAL" clId="{D9B2A9F9-F71E-425D-B482-12CF798A6930}" dt="2023-01-28T14:51:00.947" v="698" actId="478"/>
          <ac:picMkLst>
            <pc:docMk/>
            <pc:sldMk cId="2461857564" sldId="332"/>
            <ac:picMk id="6" creationId="{AECF12A9-7CEC-4E17-A792-A92EFEA669B9}"/>
          </ac:picMkLst>
        </pc:picChg>
        <pc:picChg chg="add mod">
          <ac:chgData name="Angus Slater" userId="b69ffda3-48ee-49d2-a2aa-2cc3c049f833" providerId="ADAL" clId="{D9B2A9F9-F71E-425D-B482-12CF798A6930}" dt="2023-01-28T16:43:35.160" v="12238" actId="26606"/>
          <ac:picMkLst>
            <pc:docMk/>
            <pc:sldMk cId="2461857564" sldId="332"/>
            <ac:picMk id="8" creationId="{515B747E-2B37-4B3E-B658-04A461B88E8B}"/>
          </ac:picMkLst>
        </pc:picChg>
        <pc:cxnChg chg="del">
          <ac:chgData name="Angus Slater" userId="b69ffda3-48ee-49d2-a2aa-2cc3c049f833" providerId="ADAL" clId="{D9B2A9F9-F71E-425D-B482-12CF798A6930}" dt="2023-01-28T16:43:35.160" v="12238" actId="26606"/>
          <ac:cxnSpMkLst>
            <pc:docMk/>
            <pc:sldMk cId="2461857564" sldId="332"/>
            <ac:cxnSpMk id="31" creationId="{15F1CC53-719A-4763-BF30-5E25A63CEF3C}"/>
          </ac:cxnSpMkLst>
        </pc:cxnChg>
        <pc:cxnChg chg="del">
          <ac:chgData name="Angus Slater" userId="b69ffda3-48ee-49d2-a2aa-2cc3c049f833" providerId="ADAL" clId="{D9B2A9F9-F71E-425D-B482-12CF798A6930}" dt="2023-01-28T16:43:35.160" v="12238" actId="26606"/>
          <ac:cxnSpMkLst>
            <pc:docMk/>
            <pc:sldMk cId="2461857564" sldId="332"/>
            <ac:cxnSpMk id="33" creationId="{5814CCBE-423E-41B2-A9F3-82679F490EF4}"/>
          </ac:cxnSpMkLst>
        </pc:cxnChg>
        <pc:cxnChg chg="add">
          <ac:chgData name="Angus Slater" userId="b69ffda3-48ee-49d2-a2aa-2cc3c049f833" providerId="ADAL" clId="{D9B2A9F9-F71E-425D-B482-12CF798A6930}" dt="2023-01-28T16:43:35.160" v="12238" actId="26606"/>
          <ac:cxnSpMkLst>
            <pc:docMk/>
            <pc:sldMk cId="2461857564" sldId="332"/>
            <ac:cxnSpMk id="38" creationId="{15F1CC53-719A-4763-BF30-5E25A63CEF3C}"/>
          </ac:cxnSpMkLst>
        </pc:cxnChg>
        <pc:cxnChg chg="add">
          <ac:chgData name="Angus Slater" userId="b69ffda3-48ee-49d2-a2aa-2cc3c049f833" providerId="ADAL" clId="{D9B2A9F9-F71E-425D-B482-12CF798A6930}" dt="2023-01-28T16:43:35.160" v="12238" actId="26606"/>
          <ac:cxnSpMkLst>
            <pc:docMk/>
            <pc:sldMk cId="2461857564" sldId="332"/>
            <ac:cxnSpMk id="42" creationId="{5814CCBE-423E-41B2-A9F3-82679F490EF4}"/>
          </ac:cxnSpMkLst>
        </pc:cxnChg>
      </pc:sldChg>
      <pc:sldChg chg="modSp mod">
        <pc:chgData name="Angus Slater" userId="b69ffda3-48ee-49d2-a2aa-2cc3c049f833" providerId="ADAL" clId="{D9B2A9F9-F71E-425D-B482-12CF798A6930}" dt="2023-01-28T14:51:16.717" v="710" actId="20577"/>
        <pc:sldMkLst>
          <pc:docMk/>
          <pc:sldMk cId="1979786090" sldId="334"/>
        </pc:sldMkLst>
        <pc:spChg chg="mod">
          <ac:chgData name="Angus Slater" userId="b69ffda3-48ee-49d2-a2aa-2cc3c049f833" providerId="ADAL" clId="{D9B2A9F9-F71E-425D-B482-12CF798A6930}" dt="2023-01-28T14:51:16.717" v="710" actId="20577"/>
          <ac:spMkLst>
            <pc:docMk/>
            <pc:sldMk cId="1979786090" sldId="334"/>
            <ac:spMk id="2" creationId="{5A5D43A4-B9EE-45FD-B182-299712CC1CCE}"/>
          </ac:spMkLst>
        </pc:spChg>
      </pc:sldChg>
      <pc:sldChg chg="modSp new mod">
        <pc:chgData name="Angus Slater" userId="b69ffda3-48ee-49d2-a2aa-2cc3c049f833" providerId="ADAL" clId="{D9B2A9F9-F71E-425D-B482-12CF798A6930}" dt="2023-01-28T16:43:31.722" v="12237" actId="255"/>
        <pc:sldMkLst>
          <pc:docMk/>
          <pc:sldMk cId="3243506058" sldId="335"/>
        </pc:sldMkLst>
        <pc:spChg chg="mod">
          <ac:chgData name="Angus Slater" userId="b69ffda3-48ee-49d2-a2aa-2cc3c049f833" providerId="ADAL" clId="{D9B2A9F9-F71E-425D-B482-12CF798A6930}" dt="2023-01-28T14:51:46.501" v="735" actId="5793"/>
          <ac:spMkLst>
            <pc:docMk/>
            <pc:sldMk cId="3243506058" sldId="335"/>
            <ac:spMk id="2" creationId="{48D4D173-8372-4FC8-BBF0-6190CA09B6EE}"/>
          </ac:spMkLst>
        </pc:spChg>
        <pc:spChg chg="mod">
          <ac:chgData name="Angus Slater" userId="b69ffda3-48ee-49d2-a2aa-2cc3c049f833" providerId="ADAL" clId="{D9B2A9F9-F71E-425D-B482-12CF798A6930}" dt="2023-01-28T14:53:14.932" v="961" actId="20577"/>
          <ac:spMkLst>
            <pc:docMk/>
            <pc:sldMk cId="3243506058" sldId="335"/>
            <ac:spMk id="3" creationId="{C97661B3-932A-4259-96A0-2F9FE27EEB84}"/>
          </ac:spMkLst>
        </pc:spChg>
        <pc:spChg chg="mod">
          <ac:chgData name="Angus Slater" userId="b69ffda3-48ee-49d2-a2aa-2cc3c049f833" providerId="ADAL" clId="{D9B2A9F9-F71E-425D-B482-12CF798A6930}" dt="2023-01-28T16:43:31.722" v="12237" actId="255"/>
          <ac:spMkLst>
            <pc:docMk/>
            <pc:sldMk cId="3243506058" sldId="335"/>
            <ac:spMk id="4" creationId="{541D1AB0-2B80-4553-AB4F-29EB69057367}"/>
          </ac:spMkLst>
        </pc:spChg>
      </pc:sldChg>
      <pc:sldChg chg="addSp delSp modSp new mod setBg">
        <pc:chgData name="Angus Slater" userId="b69ffda3-48ee-49d2-a2aa-2cc3c049f833" providerId="ADAL" clId="{D9B2A9F9-F71E-425D-B482-12CF798A6930}" dt="2023-01-28T16:43:26.496" v="12236" actId="26606"/>
        <pc:sldMkLst>
          <pc:docMk/>
          <pc:sldMk cId="428724765" sldId="336"/>
        </pc:sldMkLst>
        <pc:spChg chg="mod">
          <ac:chgData name="Angus Slater" userId="b69ffda3-48ee-49d2-a2aa-2cc3c049f833" providerId="ADAL" clId="{D9B2A9F9-F71E-425D-B482-12CF798A6930}" dt="2023-01-28T16:43:26.496" v="12236" actId="26606"/>
          <ac:spMkLst>
            <pc:docMk/>
            <pc:sldMk cId="428724765" sldId="336"/>
            <ac:spMk id="2" creationId="{E2939105-48DA-4CF1-9B6A-9F98D3BEF972}"/>
          </ac:spMkLst>
        </pc:spChg>
        <pc:spChg chg="mod">
          <ac:chgData name="Angus Slater" userId="b69ffda3-48ee-49d2-a2aa-2cc3c049f833" providerId="ADAL" clId="{D9B2A9F9-F71E-425D-B482-12CF798A6930}" dt="2023-01-28T16:43:26.496" v="12236" actId="26606"/>
          <ac:spMkLst>
            <pc:docMk/>
            <pc:sldMk cId="428724765" sldId="336"/>
            <ac:spMk id="3" creationId="{D7857DD4-D1A3-46E5-8260-798EF51ECC8F}"/>
          </ac:spMkLst>
        </pc:spChg>
        <pc:spChg chg="del mod">
          <ac:chgData name="Angus Slater" userId="b69ffda3-48ee-49d2-a2aa-2cc3c049f833" providerId="ADAL" clId="{D9B2A9F9-F71E-425D-B482-12CF798A6930}" dt="2023-01-28T16:39:09.591" v="12154"/>
          <ac:spMkLst>
            <pc:docMk/>
            <pc:sldMk cId="428724765" sldId="336"/>
            <ac:spMk id="4" creationId="{56653075-E218-48A9-AD31-ED28809129E2}"/>
          </ac:spMkLst>
        </pc:spChg>
        <pc:spChg chg="add">
          <ac:chgData name="Angus Slater" userId="b69ffda3-48ee-49d2-a2aa-2cc3c049f833" providerId="ADAL" clId="{D9B2A9F9-F71E-425D-B482-12CF798A6930}" dt="2023-01-28T16:43:26.496" v="12236" actId="26606"/>
          <ac:spMkLst>
            <pc:docMk/>
            <pc:sldMk cId="428724765" sldId="336"/>
            <ac:spMk id="13" creationId="{6109556B-EAE9-4435-B409-0519F2CBDB14}"/>
          </ac:spMkLst>
        </pc:spChg>
        <pc:picChg chg="add mod">
          <ac:chgData name="Angus Slater" userId="b69ffda3-48ee-49d2-a2aa-2cc3c049f833" providerId="ADAL" clId="{D9B2A9F9-F71E-425D-B482-12CF798A6930}" dt="2023-01-28T16:43:26.496" v="12236" actId="26606"/>
          <ac:picMkLst>
            <pc:docMk/>
            <pc:sldMk cId="428724765" sldId="336"/>
            <ac:picMk id="6" creationId="{A364B091-B523-44F2-BBFA-1903600FCDA4}"/>
          </ac:picMkLst>
        </pc:picChg>
        <pc:cxnChg chg="add">
          <ac:chgData name="Angus Slater" userId="b69ffda3-48ee-49d2-a2aa-2cc3c049f833" providerId="ADAL" clId="{D9B2A9F9-F71E-425D-B482-12CF798A6930}" dt="2023-01-28T16:43:26.496" v="12236" actId="26606"/>
          <ac:cxnSpMkLst>
            <pc:docMk/>
            <pc:sldMk cId="428724765" sldId="336"/>
            <ac:cxnSpMk id="11" creationId="{15F1CC53-719A-4763-BF30-5E25A63CEF3C}"/>
          </ac:cxnSpMkLst>
        </pc:cxnChg>
        <pc:cxnChg chg="add">
          <ac:chgData name="Angus Slater" userId="b69ffda3-48ee-49d2-a2aa-2cc3c049f833" providerId="ADAL" clId="{D9B2A9F9-F71E-425D-B482-12CF798A6930}" dt="2023-01-28T16:43:26.496" v="12236" actId="26606"/>
          <ac:cxnSpMkLst>
            <pc:docMk/>
            <pc:sldMk cId="428724765" sldId="336"/>
            <ac:cxnSpMk id="15" creationId="{5814CCBE-423E-41B2-A9F3-82679F490EF4}"/>
          </ac:cxnSpMkLst>
        </pc:cxnChg>
      </pc:sldChg>
      <pc:sldChg chg="del">
        <pc:chgData name="Angus Slater" userId="b69ffda3-48ee-49d2-a2aa-2cc3c049f833" providerId="ADAL" clId="{D9B2A9F9-F71E-425D-B482-12CF798A6930}" dt="2023-01-28T14:46:55.806" v="0" actId="47"/>
        <pc:sldMkLst>
          <pc:docMk/>
          <pc:sldMk cId="593728337" sldId="336"/>
        </pc:sldMkLst>
      </pc:sldChg>
      <pc:sldChg chg="del">
        <pc:chgData name="Angus Slater" userId="b69ffda3-48ee-49d2-a2aa-2cc3c049f833" providerId="ADAL" clId="{D9B2A9F9-F71E-425D-B482-12CF798A6930}" dt="2023-01-28T14:46:55.806" v="0" actId="47"/>
        <pc:sldMkLst>
          <pc:docMk/>
          <pc:sldMk cId="1806973026" sldId="337"/>
        </pc:sldMkLst>
      </pc:sldChg>
      <pc:sldChg chg="modSp new mod">
        <pc:chgData name="Angus Slater" userId="b69ffda3-48ee-49d2-a2aa-2cc3c049f833" providerId="ADAL" clId="{D9B2A9F9-F71E-425D-B482-12CF798A6930}" dt="2023-01-28T16:43:23.484" v="12235" actId="403"/>
        <pc:sldMkLst>
          <pc:docMk/>
          <pc:sldMk cId="2158649332" sldId="337"/>
        </pc:sldMkLst>
        <pc:spChg chg="mod">
          <ac:chgData name="Angus Slater" userId="b69ffda3-48ee-49d2-a2aa-2cc3c049f833" providerId="ADAL" clId="{D9B2A9F9-F71E-425D-B482-12CF798A6930}" dt="2023-01-28T14:57:07.303" v="1605" actId="20577"/>
          <ac:spMkLst>
            <pc:docMk/>
            <pc:sldMk cId="2158649332" sldId="337"/>
            <ac:spMk id="2" creationId="{69E9D6FC-B1E4-420E-BF2D-785B90E0FEF1}"/>
          </ac:spMkLst>
        </pc:spChg>
        <pc:spChg chg="mod">
          <ac:chgData name="Angus Slater" userId="b69ffda3-48ee-49d2-a2aa-2cc3c049f833" providerId="ADAL" clId="{D9B2A9F9-F71E-425D-B482-12CF798A6930}" dt="2023-01-28T14:59:58.457" v="1979" actId="27636"/>
          <ac:spMkLst>
            <pc:docMk/>
            <pc:sldMk cId="2158649332" sldId="337"/>
            <ac:spMk id="3" creationId="{37BC7616-4957-4DA3-9BA3-38A4A92D06C8}"/>
          </ac:spMkLst>
        </pc:spChg>
        <pc:spChg chg="mod">
          <ac:chgData name="Angus Slater" userId="b69ffda3-48ee-49d2-a2aa-2cc3c049f833" providerId="ADAL" clId="{D9B2A9F9-F71E-425D-B482-12CF798A6930}" dt="2023-01-28T16:43:23.484" v="12235" actId="403"/>
          <ac:spMkLst>
            <pc:docMk/>
            <pc:sldMk cId="2158649332" sldId="337"/>
            <ac:spMk id="4" creationId="{C4697ABA-03C3-4E8E-B473-CF15EAE7D58F}"/>
          </ac:spMkLst>
        </pc:spChg>
      </pc:sldChg>
      <pc:sldChg chg="del">
        <pc:chgData name="Angus Slater" userId="b69ffda3-48ee-49d2-a2aa-2cc3c049f833" providerId="ADAL" clId="{D9B2A9F9-F71E-425D-B482-12CF798A6930}" dt="2023-01-28T14:46:55.806" v="0" actId="47"/>
        <pc:sldMkLst>
          <pc:docMk/>
          <pc:sldMk cId="639334926" sldId="338"/>
        </pc:sldMkLst>
      </pc:sldChg>
      <pc:sldChg chg="modSp new mod">
        <pc:chgData name="Angus Slater" userId="b69ffda3-48ee-49d2-a2aa-2cc3c049f833" providerId="ADAL" clId="{D9B2A9F9-F71E-425D-B482-12CF798A6930}" dt="2023-01-28T16:43:18.728" v="12233" actId="255"/>
        <pc:sldMkLst>
          <pc:docMk/>
          <pc:sldMk cId="2754579848" sldId="338"/>
        </pc:sldMkLst>
        <pc:spChg chg="mod">
          <ac:chgData name="Angus Slater" userId="b69ffda3-48ee-49d2-a2aa-2cc3c049f833" providerId="ADAL" clId="{D9B2A9F9-F71E-425D-B482-12CF798A6930}" dt="2023-01-28T15:00:21.126" v="1991" actId="20577"/>
          <ac:spMkLst>
            <pc:docMk/>
            <pc:sldMk cId="2754579848" sldId="338"/>
            <ac:spMk id="2" creationId="{6992CE0B-6FDB-4780-B16D-5FF48B332442}"/>
          </ac:spMkLst>
        </pc:spChg>
        <pc:spChg chg="mod">
          <ac:chgData name="Angus Slater" userId="b69ffda3-48ee-49d2-a2aa-2cc3c049f833" providerId="ADAL" clId="{D9B2A9F9-F71E-425D-B482-12CF798A6930}" dt="2023-01-28T15:04:13.028" v="2454" actId="20577"/>
          <ac:spMkLst>
            <pc:docMk/>
            <pc:sldMk cId="2754579848" sldId="338"/>
            <ac:spMk id="3" creationId="{03504137-7D51-4C22-8835-4EAC0446E237}"/>
          </ac:spMkLst>
        </pc:spChg>
        <pc:spChg chg="mod">
          <ac:chgData name="Angus Slater" userId="b69ffda3-48ee-49d2-a2aa-2cc3c049f833" providerId="ADAL" clId="{D9B2A9F9-F71E-425D-B482-12CF798A6930}" dt="2023-01-28T16:43:18.728" v="12233" actId="255"/>
          <ac:spMkLst>
            <pc:docMk/>
            <pc:sldMk cId="2754579848" sldId="338"/>
            <ac:spMk id="4" creationId="{36D9D380-5EDD-488F-AECB-9325E4893689}"/>
          </ac:spMkLst>
        </pc:spChg>
      </pc:sldChg>
      <pc:sldChg chg="del">
        <pc:chgData name="Angus Slater" userId="b69ffda3-48ee-49d2-a2aa-2cc3c049f833" providerId="ADAL" clId="{D9B2A9F9-F71E-425D-B482-12CF798A6930}" dt="2023-01-28T14:46:55.806" v="0" actId="47"/>
        <pc:sldMkLst>
          <pc:docMk/>
          <pc:sldMk cId="2113739135" sldId="339"/>
        </pc:sldMkLst>
      </pc:sldChg>
      <pc:sldChg chg="addSp delSp modSp new mod setBg">
        <pc:chgData name="Angus Slater" userId="b69ffda3-48ee-49d2-a2aa-2cc3c049f833" providerId="ADAL" clId="{D9B2A9F9-F71E-425D-B482-12CF798A6930}" dt="2023-01-28T16:43:02.118" v="12225" actId="26606"/>
        <pc:sldMkLst>
          <pc:docMk/>
          <pc:sldMk cId="3973221205" sldId="339"/>
        </pc:sldMkLst>
        <pc:spChg chg="mod">
          <ac:chgData name="Angus Slater" userId="b69ffda3-48ee-49d2-a2aa-2cc3c049f833" providerId="ADAL" clId="{D9B2A9F9-F71E-425D-B482-12CF798A6930}" dt="2023-01-28T16:43:02.118" v="12225" actId="26606"/>
          <ac:spMkLst>
            <pc:docMk/>
            <pc:sldMk cId="3973221205" sldId="339"/>
            <ac:spMk id="2" creationId="{25B23646-0AFC-4328-A85F-768E4D01B1E3}"/>
          </ac:spMkLst>
        </pc:spChg>
        <pc:spChg chg="mod">
          <ac:chgData name="Angus Slater" userId="b69ffda3-48ee-49d2-a2aa-2cc3c049f833" providerId="ADAL" clId="{D9B2A9F9-F71E-425D-B482-12CF798A6930}" dt="2023-01-28T16:43:02.118" v="12225" actId="26606"/>
          <ac:spMkLst>
            <pc:docMk/>
            <pc:sldMk cId="3973221205" sldId="339"/>
            <ac:spMk id="3" creationId="{0924CF60-57B8-4865-9D44-5BF87CB8F1F3}"/>
          </ac:spMkLst>
        </pc:spChg>
        <pc:spChg chg="del mod">
          <ac:chgData name="Angus Slater" userId="b69ffda3-48ee-49d2-a2aa-2cc3c049f833" providerId="ADAL" clId="{D9B2A9F9-F71E-425D-B482-12CF798A6930}" dt="2023-01-28T16:39:52.335" v="12166"/>
          <ac:spMkLst>
            <pc:docMk/>
            <pc:sldMk cId="3973221205" sldId="339"/>
            <ac:spMk id="4" creationId="{E42E6F0F-1CFF-4641-A01A-351B0E4E5D29}"/>
          </ac:spMkLst>
        </pc:spChg>
        <pc:spChg chg="add">
          <ac:chgData name="Angus Slater" userId="b69ffda3-48ee-49d2-a2aa-2cc3c049f833" providerId="ADAL" clId="{D9B2A9F9-F71E-425D-B482-12CF798A6930}" dt="2023-01-28T16:43:02.118" v="12225" actId="26606"/>
          <ac:spMkLst>
            <pc:docMk/>
            <pc:sldMk cId="3973221205" sldId="339"/>
            <ac:spMk id="13" creationId="{6109556B-EAE9-4435-B409-0519F2CBDB14}"/>
          </ac:spMkLst>
        </pc:spChg>
        <pc:picChg chg="add mod">
          <ac:chgData name="Angus Slater" userId="b69ffda3-48ee-49d2-a2aa-2cc3c049f833" providerId="ADAL" clId="{D9B2A9F9-F71E-425D-B482-12CF798A6930}" dt="2023-01-28T16:43:02.118" v="12225" actId="26606"/>
          <ac:picMkLst>
            <pc:docMk/>
            <pc:sldMk cId="3973221205" sldId="339"/>
            <ac:picMk id="6" creationId="{FF5F6ED5-F2DD-4E61-84D0-2F1ED49F4141}"/>
          </ac:picMkLst>
        </pc:picChg>
        <pc:cxnChg chg="add">
          <ac:chgData name="Angus Slater" userId="b69ffda3-48ee-49d2-a2aa-2cc3c049f833" providerId="ADAL" clId="{D9B2A9F9-F71E-425D-B482-12CF798A6930}" dt="2023-01-28T16:43:02.118" v="12225" actId="26606"/>
          <ac:cxnSpMkLst>
            <pc:docMk/>
            <pc:sldMk cId="3973221205" sldId="339"/>
            <ac:cxnSpMk id="11" creationId="{15F1CC53-719A-4763-BF30-5E25A63CEF3C}"/>
          </ac:cxnSpMkLst>
        </pc:cxnChg>
        <pc:cxnChg chg="add">
          <ac:chgData name="Angus Slater" userId="b69ffda3-48ee-49d2-a2aa-2cc3c049f833" providerId="ADAL" clId="{D9B2A9F9-F71E-425D-B482-12CF798A6930}" dt="2023-01-28T16:43:02.118" v="12225" actId="26606"/>
          <ac:cxnSpMkLst>
            <pc:docMk/>
            <pc:sldMk cId="3973221205" sldId="339"/>
            <ac:cxnSpMk id="15" creationId="{5814CCBE-423E-41B2-A9F3-82679F490EF4}"/>
          </ac:cxnSpMkLst>
        </pc:cxnChg>
      </pc:sldChg>
      <pc:sldChg chg="modSp new mod">
        <pc:chgData name="Angus Slater" userId="b69ffda3-48ee-49d2-a2aa-2cc3c049f833" providerId="ADAL" clId="{D9B2A9F9-F71E-425D-B482-12CF798A6930}" dt="2023-01-28T15:07:01.490" v="3114" actId="20577"/>
        <pc:sldMkLst>
          <pc:docMk/>
          <pc:sldMk cId="881620689" sldId="340"/>
        </pc:sldMkLst>
        <pc:spChg chg="mod">
          <ac:chgData name="Angus Slater" userId="b69ffda3-48ee-49d2-a2aa-2cc3c049f833" providerId="ADAL" clId="{D9B2A9F9-F71E-425D-B482-12CF798A6930}" dt="2023-01-28T15:06:49.761" v="3101" actId="20577"/>
          <ac:spMkLst>
            <pc:docMk/>
            <pc:sldMk cId="881620689" sldId="340"/>
            <ac:spMk id="2" creationId="{10D5DF9F-E718-4520-8364-352A30C981A5}"/>
          </ac:spMkLst>
        </pc:spChg>
        <pc:spChg chg="mod">
          <ac:chgData name="Angus Slater" userId="b69ffda3-48ee-49d2-a2aa-2cc3c049f833" providerId="ADAL" clId="{D9B2A9F9-F71E-425D-B482-12CF798A6930}" dt="2023-01-28T15:06:52.918" v="3103" actId="20577"/>
          <ac:spMkLst>
            <pc:docMk/>
            <pc:sldMk cId="881620689" sldId="340"/>
            <ac:spMk id="3" creationId="{AD6CCC93-2690-4FD8-98E2-1F5F397B52F5}"/>
          </ac:spMkLst>
        </pc:spChg>
        <pc:spChg chg="mod">
          <ac:chgData name="Angus Slater" userId="b69ffda3-48ee-49d2-a2aa-2cc3c049f833" providerId="ADAL" clId="{D9B2A9F9-F71E-425D-B482-12CF798A6930}" dt="2023-01-28T15:07:01.490" v="3114" actId="20577"/>
          <ac:spMkLst>
            <pc:docMk/>
            <pc:sldMk cId="881620689" sldId="340"/>
            <ac:spMk id="4" creationId="{15372861-EDF8-46C9-BF38-99618BFC142A}"/>
          </ac:spMkLst>
        </pc:spChg>
      </pc:sldChg>
      <pc:sldChg chg="del">
        <pc:chgData name="Angus Slater" userId="b69ffda3-48ee-49d2-a2aa-2cc3c049f833" providerId="ADAL" clId="{D9B2A9F9-F71E-425D-B482-12CF798A6930}" dt="2023-01-28T14:46:55.806" v="0" actId="47"/>
        <pc:sldMkLst>
          <pc:docMk/>
          <pc:sldMk cId="2048578157" sldId="340"/>
        </pc:sldMkLst>
      </pc:sldChg>
      <pc:sldChg chg="del">
        <pc:chgData name="Angus Slater" userId="b69ffda3-48ee-49d2-a2aa-2cc3c049f833" providerId="ADAL" clId="{D9B2A9F9-F71E-425D-B482-12CF798A6930}" dt="2023-01-28T14:46:55.806" v="0" actId="47"/>
        <pc:sldMkLst>
          <pc:docMk/>
          <pc:sldMk cId="1274720976" sldId="341"/>
        </pc:sldMkLst>
      </pc:sldChg>
      <pc:sldChg chg="addSp delSp modSp new mod setBg">
        <pc:chgData name="Angus Slater" userId="b69ffda3-48ee-49d2-a2aa-2cc3c049f833" providerId="ADAL" clId="{D9B2A9F9-F71E-425D-B482-12CF798A6930}" dt="2023-01-28T16:43:08.002" v="12228" actId="26606"/>
        <pc:sldMkLst>
          <pc:docMk/>
          <pc:sldMk cId="3325179979" sldId="341"/>
        </pc:sldMkLst>
        <pc:spChg chg="mod">
          <ac:chgData name="Angus Slater" userId="b69ffda3-48ee-49d2-a2aa-2cc3c049f833" providerId="ADAL" clId="{D9B2A9F9-F71E-425D-B482-12CF798A6930}" dt="2023-01-28T16:43:08.002" v="12228" actId="26606"/>
          <ac:spMkLst>
            <pc:docMk/>
            <pc:sldMk cId="3325179979" sldId="341"/>
            <ac:spMk id="2" creationId="{E7B2D3C5-EE84-416B-8AE3-E27F7E2DB0E9}"/>
          </ac:spMkLst>
        </pc:spChg>
        <pc:spChg chg="mod">
          <ac:chgData name="Angus Slater" userId="b69ffda3-48ee-49d2-a2aa-2cc3c049f833" providerId="ADAL" clId="{D9B2A9F9-F71E-425D-B482-12CF798A6930}" dt="2023-01-28T16:43:08.002" v="12228" actId="26606"/>
          <ac:spMkLst>
            <pc:docMk/>
            <pc:sldMk cId="3325179979" sldId="341"/>
            <ac:spMk id="3" creationId="{6593CE6E-3F1D-47FC-8BB2-AE5278136459}"/>
          </ac:spMkLst>
        </pc:spChg>
        <pc:spChg chg="del mod">
          <ac:chgData name="Angus Slater" userId="b69ffda3-48ee-49d2-a2aa-2cc3c049f833" providerId="ADAL" clId="{D9B2A9F9-F71E-425D-B482-12CF798A6930}" dt="2023-01-28T16:39:22.135" v="12157"/>
          <ac:spMkLst>
            <pc:docMk/>
            <pc:sldMk cId="3325179979" sldId="341"/>
            <ac:spMk id="4" creationId="{113FEAD6-D0DE-4703-8EB3-428431DC8118}"/>
          </ac:spMkLst>
        </pc:spChg>
        <pc:spChg chg="add">
          <ac:chgData name="Angus Slater" userId="b69ffda3-48ee-49d2-a2aa-2cc3c049f833" providerId="ADAL" clId="{D9B2A9F9-F71E-425D-B482-12CF798A6930}" dt="2023-01-28T16:43:08.002" v="12228" actId="26606"/>
          <ac:spMkLst>
            <pc:docMk/>
            <pc:sldMk cId="3325179979" sldId="341"/>
            <ac:spMk id="13" creationId="{6109556B-EAE9-4435-B409-0519F2CBDB14}"/>
          </ac:spMkLst>
        </pc:spChg>
        <pc:picChg chg="add mod">
          <ac:chgData name="Angus Slater" userId="b69ffda3-48ee-49d2-a2aa-2cc3c049f833" providerId="ADAL" clId="{D9B2A9F9-F71E-425D-B482-12CF798A6930}" dt="2023-01-28T16:43:08.002" v="12228" actId="26606"/>
          <ac:picMkLst>
            <pc:docMk/>
            <pc:sldMk cId="3325179979" sldId="341"/>
            <ac:picMk id="6" creationId="{768CD467-7930-4C34-881C-086EED6979BB}"/>
          </ac:picMkLst>
        </pc:picChg>
        <pc:cxnChg chg="add">
          <ac:chgData name="Angus Slater" userId="b69ffda3-48ee-49d2-a2aa-2cc3c049f833" providerId="ADAL" clId="{D9B2A9F9-F71E-425D-B482-12CF798A6930}" dt="2023-01-28T16:43:08.002" v="12228" actId="26606"/>
          <ac:cxnSpMkLst>
            <pc:docMk/>
            <pc:sldMk cId="3325179979" sldId="341"/>
            <ac:cxnSpMk id="11" creationId="{15F1CC53-719A-4763-BF30-5E25A63CEF3C}"/>
          </ac:cxnSpMkLst>
        </pc:cxnChg>
        <pc:cxnChg chg="add">
          <ac:chgData name="Angus Slater" userId="b69ffda3-48ee-49d2-a2aa-2cc3c049f833" providerId="ADAL" clId="{D9B2A9F9-F71E-425D-B482-12CF798A6930}" dt="2023-01-28T16:43:08.002" v="12228" actId="26606"/>
          <ac:cxnSpMkLst>
            <pc:docMk/>
            <pc:sldMk cId="3325179979" sldId="341"/>
            <ac:cxnSpMk id="15" creationId="{5814CCBE-423E-41B2-A9F3-82679F490EF4}"/>
          </ac:cxnSpMkLst>
        </pc:cxnChg>
      </pc:sldChg>
      <pc:sldChg chg="addSp delSp modSp new mod setBg">
        <pc:chgData name="Angus Slater" userId="b69ffda3-48ee-49d2-a2aa-2cc3c049f833" providerId="ADAL" clId="{D9B2A9F9-F71E-425D-B482-12CF798A6930}" dt="2023-01-28T16:43:06.225" v="12227" actId="26606"/>
        <pc:sldMkLst>
          <pc:docMk/>
          <pc:sldMk cId="59874561" sldId="342"/>
        </pc:sldMkLst>
        <pc:spChg chg="mod">
          <ac:chgData name="Angus Slater" userId="b69ffda3-48ee-49d2-a2aa-2cc3c049f833" providerId="ADAL" clId="{D9B2A9F9-F71E-425D-B482-12CF798A6930}" dt="2023-01-28T16:43:06.225" v="12227" actId="26606"/>
          <ac:spMkLst>
            <pc:docMk/>
            <pc:sldMk cId="59874561" sldId="342"/>
            <ac:spMk id="2" creationId="{300E15E9-F185-4E6A-A3E3-1BFAAD2E88CF}"/>
          </ac:spMkLst>
        </pc:spChg>
        <pc:spChg chg="mod">
          <ac:chgData name="Angus Slater" userId="b69ffda3-48ee-49d2-a2aa-2cc3c049f833" providerId="ADAL" clId="{D9B2A9F9-F71E-425D-B482-12CF798A6930}" dt="2023-01-28T16:43:06.225" v="12227" actId="26606"/>
          <ac:spMkLst>
            <pc:docMk/>
            <pc:sldMk cId="59874561" sldId="342"/>
            <ac:spMk id="3" creationId="{B982F9D6-F3EE-46F1-B367-0EFAE819C19E}"/>
          </ac:spMkLst>
        </pc:spChg>
        <pc:spChg chg="del mod">
          <ac:chgData name="Angus Slater" userId="b69ffda3-48ee-49d2-a2aa-2cc3c049f833" providerId="ADAL" clId="{D9B2A9F9-F71E-425D-B482-12CF798A6930}" dt="2023-01-28T16:39:31.101" v="12160"/>
          <ac:spMkLst>
            <pc:docMk/>
            <pc:sldMk cId="59874561" sldId="342"/>
            <ac:spMk id="4" creationId="{43811663-124B-4697-8F5A-04357B36D2BB}"/>
          </ac:spMkLst>
        </pc:spChg>
        <pc:spChg chg="add">
          <ac:chgData name="Angus Slater" userId="b69ffda3-48ee-49d2-a2aa-2cc3c049f833" providerId="ADAL" clId="{D9B2A9F9-F71E-425D-B482-12CF798A6930}" dt="2023-01-28T16:43:06.225" v="12227" actId="26606"/>
          <ac:spMkLst>
            <pc:docMk/>
            <pc:sldMk cId="59874561" sldId="342"/>
            <ac:spMk id="13" creationId="{6109556B-EAE9-4435-B409-0519F2CBDB14}"/>
          </ac:spMkLst>
        </pc:spChg>
        <pc:picChg chg="add mod">
          <ac:chgData name="Angus Slater" userId="b69ffda3-48ee-49d2-a2aa-2cc3c049f833" providerId="ADAL" clId="{D9B2A9F9-F71E-425D-B482-12CF798A6930}" dt="2023-01-28T16:43:06.225" v="12227" actId="26606"/>
          <ac:picMkLst>
            <pc:docMk/>
            <pc:sldMk cId="59874561" sldId="342"/>
            <ac:picMk id="6" creationId="{2E60689C-E3CA-4E7F-8B99-BD02083E3FED}"/>
          </ac:picMkLst>
        </pc:picChg>
        <pc:cxnChg chg="add">
          <ac:chgData name="Angus Slater" userId="b69ffda3-48ee-49d2-a2aa-2cc3c049f833" providerId="ADAL" clId="{D9B2A9F9-F71E-425D-B482-12CF798A6930}" dt="2023-01-28T16:43:06.225" v="12227" actId="26606"/>
          <ac:cxnSpMkLst>
            <pc:docMk/>
            <pc:sldMk cId="59874561" sldId="342"/>
            <ac:cxnSpMk id="11" creationId="{15F1CC53-719A-4763-BF30-5E25A63CEF3C}"/>
          </ac:cxnSpMkLst>
        </pc:cxnChg>
        <pc:cxnChg chg="add">
          <ac:chgData name="Angus Slater" userId="b69ffda3-48ee-49d2-a2aa-2cc3c049f833" providerId="ADAL" clId="{D9B2A9F9-F71E-425D-B482-12CF798A6930}" dt="2023-01-28T16:43:06.225" v="12227" actId="26606"/>
          <ac:cxnSpMkLst>
            <pc:docMk/>
            <pc:sldMk cId="59874561" sldId="342"/>
            <ac:cxnSpMk id="15" creationId="{5814CCBE-423E-41B2-A9F3-82679F490EF4}"/>
          </ac:cxnSpMkLst>
        </pc:cxnChg>
      </pc:sldChg>
      <pc:sldChg chg="del">
        <pc:chgData name="Angus Slater" userId="b69ffda3-48ee-49d2-a2aa-2cc3c049f833" providerId="ADAL" clId="{D9B2A9F9-F71E-425D-B482-12CF798A6930}" dt="2023-01-28T14:46:55.806" v="0" actId="47"/>
        <pc:sldMkLst>
          <pc:docMk/>
          <pc:sldMk cId="2667657329" sldId="342"/>
        </pc:sldMkLst>
      </pc:sldChg>
      <pc:sldChg chg="del">
        <pc:chgData name="Angus Slater" userId="b69ffda3-48ee-49d2-a2aa-2cc3c049f833" providerId="ADAL" clId="{D9B2A9F9-F71E-425D-B482-12CF798A6930}" dt="2023-01-28T14:46:55.806" v="0" actId="47"/>
        <pc:sldMkLst>
          <pc:docMk/>
          <pc:sldMk cId="26222921" sldId="343"/>
        </pc:sldMkLst>
      </pc:sldChg>
      <pc:sldChg chg="addSp delSp modSp new mod setBg">
        <pc:chgData name="Angus Slater" userId="b69ffda3-48ee-49d2-a2aa-2cc3c049f833" providerId="ADAL" clId="{D9B2A9F9-F71E-425D-B482-12CF798A6930}" dt="2023-01-28T16:43:04.515" v="12226" actId="26606"/>
        <pc:sldMkLst>
          <pc:docMk/>
          <pc:sldMk cId="2171366720" sldId="343"/>
        </pc:sldMkLst>
        <pc:spChg chg="mod">
          <ac:chgData name="Angus Slater" userId="b69ffda3-48ee-49d2-a2aa-2cc3c049f833" providerId="ADAL" clId="{D9B2A9F9-F71E-425D-B482-12CF798A6930}" dt="2023-01-28T16:43:04.515" v="12226" actId="26606"/>
          <ac:spMkLst>
            <pc:docMk/>
            <pc:sldMk cId="2171366720" sldId="343"/>
            <ac:spMk id="2" creationId="{B5F4011D-5911-4023-B845-0A9E1E3A7E32}"/>
          </ac:spMkLst>
        </pc:spChg>
        <pc:spChg chg="mod">
          <ac:chgData name="Angus Slater" userId="b69ffda3-48ee-49d2-a2aa-2cc3c049f833" providerId="ADAL" clId="{D9B2A9F9-F71E-425D-B482-12CF798A6930}" dt="2023-01-28T16:43:04.515" v="12226" actId="26606"/>
          <ac:spMkLst>
            <pc:docMk/>
            <pc:sldMk cId="2171366720" sldId="343"/>
            <ac:spMk id="3" creationId="{B3953BF8-5F36-4FB1-9B17-1548C2B21584}"/>
          </ac:spMkLst>
        </pc:spChg>
        <pc:spChg chg="del mod">
          <ac:chgData name="Angus Slater" userId="b69ffda3-48ee-49d2-a2aa-2cc3c049f833" providerId="ADAL" clId="{D9B2A9F9-F71E-425D-B482-12CF798A6930}" dt="2023-01-28T16:39:41.938" v="12163"/>
          <ac:spMkLst>
            <pc:docMk/>
            <pc:sldMk cId="2171366720" sldId="343"/>
            <ac:spMk id="4" creationId="{391BB3CD-3BDB-416B-AA1B-69090528D411}"/>
          </ac:spMkLst>
        </pc:spChg>
        <pc:spChg chg="add">
          <ac:chgData name="Angus Slater" userId="b69ffda3-48ee-49d2-a2aa-2cc3c049f833" providerId="ADAL" clId="{D9B2A9F9-F71E-425D-B482-12CF798A6930}" dt="2023-01-28T16:43:04.515" v="12226" actId="26606"/>
          <ac:spMkLst>
            <pc:docMk/>
            <pc:sldMk cId="2171366720" sldId="343"/>
            <ac:spMk id="13" creationId="{6109556B-EAE9-4435-B409-0519F2CBDB14}"/>
          </ac:spMkLst>
        </pc:spChg>
        <pc:picChg chg="add mod">
          <ac:chgData name="Angus Slater" userId="b69ffda3-48ee-49d2-a2aa-2cc3c049f833" providerId="ADAL" clId="{D9B2A9F9-F71E-425D-B482-12CF798A6930}" dt="2023-01-28T16:43:04.515" v="12226" actId="26606"/>
          <ac:picMkLst>
            <pc:docMk/>
            <pc:sldMk cId="2171366720" sldId="343"/>
            <ac:picMk id="6" creationId="{D31B75DB-790F-476F-9E56-B7B26B515C3E}"/>
          </ac:picMkLst>
        </pc:picChg>
        <pc:cxnChg chg="add">
          <ac:chgData name="Angus Slater" userId="b69ffda3-48ee-49d2-a2aa-2cc3c049f833" providerId="ADAL" clId="{D9B2A9F9-F71E-425D-B482-12CF798A6930}" dt="2023-01-28T16:43:04.515" v="12226" actId="26606"/>
          <ac:cxnSpMkLst>
            <pc:docMk/>
            <pc:sldMk cId="2171366720" sldId="343"/>
            <ac:cxnSpMk id="11" creationId="{15F1CC53-719A-4763-BF30-5E25A63CEF3C}"/>
          </ac:cxnSpMkLst>
        </pc:cxnChg>
        <pc:cxnChg chg="add">
          <ac:chgData name="Angus Slater" userId="b69ffda3-48ee-49d2-a2aa-2cc3c049f833" providerId="ADAL" clId="{D9B2A9F9-F71E-425D-B482-12CF798A6930}" dt="2023-01-28T16:43:04.515" v="12226" actId="26606"/>
          <ac:cxnSpMkLst>
            <pc:docMk/>
            <pc:sldMk cId="2171366720" sldId="343"/>
            <ac:cxnSpMk id="15" creationId="{5814CCBE-423E-41B2-A9F3-82679F490EF4}"/>
          </ac:cxnSpMkLst>
        </pc:cxnChg>
      </pc:sldChg>
      <pc:sldChg chg="addSp delSp modSp new mod ord">
        <pc:chgData name="Angus Slater" userId="b69ffda3-48ee-49d2-a2aa-2cc3c049f833" providerId="ADAL" clId="{D9B2A9F9-F71E-425D-B482-12CF798A6930}" dt="2023-01-28T15:24:42.824" v="3187"/>
        <pc:sldMkLst>
          <pc:docMk/>
          <pc:sldMk cId="494878132" sldId="344"/>
        </pc:sldMkLst>
        <pc:spChg chg="add del mod">
          <ac:chgData name="Angus Slater" userId="b69ffda3-48ee-49d2-a2aa-2cc3c049f833" providerId="ADAL" clId="{D9B2A9F9-F71E-425D-B482-12CF798A6930}" dt="2023-01-28T15:24:37.946" v="3183" actId="20577"/>
          <ac:spMkLst>
            <pc:docMk/>
            <pc:sldMk cId="494878132" sldId="344"/>
            <ac:spMk id="2" creationId="{41A1BBD6-55E5-4A4F-9881-7B609185AE95}"/>
          </ac:spMkLst>
        </pc:spChg>
        <pc:spChg chg="mod">
          <ac:chgData name="Angus Slater" userId="b69ffda3-48ee-49d2-a2aa-2cc3c049f833" providerId="ADAL" clId="{D9B2A9F9-F71E-425D-B482-12CF798A6930}" dt="2023-01-28T15:24:29.771" v="3161" actId="14100"/>
          <ac:spMkLst>
            <pc:docMk/>
            <pc:sldMk cId="494878132" sldId="344"/>
            <ac:spMk id="3" creationId="{D05B2C13-04DB-4BD4-B90D-B4AFE7BF8FBA}"/>
          </ac:spMkLst>
        </pc:spChg>
      </pc:sldChg>
      <pc:sldChg chg="del">
        <pc:chgData name="Angus Slater" userId="b69ffda3-48ee-49d2-a2aa-2cc3c049f833" providerId="ADAL" clId="{D9B2A9F9-F71E-425D-B482-12CF798A6930}" dt="2023-01-28T14:46:55.806" v="0" actId="47"/>
        <pc:sldMkLst>
          <pc:docMk/>
          <pc:sldMk cId="1767430456" sldId="344"/>
        </pc:sldMkLst>
      </pc:sldChg>
      <pc:sldChg chg="addSp delSp modSp new mod setBg setClrOvrMap">
        <pc:chgData name="Angus Slater" userId="b69ffda3-48ee-49d2-a2aa-2cc3c049f833" providerId="ADAL" clId="{D9B2A9F9-F71E-425D-B482-12CF798A6930}" dt="2023-01-28T16:42:58.854" v="12224" actId="26606"/>
        <pc:sldMkLst>
          <pc:docMk/>
          <pc:sldMk cId="39191676" sldId="345"/>
        </pc:sldMkLst>
        <pc:spChg chg="mod">
          <ac:chgData name="Angus Slater" userId="b69ffda3-48ee-49d2-a2aa-2cc3c049f833" providerId="ADAL" clId="{D9B2A9F9-F71E-425D-B482-12CF798A6930}" dt="2023-01-28T16:42:58.854" v="12224" actId="26606"/>
          <ac:spMkLst>
            <pc:docMk/>
            <pc:sldMk cId="39191676" sldId="345"/>
            <ac:spMk id="2" creationId="{8AB00112-BADE-4BE2-91A0-E34C936204DD}"/>
          </ac:spMkLst>
        </pc:spChg>
        <pc:spChg chg="mod">
          <ac:chgData name="Angus Slater" userId="b69ffda3-48ee-49d2-a2aa-2cc3c049f833" providerId="ADAL" clId="{D9B2A9F9-F71E-425D-B482-12CF798A6930}" dt="2023-01-28T16:42:58.854" v="12224" actId="26606"/>
          <ac:spMkLst>
            <pc:docMk/>
            <pc:sldMk cId="39191676" sldId="345"/>
            <ac:spMk id="3" creationId="{C883C6B5-AD32-4362-ACE9-5CFB83EADD3D}"/>
          </ac:spMkLst>
        </pc:spChg>
        <pc:spChg chg="del mod">
          <ac:chgData name="Angus Slater" userId="b69ffda3-48ee-49d2-a2aa-2cc3c049f833" providerId="ADAL" clId="{D9B2A9F9-F71E-425D-B482-12CF798A6930}" dt="2023-01-28T16:40:03.696" v="12169"/>
          <ac:spMkLst>
            <pc:docMk/>
            <pc:sldMk cId="39191676" sldId="345"/>
            <ac:spMk id="4" creationId="{244AF906-7122-49F0-BAD9-FFA9166A26D7}"/>
          </ac:spMkLst>
        </pc:spChg>
        <pc:spChg chg="add">
          <ac:chgData name="Angus Slater" userId="b69ffda3-48ee-49d2-a2aa-2cc3c049f833" providerId="ADAL" clId="{D9B2A9F9-F71E-425D-B482-12CF798A6930}" dt="2023-01-28T16:42:58.854" v="12224" actId="26606"/>
          <ac:spMkLst>
            <pc:docMk/>
            <pc:sldMk cId="39191676" sldId="345"/>
            <ac:spMk id="13" creationId="{B32DC26D-8B9B-4CC1-B3CC-D3EA0FB162CD}"/>
          </ac:spMkLst>
        </pc:spChg>
        <pc:picChg chg="add mod ord">
          <ac:chgData name="Angus Slater" userId="b69ffda3-48ee-49d2-a2aa-2cc3c049f833" providerId="ADAL" clId="{D9B2A9F9-F71E-425D-B482-12CF798A6930}" dt="2023-01-28T16:42:58.854" v="12224" actId="26606"/>
          <ac:picMkLst>
            <pc:docMk/>
            <pc:sldMk cId="39191676" sldId="345"/>
            <ac:picMk id="6" creationId="{205DD773-9223-48DB-9E44-429F67647B8E}"/>
          </ac:picMkLst>
        </pc:picChg>
        <pc:cxnChg chg="add">
          <ac:chgData name="Angus Slater" userId="b69ffda3-48ee-49d2-a2aa-2cc3c049f833" providerId="ADAL" clId="{D9B2A9F9-F71E-425D-B482-12CF798A6930}" dt="2023-01-28T16:42:58.854" v="12224" actId="26606"/>
          <ac:cxnSpMkLst>
            <pc:docMk/>
            <pc:sldMk cId="39191676" sldId="345"/>
            <ac:cxnSpMk id="11" creationId="{15F1CC53-719A-4763-BF30-5E25A63CEF3C}"/>
          </ac:cxnSpMkLst>
        </pc:cxnChg>
        <pc:cxnChg chg="add">
          <ac:chgData name="Angus Slater" userId="b69ffda3-48ee-49d2-a2aa-2cc3c049f833" providerId="ADAL" clId="{D9B2A9F9-F71E-425D-B482-12CF798A6930}" dt="2023-01-28T16:42:58.854" v="12224" actId="26606"/>
          <ac:cxnSpMkLst>
            <pc:docMk/>
            <pc:sldMk cId="39191676" sldId="345"/>
            <ac:cxnSpMk id="15" creationId="{FBB7ADC3-53A0-44F2-914A-78CADAF33411}"/>
          </ac:cxnSpMkLst>
        </pc:cxnChg>
      </pc:sldChg>
      <pc:sldChg chg="del">
        <pc:chgData name="Angus Slater" userId="b69ffda3-48ee-49d2-a2aa-2cc3c049f833" providerId="ADAL" clId="{D9B2A9F9-F71E-425D-B482-12CF798A6930}" dt="2023-01-28T14:46:55.806" v="0" actId="47"/>
        <pc:sldMkLst>
          <pc:docMk/>
          <pc:sldMk cId="3457716585" sldId="345"/>
        </pc:sldMkLst>
      </pc:sldChg>
      <pc:sldChg chg="del">
        <pc:chgData name="Angus Slater" userId="b69ffda3-48ee-49d2-a2aa-2cc3c049f833" providerId="ADAL" clId="{D9B2A9F9-F71E-425D-B482-12CF798A6930}" dt="2023-01-28T14:46:55.806" v="0" actId="47"/>
        <pc:sldMkLst>
          <pc:docMk/>
          <pc:sldMk cId="273568340" sldId="346"/>
        </pc:sldMkLst>
      </pc:sldChg>
      <pc:sldChg chg="delSp modSp new mod">
        <pc:chgData name="Angus Slater" userId="b69ffda3-48ee-49d2-a2aa-2cc3c049f833" providerId="ADAL" clId="{D9B2A9F9-F71E-425D-B482-12CF798A6930}" dt="2023-01-28T16:42:54.551" v="12223" actId="27636"/>
        <pc:sldMkLst>
          <pc:docMk/>
          <pc:sldMk cId="3213407543" sldId="346"/>
        </pc:sldMkLst>
        <pc:spChg chg="del">
          <ac:chgData name="Angus Slater" userId="b69ffda3-48ee-49d2-a2aa-2cc3c049f833" providerId="ADAL" clId="{D9B2A9F9-F71E-425D-B482-12CF798A6930}" dt="2023-01-28T15:45:03.775" v="5103" actId="478"/>
          <ac:spMkLst>
            <pc:docMk/>
            <pc:sldMk cId="3213407543" sldId="346"/>
            <ac:spMk id="2" creationId="{3EBC61FF-D611-46F1-A0FF-4BB44927432A}"/>
          </ac:spMkLst>
        </pc:spChg>
        <pc:spChg chg="mod">
          <ac:chgData name="Angus Slater" userId="b69ffda3-48ee-49d2-a2aa-2cc3c049f833" providerId="ADAL" clId="{D9B2A9F9-F71E-425D-B482-12CF798A6930}" dt="2023-01-28T16:42:54.551" v="12223" actId="27636"/>
          <ac:spMkLst>
            <pc:docMk/>
            <pc:sldMk cId="3213407543" sldId="346"/>
            <ac:spMk id="3" creationId="{BAC91305-EA56-44BD-AD9E-EE1C55A03A07}"/>
          </ac:spMkLst>
        </pc:spChg>
      </pc:sldChg>
      <pc:sldChg chg="del">
        <pc:chgData name="Angus Slater" userId="b69ffda3-48ee-49d2-a2aa-2cc3c049f833" providerId="ADAL" clId="{D9B2A9F9-F71E-425D-B482-12CF798A6930}" dt="2023-01-28T14:46:55.806" v="0" actId="47"/>
        <pc:sldMkLst>
          <pc:docMk/>
          <pc:sldMk cId="91604287" sldId="347"/>
        </pc:sldMkLst>
      </pc:sldChg>
      <pc:sldChg chg="modSp new mod">
        <pc:chgData name="Angus Slater" userId="b69ffda3-48ee-49d2-a2aa-2cc3c049f833" providerId="ADAL" clId="{D9B2A9F9-F71E-425D-B482-12CF798A6930}" dt="2023-01-28T16:21:56.422" v="8872" actId="120"/>
        <pc:sldMkLst>
          <pc:docMk/>
          <pc:sldMk cId="221844775" sldId="347"/>
        </pc:sldMkLst>
        <pc:spChg chg="mod">
          <ac:chgData name="Angus Slater" userId="b69ffda3-48ee-49d2-a2aa-2cc3c049f833" providerId="ADAL" clId="{D9B2A9F9-F71E-425D-B482-12CF798A6930}" dt="2023-01-28T16:21:56.422" v="8872" actId="120"/>
          <ac:spMkLst>
            <pc:docMk/>
            <pc:sldMk cId="221844775" sldId="347"/>
            <ac:spMk id="2" creationId="{F02DC6AE-95DE-40AE-8E86-AC87B086F88B}"/>
          </ac:spMkLst>
        </pc:spChg>
      </pc:sldChg>
      <pc:sldChg chg="del">
        <pc:chgData name="Angus Slater" userId="b69ffda3-48ee-49d2-a2aa-2cc3c049f833" providerId="ADAL" clId="{D9B2A9F9-F71E-425D-B482-12CF798A6930}" dt="2023-01-28T14:46:55.806" v="0" actId="47"/>
        <pc:sldMkLst>
          <pc:docMk/>
          <pc:sldMk cId="1802454793" sldId="348"/>
        </pc:sldMkLst>
      </pc:sldChg>
      <pc:sldChg chg="addSp delSp modSp new mod setBg setClrOvrMap">
        <pc:chgData name="Angus Slater" userId="b69ffda3-48ee-49d2-a2aa-2cc3c049f833" providerId="ADAL" clId="{D9B2A9F9-F71E-425D-B482-12CF798A6930}" dt="2023-01-28T16:42:42.344" v="12219" actId="20577"/>
        <pc:sldMkLst>
          <pc:docMk/>
          <pc:sldMk cId="4065054780" sldId="348"/>
        </pc:sldMkLst>
        <pc:spChg chg="mod">
          <ac:chgData name="Angus Slater" userId="b69ffda3-48ee-49d2-a2aa-2cc3c049f833" providerId="ADAL" clId="{D9B2A9F9-F71E-425D-B482-12CF798A6930}" dt="2023-01-28T16:42:41.021" v="12218" actId="26606"/>
          <ac:spMkLst>
            <pc:docMk/>
            <pc:sldMk cId="4065054780" sldId="348"/>
            <ac:spMk id="2" creationId="{A893E829-D82C-4028-A455-75A6BFA88CC2}"/>
          </ac:spMkLst>
        </pc:spChg>
        <pc:spChg chg="mod">
          <ac:chgData name="Angus Slater" userId="b69ffda3-48ee-49d2-a2aa-2cc3c049f833" providerId="ADAL" clId="{D9B2A9F9-F71E-425D-B482-12CF798A6930}" dt="2023-01-28T16:42:42.344" v="12219" actId="20577"/>
          <ac:spMkLst>
            <pc:docMk/>
            <pc:sldMk cId="4065054780" sldId="348"/>
            <ac:spMk id="3" creationId="{88318052-3D3C-4B8F-BC3F-EFE9B9DDD348}"/>
          </ac:spMkLst>
        </pc:spChg>
        <pc:spChg chg="del mod">
          <ac:chgData name="Angus Slater" userId="b69ffda3-48ee-49d2-a2aa-2cc3c049f833" providerId="ADAL" clId="{D9B2A9F9-F71E-425D-B482-12CF798A6930}" dt="2023-01-28T16:40:10.437" v="12170"/>
          <ac:spMkLst>
            <pc:docMk/>
            <pc:sldMk cId="4065054780" sldId="348"/>
            <ac:spMk id="4" creationId="{19C2B103-CEE9-4B65-9DEE-6E92BE0C261B}"/>
          </ac:spMkLst>
        </pc:spChg>
        <pc:spChg chg="add del">
          <ac:chgData name="Angus Slater" userId="b69ffda3-48ee-49d2-a2aa-2cc3c049f833" providerId="ADAL" clId="{D9B2A9F9-F71E-425D-B482-12CF798A6930}" dt="2023-01-28T16:42:40.998" v="12217" actId="26606"/>
          <ac:spMkLst>
            <pc:docMk/>
            <pc:sldMk cId="4065054780" sldId="348"/>
            <ac:spMk id="13" creationId="{6109556B-EAE9-4435-B409-0519F2CBDB14}"/>
          </ac:spMkLst>
        </pc:spChg>
        <pc:spChg chg="add">
          <ac:chgData name="Angus Slater" userId="b69ffda3-48ee-49d2-a2aa-2cc3c049f833" providerId="ADAL" clId="{D9B2A9F9-F71E-425D-B482-12CF798A6930}" dt="2023-01-28T16:42:41.021" v="12218" actId="26606"/>
          <ac:spMkLst>
            <pc:docMk/>
            <pc:sldMk cId="4065054780" sldId="348"/>
            <ac:spMk id="18" creationId="{B32DC26D-8B9B-4CC1-B3CC-D3EA0FB162CD}"/>
          </ac:spMkLst>
        </pc:spChg>
        <pc:picChg chg="add mod ord">
          <ac:chgData name="Angus Slater" userId="b69ffda3-48ee-49d2-a2aa-2cc3c049f833" providerId="ADAL" clId="{D9B2A9F9-F71E-425D-B482-12CF798A6930}" dt="2023-01-28T16:42:41.021" v="12218" actId="26606"/>
          <ac:picMkLst>
            <pc:docMk/>
            <pc:sldMk cId="4065054780" sldId="348"/>
            <ac:picMk id="6" creationId="{852A4DF3-0EAC-4766-BA21-0E4F70531F3E}"/>
          </ac:picMkLst>
        </pc:picChg>
        <pc:cxnChg chg="add del">
          <ac:chgData name="Angus Slater" userId="b69ffda3-48ee-49d2-a2aa-2cc3c049f833" providerId="ADAL" clId="{D9B2A9F9-F71E-425D-B482-12CF798A6930}" dt="2023-01-28T16:42:40.998" v="12217" actId="26606"/>
          <ac:cxnSpMkLst>
            <pc:docMk/>
            <pc:sldMk cId="4065054780" sldId="348"/>
            <ac:cxnSpMk id="11" creationId="{15F1CC53-719A-4763-BF30-5E25A63CEF3C}"/>
          </ac:cxnSpMkLst>
        </pc:cxnChg>
        <pc:cxnChg chg="add del">
          <ac:chgData name="Angus Slater" userId="b69ffda3-48ee-49d2-a2aa-2cc3c049f833" providerId="ADAL" clId="{D9B2A9F9-F71E-425D-B482-12CF798A6930}" dt="2023-01-28T16:42:40.998" v="12217" actId="26606"/>
          <ac:cxnSpMkLst>
            <pc:docMk/>
            <pc:sldMk cId="4065054780" sldId="348"/>
            <ac:cxnSpMk id="15" creationId="{5814CCBE-423E-41B2-A9F3-82679F490EF4}"/>
          </ac:cxnSpMkLst>
        </pc:cxnChg>
        <pc:cxnChg chg="add">
          <ac:chgData name="Angus Slater" userId="b69ffda3-48ee-49d2-a2aa-2cc3c049f833" providerId="ADAL" clId="{D9B2A9F9-F71E-425D-B482-12CF798A6930}" dt="2023-01-28T16:42:41.021" v="12218" actId="26606"/>
          <ac:cxnSpMkLst>
            <pc:docMk/>
            <pc:sldMk cId="4065054780" sldId="348"/>
            <ac:cxnSpMk id="17" creationId="{15F1CC53-719A-4763-BF30-5E25A63CEF3C}"/>
          </ac:cxnSpMkLst>
        </pc:cxnChg>
        <pc:cxnChg chg="add">
          <ac:chgData name="Angus Slater" userId="b69ffda3-48ee-49d2-a2aa-2cc3c049f833" providerId="ADAL" clId="{D9B2A9F9-F71E-425D-B482-12CF798A6930}" dt="2023-01-28T16:42:41.021" v="12218" actId="26606"/>
          <ac:cxnSpMkLst>
            <pc:docMk/>
            <pc:sldMk cId="4065054780" sldId="348"/>
            <ac:cxnSpMk id="19" creationId="{FBB7ADC3-53A0-44F2-914A-78CADAF33411}"/>
          </ac:cxnSpMkLst>
        </pc:cxnChg>
      </pc:sldChg>
      <pc:sldChg chg="addSp delSp modSp new mod setBg">
        <pc:chgData name="Angus Slater" userId="b69ffda3-48ee-49d2-a2aa-2cc3c049f833" providerId="ADAL" clId="{D9B2A9F9-F71E-425D-B482-12CF798A6930}" dt="2023-01-28T16:42:37.648" v="12215" actId="26606"/>
        <pc:sldMkLst>
          <pc:docMk/>
          <pc:sldMk cId="2095466235" sldId="349"/>
        </pc:sldMkLst>
        <pc:spChg chg="mod">
          <ac:chgData name="Angus Slater" userId="b69ffda3-48ee-49d2-a2aa-2cc3c049f833" providerId="ADAL" clId="{D9B2A9F9-F71E-425D-B482-12CF798A6930}" dt="2023-01-28T16:42:37.648" v="12215" actId="26606"/>
          <ac:spMkLst>
            <pc:docMk/>
            <pc:sldMk cId="2095466235" sldId="349"/>
            <ac:spMk id="2" creationId="{54D726A4-6E74-48D9-80F3-55B020682E05}"/>
          </ac:spMkLst>
        </pc:spChg>
        <pc:spChg chg="mod">
          <ac:chgData name="Angus Slater" userId="b69ffda3-48ee-49d2-a2aa-2cc3c049f833" providerId="ADAL" clId="{D9B2A9F9-F71E-425D-B482-12CF798A6930}" dt="2023-01-28T16:42:37.648" v="12215" actId="26606"/>
          <ac:spMkLst>
            <pc:docMk/>
            <pc:sldMk cId="2095466235" sldId="349"/>
            <ac:spMk id="3" creationId="{20EE1B3D-47FD-4F66-B394-4C694D144586}"/>
          </ac:spMkLst>
        </pc:spChg>
        <pc:spChg chg="del mod">
          <ac:chgData name="Angus Slater" userId="b69ffda3-48ee-49d2-a2aa-2cc3c049f833" providerId="ADAL" clId="{D9B2A9F9-F71E-425D-B482-12CF798A6930}" dt="2023-01-28T16:40:15.510" v="12171"/>
          <ac:spMkLst>
            <pc:docMk/>
            <pc:sldMk cId="2095466235" sldId="349"/>
            <ac:spMk id="4" creationId="{A082F23E-53BE-4561-B877-1F7A84765464}"/>
          </ac:spMkLst>
        </pc:spChg>
        <pc:spChg chg="add">
          <ac:chgData name="Angus Slater" userId="b69ffda3-48ee-49d2-a2aa-2cc3c049f833" providerId="ADAL" clId="{D9B2A9F9-F71E-425D-B482-12CF798A6930}" dt="2023-01-28T16:42:37.648" v="12215" actId="26606"/>
          <ac:spMkLst>
            <pc:docMk/>
            <pc:sldMk cId="2095466235" sldId="349"/>
            <ac:spMk id="13" creationId="{6109556B-EAE9-4435-B409-0519F2CBDB14}"/>
          </ac:spMkLst>
        </pc:spChg>
        <pc:picChg chg="add mod">
          <ac:chgData name="Angus Slater" userId="b69ffda3-48ee-49d2-a2aa-2cc3c049f833" providerId="ADAL" clId="{D9B2A9F9-F71E-425D-B482-12CF798A6930}" dt="2023-01-28T16:42:37.648" v="12215" actId="26606"/>
          <ac:picMkLst>
            <pc:docMk/>
            <pc:sldMk cId="2095466235" sldId="349"/>
            <ac:picMk id="6" creationId="{975007CA-1360-479B-9514-709118F88ADB}"/>
          </ac:picMkLst>
        </pc:picChg>
        <pc:cxnChg chg="add">
          <ac:chgData name="Angus Slater" userId="b69ffda3-48ee-49d2-a2aa-2cc3c049f833" providerId="ADAL" clId="{D9B2A9F9-F71E-425D-B482-12CF798A6930}" dt="2023-01-28T16:42:37.648" v="12215" actId="26606"/>
          <ac:cxnSpMkLst>
            <pc:docMk/>
            <pc:sldMk cId="2095466235" sldId="349"/>
            <ac:cxnSpMk id="11" creationId="{15F1CC53-719A-4763-BF30-5E25A63CEF3C}"/>
          </ac:cxnSpMkLst>
        </pc:cxnChg>
        <pc:cxnChg chg="add">
          <ac:chgData name="Angus Slater" userId="b69ffda3-48ee-49d2-a2aa-2cc3c049f833" providerId="ADAL" clId="{D9B2A9F9-F71E-425D-B482-12CF798A6930}" dt="2023-01-28T16:42:37.648" v="12215" actId="26606"/>
          <ac:cxnSpMkLst>
            <pc:docMk/>
            <pc:sldMk cId="2095466235" sldId="349"/>
            <ac:cxnSpMk id="15" creationId="{5814CCBE-423E-41B2-A9F3-82679F490EF4}"/>
          </ac:cxnSpMkLst>
        </pc:cxnChg>
      </pc:sldChg>
      <pc:sldChg chg="del">
        <pc:chgData name="Angus Slater" userId="b69ffda3-48ee-49d2-a2aa-2cc3c049f833" providerId="ADAL" clId="{D9B2A9F9-F71E-425D-B482-12CF798A6930}" dt="2023-01-28T14:46:55.806" v="0" actId="47"/>
        <pc:sldMkLst>
          <pc:docMk/>
          <pc:sldMk cId="2781177297" sldId="349"/>
        </pc:sldMkLst>
      </pc:sldChg>
      <pc:sldChg chg="addSp delSp modSp new mod setBg">
        <pc:chgData name="Angus Slater" userId="b69ffda3-48ee-49d2-a2aa-2cc3c049f833" providerId="ADAL" clId="{D9B2A9F9-F71E-425D-B482-12CF798A6930}" dt="2023-01-28T16:42:35.129" v="12214" actId="26606"/>
        <pc:sldMkLst>
          <pc:docMk/>
          <pc:sldMk cId="44330108" sldId="350"/>
        </pc:sldMkLst>
        <pc:spChg chg="mod">
          <ac:chgData name="Angus Slater" userId="b69ffda3-48ee-49d2-a2aa-2cc3c049f833" providerId="ADAL" clId="{D9B2A9F9-F71E-425D-B482-12CF798A6930}" dt="2023-01-28T16:42:35.129" v="12214" actId="26606"/>
          <ac:spMkLst>
            <pc:docMk/>
            <pc:sldMk cId="44330108" sldId="350"/>
            <ac:spMk id="2" creationId="{149DDE1C-B213-4B23-95CB-1DC3028BB22E}"/>
          </ac:spMkLst>
        </pc:spChg>
        <pc:spChg chg="mod">
          <ac:chgData name="Angus Slater" userId="b69ffda3-48ee-49d2-a2aa-2cc3c049f833" providerId="ADAL" clId="{D9B2A9F9-F71E-425D-B482-12CF798A6930}" dt="2023-01-28T16:42:35.129" v="12214" actId="26606"/>
          <ac:spMkLst>
            <pc:docMk/>
            <pc:sldMk cId="44330108" sldId="350"/>
            <ac:spMk id="3" creationId="{F09D43DB-1452-4359-80EF-E5BC1BCD2790}"/>
          </ac:spMkLst>
        </pc:spChg>
        <pc:spChg chg="del mod">
          <ac:chgData name="Angus Slater" userId="b69ffda3-48ee-49d2-a2aa-2cc3c049f833" providerId="ADAL" clId="{D9B2A9F9-F71E-425D-B482-12CF798A6930}" dt="2023-01-28T16:40:27.790" v="12173"/>
          <ac:spMkLst>
            <pc:docMk/>
            <pc:sldMk cId="44330108" sldId="350"/>
            <ac:spMk id="4" creationId="{1A1C9CF6-5C44-479D-9EA1-F3E080E80F8C}"/>
          </ac:spMkLst>
        </pc:spChg>
        <pc:spChg chg="add">
          <ac:chgData name="Angus Slater" userId="b69ffda3-48ee-49d2-a2aa-2cc3c049f833" providerId="ADAL" clId="{D9B2A9F9-F71E-425D-B482-12CF798A6930}" dt="2023-01-28T16:42:35.129" v="12214" actId="26606"/>
          <ac:spMkLst>
            <pc:docMk/>
            <pc:sldMk cId="44330108" sldId="350"/>
            <ac:spMk id="13" creationId="{6109556B-EAE9-4435-B409-0519F2CBDB14}"/>
          </ac:spMkLst>
        </pc:spChg>
        <pc:picChg chg="add mod">
          <ac:chgData name="Angus Slater" userId="b69ffda3-48ee-49d2-a2aa-2cc3c049f833" providerId="ADAL" clId="{D9B2A9F9-F71E-425D-B482-12CF798A6930}" dt="2023-01-28T16:42:35.129" v="12214" actId="26606"/>
          <ac:picMkLst>
            <pc:docMk/>
            <pc:sldMk cId="44330108" sldId="350"/>
            <ac:picMk id="6" creationId="{F5F6D7F8-1A08-42C8-8B7D-1A3E29590479}"/>
          </ac:picMkLst>
        </pc:picChg>
        <pc:cxnChg chg="add">
          <ac:chgData name="Angus Slater" userId="b69ffda3-48ee-49d2-a2aa-2cc3c049f833" providerId="ADAL" clId="{D9B2A9F9-F71E-425D-B482-12CF798A6930}" dt="2023-01-28T16:42:35.129" v="12214" actId="26606"/>
          <ac:cxnSpMkLst>
            <pc:docMk/>
            <pc:sldMk cId="44330108" sldId="350"/>
            <ac:cxnSpMk id="11" creationId="{15F1CC53-719A-4763-BF30-5E25A63CEF3C}"/>
          </ac:cxnSpMkLst>
        </pc:cxnChg>
        <pc:cxnChg chg="add">
          <ac:chgData name="Angus Slater" userId="b69ffda3-48ee-49d2-a2aa-2cc3c049f833" providerId="ADAL" clId="{D9B2A9F9-F71E-425D-B482-12CF798A6930}" dt="2023-01-28T16:42:35.129" v="12214" actId="26606"/>
          <ac:cxnSpMkLst>
            <pc:docMk/>
            <pc:sldMk cId="44330108" sldId="350"/>
            <ac:cxnSpMk id="15" creationId="{5814CCBE-423E-41B2-A9F3-82679F490EF4}"/>
          </ac:cxnSpMkLst>
        </pc:cxnChg>
      </pc:sldChg>
      <pc:sldChg chg="del">
        <pc:chgData name="Angus Slater" userId="b69ffda3-48ee-49d2-a2aa-2cc3c049f833" providerId="ADAL" clId="{D9B2A9F9-F71E-425D-B482-12CF798A6930}" dt="2023-01-28T14:46:55.806" v="0" actId="47"/>
        <pc:sldMkLst>
          <pc:docMk/>
          <pc:sldMk cId="1858705019" sldId="350"/>
        </pc:sldMkLst>
      </pc:sldChg>
      <pc:sldChg chg="del">
        <pc:chgData name="Angus Slater" userId="b69ffda3-48ee-49d2-a2aa-2cc3c049f833" providerId="ADAL" clId="{D9B2A9F9-F71E-425D-B482-12CF798A6930}" dt="2023-01-28T14:46:55.806" v="0" actId="47"/>
        <pc:sldMkLst>
          <pc:docMk/>
          <pc:sldMk cId="3949513763" sldId="351"/>
        </pc:sldMkLst>
      </pc:sldChg>
      <pc:sldChg chg="modSp new mod">
        <pc:chgData name="Angus Slater" userId="b69ffda3-48ee-49d2-a2aa-2cc3c049f833" providerId="ADAL" clId="{D9B2A9F9-F71E-425D-B482-12CF798A6930}" dt="2023-01-28T16:42:32.273" v="12213" actId="255"/>
        <pc:sldMkLst>
          <pc:docMk/>
          <pc:sldMk cId="4194159737" sldId="351"/>
        </pc:sldMkLst>
        <pc:spChg chg="mod">
          <ac:chgData name="Angus Slater" userId="b69ffda3-48ee-49d2-a2aa-2cc3c049f833" providerId="ADAL" clId="{D9B2A9F9-F71E-425D-B482-12CF798A6930}" dt="2023-01-28T16:05:18.254" v="7337" actId="20577"/>
          <ac:spMkLst>
            <pc:docMk/>
            <pc:sldMk cId="4194159737" sldId="351"/>
            <ac:spMk id="2" creationId="{9DC00E15-5CAB-4CB2-B33E-5A6CA455987E}"/>
          </ac:spMkLst>
        </pc:spChg>
        <pc:spChg chg="mod">
          <ac:chgData name="Angus Slater" userId="b69ffda3-48ee-49d2-a2aa-2cc3c049f833" providerId="ADAL" clId="{D9B2A9F9-F71E-425D-B482-12CF798A6930}" dt="2023-01-28T16:06:48.593" v="7539" actId="27636"/>
          <ac:spMkLst>
            <pc:docMk/>
            <pc:sldMk cId="4194159737" sldId="351"/>
            <ac:spMk id="3" creationId="{EED8D3C8-F72E-419F-AA6A-5768BCBDD159}"/>
          </ac:spMkLst>
        </pc:spChg>
        <pc:spChg chg="mod">
          <ac:chgData name="Angus Slater" userId="b69ffda3-48ee-49d2-a2aa-2cc3c049f833" providerId="ADAL" clId="{D9B2A9F9-F71E-425D-B482-12CF798A6930}" dt="2023-01-28T16:42:32.273" v="12213" actId="255"/>
          <ac:spMkLst>
            <pc:docMk/>
            <pc:sldMk cId="4194159737" sldId="351"/>
            <ac:spMk id="4" creationId="{895352B2-F497-473F-8129-DBA69AA11CEF}"/>
          </ac:spMkLst>
        </pc:spChg>
      </pc:sldChg>
      <pc:sldChg chg="del">
        <pc:chgData name="Angus Slater" userId="b69ffda3-48ee-49d2-a2aa-2cc3c049f833" providerId="ADAL" clId="{D9B2A9F9-F71E-425D-B482-12CF798A6930}" dt="2023-01-28T14:46:55.806" v="0" actId="47"/>
        <pc:sldMkLst>
          <pc:docMk/>
          <pc:sldMk cId="2997244835" sldId="352"/>
        </pc:sldMkLst>
      </pc:sldChg>
      <pc:sldChg chg="addSp delSp modSp new mod setBg">
        <pc:chgData name="Angus Slater" userId="b69ffda3-48ee-49d2-a2aa-2cc3c049f833" providerId="ADAL" clId="{D9B2A9F9-F71E-425D-B482-12CF798A6930}" dt="2023-01-28T16:42:21.007" v="12208" actId="26606"/>
        <pc:sldMkLst>
          <pc:docMk/>
          <pc:sldMk cId="3516783460" sldId="352"/>
        </pc:sldMkLst>
        <pc:spChg chg="mod">
          <ac:chgData name="Angus Slater" userId="b69ffda3-48ee-49d2-a2aa-2cc3c049f833" providerId="ADAL" clId="{D9B2A9F9-F71E-425D-B482-12CF798A6930}" dt="2023-01-28T16:42:21.007" v="12208" actId="26606"/>
          <ac:spMkLst>
            <pc:docMk/>
            <pc:sldMk cId="3516783460" sldId="352"/>
            <ac:spMk id="2" creationId="{0155EA34-AFFC-4DC6-A68B-BD2F7C75DAC5}"/>
          </ac:spMkLst>
        </pc:spChg>
        <pc:spChg chg="mod">
          <ac:chgData name="Angus Slater" userId="b69ffda3-48ee-49d2-a2aa-2cc3c049f833" providerId="ADAL" clId="{D9B2A9F9-F71E-425D-B482-12CF798A6930}" dt="2023-01-28T16:42:21.007" v="12208" actId="26606"/>
          <ac:spMkLst>
            <pc:docMk/>
            <pc:sldMk cId="3516783460" sldId="352"/>
            <ac:spMk id="3" creationId="{A949A87C-FCB6-4158-80B0-ECECB2895FED}"/>
          </ac:spMkLst>
        </pc:spChg>
        <pc:spChg chg="del mod">
          <ac:chgData name="Angus Slater" userId="b69ffda3-48ee-49d2-a2aa-2cc3c049f833" providerId="ADAL" clId="{D9B2A9F9-F71E-425D-B482-12CF798A6930}" dt="2023-01-28T16:40:33.954" v="12176"/>
          <ac:spMkLst>
            <pc:docMk/>
            <pc:sldMk cId="3516783460" sldId="352"/>
            <ac:spMk id="4" creationId="{F307FE49-D345-4B4D-8423-564E0F9DAD24}"/>
          </ac:spMkLst>
        </pc:spChg>
        <pc:spChg chg="add">
          <ac:chgData name="Angus Slater" userId="b69ffda3-48ee-49d2-a2aa-2cc3c049f833" providerId="ADAL" clId="{D9B2A9F9-F71E-425D-B482-12CF798A6930}" dt="2023-01-28T16:42:21.007" v="12208" actId="26606"/>
          <ac:spMkLst>
            <pc:docMk/>
            <pc:sldMk cId="3516783460" sldId="352"/>
            <ac:spMk id="13" creationId="{6109556B-EAE9-4435-B409-0519F2CBDB14}"/>
          </ac:spMkLst>
        </pc:spChg>
        <pc:picChg chg="add mod">
          <ac:chgData name="Angus Slater" userId="b69ffda3-48ee-49d2-a2aa-2cc3c049f833" providerId="ADAL" clId="{D9B2A9F9-F71E-425D-B482-12CF798A6930}" dt="2023-01-28T16:42:21.007" v="12208" actId="26606"/>
          <ac:picMkLst>
            <pc:docMk/>
            <pc:sldMk cId="3516783460" sldId="352"/>
            <ac:picMk id="6" creationId="{C43B13A6-DB1E-44A1-9142-2C59E592AA05}"/>
          </ac:picMkLst>
        </pc:picChg>
        <pc:cxnChg chg="add">
          <ac:chgData name="Angus Slater" userId="b69ffda3-48ee-49d2-a2aa-2cc3c049f833" providerId="ADAL" clId="{D9B2A9F9-F71E-425D-B482-12CF798A6930}" dt="2023-01-28T16:42:21.007" v="12208" actId="26606"/>
          <ac:cxnSpMkLst>
            <pc:docMk/>
            <pc:sldMk cId="3516783460" sldId="352"/>
            <ac:cxnSpMk id="11" creationId="{15F1CC53-719A-4763-BF30-5E25A63CEF3C}"/>
          </ac:cxnSpMkLst>
        </pc:cxnChg>
        <pc:cxnChg chg="add">
          <ac:chgData name="Angus Slater" userId="b69ffda3-48ee-49d2-a2aa-2cc3c049f833" providerId="ADAL" clId="{D9B2A9F9-F71E-425D-B482-12CF798A6930}" dt="2023-01-28T16:42:21.007" v="12208" actId="26606"/>
          <ac:cxnSpMkLst>
            <pc:docMk/>
            <pc:sldMk cId="3516783460" sldId="352"/>
            <ac:cxnSpMk id="15" creationId="{5814CCBE-423E-41B2-A9F3-82679F490EF4}"/>
          </ac:cxnSpMkLst>
        </pc:cxnChg>
      </pc:sldChg>
      <pc:sldChg chg="del">
        <pc:chgData name="Angus Slater" userId="b69ffda3-48ee-49d2-a2aa-2cc3c049f833" providerId="ADAL" clId="{D9B2A9F9-F71E-425D-B482-12CF798A6930}" dt="2023-01-28T14:46:55.806" v="0" actId="47"/>
        <pc:sldMkLst>
          <pc:docMk/>
          <pc:sldMk cId="620512309" sldId="353"/>
        </pc:sldMkLst>
      </pc:sldChg>
      <pc:sldChg chg="addSp delSp modSp new mod setBg">
        <pc:chgData name="Angus Slater" userId="b69ffda3-48ee-49d2-a2aa-2cc3c049f833" providerId="ADAL" clId="{D9B2A9F9-F71E-425D-B482-12CF798A6930}" dt="2023-01-28T16:42:19.255" v="12207" actId="26606"/>
        <pc:sldMkLst>
          <pc:docMk/>
          <pc:sldMk cId="3030185397" sldId="353"/>
        </pc:sldMkLst>
        <pc:spChg chg="mod">
          <ac:chgData name="Angus Slater" userId="b69ffda3-48ee-49d2-a2aa-2cc3c049f833" providerId="ADAL" clId="{D9B2A9F9-F71E-425D-B482-12CF798A6930}" dt="2023-01-28T16:42:19.255" v="12207" actId="26606"/>
          <ac:spMkLst>
            <pc:docMk/>
            <pc:sldMk cId="3030185397" sldId="353"/>
            <ac:spMk id="2" creationId="{CB905E8B-3CCD-488F-893B-00A3B922FA07}"/>
          </ac:spMkLst>
        </pc:spChg>
        <pc:spChg chg="mod">
          <ac:chgData name="Angus Slater" userId="b69ffda3-48ee-49d2-a2aa-2cc3c049f833" providerId="ADAL" clId="{D9B2A9F9-F71E-425D-B482-12CF798A6930}" dt="2023-01-28T16:42:19.255" v="12207" actId="26606"/>
          <ac:spMkLst>
            <pc:docMk/>
            <pc:sldMk cId="3030185397" sldId="353"/>
            <ac:spMk id="3" creationId="{21AEB506-2369-4953-BE56-2D6DE4EA478C}"/>
          </ac:spMkLst>
        </pc:spChg>
        <pc:spChg chg="del mod">
          <ac:chgData name="Angus Slater" userId="b69ffda3-48ee-49d2-a2aa-2cc3c049f833" providerId="ADAL" clId="{D9B2A9F9-F71E-425D-B482-12CF798A6930}" dt="2023-01-28T16:40:43.693" v="12179"/>
          <ac:spMkLst>
            <pc:docMk/>
            <pc:sldMk cId="3030185397" sldId="353"/>
            <ac:spMk id="4" creationId="{2820F7CB-899E-432F-8543-33338A084AFD}"/>
          </ac:spMkLst>
        </pc:spChg>
        <pc:spChg chg="add">
          <ac:chgData name="Angus Slater" userId="b69ffda3-48ee-49d2-a2aa-2cc3c049f833" providerId="ADAL" clId="{D9B2A9F9-F71E-425D-B482-12CF798A6930}" dt="2023-01-28T16:42:19.255" v="12207" actId="26606"/>
          <ac:spMkLst>
            <pc:docMk/>
            <pc:sldMk cId="3030185397" sldId="353"/>
            <ac:spMk id="13" creationId="{6109556B-EAE9-4435-B409-0519F2CBDB14}"/>
          </ac:spMkLst>
        </pc:spChg>
        <pc:picChg chg="add mod">
          <ac:chgData name="Angus Slater" userId="b69ffda3-48ee-49d2-a2aa-2cc3c049f833" providerId="ADAL" clId="{D9B2A9F9-F71E-425D-B482-12CF798A6930}" dt="2023-01-28T16:42:19.255" v="12207" actId="26606"/>
          <ac:picMkLst>
            <pc:docMk/>
            <pc:sldMk cId="3030185397" sldId="353"/>
            <ac:picMk id="6" creationId="{037B53CE-7AEE-483A-A72F-7D7469196838}"/>
          </ac:picMkLst>
        </pc:picChg>
        <pc:cxnChg chg="add">
          <ac:chgData name="Angus Slater" userId="b69ffda3-48ee-49d2-a2aa-2cc3c049f833" providerId="ADAL" clId="{D9B2A9F9-F71E-425D-B482-12CF798A6930}" dt="2023-01-28T16:42:19.255" v="12207" actId="26606"/>
          <ac:cxnSpMkLst>
            <pc:docMk/>
            <pc:sldMk cId="3030185397" sldId="353"/>
            <ac:cxnSpMk id="11" creationId="{15F1CC53-719A-4763-BF30-5E25A63CEF3C}"/>
          </ac:cxnSpMkLst>
        </pc:cxnChg>
        <pc:cxnChg chg="add">
          <ac:chgData name="Angus Slater" userId="b69ffda3-48ee-49d2-a2aa-2cc3c049f833" providerId="ADAL" clId="{D9B2A9F9-F71E-425D-B482-12CF798A6930}" dt="2023-01-28T16:42:19.255" v="12207" actId="26606"/>
          <ac:cxnSpMkLst>
            <pc:docMk/>
            <pc:sldMk cId="3030185397" sldId="353"/>
            <ac:cxnSpMk id="15" creationId="{5814CCBE-423E-41B2-A9F3-82679F490EF4}"/>
          </ac:cxnSpMkLst>
        </pc:cxnChg>
      </pc:sldChg>
      <pc:sldChg chg="del">
        <pc:chgData name="Angus Slater" userId="b69ffda3-48ee-49d2-a2aa-2cc3c049f833" providerId="ADAL" clId="{D9B2A9F9-F71E-425D-B482-12CF798A6930}" dt="2023-01-28T14:46:55.806" v="0" actId="47"/>
        <pc:sldMkLst>
          <pc:docMk/>
          <pc:sldMk cId="1526069249" sldId="354"/>
        </pc:sldMkLst>
      </pc:sldChg>
      <pc:sldChg chg="addSp delSp modSp new mod setBg">
        <pc:chgData name="Angus Slater" userId="b69ffda3-48ee-49d2-a2aa-2cc3c049f833" providerId="ADAL" clId="{D9B2A9F9-F71E-425D-B482-12CF798A6930}" dt="2023-01-28T16:42:17.071" v="12206" actId="26606"/>
        <pc:sldMkLst>
          <pc:docMk/>
          <pc:sldMk cId="1583083134" sldId="354"/>
        </pc:sldMkLst>
        <pc:spChg chg="mod">
          <ac:chgData name="Angus Slater" userId="b69ffda3-48ee-49d2-a2aa-2cc3c049f833" providerId="ADAL" clId="{D9B2A9F9-F71E-425D-B482-12CF798A6930}" dt="2023-01-28T16:42:17.071" v="12206" actId="26606"/>
          <ac:spMkLst>
            <pc:docMk/>
            <pc:sldMk cId="1583083134" sldId="354"/>
            <ac:spMk id="2" creationId="{518F4AD7-1EEE-4D06-9DBC-4F0C471FD1C9}"/>
          </ac:spMkLst>
        </pc:spChg>
        <pc:spChg chg="mod">
          <ac:chgData name="Angus Slater" userId="b69ffda3-48ee-49d2-a2aa-2cc3c049f833" providerId="ADAL" clId="{D9B2A9F9-F71E-425D-B482-12CF798A6930}" dt="2023-01-28T16:42:17.071" v="12206" actId="26606"/>
          <ac:spMkLst>
            <pc:docMk/>
            <pc:sldMk cId="1583083134" sldId="354"/>
            <ac:spMk id="3" creationId="{4B536433-C9DB-4D6E-BEF5-CB37AB11E04D}"/>
          </ac:spMkLst>
        </pc:spChg>
        <pc:spChg chg="del mod">
          <ac:chgData name="Angus Slater" userId="b69ffda3-48ee-49d2-a2aa-2cc3c049f833" providerId="ADAL" clId="{D9B2A9F9-F71E-425D-B482-12CF798A6930}" dt="2023-01-28T16:40:58.169" v="12182"/>
          <ac:spMkLst>
            <pc:docMk/>
            <pc:sldMk cId="1583083134" sldId="354"/>
            <ac:spMk id="4" creationId="{2703F5ED-8C0D-4A0E-AA64-9F3410141DF7}"/>
          </ac:spMkLst>
        </pc:spChg>
        <pc:spChg chg="add">
          <ac:chgData name="Angus Slater" userId="b69ffda3-48ee-49d2-a2aa-2cc3c049f833" providerId="ADAL" clId="{D9B2A9F9-F71E-425D-B482-12CF798A6930}" dt="2023-01-28T16:42:17.071" v="12206" actId="26606"/>
          <ac:spMkLst>
            <pc:docMk/>
            <pc:sldMk cId="1583083134" sldId="354"/>
            <ac:spMk id="13" creationId="{6109556B-EAE9-4435-B409-0519F2CBDB14}"/>
          </ac:spMkLst>
        </pc:spChg>
        <pc:picChg chg="add mod">
          <ac:chgData name="Angus Slater" userId="b69ffda3-48ee-49d2-a2aa-2cc3c049f833" providerId="ADAL" clId="{D9B2A9F9-F71E-425D-B482-12CF798A6930}" dt="2023-01-28T16:42:17.071" v="12206" actId="26606"/>
          <ac:picMkLst>
            <pc:docMk/>
            <pc:sldMk cId="1583083134" sldId="354"/>
            <ac:picMk id="6" creationId="{7D992FD8-6D24-4FBF-ACC3-BBB1C2A23D0B}"/>
          </ac:picMkLst>
        </pc:picChg>
        <pc:cxnChg chg="add">
          <ac:chgData name="Angus Slater" userId="b69ffda3-48ee-49d2-a2aa-2cc3c049f833" providerId="ADAL" clId="{D9B2A9F9-F71E-425D-B482-12CF798A6930}" dt="2023-01-28T16:42:17.071" v="12206" actId="26606"/>
          <ac:cxnSpMkLst>
            <pc:docMk/>
            <pc:sldMk cId="1583083134" sldId="354"/>
            <ac:cxnSpMk id="11" creationId="{15F1CC53-719A-4763-BF30-5E25A63CEF3C}"/>
          </ac:cxnSpMkLst>
        </pc:cxnChg>
        <pc:cxnChg chg="add">
          <ac:chgData name="Angus Slater" userId="b69ffda3-48ee-49d2-a2aa-2cc3c049f833" providerId="ADAL" clId="{D9B2A9F9-F71E-425D-B482-12CF798A6930}" dt="2023-01-28T16:42:17.071" v="12206" actId="26606"/>
          <ac:cxnSpMkLst>
            <pc:docMk/>
            <pc:sldMk cId="1583083134" sldId="354"/>
            <ac:cxnSpMk id="15" creationId="{5814CCBE-423E-41B2-A9F3-82679F490EF4}"/>
          </ac:cxnSpMkLst>
        </pc:cxnChg>
      </pc:sldChg>
      <pc:sldChg chg="del">
        <pc:chgData name="Angus Slater" userId="b69ffda3-48ee-49d2-a2aa-2cc3c049f833" providerId="ADAL" clId="{D9B2A9F9-F71E-425D-B482-12CF798A6930}" dt="2023-01-28T14:46:55.806" v="0" actId="47"/>
        <pc:sldMkLst>
          <pc:docMk/>
          <pc:sldMk cId="275942049" sldId="355"/>
        </pc:sldMkLst>
      </pc:sldChg>
      <pc:sldChg chg="addSp delSp modSp new mod setBg">
        <pc:chgData name="Angus Slater" userId="b69ffda3-48ee-49d2-a2aa-2cc3c049f833" providerId="ADAL" clId="{D9B2A9F9-F71E-425D-B482-12CF798A6930}" dt="2023-01-28T16:42:13.158" v="12205" actId="18131"/>
        <pc:sldMkLst>
          <pc:docMk/>
          <pc:sldMk cId="3683755469" sldId="355"/>
        </pc:sldMkLst>
        <pc:spChg chg="mod">
          <ac:chgData name="Angus Slater" userId="b69ffda3-48ee-49d2-a2aa-2cc3c049f833" providerId="ADAL" clId="{D9B2A9F9-F71E-425D-B482-12CF798A6930}" dt="2023-01-28T16:42:06.858" v="12204" actId="26606"/>
          <ac:spMkLst>
            <pc:docMk/>
            <pc:sldMk cId="3683755469" sldId="355"/>
            <ac:spMk id="2" creationId="{68C4EEE3-4002-45BE-BF10-C27FD52215E5}"/>
          </ac:spMkLst>
        </pc:spChg>
        <pc:spChg chg="mod">
          <ac:chgData name="Angus Slater" userId="b69ffda3-48ee-49d2-a2aa-2cc3c049f833" providerId="ADAL" clId="{D9B2A9F9-F71E-425D-B482-12CF798A6930}" dt="2023-01-28T16:42:06.858" v="12204" actId="26606"/>
          <ac:spMkLst>
            <pc:docMk/>
            <pc:sldMk cId="3683755469" sldId="355"/>
            <ac:spMk id="3" creationId="{911470E6-B651-4A2E-AFFB-D22621EE945C}"/>
          </ac:spMkLst>
        </pc:spChg>
        <pc:spChg chg="del mod">
          <ac:chgData name="Angus Slater" userId="b69ffda3-48ee-49d2-a2aa-2cc3c049f833" providerId="ADAL" clId="{D9B2A9F9-F71E-425D-B482-12CF798A6930}" dt="2023-01-28T16:41:13.027" v="12183"/>
          <ac:spMkLst>
            <pc:docMk/>
            <pc:sldMk cId="3683755469" sldId="355"/>
            <ac:spMk id="4" creationId="{2BEE6678-04FF-4F14-BB0F-71B9AB955B2E}"/>
          </ac:spMkLst>
        </pc:spChg>
        <pc:spChg chg="add">
          <ac:chgData name="Angus Slater" userId="b69ffda3-48ee-49d2-a2aa-2cc3c049f833" providerId="ADAL" clId="{D9B2A9F9-F71E-425D-B482-12CF798A6930}" dt="2023-01-28T16:42:06.858" v="12204" actId="26606"/>
          <ac:spMkLst>
            <pc:docMk/>
            <pc:sldMk cId="3683755469" sldId="355"/>
            <ac:spMk id="13" creationId="{6109556B-EAE9-4435-B409-0519F2CBDB14}"/>
          </ac:spMkLst>
        </pc:spChg>
        <pc:picChg chg="add mod modCrop">
          <ac:chgData name="Angus Slater" userId="b69ffda3-48ee-49d2-a2aa-2cc3c049f833" providerId="ADAL" clId="{D9B2A9F9-F71E-425D-B482-12CF798A6930}" dt="2023-01-28T16:42:13.158" v="12205" actId="18131"/>
          <ac:picMkLst>
            <pc:docMk/>
            <pc:sldMk cId="3683755469" sldId="355"/>
            <ac:picMk id="6" creationId="{23637EEE-C0F9-43AF-9C5C-46B3F9AC93A7}"/>
          </ac:picMkLst>
        </pc:picChg>
        <pc:cxnChg chg="add">
          <ac:chgData name="Angus Slater" userId="b69ffda3-48ee-49d2-a2aa-2cc3c049f833" providerId="ADAL" clId="{D9B2A9F9-F71E-425D-B482-12CF798A6930}" dt="2023-01-28T16:42:06.858" v="12204" actId="26606"/>
          <ac:cxnSpMkLst>
            <pc:docMk/>
            <pc:sldMk cId="3683755469" sldId="355"/>
            <ac:cxnSpMk id="11" creationId="{15F1CC53-719A-4763-BF30-5E25A63CEF3C}"/>
          </ac:cxnSpMkLst>
        </pc:cxnChg>
        <pc:cxnChg chg="add">
          <ac:chgData name="Angus Slater" userId="b69ffda3-48ee-49d2-a2aa-2cc3c049f833" providerId="ADAL" clId="{D9B2A9F9-F71E-425D-B482-12CF798A6930}" dt="2023-01-28T16:42:06.858" v="12204" actId="26606"/>
          <ac:cxnSpMkLst>
            <pc:docMk/>
            <pc:sldMk cId="3683755469" sldId="355"/>
            <ac:cxnSpMk id="15" creationId="{5814CCBE-423E-41B2-A9F3-82679F490EF4}"/>
          </ac:cxnSpMkLst>
        </pc:cxnChg>
      </pc:sldChg>
      <pc:sldChg chg="addSp delSp modSp new mod setBg">
        <pc:chgData name="Angus Slater" userId="b69ffda3-48ee-49d2-a2aa-2cc3c049f833" providerId="ADAL" clId="{D9B2A9F9-F71E-425D-B482-12CF798A6930}" dt="2023-01-28T16:42:04.610" v="12203" actId="26606"/>
        <pc:sldMkLst>
          <pc:docMk/>
          <pc:sldMk cId="661519709" sldId="356"/>
        </pc:sldMkLst>
        <pc:spChg chg="mod">
          <ac:chgData name="Angus Slater" userId="b69ffda3-48ee-49d2-a2aa-2cc3c049f833" providerId="ADAL" clId="{D9B2A9F9-F71E-425D-B482-12CF798A6930}" dt="2023-01-28T16:42:04.610" v="12203" actId="26606"/>
          <ac:spMkLst>
            <pc:docMk/>
            <pc:sldMk cId="661519709" sldId="356"/>
            <ac:spMk id="2" creationId="{AA21204A-65F1-45E7-993D-18A864F34EA3}"/>
          </ac:spMkLst>
        </pc:spChg>
        <pc:spChg chg="mod">
          <ac:chgData name="Angus Slater" userId="b69ffda3-48ee-49d2-a2aa-2cc3c049f833" providerId="ADAL" clId="{D9B2A9F9-F71E-425D-B482-12CF798A6930}" dt="2023-01-28T16:42:04.610" v="12203" actId="26606"/>
          <ac:spMkLst>
            <pc:docMk/>
            <pc:sldMk cId="661519709" sldId="356"/>
            <ac:spMk id="3" creationId="{381DA2FE-BD6B-4552-B107-9F1417864BD5}"/>
          </ac:spMkLst>
        </pc:spChg>
        <pc:spChg chg="del mod">
          <ac:chgData name="Angus Slater" userId="b69ffda3-48ee-49d2-a2aa-2cc3c049f833" providerId="ADAL" clId="{D9B2A9F9-F71E-425D-B482-12CF798A6930}" dt="2023-01-28T16:41:20.242" v="12186"/>
          <ac:spMkLst>
            <pc:docMk/>
            <pc:sldMk cId="661519709" sldId="356"/>
            <ac:spMk id="4" creationId="{3E48E6CF-B36E-4378-B822-93F2029C0C2B}"/>
          </ac:spMkLst>
        </pc:spChg>
        <pc:spChg chg="add">
          <ac:chgData name="Angus Slater" userId="b69ffda3-48ee-49d2-a2aa-2cc3c049f833" providerId="ADAL" clId="{D9B2A9F9-F71E-425D-B482-12CF798A6930}" dt="2023-01-28T16:42:04.610" v="12203" actId="26606"/>
          <ac:spMkLst>
            <pc:docMk/>
            <pc:sldMk cId="661519709" sldId="356"/>
            <ac:spMk id="13" creationId="{6109556B-EAE9-4435-B409-0519F2CBDB14}"/>
          </ac:spMkLst>
        </pc:spChg>
        <pc:picChg chg="add mod">
          <ac:chgData name="Angus Slater" userId="b69ffda3-48ee-49d2-a2aa-2cc3c049f833" providerId="ADAL" clId="{D9B2A9F9-F71E-425D-B482-12CF798A6930}" dt="2023-01-28T16:42:04.610" v="12203" actId="26606"/>
          <ac:picMkLst>
            <pc:docMk/>
            <pc:sldMk cId="661519709" sldId="356"/>
            <ac:picMk id="6" creationId="{C3D48E91-7CB9-4034-ACC1-EF521B4DF635}"/>
          </ac:picMkLst>
        </pc:picChg>
        <pc:cxnChg chg="add">
          <ac:chgData name="Angus Slater" userId="b69ffda3-48ee-49d2-a2aa-2cc3c049f833" providerId="ADAL" clId="{D9B2A9F9-F71E-425D-B482-12CF798A6930}" dt="2023-01-28T16:42:04.610" v="12203" actId="26606"/>
          <ac:cxnSpMkLst>
            <pc:docMk/>
            <pc:sldMk cId="661519709" sldId="356"/>
            <ac:cxnSpMk id="11" creationId="{15F1CC53-719A-4763-BF30-5E25A63CEF3C}"/>
          </ac:cxnSpMkLst>
        </pc:cxnChg>
        <pc:cxnChg chg="add">
          <ac:chgData name="Angus Slater" userId="b69ffda3-48ee-49d2-a2aa-2cc3c049f833" providerId="ADAL" clId="{D9B2A9F9-F71E-425D-B482-12CF798A6930}" dt="2023-01-28T16:42:04.610" v="12203" actId="26606"/>
          <ac:cxnSpMkLst>
            <pc:docMk/>
            <pc:sldMk cId="661519709" sldId="356"/>
            <ac:cxnSpMk id="15" creationId="{5814CCBE-423E-41B2-A9F3-82679F490EF4}"/>
          </ac:cxnSpMkLst>
        </pc:cxnChg>
      </pc:sldChg>
      <pc:sldChg chg="del">
        <pc:chgData name="Angus Slater" userId="b69ffda3-48ee-49d2-a2aa-2cc3c049f833" providerId="ADAL" clId="{D9B2A9F9-F71E-425D-B482-12CF798A6930}" dt="2023-01-28T14:46:55.806" v="0" actId="47"/>
        <pc:sldMkLst>
          <pc:docMk/>
          <pc:sldMk cId="281642102" sldId="357"/>
        </pc:sldMkLst>
      </pc:sldChg>
      <pc:sldChg chg="addSp delSp modSp new mod setBg">
        <pc:chgData name="Angus Slater" userId="b69ffda3-48ee-49d2-a2aa-2cc3c049f833" providerId="ADAL" clId="{D9B2A9F9-F71E-425D-B482-12CF798A6930}" dt="2023-01-28T16:42:02.445" v="12202" actId="26606"/>
        <pc:sldMkLst>
          <pc:docMk/>
          <pc:sldMk cId="2389563418" sldId="357"/>
        </pc:sldMkLst>
        <pc:spChg chg="mod">
          <ac:chgData name="Angus Slater" userId="b69ffda3-48ee-49d2-a2aa-2cc3c049f833" providerId="ADAL" clId="{D9B2A9F9-F71E-425D-B482-12CF798A6930}" dt="2023-01-28T16:42:02.445" v="12202" actId="26606"/>
          <ac:spMkLst>
            <pc:docMk/>
            <pc:sldMk cId="2389563418" sldId="357"/>
            <ac:spMk id="2" creationId="{5A7F3C7F-00D4-4E54-A95E-5A22529506E0}"/>
          </ac:spMkLst>
        </pc:spChg>
        <pc:spChg chg="mod">
          <ac:chgData name="Angus Slater" userId="b69ffda3-48ee-49d2-a2aa-2cc3c049f833" providerId="ADAL" clId="{D9B2A9F9-F71E-425D-B482-12CF798A6930}" dt="2023-01-28T16:42:02.445" v="12202" actId="26606"/>
          <ac:spMkLst>
            <pc:docMk/>
            <pc:sldMk cId="2389563418" sldId="357"/>
            <ac:spMk id="3" creationId="{585A818A-5DAF-4A42-B4BD-B0D53621AFE6}"/>
          </ac:spMkLst>
        </pc:spChg>
        <pc:spChg chg="del mod">
          <ac:chgData name="Angus Slater" userId="b69ffda3-48ee-49d2-a2aa-2cc3c049f833" providerId="ADAL" clId="{D9B2A9F9-F71E-425D-B482-12CF798A6930}" dt="2023-01-28T16:41:27.026" v="12189"/>
          <ac:spMkLst>
            <pc:docMk/>
            <pc:sldMk cId="2389563418" sldId="357"/>
            <ac:spMk id="4" creationId="{23A5459E-BEFE-422E-A83C-7C9409991562}"/>
          </ac:spMkLst>
        </pc:spChg>
        <pc:spChg chg="add">
          <ac:chgData name="Angus Slater" userId="b69ffda3-48ee-49d2-a2aa-2cc3c049f833" providerId="ADAL" clId="{D9B2A9F9-F71E-425D-B482-12CF798A6930}" dt="2023-01-28T16:42:02.445" v="12202" actId="26606"/>
          <ac:spMkLst>
            <pc:docMk/>
            <pc:sldMk cId="2389563418" sldId="357"/>
            <ac:spMk id="13" creationId="{6109556B-EAE9-4435-B409-0519F2CBDB14}"/>
          </ac:spMkLst>
        </pc:spChg>
        <pc:picChg chg="add mod">
          <ac:chgData name="Angus Slater" userId="b69ffda3-48ee-49d2-a2aa-2cc3c049f833" providerId="ADAL" clId="{D9B2A9F9-F71E-425D-B482-12CF798A6930}" dt="2023-01-28T16:42:02.445" v="12202" actId="26606"/>
          <ac:picMkLst>
            <pc:docMk/>
            <pc:sldMk cId="2389563418" sldId="357"/>
            <ac:picMk id="6" creationId="{52E16ED3-C344-433F-BB38-56D5B749DA39}"/>
          </ac:picMkLst>
        </pc:picChg>
        <pc:cxnChg chg="add">
          <ac:chgData name="Angus Slater" userId="b69ffda3-48ee-49d2-a2aa-2cc3c049f833" providerId="ADAL" clId="{D9B2A9F9-F71E-425D-B482-12CF798A6930}" dt="2023-01-28T16:42:02.445" v="12202" actId="26606"/>
          <ac:cxnSpMkLst>
            <pc:docMk/>
            <pc:sldMk cId="2389563418" sldId="357"/>
            <ac:cxnSpMk id="11" creationId="{15F1CC53-719A-4763-BF30-5E25A63CEF3C}"/>
          </ac:cxnSpMkLst>
        </pc:cxnChg>
        <pc:cxnChg chg="add">
          <ac:chgData name="Angus Slater" userId="b69ffda3-48ee-49d2-a2aa-2cc3c049f833" providerId="ADAL" clId="{D9B2A9F9-F71E-425D-B482-12CF798A6930}" dt="2023-01-28T16:42:02.445" v="12202" actId="26606"/>
          <ac:cxnSpMkLst>
            <pc:docMk/>
            <pc:sldMk cId="2389563418" sldId="357"/>
            <ac:cxnSpMk id="15" creationId="{5814CCBE-423E-41B2-A9F3-82679F490EF4}"/>
          </ac:cxnSpMkLst>
        </pc:cxnChg>
      </pc:sldChg>
      <pc:sldChg chg="addSp delSp modSp new mod setBg">
        <pc:chgData name="Angus Slater" userId="b69ffda3-48ee-49d2-a2aa-2cc3c049f833" providerId="ADAL" clId="{D9B2A9F9-F71E-425D-B482-12CF798A6930}" dt="2023-01-28T16:42:00.169" v="12201" actId="26606"/>
        <pc:sldMkLst>
          <pc:docMk/>
          <pc:sldMk cId="683294381" sldId="358"/>
        </pc:sldMkLst>
        <pc:spChg chg="mod">
          <ac:chgData name="Angus Slater" userId="b69ffda3-48ee-49d2-a2aa-2cc3c049f833" providerId="ADAL" clId="{D9B2A9F9-F71E-425D-B482-12CF798A6930}" dt="2023-01-28T16:42:00.169" v="12201" actId="26606"/>
          <ac:spMkLst>
            <pc:docMk/>
            <pc:sldMk cId="683294381" sldId="358"/>
            <ac:spMk id="2" creationId="{5CE6CC18-C175-494F-B724-3888D92D31A2}"/>
          </ac:spMkLst>
        </pc:spChg>
        <pc:spChg chg="mod">
          <ac:chgData name="Angus Slater" userId="b69ffda3-48ee-49d2-a2aa-2cc3c049f833" providerId="ADAL" clId="{D9B2A9F9-F71E-425D-B482-12CF798A6930}" dt="2023-01-28T16:42:00.169" v="12201" actId="26606"/>
          <ac:spMkLst>
            <pc:docMk/>
            <pc:sldMk cId="683294381" sldId="358"/>
            <ac:spMk id="3" creationId="{BE86F6B8-5E83-4B21-ACCC-891E778231A4}"/>
          </ac:spMkLst>
        </pc:spChg>
        <pc:spChg chg="del mod">
          <ac:chgData name="Angus Slater" userId="b69ffda3-48ee-49d2-a2aa-2cc3c049f833" providerId="ADAL" clId="{D9B2A9F9-F71E-425D-B482-12CF798A6930}" dt="2023-01-28T16:41:43.219" v="12192"/>
          <ac:spMkLst>
            <pc:docMk/>
            <pc:sldMk cId="683294381" sldId="358"/>
            <ac:spMk id="4" creationId="{BB336DD9-4602-4CF4-98B9-ADA7545CD096}"/>
          </ac:spMkLst>
        </pc:spChg>
        <pc:spChg chg="add">
          <ac:chgData name="Angus Slater" userId="b69ffda3-48ee-49d2-a2aa-2cc3c049f833" providerId="ADAL" clId="{D9B2A9F9-F71E-425D-B482-12CF798A6930}" dt="2023-01-28T16:42:00.169" v="12201" actId="26606"/>
          <ac:spMkLst>
            <pc:docMk/>
            <pc:sldMk cId="683294381" sldId="358"/>
            <ac:spMk id="13" creationId="{6109556B-EAE9-4435-B409-0519F2CBDB14}"/>
          </ac:spMkLst>
        </pc:spChg>
        <pc:picChg chg="add mod">
          <ac:chgData name="Angus Slater" userId="b69ffda3-48ee-49d2-a2aa-2cc3c049f833" providerId="ADAL" clId="{D9B2A9F9-F71E-425D-B482-12CF798A6930}" dt="2023-01-28T16:42:00.169" v="12201" actId="26606"/>
          <ac:picMkLst>
            <pc:docMk/>
            <pc:sldMk cId="683294381" sldId="358"/>
            <ac:picMk id="6" creationId="{98F5DDCB-14FE-4206-900B-BBC2DE7FDD9E}"/>
          </ac:picMkLst>
        </pc:picChg>
        <pc:cxnChg chg="add del">
          <ac:chgData name="Angus Slater" userId="b69ffda3-48ee-49d2-a2aa-2cc3c049f833" providerId="ADAL" clId="{D9B2A9F9-F71E-425D-B482-12CF798A6930}" dt="2023-01-28T16:42:00.161" v="12200" actId="26606"/>
          <ac:cxnSpMkLst>
            <pc:docMk/>
            <pc:sldMk cId="683294381" sldId="358"/>
            <ac:cxnSpMk id="11" creationId="{15F1CC53-719A-4763-BF30-5E25A63CEF3C}"/>
          </ac:cxnSpMkLst>
        </pc:cxnChg>
        <pc:cxnChg chg="add">
          <ac:chgData name="Angus Slater" userId="b69ffda3-48ee-49d2-a2aa-2cc3c049f833" providerId="ADAL" clId="{D9B2A9F9-F71E-425D-B482-12CF798A6930}" dt="2023-01-28T16:42:00.169" v="12201" actId="26606"/>
          <ac:cxnSpMkLst>
            <pc:docMk/>
            <pc:sldMk cId="683294381" sldId="358"/>
            <ac:cxnSpMk id="14" creationId="{15F1CC53-719A-4763-BF30-5E25A63CEF3C}"/>
          </ac:cxnSpMkLst>
        </pc:cxnChg>
        <pc:cxnChg chg="add">
          <ac:chgData name="Angus Slater" userId="b69ffda3-48ee-49d2-a2aa-2cc3c049f833" providerId="ADAL" clId="{D9B2A9F9-F71E-425D-B482-12CF798A6930}" dt="2023-01-28T16:42:00.169" v="12201" actId="26606"/>
          <ac:cxnSpMkLst>
            <pc:docMk/>
            <pc:sldMk cId="683294381" sldId="358"/>
            <ac:cxnSpMk id="15" creationId="{5814CCBE-423E-41B2-A9F3-82679F490EF4}"/>
          </ac:cxnSpMkLst>
        </pc:cxnChg>
      </pc:sldChg>
      <pc:sldChg chg="del">
        <pc:chgData name="Angus Slater" userId="b69ffda3-48ee-49d2-a2aa-2cc3c049f833" providerId="ADAL" clId="{D9B2A9F9-F71E-425D-B482-12CF798A6930}" dt="2023-01-28T14:46:55.806" v="0" actId="47"/>
        <pc:sldMkLst>
          <pc:docMk/>
          <pc:sldMk cId="4028718789" sldId="358"/>
        </pc:sldMkLst>
      </pc:sldChg>
      <pc:sldChg chg="addSp delSp modSp new mod setBg">
        <pc:chgData name="Angus Slater" userId="b69ffda3-48ee-49d2-a2aa-2cc3c049f833" providerId="ADAL" clId="{D9B2A9F9-F71E-425D-B482-12CF798A6930}" dt="2023-01-28T16:41:54.925" v="12198" actId="26606"/>
        <pc:sldMkLst>
          <pc:docMk/>
          <pc:sldMk cId="2941067842" sldId="359"/>
        </pc:sldMkLst>
        <pc:spChg chg="mod">
          <ac:chgData name="Angus Slater" userId="b69ffda3-48ee-49d2-a2aa-2cc3c049f833" providerId="ADAL" clId="{D9B2A9F9-F71E-425D-B482-12CF798A6930}" dt="2023-01-28T16:41:54.925" v="12198" actId="26606"/>
          <ac:spMkLst>
            <pc:docMk/>
            <pc:sldMk cId="2941067842" sldId="359"/>
            <ac:spMk id="2" creationId="{4E6E6971-2953-41A9-A63C-5F2067DDD0CE}"/>
          </ac:spMkLst>
        </pc:spChg>
        <pc:spChg chg="mod">
          <ac:chgData name="Angus Slater" userId="b69ffda3-48ee-49d2-a2aa-2cc3c049f833" providerId="ADAL" clId="{D9B2A9F9-F71E-425D-B482-12CF798A6930}" dt="2023-01-28T16:41:54.925" v="12198" actId="26606"/>
          <ac:spMkLst>
            <pc:docMk/>
            <pc:sldMk cId="2941067842" sldId="359"/>
            <ac:spMk id="3" creationId="{37227310-3E63-457F-8D30-1EE8850DC3D9}"/>
          </ac:spMkLst>
        </pc:spChg>
        <pc:spChg chg="del">
          <ac:chgData name="Angus Slater" userId="b69ffda3-48ee-49d2-a2aa-2cc3c049f833" providerId="ADAL" clId="{D9B2A9F9-F71E-425D-B482-12CF798A6930}" dt="2023-01-28T16:41:49.530" v="12195"/>
          <ac:spMkLst>
            <pc:docMk/>
            <pc:sldMk cId="2941067842" sldId="359"/>
            <ac:spMk id="4" creationId="{231492C8-13D0-4D99-9378-1265A1EA085A}"/>
          </ac:spMkLst>
        </pc:spChg>
        <pc:spChg chg="add">
          <ac:chgData name="Angus Slater" userId="b69ffda3-48ee-49d2-a2aa-2cc3c049f833" providerId="ADAL" clId="{D9B2A9F9-F71E-425D-B482-12CF798A6930}" dt="2023-01-28T16:41:54.925" v="12198" actId="26606"/>
          <ac:spMkLst>
            <pc:docMk/>
            <pc:sldMk cId="2941067842" sldId="359"/>
            <ac:spMk id="13" creationId="{57D175FC-84CC-4D12-A5E2-FA27D934E9CE}"/>
          </ac:spMkLst>
        </pc:spChg>
        <pc:picChg chg="add mod ord">
          <ac:chgData name="Angus Slater" userId="b69ffda3-48ee-49d2-a2aa-2cc3c049f833" providerId="ADAL" clId="{D9B2A9F9-F71E-425D-B482-12CF798A6930}" dt="2023-01-28T16:41:54.925" v="12198" actId="26606"/>
          <ac:picMkLst>
            <pc:docMk/>
            <pc:sldMk cId="2941067842" sldId="359"/>
            <ac:picMk id="6" creationId="{DCB931F8-04F7-437C-AB53-B6F19FDE6BD8}"/>
          </ac:picMkLst>
        </pc:picChg>
        <pc:cxnChg chg="add">
          <ac:chgData name="Angus Slater" userId="b69ffda3-48ee-49d2-a2aa-2cc3c049f833" providerId="ADAL" clId="{D9B2A9F9-F71E-425D-B482-12CF798A6930}" dt="2023-01-28T16:41:54.925" v="12198" actId="26606"/>
          <ac:cxnSpMkLst>
            <pc:docMk/>
            <pc:sldMk cId="2941067842" sldId="359"/>
            <ac:cxnSpMk id="11" creationId="{15F1CC53-719A-4763-BF30-5E25A63CEF3C}"/>
          </ac:cxnSpMkLst>
        </pc:cxnChg>
        <pc:cxnChg chg="add">
          <ac:chgData name="Angus Slater" userId="b69ffda3-48ee-49d2-a2aa-2cc3c049f833" providerId="ADAL" clId="{D9B2A9F9-F71E-425D-B482-12CF798A6930}" dt="2023-01-28T16:41:54.925" v="12198" actId="26606"/>
          <ac:cxnSpMkLst>
            <pc:docMk/>
            <pc:sldMk cId="2941067842" sldId="359"/>
            <ac:cxnSpMk id="15" creationId="{8AC38328-2D50-4DDB-BD20-28DE12E4996E}"/>
          </ac:cxnSpMkLst>
        </pc:cxnChg>
      </pc:sldChg>
      <pc:sldChg chg="del">
        <pc:chgData name="Angus Slater" userId="b69ffda3-48ee-49d2-a2aa-2cc3c049f833" providerId="ADAL" clId="{D9B2A9F9-F71E-425D-B482-12CF798A6930}" dt="2023-01-28T14:46:55.806" v="0" actId="47"/>
        <pc:sldMkLst>
          <pc:docMk/>
          <pc:sldMk cId="4212426821" sldId="359"/>
        </pc:sldMkLst>
      </pc:sldChg>
      <pc:sldChg chg="del">
        <pc:chgData name="Angus Slater" userId="b69ffda3-48ee-49d2-a2aa-2cc3c049f833" providerId="ADAL" clId="{D9B2A9F9-F71E-425D-B482-12CF798A6930}" dt="2023-01-28T14:46:55.806" v="0" actId="47"/>
        <pc:sldMkLst>
          <pc:docMk/>
          <pc:sldMk cId="1152783305" sldId="360"/>
        </pc:sldMkLst>
      </pc:sldChg>
      <pc:sldChg chg="new del">
        <pc:chgData name="Angus Slater" userId="b69ffda3-48ee-49d2-a2aa-2cc3c049f833" providerId="ADAL" clId="{D9B2A9F9-F71E-425D-B482-12CF798A6930}" dt="2023-01-28T16:22:19.544" v="8884" actId="47"/>
        <pc:sldMkLst>
          <pc:docMk/>
          <pc:sldMk cId="3337509229" sldId="360"/>
        </pc:sldMkLst>
      </pc:sldChg>
      <pc:sldChg chg="modSp new mod">
        <pc:chgData name="Angus Slater" userId="b69ffda3-48ee-49d2-a2aa-2cc3c049f833" providerId="ADAL" clId="{D9B2A9F9-F71E-425D-B482-12CF798A6930}" dt="2023-01-28T16:21:52.885" v="8871" actId="120"/>
        <pc:sldMkLst>
          <pc:docMk/>
          <pc:sldMk cId="444139561" sldId="361"/>
        </pc:sldMkLst>
        <pc:spChg chg="mod">
          <ac:chgData name="Angus Slater" userId="b69ffda3-48ee-49d2-a2aa-2cc3c049f833" providerId="ADAL" clId="{D9B2A9F9-F71E-425D-B482-12CF798A6930}" dt="2023-01-28T16:21:52.885" v="8871" actId="120"/>
          <ac:spMkLst>
            <pc:docMk/>
            <pc:sldMk cId="444139561" sldId="361"/>
            <ac:spMk id="2" creationId="{4D078C78-4896-43BA-BBD0-9E3969C307F7}"/>
          </ac:spMkLst>
        </pc:spChg>
      </pc:sldChg>
      <pc:sldChg chg="del">
        <pc:chgData name="Angus Slater" userId="b69ffda3-48ee-49d2-a2aa-2cc3c049f833" providerId="ADAL" clId="{D9B2A9F9-F71E-425D-B482-12CF798A6930}" dt="2023-01-28T14:46:55.806" v="0" actId="47"/>
        <pc:sldMkLst>
          <pc:docMk/>
          <pc:sldMk cId="2489963079" sldId="361"/>
        </pc:sldMkLst>
      </pc:sldChg>
      <pc:sldChg chg="del">
        <pc:chgData name="Angus Slater" userId="b69ffda3-48ee-49d2-a2aa-2cc3c049f833" providerId="ADAL" clId="{D9B2A9F9-F71E-425D-B482-12CF798A6930}" dt="2023-01-28T14:46:55.806" v="0" actId="47"/>
        <pc:sldMkLst>
          <pc:docMk/>
          <pc:sldMk cId="3497863435" sldId="362"/>
        </pc:sldMkLst>
      </pc:sldChg>
      <pc:sldChg chg="del">
        <pc:chgData name="Angus Slater" userId="b69ffda3-48ee-49d2-a2aa-2cc3c049f833" providerId="ADAL" clId="{D9B2A9F9-F71E-425D-B482-12CF798A6930}" dt="2023-01-28T14:46:55.806" v="0" actId="47"/>
        <pc:sldMkLst>
          <pc:docMk/>
          <pc:sldMk cId="2973420389" sldId="363"/>
        </pc:sldMkLst>
      </pc:sldChg>
      <pc:sldChg chg="del">
        <pc:chgData name="Angus Slater" userId="b69ffda3-48ee-49d2-a2aa-2cc3c049f833" providerId="ADAL" clId="{D9B2A9F9-F71E-425D-B482-12CF798A6930}" dt="2023-01-28T14:46:55.806" v="0" actId="47"/>
        <pc:sldMkLst>
          <pc:docMk/>
          <pc:sldMk cId="2508829727" sldId="364"/>
        </pc:sldMkLst>
      </pc:sldChg>
    </pc:docChg>
  </pc:docChgLst>
  <pc:docChgLst>
    <pc:chgData name="Angus Slater" userId="b69ffda3-48ee-49d2-a2aa-2cc3c049f833" providerId="ADAL" clId="{BB687FEE-2840-4813-AA65-8C8F65D07DF6}"/>
    <pc:docChg chg="undo custSel addSld delSld modSld">
      <pc:chgData name="Angus Slater" userId="b69ffda3-48ee-49d2-a2aa-2cc3c049f833" providerId="ADAL" clId="{BB687FEE-2840-4813-AA65-8C8F65D07DF6}" dt="2023-01-28T12:16:25.281" v="9101" actId="478"/>
      <pc:docMkLst>
        <pc:docMk/>
      </pc:docMkLst>
      <pc:sldChg chg="del">
        <pc:chgData name="Angus Slater" userId="b69ffda3-48ee-49d2-a2aa-2cc3c049f833" providerId="ADAL" clId="{BB687FEE-2840-4813-AA65-8C8F65D07DF6}" dt="2023-01-28T10:58:08.294" v="0" actId="47"/>
        <pc:sldMkLst>
          <pc:docMk/>
          <pc:sldMk cId="1128214683" sldId="289"/>
        </pc:sldMkLst>
      </pc:sldChg>
      <pc:sldChg chg="del">
        <pc:chgData name="Angus Slater" userId="b69ffda3-48ee-49d2-a2aa-2cc3c049f833" providerId="ADAL" clId="{BB687FEE-2840-4813-AA65-8C8F65D07DF6}" dt="2023-01-28T10:58:08.294" v="0" actId="47"/>
        <pc:sldMkLst>
          <pc:docMk/>
          <pc:sldMk cId="3578450361" sldId="293"/>
        </pc:sldMkLst>
      </pc:sldChg>
      <pc:sldChg chg="modSp mod">
        <pc:chgData name="Angus Slater" userId="b69ffda3-48ee-49d2-a2aa-2cc3c049f833" providerId="ADAL" clId="{BB687FEE-2840-4813-AA65-8C8F65D07DF6}" dt="2023-01-28T10:58:42.094" v="45" actId="20577"/>
        <pc:sldMkLst>
          <pc:docMk/>
          <pc:sldMk cId="2553123841" sldId="301"/>
        </pc:sldMkLst>
        <pc:spChg chg="mod">
          <ac:chgData name="Angus Slater" userId="b69ffda3-48ee-49d2-a2aa-2cc3c049f833" providerId="ADAL" clId="{BB687FEE-2840-4813-AA65-8C8F65D07DF6}" dt="2023-01-28T10:58:39.342" v="42" actId="20577"/>
          <ac:spMkLst>
            <pc:docMk/>
            <pc:sldMk cId="2553123841" sldId="301"/>
            <ac:spMk id="2" creationId="{EFAD79ED-9FC1-414C-A266-C09D433A31BF}"/>
          </ac:spMkLst>
        </pc:spChg>
        <pc:spChg chg="mod">
          <ac:chgData name="Angus Slater" userId="b69ffda3-48ee-49d2-a2aa-2cc3c049f833" providerId="ADAL" clId="{BB687FEE-2840-4813-AA65-8C8F65D07DF6}" dt="2023-01-28T10:58:42.094" v="45" actId="20577"/>
          <ac:spMkLst>
            <pc:docMk/>
            <pc:sldMk cId="2553123841" sldId="301"/>
            <ac:spMk id="3" creationId="{6A7BE71C-F5F9-4130-BE52-57C006FDEAF2}"/>
          </ac:spMkLst>
        </pc:spChg>
      </pc:sldChg>
      <pc:sldChg chg="modSp mod">
        <pc:chgData name="Angus Slater" userId="b69ffda3-48ee-49d2-a2aa-2cc3c049f833" providerId="ADAL" clId="{BB687FEE-2840-4813-AA65-8C8F65D07DF6}" dt="2023-01-28T10:58:32.962" v="23" actId="113"/>
        <pc:sldMkLst>
          <pc:docMk/>
          <pc:sldMk cId="2508490523" sldId="305"/>
        </pc:sldMkLst>
        <pc:spChg chg="mod">
          <ac:chgData name="Angus Slater" userId="b69ffda3-48ee-49d2-a2aa-2cc3c049f833" providerId="ADAL" clId="{BB687FEE-2840-4813-AA65-8C8F65D07DF6}" dt="2023-01-28T10:58:32.962" v="23" actId="113"/>
          <ac:spMkLst>
            <pc:docMk/>
            <pc:sldMk cId="2508490523" sldId="305"/>
            <ac:spMk id="2" creationId="{00000000-0000-0000-0000-000000000000}"/>
          </ac:spMkLst>
        </pc:spChg>
      </pc:sldChg>
      <pc:sldChg chg="addSp delSp modSp mod">
        <pc:chgData name="Angus Slater" userId="b69ffda3-48ee-49d2-a2aa-2cc3c049f833" providerId="ADAL" clId="{BB687FEE-2840-4813-AA65-8C8F65D07DF6}" dt="2023-01-28T12:10:56.723" v="8968" actId="20577"/>
        <pc:sldMkLst>
          <pc:docMk/>
          <pc:sldMk cId="2461857564" sldId="332"/>
        </pc:sldMkLst>
        <pc:spChg chg="mod">
          <ac:chgData name="Angus Slater" userId="b69ffda3-48ee-49d2-a2aa-2cc3c049f833" providerId="ADAL" clId="{BB687FEE-2840-4813-AA65-8C8F65D07DF6}" dt="2023-01-28T12:10:54.412" v="8967" actId="26606"/>
          <ac:spMkLst>
            <pc:docMk/>
            <pc:sldMk cId="2461857564" sldId="332"/>
            <ac:spMk id="2" creationId="{C2C5FB64-5302-4211-8A7F-9A83FCA9E94F}"/>
          </ac:spMkLst>
        </pc:spChg>
        <pc:spChg chg="mod">
          <ac:chgData name="Angus Slater" userId="b69ffda3-48ee-49d2-a2aa-2cc3c049f833" providerId="ADAL" clId="{BB687FEE-2840-4813-AA65-8C8F65D07DF6}" dt="2023-01-28T12:10:56.723" v="8968" actId="20577"/>
          <ac:spMkLst>
            <pc:docMk/>
            <pc:sldMk cId="2461857564" sldId="332"/>
            <ac:spMk id="3" creationId="{B79B9D55-A241-4AE1-9934-391D8DB04F0F}"/>
          </ac:spMkLst>
        </pc:spChg>
        <pc:spChg chg="add del mod">
          <ac:chgData name="Angus Slater" userId="b69ffda3-48ee-49d2-a2aa-2cc3c049f833" providerId="ADAL" clId="{BB687FEE-2840-4813-AA65-8C8F65D07DF6}" dt="2023-01-28T12:10:51.267" v="8964"/>
          <ac:spMkLst>
            <pc:docMk/>
            <pc:sldMk cId="2461857564" sldId="332"/>
            <ac:spMk id="5" creationId="{6E85FDC3-2029-4957-B9D3-D571F917C531}"/>
          </ac:spMkLst>
        </pc:spChg>
        <pc:spChg chg="add">
          <ac:chgData name="Angus Slater" userId="b69ffda3-48ee-49d2-a2aa-2cc3c049f833" providerId="ADAL" clId="{BB687FEE-2840-4813-AA65-8C8F65D07DF6}" dt="2023-01-28T12:10:54.412" v="8967" actId="26606"/>
          <ac:spMkLst>
            <pc:docMk/>
            <pc:sldMk cId="2461857564" sldId="332"/>
            <ac:spMk id="18" creationId="{6109556B-EAE9-4435-B409-0519F2CBDB14}"/>
          </ac:spMkLst>
        </pc:spChg>
        <pc:picChg chg="del">
          <ac:chgData name="Angus Slater" userId="b69ffda3-48ee-49d2-a2aa-2cc3c049f833" providerId="ADAL" clId="{BB687FEE-2840-4813-AA65-8C8F65D07DF6}" dt="2023-01-28T11:25:28.885" v="3703" actId="478"/>
          <ac:picMkLst>
            <pc:docMk/>
            <pc:sldMk cId="2461857564" sldId="332"/>
            <ac:picMk id="6" creationId="{4C246771-A4E8-4419-9014-C160D825DD54}"/>
          </ac:picMkLst>
        </pc:picChg>
        <pc:picChg chg="add mod">
          <ac:chgData name="Angus Slater" userId="b69ffda3-48ee-49d2-a2aa-2cc3c049f833" providerId="ADAL" clId="{BB687FEE-2840-4813-AA65-8C8F65D07DF6}" dt="2023-01-28T12:10:54.412" v="8967" actId="26606"/>
          <ac:picMkLst>
            <pc:docMk/>
            <pc:sldMk cId="2461857564" sldId="332"/>
            <ac:picMk id="8" creationId="{E46DA210-0BD4-44B2-94F9-68DCBC0544E6}"/>
          </ac:picMkLst>
        </pc:picChg>
        <pc:cxnChg chg="del">
          <ac:chgData name="Angus Slater" userId="b69ffda3-48ee-49d2-a2aa-2cc3c049f833" providerId="ADAL" clId="{BB687FEE-2840-4813-AA65-8C8F65D07DF6}" dt="2023-01-28T12:10:54.412" v="8967" actId="26606"/>
          <ac:cxnSpMkLst>
            <pc:docMk/>
            <pc:sldMk cId="2461857564" sldId="332"/>
            <ac:cxnSpMk id="11" creationId="{15F1CC53-719A-4763-BF30-5E25A63CEF3C}"/>
          </ac:cxnSpMkLst>
        </pc:cxnChg>
        <pc:cxnChg chg="add">
          <ac:chgData name="Angus Slater" userId="b69ffda3-48ee-49d2-a2aa-2cc3c049f833" providerId="ADAL" clId="{BB687FEE-2840-4813-AA65-8C8F65D07DF6}" dt="2023-01-28T12:10:54.412" v="8967" actId="26606"/>
          <ac:cxnSpMkLst>
            <pc:docMk/>
            <pc:sldMk cId="2461857564" sldId="332"/>
            <ac:cxnSpMk id="16" creationId="{15F1CC53-719A-4763-BF30-5E25A63CEF3C}"/>
          </ac:cxnSpMkLst>
        </pc:cxnChg>
        <pc:cxnChg chg="add">
          <ac:chgData name="Angus Slater" userId="b69ffda3-48ee-49d2-a2aa-2cc3c049f833" providerId="ADAL" clId="{BB687FEE-2840-4813-AA65-8C8F65D07DF6}" dt="2023-01-28T12:10:54.412" v="8967" actId="26606"/>
          <ac:cxnSpMkLst>
            <pc:docMk/>
            <pc:sldMk cId="2461857564" sldId="332"/>
            <ac:cxnSpMk id="20" creationId="{5814CCBE-423E-41B2-A9F3-82679F490EF4}"/>
          </ac:cxnSpMkLst>
        </pc:cxnChg>
      </pc:sldChg>
      <pc:sldChg chg="del">
        <pc:chgData name="Angus Slater" userId="b69ffda3-48ee-49d2-a2aa-2cc3c049f833" providerId="ADAL" clId="{BB687FEE-2840-4813-AA65-8C8F65D07DF6}" dt="2023-01-28T10:58:54.565" v="46" actId="47"/>
        <pc:sldMkLst>
          <pc:docMk/>
          <pc:sldMk cId="951550062" sldId="333"/>
        </pc:sldMkLst>
      </pc:sldChg>
      <pc:sldChg chg="modSp mod">
        <pc:chgData name="Angus Slater" userId="b69ffda3-48ee-49d2-a2aa-2cc3c049f833" providerId="ADAL" clId="{BB687FEE-2840-4813-AA65-8C8F65D07DF6}" dt="2023-01-28T11:00:52.121" v="531" actId="20577"/>
        <pc:sldMkLst>
          <pc:docMk/>
          <pc:sldMk cId="1979786090" sldId="334"/>
        </pc:sldMkLst>
        <pc:spChg chg="mod">
          <ac:chgData name="Angus Slater" userId="b69ffda3-48ee-49d2-a2aa-2cc3c049f833" providerId="ADAL" clId="{BB687FEE-2840-4813-AA65-8C8F65D07DF6}" dt="2023-01-28T11:00:52.121" v="531" actId="20577"/>
          <ac:spMkLst>
            <pc:docMk/>
            <pc:sldMk cId="1979786090" sldId="334"/>
            <ac:spMk id="2" creationId="{5A5D43A4-B9EE-45FD-B182-299712CC1CCE}"/>
          </ac:spMkLst>
        </pc:spChg>
      </pc:sldChg>
      <pc:sldChg chg="addSp delSp modSp new mod setBg">
        <pc:chgData name="Angus Slater" userId="b69ffda3-48ee-49d2-a2aa-2cc3c049f833" providerId="ADAL" clId="{BB687FEE-2840-4813-AA65-8C8F65D07DF6}" dt="2023-01-28T12:11:25.521" v="8981" actId="26606"/>
        <pc:sldMkLst>
          <pc:docMk/>
          <pc:sldMk cId="2205547857" sldId="335"/>
        </pc:sldMkLst>
        <pc:spChg chg="mod">
          <ac:chgData name="Angus Slater" userId="b69ffda3-48ee-49d2-a2aa-2cc3c049f833" providerId="ADAL" clId="{BB687FEE-2840-4813-AA65-8C8F65D07DF6}" dt="2023-01-28T12:11:25.521" v="8981" actId="26606"/>
          <ac:spMkLst>
            <pc:docMk/>
            <pc:sldMk cId="2205547857" sldId="335"/>
            <ac:spMk id="2" creationId="{9ABA7FD8-725D-421E-8510-4CAE7D508825}"/>
          </ac:spMkLst>
        </pc:spChg>
        <pc:spChg chg="mod">
          <ac:chgData name="Angus Slater" userId="b69ffda3-48ee-49d2-a2aa-2cc3c049f833" providerId="ADAL" clId="{BB687FEE-2840-4813-AA65-8C8F65D07DF6}" dt="2023-01-28T12:11:25.521" v="8981" actId="26606"/>
          <ac:spMkLst>
            <pc:docMk/>
            <pc:sldMk cId="2205547857" sldId="335"/>
            <ac:spMk id="3" creationId="{2C16B6A7-258D-461F-BC83-A0B45E3D09F6}"/>
          </ac:spMkLst>
        </pc:spChg>
        <pc:spChg chg="del mod">
          <ac:chgData name="Angus Slater" userId="b69ffda3-48ee-49d2-a2aa-2cc3c049f833" providerId="ADAL" clId="{BB687FEE-2840-4813-AA65-8C8F65D07DF6}" dt="2023-01-28T12:11:02.237" v="8969"/>
          <ac:spMkLst>
            <pc:docMk/>
            <pc:sldMk cId="2205547857" sldId="335"/>
            <ac:spMk id="4" creationId="{8AEA6A5C-6FED-4821-97FE-4160AEF4F954}"/>
          </ac:spMkLst>
        </pc:spChg>
        <pc:spChg chg="add del mod">
          <ac:chgData name="Angus Slater" userId="b69ffda3-48ee-49d2-a2aa-2cc3c049f833" providerId="ADAL" clId="{BB687FEE-2840-4813-AA65-8C8F65D07DF6}" dt="2023-01-28T12:11:23.425" v="8980"/>
          <ac:spMkLst>
            <pc:docMk/>
            <pc:sldMk cId="2205547857" sldId="335"/>
            <ac:spMk id="10" creationId="{1A84C90F-54E1-4F34-9B66-710BB163029D}"/>
          </ac:spMkLst>
        </pc:spChg>
        <pc:spChg chg="add del">
          <ac:chgData name="Angus Slater" userId="b69ffda3-48ee-49d2-a2aa-2cc3c049f833" providerId="ADAL" clId="{BB687FEE-2840-4813-AA65-8C8F65D07DF6}" dt="2023-01-28T12:11:25.521" v="8981" actId="26606"/>
          <ac:spMkLst>
            <pc:docMk/>
            <pc:sldMk cId="2205547857" sldId="335"/>
            <ac:spMk id="13" creationId="{C1A9B9E1-AE3D-4F69-9670-71C92ED1BCEE}"/>
          </ac:spMkLst>
        </pc:spChg>
        <pc:spChg chg="add">
          <ac:chgData name="Angus Slater" userId="b69ffda3-48ee-49d2-a2aa-2cc3c049f833" providerId="ADAL" clId="{BB687FEE-2840-4813-AA65-8C8F65D07DF6}" dt="2023-01-28T12:11:25.521" v="8981" actId="26606"/>
          <ac:spMkLst>
            <pc:docMk/>
            <pc:sldMk cId="2205547857" sldId="335"/>
            <ac:spMk id="22" creationId="{6109556B-EAE9-4435-B409-0519F2CBDB14}"/>
          </ac:spMkLst>
        </pc:spChg>
        <pc:picChg chg="add del mod">
          <ac:chgData name="Angus Slater" userId="b69ffda3-48ee-49d2-a2aa-2cc3c049f833" providerId="ADAL" clId="{BB687FEE-2840-4813-AA65-8C8F65D07DF6}" dt="2023-01-28T12:11:18.835" v="8978" actId="478"/>
          <ac:picMkLst>
            <pc:docMk/>
            <pc:sldMk cId="2205547857" sldId="335"/>
            <ac:picMk id="6" creationId="{26920145-AEF9-407C-A1C0-8B97DDC3D2E7}"/>
          </ac:picMkLst>
        </pc:picChg>
        <pc:picChg chg="add del mod">
          <ac:chgData name="Angus Slater" userId="b69ffda3-48ee-49d2-a2aa-2cc3c049f833" providerId="ADAL" clId="{BB687FEE-2840-4813-AA65-8C8F65D07DF6}" dt="2023-01-28T12:11:21.972" v="8979" actId="21"/>
          <ac:picMkLst>
            <pc:docMk/>
            <pc:sldMk cId="2205547857" sldId="335"/>
            <ac:picMk id="8" creationId="{C96BCA82-01A7-4703-9B31-2DE6326C096A}"/>
          </ac:picMkLst>
        </pc:picChg>
        <pc:picChg chg="add mod">
          <ac:chgData name="Angus Slater" userId="b69ffda3-48ee-49d2-a2aa-2cc3c049f833" providerId="ADAL" clId="{BB687FEE-2840-4813-AA65-8C8F65D07DF6}" dt="2023-01-28T12:11:25.521" v="8981" actId="26606"/>
          <ac:picMkLst>
            <pc:docMk/>
            <pc:sldMk cId="2205547857" sldId="335"/>
            <ac:picMk id="14" creationId="{09D9D59E-3802-43FA-B5EC-F37F8D506E8C}"/>
          </ac:picMkLst>
        </pc:picChg>
        <pc:cxnChg chg="add del">
          <ac:chgData name="Angus Slater" userId="b69ffda3-48ee-49d2-a2aa-2cc3c049f833" providerId="ADAL" clId="{BB687FEE-2840-4813-AA65-8C8F65D07DF6}" dt="2023-01-28T12:11:25.521" v="8981" actId="26606"/>
          <ac:cxnSpMkLst>
            <pc:docMk/>
            <pc:sldMk cId="2205547857" sldId="335"/>
            <ac:cxnSpMk id="11" creationId="{15F1CC53-719A-4763-BF30-5E25A63CEF3C}"/>
          </ac:cxnSpMkLst>
        </pc:cxnChg>
        <pc:cxnChg chg="add del">
          <ac:chgData name="Angus Slater" userId="b69ffda3-48ee-49d2-a2aa-2cc3c049f833" providerId="ADAL" clId="{BB687FEE-2840-4813-AA65-8C8F65D07DF6}" dt="2023-01-28T12:11:25.521" v="8981" actId="26606"/>
          <ac:cxnSpMkLst>
            <pc:docMk/>
            <pc:sldMk cId="2205547857" sldId="335"/>
            <ac:cxnSpMk id="15" creationId="{3234ED8A-BEE3-4F34-B45B-731E1E292E3C}"/>
          </ac:cxnSpMkLst>
        </pc:cxnChg>
        <pc:cxnChg chg="add">
          <ac:chgData name="Angus Slater" userId="b69ffda3-48ee-49d2-a2aa-2cc3c049f833" providerId="ADAL" clId="{BB687FEE-2840-4813-AA65-8C8F65D07DF6}" dt="2023-01-28T12:11:25.521" v="8981" actId="26606"/>
          <ac:cxnSpMkLst>
            <pc:docMk/>
            <pc:sldMk cId="2205547857" sldId="335"/>
            <ac:cxnSpMk id="20" creationId="{15F1CC53-719A-4763-BF30-5E25A63CEF3C}"/>
          </ac:cxnSpMkLst>
        </pc:cxnChg>
        <pc:cxnChg chg="add">
          <ac:chgData name="Angus Slater" userId="b69ffda3-48ee-49d2-a2aa-2cc3c049f833" providerId="ADAL" clId="{BB687FEE-2840-4813-AA65-8C8F65D07DF6}" dt="2023-01-28T12:11:25.521" v="8981" actId="26606"/>
          <ac:cxnSpMkLst>
            <pc:docMk/>
            <pc:sldMk cId="2205547857" sldId="335"/>
            <ac:cxnSpMk id="24" creationId="{5814CCBE-423E-41B2-A9F3-82679F490EF4}"/>
          </ac:cxnSpMkLst>
        </pc:cxnChg>
      </pc:sldChg>
      <pc:sldChg chg="del">
        <pc:chgData name="Angus Slater" userId="b69ffda3-48ee-49d2-a2aa-2cc3c049f833" providerId="ADAL" clId="{BB687FEE-2840-4813-AA65-8C8F65D07DF6}" dt="2023-01-28T10:58:08.294" v="0" actId="47"/>
        <pc:sldMkLst>
          <pc:docMk/>
          <pc:sldMk cId="4100017873" sldId="335"/>
        </pc:sldMkLst>
      </pc:sldChg>
      <pc:sldChg chg="del">
        <pc:chgData name="Angus Slater" userId="b69ffda3-48ee-49d2-a2aa-2cc3c049f833" providerId="ADAL" clId="{BB687FEE-2840-4813-AA65-8C8F65D07DF6}" dt="2023-01-28T10:58:08.294" v="0" actId="47"/>
        <pc:sldMkLst>
          <pc:docMk/>
          <pc:sldMk cId="1761002081" sldId="336"/>
        </pc:sldMkLst>
      </pc:sldChg>
      <pc:sldChg chg="addSp delSp modSp new mod setBg">
        <pc:chgData name="Angus Slater" userId="b69ffda3-48ee-49d2-a2aa-2cc3c049f833" providerId="ADAL" clId="{BB687FEE-2840-4813-AA65-8C8F65D07DF6}" dt="2023-01-28T12:11:35.273" v="8985" actId="26606"/>
        <pc:sldMkLst>
          <pc:docMk/>
          <pc:sldMk cId="2166680752" sldId="336"/>
        </pc:sldMkLst>
        <pc:spChg chg="mod">
          <ac:chgData name="Angus Slater" userId="b69ffda3-48ee-49d2-a2aa-2cc3c049f833" providerId="ADAL" clId="{BB687FEE-2840-4813-AA65-8C8F65D07DF6}" dt="2023-01-28T12:11:35.273" v="8985" actId="26606"/>
          <ac:spMkLst>
            <pc:docMk/>
            <pc:sldMk cId="2166680752" sldId="336"/>
            <ac:spMk id="2" creationId="{BB2E080A-97C9-4FA8-B81B-998FE140893E}"/>
          </ac:spMkLst>
        </pc:spChg>
        <pc:spChg chg="mod">
          <ac:chgData name="Angus Slater" userId="b69ffda3-48ee-49d2-a2aa-2cc3c049f833" providerId="ADAL" clId="{BB687FEE-2840-4813-AA65-8C8F65D07DF6}" dt="2023-01-28T12:11:35.273" v="8985" actId="26606"/>
          <ac:spMkLst>
            <pc:docMk/>
            <pc:sldMk cId="2166680752" sldId="336"/>
            <ac:spMk id="3" creationId="{8A6E7651-B055-4936-887F-8A94FFBFCF6F}"/>
          </ac:spMkLst>
        </pc:spChg>
        <pc:spChg chg="del mod">
          <ac:chgData name="Angus Slater" userId="b69ffda3-48ee-49d2-a2aa-2cc3c049f833" providerId="ADAL" clId="{BB687FEE-2840-4813-AA65-8C8F65D07DF6}" dt="2023-01-28T12:11:34.121" v="8982"/>
          <ac:spMkLst>
            <pc:docMk/>
            <pc:sldMk cId="2166680752" sldId="336"/>
            <ac:spMk id="4" creationId="{F4887A99-28C8-454B-AD73-87DFCAB2CEDD}"/>
          </ac:spMkLst>
        </pc:spChg>
        <pc:spChg chg="add">
          <ac:chgData name="Angus Slater" userId="b69ffda3-48ee-49d2-a2aa-2cc3c049f833" providerId="ADAL" clId="{BB687FEE-2840-4813-AA65-8C8F65D07DF6}" dt="2023-01-28T12:11:35.273" v="8985" actId="26606"/>
          <ac:spMkLst>
            <pc:docMk/>
            <pc:sldMk cId="2166680752" sldId="336"/>
            <ac:spMk id="13" creationId="{6109556B-EAE9-4435-B409-0519F2CBDB14}"/>
          </ac:spMkLst>
        </pc:spChg>
        <pc:picChg chg="add mod">
          <ac:chgData name="Angus Slater" userId="b69ffda3-48ee-49d2-a2aa-2cc3c049f833" providerId="ADAL" clId="{BB687FEE-2840-4813-AA65-8C8F65D07DF6}" dt="2023-01-28T12:11:35.273" v="8985" actId="26606"/>
          <ac:picMkLst>
            <pc:docMk/>
            <pc:sldMk cId="2166680752" sldId="336"/>
            <ac:picMk id="6" creationId="{A0205375-1AB4-4938-AA04-0E438DB2DFB1}"/>
          </ac:picMkLst>
        </pc:picChg>
        <pc:cxnChg chg="add">
          <ac:chgData name="Angus Slater" userId="b69ffda3-48ee-49d2-a2aa-2cc3c049f833" providerId="ADAL" clId="{BB687FEE-2840-4813-AA65-8C8F65D07DF6}" dt="2023-01-28T12:11:35.273" v="8985" actId="26606"/>
          <ac:cxnSpMkLst>
            <pc:docMk/>
            <pc:sldMk cId="2166680752" sldId="336"/>
            <ac:cxnSpMk id="11" creationId="{15F1CC53-719A-4763-BF30-5E25A63CEF3C}"/>
          </ac:cxnSpMkLst>
        </pc:cxnChg>
        <pc:cxnChg chg="add">
          <ac:chgData name="Angus Slater" userId="b69ffda3-48ee-49d2-a2aa-2cc3c049f833" providerId="ADAL" clId="{BB687FEE-2840-4813-AA65-8C8F65D07DF6}" dt="2023-01-28T12:11:35.273" v="8985" actId="26606"/>
          <ac:cxnSpMkLst>
            <pc:docMk/>
            <pc:sldMk cId="2166680752" sldId="336"/>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1276291265" sldId="337"/>
        </pc:sldMkLst>
      </pc:sldChg>
      <pc:sldChg chg="addSp delSp modSp new mod setBg">
        <pc:chgData name="Angus Slater" userId="b69ffda3-48ee-49d2-a2aa-2cc3c049f833" providerId="ADAL" clId="{BB687FEE-2840-4813-AA65-8C8F65D07DF6}" dt="2023-01-28T12:11:43.653" v="8989" actId="26606"/>
        <pc:sldMkLst>
          <pc:docMk/>
          <pc:sldMk cId="1410467599" sldId="337"/>
        </pc:sldMkLst>
        <pc:spChg chg="mod">
          <ac:chgData name="Angus Slater" userId="b69ffda3-48ee-49d2-a2aa-2cc3c049f833" providerId="ADAL" clId="{BB687FEE-2840-4813-AA65-8C8F65D07DF6}" dt="2023-01-28T12:11:43.653" v="8989" actId="26606"/>
          <ac:spMkLst>
            <pc:docMk/>
            <pc:sldMk cId="1410467599" sldId="337"/>
            <ac:spMk id="2" creationId="{0AB6E869-C3E9-4A82-975E-A64EC9FAF1ED}"/>
          </ac:spMkLst>
        </pc:spChg>
        <pc:spChg chg="mod">
          <ac:chgData name="Angus Slater" userId="b69ffda3-48ee-49d2-a2aa-2cc3c049f833" providerId="ADAL" clId="{BB687FEE-2840-4813-AA65-8C8F65D07DF6}" dt="2023-01-28T12:11:43.653" v="8989" actId="26606"/>
          <ac:spMkLst>
            <pc:docMk/>
            <pc:sldMk cId="1410467599" sldId="337"/>
            <ac:spMk id="3" creationId="{562F4C85-BB7A-43B9-A06C-EB628323B5BF}"/>
          </ac:spMkLst>
        </pc:spChg>
        <pc:spChg chg="del mod">
          <ac:chgData name="Angus Slater" userId="b69ffda3-48ee-49d2-a2aa-2cc3c049f833" providerId="ADAL" clId="{BB687FEE-2840-4813-AA65-8C8F65D07DF6}" dt="2023-01-28T12:11:42.507" v="8986"/>
          <ac:spMkLst>
            <pc:docMk/>
            <pc:sldMk cId="1410467599" sldId="337"/>
            <ac:spMk id="4" creationId="{4939F98B-1F5A-48BB-92AB-11C485CF19BE}"/>
          </ac:spMkLst>
        </pc:spChg>
        <pc:spChg chg="add">
          <ac:chgData name="Angus Slater" userId="b69ffda3-48ee-49d2-a2aa-2cc3c049f833" providerId="ADAL" clId="{BB687FEE-2840-4813-AA65-8C8F65D07DF6}" dt="2023-01-28T12:11:43.653" v="8989" actId="26606"/>
          <ac:spMkLst>
            <pc:docMk/>
            <pc:sldMk cId="1410467599" sldId="337"/>
            <ac:spMk id="13" creationId="{6109556B-EAE9-4435-B409-0519F2CBDB14}"/>
          </ac:spMkLst>
        </pc:spChg>
        <pc:picChg chg="add mod">
          <ac:chgData name="Angus Slater" userId="b69ffda3-48ee-49d2-a2aa-2cc3c049f833" providerId="ADAL" clId="{BB687FEE-2840-4813-AA65-8C8F65D07DF6}" dt="2023-01-28T12:11:43.653" v="8989" actId="26606"/>
          <ac:picMkLst>
            <pc:docMk/>
            <pc:sldMk cId="1410467599" sldId="337"/>
            <ac:picMk id="6" creationId="{D879330E-834A-4659-A21B-806E3779E776}"/>
          </ac:picMkLst>
        </pc:picChg>
        <pc:cxnChg chg="add">
          <ac:chgData name="Angus Slater" userId="b69ffda3-48ee-49d2-a2aa-2cc3c049f833" providerId="ADAL" clId="{BB687FEE-2840-4813-AA65-8C8F65D07DF6}" dt="2023-01-28T12:11:43.653" v="8989" actId="26606"/>
          <ac:cxnSpMkLst>
            <pc:docMk/>
            <pc:sldMk cId="1410467599" sldId="337"/>
            <ac:cxnSpMk id="11" creationId="{15F1CC53-719A-4763-BF30-5E25A63CEF3C}"/>
          </ac:cxnSpMkLst>
        </pc:cxnChg>
        <pc:cxnChg chg="add">
          <ac:chgData name="Angus Slater" userId="b69ffda3-48ee-49d2-a2aa-2cc3c049f833" providerId="ADAL" clId="{BB687FEE-2840-4813-AA65-8C8F65D07DF6}" dt="2023-01-28T12:11:43.653" v="8989" actId="26606"/>
          <ac:cxnSpMkLst>
            <pc:docMk/>
            <pc:sldMk cId="1410467599" sldId="337"/>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1669440411" sldId="338"/>
        </pc:sldMkLst>
      </pc:sldChg>
      <pc:sldChg chg="modSp new mod">
        <pc:chgData name="Angus Slater" userId="b69ffda3-48ee-49d2-a2aa-2cc3c049f833" providerId="ADAL" clId="{BB687FEE-2840-4813-AA65-8C8F65D07DF6}" dt="2023-01-28T11:09:25.365" v="1693" actId="20577"/>
        <pc:sldMkLst>
          <pc:docMk/>
          <pc:sldMk cId="2467062927" sldId="338"/>
        </pc:sldMkLst>
        <pc:spChg chg="mod">
          <ac:chgData name="Angus Slater" userId="b69ffda3-48ee-49d2-a2aa-2cc3c049f833" providerId="ADAL" clId="{BB687FEE-2840-4813-AA65-8C8F65D07DF6}" dt="2023-01-28T11:09:25.365" v="1693" actId="20577"/>
          <ac:spMkLst>
            <pc:docMk/>
            <pc:sldMk cId="2467062927" sldId="338"/>
            <ac:spMk id="2" creationId="{2499B330-9C98-47F3-8310-54AE86D7D6CE}"/>
          </ac:spMkLst>
        </pc:spChg>
      </pc:sldChg>
      <pc:sldChg chg="del">
        <pc:chgData name="Angus Slater" userId="b69ffda3-48ee-49d2-a2aa-2cc3c049f833" providerId="ADAL" clId="{BB687FEE-2840-4813-AA65-8C8F65D07DF6}" dt="2023-01-28T10:58:08.294" v="0" actId="47"/>
        <pc:sldMkLst>
          <pc:docMk/>
          <pc:sldMk cId="262847412" sldId="339"/>
        </pc:sldMkLst>
      </pc:sldChg>
      <pc:sldChg chg="new del">
        <pc:chgData name="Angus Slater" userId="b69ffda3-48ee-49d2-a2aa-2cc3c049f833" providerId="ADAL" clId="{BB687FEE-2840-4813-AA65-8C8F65D07DF6}" dt="2023-01-28T11:09:28.830" v="1695" actId="47"/>
        <pc:sldMkLst>
          <pc:docMk/>
          <pc:sldMk cId="2316226050" sldId="339"/>
        </pc:sldMkLst>
      </pc:sldChg>
      <pc:sldChg chg="addSp delSp modSp new mod">
        <pc:chgData name="Angus Slater" userId="b69ffda3-48ee-49d2-a2aa-2cc3c049f833" providerId="ADAL" clId="{BB687FEE-2840-4813-AA65-8C8F65D07DF6}" dt="2023-01-28T12:16:25.281" v="9101" actId="478"/>
        <pc:sldMkLst>
          <pc:docMk/>
          <pc:sldMk cId="3737993358" sldId="339"/>
        </pc:sldMkLst>
        <pc:spChg chg="mod">
          <ac:chgData name="Angus Slater" userId="b69ffda3-48ee-49d2-a2aa-2cc3c049f833" providerId="ADAL" clId="{BB687FEE-2840-4813-AA65-8C8F65D07DF6}" dt="2023-01-28T11:10:03.805" v="1714" actId="20577"/>
          <ac:spMkLst>
            <pc:docMk/>
            <pc:sldMk cId="3737993358" sldId="339"/>
            <ac:spMk id="2" creationId="{3ED172ED-7FCB-46AA-8FDB-E9644A7A4972}"/>
          </ac:spMkLst>
        </pc:spChg>
        <pc:spChg chg="mod">
          <ac:chgData name="Angus Slater" userId="b69ffda3-48ee-49d2-a2aa-2cc3c049f833" providerId="ADAL" clId="{BB687FEE-2840-4813-AA65-8C8F65D07DF6}" dt="2023-01-28T12:12:01.068" v="8998" actId="27636"/>
          <ac:spMkLst>
            <pc:docMk/>
            <pc:sldMk cId="3737993358" sldId="339"/>
            <ac:spMk id="3" creationId="{C1BD7C8D-5A8A-4EFD-AD89-B6DB6742E5F3}"/>
          </ac:spMkLst>
        </pc:spChg>
        <pc:spChg chg="mod">
          <ac:chgData name="Angus Slater" userId="b69ffda3-48ee-49d2-a2aa-2cc3c049f833" providerId="ADAL" clId="{BB687FEE-2840-4813-AA65-8C8F65D07DF6}" dt="2023-01-28T12:12:01.070" v="8999" actId="27636"/>
          <ac:spMkLst>
            <pc:docMk/>
            <pc:sldMk cId="3737993358" sldId="339"/>
            <ac:spMk id="4" creationId="{576157DD-049E-4F91-828F-EEF0426F02A2}"/>
          </ac:spMkLst>
        </pc:spChg>
        <pc:picChg chg="add del mod">
          <ac:chgData name="Angus Slater" userId="b69ffda3-48ee-49d2-a2aa-2cc3c049f833" providerId="ADAL" clId="{BB687FEE-2840-4813-AA65-8C8F65D07DF6}" dt="2023-01-28T12:16:13.490" v="9097" actId="478"/>
          <ac:picMkLst>
            <pc:docMk/>
            <pc:sldMk cId="3737993358" sldId="339"/>
            <ac:picMk id="6" creationId="{499275F4-DBCC-4199-B86C-14EB9F817432}"/>
          </ac:picMkLst>
        </pc:picChg>
        <pc:picChg chg="add del mod">
          <ac:chgData name="Angus Slater" userId="b69ffda3-48ee-49d2-a2aa-2cc3c049f833" providerId="ADAL" clId="{BB687FEE-2840-4813-AA65-8C8F65D07DF6}" dt="2023-01-28T12:16:25.281" v="9101" actId="478"/>
          <ac:picMkLst>
            <pc:docMk/>
            <pc:sldMk cId="3737993358" sldId="339"/>
            <ac:picMk id="8" creationId="{9DFA8EBD-35ED-4BF4-976D-B1B37632DEF6}"/>
          </ac:picMkLst>
        </pc:picChg>
      </pc:sldChg>
      <pc:sldChg chg="del">
        <pc:chgData name="Angus Slater" userId="b69ffda3-48ee-49d2-a2aa-2cc3c049f833" providerId="ADAL" clId="{BB687FEE-2840-4813-AA65-8C8F65D07DF6}" dt="2023-01-28T10:58:08.294" v="0" actId="47"/>
        <pc:sldMkLst>
          <pc:docMk/>
          <pc:sldMk cId="1657959319" sldId="340"/>
        </pc:sldMkLst>
      </pc:sldChg>
      <pc:sldChg chg="modSp new mod">
        <pc:chgData name="Angus Slater" userId="b69ffda3-48ee-49d2-a2aa-2cc3c049f833" providerId="ADAL" clId="{BB687FEE-2840-4813-AA65-8C8F65D07DF6}" dt="2023-01-28T12:12:14.650" v="9008" actId="255"/>
        <pc:sldMkLst>
          <pc:docMk/>
          <pc:sldMk cId="3337514920" sldId="340"/>
        </pc:sldMkLst>
        <pc:spChg chg="mod">
          <ac:chgData name="Angus Slater" userId="b69ffda3-48ee-49d2-a2aa-2cc3c049f833" providerId="ADAL" clId="{BB687FEE-2840-4813-AA65-8C8F65D07DF6}" dt="2023-01-28T11:11:01.036" v="1739" actId="20577"/>
          <ac:spMkLst>
            <pc:docMk/>
            <pc:sldMk cId="3337514920" sldId="340"/>
            <ac:spMk id="2" creationId="{E5A5267C-C3B2-46BB-81F9-B35CC91594F4}"/>
          </ac:spMkLst>
        </pc:spChg>
        <pc:spChg chg="mod">
          <ac:chgData name="Angus Slater" userId="b69ffda3-48ee-49d2-a2aa-2cc3c049f833" providerId="ADAL" clId="{BB687FEE-2840-4813-AA65-8C8F65D07DF6}" dt="2023-01-28T11:11:20.275" v="1761" actId="20577"/>
          <ac:spMkLst>
            <pc:docMk/>
            <pc:sldMk cId="3337514920" sldId="340"/>
            <ac:spMk id="3" creationId="{183DD597-B92D-401A-9166-01D9E847793A}"/>
          </ac:spMkLst>
        </pc:spChg>
        <pc:spChg chg="mod">
          <ac:chgData name="Angus Slater" userId="b69ffda3-48ee-49d2-a2aa-2cc3c049f833" providerId="ADAL" clId="{BB687FEE-2840-4813-AA65-8C8F65D07DF6}" dt="2023-01-28T12:12:14.650" v="9008" actId="255"/>
          <ac:spMkLst>
            <pc:docMk/>
            <pc:sldMk cId="3337514920" sldId="340"/>
            <ac:spMk id="4" creationId="{D33916A9-8C7D-4225-9771-EC1F9EA9D999}"/>
          </ac:spMkLst>
        </pc:spChg>
      </pc:sldChg>
      <pc:sldChg chg="addSp delSp modSp new mod">
        <pc:chgData name="Angus Slater" userId="b69ffda3-48ee-49d2-a2aa-2cc3c049f833" providerId="ADAL" clId="{BB687FEE-2840-4813-AA65-8C8F65D07DF6}" dt="2023-01-28T12:12:22.842" v="9012" actId="403"/>
        <pc:sldMkLst>
          <pc:docMk/>
          <pc:sldMk cId="3642994741" sldId="341"/>
        </pc:sldMkLst>
        <pc:spChg chg="mod">
          <ac:chgData name="Angus Slater" userId="b69ffda3-48ee-49d2-a2aa-2cc3c049f833" providerId="ADAL" clId="{BB687FEE-2840-4813-AA65-8C8F65D07DF6}" dt="2023-01-28T11:12:02.137" v="1771" actId="20577"/>
          <ac:spMkLst>
            <pc:docMk/>
            <pc:sldMk cId="3642994741" sldId="341"/>
            <ac:spMk id="2" creationId="{4CE9D360-E29A-4E9D-B6ED-E880AAACA655}"/>
          </ac:spMkLst>
        </pc:spChg>
        <pc:spChg chg="mod">
          <ac:chgData name="Angus Slater" userId="b69ffda3-48ee-49d2-a2aa-2cc3c049f833" providerId="ADAL" clId="{BB687FEE-2840-4813-AA65-8C8F65D07DF6}" dt="2023-01-28T11:15:06.874" v="2095" actId="20577"/>
          <ac:spMkLst>
            <pc:docMk/>
            <pc:sldMk cId="3642994741" sldId="341"/>
            <ac:spMk id="3" creationId="{D712E0F5-8703-48CE-9002-2856A3BE7194}"/>
          </ac:spMkLst>
        </pc:spChg>
        <pc:spChg chg="del">
          <ac:chgData name="Angus Slater" userId="b69ffda3-48ee-49d2-a2aa-2cc3c049f833" providerId="ADAL" clId="{BB687FEE-2840-4813-AA65-8C8F65D07DF6}" dt="2023-01-28T11:12:52.383" v="1910"/>
          <ac:spMkLst>
            <pc:docMk/>
            <pc:sldMk cId="3642994741" sldId="341"/>
            <ac:spMk id="4" creationId="{DEE8BAD6-E38A-420C-8E96-E0D69F1F5F6E}"/>
          </ac:spMkLst>
        </pc:spChg>
        <pc:spChg chg="add del">
          <ac:chgData name="Angus Slater" userId="b69ffda3-48ee-49d2-a2aa-2cc3c049f833" providerId="ADAL" clId="{BB687FEE-2840-4813-AA65-8C8F65D07DF6}" dt="2023-01-28T11:12:46.381" v="1909"/>
          <ac:spMkLst>
            <pc:docMk/>
            <pc:sldMk cId="3642994741" sldId="341"/>
            <ac:spMk id="5" creationId="{D881FA98-8421-452C-A8C3-A0AE4F56CA98}"/>
          </ac:spMkLst>
        </pc:spChg>
        <pc:spChg chg="add del mod">
          <ac:chgData name="Angus Slater" userId="b69ffda3-48ee-49d2-a2aa-2cc3c049f833" providerId="ADAL" clId="{BB687FEE-2840-4813-AA65-8C8F65D07DF6}" dt="2023-01-28T11:13:33.572" v="1960" actId="478"/>
          <ac:spMkLst>
            <pc:docMk/>
            <pc:sldMk cId="3642994741" sldId="341"/>
            <ac:spMk id="6" creationId="{A9DA12D3-A793-4FD6-97C4-BDA8E61B0D95}"/>
          </ac:spMkLst>
        </pc:spChg>
        <pc:spChg chg="add mod">
          <ac:chgData name="Angus Slater" userId="b69ffda3-48ee-49d2-a2aa-2cc3c049f833" providerId="ADAL" clId="{BB687FEE-2840-4813-AA65-8C8F65D07DF6}" dt="2023-01-28T12:12:22.842" v="9012" actId="403"/>
          <ac:spMkLst>
            <pc:docMk/>
            <pc:sldMk cId="3642994741" sldId="341"/>
            <ac:spMk id="7" creationId="{1CDFDB77-D120-49C3-A081-BC1CC8DA0F5C}"/>
          </ac:spMkLst>
        </pc:spChg>
      </pc:sldChg>
      <pc:sldChg chg="del">
        <pc:chgData name="Angus Slater" userId="b69ffda3-48ee-49d2-a2aa-2cc3c049f833" providerId="ADAL" clId="{BB687FEE-2840-4813-AA65-8C8F65D07DF6}" dt="2023-01-28T10:58:08.294" v="0" actId="47"/>
        <pc:sldMkLst>
          <pc:docMk/>
          <pc:sldMk cId="3905893812" sldId="341"/>
        </pc:sldMkLst>
      </pc:sldChg>
      <pc:sldChg chg="addSp delSp modSp new mod">
        <pc:chgData name="Angus Slater" userId="b69ffda3-48ee-49d2-a2aa-2cc3c049f833" providerId="ADAL" clId="{BB687FEE-2840-4813-AA65-8C8F65D07DF6}" dt="2023-01-28T12:12:33.428" v="9018" actId="255"/>
        <pc:sldMkLst>
          <pc:docMk/>
          <pc:sldMk cId="214094521" sldId="342"/>
        </pc:sldMkLst>
        <pc:spChg chg="mod">
          <ac:chgData name="Angus Slater" userId="b69ffda3-48ee-49d2-a2aa-2cc3c049f833" providerId="ADAL" clId="{BB687FEE-2840-4813-AA65-8C8F65D07DF6}" dt="2023-01-28T11:15:25.692" v="2100"/>
          <ac:spMkLst>
            <pc:docMk/>
            <pc:sldMk cId="214094521" sldId="342"/>
            <ac:spMk id="2" creationId="{273272A1-7500-4FE2-AD3B-B2C1E47416D4}"/>
          </ac:spMkLst>
        </pc:spChg>
        <pc:spChg chg="mod">
          <ac:chgData name="Angus Slater" userId="b69ffda3-48ee-49d2-a2aa-2cc3c049f833" providerId="ADAL" clId="{BB687FEE-2840-4813-AA65-8C8F65D07DF6}" dt="2023-01-28T11:18:13.766" v="2637" actId="313"/>
          <ac:spMkLst>
            <pc:docMk/>
            <pc:sldMk cId="214094521" sldId="342"/>
            <ac:spMk id="3" creationId="{67611BAD-F1E3-4691-98C2-8A2B9A4E5235}"/>
          </ac:spMkLst>
        </pc:spChg>
        <pc:spChg chg="mod">
          <ac:chgData name="Angus Slater" userId="b69ffda3-48ee-49d2-a2aa-2cc3c049f833" providerId="ADAL" clId="{BB687FEE-2840-4813-AA65-8C8F65D07DF6}" dt="2023-01-28T12:12:33.428" v="9018" actId="255"/>
          <ac:spMkLst>
            <pc:docMk/>
            <pc:sldMk cId="214094521" sldId="342"/>
            <ac:spMk id="4" creationId="{7EEE2F34-CA3E-455B-8073-6345700C5D70}"/>
          </ac:spMkLst>
        </pc:spChg>
        <pc:spChg chg="add del">
          <ac:chgData name="Angus Slater" userId="b69ffda3-48ee-49d2-a2aa-2cc3c049f833" providerId="ADAL" clId="{BB687FEE-2840-4813-AA65-8C8F65D07DF6}" dt="2023-01-28T11:17:24.417" v="2425"/>
          <ac:spMkLst>
            <pc:docMk/>
            <pc:sldMk cId="214094521" sldId="342"/>
            <ac:spMk id="5" creationId="{17106AFF-D846-4E4E-B4D6-F36E19750155}"/>
          </ac:spMkLst>
        </pc:spChg>
      </pc:sldChg>
      <pc:sldChg chg="del">
        <pc:chgData name="Angus Slater" userId="b69ffda3-48ee-49d2-a2aa-2cc3c049f833" providerId="ADAL" clId="{BB687FEE-2840-4813-AA65-8C8F65D07DF6}" dt="2023-01-28T10:58:08.294" v="0" actId="47"/>
        <pc:sldMkLst>
          <pc:docMk/>
          <pc:sldMk cId="410095315" sldId="342"/>
        </pc:sldMkLst>
      </pc:sldChg>
      <pc:sldChg chg="addSp delSp modSp new mod">
        <pc:chgData name="Angus Slater" userId="b69ffda3-48ee-49d2-a2aa-2cc3c049f833" providerId="ADAL" clId="{BB687FEE-2840-4813-AA65-8C8F65D07DF6}" dt="2023-01-28T12:12:42.527" v="9023" actId="403"/>
        <pc:sldMkLst>
          <pc:docMk/>
          <pc:sldMk cId="137522394" sldId="343"/>
        </pc:sldMkLst>
        <pc:spChg chg="mod">
          <ac:chgData name="Angus Slater" userId="b69ffda3-48ee-49d2-a2aa-2cc3c049f833" providerId="ADAL" clId="{BB687FEE-2840-4813-AA65-8C8F65D07DF6}" dt="2023-01-28T11:15:26.688" v="2101"/>
          <ac:spMkLst>
            <pc:docMk/>
            <pc:sldMk cId="137522394" sldId="343"/>
            <ac:spMk id="2" creationId="{A836F865-53B6-4128-85D8-9EE1D72D2482}"/>
          </ac:spMkLst>
        </pc:spChg>
        <pc:spChg chg="mod">
          <ac:chgData name="Angus Slater" userId="b69ffda3-48ee-49d2-a2aa-2cc3c049f833" providerId="ADAL" clId="{BB687FEE-2840-4813-AA65-8C8F65D07DF6}" dt="2023-01-28T11:21:37.127" v="3196" actId="20577"/>
          <ac:spMkLst>
            <pc:docMk/>
            <pc:sldMk cId="137522394" sldId="343"/>
            <ac:spMk id="3" creationId="{E1C6BFAB-A76D-4CE9-A470-5AC313B23F2B}"/>
          </ac:spMkLst>
        </pc:spChg>
        <pc:spChg chg="mod">
          <ac:chgData name="Angus Slater" userId="b69ffda3-48ee-49d2-a2aa-2cc3c049f833" providerId="ADAL" clId="{BB687FEE-2840-4813-AA65-8C8F65D07DF6}" dt="2023-01-28T12:12:42.527" v="9023" actId="403"/>
          <ac:spMkLst>
            <pc:docMk/>
            <pc:sldMk cId="137522394" sldId="343"/>
            <ac:spMk id="4" creationId="{226B2804-4F77-4E84-8BF4-8C5DFC019429}"/>
          </ac:spMkLst>
        </pc:spChg>
        <pc:spChg chg="add del mod">
          <ac:chgData name="Angus Slater" userId="b69ffda3-48ee-49d2-a2aa-2cc3c049f833" providerId="ADAL" clId="{BB687FEE-2840-4813-AA65-8C8F65D07DF6}" dt="2023-01-28T11:21:01.801" v="3009" actId="478"/>
          <ac:spMkLst>
            <pc:docMk/>
            <pc:sldMk cId="137522394" sldId="343"/>
            <ac:spMk id="5" creationId="{569A9989-4CB5-4F6F-A9E9-0DC042E75D58}"/>
          </ac:spMkLst>
        </pc:spChg>
      </pc:sldChg>
      <pc:sldChg chg="del">
        <pc:chgData name="Angus Slater" userId="b69ffda3-48ee-49d2-a2aa-2cc3c049f833" providerId="ADAL" clId="{BB687FEE-2840-4813-AA65-8C8F65D07DF6}" dt="2023-01-28T10:58:08.294" v="0" actId="47"/>
        <pc:sldMkLst>
          <pc:docMk/>
          <pc:sldMk cId="2548241847" sldId="343"/>
        </pc:sldMkLst>
      </pc:sldChg>
      <pc:sldChg chg="addSp delSp modSp new mod setBg">
        <pc:chgData name="Angus Slater" userId="b69ffda3-48ee-49d2-a2aa-2cc3c049f833" providerId="ADAL" clId="{BB687FEE-2840-4813-AA65-8C8F65D07DF6}" dt="2023-01-28T12:12:53.076" v="9027" actId="26606"/>
        <pc:sldMkLst>
          <pc:docMk/>
          <pc:sldMk cId="2569020463" sldId="344"/>
        </pc:sldMkLst>
        <pc:spChg chg="mod">
          <ac:chgData name="Angus Slater" userId="b69ffda3-48ee-49d2-a2aa-2cc3c049f833" providerId="ADAL" clId="{BB687FEE-2840-4813-AA65-8C8F65D07DF6}" dt="2023-01-28T12:12:53.076" v="9027" actId="26606"/>
          <ac:spMkLst>
            <pc:docMk/>
            <pc:sldMk cId="2569020463" sldId="344"/>
            <ac:spMk id="2" creationId="{A4CA87EC-A0A1-4A5A-8494-E7DAA4016B8B}"/>
          </ac:spMkLst>
        </pc:spChg>
        <pc:spChg chg="mod">
          <ac:chgData name="Angus Slater" userId="b69ffda3-48ee-49d2-a2aa-2cc3c049f833" providerId="ADAL" clId="{BB687FEE-2840-4813-AA65-8C8F65D07DF6}" dt="2023-01-28T12:12:53.076" v="9027" actId="26606"/>
          <ac:spMkLst>
            <pc:docMk/>
            <pc:sldMk cId="2569020463" sldId="344"/>
            <ac:spMk id="3" creationId="{89F8E730-14FF-4A3C-9981-D09A8BF76732}"/>
          </ac:spMkLst>
        </pc:spChg>
        <pc:spChg chg="del mod">
          <ac:chgData name="Angus Slater" userId="b69ffda3-48ee-49d2-a2aa-2cc3c049f833" providerId="ADAL" clId="{BB687FEE-2840-4813-AA65-8C8F65D07DF6}" dt="2023-01-28T12:12:51.745" v="9024"/>
          <ac:spMkLst>
            <pc:docMk/>
            <pc:sldMk cId="2569020463" sldId="344"/>
            <ac:spMk id="4" creationId="{07C21D67-A3C6-4F89-BA63-C0C27BFAD06C}"/>
          </ac:spMkLst>
        </pc:spChg>
        <pc:spChg chg="add">
          <ac:chgData name="Angus Slater" userId="b69ffda3-48ee-49d2-a2aa-2cc3c049f833" providerId="ADAL" clId="{BB687FEE-2840-4813-AA65-8C8F65D07DF6}" dt="2023-01-28T12:12:53.076" v="9027" actId="26606"/>
          <ac:spMkLst>
            <pc:docMk/>
            <pc:sldMk cId="2569020463" sldId="344"/>
            <ac:spMk id="13" creationId="{6109556B-EAE9-4435-B409-0519F2CBDB14}"/>
          </ac:spMkLst>
        </pc:spChg>
        <pc:picChg chg="add mod">
          <ac:chgData name="Angus Slater" userId="b69ffda3-48ee-49d2-a2aa-2cc3c049f833" providerId="ADAL" clId="{BB687FEE-2840-4813-AA65-8C8F65D07DF6}" dt="2023-01-28T12:12:53.076" v="9027" actId="26606"/>
          <ac:picMkLst>
            <pc:docMk/>
            <pc:sldMk cId="2569020463" sldId="344"/>
            <ac:picMk id="6" creationId="{BA01C269-9972-40B9-9A1E-DEAADFF4C258}"/>
          </ac:picMkLst>
        </pc:picChg>
        <pc:cxnChg chg="add">
          <ac:chgData name="Angus Slater" userId="b69ffda3-48ee-49d2-a2aa-2cc3c049f833" providerId="ADAL" clId="{BB687FEE-2840-4813-AA65-8C8F65D07DF6}" dt="2023-01-28T12:12:53.076" v="9027" actId="26606"/>
          <ac:cxnSpMkLst>
            <pc:docMk/>
            <pc:sldMk cId="2569020463" sldId="344"/>
            <ac:cxnSpMk id="11" creationId="{15F1CC53-719A-4763-BF30-5E25A63CEF3C}"/>
          </ac:cxnSpMkLst>
        </pc:cxnChg>
        <pc:cxnChg chg="add">
          <ac:chgData name="Angus Slater" userId="b69ffda3-48ee-49d2-a2aa-2cc3c049f833" providerId="ADAL" clId="{BB687FEE-2840-4813-AA65-8C8F65D07DF6}" dt="2023-01-28T12:12:53.076" v="9027" actId="26606"/>
          <ac:cxnSpMkLst>
            <pc:docMk/>
            <pc:sldMk cId="2569020463" sldId="344"/>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3849401525" sldId="344"/>
        </pc:sldMkLst>
      </pc:sldChg>
      <pc:sldChg chg="del">
        <pc:chgData name="Angus Slater" userId="b69ffda3-48ee-49d2-a2aa-2cc3c049f833" providerId="ADAL" clId="{BB687FEE-2840-4813-AA65-8C8F65D07DF6}" dt="2023-01-28T10:58:08.294" v="0" actId="47"/>
        <pc:sldMkLst>
          <pc:docMk/>
          <pc:sldMk cId="1274337110" sldId="345"/>
        </pc:sldMkLst>
      </pc:sldChg>
      <pc:sldChg chg="addSp delSp modSp new mod setBg">
        <pc:chgData name="Angus Slater" userId="b69ffda3-48ee-49d2-a2aa-2cc3c049f833" providerId="ADAL" clId="{BB687FEE-2840-4813-AA65-8C8F65D07DF6}" dt="2023-01-28T12:13:00.952" v="9031" actId="26606"/>
        <pc:sldMkLst>
          <pc:docMk/>
          <pc:sldMk cId="2119353341" sldId="345"/>
        </pc:sldMkLst>
        <pc:spChg chg="mod">
          <ac:chgData name="Angus Slater" userId="b69ffda3-48ee-49d2-a2aa-2cc3c049f833" providerId="ADAL" clId="{BB687FEE-2840-4813-AA65-8C8F65D07DF6}" dt="2023-01-28T12:13:00.952" v="9031" actId="26606"/>
          <ac:spMkLst>
            <pc:docMk/>
            <pc:sldMk cId="2119353341" sldId="345"/>
            <ac:spMk id="2" creationId="{ED79FECD-29A8-40FC-ABA0-68012AFD7DE5}"/>
          </ac:spMkLst>
        </pc:spChg>
        <pc:spChg chg="mod">
          <ac:chgData name="Angus Slater" userId="b69ffda3-48ee-49d2-a2aa-2cc3c049f833" providerId="ADAL" clId="{BB687FEE-2840-4813-AA65-8C8F65D07DF6}" dt="2023-01-28T12:13:00.952" v="9031" actId="26606"/>
          <ac:spMkLst>
            <pc:docMk/>
            <pc:sldMk cId="2119353341" sldId="345"/>
            <ac:spMk id="3" creationId="{27DE86AE-2CC5-4770-A7D7-7FD515BCEFC1}"/>
          </ac:spMkLst>
        </pc:spChg>
        <pc:spChg chg="del mod">
          <ac:chgData name="Angus Slater" userId="b69ffda3-48ee-49d2-a2aa-2cc3c049f833" providerId="ADAL" clId="{BB687FEE-2840-4813-AA65-8C8F65D07DF6}" dt="2023-01-28T12:12:59.885" v="9028"/>
          <ac:spMkLst>
            <pc:docMk/>
            <pc:sldMk cId="2119353341" sldId="345"/>
            <ac:spMk id="4" creationId="{BDA63CB5-DE74-4C18-B591-78F7115C29B8}"/>
          </ac:spMkLst>
        </pc:spChg>
        <pc:spChg chg="add">
          <ac:chgData name="Angus Slater" userId="b69ffda3-48ee-49d2-a2aa-2cc3c049f833" providerId="ADAL" clId="{BB687FEE-2840-4813-AA65-8C8F65D07DF6}" dt="2023-01-28T12:13:00.952" v="9031" actId="26606"/>
          <ac:spMkLst>
            <pc:docMk/>
            <pc:sldMk cId="2119353341" sldId="345"/>
            <ac:spMk id="13" creationId="{6109556B-EAE9-4435-B409-0519F2CBDB14}"/>
          </ac:spMkLst>
        </pc:spChg>
        <pc:picChg chg="add mod">
          <ac:chgData name="Angus Slater" userId="b69ffda3-48ee-49d2-a2aa-2cc3c049f833" providerId="ADAL" clId="{BB687FEE-2840-4813-AA65-8C8F65D07DF6}" dt="2023-01-28T12:13:00.952" v="9031" actId="26606"/>
          <ac:picMkLst>
            <pc:docMk/>
            <pc:sldMk cId="2119353341" sldId="345"/>
            <ac:picMk id="6" creationId="{DBD547FA-38F7-4D70-852C-04C57FC6A722}"/>
          </ac:picMkLst>
        </pc:picChg>
        <pc:cxnChg chg="add">
          <ac:chgData name="Angus Slater" userId="b69ffda3-48ee-49d2-a2aa-2cc3c049f833" providerId="ADAL" clId="{BB687FEE-2840-4813-AA65-8C8F65D07DF6}" dt="2023-01-28T12:13:00.952" v="9031" actId="26606"/>
          <ac:cxnSpMkLst>
            <pc:docMk/>
            <pc:sldMk cId="2119353341" sldId="345"/>
            <ac:cxnSpMk id="11" creationId="{15F1CC53-719A-4763-BF30-5E25A63CEF3C}"/>
          </ac:cxnSpMkLst>
        </pc:cxnChg>
        <pc:cxnChg chg="add">
          <ac:chgData name="Angus Slater" userId="b69ffda3-48ee-49d2-a2aa-2cc3c049f833" providerId="ADAL" clId="{BB687FEE-2840-4813-AA65-8C8F65D07DF6}" dt="2023-01-28T12:13:00.952" v="9031" actId="26606"/>
          <ac:cxnSpMkLst>
            <pc:docMk/>
            <pc:sldMk cId="2119353341" sldId="345"/>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2470437618" sldId="346"/>
        </pc:sldMkLst>
      </pc:sldChg>
      <pc:sldChg chg="modSp new mod">
        <pc:chgData name="Angus Slater" userId="b69ffda3-48ee-49d2-a2aa-2cc3c049f833" providerId="ADAL" clId="{BB687FEE-2840-4813-AA65-8C8F65D07DF6}" dt="2023-01-28T11:25:22.237" v="3702" actId="20577"/>
        <pc:sldMkLst>
          <pc:docMk/>
          <pc:sldMk cId="2875594310" sldId="346"/>
        </pc:sldMkLst>
        <pc:spChg chg="mod">
          <ac:chgData name="Angus Slater" userId="b69ffda3-48ee-49d2-a2aa-2cc3c049f833" providerId="ADAL" clId="{BB687FEE-2840-4813-AA65-8C8F65D07DF6}" dt="2023-01-28T11:25:22.237" v="3702" actId="20577"/>
          <ac:spMkLst>
            <pc:docMk/>
            <pc:sldMk cId="2875594310" sldId="346"/>
            <ac:spMk id="2" creationId="{AEAFA39D-782D-4212-AE3F-AA532236CD5D}"/>
          </ac:spMkLst>
        </pc:spChg>
      </pc:sldChg>
      <pc:sldChg chg="del">
        <pc:chgData name="Angus Slater" userId="b69ffda3-48ee-49d2-a2aa-2cc3c049f833" providerId="ADAL" clId="{BB687FEE-2840-4813-AA65-8C8F65D07DF6}" dt="2023-01-28T10:58:08.294" v="0" actId="47"/>
        <pc:sldMkLst>
          <pc:docMk/>
          <pc:sldMk cId="130325434" sldId="347"/>
        </pc:sldMkLst>
      </pc:sldChg>
      <pc:sldChg chg="addSp delSp modSp new mod setBg">
        <pc:chgData name="Angus Slater" userId="b69ffda3-48ee-49d2-a2aa-2cc3c049f833" providerId="ADAL" clId="{BB687FEE-2840-4813-AA65-8C8F65D07DF6}" dt="2023-01-28T12:13:14.490" v="9035" actId="26606"/>
        <pc:sldMkLst>
          <pc:docMk/>
          <pc:sldMk cId="3671673539" sldId="347"/>
        </pc:sldMkLst>
        <pc:spChg chg="mod">
          <ac:chgData name="Angus Slater" userId="b69ffda3-48ee-49d2-a2aa-2cc3c049f833" providerId="ADAL" clId="{BB687FEE-2840-4813-AA65-8C8F65D07DF6}" dt="2023-01-28T12:13:14.490" v="9035" actId="26606"/>
          <ac:spMkLst>
            <pc:docMk/>
            <pc:sldMk cId="3671673539" sldId="347"/>
            <ac:spMk id="2" creationId="{98348C21-4154-4155-933A-FD62521A20CA}"/>
          </ac:spMkLst>
        </pc:spChg>
        <pc:spChg chg="mod ord">
          <ac:chgData name="Angus Slater" userId="b69ffda3-48ee-49d2-a2aa-2cc3c049f833" providerId="ADAL" clId="{BB687FEE-2840-4813-AA65-8C8F65D07DF6}" dt="2023-01-28T12:13:14.490" v="9035" actId="26606"/>
          <ac:spMkLst>
            <pc:docMk/>
            <pc:sldMk cId="3671673539" sldId="347"/>
            <ac:spMk id="3" creationId="{F1BC8339-D8B0-4E91-BB22-FF2146BC6E9B}"/>
          </ac:spMkLst>
        </pc:spChg>
        <pc:spChg chg="del">
          <ac:chgData name="Angus Slater" userId="b69ffda3-48ee-49d2-a2aa-2cc3c049f833" providerId="ADAL" clId="{BB687FEE-2840-4813-AA65-8C8F65D07DF6}" dt="2023-01-28T12:13:12.658" v="9032"/>
          <ac:spMkLst>
            <pc:docMk/>
            <pc:sldMk cId="3671673539" sldId="347"/>
            <ac:spMk id="4" creationId="{F7AF1509-26D7-442E-9FD6-7E463D170D45}"/>
          </ac:spMkLst>
        </pc:spChg>
        <pc:spChg chg="add">
          <ac:chgData name="Angus Slater" userId="b69ffda3-48ee-49d2-a2aa-2cc3c049f833" providerId="ADAL" clId="{BB687FEE-2840-4813-AA65-8C8F65D07DF6}" dt="2023-01-28T12:13:14.490" v="9035" actId="26606"/>
          <ac:spMkLst>
            <pc:docMk/>
            <pc:sldMk cId="3671673539" sldId="347"/>
            <ac:spMk id="13" creationId="{4038CB10-1F5C-4D54-9DF7-12586DE5B007}"/>
          </ac:spMkLst>
        </pc:spChg>
        <pc:spChg chg="add">
          <ac:chgData name="Angus Slater" userId="b69ffda3-48ee-49d2-a2aa-2cc3c049f833" providerId="ADAL" clId="{BB687FEE-2840-4813-AA65-8C8F65D07DF6}" dt="2023-01-28T12:13:14.490" v="9035" actId="26606"/>
          <ac:spMkLst>
            <pc:docMk/>
            <pc:sldMk cId="3671673539" sldId="347"/>
            <ac:spMk id="15" creationId="{73ED6512-6858-4552-B699-9A97FE9A4EA2}"/>
          </ac:spMkLst>
        </pc:spChg>
        <pc:picChg chg="add mod">
          <ac:chgData name="Angus Slater" userId="b69ffda3-48ee-49d2-a2aa-2cc3c049f833" providerId="ADAL" clId="{BB687FEE-2840-4813-AA65-8C8F65D07DF6}" dt="2023-01-28T12:13:14.490" v="9035" actId="26606"/>
          <ac:picMkLst>
            <pc:docMk/>
            <pc:sldMk cId="3671673539" sldId="347"/>
            <ac:picMk id="6" creationId="{7D646D08-97AB-4AC4-B76A-490FA62A744F}"/>
          </ac:picMkLst>
        </pc:picChg>
        <pc:cxnChg chg="add">
          <ac:chgData name="Angus Slater" userId="b69ffda3-48ee-49d2-a2aa-2cc3c049f833" providerId="ADAL" clId="{BB687FEE-2840-4813-AA65-8C8F65D07DF6}" dt="2023-01-28T12:13:14.490" v="9035" actId="26606"/>
          <ac:cxnSpMkLst>
            <pc:docMk/>
            <pc:sldMk cId="3671673539" sldId="347"/>
            <ac:cxnSpMk id="11" creationId="{15F1CC53-719A-4763-BF30-5E25A63CEF3C}"/>
          </ac:cxnSpMkLst>
        </pc:cxnChg>
      </pc:sldChg>
      <pc:sldChg chg="del">
        <pc:chgData name="Angus Slater" userId="b69ffda3-48ee-49d2-a2aa-2cc3c049f833" providerId="ADAL" clId="{BB687FEE-2840-4813-AA65-8C8F65D07DF6}" dt="2023-01-28T10:58:08.294" v="0" actId="47"/>
        <pc:sldMkLst>
          <pc:docMk/>
          <pc:sldMk cId="2201607303" sldId="348"/>
        </pc:sldMkLst>
      </pc:sldChg>
      <pc:sldChg chg="modSp new mod">
        <pc:chgData name="Angus Slater" userId="b69ffda3-48ee-49d2-a2aa-2cc3c049f833" providerId="ADAL" clId="{BB687FEE-2840-4813-AA65-8C8F65D07DF6}" dt="2023-01-28T12:13:23.660" v="9040" actId="255"/>
        <pc:sldMkLst>
          <pc:docMk/>
          <pc:sldMk cId="4236210818" sldId="348"/>
        </pc:sldMkLst>
        <pc:spChg chg="mod">
          <ac:chgData name="Angus Slater" userId="b69ffda3-48ee-49d2-a2aa-2cc3c049f833" providerId="ADAL" clId="{BB687FEE-2840-4813-AA65-8C8F65D07DF6}" dt="2023-01-28T11:27:30.459" v="4146" actId="20577"/>
          <ac:spMkLst>
            <pc:docMk/>
            <pc:sldMk cId="4236210818" sldId="348"/>
            <ac:spMk id="2" creationId="{F5B10577-1E94-47E5-AC8B-CB98F41063EE}"/>
          </ac:spMkLst>
        </pc:spChg>
        <pc:spChg chg="mod">
          <ac:chgData name="Angus Slater" userId="b69ffda3-48ee-49d2-a2aa-2cc3c049f833" providerId="ADAL" clId="{BB687FEE-2840-4813-AA65-8C8F65D07DF6}" dt="2023-01-28T11:30:08.197" v="4587" actId="27636"/>
          <ac:spMkLst>
            <pc:docMk/>
            <pc:sldMk cId="4236210818" sldId="348"/>
            <ac:spMk id="3" creationId="{B738342E-4751-4188-BD85-091DC0E3555D}"/>
          </ac:spMkLst>
        </pc:spChg>
        <pc:spChg chg="mod">
          <ac:chgData name="Angus Slater" userId="b69ffda3-48ee-49d2-a2aa-2cc3c049f833" providerId="ADAL" clId="{BB687FEE-2840-4813-AA65-8C8F65D07DF6}" dt="2023-01-28T12:13:23.660" v="9040" actId="255"/>
          <ac:spMkLst>
            <pc:docMk/>
            <pc:sldMk cId="4236210818" sldId="348"/>
            <ac:spMk id="4" creationId="{FB9C12E2-AB29-4ECF-B062-E3F4A0DAE9D6}"/>
          </ac:spMkLst>
        </pc:spChg>
      </pc:sldChg>
      <pc:sldChg chg="del">
        <pc:chgData name="Angus Slater" userId="b69ffda3-48ee-49d2-a2aa-2cc3c049f833" providerId="ADAL" clId="{BB687FEE-2840-4813-AA65-8C8F65D07DF6}" dt="2023-01-28T10:58:08.294" v="0" actId="47"/>
        <pc:sldMkLst>
          <pc:docMk/>
          <pc:sldMk cId="90723793" sldId="349"/>
        </pc:sldMkLst>
      </pc:sldChg>
      <pc:sldChg chg="addSp delSp modSp new mod setBg">
        <pc:chgData name="Angus Slater" userId="b69ffda3-48ee-49d2-a2aa-2cc3c049f833" providerId="ADAL" clId="{BB687FEE-2840-4813-AA65-8C8F65D07DF6}" dt="2023-01-28T12:13:34.165" v="9044" actId="26606"/>
        <pc:sldMkLst>
          <pc:docMk/>
          <pc:sldMk cId="273753522" sldId="349"/>
        </pc:sldMkLst>
        <pc:spChg chg="mod">
          <ac:chgData name="Angus Slater" userId="b69ffda3-48ee-49d2-a2aa-2cc3c049f833" providerId="ADAL" clId="{BB687FEE-2840-4813-AA65-8C8F65D07DF6}" dt="2023-01-28T12:13:34.165" v="9044" actId="26606"/>
          <ac:spMkLst>
            <pc:docMk/>
            <pc:sldMk cId="273753522" sldId="349"/>
            <ac:spMk id="2" creationId="{2B081F68-4C6D-44B7-BC22-94B63A833A95}"/>
          </ac:spMkLst>
        </pc:spChg>
        <pc:spChg chg="mod">
          <ac:chgData name="Angus Slater" userId="b69ffda3-48ee-49d2-a2aa-2cc3c049f833" providerId="ADAL" clId="{BB687FEE-2840-4813-AA65-8C8F65D07DF6}" dt="2023-01-28T12:13:34.165" v="9044" actId="26606"/>
          <ac:spMkLst>
            <pc:docMk/>
            <pc:sldMk cId="273753522" sldId="349"/>
            <ac:spMk id="3" creationId="{D918F4EA-D3BB-474C-B8E8-7FDAEEAE77A3}"/>
          </ac:spMkLst>
        </pc:spChg>
        <pc:spChg chg="del mod">
          <ac:chgData name="Angus Slater" userId="b69ffda3-48ee-49d2-a2aa-2cc3c049f833" providerId="ADAL" clId="{BB687FEE-2840-4813-AA65-8C8F65D07DF6}" dt="2023-01-28T12:13:32.174" v="9041"/>
          <ac:spMkLst>
            <pc:docMk/>
            <pc:sldMk cId="273753522" sldId="349"/>
            <ac:spMk id="4" creationId="{B7B827B3-B64C-446C-A63A-B0EDBE3A8146}"/>
          </ac:spMkLst>
        </pc:spChg>
        <pc:spChg chg="add">
          <ac:chgData name="Angus Slater" userId="b69ffda3-48ee-49d2-a2aa-2cc3c049f833" providerId="ADAL" clId="{BB687FEE-2840-4813-AA65-8C8F65D07DF6}" dt="2023-01-28T12:13:34.165" v="9044" actId="26606"/>
          <ac:spMkLst>
            <pc:docMk/>
            <pc:sldMk cId="273753522" sldId="349"/>
            <ac:spMk id="13" creationId="{6109556B-EAE9-4435-B409-0519F2CBDB14}"/>
          </ac:spMkLst>
        </pc:spChg>
        <pc:picChg chg="add mod">
          <ac:chgData name="Angus Slater" userId="b69ffda3-48ee-49d2-a2aa-2cc3c049f833" providerId="ADAL" clId="{BB687FEE-2840-4813-AA65-8C8F65D07DF6}" dt="2023-01-28T12:13:34.165" v="9044" actId="26606"/>
          <ac:picMkLst>
            <pc:docMk/>
            <pc:sldMk cId="273753522" sldId="349"/>
            <ac:picMk id="6" creationId="{D79E0846-E3D3-429F-BACD-EB2A994F70F3}"/>
          </ac:picMkLst>
        </pc:picChg>
        <pc:cxnChg chg="add">
          <ac:chgData name="Angus Slater" userId="b69ffda3-48ee-49d2-a2aa-2cc3c049f833" providerId="ADAL" clId="{BB687FEE-2840-4813-AA65-8C8F65D07DF6}" dt="2023-01-28T12:13:34.165" v="9044" actId="26606"/>
          <ac:cxnSpMkLst>
            <pc:docMk/>
            <pc:sldMk cId="273753522" sldId="349"/>
            <ac:cxnSpMk id="11" creationId="{15F1CC53-719A-4763-BF30-5E25A63CEF3C}"/>
          </ac:cxnSpMkLst>
        </pc:cxnChg>
        <pc:cxnChg chg="add">
          <ac:chgData name="Angus Slater" userId="b69ffda3-48ee-49d2-a2aa-2cc3c049f833" providerId="ADAL" clId="{BB687FEE-2840-4813-AA65-8C8F65D07DF6}" dt="2023-01-28T12:13:34.165" v="9044" actId="26606"/>
          <ac:cxnSpMkLst>
            <pc:docMk/>
            <pc:sldMk cId="273753522" sldId="349"/>
            <ac:cxnSpMk id="15" creationId="{5814CCBE-423E-41B2-A9F3-82679F490EF4}"/>
          </ac:cxnSpMkLst>
        </pc:cxnChg>
      </pc:sldChg>
      <pc:sldChg chg="addSp delSp modSp new mod setBg">
        <pc:chgData name="Angus Slater" userId="b69ffda3-48ee-49d2-a2aa-2cc3c049f833" providerId="ADAL" clId="{BB687FEE-2840-4813-AA65-8C8F65D07DF6}" dt="2023-01-28T12:13:43.386" v="9048" actId="26606"/>
        <pc:sldMkLst>
          <pc:docMk/>
          <pc:sldMk cId="882586280" sldId="350"/>
        </pc:sldMkLst>
        <pc:spChg chg="mod">
          <ac:chgData name="Angus Slater" userId="b69ffda3-48ee-49d2-a2aa-2cc3c049f833" providerId="ADAL" clId="{BB687FEE-2840-4813-AA65-8C8F65D07DF6}" dt="2023-01-28T12:13:43.386" v="9048" actId="26606"/>
          <ac:spMkLst>
            <pc:docMk/>
            <pc:sldMk cId="882586280" sldId="350"/>
            <ac:spMk id="2" creationId="{D7E518BC-6943-4220-A8AE-D06B3B98CF2E}"/>
          </ac:spMkLst>
        </pc:spChg>
        <pc:spChg chg="mod">
          <ac:chgData name="Angus Slater" userId="b69ffda3-48ee-49d2-a2aa-2cc3c049f833" providerId="ADAL" clId="{BB687FEE-2840-4813-AA65-8C8F65D07DF6}" dt="2023-01-28T12:13:43.386" v="9048" actId="26606"/>
          <ac:spMkLst>
            <pc:docMk/>
            <pc:sldMk cId="882586280" sldId="350"/>
            <ac:spMk id="3" creationId="{D11511F8-14BD-40A5-8A5A-CD0739322071}"/>
          </ac:spMkLst>
        </pc:spChg>
        <pc:spChg chg="del mod">
          <ac:chgData name="Angus Slater" userId="b69ffda3-48ee-49d2-a2aa-2cc3c049f833" providerId="ADAL" clId="{BB687FEE-2840-4813-AA65-8C8F65D07DF6}" dt="2023-01-28T12:13:42.343" v="9045"/>
          <ac:spMkLst>
            <pc:docMk/>
            <pc:sldMk cId="882586280" sldId="350"/>
            <ac:spMk id="4" creationId="{0B182C92-2242-40C1-9AD4-45FD05FCA1F7}"/>
          </ac:spMkLst>
        </pc:spChg>
        <pc:spChg chg="add">
          <ac:chgData name="Angus Slater" userId="b69ffda3-48ee-49d2-a2aa-2cc3c049f833" providerId="ADAL" clId="{BB687FEE-2840-4813-AA65-8C8F65D07DF6}" dt="2023-01-28T12:13:43.386" v="9048" actId="26606"/>
          <ac:spMkLst>
            <pc:docMk/>
            <pc:sldMk cId="882586280" sldId="350"/>
            <ac:spMk id="13" creationId="{6109556B-EAE9-4435-B409-0519F2CBDB14}"/>
          </ac:spMkLst>
        </pc:spChg>
        <pc:picChg chg="add mod">
          <ac:chgData name="Angus Slater" userId="b69ffda3-48ee-49d2-a2aa-2cc3c049f833" providerId="ADAL" clId="{BB687FEE-2840-4813-AA65-8C8F65D07DF6}" dt="2023-01-28T12:13:43.386" v="9048" actId="26606"/>
          <ac:picMkLst>
            <pc:docMk/>
            <pc:sldMk cId="882586280" sldId="350"/>
            <ac:picMk id="6" creationId="{D56D9BEA-1F33-4C79-9877-26CC96839DDF}"/>
          </ac:picMkLst>
        </pc:picChg>
        <pc:cxnChg chg="add">
          <ac:chgData name="Angus Slater" userId="b69ffda3-48ee-49d2-a2aa-2cc3c049f833" providerId="ADAL" clId="{BB687FEE-2840-4813-AA65-8C8F65D07DF6}" dt="2023-01-28T12:13:43.386" v="9048" actId="26606"/>
          <ac:cxnSpMkLst>
            <pc:docMk/>
            <pc:sldMk cId="882586280" sldId="350"/>
            <ac:cxnSpMk id="11" creationId="{15F1CC53-719A-4763-BF30-5E25A63CEF3C}"/>
          </ac:cxnSpMkLst>
        </pc:cxnChg>
        <pc:cxnChg chg="add">
          <ac:chgData name="Angus Slater" userId="b69ffda3-48ee-49d2-a2aa-2cc3c049f833" providerId="ADAL" clId="{BB687FEE-2840-4813-AA65-8C8F65D07DF6}" dt="2023-01-28T12:13:43.386" v="9048" actId="26606"/>
          <ac:cxnSpMkLst>
            <pc:docMk/>
            <pc:sldMk cId="882586280" sldId="350"/>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1274211785" sldId="350"/>
        </pc:sldMkLst>
      </pc:sldChg>
      <pc:sldChg chg="del">
        <pc:chgData name="Angus Slater" userId="b69ffda3-48ee-49d2-a2aa-2cc3c049f833" providerId="ADAL" clId="{BB687FEE-2840-4813-AA65-8C8F65D07DF6}" dt="2023-01-28T10:58:08.294" v="0" actId="47"/>
        <pc:sldMkLst>
          <pc:docMk/>
          <pc:sldMk cId="2234228434" sldId="351"/>
        </pc:sldMkLst>
      </pc:sldChg>
      <pc:sldChg chg="addSp delSp modSp new mod setBg">
        <pc:chgData name="Angus Slater" userId="b69ffda3-48ee-49d2-a2aa-2cc3c049f833" providerId="ADAL" clId="{BB687FEE-2840-4813-AA65-8C8F65D07DF6}" dt="2023-01-28T12:13:55.484" v="9052" actId="26606"/>
        <pc:sldMkLst>
          <pc:docMk/>
          <pc:sldMk cId="3496043384" sldId="351"/>
        </pc:sldMkLst>
        <pc:spChg chg="mod">
          <ac:chgData name="Angus Slater" userId="b69ffda3-48ee-49d2-a2aa-2cc3c049f833" providerId="ADAL" clId="{BB687FEE-2840-4813-AA65-8C8F65D07DF6}" dt="2023-01-28T12:13:55.484" v="9052" actId="26606"/>
          <ac:spMkLst>
            <pc:docMk/>
            <pc:sldMk cId="3496043384" sldId="351"/>
            <ac:spMk id="2" creationId="{66A57E1A-BD1A-4584-9EB0-921265903D01}"/>
          </ac:spMkLst>
        </pc:spChg>
        <pc:spChg chg="mod ord">
          <ac:chgData name="Angus Slater" userId="b69ffda3-48ee-49d2-a2aa-2cc3c049f833" providerId="ADAL" clId="{BB687FEE-2840-4813-AA65-8C8F65D07DF6}" dt="2023-01-28T12:13:55.484" v="9052" actId="26606"/>
          <ac:spMkLst>
            <pc:docMk/>
            <pc:sldMk cId="3496043384" sldId="351"/>
            <ac:spMk id="3" creationId="{A577D1A8-500E-44AE-A451-73290E05543E}"/>
          </ac:spMkLst>
        </pc:spChg>
        <pc:spChg chg="del mod">
          <ac:chgData name="Angus Slater" userId="b69ffda3-48ee-49d2-a2aa-2cc3c049f833" providerId="ADAL" clId="{BB687FEE-2840-4813-AA65-8C8F65D07DF6}" dt="2023-01-28T12:13:52.026" v="9049"/>
          <ac:spMkLst>
            <pc:docMk/>
            <pc:sldMk cId="3496043384" sldId="351"/>
            <ac:spMk id="4" creationId="{0629CFE6-EF81-4645-8B34-F112A560681C}"/>
          </ac:spMkLst>
        </pc:spChg>
        <pc:spChg chg="add">
          <ac:chgData name="Angus Slater" userId="b69ffda3-48ee-49d2-a2aa-2cc3c049f833" providerId="ADAL" clId="{BB687FEE-2840-4813-AA65-8C8F65D07DF6}" dt="2023-01-28T12:13:55.484" v="9052" actId="26606"/>
          <ac:spMkLst>
            <pc:docMk/>
            <pc:sldMk cId="3496043384" sldId="351"/>
            <ac:spMk id="15" creationId="{4038CB10-1F5C-4D54-9DF7-12586DE5B007}"/>
          </ac:spMkLst>
        </pc:spChg>
        <pc:spChg chg="add">
          <ac:chgData name="Angus Slater" userId="b69ffda3-48ee-49d2-a2aa-2cc3c049f833" providerId="ADAL" clId="{BB687FEE-2840-4813-AA65-8C8F65D07DF6}" dt="2023-01-28T12:13:55.484" v="9052" actId="26606"/>
          <ac:spMkLst>
            <pc:docMk/>
            <pc:sldMk cId="3496043384" sldId="351"/>
            <ac:spMk id="17" creationId="{73ED6512-6858-4552-B699-9A97FE9A4EA2}"/>
          </ac:spMkLst>
        </pc:spChg>
        <pc:picChg chg="add mod">
          <ac:chgData name="Angus Slater" userId="b69ffda3-48ee-49d2-a2aa-2cc3c049f833" providerId="ADAL" clId="{BB687FEE-2840-4813-AA65-8C8F65D07DF6}" dt="2023-01-28T12:13:55.484" v="9052" actId="26606"/>
          <ac:picMkLst>
            <pc:docMk/>
            <pc:sldMk cId="3496043384" sldId="351"/>
            <ac:picMk id="8" creationId="{7CB2111B-C48B-4D3E-B382-10B1A8052483}"/>
          </ac:picMkLst>
        </pc:picChg>
        <pc:cxnChg chg="add">
          <ac:chgData name="Angus Slater" userId="b69ffda3-48ee-49d2-a2aa-2cc3c049f833" providerId="ADAL" clId="{BB687FEE-2840-4813-AA65-8C8F65D07DF6}" dt="2023-01-28T12:13:55.484" v="9052" actId="26606"/>
          <ac:cxnSpMkLst>
            <pc:docMk/>
            <pc:sldMk cId="3496043384" sldId="351"/>
            <ac:cxnSpMk id="13" creationId="{15F1CC53-719A-4763-BF30-5E25A63CEF3C}"/>
          </ac:cxnSpMkLst>
        </pc:cxnChg>
      </pc:sldChg>
      <pc:sldChg chg="modSp new del mod">
        <pc:chgData name="Angus Slater" userId="b69ffda3-48ee-49d2-a2aa-2cc3c049f833" providerId="ADAL" clId="{BB687FEE-2840-4813-AA65-8C8F65D07DF6}" dt="2023-01-28T11:37:33.783" v="5573" actId="47"/>
        <pc:sldMkLst>
          <pc:docMk/>
          <pc:sldMk cId="2961088505" sldId="352"/>
        </pc:sldMkLst>
        <pc:spChg chg="mod">
          <ac:chgData name="Angus Slater" userId="b69ffda3-48ee-49d2-a2aa-2cc3c049f833" providerId="ADAL" clId="{BB687FEE-2840-4813-AA65-8C8F65D07DF6}" dt="2023-01-28T11:35:46.037" v="5389" actId="20577"/>
          <ac:spMkLst>
            <pc:docMk/>
            <pc:sldMk cId="2961088505" sldId="352"/>
            <ac:spMk id="2" creationId="{4A6A9C29-160E-41AF-98E2-DCBA9E8B4657}"/>
          </ac:spMkLst>
        </pc:spChg>
        <pc:spChg chg="mod">
          <ac:chgData name="Angus Slater" userId="b69ffda3-48ee-49d2-a2aa-2cc3c049f833" providerId="ADAL" clId="{BB687FEE-2840-4813-AA65-8C8F65D07DF6}" dt="2023-01-28T11:37:13.026" v="5560" actId="20577"/>
          <ac:spMkLst>
            <pc:docMk/>
            <pc:sldMk cId="2961088505" sldId="352"/>
            <ac:spMk id="3" creationId="{8E22825B-4BB1-4927-84ED-199A3253D205}"/>
          </ac:spMkLst>
        </pc:spChg>
        <pc:spChg chg="mod">
          <ac:chgData name="Angus Slater" userId="b69ffda3-48ee-49d2-a2aa-2cc3c049f833" providerId="ADAL" clId="{BB687FEE-2840-4813-AA65-8C8F65D07DF6}" dt="2023-01-28T11:36:31.271" v="5494" actId="27636"/>
          <ac:spMkLst>
            <pc:docMk/>
            <pc:sldMk cId="2961088505" sldId="352"/>
            <ac:spMk id="4" creationId="{AFFDA57D-4402-4CA5-9FD8-F2A2B193D083}"/>
          </ac:spMkLst>
        </pc:spChg>
      </pc:sldChg>
      <pc:sldChg chg="del">
        <pc:chgData name="Angus Slater" userId="b69ffda3-48ee-49d2-a2aa-2cc3c049f833" providerId="ADAL" clId="{BB687FEE-2840-4813-AA65-8C8F65D07DF6}" dt="2023-01-28T10:58:08.294" v="0" actId="47"/>
        <pc:sldMkLst>
          <pc:docMk/>
          <pc:sldMk cId="3358142215" sldId="352"/>
        </pc:sldMkLst>
      </pc:sldChg>
      <pc:sldChg chg="del">
        <pc:chgData name="Angus Slater" userId="b69ffda3-48ee-49d2-a2aa-2cc3c049f833" providerId="ADAL" clId="{BB687FEE-2840-4813-AA65-8C8F65D07DF6}" dt="2023-01-28T10:58:08.294" v="0" actId="47"/>
        <pc:sldMkLst>
          <pc:docMk/>
          <pc:sldMk cId="490978575" sldId="353"/>
        </pc:sldMkLst>
      </pc:sldChg>
      <pc:sldChg chg="modSp new mod">
        <pc:chgData name="Angus Slater" userId="b69ffda3-48ee-49d2-a2aa-2cc3c049f833" providerId="ADAL" clId="{BB687FEE-2840-4813-AA65-8C8F65D07DF6}" dt="2023-01-28T12:14:10.842" v="9062" actId="27636"/>
        <pc:sldMkLst>
          <pc:docMk/>
          <pc:sldMk cId="3270784837" sldId="353"/>
        </pc:sldMkLst>
        <pc:spChg chg="mod">
          <ac:chgData name="Angus Slater" userId="b69ffda3-48ee-49d2-a2aa-2cc3c049f833" providerId="ADAL" clId="{BB687FEE-2840-4813-AA65-8C8F65D07DF6}" dt="2023-01-28T11:38:34.729" v="5590" actId="20577"/>
          <ac:spMkLst>
            <pc:docMk/>
            <pc:sldMk cId="3270784837" sldId="353"/>
            <ac:spMk id="2" creationId="{027B3D8F-28E3-4099-8274-1AA17F4F9381}"/>
          </ac:spMkLst>
        </pc:spChg>
        <pc:spChg chg="mod">
          <ac:chgData name="Angus Slater" userId="b69ffda3-48ee-49d2-a2aa-2cc3c049f833" providerId="ADAL" clId="{BB687FEE-2840-4813-AA65-8C8F65D07DF6}" dt="2023-01-28T12:14:10.841" v="9061" actId="27636"/>
          <ac:spMkLst>
            <pc:docMk/>
            <pc:sldMk cId="3270784837" sldId="353"/>
            <ac:spMk id="3" creationId="{FC8E5730-3C1E-44F9-A835-48E2C4FD91DD}"/>
          </ac:spMkLst>
        </pc:spChg>
        <pc:spChg chg="mod">
          <ac:chgData name="Angus Slater" userId="b69ffda3-48ee-49d2-a2aa-2cc3c049f833" providerId="ADAL" clId="{BB687FEE-2840-4813-AA65-8C8F65D07DF6}" dt="2023-01-28T12:14:10.842" v="9062" actId="27636"/>
          <ac:spMkLst>
            <pc:docMk/>
            <pc:sldMk cId="3270784837" sldId="353"/>
            <ac:spMk id="4" creationId="{A796650E-10CF-44AC-9B7E-30F18728FCA3}"/>
          </ac:spMkLst>
        </pc:spChg>
      </pc:sldChg>
      <pc:sldChg chg="del">
        <pc:chgData name="Angus Slater" userId="b69ffda3-48ee-49d2-a2aa-2cc3c049f833" providerId="ADAL" clId="{BB687FEE-2840-4813-AA65-8C8F65D07DF6}" dt="2023-01-28T10:58:08.294" v="0" actId="47"/>
        <pc:sldMkLst>
          <pc:docMk/>
          <pc:sldMk cId="20509647" sldId="354"/>
        </pc:sldMkLst>
      </pc:sldChg>
      <pc:sldChg chg="modSp new mod">
        <pc:chgData name="Angus Slater" userId="b69ffda3-48ee-49d2-a2aa-2cc3c049f833" providerId="ADAL" clId="{BB687FEE-2840-4813-AA65-8C8F65D07DF6}" dt="2023-01-28T11:37:31.219" v="5572" actId="20577"/>
        <pc:sldMkLst>
          <pc:docMk/>
          <pc:sldMk cId="2504154784" sldId="354"/>
        </pc:sldMkLst>
        <pc:spChg chg="mod">
          <ac:chgData name="Angus Slater" userId="b69ffda3-48ee-49d2-a2aa-2cc3c049f833" providerId="ADAL" clId="{BB687FEE-2840-4813-AA65-8C8F65D07DF6}" dt="2023-01-28T11:37:31.219" v="5572" actId="20577"/>
          <ac:spMkLst>
            <pc:docMk/>
            <pc:sldMk cId="2504154784" sldId="354"/>
            <ac:spMk id="2" creationId="{D884F296-4837-41AD-82CF-7E44A08C6A64}"/>
          </ac:spMkLst>
        </pc:spChg>
        <pc:spChg chg="mod">
          <ac:chgData name="Angus Slater" userId="b69ffda3-48ee-49d2-a2aa-2cc3c049f833" providerId="ADAL" clId="{BB687FEE-2840-4813-AA65-8C8F65D07DF6}" dt="2023-01-28T11:37:28.189" v="5562"/>
          <ac:spMkLst>
            <pc:docMk/>
            <pc:sldMk cId="2504154784" sldId="354"/>
            <ac:spMk id="3" creationId="{A05DC3FA-2EF8-4425-A2BA-FA7A5C7B4138}"/>
          </ac:spMkLst>
        </pc:spChg>
      </pc:sldChg>
      <pc:sldChg chg="addSp delSp modSp new mod setBg">
        <pc:chgData name="Angus Slater" userId="b69ffda3-48ee-49d2-a2aa-2cc3c049f833" providerId="ADAL" clId="{BB687FEE-2840-4813-AA65-8C8F65D07DF6}" dt="2023-01-28T12:14:23.148" v="9064" actId="26606"/>
        <pc:sldMkLst>
          <pc:docMk/>
          <pc:sldMk cId="840709349" sldId="355"/>
        </pc:sldMkLst>
        <pc:spChg chg="mod">
          <ac:chgData name="Angus Slater" userId="b69ffda3-48ee-49d2-a2aa-2cc3c049f833" providerId="ADAL" clId="{BB687FEE-2840-4813-AA65-8C8F65D07DF6}" dt="2023-01-28T12:14:23.148" v="9064" actId="26606"/>
          <ac:spMkLst>
            <pc:docMk/>
            <pc:sldMk cId="840709349" sldId="355"/>
            <ac:spMk id="2" creationId="{1E84CCA8-7608-4182-959D-290A2BC60F90}"/>
          </ac:spMkLst>
        </pc:spChg>
        <pc:spChg chg="mod ord">
          <ac:chgData name="Angus Slater" userId="b69ffda3-48ee-49d2-a2aa-2cc3c049f833" providerId="ADAL" clId="{BB687FEE-2840-4813-AA65-8C8F65D07DF6}" dt="2023-01-28T12:14:23.148" v="9064" actId="26606"/>
          <ac:spMkLst>
            <pc:docMk/>
            <pc:sldMk cId="840709349" sldId="355"/>
            <ac:spMk id="3" creationId="{80E052C2-408E-4CEA-923A-81B252A49E8F}"/>
          </ac:spMkLst>
        </pc:spChg>
        <pc:spChg chg="del mod">
          <ac:chgData name="Angus Slater" userId="b69ffda3-48ee-49d2-a2aa-2cc3c049f833" providerId="ADAL" clId="{BB687FEE-2840-4813-AA65-8C8F65D07DF6}" dt="2023-01-28T12:14:18.583" v="9063"/>
          <ac:spMkLst>
            <pc:docMk/>
            <pc:sldMk cId="840709349" sldId="355"/>
            <ac:spMk id="4" creationId="{CE3C60B5-27C8-48A4-B390-935469B219FE}"/>
          </ac:spMkLst>
        </pc:spChg>
        <pc:spChg chg="add">
          <ac:chgData name="Angus Slater" userId="b69ffda3-48ee-49d2-a2aa-2cc3c049f833" providerId="ADAL" clId="{BB687FEE-2840-4813-AA65-8C8F65D07DF6}" dt="2023-01-28T12:14:23.148" v="9064" actId="26606"/>
          <ac:spMkLst>
            <pc:docMk/>
            <pc:sldMk cId="840709349" sldId="355"/>
            <ac:spMk id="13" creationId="{4038CB10-1F5C-4D54-9DF7-12586DE5B007}"/>
          </ac:spMkLst>
        </pc:spChg>
        <pc:spChg chg="add">
          <ac:chgData name="Angus Slater" userId="b69ffda3-48ee-49d2-a2aa-2cc3c049f833" providerId="ADAL" clId="{BB687FEE-2840-4813-AA65-8C8F65D07DF6}" dt="2023-01-28T12:14:23.148" v="9064" actId="26606"/>
          <ac:spMkLst>
            <pc:docMk/>
            <pc:sldMk cId="840709349" sldId="355"/>
            <ac:spMk id="15" creationId="{73ED6512-6858-4552-B699-9A97FE9A4EA2}"/>
          </ac:spMkLst>
        </pc:spChg>
        <pc:picChg chg="add mod">
          <ac:chgData name="Angus Slater" userId="b69ffda3-48ee-49d2-a2aa-2cc3c049f833" providerId="ADAL" clId="{BB687FEE-2840-4813-AA65-8C8F65D07DF6}" dt="2023-01-28T12:14:23.148" v="9064" actId="26606"/>
          <ac:picMkLst>
            <pc:docMk/>
            <pc:sldMk cId="840709349" sldId="355"/>
            <ac:picMk id="6" creationId="{9F87CC6C-36BE-4549-85CB-D960C095BBB1}"/>
          </ac:picMkLst>
        </pc:picChg>
        <pc:cxnChg chg="add">
          <ac:chgData name="Angus Slater" userId="b69ffda3-48ee-49d2-a2aa-2cc3c049f833" providerId="ADAL" clId="{BB687FEE-2840-4813-AA65-8C8F65D07DF6}" dt="2023-01-28T12:14:23.148" v="9064" actId="26606"/>
          <ac:cxnSpMkLst>
            <pc:docMk/>
            <pc:sldMk cId="840709349" sldId="355"/>
            <ac:cxnSpMk id="11" creationId="{15F1CC53-719A-4763-BF30-5E25A63CEF3C}"/>
          </ac:cxnSpMkLst>
        </pc:cxnChg>
      </pc:sldChg>
      <pc:sldChg chg="modSp new mod">
        <pc:chgData name="Angus Slater" userId="b69ffda3-48ee-49d2-a2aa-2cc3c049f833" providerId="ADAL" clId="{BB687FEE-2840-4813-AA65-8C8F65D07DF6}" dt="2023-01-28T12:14:28.924" v="9067" actId="27636"/>
        <pc:sldMkLst>
          <pc:docMk/>
          <pc:sldMk cId="457090463" sldId="356"/>
        </pc:sldMkLst>
        <pc:spChg chg="mod">
          <ac:chgData name="Angus Slater" userId="b69ffda3-48ee-49d2-a2aa-2cc3c049f833" providerId="ADAL" clId="{BB687FEE-2840-4813-AA65-8C8F65D07DF6}" dt="2023-01-28T11:42:50.009" v="6771" actId="20577"/>
          <ac:spMkLst>
            <pc:docMk/>
            <pc:sldMk cId="457090463" sldId="356"/>
            <ac:spMk id="2" creationId="{81DD776F-7862-4774-A823-E8303CD4AACB}"/>
          </ac:spMkLst>
        </pc:spChg>
        <pc:spChg chg="mod">
          <ac:chgData name="Angus Slater" userId="b69ffda3-48ee-49d2-a2aa-2cc3c049f833" providerId="ADAL" clId="{BB687FEE-2840-4813-AA65-8C8F65D07DF6}" dt="2023-01-28T12:14:28.922" v="9066" actId="27636"/>
          <ac:spMkLst>
            <pc:docMk/>
            <pc:sldMk cId="457090463" sldId="356"/>
            <ac:spMk id="3" creationId="{72D7C687-81A1-415E-9367-CEA7E60B6A3E}"/>
          </ac:spMkLst>
        </pc:spChg>
        <pc:spChg chg="mod">
          <ac:chgData name="Angus Slater" userId="b69ffda3-48ee-49d2-a2aa-2cc3c049f833" providerId="ADAL" clId="{BB687FEE-2840-4813-AA65-8C8F65D07DF6}" dt="2023-01-28T12:14:28.924" v="9067" actId="27636"/>
          <ac:spMkLst>
            <pc:docMk/>
            <pc:sldMk cId="457090463" sldId="356"/>
            <ac:spMk id="4" creationId="{AACEF1D7-5264-4094-BA74-3636F9677D98}"/>
          </ac:spMkLst>
        </pc:spChg>
      </pc:sldChg>
      <pc:sldChg chg="del">
        <pc:chgData name="Angus Slater" userId="b69ffda3-48ee-49d2-a2aa-2cc3c049f833" providerId="ADAL" clId="{BB687FEE-2840-4813-AA65-8C8F65D07DF6}" dt="2023-01-28T10:58:08.294" v="0" actId="47"/>
        <pc:sldMkLst>
          <pc:docMk/>
          <pc:sldMk cId="1328086141" sldId="357"/>
        </pc:sldMkLst>
      </pc:sldChg>
      <pc:sldChg chg="modSp new mod">
        <pc:chgData name="Angus Slater" userId="b69ffda3-48ee-49d2-a2aa-2cc3c049f833" providerId="ADAL" clId="{BB687FEE-2840-4813-AA65-8C8F65D07DF6}" dt="2023-01-28T12:14:39.108" v="9069" actId="255"/>
        <pc:sldMkLst>
          <pc:docMk/>
          <pc:sldMk cId="3255223200" sldId="357"/>
        </pc:sldMkLst>
        <pc:spChg chg="mod">
          <ac:chgData name="Angus Slater" userId="b69ffda3-48ee-49d2-a2aa-2cc3c049f833" providerId="ADAL" clId="{BB687FEE-2840-4813-AA65-8C8F65D07DF6}" dt="2023-01-28T11:46:31.955" v="7130" actId="20577"/>
          <ac:spMkLst>
            <pc:docMk/>
            <pc:sldMk cId="3255223200" sldId="357"/>
            <ac:spMk id="2" creationId="{B253954F-633C-4B0A-8FFD-9B888CB53507}"/>
          </ac:spMkLst>
        </pc:spChg>
        <pc:spChg chg="mod">
          <ac:chgData name="Angus Slater" userId="b69ffda3-48ee-49d2-a2aa-2cc3c049f833" providerId="ADAL" clId="{BB687FEE-2840-4813-AA65-8C8F65D07DF6}" dt="2023-01-28T11:48:21.950" v="7536" actId="20577"/>
          <ac:spMkLst>
            <pc:docMk/>
            <pc:sldMk cId="3255223200" sldId="357"/>
            <ac:spMk id="3" creationId="{5F4DD8F9-0A90-4193-9049-57350B7D6DF1}"/>
          </ac:spMkLst>
        </pc:spChg>
        <pc:spChg chg="mod">
          <ac:chgData name="Angus Slater" userId="b69ffda3-48ee-49d2-a2aa-2cc3c049f833" providerId="ADAL" clId="{BB687FEE-2840-4813-AA65-8C8F65D07DF6}" dt="2023-01-28T12:14:39.108" v="9069" actId="255"/>
          <ac:spMkLst>
            <pc:docMk/>
            <pc:sldMk cId="3255223200" sldId="357"/>
            <ac:spMk id="4" creationId="{7325B852-B1AE-4A1A-A25D-A00976B76FC2}"/>
          </ac:spMkLst>
        </pc:spChg>
      </pc:sldChg>
      <pc:sldChg chg="del">
        <pc:chgData name="Angus Slater" userId="b69ffda3-48ee-49d2-a2aa-2cc3c049f833" providerId="ADAL" clId="{BB687FEE-2840-4813-AA65-8C8F65D07DF6}" dt="2023-01-28T10:58:08.294" v="0" actId="47"/>
        <pc:sldMkLst>
          <pc:docMk/>
          <pc:sldMk cId="2218184987" sldId="358"/>
        </pc:sldMkLst>
      </pc:sldChg>
      <pc:sldChg chg="addSp delSp modSp new mod setBg setClrOvrMap">
        <pc:chgData name="Angus Slater" userId="b69ffda3-48ee-49d2-a2aa-2cc3c049f833" providerId="ADAL" clId="{BB687FEE-2840-4813-AA65-8C8F65D07DF6}" dt="2023-01-28T12:14:53.585" v="9076" actId="20577"/>
        <pc:sldMkLst>
          <pc:docMk/>
          <pc:sldMk cId="2575167270" sldId="358"/>
        </pc:sldMkLst>
        <pc:spChg chg="mod">
          <ac:chgData name="Angus Slater" userId="b69ffda3-48ee-49d2-a2aa-2cc3c049f833" providerId="ADAL" clId="{BB687FEE-2840-4813-AA65-8C8F65D07DF6}" dt="2023-01-28T12:14:51.326" v="9075" actId="26606"/>
          <ac:spMkLst>
            <pc:docMk/>
            <pc:sldMk cId="2575167270" sldId="358"/>
            <ac:spMk id="2" creationId="{CD2F6F8F-33A3-44DD-9208-73CC9F243338}"/>
          </ac:spMkLst>
        </pc:spChg>
        <pc:spChg chg="mod">
          <ac:chgData name="Angus Slater" userId="b69ffda3-48ee-49d2-a2aa-2cc3c049f833" providerId="ADAL" clId="{BB687FEE-2840-4813-AA65-8C8F65D07DF6}" dt="2023-01-28T12:14:53.585" v="9076" actId="20577"/>
          <ac:spMkLst>
            <pc:docMk/>
            <pc:sldMk cId="2575167270" sldId="358"/>
            <ac:spMk id="3" creationId="{CE3717F8-DCBC-4C01-BF63-4E3A90B3F199}"/>
          </ac:spMkLst>
        </pc:spChg>
        <pc:spChg chg="del mod">
          <ac:chgData name="Angus Slater" userId="b69ffda3-48ee-49d2-a2aa-2cc3c049f833" providerId="ADAL" clId="{BB687FEE-2840-4813-AA65-8C8F65D07DF6}" dt="2023-01-28T12:14:48.701" v="9070"/>
          <ac:spMkLst>
            <pc:docMk/>
            <pc:sldMk cId="2575167270" sldId="358"/>
            <ac:spMk id="4" creationId="{5A9DAAE5-BFC5-484E-B2DF-D0138C67709F}"/>
          </ac:spMkLst>
        </pc:spChg>
        <pc:spChg chg="add del">
          <ac:chgData name="Angus Slater" userId="b69ffda3-48ee-49d2-a2aa-2cc3c049f833" providerId="ADAL" clId="{BB687FEE-2840-4813-AA65-8C8F65D07DF6}" dt="2023-01-28T12:14:51.296" v="9074" actId="26606"/>
          <ac:spMkLst>
            <pc:docMk/>
            <pc:sldMk cId="2575167270" sldId="358"/>
            <ac:spMk id="13" creationId="{6109556B-EAE9-4435-B409-0519F2CBDB14}"/>
          </ac:spMkLst>
        </pc:spChg>
        <pc:picChg chg="add mod ord">
          <ac:chgData name="Angus Slater" userId="b69ffda3-48ee-49d2-a2aa-2cc3c049f833" providerId="ADAL" clId="{BB687FEE-2840-4813-AA65-8C8F65D07DF6}" dt="2023-01-28T12:14:51.326" v="9075" actId="26606"/>
          <ac:picMkLst>
            <pc:docMk/>
            <pc:sldMk cId="2575167270" sldId="358"/>
            <ac:picMk id="6" creationId="{D028316B-2ACD-43DE-B8D4-C42EB4A3F3D3}"/>
          </ac:picMkLst>
        </pc:picChg>
        <pc:cxnChg chg="add del">
          <ac:chgData name="Angus Slater" userId="b69ffda3-48ee-49d2-a2aa-2cc3c049f833" providerId="ADAL" clId="{BB687FEE-2840-4813-AA65-8C8F65D07DF6}" dt="2023-01-28T12:14:51.296" v="9074" actId="26606"/>
          <ac:cxnSpMkLst>
            <pc:docMk/>
            <pc:sldMk cId="2575167270" sldId="358"/>
            <ac:cxnSpMk id="11" creationId="{15F1CC53-719A-4763-BF30-5E25A63CEF3C}"/>
          </ac:cxnSpMkLst>
        </pc:cxnChg>
        <pc:cxnChg chg="add del">
          <ac:chgData name="Angus Slater" userId="b69ffda3-48ee-49d2-a2aa-2cc3c049f833" providerId="ADAL" clId="{BB687FEE-2840-4813-AA65-8C8F65D07DF6}" dt="2023-01-28T12:14:51.296" v="9074" actId="26606"/>
          <ac:cxnSpMkLst>
            <pc:docMk/>
            <pc:sldMk cId="2575167270" sldId="358"/>
            <ac:cxnSpMk id="15" creationId="{5814CCBE-423E-41B2-A9F3-82679F490EF4}"/>
          </ac:cxnSpMkLst>
        </pc:cxnChg>
        <pc:cxnChg chg="add">
          <ac:chgData name="Angus Slater" userId="b69ffda3-48ee-49d2-a2aa-2cc3c049f833" providerId="ADAL" clId="{BB687FEE-2840-4813-AA65-8C8F65D07DF6}" dt="2023-01-28T12:14:51.326" v="9075" actId="26606"/>
          <ac:cxnSpMkLst>
            <pc:docMk/>
            <pc:sldMk cId="2575167270" sldId="358"/>
            <ac:cxnSpMk id="17" creationId="{15F1CC53-719A-4763-BF30-5E25A63CEF3C}"/>
          </ac:cxnSpMkLst>
        </pc:cxnChg>
        <pc:cxnChg chg="add">
          <ac:chgData name="Angus Slater" userId="b69ffda3-48ee-49d2-a2aa-2cc3c049f833" providerId="ADAL" clId="{BB687FEE-2840-4813-AA65-8C8F65D07DF6}" dt="2023-01-28T12:14:51.326" v="9075" actId="26606"/>
          <ac:cxnSpMkLst>
            <pc:docMk/>
            <pc:sldMk cId="2575167270" sldId="358"/>
            <ac:cxnSpMk id="18" creationId="{FBC3B7EE-8632-4756-A078-1B3B0DF3B53E}"/>
          </ac:cxnSpMkLst>
        </pc:cxnChg>
      </pc:sldChg>
      <pc:sldChg chg="addSp delSp modSp new mod setBg setClrOvrMap">
        <pc:chgData name="Angus Slater" userId="b69ffda3-48ee-49d2-a2aa-2cc3c049f833" providerId="ADAL" clId="{BB687FEE-2840-4813-AA65-8C8F65D07DF6}" dt="2023-01-28T12:15:19.728" v="9084" actId="26606"/>
        <pc:sldMkLst>
          <pc:docMk/>
          <pc:sldMk cId="92820848" sldId="359"/>
        </pc:sldMkLst>
        <pc:spChg chg="mod">
          <ac:chgData name="Angus Slater" userId="b69ffda3-48ee-49d2-a2aa-2cc3c049f833" providerId="ADAL" clId="{BB687FEE-2840-4813-AA65-8C8F65D07DF6}" dt="2023-01-28T12:15:19.728" v="9084" actId="26606"/>
          <ac:spMkLst>
            <pc:docMk/>
            <pc:sldMk cId="92820848" sldId="359"/>
            <ac:spMk id="2" creationId="{C447B7B5-0D39-4B39-AAE9-52E38A31F468}"/>
          </ac:spMkLst>
        </pc:spChg>
        <pc:spChg chg="mod">
          <ac:chgData name="Angus Slater" userId="b69ffda3-48ee-49d2-a2aa-2cc3c049f833" providerId="ADAL" clId="{BB687FEE-2840-4813-AA65-8C8F65D07DF6}" dt="2023-01-28T12:15:19.728" v="9084" actId="26606"/>
          <ac:spMkLst>
            <pc:docMk/>
            <pc:sldMk cId="92820848" sldId="359"/>
            <ac:spMk id="3" creationId="{9D412633-86A9-4FBE-B9DA-F59948902278}"/>
          </ac:spMkLst>
        </pc:spChg>
        <pc:picChg chg="add del mod">
          <ac:chgData name="Angus Slater" userId="b69ffda3-48ee-49d2-a2aa-2cc3c049f833" providerId="ADAL" clId="{BB687FEE-2840-4813-AA65-8C8F65D07DF6}" dt="2023-01-28T12:15:06.745" v="9080" actId="478"/>
          <ac:picMkLst>
            <pc:docMk/>
            <pc:sldMk cId="92820848" sldId="359"/>
            <ac:picMk id="5" creationId="{25B532A3-F36A-4062-B81C-ABE189B988C0}"/>
          </ac:picMkLst>
        </pc:picChg>
        <pc:picChg chg="add mod ord">
          <ac:chgData name="Angus Slater" userId="b69ffda3-48ee-49d2-a2aa-2cc3c049f833" providerId="ADAL" clId="{BB687FEE-2840-4813-AA65-8C8F65D07DF6}" dt="2023-01-28T12:15:19.728" v="9084" actId="26606"/>
          <ac:picMkLst>
            <pc:docMk/>
            <pc:sldMk cId="92820848" sldId="359"/>
            <ac:picMk id="7" creationId="{9F7729AE-F44D-4C96-86A1-F0F53635C2CB}"/>
          </ac:picMkLst>
        </pc:picChg>
        <pc:cxnChg chg="add">
          <ac:chgData name="Angus Slater" userId="b69ffda3-48ee-49d2-a2aa-2cc3c049f833" providerId="ADAL" clId="{BB687FEE-2840-4813-AA65-8C8F65D07DF6}" dt="2023-01-28T12:15:19.728" v="9084" actId="26606"/>
          <ac:cxnSpMkLst>
            <pc:docMk/>
            <pc:sldMk cId="92820848" sldId="359"/>
            <ac:cxnSpMk id="12" creationId="{FBC3B7EE-8632-4756-A078-1B3B0DF3B53E}"/>
          </ac:cxnSpMkLst>
        </pc:cxnChg>
      </pc:sldChg>
      <pc:sldChg chg="del">
        <pc:chgData name="Angus Slater" userId="b69ffda3-48ee-49d2-a2aa-2cc3c049f833" providerId="ADAL" clId="{BB687FEE-2840-4813-AA65-8C8F65D07DF6}" dt="2023-01-28T10:58:08.294" v="0" actId="47"/>
        <pc:sldMkLst>
          <pc:docMk/>
          <pc:sldMk cId="2493409096" sldId="359"/>
        </pc:sldMkLst>
      </pc:sldChg>
      <pc:sldChg chg="addSp delSp modSp new mod setBg">
        <pc:chgData name="Angus Slater" userId="b69ffda3-48ee-49d2-a2aa-2cc3c049f833" providerId="ADAL" clId="{BB687FEE-2840-4813-AA65-8C8F65D07DF6}" dt="2023-01-28T12:15:37.770" v="9087" actId="18131"/>
        <pc:sldMkLst>
          <pc:docMk/>
          <pc:sldMk cId="1602813258" sldId="360"/>
        </pc:sldMkLst>
        <pc:spChg chg="mod">
          <ac:chgData name="Angus Slater" userId="b69ffda3-48ee-49d2-a2aa-2cc3c049f833" providerId="ADAL" clId="{BB687FEE-2840-4813-AA65-8C8F65D07DF6}" dt="2023-01-28T12:15:32.314" v="9086" actId="26606"/>
          <ac:spMkLst>
            <pc:docMk/>
            <pc:sldMk cId="1602813258" sldId="360"/>
            <ac:spMk id="2" creationId="{C638C76B-98CE-44ED-AC18-3740DC398090}"/>
          </ac:spMkLst>
        </pc:spChg>
        <pc:spChg chg="mod">
          <ac:chgData name="Angus Slater" userId="b69ffda3-48ee-49d2-a2aa-2cc3c049f833" providerId="ADAL" clId="{BB687FEE-2840-4813-AA65-8C8F65D07DF6}" dt="2023-01-28T12:15:32.314" v="9086" actId="26606"/>
          <ac:spMkLst>
            <pc:docMk/>
            <pc:sldMk cId="1602813258" sldId="360"/>
            <ac:spMk id="3" creationId="{5A3891D2-0AA9-47FB-A1CF-D000386D4785}"/>
          </ac:spMkLst>
        </pc:spChg>
        <pc:spChg chg="del mod">
          <ac:chgData name="Angus Slater" userId="b69ffda3-48ee-49d2-a2aa-2cc3c049f833" providerId="ADAL" clId="{BB687FEE-2840-4813-AA65-8C8F65D07DF6}" dt="2023-01-28T12:15:30.630" v="9085"/>
          <ac:spMkLst>
            <pc:docMk/>
            <pc:sldMk cId="1602813258" sldId="360"/>
            <ac:spMk id="4" creationId="{947E373E-2F9D-4819-812E-CFBDDDA3C3BE}"/>
          </ac:spMkLst>
        </pc:spChg>
        <pc:spChg chg="add">
          <ac:chgData name="Angus Slater" userId="b69ffda3-48ee-49d2-a2aa-2cc3c049f833" providerId="ADAL" clId="{BB687FEE-2840-4813-AA65-8C8F65D07DF6}" dt="2023-01-28T12:15:32.314" v="9086" actId="26606"/>
          <ac:spMkLst>
            <pc:docMk/>
            <pc:sldMk cId="1602813258" sldId="360"/>
            <ac:spMk id="13" creationId="{6109556B-EAE9-4435-B409-0519F2CBDB14}"/>
          </ac:spMkLst>
        </pc:spChg>
        <pc:picChg chg="add mod modCrop">
          <ac:chgData name="Angus Slater" userId="b69ffda3-48ee-49d2-a2aa-2cc3c049f833" providerId="ADAL" clId="{BB687FEE-2840-4813-AA65-8C8F65D07DF6}" dt="2023-01-28T12:15:37.770" v="9087" actId="18131"/>
          <ac:picMkLst>
            <pc:docMk/>
            <pc:sldMk cId="1602813258" sldId="360"/>
            <ac:picMk id="6" creationId="{F8FEEA4A-06BD-48B1-BB2C-59AA5AF0203D}"/>
          </ac:picMkLst>
        </pc:picChg>
        <pc:cxnChg chg="add">
          <ac:chgData name="Angus Slater" userId="b69ffda3-48ee-49d2-a2aa-2cc3c049f833" providerId="ADAL" clId="{BB687FEE-2840-4813-AA65-8C8F65D07DF6}" dt="2023-01-28T12:15:32.314" v="9086" actId="26606"/>
          <ac:cxnSpMkLst>
            <pc:docMk/>
            <pc:sldMk cId="1602813258" sldId="360"/>
            <ac:cxnSpMk id="11" creationId="{15F1CC53-719A-4763-BF30-5E25A63CEF3C}"/>
          </ac:cxnSpMkLst>
        </pc:cxnChg>
        <pc:cxnChg chg="add">
          <ac:chgData name="Angus Slater" userId="b69ffda3-48ee-49d2-a2aa-2cc3c049f833" providerId="ADAL" clId="{BB687FEE-2840-4813-AA65-8C8F65D07DF6}" dt="2023-01-28T12:15:32.314" v="9086" actId="26606"/>
          <ac:cxnSpMkLst>
            <pc:docMk/>
            <pc:sldMk cId="1602813258" sldId="360"/>
            <ac:cxnSpMk id="15" creationId="{5814CCBE-423E-41B2-A9F3-82679F490EF4}"/>
          </ac:cxnSpMkLst>
        </pc:cxnChg>
      </pc:sldChg>
      <pc:sldChg chg="addSp delSp modSp new mod setBg">
        <pc:chgData name="Angus Slater" userId="b69ffda3-48ee-49d2-a2aa-2cc3c049f833" providerId="ADAL" clId="{BB687FEE-2840-4813-AA65-8C8F65D07DF6}" dt="2023-01-28T12:15:49.449" v="9092" actId="20577"/>
        <pc:sldMkLst>
          <pc:docMk/>
          <pc:sldMk cId="1313029392" sldId="361"/>
        </pc:sldMkLst>
        <pc:spChg chg="mod">
          <ac:chgData name="Angus Slater" userId="b69ffda3-48ee-49d2-a2aa-2cc3c049f833" providerId="ADAL" clId="{BB687FEE-2840-4813-AA65-8C8F65D07DF6}" dt="2023-01-28T12:15:48.207" v="9091" actId="26606"/>
          <ac:spMkLst>
            <pc:docMk/>
            <pc:sldMk cId="1313029392" sldId="361"/>
            <ac:spMk id="2" creationId="{299C8ABF-AFBC-4E60-9208-13293524CB25}"/>
          </ac:spMkLst>
        </pc:spChg>
        <pc:spChg chg="mod">
          <ac:chgData name="Angus Slater" userId="b69ffda3-48ee-49d2-a2aa-2cc3c049f833" providerId="ADAL" clId="{BB687FEE-2840-4813-AA65-8C8F65D07DF6}" dt="2023-01-28T12:15:49.449" v="9092" actId="20577"/>
          <ac:spMkLst>
            <pc:docMk/>
            <pc:sldMk cId="1313029392" sldId="361"/>
            <ac:spMk id="3" creationId="{82D4FA21-D1B2-45B2-90B7-E4468B918B77}"/>
          </ac:spMkLst>
        </pc:spChg>
        <pc:spChg chg="del mod">
          <ac:chgData name="Angus Slater" userId="b69ffda3-48ee-49d2-a2aa-2cc3c049f833" providerId="ADAL" clId="{BB687FEE-2840-4813-AA65-8C8F65D07DF6}" dt="2023-01-28T12:15:46.590" v="9088"/>
          <ac:spMkLst>
            <pc:docMk/>
            <pc:sldMk cId="1313029392" sldId="361"/>
            <ac:spMk id="4" creationId="{20AA2A9D-DB3F-4FE6-AC02-DC46E8920AD1}"/>
          </ac:spMkLst>
        </pc:spChg>
        <pc:spChg chg="add">
          <ac:chgData name="Angus Slater" userId="b69ffda3-48ee-49d2-a2aa-2cc3c049f833" providerId="ADAL" clId="{BB687FEE-2840-4813-AA65-8C8F65D07DF6}" dt="2023-01-28T12:15:48.207" v="9091" actId="26606"/>
          <ac:spMkLst>
            <pc:docMk/>
            <pc:sldMk cId="1313029392" sldId="361"/>
            <ac:spMk id="13" creationId="{6109556B-EAE9-4435-B409-0519F2CBDB14}"/>
          </ac:spMkLst>
        </pc:spChg>
        <pc:picChg chg="add mod">
          <ac:chgData name="Angus Slater" userId="b69ffda3-48ee-49d2-a2aa-2cc3c049f833" providerId="ADAL" clId="{BB687FEE-2840-4813-AA65-8C8F65D07DF6}" dt="2023-01-28T12:15:48.207" v="9091" actId="26606"/>
          <ac:picMkLst>
            <pc:docMk/>
            <pc:sldMk cId="1313029392" sldId="361"/>
            <ac:picMk id="6" creationId="{7CAFFE7E-EEC7-41F9-BD40-EAB1FFE0F903}"/>
          </ac:picMkLst>
        </pc:picChg>
        <pc:cxnChg chg="add">
          <ac:chgData name="Angus Slater" userId="b69ffda3-48ee-49d2-a2aa-2cc3c049f833" providerId="ADAL" clId="{BB687FEE-2840-4813-AA65-8C8F65D07DF6}" dt="2023-01-28T12:15:48.207" v="9091" actId="26606"/>
          <ac:cxnSpMkLst>
            <pc:docMk/>
            <pc:sldMk cId="1313029392" sldId="361"/>
            <ac:cxnSpMk id="11" creationId="{15F1CC53-719A-4763-BF30-5E25A63CEF3C}"/>
          </ac:cxnSpMkLst>
        </pc:cxnChg>
        <pc:cxnChg chg="add">
          <ac:chgData name="Angus Slater" userId="b69ffda3-48ee-49d2-a2aa-2cc3c049f833" providerId="ADAL" clId="{BB687FEE-2840-4813-AA65-8C8F65D07DF6}" dt="2023-01-28T12:15:48.207" v="9091" actId="26606"/>
          <ac:cxnSpMkLst>
            <pc:docMk/>
            <pc:sldMk cId="1313029392" sldId="361"/>
            <ac:cxnSpMk id="15" creationId="{5814CCBE-423E-41B2-A9F3-82679F490EF4}"/>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28/01/2023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28/01/2023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28/01/2023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28/01/2023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28/01/2023</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a:solidFill>
                  <a:srgbClr val="FFFFFF"/>
                </a:solidFill>
              </a:rPr>
              <a:t>Cross-Cultural Ethics</a:t>
            </a:r>
            <a:endParaRPr lang="en-GB" sz="4400" b="1" dirty="0">
              <a:solidFill>
                <a:srgbClr val="FFFFFF"/>
              </a:solidFill>
            </a:endParaRP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23" name="Straight Connector 22">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Biological Ethics</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0" name="Rectangle 39">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55C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Revision</a:t>
            </a:r>
          </a:p>
        </p:txBody>
      </p:sp>
      <p:cxnSp>
        <p:nvCxnSpPr>
          <p:cNvPr id="42" name="Straight Connector 41">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In the last section, we examined some of the critical issues raised in religious ethics by the circumstances of contraception and abortion, which share of the same features in terms of their moral consequences and the approaches to them. </a:t>
            </a:r>
          </a:p>
          <a:p>
            <a:r>
              <a:rPr lang="en-US" sz="2000">
                <a:solidFill>
                  <a:srgbClr val="FFFFFF"/>
                </a:solidFill>
              </a:rPr>
              <a:t>We also began touching on the implications for moral reasoning of advancements in bio-technology, particularly the usage of embryonic stem-cells and the differences in moral valuation that occur between religious traditions. </a:t>
            </a:r>
          </a:p>
          <a:p>
            <a:r>
              <a:rPr lang="en-US" sz="2000">
                <a:solidFill>
                  <a:srgbClr val="FFFFFF"/>
                </a:solidFill>
              </a:rPr>
              <a:t>In this section, we will continue looking at some of the implications of technology, particularly its interaction with moral questions about conception, as well as surrogacy. </a:t>
            </a:r>
          </a:p>
        </p:txBody>
      </p:sp>
      <p:pic>
        <p:nvPicPr>
          <p:cNvPr id="8" name="Content Placeholder 7" descr="A picture containing fabric&#10;&#10;Description automatically generated">
            <a:extLst>
              <a:ext uri="{FF2B5EF4-FFF2-40B4-BE49-F238E27FC236}">
                <a16:creationId xmlns:a16="http://schemas.microsoft.com/office/drawing/2014/main" id="{515B747E-2B37-4B3E-B658-04A461B88E8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038" b="1"/>
          <a:stretch/>
        </p:blipFill>
        <p:spPr>
          <a:xfrm>
            <a:off x="7552266" y="10"/>
            <a:ext cx="4639734" cy="6857990"/>
          </a:xfrm>
          <a:prstGeom prst="rect">
            <a:avLst/>
          </a:prstGeom>
        </p:spPr>
      </p:pic>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43A4-B9EE-45FD-B182-299712CC1CCE}"/>
              </a:ext>
            </a:extLst>
          </p:cNvPr>
          <p:cNvSpPr>
            <a:spLocks noGrp="1"/>
          </p:cNvSpPr>
          <p:nvPr>
            <p:ph type="title"/>
          </p:nvPr>
        </p:nvSpPr>
        <p:spPr/>
        <p:txBody>
          <a:bodyPr/>
          <a:lstStyle/>
          <a:p>
            <a:pPr algn="l"/>
            <a:r>
              <a:rPr lang="en-GB" dirty="0"/>
              <a:t>conception</a:t>
            </a:r>
          </a:p>
        </p:txBody>
      </p:sp>
      <p:sp>
        <p:nvSpPr>
          <p:cNvPr id="3" name="Text Placeholder 2">
            <a:extLst>
              <a:ext uri="{FF2B5EF4-FFF2-40B4-BE49-F238E27FC236}">
                <a16:creationId xmlns:a16="http://schemas.microsoft.com/office/drawing/2014/main" id="{B1DF42AE-10D4-4CC5-A72C-942D9FF601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979786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4D173-8372-4FC8-BBF0-6190CA09B6EE}"/>
              </a:ext>
            </a:extLst>
          </p:cNvPr>
          <p:cNvSpPr>
            <a:spLocks noGrp="1"/>
          </p:cNvSpPr>
          <p:nvPr>
            <p:ph type="title"/>
          </p:nvPr>
        </p:nvSpPr>
        <p:spPr/>
        <p:txBody>
          <a:bodyPr/>
          <a:lstStyle/>
          <a:p>
            <a:r>
              <a:rPr lang="en-GB" dirty="0"/>
              <a:t>Conception	</a:t>
            </a:r>
          </a:p>
        </p:txBody>
      </p:sp>
      <p:sp>
        <p:nvSpPr>
          <p:cNvPr id="3" name="Content Placeholder 2">
            <a:extLst>
              <a:ext uri="{FF2B5EF4-FFF2-40B4-BE49-F238E27FC236}">
                <a16:creationId xmlns:a16="http://schemas.microsoft.com/office/drawing/2014/main" id="{C97661B3-932A-4259-96A0-2F9FE27EEB84}"/>
              </a:ext>
            </a:extLst>
          </p:cNvPr>
          <p:cNvSpPr>
            <a:spLocks noGrp="1"/>
          </p:cNvSpPr>
          <p:nvPr>
            <p:ph sz="half" idx="1"/>
          </p:nvPr>
        </p:nvSpPr>
        <p:spPr/>
        <p:txBody>
          <a:bodyPr>
            <a:normAutofit lnSpcReduction="10000"/>
          </a:bodyPr>
          <a:lstStyle/>
          <a:p>
            <a:r>
              <a:rPr lang="en-GB" dirty="0"/>
              <a:t>Within religious traditions generally to have a child is seen as a great blessing from God. </a:t>
            </a:r>
          </a:p>
          <a:p>
            <a:r>
              <a:rPr lang="en-GB" dirty="0"/>
              <a:t>Seeking a remedy for infertility is therefore generally quite legitimate for Muslims or for Christians and is not considered as rebellion against the fate decreed by God.</a:t>
            </a:r>
          </a:p>
          <a:p>
            <a:r>
              <a:rPr lang="en-GB" dirty="0"/>
              <a:t>We can see this in the actions and statements of prophets of God who were childless – for example the keen prayers of Abraham and Zachariah in the scriptures. </a:t>
            </a:r>
          </a:p>
        </p:txBody>
      </p:sp>
      <p:sp>
        <p:nvSpPr>
          <p:cNvPr id="4" name="Content Placeholder 3">
            <a:extLst>
              <a:ext uri="{FF2B5EF4-FFF2-40B4-BE49-F238E27FC236}">
                <a16:creationId xmlns:a16="http://schemas.microsoft.com/office/drawing/2014/main" id="{541D1AB0-2B80-4553-AB4F-29EB69057367}"/>
              </a:ext>
            </a:extLst>
          </p:cNvPr>
          <p:cNvSpPr>
            <a:spLocks noGrp="1"/>
          </p:cNvSpPr>
          <p:nvPr>
            <p:ph sz="half" idx="2"/>
          </p:nvPr>
        </p:nvSpPr>
        <p:spPr>
          <a:xfrm>
            <a:off x="5989320" y="585216"/>
            <a:ext cx="4754880" cy="5724144"/>
          </a:xfrm>
        </p:spPr>
        <p:txBody>
          <a:bodyPr>
            <a:normAutofit lnSpcReduction="10000"/>
          </a:bodyPr>
          <a:lstStyle/>
          <a:p>
            <a:r>
              <a:rPr lang="en-GB" sz="3200" dirty="0"/>
              <a:t>“There did Zakariya pray to his Lord, saying: "O my Lord! Grant onto me from Thee a progeny that is pure: for Thou art He that heareth prayer!”</a:t>
            </a:r>
          </a:p>
          <a:p>
            <a:r>
              <a:rPr lang="en-GB" sz="3200" dirty="0"/>
              <a:t>Qur’an 3:38</a:t>
            </a:r>
          </a:p>
        </p:txBody>
      </p:sp>
    </p:spTree>
    <p:extLst>
      <p:ext uri="{BB962C8B-B14F-4D97-AF65-F5344CB8AC3E}">
        <p14:creationId xmlns:p14="http://schemas.microsoft.com/office/powerpoint/2010/main" val="3243506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05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939105-48DA-4CF1-9B6A-9F98D3BEF972}"/>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Conception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857DD4-D1A3-46E5-8260-798EF51ECC8F}"/>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On of the recurring limits on matters of bio-ethics is its intersection with matters of sexual ethics – which hopefully the previous reading will have given us some insight into. </a:t>
            </a:r>
          </a:p>
          <a:p>
            <a:r>
              <a:rPr lang="en-US" sz="2000">
                <a:solidFill>
                  <a:srgbClr val="FFFFFF"/>
                </a:solidFill>
              </a:rPr>
              <a:t>Often issues of technology which may assist with say reproduction or conception must be balanced with moral commitments about the purpose and meaning of sex for humanity, as well as where sex itself can be morally evaluated. </a:t>
            </a:r>
          </a:p>
          <a:p>
            <a:r>
              <a:rPr lang="en-US" sz="2000">
                <a:solidFill>
                  <a:srgbClr val="FFFFFF"/>
                </a:solidFill>
              </a:rPr>
              <a:t>Just because pro-creation is a moral good, does not mean that all circumstances for pro-creation are good – the circumstances are an integral aspect of the moral valuation of the act. </a:t>
            </a:r>
          </a:p>
        </p:txBody>
      </p:sp>
      <p:pic>
        <p:nvPicPr>
          <p:cNvPr id="6" name="Content Placeholder 5" descr="A picture containing text, fabric, porcelain, ceramic ware&#10;&#10;Description automatically generated">
            <a:extLst>
              <a:ext uri="{FF2B5EF4-FFF2-40B4-BE49-F238E27FC236}">
                <a16:creationId xmlns:a16="http://schemas.microsoft.com/office/drawing/2014/main" id="{A364B091-B523-44F2-BBFA-1903600FCDA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976" r="70"/>
          <a:stretch/>
        </p:blipFill>
        <p:spPr>
          <a:xfrm>
            <a:off x="7552266" y="10"/>
            <a:ext cx="4639734" cy="6857990"/>
          </a:xfrm>
          <a:prstGeom prst="rect">
            <a:avLst/>
          </a:prstGeom>
        </p:spPr>
      </p:pic>
    </p:spTree>
    <p:extLst>
      <p:ext uri="{BB962C8B-B14F-4D97-AF65-F5344CB8AC3E}">
        <p14:creationId xmlns:p14="http://schemas.microsoft.com/office/powerpoint/2010/main" val="428724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9D6FC-B1E4-420E-BF2D-785B90E0FEF1}"/>
              </a:ext>
            </a:extLst>
          </p:cNvPr>
          <p:cNvSpPr>
            <a:spLocks noGrp="1"/>
          </p:cNvSpPr>
          <p:nvPr>
            <p:ph type="title"/>
          </p:nvPr>
        </p:nvSpPr>
        <p:spPr/>
        <p:txBody>
          <a:bodyPr/>
          <a:lstStyle/>
          <a:p>
            <a:r>
              <a:rPr lang="en-GB" dirty="0"/>
              <a:t>Conception</a:t>
            </a:r>
          </a:p>
        </p:txBody>
      </p:sp>
      <p:sp>
        <p:nvSpPr>
          <p:cNvPr id="3" name="Content Placeholder 2">
            <a:extLst>
              <a:ext uri="{FF2B5EF4-FFF2-40B4-BE49-F238E27FC236}">
                <a16:creationId xmlns:a16="http://schemas.microsoft.com/office/drawing/2014/main" id="{37BC7616-4957-4DA3-9BA3-38A4A92D06C8}"/>
              </a:ext>
            </a:extLst>
          </p:cNvPr>
          <p:cNvSpPr>
            <a:spLocks noGrp="1"/>
          </p:cNvSpPr>
          <p:nvPr>
            <p:ph sz="half" idx="1"/>
          </p:nvPr>
        </p:nvSpPr>
        <p:spPr/>
        <p:txBody>
          <a:bodyPr>
            <a:normAutofit fontScale="92500"/>
          </a:bodyPr>
          <a:lstStyle/>
          <a:p>
            <a:r>
              <a:rPr lang="en-GB" dirty="0"/>
              <a:t>Islamic teaching limits morally good procreation to within a properly established wedlock, and hence between husband and wife only. </a:t>
            </a:r>
          </a:p>
          <a:p>
            <a:r>
              <a:rPr lang="en-GB" dirty="0"/>
              <a:t>Christian teaching is similar, with scriptural and traditional injunctions strongly supporting monogamous and non-adulterous forms of relationship, which require marriage in order for sex to be licit. </a:t>
            </a:r>
          </a:p>
          <a:p>
            <a:r>
              <a:rPr lang="en-GB" dirty="0"/>
              <a:t>In the context of bio-ethics and assisted reproduction, there should be no third party in the process of procreation, i.e. no donated sperm, or ova or pre-embryo.</a:t>
            </a:r>
          </a:p>
        </p:txBody>
      </p:sp>
      <p:sp>
        <p:nvSpPr>
          <p:cNvPr id="4" name="Content Placeholder 3">
            <a:extLst>
              <a:ext uri="{FF2B5EF4-FFF2-40B4-BE49-F238E27FC236}">
                <a16:creationId xmlns:a16="http://schemas.microsoft.com/office/drawing/2014/main" id="{C4697ABA-03C3-4E8E-B473-CF15EAE7D58F}"/>
              </a:ext>
            </a:extLst>
          </p:cNvPr>
          <p:cNvSpPr>
            <a:spLocks noGrp="1"/>
          </p:cNvSpPr>
          <p:nvPr>
            <p:ph sz="half" idx="2"/>
          </p:nvPr>
        </p:nvSpPr>
        <p:spPr>
          <a:xfrm>
            <a:off x="5989320" y="585216"/>
            <a:ext cx="4754880" cy="5724144"/>
          </a:xfrm>
        </p:spPr>
        <p:txBody>
          <a:bodyPr>
            <a:normAutofit fontScale="92500"/>
          </a:bodyPr>
          <a:lstStyle/>
          <a:p>
            <a:r>
              <a:rPr lang="en-GB" sz="2400" dirty="0"/>
              <a:t>“...None can be their mothers except those who gave them birth...”</a:t>
            </a:r>
          </a:p>
          <a:p>
            <a:r>
              <a:rPr lang="en-GB" sz="2400" dirty="0"/>
              <a:t>Qur’an 58:2</a:t>
            </a:r>
          </a:p>
          <a:p>
            <a:endParaRPr lang="en-GB" sz="2400" dirty="0"/>
          </a:p>
          <a:p>
            <a:r>
              <a:rPr lang="en-GB" sz="2400" dirty="0"/>
              <a:t>“To Allah belongs the Kingdom of the heavens and the earth. He creates what He wills. He bestows female (offspring) upon whom He wills, and He bestows male (offspring) upon whom He wills. Or He bestows both males and females, and He renders barren whom He wills. Verily, He is All-Knower and is Able to do all things.”</a:t>
            </a:r>
          </a:p>
          <a:p>
            <a:r>
              <a:rPr lang="en-GB" sz="2400" dirty="0"/>
              <a:t>Qur’an 42:49-50</a:t>
            </a:r>
          </a:p>
        </p:txBody>
      </p:sp>
    </p:spTree>
    <p:extLst>
      <p:ext uri="{BB962C8B-B14F-4D97-AF65-F5344CB8AC3E}">
        <p14:creationId xmlns:p14="http://schemas.microsoft.com/office/powerpoint/2010/main" val="2158649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2CE0B-6FDB-4780-B16D-5FF48B332442}"/>
              </a:ext>
            </a:extLst>
          </p:cNvPr>
          <p:cNvSpPr>
            <a:spLocks noGrp="1"/>
          </p:cNvSpPr>
          <p:nvPr>
            <p:ph type="title"/>
          </p:nvPr>
        </p:nvSpPr>
        <p:spPr/>
        <p:txBody>
          <a:bodyPr/>
          <a:lstStyle/>
          <a:p>
            <a:r>
              <a:rPr lang="en-GB" dirty="0"/>
              <a:t>Conception	</a:t>
            </a:r>
          </a:p>
        </p:txBody>
      </p:sp>
      <p:sp>
        <p:nvSpPr>
          <p:cNvPr id="3" name="Content Placeholder 2">
            <a:extLst>
              <a:ext uri="{FF2B5EF4-FFF2-40B4-BE49-F238E27FC236}">
                <a16:creationId xmlns:a16="http://schemas.microsoft.com/office/drawing/2014/main" id="{03504137-7D51-4C22-8835-4EAC0446E237}"/>
              </a:ext>
            </a:extLst>
          </p:cNvPr>
          <p:cNvSpPr>
            <a:spLocks noGrp="1"/>
          </p:cNvSpPr>
          <p:nvPr>
            <p:ph sz="half" idx="1"/>
          </p:nvPr>
        </p:nvSpPr>
        <p:spPr/>
        <p:txBody>
          <a:bodyPr>
            <a:normAutofit fontScale="92500" lnSpcReduction="10000"/>
          </a:bodyPr>
          <a:lstStyle/>
          <a:p>
            <a:r>
              <a:rPr lang="en-GB" dirty="0"/>
              <a:t>An example of this is the Islamic attitude towards invitro fertilisation, that is the combination of sperm and ovum through medical means outside of the body, in order to assist the conception of an embryo. </a:t>
            </a:r>
          </a:p>
          <a:p>
            <a:r>
              <a:rPr lang="en-GB" dirty="0"/>
              <a:t>The Islamic ruling on IVF is seeks moral consistency with rulings on reproduction in general – that is that the procedure is Islamically acceptable and commendable, only if it solely involves husband and wife.</a:t>
            </a:r>
          </a:p>
          <a:p>
            <a:r>
              <a:rPr lang="en-GB" dirty="0"/>
              <a:t>This allows for the use of this form of bio-technology, while upholding the Islamic moral principle of the preservation of family and lineage. </a:t>
            </a:r>
          </a:p>
        </p:txBody>
      </p:sp>
      <p:sp>
        <p:nvSpPr>
          <p:cNvPr id="4" name="Content Placeholder 3">
            <a:extLst>
              <a:ext uri="{FF2B5EF4-FFF2-40B4-BE49-F238E27FC236}">
                <a16:creationId xmlns:a16="http://schemas.microsoft.com/office/drawing/2014/main" id="{36D9D380-5EDD-488F-AECB-9325E4893689}"/>
              </a:ext>
            </a:extLst>
          </p:cNvPr>
          <p:cNvSpPr>
            <a:spLocks noGrp="1"/>
          </p:cNvSpPr>
          <p:nvPr>
            <p:ph sz="half" idx="2"/>
          </p:nvPr>
        </p:nvSpPr>
        <p:spPr>
          <a:xfrm>
            <a:off x="5989320" y="585216"/>
            <a:ext cx="4754880" cy="5724144"/>
          </a:xfrm>
        </p:spPr>
        <p:txBody>
          <a:bodyPr>
            <a:normAutofit fontScale="92500" lnSpcReduction="10000"/>
          </a:bodyPr>
          <a:lstStyle/>
          <a:p>
            <a:r>
              <a:rPr lang="en-GB" sz="3200" dirty="0"/>
              <a:t>Abu Huraira reported: The Prophet, peace and blessings be upon him, said, “Learn your lineages to solidify your family ties. Verily, keeping family ties causes love among the kinship, enriches the wealth, and increases the lifespan.”</a:t>
            </a:r>
          </a:p>
          <a:p>
            <a:r>
              <a:rPr lang="en-GB" sz="3200" dirty="0"/>
              <a:t>Hadith</a:t>
            </a:r>
          </a:p>
        </p:txBody>
      </p:sp>
    </p:spTree>
    <p:extLst>
      <p:ext uri="{BB962C8B-B14F-4D97-AF65-F5344CB8AC3E}">
        <p14:creationId xmlns:p14="http://schemas.microsoft.com/office/powerpoint/2010/main" val="2754579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5DF9F-E718-4520-8364-352A30C981A5}"/>
              </a:ext>
            </a:extLst>
          </p:cNvPr>
          <p:cNvSpPr>
            <a:spLocks noGrp="1"/>
          </p:cNvSpPr>
          <p:nvPr>
            <p:ph type="title"/>
          </p:nvPr>
        </p:nvSpPr>
        <p:spPr/>
        <p:txBody>
          <a:bodyPr/>
          <a:lstStyle/>
          <a:p>
            <a:r>
              <a:rPr lang="en-GB" dirty="0"/>
              <a:t>Surrogacy	</a:t>
            </a:r>
          </a:p>
        </p:txBody>
      </p:sp>
      <p:sp>
        <p:nvSpPr>
          <p:cNvPr id="3" name="Content Placeholder 2">
            <a:extLst>
              <a:ext uri="{FF2B5EF4-FFF2-40B4-BE49-F238E27FC236}">
                <a16:creationId xmlns:a16="http://schemas.microsoft.com/office/drawing/2014/main" id="{AD6CCC93-2690-4FD8-98E2-1F5F397B52F5}"/>
              </a:ext>
            </a:extLst>
          </p:cNvPr>
          <p:cNvSpPr>
            <a:spLocks noGrp="1"/>
          </p:cNvSpPr>
          <p:nvPr>
            <p:ph sz="half" idx="1"/>
          </p:nvPr>
        </p:nvSpPr>
        <p:spPr/>
        <p:txBody>
          <a:bodyPr>
            <a:normAutofit lnSpcReduction="10000"/>
          </a:bodyPr>
          <a:lstStyle/>
          <a:p>
            <a:r>
              <a:rPr lang="en-GB" dirty="0"/>
              <a:t>As we can see, the moral valuation of the act, for Islamic ethics, turns on the preservation of a direct and uncontested lineage of the future child – where this remains, technological assistance is permissible, but where this is not, then the act is impermissible.</a:t>
            </a:r>
          </a:p>
          <a:p>
            <a:r>
              <a:rPr lang="en-GB" dirty="0"/>
              <a:t>This poses particular issues in the Islamic tradition around the surrogacy, in way that is not really case within the Christian tradition. This is because in the act of surrogacy there is a question about the identity of the mother:</a:t>
            </a:r>
          </a:p>
        </p:txBody>
      </p:sp>
      <p:sp>
        <p:nvSpPr>
          <p:cNvPr id="4" name="Content Placeholder 3">
            <a:extLst>
              <a:ext uri="{FF2B5EF4-FFF2-40B4-BE49-F238E27FC236}">
                <a16:creationId xmlns:a16="http://schemas.microsoft.com/office/drawing/2014/main" id="{15372861-EDF8-46C9-BF38-99618BFC142A}"/>
              </a:ext>
            </a:extLst>
          </p:cNvPr>
          <p:cNvSpPr>
            <a:spLocks noGrp="1"/>
          </p:cNvSpPr>
          <p:nvPr>
            <p:ph sz="half" idx="2"/>
          </p:nvPr>
        </p:nvSpPr>
        <p:spPr/>
        <p:txBody>
          <a:bodyPr>
            <a:normAutofit lnSpcReduction="10000"/>
          </a:bodyPr>
          <a:lstStyle/>
          <a:p>
            <a:r>
              <a:rPr lang="en-GB" dirty="0"/>
              <a:t>The one who gave the ovum, that is the genetic material?</a:t>
            </a:r>
            <a:br>
              <a:rPr lang="en-GB" dirty="0"/>
            </a:br>
            <a:endParaRPr lang="en-GB" dirty="0"/>
          </a:p>
          <a:p>
            <a:r>
              <a:rPr lang="en-GB" dirty="0"/>
              <a:t>OR</a:t>
            </a:r>
            <a:br>
              <a:rPr lang="en-GB" dirty="0"/>
            </a:br>
            <a:endParaRPr lang="en-GB" dirty="0"/>
          </a:p>
          <a:p>
            <a:r>
              <a:rPr lang="en-GB" dirty="0"/>
              <a:t>The one who carried the baby through pregnancy and gave birth to it?</a:t>
            </a:r>
          </a:p>
        </p:txBody>
      </p:sp>
    </p:spTree>
    <p:extLst>
      <p:ext uri="{BB962C8B-B14F-4D97-AF65-F5344CB8AC3E}">
        <p14:creationId xmlns:p14="http://schemas.microsoft.com/office/powerpoint/2010/main" val="881620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1BBD6-55E5-4A4F-9881-7B609185AE95}"/>
              </a:ext>
            </a:extLst>
          </p:cNvPr>
          <p:cNvSpPr>
            <a:spLocks noGrp="1"/>
          </p:cNvSpPr>
          <p:nvPr>
            <p:ph type="title"/>
          </p:nvPr>
        </p:nvSpPr>
        <p:spPr/>
        <p:txBody>
          <a:bodyPr/>
          <a:lstStyle/>
          <a:p>
            <a:r>
              <a:rPr lang="en-GB" dirty="0"/>
              <a:t>Qur’anic Injunctions</a:t>
            </a:r>
          </a:p>
        </p:txBody>
      </p:sp>
      <p:sp>
        <p:nvSpPr>
          <p:cNvPr id="3" name="Content Placeholder 2">
            <a:extLst>
              <a:ext uri="{FF2B5EF4-FFF2-40B4-BE49-F238E27FC236}">
                <a16:creationId xmlns:a16="http://schemas.microsoft.com/office/drawing/2014/main" id="{D05B2C13-04DB-4BD4-B90D-B4AFE7BF8FBA}"/>
              </a:ext>
            </a:extLst>
          </p:cNvPr>
          <p:cNvSpPr>
            <a:spLocks noGrp="1"/>
          </p:cNvSpPr>
          <p:nvPr>
            <p:ph idx="1"/>
          </p:nvPr>
        </p:nvSpPr>
        <p:spPr/>
        <p:txBody>
          <a:bodyPr/>
          <a:lstStyle/>
          <a:p>
            <a:r>
              <a:rPr lang="en-GB" dirty="0"/>
              <a:t>“...None can be their mothers except those who gave them birth...” </a:t>
            </a:r>
            <a:br>
              <a:rPr lang="en-GB" dirty="0"/>
            </a:br>
            <a:r>
              <a:rPr lang="en-GB" dirty="0"/>
              <a:t>Qur’an, 58:2</a:t>
            </a:r>
          </a:p>
          <a:p>
            <a:r>
              <a:rPr lang="en-GB" dirty="0"/>
              <a:t>“And we have enjoined on man (to be good) to his parents, in travail upon travail did his mother bear him and in years twain was his weaning. (hear the command): Show gratitude to me and to your parents. To Me is your final goal.” </a:t>
            </a:r>
            <a:br>
              <a:rPr lang="en-GB" dirty="0"/>
            </a:br>
            <a:r>
              <a:rPr lang="en-GB" dirty="0"/>
              <a:t>Qur’an, 31: 14</a:t>
            </a:r>
          </a:p>
          <a:p>
            <a:r>
              <a:rPr lang="en-GB" dirty="0"/>
              <a:t>“We have enjoined on man kindness to his parents (because) in pain did his mother bear him and in pain did she give him birth...” </a:t>
            </a:r>
            <a:br>
              <a:rPr lang="en-GB" dirty="0"/>
            </a:br>
            <a:r>
              <a:rPr lang="en-GB" dirty="0"/>
              <a:t>Qur’an, 46: 15</a:t>
            </a:r>
          </a:p>
        </p:txBody>
      </p:sp>
    </p:spTree>
    <p:extLst>
      <p:ext uri="{BB962C8B-B14F-4D97-AF65-F5344CB8AC3E}">
        <p14:creationId xmlns:p14="http://schemas.microsoft.com/office/powerpoint/2010/main" val="494878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843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B2D3C5-EE84-416B-8AE3-E27F7E2DB0E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Surrogacy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93CE6E-3F1D-47FC-8BB2-AE5278136459}"/>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According to these verses, the one who bears the child and gives birth is the mother. </a:t>
            </a:r>
          </a:p>
          <a:p>
            <a:pPr marL="0" indent="0">
              <a:buNone/>
            </a:pPr>
            <a:r>
              <a:rPr lang="en-US">
                <a:solidFill>
                  <a:srgbClr val="FFFFFF"/>
                </a:solidFill>
              </a:rPr>
              <a:t>In case of surrogacy, the surrogate mother is the mother with a lesser share of motherhood by the woman whose DNA is used. </a:t>
            </a:r>
          </a:p>
          <a:p>
            <a:pPr marL="0" indent="0">
              <a:buNone/>
            </a:pPr>
            <a:r>
              <a:rPr lang="en-US">
                <a:solidFill>
                  <a:srgbClr val="FFFFFF"/>
                </a:solidFill>
              </a:rPr>
              <a:t>Therefore, surrogacy creates uncertainty about who the child’s mother actually is. Both the one who provides the genetic material and the one who bears the child would have rights over the child as mothers, and the child would be denied their right to certainty regarding their parentage.</a:t>
            </a:r>
          </a:p>
        </p:txBody>
      </p:sp>
      <p:pic>
        <p:nvPicPr>
          <p:cNvPr id="6" name="Content Placeholder 5" descr="A picture containing invertebrate, decorated, colorful&#10;&#10;Description automatically generated">
            <a:extLst>
              <a:ext uri="{FF2B5EF4-FFF2-40B4-BE49-F238E27FC236}">
                <a16:creationId xmlns:a16="http://schemas.microsoft.com/office/drawing/2014/main" id="{768CD467-7930-4C34-881C-086EED6979B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6079" r="-1" b="10777"/>
          <a:stretch/>
        </p:blipFill>
        <p:spPr>
          <a:xfrm>
            <a:off x="7552266" y="10"/>
            <a:ext cx="4639734" cy="6857990"/>
          </a:xfrm>
          <a:prstGeom prst="rect">
            <a:avLst/>
          </a:prstGeom>
        </p:spPr>
      </p:pic>
    </p:spTree>
    <p:extLst>
      <p:ext uri="{BB962C8B-B14F-4D97-AF65-F5344CB8AC3E}">
        <p14:creationId xmlns:p14="http://schemas.microsoft.com/office/powerpoint/2010/main" val="3325179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86D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E15E9-F185-4E6A-A3E3-1BFAAD2E88C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Surrogacy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82F9D6-F3EE-46F1-B367-0EFAE819C19E}"/>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1900">
                <a:solidFill>
                  <a:srgbClr val="FFFFFF"/>
                </a:solidFill>
              </a:rPr>
              <a:t>Christian approaches to these matters revolve around a slightly different axis of moral consideration – while in Islam the focus rests principally on the interaction of the act of surrogacy with the right to certainty regarding family and lineage, Christian considerations of surrogacy have tended to focus on the likely impact of the act on the women involved and on the social consequences of its wide availability. </a:t>
            </a:r>
          </a:p>
          <a:p>
            <a:pPr marL="0" indent="0">
              <a:buNone/>
            </a:pPr>
            <a:r>
              <a:rPr lang="en-US" sz="1900">
                <a:solidFill>
                  <a:srgbClr val="FFFFFF"/>
                </a:solidFill>
                <a:effectLst/>
              </a:rPr>
              <a:t>Empathy should be felt for the anguish experienced by infertile couples. However, in addressing the desires of infertile couples, society should not undermine fundamental family relationships of the natural mother,</a:t>
            </a:r>
            <a:br>
              <a:rPr lang="en-US" sz="1900">
                <a:solidFill>
                  <a:srgbClr val="FFFFFF"/>
                </a:solidFill>
              </a:rPr>
            </a:br>
            <a:r>
              <a:rPr lang="en-US" sz="1900">
                <a:solidFill>
                  <a:srgbClr val="FFFFFF"/>
                </a:solidFill>
                <a:effectLst/>
              </a:rPr>
              <a:t>parental responsibilities and the long term interest of children.</a:t>
            </a:r>
            <a:endParaRPr lang="en-US" sz="1900">
              <a:solidFill>
                <a:srgbClr val="FFFFFF"/>
              </a:solidFill>
            </a:endParaRPr>
          </a:p>
        </p:txBody>
      </p:sp>
      <p:pic>
        <p:nvPicPr>
          <p:cNvPr id="6" name="Content Placeholder 5" descr="A picture containing different, colorful, several, window&#10;&#10;Description automatically generated">
            <a:extLst>
              <a:ext uri="{FF2B5EF4-FFF2-40B4-BE49-F238E27FC236}">
                <a16:creationId xmlns:a16="http://schemas.microsoft.com/office/drawing/2014/main" id="{2E60689C-E3CA-4E7F-8B99-BD02083E3FE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033" r="21896" b="2"/>
          <a:stretch/>
        </p:blipFill>
        <p:spPr>
          <a:xfrm>
            <a:off x="7552266" y="10"/>
            <a:ext cx="4639734" cy="6857990"/>
          </a:xfrm>
          <a:prstGeom prst="rect">
            <a:avLst/>
          </a:prstGeom>
        </p:spPr>
      </p:pic>
    </p:spTree>
    <p:extLst>
      <p:ext uri="{BB962C8B-B14F-4D97-AF65-F5344CB8AC3E}">
        <p14:creationId xmlns:p14="http://schemas.microsoft.com/office/powerpoint/2010/main" val="598745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E68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4011D-5911-4023-B845-0A9E1E3A7E32}"/>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Surrogacy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953BF8-5F36-4FB1-9B17-1548C2B21584}"/>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effectLst/>
              </a:rPr>
              <a:t>The concern with the Christian tradition, particularly among Catholic ethicists and more conservative Protestants, is that surrogacy risks blurring the child’s identity, disrupts the natural links between marriage, conception, gestation, birth and the rearing of the child. This notion of “naturalness” is, as we have seen, a critical factor in the moral valuation of both the sex act and questions of euthanasia.</a:t>
            </a:r>
          </a:p>
          <a:p>
            <a:r>
              <a:rPr lang="en-US" sz="2000">
                <a:solidFill>
                  <a:srgbClr val="FFFFFF"/>
                </a:solidFill>
              </a:rPr>
              <a:t>Further to this, is a concern with the implications of moral valuation such that surrogacy would be ethically acceptable – a privileging of the individual rights over the rights of others – a similar consideration to matters of abortion. </a:t>
            </a:r>
            <a:endParaRPr lang="en-US" sz="2000">
              <a:solidFill>
                <a:srgbClr val="FFFFFF"/>
              </a:solidFill>
              <a:effectLst/>
            </a:endParaRPr>
          </a:p>
        </p:txBody>
      </p:sp>
      <p:pic>
        <p:nvPicPr>
          <p:cNvPr id="6" name="Content Placeholder 5" descr="Background pattern&#10;&#10;Description automatically generated">
            <a:extLst>
              <a:ext uri="{FF2B5EF4-FFF2-40B4-BE49-F238E27FC236}">
                <a16:creationId xmlns:a16="http://schemas.microsoft.com/office/drawing/2014/main" id="{D31B75DB-790F-476F-9E56-B7B26B515C3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614" r="22392"/>
          <a:stretch/>
        </p:blipFill>
        <p:spPr>
          <a:xfrm>
            <a:off x="7552266" y="10"/>
            <a:ext cx="4639734" cy="6857990"/>
          </a:xfrm>
          <a:prstGeom prst="rect">
            <a:avLst/>
          </a:prstGeom>
        </p:spPr>
      </p:pic>
    </p:spTree>
    <p:extLst>
      <p:ext uri="{BB962C8B-B14F-4D97-AF65-F5344CB8AC3E}">
        <p14:creationId xmlns:p14="http://schemas.microsoft.com/office/powerpoint/2010/main" val="2171366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335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23646-0AFC-4328-A85F-768E4D01B1E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Surrogacy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24CF60-57B8-4865-9D44-5BF87CB8F1F3}"/>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effectLst/>
              </a:rPr>
              <a:t>This means that adults involved in surrogacy should not behave as though they alone are involved, as this ignores the inter-connected nature of ethical decision making. </a:t>
            </a:r>
          </a:p>
          <a:p>
            <a:r>
              <a:rPr lang="en-US" sz="2000">
                <a:solidFill>
                  <a:srgbClr val="FFFFFF"/>
                </a:solidFill>
              </a:rPr>
              <a:t>The worry for the Christian tradition, is that a</a:t>
            </a:r>
            <a:r>
              <a:rPr lang="en-US" sz="2000">
                <a:solidFill>
                  <a:srgbClr val="FFFFFF"/>
                </a:solidFill>
                <a:effectLst/>
              </a:rPr>
              <a:t>n individualistic concept of autonomy and reproductive freedom overlooks the rights of the child who is easily treated as an impersonal object – whether in the case of surrogacy or sexual abuse, where they operate as a fulfilment of another individual’s desires, or in the case of abortion, where they are seen as disposable and lacking in moral standing. </a:t>
            </a:r>
            <a:endParaRPr lang="en-US" sz="2000">
              <a:solidFill>
                <a:srgbClr val="FFFFFF"/>
              </a:solidFill>
            </a:endParaRPr>
          </a:p>
          <a:p>
            <a:endParaRPr lang="en-US" sz="2000">
              <a:solidFill>
                <a:srgbClr val="FFFFFF"/>
              </a:solidFill>
            </a:endParaRPr>
          </a:p>
        </p:txBody>
      </p:sp>
      <p:pic>
        <p:nvPicPr>
          <p:cNvPr id="6" name="Content Placeholder 5" descr="A picture containing invertebrate&#10;&#10;Description automatically generated">
            <a:extLst>
              <a:ext uri="{FF2B5EF4-FFF2-40B4-BE49-F238E27FC236}">
                <a16:creationId xmlns:a16="http://schemas.microsoft.com/office/drawing/2014/main" id="{FF5F6ED5-F2DD-4E61-84D0-2F1ED49F414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9179" b="15046"/>
          <a:stretch/>
        </p:blipFill>
        <p:spPr>
          <a:xfrm>
            <a:off x="7552266" y="10"/>
            <a:ext cx="4639734" cy="6857990"/>
          </a:xfrm>
          <a:prstGeom prst="rect">
            <a:avLst/>
          </a:prstGeom>
        </p:spPr>
      </p:pic>
    </p:spTree>
    <p:extLst>
      <p:ext uri="{BB962C8B-B14F-4D97-AF65-F5344CB8AC3E}">
        <p14:creationId xmlns:p14="http://schemas.microsoft.com/office/powerpoint/2010/main" val="3973221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205DD773-9223-48DB-9E44-429F67647B8E}"/>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33449" r="-1" b="19710"/>
          <a:stretch/>
        </p:blipFill>
        <p:spPr>
          <a:xfrm>
            <a:off x="20" y="-1"/>
            <a:ext cx="12188932" cy="6858000"/>
          </a:xfrm>
          <a:prstGeom prst="rect">
            <a:avLst/>
          </a:prstGeom>
        </p:spPr>
      </p:pic>
      <p:sp>
        <p:nvSpPr>
          <p:cNvPr id="2" name="Title 1">
            <a:extLst>
              <a:ext uri="{FF2B5EF4-FFF2-40B4-BE49-F238E27FC236}">
                <a16:creationId xmlns:a16="http://schemas.microsoft.com/office/drawing/2014/main" id="{8AB00112-BADE-4BE2-91A0-E34C936204DD}"/>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Objects	</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83C6B5-AD32-4362-ACE9-5CFB83EADD3D}"/>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dirty="0"/>
              <a:t>This moral disapproval of treating another person as an object, as an end to a means, rather than an equal claimant to moral weight, is principle that animates and pervades a great deal of Christian thinking.</a:t>
            </a:r>
          </a:p>
          <a:p>
            <a:endParaRPr lang="en-US" dirty="0"/>
          </a:p>
          <a:p>
            <a:r>
              <a:rPr lang="en-US" dirty="0"/>
              <a:t>This boils down to a relative simple maxim – we should not treat others like objects, because those others, like ourselves, are wonderous images of God who are loved by Him. </a:t>
            </a:r>
          </a:p>
        </p:txBody>
      </p:sp>
    </p:spTree>
    <p:extLst>
      <p:ext uri="{BB962C8B-B14F-4D97-AF65-F5344CB8AC3E}">
        <p14:creationId xmlns:p14="http://schemas.microsoft.com/office/powerpoint/2010/main" val="3919167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C91305-EA56-44BD-AD9E-EE1C55A03A07}"/>
              </a:ext>
            </a:extLst>
          </p:cNvPr>
          <p:cNvSpPr>
            <a:spLocks noGrp="1"/>
          </p:cNvSpPr>
          <p:nvPr>
            <p:ph idx="1"/>
          </p:nvPr>
        </p:nvSpPr>
        <p:spPr>
          <a:xfrm>
            <a:off x="1024128" y="606490"/>
            <a:ext cx="10472547" cy="5702870"/>
          </a:xfrm>
        </p:spPr>
        <p:txBody>
          <a:bodyPr>
            <a:normAutofit lnSpcReduction="10000"/>
          </a:bodyPr>
          <a:lstStyle/>
          <a:p>
            <a:r>
              <a:rPr lang="en-GB" sz="2800" i="1" dirty="0"/>
              <a:t>“This is one of the most fundamental differences between an individualist and a personalist perspective. Human dignity, the unconditional requirement that we attend with reverence to one another, rests firmly on that conviction that the other is already related to something that is not me. </a:t>
            </a:r>
          </a:p>
          <a:p>
            <a:r>
              <a:rPr lang="en-GB" sz="2800" i="1" dirty="0"/>
              <a:t>Without that conviction, we are in serious ethical trouble. That is why some people, like Robert </a:t>
            </a:r>
            <a:r>
              <a:rPr lang="en-GB" sz="2800" i="1" dirty="0" err="1"/>
              <a:t>Spaemann</a:t>
            </a:r>
            <a:r>
              <a:rPr lang="en-GB" sz="2800" i="1" dirty="0"/>
              <a:t>, insist that there is a connection between the notion of human dignity and the notion of the sacred - not only the specific ways in which this or that religion talks about the sacred, but in the sense that there is in the other something utterly demanding of my reverence, something which I cannot simply master or own or treat as an object like other objects. </a:t>
            </a:r>
          </a:p>
          <a:p>
            <a:r>
              <a:rPr lang="en-GB" sz="2800" i="1" dirty="0"/>
              <a:t>For the Christian, and for most religious believers, that is firmly rooted in the notion that the other, the human other, is already related - and so outside of my power and my control”</a:t>
            </a:r>
          </a:p>
          <a:p>
            <a:r>
              <a:rPr lang="en-GB" i="1" dirty="0"/>
              <a:t>Rowan Williams, “What is a Person? Reclaiming Relationality in an Uncooperative Age”</a:t>
            </a:r>
            <a:endParaRPr lang="en-GB" dirty="0"/>
          </a:p>
          <a:p>
            <a:endParaRPr lang="en-GB" dirty="0"/>
          </a:p>
        </p:txBody>
      </p:sp>
    </p:spTree>
    <p:extLst>
      <p:ext uri="{BB962C8B-B14F-4D97-AF65-F5344CB8AC3E}">
        <p14:creationId xmlns:p14="http://schemas.microsoft.com/office/powerpoint/2010/main" val="3213407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DC6AE-95DE-40AE-8E86-AC87B086F88B}"/>
              </a:ext>
            </a:extLst>
          </p:cNvPr>
          <p:cNvSpPr>
            <a:spLocks noGrp="1"/>
          </p:cNvSpPr>
          <p:nvPr>
            <p:ph type="title"/>
          </p:nvPr>
        </p:nvSpPr>
        <p:spPr/>
        <p:txBody>
          <a:bodyPr/>
          <a:lstStyle/>
          <a:p>
            <a:pPr algn="l"/>
            <a:r>
              <a:rPr lang="en-GB" dirty="0"/>
              <a:t>Organ Donation</a:t>
            </a:r>
          </a:p>
        </p:txBody>
      </p:sp>
      <p:sp>
        <p:nvSpPr>
          <p:cNvPr id="3" name="Text Placeholder 2">
            <a:extLst>
              <a:ext uri="{FF2B5EF4-FFF2-40B4-BE49-F238E27FC236}">
                <a16:creationId xmlns:a16="http://schemas.microsoft.com/office/drawing/2014/main" id="{6F27101A-D272-4F62-9231-37474BC43BF7}"/>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21844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8"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52A4DF3-0EAC-4766-BA21-0E4F70531F3E}"/>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r="-1" b="15708"/>
          <a:stretch/>
        </p:blipFill>
        <p:spPr>
          <a:xfrm>
            <a:off x="20" y="-1"/>
            <a:ext cx="12188932" cy="6858000"/>
          </a:xfrm>
          <a:prstGeom prst="rect">
            <a:avLst/>
          </a:prstGeom>
        </p:spPr>
      </p:pic>
      <p:sp>
        <p:nvSpPr>
          <p:cNvPr id="2" name="Title 1">
            <a:extLst>
              <a:ext uri="{FF2B5EF4-FFF2-40B4-BE49-F238E27FC236}">
                <a16:creationId xmlns:a16="http://schemas.microsoft.com/office/drawing/2014/main" id="{A893E829-D82C-4028-A455-75A6BFA88CC2}"/>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dirty="0"/>
              <a:t>Organ donation and Autopsy</a:t>
            </a:r>
          </a:p>
        </p:txBody>
      </p:sp>
      <p:cxnSp>
        <p:nvCxnSpPr>
          <p:cNvPr id="19"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318052-3D3C-4B8F-BC3F-EFE9B9DDD348}"/>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dirty="0"/>
              <a:t>An example of where this moral reflection on the nature of using humans as objects becomes important is in the consideration of the parts of the human – whether in the context of post-death organ donation or autopsy, both of which involve the </a:t>
            </a:r>
            <a:r>
              <a:rPr lang="en-US" dirty="0" err="1"/>
              <a:t>utilisation</a:t>
            </a:r>
            <a:r>
              <a:rPr lang="en-US" dirty="0"/>
              <a:t> of aspects of the human body in service to others. </a:t>
            </a:r>
          </a:p>
          <a:p>
            <a:endParaRPr lang="en-US" dirty="0"/>
          </a:p>
          <a:p>
            <a:r>
              <a:rPr lang="en-US" dirty="0"/>
              <a:t>Within the Christian tradition, these questions are less pressing with a focus on the potential benefit to be gained from either organ donation and healthcare, or disease prevention through post-mortem study – although this was not always the case. </a:t>
            </a:r>
          </a:p>
        </p:txBody>
      </p:sp>
    </p:spTree>
    <p:extLst>
      <p:ext uri="{BB962C8B-B14F-4D97-AF65-F5344CB8AC3E}">
        <p14:creationId xmlns:p14="http://schemas.microsoft.com/office/powerpoint/2010/main" val="4065054780"/>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85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D726A4-6E74-48D9-80F3-55B020682E0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Organ donation and Autopsy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EE1B3D-47FD-4F66-B394-4C694D144586}"/>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Within the Islamic tradition, the approach generally taken stresses the importance of intention for morally judging these acts. </a:t>
            </a:r>
          </a:p>
          <a:p>
            <a:r>
              <a:rPr lang="en-US" sz="2000">
                <a:solidFill>
                  <a:srgbClr val="FFFFFF"/>
                </a:solidFill>
              </a:rPr>
              <a:t>This returns us to broader questions of whether and how much intention should matter in ethical reflection, although Muhammad does state that people’s “actions will be judged according to intentions”.</a:t>
            </a:r>
          </a:p>
          <a:p>
            <a:r>
              <a:rPr lang="en-US" sz="2000">
                <a:solidFill>
                  <a:srgbClr val="FFFFFF"/>
                </a:solidFill>
              </a:rPr>
              <a:t>The circumstances of both organ donation and post-mortems rely on the intention of the act to separate them from morally reprehensible similar acts – for example, post-death organ donation or the performing of a post-mortem does not mean mutilation of the corpse or an act of disrespect, if it is not intended.</a:t>
            </a:r>
          </a:p>
        </p:txBody>
      </p:sp>
      <p:pic>
        <p:nvPicPr>
          <p:cNvPr id="6" name="Content Placeholder 5" descr="A picture containing plant, green, leaf&#10;&#10;Description automatically generated">
            <a:extLst>
              <a:ext uri="{FF2B5EF4-FFF2-40B4-BE49-F238E27FC236}">
                <a16:creationId xmlns:a16="http://schemas.microsoft.com/office/drawing/2014/main" id="{975007CA-1360-479B-9514-709118F88AD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4095" r="25164"/>
          <a:stretch/>
        </p:blipFill>
        <p:spPr>
          <a:xfrm>
            <a:off x="7552266" y="10"/>
            <a:ext cx="4639734" cy="6857990"/>
          </a:xfrm>
          <a:prstGeom prst="rect">
            <a:avLst/>
          </a:prstGeom>
        </p:spPr>
      </p:pic>
    </p:spTree>
    <p:extLst>
      <p:ext uri="{BB962C8B-B14F-4D97-AF65-F5344CB8AC3E}">
        <p14:creationId xmlns:p14="http://schemas.microsoft.com/office/powerpoint/2010/main" val="20954662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542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9DDE1C-B213-4B23-95CB-1DC3028BB22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Organ donation and Autopsy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9D43DB-1452-4359-80EF-E5BC1BCD2790}"/>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In short, the principle of ‘saving human life’, whether immediately through organ donation, or in the future through post-mortem diagnosis and research, takes precedence over the harm that will necessarily befall the corpse.</a:t>
            </a:r>
          </a:p>
          <a:p>
            <a:r>
              <a:rPr lang="en-US">
                <a:solidFill>
                  <a:srgbClr val="FFFFFF"/>
                </a:solidFill>
              </a:rPr>
              <a:t>While mutilation of a corpse undoubtedly occurs in these circumstances, the morality of act changes according to the intent with which the act is performed – something that, in practice, is often stressed through ritual blessings and respectful practices. </a:t>
            </a:r>
          </a:p>
        </p:txBody>
      </p:sp>
      <p:pic>
        <p:nvPicPr>
          <p:cNvPr id="6" name="Content Placeholder 5" descr="A picture containing text&#10;&#10;Description automatically generated">
            <a:extLst>
              <a:ext uri="{FF2B5EF4-FFF2-40B4-BE49-F238E27FC236}">
                <a16:creationId xmlns:a16="http://schemas.microsoft.com/office/drawing/2014/main" id="{F5F6D7F8-1A08-42C8-8B7D-1A3E2959047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516" r="10384"/>
          <a:stretch/>
        </p:blipFill>
        <p:spPr>
          <a:xfrm>
            <a:off x="7552266" y="10"/>
            <a:ext cx="4639734" cy="6857990"/>
          </a:xfrm>
          <a:prstGeom prst="rect">
            <a:avLst/>
          </a:prstGeom>
        </p:spPr>
      </p:pic>
    </p:spTree>
    <p:extLst>
      <p:ext uri="{BB962C8B-B14F-4D97-AF65-F5344CB8AC3E}">
        <p14:creationId xmlns:p14="http://schemas.microsoft.com/office/powerpoint/2010/main" val="443301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00E15-5CAB-4CB2-B33E-5A6CA455987E}"/>
              </a:ext>
            </a:extLst>
          </p:cNvPr>
          <p:cNvSpPr>
            <a:spLocks noGrp="1"/>
          </p:cNvSpPr>
          <p:nvPr>
            <p:ph type="title"/>
          </p:nvPr>
        </p:nvSpPr>
        <p:spPr/>
        <p:txBody>
          <a:bodyPr/>
          <a:lstStyle/>
          <a:p>
            <a:r>
              <a:rPr lang="en-GB" dirty="0"/>
              <a:t>donation &amp; Autopsy</a:t>
            </a:r>
          </a:p>
        </p:txBody>
      </p:sp>
      <p:sp>
        <p:nvSpPr>
          <p:cNvPr id="3" name="Content Placeholder 2">
            <a:extLst>
              <a:ext uri="{FF2B5EF4-FFF2-40B4-BE49-F238E27FC236}">
                <a16:creationId xmlns:a16="http://schemas.microsoft.com/office/drawing/2014/main" id="{EED8D3C8-F72E-419F-AA6A-5768BCBDD159}"/>
              </a:ext>
            </a:extLst>
          </p:cNvPr>
          <p:cNvSpPr>
            <a:spLocks noGrp="1"/>
          </p:cNvSpPr>
          <p:nvPr>
            <p:ph sz="half" idx="1"/>
          </p:nvPr>
        </p:nvSpPr>
        <p:spPr/>
        <p:txBody>
          <a:bodyPr>
            <a:normAutofit fontScale="92500" lnSpcReduction="10000"/>
          </a:bodyPr>
          <a:lstStyle/>
          <a:p>
            <a:r>
              <a:rPr lang="en-GB" dirty="0"/>
              <a:t>These moral perspectives – e.g. the principle of avoiding the desecration of the dead body – do not apply in the case of living organ donation. </a:t>
            </a:r>
          </a:p>
          <a:p>
            <a:r>
              <a:rPr lang="en-GB" dirty="0"/>
              <a:t>Donation of an organ whose loss would usually cause little harm or minimal increased risk to the health or life of the donor is acceptable. </a:t>
            </a:r>
          </a:p>
          <a:p>
            <a:r>
              <a:rPr lang="en-GB" dirty="0"/>
              <a:t>It invokes the principle of ‘accepting the lesser one when faced with two evils’.</a:t>
            </a:r>
          </a:p>
          <a:p>
            <a:r>
              <a:rPr lang="en-GB" dirty="0"/>
              <a:t> The harm done by the disease, which can kill a human life, is not to be compared to the harm incurred by donation.</a:t>
            </a:r>
          </a:p>
        </p:txBody>
      </p:sp>
      <p:sp>
        <p:nvSpPr>
          <p:cNvPr id="4" name="Content Placeholder 3">
            <a:extLst>
              <a:ext uri="{FF2B5EF4-FFF2-40B4-BE49-F238E27FC236}">
                <a16:creationId xmlns:a16="http://schemas.microsoft.com/office/drawing/2014/main" id="{895352B2-F497-473F-8129-DBA69AA11CEF}"/>
              </a:ext>
            </a:extLst>
          </p:cNvPr>
          <p:cNvSpPr>
            <a:spLocks noGrp="1"/>
          </p:cNvSpPr>
          <p:nvPr>
            <p:ph sz="half" idx="2"/>
          </p:nvPr>
        </p:nvSpPr>
        <p:spPr>
          <a:xfrm>
            <a:off x="5989320" y="585216"/>
            <a:ext cx="4754880" cy="5724144"/>
          </a:xfrm>
        </p:spPr>
        <p:txBody>
          <a:bodyPr>
            <a:normAutofit fontScale="92500" lnSpcReduction="10000"/>
          </a:bodyPr>
          <a:lstStyle/>
          <a:p>
            <a:r>
              <a:rPr lang="en-GB" sz="2800" dirty="0"/>
              <a:t>“Donation of organs is not an act of transgression against the body. On the contrary, it is an act of charity and benevolence to other fellow humans, which God loves and encourages”</a:t>
            </a:r>
          </a:p>
          <a:p>
            <a:r>
              <a:rPr lang="en-GB" sz="2800" dirty="0"/>
              <a:t>“In the case of a living donor, the principle of ‘doing no harm’ is invoked. The donor cannot give a vital organ, risking his own life. That would be an act of suicide”</a:t>
            </a:r>
          </a:p>
          <a:p>
            <a:r>
              <a:rPr lang="en-GB" sz="2800" dirty="0" err="1"/>
              <a:t>Albar</a:t>
            </a:r>
            <a:endParaRPr lang="en-GB" sz="2800" dirty="0"/>
          </a:p>
        </p:txBody>
      </p:sp>
    </p:spTree>
    <p:extLst>
      <p:ext uri="{BB962C8B-B14F-4D97-AF65-F5344CB8AC3E}">
        <p14:creationId xmlns:p14="http://schemas.microsoft.com/office/powerpoint/2010/main" val="4194159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C58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55EA34-AFFC-4DC6-A68B-BD2F7C75DAC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donation &amp; Autopsy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49A87C-FCB6-4158-80B0-ECECB2895FED}"/>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Christian approaches similarly adopt a strong moral prohibition on the unnecessary desecration of a dead body, but do allow for living and post-death organ donation. </a:t>
            </a:r>
          </a:p>
          <a:p>
            <a:r>
              <a:rPr lang="en-US">
                <a:solidFill>
                  <a:srgbClr val="FFFFFF"/>
                </a:solidFill>
              </a:rPr>
              <a:t>The donation of organs in a morally acceptable manner, at the end of life, offers the gifts of health and life to those who are most vulnerable and who are at times without hope. </a:t>
            </a:r>
          </a:p>
          <a:p>
            <a:r>
              <a:rPr lang="en-US">
                <a:solidFill>
                  <a:srgbClr val="FFFFFF"/>
                </a:solidFill>
              </a:rPr>
              <a:t>It is one of the many pro-life positions an individual can choose in order to foster a culture that values life.</a:t>
            </a:r>
          </a:p>
        </p:txBody>
      </p:sp>
      <p:pic>
        <p:nvPicPr>
          <p:cNvPr id="6" name="Content Placeholder 5" descr="Background pattern&#10;&#10;Description automatically generated">
            <a:extLst>
              <a:ext uri="{FF2B5EF4-FFF2-40B4-BE49-F238E27FC236}">
                <a16:creationId xmlns:a16="http://schemas.microsoft.com/office/drawing/2014/main" id="{C43B13A6-DB1E-44A1-9142-2C59E592AA0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021" r="23325"/>
          <a:stretch/>
        </p:blipFill>
        <p:spPr>
          <a:xfrm>
            <a:off x="7552266" y="10"/>
            <a:ext cx="4639734" cy="6857990"/>
          </a:xfrm>
          <a:prstGeom prst="rect">
            <a:avLst/>
          </a:prstGeom>
        </p:spPr>
      </p:pic>
    </p:spTree>
    <p:extLst>
      <p:ext uri="{BB962C8B-B14F-4D97-AF65-F5344CB8AC3E}">
        <p14:creationId xmlns:p14="http://schemas.microsoft.com/office/powerpoint/2010/main" val="35167834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42B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905E8B-3CCD-488F-893B-00A3B922FA0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donation &amp; Autopsy</a:t>
            </a:r>
            <a:endParaRPr lang="en-US" b="1">
              <a:solidFill>
                <a:srgbClr val="FFFFFF"/>
              </a:solidFill>
            </a:endParaRP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AEB506-2369-4953-BE56-2D6DE4EA478C}"/>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This consideration of organ donation as part of a social pro-life order is an important characteristic of much Christian moral reasoning in this context. </a:t>
            </a:r>
          </a:p>
          <a:p>
            <a:r>
              <a:rPr lang="en-US" sz="2000">
                <a:solidFill>
                  <a:srgbClr val="FFFFFF"/>
                </a:solidFill>
              </a:rPr>
              <a:t>As to what criteria constitute a “morally acceptable manner,” it is essential that organ transplantation occur in the context of love and respect for the dignity of the human person with parameters in determining when and how organs should be donated. </a:t>
            </a:r>
          </a:p>
          <a:p>
            <a:r>
              <a:rPr lang="en-US" sz="2000">
                <a:solidFill>
                  <a:srgbClr val="FFFFFF"/>
                </a:solidFill>
              </a:rPr>
              <a:t>As an example, it is the Catholic Church’s position that organs should never be offered for sale – not only have they been given as a gift of love, but their sale would encourage the valuation of humanity on a purely monetary basis, a treating of humanity as purely objects. </a:t>
            </a:r>
          </a:p>
        </p:txBody>
      </p:sp>
      <p:pic>
        <p:nvPicPr>
          <p:cNvPr id="6" name="Content Placeholder 5" descr="Background pattern&#10;&#10;Description automatically generated">
            <a:extLst>
              <a:ext uri="{FF2B5EF4-FFF2-40B4-BE49-F238E27FC236}">
                <a16:creationId xmlns:a16="http://schemas.microsoft.com/office/drawing/2014/main" id="{037B53CE-7AEE-483A-A72F-7D746919683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766" r="16580"/>
          <a:stretch/>
        </p:blipFill>
        <p:spPr>
          <a:xfrm>
            <a:off x="7552266" y="10"/>
            <a:ext cx="4639734" cy="6857990"/>
          </a:xfrm>
          <a:prstGeom prst="rect">
            <a:avLst/>
          </a:prstGeom>
        </p:spPr>
      </p:pic>
    </p:spTree>
    <p:extLst>
      <p:ext uri="{BB962C8B-B14F-4D97-AF65-F5344CB8AC3E}">
        <p14:creationId xmlns:p14="http://schemas.microsoft.com/office/powerpoint/2010/main" val="30301853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115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F4AD7-1EEE-4D06-9DBC-4F0C471FD1C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donation &amp; Autopsy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536433-C9DB-4D6E-BEF5-CB37AB11E04D}"/>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Another example of the way that this repugnance towards the objectification of humanity is expressed is in Catholic teaching as to who should have priority in regards to organ transplantation – should we prioritise those who offer the most money? Are the most powerful in society? To certain social groups?</a:t>
            </a:r>
          </a:p>
          <a:p>
            <a:r>
              <a:rPr lang="en-US" sz="2000">
                <a:solidFill>
                  <a:srgbClr val="FFFFFF"/>
                </a:solidFill>
              </a:rPr>
              <a:t>Given that all humanity is seen as sharing in the </a:t>
            </a:r>
            <a:r>
              <a:rPr lang="en-US" sz="2000" i="1">
                <a:solidFill>
                  <a:srgbClr val="FFFFFF"/>
                </a:solidFill>
              </a:rPr>
              <a:t>imago dei</a:t>
            </a:r>
            <a:r>
              <a:rPr lang="en-US" sz="2000">
                <a:solidFill>
                  <a:srgbClr val="FFFFFF"/>
                </a:solidFill>
              </a:rPr>
              <a:t>, for Catholic teaching there are no grounds to distinguish the moral priority of their needs –  the decision must be based solely on medical factors and not on such considerations as age, sex, religion, social standing or other similar standards.</a:t>
            </a:r>
          </a:p>
          <a:p>
            <a:endParaRPr lang="en-US" sz="2000">
              <a:solidFill>
                <a:srgbClr val="FFFFFF"/>
              </a:solidFill>
            </a:endParaRPr>
          </a:p>
          <a:p>
            <a:endParaRPr lang="en-US" sz="2000">
              <a:solidFill>
                <a:srgbClr val="FFFFFF"/>
              </a:solidFill>
            </a:endParaRPr>
          </a:p>
          <a:p>
            <a:endParaRPr lang="en-US" sz="2000">
              <a:solidFill>
                <a:srgbClr val="FFFFFF"/>
              </a:solidFill>
            </a:endParaRPr>
          </a:p>
        </p:txBody>
      </p:sp>
      <p:pic>
        <p:nvPicPr>
          <p:cNvPr id="6" name="Content Placeholder 5">
            <a:extLst>
              <a:ext uri="{FF2B5EF4-FFF2-40B4-BE49-F238E27FC236}">
                <a16:creationId xmlns:a16="http://schemas.microsoft.com/office/drawing/2014/main" id="{7D992FD8-6D24-4FBF-ACC3-BBB1C2A23D0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006" r="17999"/>
          <a:stretch/>
        </p:blipFill>
        <p:spPr>
          <a:xfrm>
            <a:off x="7552266" y="10"/>
            <a:ext cx="4639734" cy="6857990"/>
          </a:xfrm>
          <a:prstGeom prst="rect">
            <a:avLst/>
          </a:prstGeom>
        </p:spPr>
      </p:pic>
    </p:spTree>
    <p:extLst>
      <p:ext uri="{BB962C8B-B14F-4D97-AF65-F5344CB8AC3E}">
        <p14:creationId xmlns:p14="http://schemas.microsoft.com/office/powerpoint/2010/main" val="15830831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78C78-4896-43BA-BBD0-9E3969C307F7}"/>
              </a:ext>
            </a:extLst>
          </p:cNvPr>
          <p:cNvSpPr>
            <a:spLocks noGrp="1"/>
          </p:cNvSpPr>
          <p:nvPr>
            <p:ph type="title"/>
          </p:nvPr>
        </p:nvSpPr>
        <p:spPr/>
        <p:txBody>
          <a:bodyPr/>
          <a:lstStyle/>
          <a:p>
            <a:pPr algn="l"/>
            <a:r>
              <a:rPr lang="en-GB" dirty="0"/>
              <a:t>Implications</a:t>
            </a:r>
          </a:p>
        </p:txBody>
      </p:sp>
      <p:sp>
        <p:nvSpPr>
          <p:cNvPr id="3" name="Text Placeholder 2">
            <a:extLst>
              <a:ext uri="{FF2B5EF4-FFF2-40B4-BE49-F238E27FC236}">
                <a16:creationId xmlns:a16="http://schemas.microsoft.com/office/drawing/2014/main" id="{F86B5066-9E18-4147-AD78-E6F416F0209E}"/>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441395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4EEE3-4002-45BE-BF10-C27FD52215E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Implications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1470E6-B651-4A2E-AFFB-D22621EE945C}"/>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This elongated discussion of biological ethics, in its many varied forms, should hopefully have highlighted the way in which ethical reflection cannot take place in a vacuum, is not something that is fixed in place or time, and has implications for our philosophical, theological, and political positions.</a:t>
            </a:r>
          </a:p>
          <a:p>
            <a:r>
              <a:rPr lang="en-US">
                <a:solidFill>
                  <a:srgbClr val="FFFFFF"/>
                </a:solidFill>
              </a:rPr>
              <a:t>Our choices about how to act, in specific circumstances or in general, have an impact well beyond the moral quality of our individual souls – they have political and social consequences which themselves may have a great deal of moral weight. </a:t>
            </a:r>
          </a:p>
        </p:txBody>
      </p:sp>
      <p:pic>
        <p:nvPicPr>
          <p:cNvPr id="6" name="Content Placeholder 5" descr="A picture containing text, fabric&#10;&#10;Description automatically generated">
            <a:extLst>
              <a:ext uri="{FF2B5EF4-FFF2-40B4-BE49-F238E27FC236}">
                <a16:creationId xmlns:a16="http://schemas.microsoft.com/office/drawing/2014/main" id="{23637EEE-C0F9-43AF-9C5C-46B3F9AC93A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843" r="18503"/>
          <a:stretch/>
        </p:blipFill>
        <p:spPr>
          <a:xfrm>
            <a:off x="7552266" y="10"/>
            <a:ext cx="4639734" cy="6857990"/>
          </a:xfrm>
          <a:prstGeom prst="rect">
            <a:avLst/>
          </a:prstGeom>
        </p:spPr>
      </p:pic>
    </p:spTree>
    <p:extLst>
      <p:ext uri="{BB962C8B-B14F-4D97-AF65-F5344CB8AC3E}">
        <p14:creationId xmlns:p14="http://schemas.microsoft.com/office/powerpoint/2010/main" val="36837554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C76C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21204A-65F1-45E7-993D-18A864F34EA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Implications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1DA2FE-BD6B-4552-B107-9F1417864BD5}"/>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1700">
                <a:solidFill>
                  <a:srgbClr val="FFFFFF"/>
                </a:solidFill>
              </a:rPr>
              <a:t>In the context of biological ethics, these implications loom large over almost all of the particular issues examined here and raise significant questions at the level of social and political ethics:</a:t>
            </a:r>
          </a:p>
          <a:p>
            <a:pPr marL="0" indent="0">
              <a:buNone/>
            </a:pPr>
            <a:r>
              <a:rPr lang="en-US" sz="1700">
                <a:solidFill>
                  <a:srgbClr val="FFFFFF"/>
                </a:solidFill>
              </a:rPr>
              <a:t>How should our societies organise, legislate, and educate on moral issues?</a:t>
            </a:r>
          </a:p>
          <a:p>
            <a:pPr marL="0" indent="0">
              <a:buNone/>
            </a:pPr>
            <a:r>
              <a:rPr lang="en-US" sz="1700">
                <a:solidFill>
                  <a:srgbClr val="FFFFFF"/>
                </a:solidFill>
              </a:rPr>
              <a:t>To what extent do our societies (and us) bear responsibility for moral evils that exist and continue to exist due to our choices?</a:t>
            </a:r>
          </a:p>
          <a:p>
            <a:pPr marL="0" indent="0">
              <a:buNone/>
            </a:pPr>
            <a:r>
              <a:rPr lang="en-US" sz="1700">
                <a:solidFill>
                  <a:srgbClr val="FFFFFF"/>
                </a:solidFill>
              </a:rPr>
              <a:t>How do we choose to prioritise morality within a specific social order, particularly if that social order contains a plurality of moral difference?</a:t>
            </a:r>
          </a:p>
          <a:p>
            <a:pPr marL="0" indent="0">
              <a:buNone/>
            </a:pPr>
            <a:r>
              <a:rPr lang="en-US" sz="1700">
                <a:solidFill>
                  <a:srgbClr val="FFFFFF"/>
                </a:solidFill>
              </a:rPr>
              <a:t>How might moral commitments expressed in society be overcome by the desires of particular groups?</a:t>
            </a:r>
          </a:p>
        </p:txBody>
      </p:sp>
      <p:pic>
        <p:nvPicPr>
          <p:cNvPr id="6" name="Content Placeholder 5" descr="A drawing of a fish&#10;&#10;Description automatically generated with low confidence">
            <a:extLst>
              <a:ext uri="{FF2B5EF4-FFF2-40B4-BE49-F238E27FC236}">
                <a16:creationId xmlns:a16="http://schemas.microsoft.com/office/drawing/2014/main" id="{C3D48E91-7CB9-4034-ACC1-EF521B4DF63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5774" r="6192" b="1"/>
          <a:stretch/>
        </p:blipFill>
        <p:spPr>
          <a:xfrm>
            <a:off x="7552266" y="10"/>
            <a:ext cx="4639734" cy="6857990"/>
          </a:xfrm>
          <a:prstGeom prst="rect">
            <a:avLst/>
          </a:prstGeom>
        </p:spPr>
      </p:pic>
    </p:spTree>
    <p:extLst>
      <p:ext uri="{BB962C8B-B14F-4D97-AF65-F5344CB8AC3E}">
        <p14:creationId xmlns:p14="http://schemas.microsoft.com/office/powerpoint/2010/main" val="6615197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46D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7F3C7F-00D4-4E54-A95E-5A22529506E0}"/>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Implications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5A818A-5DAF-4A42-B4BD-B0D53621AFE6}"/>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These social order questions, in biological ethics and in other areas of ethical reflection, have become particularly pressing around the issue of inequality – specifically the consequent inequality of access generated by economic inequality within our societies. </a:t>
            </a:r>
          </a:p>
          <a:p>
            <a:r>
              <a:rPr lang="en-US" sz="2000">
                <a:solidFill>
                  <a:srgbClr val="FFFFFF"/>
                </a:solidFill>
              </a:rPr>
              <a:t>As economic inequality persist and expands, the worry is that increasingly the benefits of medical technology or assistance, no matter how necessary, are likely to become limited only to a very small number of individuals. </a:t>
            </a:r>
          </a:p>
          <a:p>
            <a:r>
              <a:rPr lang="en-US" sz="2000">
                <a:solidFill>
                  <a:srgbClr val="FFFFFF"/>
                </a:solidFill>
              </a:rPr>
              <a:t>Our necessity seems to be limitless, yet our willingness to provide seemed to be very firmly limited. </a:t>
            </a:r>
          </a:p>
        </p:txBody>
      </p:sp>
      <p:pic>
        <p:nvPicPr>
          <p:cNvPr id="6" name="Content Placeholder 5" descr="Background pattern&#10;&#10;Description automatically generated">
            <a:extLst>
              <a:ext uri="{FF2B5EF4-FFF2-40B4-BE49-F238E27FC236}">
                <a16:creationId xmlns:a16="http://schemas.microsoft.com/office/drawing/2014/main" id="{52E16ED3-C344-433F-BB38-56D5B749DA3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8260" r="2132"/>
          <a:stretch/>
        </p:blipFill>
        <p:spPr>
          <a:xfrm>
            <a:off x="7552266" y="10"/>
            <a:ext cx="4639734" cy="6857990"/>
          </a:xfrm>
          <a:prstGeom prst="rect">
            <a:avLst/>
          </a:prstGeom>
        </p:spPr>
      </p:pic>
    </p:spTree>
    <p:extLst>
      <p:ext uri="{BB962C8B-B14F-4D97-AF65-F5344CB8AC3E}">
        <p14:creationId xmlns:p14="http://schemas.microsoft.com/office/powerpoint/2010/main" val="23895634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C97B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6CC18-C175-494F-B724-3888D92D31A2}"/>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Implications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86F6B8-5E83-4B21-ACCC-891E778231A4}"/>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An interesting potential concern along these lines is the development of intellect-enhancing technology or implants – whereby technology will allow some of us to access our very nature differently to others, to succeed within the structure of society in a way inaccessible to most, and to hoard and preserve resources in ways previously unimaginable. </a:t>
            </a:r>
          </a:p>
          <a:p>
            <a:r>
              <a:rPr lang="en-US">
                <a:solidFill>
                  <a:srgbClr val="FFFFFF"/>
                </a:solidFill>
              </a:rPr>
              <a:t>The worry, for Christian, Islamic, and non-religious ethicists is that this will represent an increasing technologization of humanity – a ‘making into an object’ like no other. </a:t>
            </a:r>
          </a:p>
        </p:txBody>
      </p:sp>
      <p:pic>
        <p:nvPicPr>
          <p:cNvPr id="6" name="Content Placeholder 5" descr="A picture containing fabric, bedclothes&#10;&#10;Description automatically generated">
            <a:extLst>
              <a:ext uri="{FF2B5EF4-FFF2-40B4-BE49-F238E27FC236}">
                <a16:creationId xmlns:a16="http://schemas.microsoft.com/office/drawing/2014/main" id="{98F5DDCB-14FE-4206-900B-BBC2DE7FDD9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0176" r="22128"/>
          <a:stretch/>
        </p:blipFill>
        <p:spPr>
          <a:xfrm>
            <a:off x="7552266" y="10"/>
            <a:ext cx="4639734" cy="6857990"/>
          </a:xfrm>
          <a:prstGeom prst="rect">
            <a:avLst/>
          </a:prstGeom>
        </p:spPr>
      </p:pic>
    </p:spTree>
    <p:extLst>
      <p:ext uri="{BB962C8B-B14F-4D97-AF65-F5344CB8AC3E}">
        <p14:creationId xmlns:p14="http://schemas.microsoft.com/office/powerpoint/2010/main" val="6832943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close up of a person's face&#10;&#10;Description automatically generated with low confidence">
            <a:extLst>
              <a:ext uri="{FF2B5EF4-FFF2-40B4-BE49-F238E27FC236}">
                <a16:creationId xmlns:a16="http://schemas.microsoft.com/office/drawing/2014/main" id="{DCB931F8-04F7-437C-AB53-B6F19FDE6BD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4E6E6971-2953-41A9-A63C-5F2067DDD0CE}"/>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Reading</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227310-3E63-457F-8D30-1EE8850DC3D9}"/>
              </a:ext>
            </a:extLst>
          </p:cNvPr>
          <p:cNvSpPr>
            <a:spLocks noGrp="1"/>
          </p:cNvSpPr>
          <p:nvPr>
            <p:ph sz="half" idx="1"/>
          </p:nvPr>
        </p:nvSpPr>
        <p:spPr>
          <a:xfrm>
            <a:off x="1024128" y="2286000"/>
            <a:ext cx="6066816" cy="4023360"/>
          </a:xfrm>
        </p:spPr>
        <p:txBody>
          <a:bodyPr vert="horz" lIns="45720" tIns="45720" rIns="45720" bIns="45720" rtlCol="0">
            <a:normAutofit/>
          </a:bodyPr>
          <a:lstStyle/>
          <a:p>
            <a:r>
              <a:rPr lang="en-US">
                <a:solidFill>
                  <a:srgbClr val="000000"/>
                </a:solidFill>
              </a:rPr>
              <a:t>V. R, Rojo-Asenjo O. Bioethics and Modern Technology: Reasons of Concern. Global Bioethics - Perspective for Human Survival [Internet]. 2011 Nov 4;</a:t>
            </a:r>
          </a:p>
        </p:txBody>
      </p:sp>
    </p:spTree>
    <p:extLst>
      <p:ext uri="{BB962C8B-B14F-4D97-AF65-F5344CB8AC3E}">
        <p14:creationId xmlns:p14="http://schemas.microsoft.com/office/powerpoint/2010/main" val="29410678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2843</Words>
  <Application>Microsoft Office PowerPoint</Application>
  <PresentationFormat>Widescreen</PresentationFormat>
  <Paragraphs>116</Paragraphs>
  <Slides>30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Calibri</vt:lpstr>
      <vt:lpstr>Tw Cen MT</vt:lpstr>
      <vt:lpstr>Tw Cen MT Condensed</vt:lpstr>
      <vt:lpstr>Wingdings 3</vt:lpstr>
      <vt:lpstr>Integral</vt:lpstr>
      <vt:lpstr>Cross-Cultural Ethics</vt:lpstr>
      <vt:lpstr>Biological Ethics</vt:lpstr>
      <vt:lpstr>Revision</vt:lpstr>
      <vt:lpstr>conception</vt:lpstr>
      <vt:lpstr>Conception </vt:lpstr>
      <vt:lpstr>Conception</vt:lpstr>
      <vt:lpstr>Conception</vt:lpstr>
      <vt:lpstr>Conception </vt:lpstr>
      <vt:lpstr>Surrogacy </vt:lpstr>
      <vt:lpstr>Qur’anic Injunctions</vt:lpstr>
      <vt:lpstr>Surrogacy</vt:lpstr>
      <vt:lpstr>Surrogacy</vt:lpstr>
      <vt:lpstr>Surrogacy</vt:lpstr>
      <vt:lpstr>Surrogacy</vt:lpstr>
      <vt:lpstr>Objects </vt:lpstr>
      <vt:lpstr>PowerPoint Presentation</vt:lpstr>
      <vt:lpstr>Organ Donation</vt:lpstr>
      <vt:lpstr>Organ donation and Autopsy</vt:lpstr>
      <vt:lpstr>Organ donation and Autopsy</vt:lpstr>
      <vt:lpstr>Organ donation and Autopsy</vt:lpstr>
      <vt:lpstr>donation &amp; Autopsy</vt:lpstr>
      <vt:lpstr>donation &amp; Autopsy</vt:lpstr>
      <vt:lpstr>donation &amp; Autopsy</vt:lpstr>
      <vt:lpstr>donation &amp; Autopsy</vt:lpstr>
      <vt:lpstr>Implications</vt:lpstr>
      <vt:lpstr>Implications</vt:lpstr>
      <vt:lpstr>Implications</vt:lpstr>
      <vt:lpstr>Implications</vt:lpstr>
      <vt:lpstr>Implications</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Angus Slater</cp:lastModifiedBy>
  <cp:revision>4</cp:revision>
  <dcterms:created xsi:type="dcterms:W3CDTF">2020-05-16T10:10:34Z</dcterms:created>
  <dcterms:modified xsi:type="dcterms:W3CDTF">2023-01-28T16:43:36Z</dcterms:modified>
</cp:coreProperties>
</file>