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12"/>
  </p:notesMasterIdLst>
  <p:sldIdLst>
    <p:sldId id="264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0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964" y="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21C081-BD9C-400B-B28D-6BC426FBEBC0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9800AF-C373-4D1F-A9F7-951D9AB9B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989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800AF-C373-4D1F-A9F7-951D9AB9BF3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9671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800AF-C373-4D1F-A9F7-951D9AB9BF3F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21112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99800AF-C373-4D1F-A9F7-951D9AB9BF3F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9993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22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1052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7343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3816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897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79784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249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9067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619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3503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76532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8645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799376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71898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05438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56474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995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71CE3B9-57E2-43E0-A669-2FBF66255259}" type="datetimeFigureOut">
              <a:rPr lang="en-GB" smtClean="0"/>
              <a:t>22/03/2026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28311E7-9D14-45D1-97B0-E26FC09088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172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DB6BF0-92F5-5CE6-F55F-3C4C075D3966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alphaModFix amt="35000"/>
          </a:blip>
          <a:srcRect t="24997" b="18753"/>
          <a:stretch>
            <a:fillRect/>
          </a:stretch>
        </p:blipFill>
        <p:spPr>
          <a:xfrm>
            <a:off x="194753" y="1617143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2E1C90-E824-CC07-BD44-4315D57551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Good afternoon!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A5A147D-DEC2-AD41-8A35-3CE50E9F24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Module: Digital Skills for Personal Development and Business Growth</a:t>
            </a:r>
            <a:endParaRPr lang="en-GB"/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96636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E9723-38FA-870B-CE8C-0F4F8EA9794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53786" y="1380068"/>
            <a:ext cx="4713072" cy="1557865"/>
          </a:xfrm>
        </p:spPr>
        <p:txBody>
          <a:bodyPr>
            <a:normAutofit/>
          </a:bodyPr>
          <a:lstStyle/>
          <a:p>
            <a:r>
              <a:rPr lang="en-GB" dirty="0"/>
              <a:t>Digital skills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2F4AD6-6628-F619-D09E-9F7C535AF0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71943" y="2937933"/>
            <a:ext cx="4080514" cy="1139151"/>
          </a:xfrm>
        </p:spPr>
        <p:txBody>
          <a:bodyPr>
            <a:normAutofit/>
          </a:bodyPr>
          <a:lstStyle/>
          <a:p>
            <a:r>
              <a:rPr lang="en-GB" dirty="0"/>
              <a:t>Why are they important?</a:t>
            </a:r>
          </a:p>
        </p:txBody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A0CB1179-FC05-F910-00EB-4954A054AE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73801" y="1614524"/>
            <a:ext cx="3341190" cy="334119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304C28-B1DA-C147-3E5D-ACD89426C279}"/>
              </a:ext>
            </a:extLst>
          </p:cNvPr>
          <p:cNvSpPr txBox="1"/>
          <p:nvPr/>
        </p:nvSpPr>
        <p:spPr>
          <a:xfrm>
            <a:off x="4191871" y="3450772"/>
            <a:ext cx="2949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Increases employability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3528AA8-8F77-FEA7-1ED7-6D1DA1BF8208}"/>
              </a:ext>
            </a:extLst>
          </p:cNvPr>
          <p:cNvSpPr txBox="1"/>
          <p:nvPr/>
        </p:nvSpPr>
        <p:spPr>
          <a:xfrm>
            <a:off x="4191871" y="3836242"/>
            <a:ext cx="3209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Understanding technology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2EA9056-DD36-9A16-8D7E-3E8E84E53330}"/>
              </a:ext>
            </a:extLst>
          </p:cNvPr>
          <p:cNvSpPr txBox="1"/>
          <p:nvPr/>
        </p:nvSpPr>
        <p:spPr>
          <a:xfrm>
            <a:off x="4191871" y="4266757"/>
            <a:ext cx="3221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Enhances academic performance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7D7C0AD-19D3-1D1F-2CCC-3926123438B1}"/>
              </a:ext>
            </a:extLst>
          </p:cNvPr>
          <p:cNvSpPr txBox="1"/>
          <p:nvPr/>
        </p:nvSpPr>
        <p:spPr>
          <a:xfrm>
            <a:off x="4191871" y="4974271"/>
            <a:ext cx="3209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Advances critical thinking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6D041B2-1770-EA80-EB9B-9142F98CB2A3}"/>
              </a:ext>
            </a:extLst>
          </p:cNvPr>
          <p:cNvSpPr txBox="1"/>
          <p:nvPr/>
        </p:nvSpPr>
        <p:spPr>
          <a:xfrm>
            <a:off x="4191871" y="5404786"/>
            <a:ext cx="3090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 Develops problem-solving</a:t>
            </a:r>
          </a:p>
        </p:txBody>
      </p:sp>
    </p:spTree>
    <p:extLst>
      <p:ext uri="{BB962C8B-B14F-4D97-AF65-F5344CB8AC3E}">
        <p14:creationId xmlns:p14="http://schemas.microsoft.com/office/powerpoint/2010/main" val="2271015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8" grpId="0"/>
      <p:bldP spid="9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CC32B-9036-3C8B-E548-A01EC1AD91D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21372" y="245534"/>
            <a:ext cx="8574622" cy="2616199"/>
          </a:xfrm>
        </p:spPr>
        <p:txBody>
          <a:bodyPr/>
          <a:lstStyle/>
          <a:p>
            <a:r>
              <a:rPr lang="en-GB" dirty="0"/>
              <a:t>What I have learnt…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611B8BB-130C-0500-4119-4811E81B24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383263" y="2786741"/>
            <a:ext cx="6987645" cy="138853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 dirty="0"/>
              <a:t>How to use outlook email more efficiently and effectively to help with my studies and future work and family life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5BC8DA-1398-0510-48A8-480E3ACE2624}"/>
              </a:ext>
            </a:extLst>
          </p:cNvPr>
          <p:cNvSpPr txBox="1"/>
          <p:nvPr/>
        </p:nvSpPr>
        <p:spPr>
          <a:xfrm>
            <a:off x="4811486" y="4690534"/>
            <a:ext cx="678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465C1B-274C-9A9D-2656-3E6F38E8EA31}"/>
              </a:ext>
            </a:extLst>
          </p:cNvPr>
          <p:cNvSpPr txBox="1"/>
          <p:nvPr/>
        </p:nvSpPr>
        <p:spPr>
          <a:xfrm>
            <a:off x="4014633" y="3553696"/>
            <a:ext cx="65391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How to create a professional LinkedIn account and linked in learning to complete courses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A2441B9-6A67-19CF-AA2F-2CC6E061444A}"/>
              </a:ext>
            </a:extLst>
          </p:cNvPr>
          <p:cNvSpPr txBox="1"/>
          <p:nvPr/>
        </p:nvSpPr>
        <p:spPr>
          <a:xfrm>
            <a:off x="4612365" y="4320651"/>
            <a:ext cx="57585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How to  use excel and PowerPoint to a higher standard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EA3BECA-E9AE-1721-0739-5EBBF0C94D9C}"/>
              </a:ext>
            </a:extLst>
          </p:cNvPr>
          <p:cNvSpPr txBox="1"/>
          <p:nvPr/>
        </p:nvSpPr>
        <p:spPr>
          <a:xfrm>
            <a:off x="4811486" y="5181600"/>
            <a:ext cx="537754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How to self reflect on myself throughout the module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F0E23FF-0872-8EC8-F304-2F7612B08E3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4937" t="24550" r="52153" b="45680"/>
          <a:stretch>
            <a:fillRect/>
          </a:stretch>
        </p:blipFill>
        <p:spPr>
          <a:xfrm>
            <a:off x="598714" y="4320651"/>
            <a:ext cx="4012441" cy="2041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3929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C6BD84-9C71-3196-1635-3D0F399D251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How I have implemented my skills…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B8216F2-FA03-1B78-AB33-5A4A6D0FEE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620689" y="3952165"/>
            <a:ext cx="8967266" cy="575733"/>
          </a:xfrm>
        </p:spPr>
        <p:txBody>
          <a:bodyPr>
            <a:normAutofit fontScale="25000" lnSpcReduction="20000"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7200" dirty="0"/>
              <a:t>Using collaborative skills inside and outside of class on different platforms</a:t>
            </a:r>
          </a:p>
          <a:p>
            <a:pPr algn="l"/>
            <a:endParaRPr lang="en-GB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dirty="0"/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09DE26B-2AC2-576C-B420-66F576C8D210}"/>
              </a:ext>
            </a:extLst>
          </p:cNvPr>
          <p:cNvSpPr txBox="1"/>
          <p:nvPr/>
        </p:nvSpPr>
        <p:spPr>
          <a:xfrm>
            <a:off x="4620689" y="4289619"/>
            <a:ext cx="57319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When completing research for my assignments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2EBD77F-C154-0CAC-5086-DA8F2480EBF8}"/>
              </a:ext>
            </a:extLst>
          </p:cNvPr>
          <p:cNvSpPr txBox="1"/>
          <p:nvPr/>
        </p:nvSpPr>
        <p:spPr>
          <a:xfrm>
            <a:off x="4620689" y="4658951"/>
            <a:ext cx="63669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Creating useful spreadsheets and graphs to help with real life problem solving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FF607A5-2336-583F-9CE3-42C8419ECE0A}"/>
              </a:ext>
            </a:extLst>
          </p:cNvPr>
          <p:cNvSpPr txBox="1"/>
          <p:nvPr/>
        </p:nvSpPr>
        <p:spPr>
          <a:xfrm>
            <a:off x="4620689" y="5354869"/>
            <a:ext cx="67225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Using creative skills for things like Canva and PowerPoint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EFCA046-7DFF-6694-F6EA-225CBDD8919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417" t="25123" r="53888" b="45309"/>
          <a:stretch>
            <a:fillRect/>
          </a:stretch>
        </p:blipFill>
        <p:spPr>
          <a:xfrm>
            <a:off x="645579" y="3429000"/>
            <a:ext cx="3742267" cy="2027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0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5" grpId="0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AFBC8476-FD00-D099-07D6-C83490BFD1F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7984" t="24018" r="55556" b="44725"/>
          <a:stretch>
            <a:fillRect/>
          </a:stretch>
        </p:blipFill>
        <p:spPr>
          <a:xfrm>
            <a:off x="653143" y="3172276"/>
            <a:ext cx="4379686" cy="29100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ABCF236-DFE1-26E6-643F-0A61A2E707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35200" y="558800"/>
            <a:ext cx="8879114" cy="1917700"/>
          </a:xfrm>
        </p:spPr>
        <p:txBody>
          <a:bodyPr>
            <a:normAutofit/>
          </a:bodyPr>
          <a:lstStyle/>
          <a:p>
            <a:pPr algn="l"/>
            <a:r>
              <a:rPr lang="en-GB" sz="5000" dirty="0"/>
              <a:t>How my skills have improved and developed…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7B88C3-5B12-CE80-75B3-674E2536817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359400" y="2618620"/>
            <a:ext cx="6179457" cy="3150809"/>
          </a:xfrm>
        </p:spPr>
        <p:txBody>
          <a:bodyPr>
            <a:normAutofit/>
          </a:bodyPr>
          <a:lstStyle/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 have gained confidence in many of my digital skills</a:t>
            </a: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r>
              <a:rPr lang="en-GB" sz="2400" dirty="0"/>
              <a:t>I have grown greater understanding of my personal skills including my own strengths and weaknesses </a:t>
            </a: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1300" dirty="0">
              <a:solidFill>
                <a:schemeClr val="bg1"/>
              </a:solidFill>
            </a:endParaRP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1300" dirty="0">
              <a:solidFill>
                <a:schemeClr val="bg1"/>
              </a:solidFill>
            </a:endParaRPr>
          </a:p>
          <a:p>
            <a:pPr marL="342900" indent="-342900" algn="l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GB" sz="13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329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CCDC54-C698-7DB4-12AB-0E073810809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2801"/>
            <a:ext cx="5428432" cy="261619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/>
              <a:t>JISC Digital Capability assessment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AE571E0-CECD-816B-DA70-100E4B1F3520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651" r="6691"/>
          <a:stretch>
            <a:fillRect/>
          </a:stretch>
        </p:blipFill>
        <p:spPr>
          <a:xfrm>
            <a:off x="5428431" y="612503"/>
            <a:ext cx="6462677" cy="420986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9BF4BFC-6D06-EC00-B7AB-56F5805E5065}"/>
              </a:ext>
            </a:extLst>
          </p:cNvPr>
          <p:cNvSpPr txBox="1"/>
          <p:nvPr/>
        </p:nvSpPr>
        <p:spPr>
          <a:xfrm>
            <a:off x="5526402" y="5007430"/>
            <a:ext cx="2833826" cy="1538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Strengths</a:t>
            </a:r>
          </a:p>
          <a:p>
            <a:r>
              <a:rPr lang="en-GB" dirty="0"/>
              <a:t>Digital skills for work</a:t>
            </a:r>
          </a:p>
          <a:p>
            <a:r>
              <a:rPr lang="en-GB" dirty="0"/>
              <a:t>Digital productivity</a:t>
            </a:r>
            <a:r>
              <a:rPr lang="en-GB" sz="40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EE7735-28CF-7AD7-4055-DAB15CBA142B}"/>
              </a:ext>
            </a:extLst>
          </p:cNvPr>
          <p:cNvSpPr txBox="1"/>
          <p:nvPr/>
        </p:nvSpPr>
        <p:spPr>
          <a:xfrm>
            <a:off x="8843108" y="5007430"/>
            <a:ext cx="2917372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accent1">
                    <a:lumMod val="75000"/>
                  </a:schemeClr>
                </a:solidFill>
              </a:rPr>
              <a:t>Weaknesses</a:t>
            </a:r>
          </a:p>
          <a:p>
            <a:r>
              <a:rPr lang="en-GB" dirty="0"/>
              <a:t>Digital collaboration</a:t>
            </a:r>
          </a:p>
          <a:p>
            <a:r>
              <a:rPr lang="en-GB" dirty="0"/>
              <a:t>Digital participation</a:t>
            </a:r>
            <a:r>
              <a:rPr lang="en-GB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168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22F1F1-2556-03F6-35DD-0BCA6EEC88C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42353" y="1527765"/>
            <a:ext cx="3474438" cy="3350981"/>
          </a:xfrm>
        </p:spPr>
        <p:txBody>
          <a:bodyPr>
            <a:normAutofit/>
          </a:bodyPr>
          <a:lstStyle/>
          <a:p>
            <a:r>
              <a:rPr lang="en-GB" sz="4800" dirty="0"/>
              <a:t>LinkedIn Learning Office 365 certificates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EA84DAB-4BF0-6A6F-A845-F6FE97F098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800" y="1011765"/>
            <a:ext cx="2893057" cy="219149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000052-F04F-1179-72B8-9B7452FD5863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615" t="1886" r="3818" b="4025"/>
          <a:stretch>
            <a:fillRect/>
          </a:stretch>
        </p:blipFill>
        <p:spPr>
          <a:xfrm>
            <a:off x="4255926" y="1011765"/>
            <a:ext cx="2862751" cy="219149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D99DC4-CE5E-1AB5-F4E8-9304B452FD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5473" y="3366981"/>
            <a:ext cx="2791709" cy="219149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445DCA2-A5D3-9BF2-5743-F2E9E2BEFAEA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4114" t="2728" r="3116"/>
          <a:stretch>
            <a:fillRect/>
          </a:stretch>
        </p:blipFill>
        <p:spPr>
          <a:xfrm>
            <a:off x="4270311" y="3366981"/>
            <a:ext cx="2833982" cy="2191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7138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C3C012-36AB-B2E4-4AB2-FA50AD09B0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8689" y="0"/>
            <a:ext cx="8574622" cy="1851781"/>
          </a:xfrm>
        </p:spPr>
        <p:txBody>
          <a:bodyPr>
            <a:normAutofit fontScale="90000"/>
          </a:bodyPr>
          <a:lstStyle/>
          <a:p>
            <a:r>
              <a:rPr lang="en-GB" dirty="0"/>
              <a:t>Excel essay and spreadsheet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17186D8-71BB-BE61-7401-AEBC81AD088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29682" r="34375" b="19858"/>
          <a:stretch>
            <a:fillRect/>
          </a:stretch>
        </p:blipFill>
        <p:spPr>
          <a:xfrm>
            <a:off x="304800" y="2221895"/>
            <a:ext cx="7445829" cy="322033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9ADCF5C-12EB-63C8-6A88-51D0ACDCAF2E}"/>
              </a:ext>
            </a:extLst>
          </p:cNvPr>
          <p:cNvSpPr txBox="1"/>
          <p:nvPr/>
        </p:nvSpPr>
        <p:spPr>
          <a:xfrm>
            <a:off x="8240486" y="2612571"/>
            <a:ext cx="298268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More advanced knowledge of excel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More confidence when  using excel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/>
              <a:t>New ideas of ways to use excel across many aspects in life</a:t>
            </a:r>
          </a:p>
        </p:txBody>
      </p:sp>
    </p:spTree>
    <p:extLst>
      <p:ext uri="{BB962C8B-B14F-4D97-AF65-F5344CB8AC3E}">
        <p14:creationId xmlns:p14="http://schemas.microsoft.com/office/powerpoint/2010/main" val="9462516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D9EFA-2C36-3A36-174B-E6966AEA82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62886" y="35679"/>
            <a:ext cx="8574622" cy="1843313"/>
          </a:xfrm>
        </p:spPr>
        <p:txBody>
          <a:bodyPr>
            <a:normAutofit fontScale="90000"/>
          </a:bodyPr>
          <a:lstStyle/>
          <a:p>
            <a:r>
              <a:rPr lang="en-GB" dirty="0"/>
              <a:t>How I will apply my skills in future studies and careers…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6B3C97-489F-CD0A-17AE-9A2377056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068287" y="2009621"/>
            <a:ext cx="10123714" cy="3317724"/>
          </a:xfrm>
        </p:spPr>
        <p:txBody>
          <a:bodyPr>
            <a:norm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800" dirty="0"/>
              <a:t>Many of the different skills I have learnt throughout this module will be very beneficial in my future studies and careers after I finish university.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800" dirty="0"/>
              <a:t>The module has enabled me to analyse date more efficiently including researching, data analysis and evaluating sources.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800" dirty="0"/>
              <a:t>I also feel like I have made progress with how to tackle writing and completing assignments to the best of my ability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1800" dirty="0"/>
              <a:t>My time management and organisation has gotten better towards the end of the module especially when working under a lot of pressure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224AED-37F2-39EB-B3D6-C95DAF62C74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000" t="23969" r="53393" b="45238"/>
          <a:stretch>
            <a:fillRect/>
          </a:stretch>
        </p:blipFill>
        <p:spPr>
          <a:xfrm>
            <a:off x="6270170" y="4484914"/>
            <a:ext cx="3853543" cy="2111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709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76000"/>
                <a:satMod val="180000"/>
              </a:schemeClr>
              <a:schemeClr val="bg2">
                <a:tint val="80000"/>
                <a:satMod val="120000"/>
                <a:lumMod val="180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08F94D66-27EC-4CB8-8226-D7F41C1618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32" name="Freeform 6">
              <a:extLst>
                <a:ext uri="{FF2B5EF4-FFF2-40B4-BE49-F238E27FC236}">
                  <a16:creationId xmlns:a16="http://schemas.microsoft.com/office/drawing/2014/main" id="{1A53964C-7D93-4C48-A4A6-C4C2C393C5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3" name="Freeform 7">
              <a:extLst>
                <a:ext uri="{FF2B5EF4-FFF2-40B4-BE49-F238E27FC236}">
                  <a16:creationId xmlns:a16="http://schemas.microsoft.com/office/drawing/2014/main" id="{9C944EEC-539E-4389-8785-58E65D04E8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4" name="Freeform 9">
              <a:extLst>
                <a:ext uri="{FF2B5EF4-FFF2-40B4-BE49-F238E27FC236}">
                  <a16:creationId xmlns:a16="http://schemas.microsoft.com/office/drawing/2014/main" id="{7836EB7E-895C-4D68-B92E-312B371CBD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5" name="Freeform 10">
              <a:extLst>
                <a:ext uri="{FF2B5EF4-FFF2-40B4-BE49-F238E27FC236}">
                  <a16:creationId xmlns:a16="http://schemas.microsoft.com/office/drawing/2014/main" id="{0F29242B-8CE7-4636-B326-4BEE42EB6D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id="{4D0B8E9A-7727-4AD9-974E-8815F0B20E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37" name="Freeform 12">
              <a:extLst>
                <a:ext uri="{FF2B5EF4-FFF2-40B4-BE49-F238E27FC236}">
                  <a16:creationId xmlns:a16="http://schemas.microsoft.com/office/drawing/2014/main" id="{1CD6C65C-71BE-4549-926A-1C1135FD06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  <p:sp useBgFill="1">
        <p:nvSpPr>
          <p:cNvPr id="39" name="Rectangle 38">
            <a:extLst>
              <a:ext uri="{FF2B5EF4-FFF2-40B4-BE49-F238E27FC236}">
                <a16:creationId xmlns:a16="http://schemas.microsoft.com/office/drawing/2014/main" id="{5EF08599-3FED-4288-A20D-E7BCAC3B8E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679693B-6381-83DD-58C3-6939891EE086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5057" t="24168" r="53520" b="45455"/>
          <a:stretch>
            <a:fillRect/>
          </a:stretch>
        </p:blipFill>
        <p:spPr>
          <a:xfrm>
            <a:off x="0" y="111276"/>
            <a:ext cx="12187084" cy="6626981"/>
          </a:xfrm>
          <a:prstGeom prst="rect">
            <a:avLst/>
          </a:prstGeom>
        </p:spPr>
      </p:pic>
      <p:sp>
        <p:nvSpPr>
          <p:cNvPr id="41" name="Freeform 13">
            <a:extLst>
              <a:ext uri="{FF2B5EF4-FFF2-40B4-BE49-F238E27FC236}">
                <a16:creationId xmlns:a16="http://schemas.microsoft.com/office/drawing/2014/main" id="{C884A6B2-90E9-4BDB-8503-71AC02D395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6933" y="-16933"/>
            <a:ext cx="7340600" cy="6883400"/>
          </a:xfrm>
          <a:custGeom>
            <a:avLst/>
            <a:gdLst>
              <a:gd name="connsiteX0" fmla="*/ 5427133 w 7340600"/>
              <a:gd name="connsiteY0" fmla="*/ 8466 h 6883400"/>
              <a:gd name="connsiteX1" fmla="*/ 4783666 w 7340600"/>
              <a:gd name="connsiteY1" fmla="*/ 2573866 h 6883400"/>
              <a:gd name="connsiteX2" fmla="*/ 7340600 w 7340600"/>
              <a:gd name="connsiteY2" fmla="*/ 6874933 h 6883400"/>
              <a:gd name="connsiteX3" fmla="*/ 0 w 7340600"/>
              <a:gd name="connsiteY3" fmla="*/ 6883400 h 6883400"/>
              <a:gd name="connsiteX4" fmla="*/ 8466 w 7340600"/>
              <a:gd name="connsiteY4" fmla="*/ 0 h 6883400"/>
              <a:gd name="connsiteX5" fmla="*/ 5427133 w 7340600"/>
              <a:gd name="connsiteY5" fmla="*/ 8466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340600" h="6883400">
                <a:moveTo>
                  <a:pt x="5427133" y="8466"/>
                </a:moveTo>
                <a:lnTo>
                  <a:pt x="4783666" y="2573866"/>
                </a:lnTo>
                <a:lnTo>
                  <a:pt x="7340600" y="6874933"/>
                </a:lnTo>
                <a:lnTo>
                  <a:pt x="0" y="6883400"/>
                </a:lnTo>
                <a:lnTo>
                  <a:pt x="8466" y="0"/>
                </a:lnTo>
                <a:lnTo>
                  <a:pt x="5427133" y="8466"/>
                </a:lnTo>
                <a:close/>
              </a:path>
            </a:pathLst>
          </a:custGeom>
          <a:solidFill>
            <a:schemeClr val="tx1">
              <a:lumMod val="95000"/>
              <a:lumOff val="5000"/>
              <a:alpha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CC35D5C-8094-36B7-B02D-7618A362C2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634067"/>
            <a:ext cx="4080932" cy="331046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5400" b="1">
                <a:solidFill>
                  <a:schemeClr val="bg1"/>
                </a:solidFill>
              </a:rPr>
              <a:t>Thankyou for listening!</a:t>
            </a:r>
          </a:p>
        </p:txBody>
      </p:sp>
      <p:grpSp>
        <p:nvGrpSpPr>
          <p:cNvPr id="43" name="Group 42">
            <a:extLst>
              <a:ext uri="{FF2B5EF4-FFF2-40B4-BE49-F238E27FC236}">
                <a16:creationId xmlns:a16="http://schemas.microsoft.com/office/drawing/2014/main" id="{E9046BC8-D404-4E7D-9202-A07F3FDD3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864100" y="-4763"/>
            <a:ext cx="5014912" cy="6862763"/>
            <a:chOff x="2928938" y="-4763"/>
            <a:chExt cx="5014912" cy="6862763"/>
          </a:xfrm>
        </p:grpSpPr>
        <p:sp>
          <p:nvSpPr>
            <p:cNvPr id="44" name="Freeform 6">
              <a:extLst>
                <a:ext uri="{FF2B5EF4-FFF2-40B4-BE49-F238E27FC236}">
                  <a16:creationId xmlns:a16="http://schemas.microsoft.com/office/drawing/2014/main" id="{4C202215-4C35-450D-9F60-671C8F8DEB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5" name="Freeform 7">
              <a:extLst>
                <a:ext uri="{FF2B5EF4-FFF2-40B4-BE49-F238E27FC236}">
                  <a16:creationId xmlns:a16="http://schemas.microsoft.com/office/drawing/2014/main" id="{F1A5BA8A-AEB4-4BCB-B86C-3F6A8E229C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6" name="Freeform 9">
              <a:extLst>
                <a:ext uri="{FF2B5EF4-FFF2-40B4-BE49-F238E27FC236}">
                  <a16:creationId xmlns:a16="http://schemas.microsoft.com/office/drawing/2014/main" id="{28AC2443-05F0-41CD-8D4A-63DE144F8B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7" name="Freeform 10">
              <a:extLst>
                <a:ext uri="{FF2B5EF4-FFF2-40B4-BE49-F238E27FC236}">
                  <a16:creationId xmlns:a16="http://schemas.microsoft.com/office/drawing/2014/main" id="{33E32F17-ED99-4969-B4D6-10A987D736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8" name="Freeform 11">
              <a:extLst>
                <a:ext uri="{FF2B5EF4-FFF2-40B4-BE49-F238E27FC236}">
                  <a16:creationId xmlns:a16="http://schemas.microsoft.com/office/drawing/2014/main" id="{5599A813-8424-4E53-95CA-85BF5470D6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  <p:sp>
          <p:nvSpPr>
            <p:cNvPr id="49" name="Freeform 12">
              <a:extLst>
                <a:ext uri="{FF2B5EF4-FFF2-40B4-BE49-F238E27FC236}">
                  <a16:creationId xmlns:a16="http://schemas.microsoft.com/office/drawing/2014/main" id="{52431A4F-4662-480B-8AD3-394EACD7ED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txBody>
            <a:bodyPr/>
            <a:lstStyle/>
            <a:p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2827878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rallax">
  <a:themeElements>
    <a:clrScheme name="Parallax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lax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lax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Parallax</Template>
  <TotalTime>173</TotalTime>
  <Words>325</Words>
  <Application>Microsoft Office PowerPoint</Application>
  <PresentationFormat>Widescreen</PresentationFormat>
  <Paragraphs>46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Aptos</vt:lpstr>
      <vt:lpstr>Arial</vt:lpstr>
      <vt:lpstr>Corbel</vt:lpstr>
      <vt:lpstr>Parallax</vt:lpstr>
      <vt:lpstr>Good afternoon! </vt:lpstr>
      <vt:lpstr>Digital skills </vt:lpstr>
      <vt:lpstr>What I have learnt…</vt:lpstr>
      <vt:lpstr>How I have implemented my skills…</vt:lpstr>
      <vt:lpstr>How my skills have improved and developed…</vt:lpstr>
      <vt:lpstr>JISC Digital Capability assessment </vt:lpstr>
      <vt:lpstr>LinkedIn Learning Office 365 certificates</vt:lpstr>
      <vt:lpstr>Excel essay and spreadsheet</vt:lpstr>
      <vt:lpstr>How I will apply my skills in future studies and careers…</vt:lpstr>
      <vt:lpstr>Thankyou for listening!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molly rees</dc:creator>
  <cp:lastModifiedBy>molly rees</cp:lastModifiedBy>
  <cp:revision>27</cp:revision>
  <dcterms:created xsi:type="dcterms:W3CDTF">2026-03-10T16:44:45Z</dcterms:created>
  <dcterms:modified xsi:type="dcterms:W3CDTF">2026-03-22T16:00:09Z</dcterms:modified>
</cp:coreProperties>
</file>