
<file path=[Content_Types].xml><?xml version="1.0" encoding="utf-8"?>
<Types xmlns="http://schemas.openxmlformats.org/package/2006/content-types">
  <Default Extension="png" ContentType="image/png"/>
  <Default Extension="m4a" ContentType="audio/mp4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996" r:id="rId1"/>
  </p:sldMasterIdLst>
  <p:sldIdLst>
    <p:sldId id="256" r:id="rId2"/>
    <p:sldId id="257" r:id="rId3"/>
    <p:sldId id="258" r:id="rId4"/>
    <p:sldId id="261" r:id="rId5"/>
    <p:sldId id="259" r:id="rId6"/>
    <p:sldId id="260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1"/>
    <p:restoredTop sz="94652"/>
  </p:normalViewPr>
  <p:slideViewPr>
    <p:cSldViewPr snapToGrid="0" snapToObjects="1">
      <p:cViewPr varScale="1">
        <p:scale>
          <a:sx n="155" d="100"/>
          <a:sy n="155" d="100"/>
        </p:scale>
        <p:origin x="498" y="1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E7E83-C8D2-8D48-A4CD-C04A95BCA17F}" type="datetimeFigureOut">
              <a:rPr lang="en-US" smtClean="0"/>
              <a:t>4/4/2019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17470-D6A8-ED47-9C7B-AF8E458ADE8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430262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E7E83-C8D2-8D48-A4CD-C04A95BCA17F}" type="datetimeFigureOut">
              <a:rPr lang="en-US" smtClean="0"/>
              <a:t>4/4/2019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17470-D6A8-ED47-9C7B-AF8E458ADE8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792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E7E83-C8D2-8D48-A4CD-C04A95BCA17F}" type="datetimeFigureOut">
              <a:rPr lang="en-US" smtClean="0"/>
              <a:t>4/4/2019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17470-D6A8-ED47-9C7B-AF8E458ADE8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504950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E7E83-C8D2-8D48-A4CD-C04A95BCA17F}" type="datetimeFigureOut">
              <a:rPr lang="en-US" smtClean="0"/>
              <a:t>4/4/2019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17470-D6A8-ED47-9C7B-AF8E458ADE8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18588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E7E83-C8D2-8D48-A4CD-C04A95BCA17F}" type="datetimeFigureOut">
              <a:rPr lang="en-US" smtClean="0"/>
              <a:t>4/4/2019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17470-D6A8-ED47-9C7B-AF8E458ADE83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955017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E7E83-C8D2-8D48-A4CD-C04A95BCA17F}" type="datetimeFigureOut">
              <a:rPr lang="en-US" smtClean="0"/>
              <a:t>4/4/2019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17470-D6A8-ED47-9C7B-AF8E458ADE8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66592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E7E83-C8D2-8D48-A4CD-C04A95BCA17F}" type="datetimeFigureOut">
              <a:rPr lang="en-US" smtClean="0"/>
              <a:t>4/4/2019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17470-D6A8-ED47-9C7B-AF8E458ADE8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99533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E7E83-C8D2-8D48-A4CD-C04A95BCA17F}" type="datetimeFigureOut">
              <a:rPr lang="en-US" smtClean="0"/>
              <a:t>4/4/2019</a:t>
            </a:fld>
            <a:endParaRPr lang="en-US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17470-D6A8-ED47-9C7B-AF8E458ADE8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60637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B5BE7E83-C8D2-8D48-A4CD-C04A95BCA17F}" type="datetimeFigureOut">
              <a:rPr lang="en-US" smtClean="0"/>
              <a:t>4/4/2019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17470-D6A8-ED47-9C7B-AF8E458ADE8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0184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E7E83-C8D2-8D48-A4CD-C04A95BCA17F}" type="datetimeFigureOut">
              <a:rPr lang="en-US" smtClean="0"/>
              <a:t>4/4/2019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17470-D6A8-ED47-9C7B-AF8E458ADE8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9942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E7E83-C8D2-8D48-A4CD-C04A95BCA17F}" type="datetimeFigureOut">
              <a:rPr lang="en-US" smtClean="0"/>
              <a:t>4/4/2019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17470-D6A8-ED47-9C7B-AF8E458ADE8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95781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B5BE7E83-C8D2-8D48-A4CD-C04A95BCA17F}" type="datetimeFigureOut">
              <a:rPr lang="en-US" smtClean="0"/>
              <a:t>4/4/2019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FE717470-D6A8-ED47-9C7B-AF8E458ADE8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83637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97" r:id="rId1"/>
    <p:sldLayoutId id="2147483998" r:id="rId2"/>
    <p:sldLayoutId id="2147483999" r:id="rId3"/>
    <p:sldLayoutId id="2147484000" r:id="rId4"/>
    <p:sldLayoutId id="2147484001" r:id="rId5"/>
    <p:sldLayoutId id="2147484002" r:id="rId6"/>
    <p:sldLayoutId id="2147484003" r:id="rId7"/>
    <p:sldLayoutId id="2147484004" r:id="rId8"/>
    <p:sldLayoutId id="2147484005" r:id="rId9"/>
    <p:sldLayoutId id="2147484006" r:id="rId10"/>
    <p:sldLayoutId id="2147484007" r:id="rId11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9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3780D0-C228-4A49-B195-E133F5E2F55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00188" y="2028826"/>
            <a:ext cx="6629686" cy="3668732"/>
          </a:xfrm>
        </p:spPr>
        <p:txBody>
          <a:bodyPr/>
          <a:lstStyle/>
          <a:p>
            <a:r>
              <a:rPr lang="en-US" dirty="0"/>
              <a:t>Creative practice 2</a:t>
            </a:r>
            <a:br>
              <a:rPr lang="en-US" dirty="0"/>
            </a:br>
            <a:r>
              <a:rPr lang="en-US" dirty="0"/>
              <a:t>Kiera </a:t>
            </a:r>
            <a:r>
              <a:rPr lang="en-US" dirty="0" err="1"/>
              <a:t>Bazelya</a:t>
            </a:r>
            <a:r>
              <a:rPr lang="en-US" dirty="0"/>
              <a:t> </a:t>
            </a:r>
            <a:br>
              <a:rPr lang="en-US" dirty="0"/>
            </a:br>
            <a:r>
              <a:rPr lang="en-US" dirty="0"/>
              <a:t>1806166</a:t>
            </a:r>
          </a:p>
        </p:txBody>
      </p:sp>
    </p:spTree>
    <p:extLst>
      <p:ext uri="{BB962C8B-B14F-4D97-AF65-F5344CB8AC3E}">
        <p14:creationId xmlns:p14="http://schemas.microsoft.com/office/powerpoint/2010/main" val="338431701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425057E1-5C57-9D46-9D1C-2D7E1F0DD22A}"/>
              </a:ext>
            </a:extLst>
          </p:cNvPr>
          <p:cNvPicPr/>
          <p:nvPr/>
        </p:nvPicPr>
        <p:blipFill rotWithShape="1">
          <a:blip r:embed="rId2"/>
          <a:srcRect t="3620" r="42998"/>
          <a:stretch/>
        </p:blipFill>
        <p:spPr bwMode="auto">
          <a:xfrm>
            <a:off x="1228727" y="137795"/>
            <a:ext cx="3128961" cy="2500311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79CD31D-210C-EA41-AC2F-EBBA4694E03F}"/>
              </a:ext>
            </a:extLst>
          </p:cNvPr>
          <p:cNvPicPr/>
          <p:nvPr/>
        </p:nvPicPr>
        <p:blipFill rotWithShape="1">
          <a:blip r:embed="rId3"/>
          <a:srcRect r="42998"/>
          <a:stretch/>
        </p:blipFill>
        <p:spPr bwMode="auto">
          <a:xfrm>
            <a:off x="1228726" y="2638106"/>
            <a:ext cx="3128961" cy="2500311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A06C672-FA54-F54F-8539-774B36EE4628}"/>
              </a:ext>
            </a:extLst>
          </p:cNvPr>
          <p:cNvSpPr txBox="1"/>
          <p:nvPr/>
        </p:nvSpPr>
        <p:spPr>
          <a:xfrm>
            <a:off x="5829300" y="218639"/>
            <a:ext cx="280035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Started off by creating my Tum Tum tree in </a:t>
            </a:r>
            <a:r>
              <a:rPr lang="en-US" sz="2400" dirty="0" err="1"/>
              <a:t>zbrush</a:t>
            </a:r>
            <a:r>
              <a:rPr lang="en-US" sz="2400" dirty="0"/>
              <a:t>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91B6998-2BD6-CE4A-8FF8-2A5929163467}"/>
              </a:ext>
            </a:extLst>
          </p:cNvPr>
          <p:cNvSpPr txBox="1"/>
          <p:nvPr/>
        </p:nvSpPr>
        <p:spPr>
          <a:xfrm>
            <a:off x="5829300" y="1628775"/>
            <a:ext cx="2586037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I used </a:t>
            </a:r>
            <a:r>
              <a:rPr lang="en-US" sz="2400" dirty="0" err="1"/>
              <a:t>zsphere’s</a:t>
            </a:r>
            <a:r>
              <a:rPr lang="en-US" sz="2400" dirty="0"/>
              <a:t> to create my </a:t>
            </a:r>
            <a:r>
              <a:rPr lang="en-US" sz="2400" dirty="0" err="1"/>
              <a:t>TumTum</a:t>
            </a:r>
            <a:r>
              <a:rPr lang="en-US" sz="2400" dirty="0"/>
              <a:t> tree including the branches.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A78CE65-E9F5-F840-B61A-3FCDECA365EE}"/>
              </a:ext>
            </a:extLst>
          </p:cNvPr>
          <p:cNvSpPr txBox="1"/>
          <p:nvPr/>
        </p:nvSpPr>
        <p:spPr>
          <a:xfrm>
            <a:off x="5829300" y="3568757"/>
            <a:ext cx="248602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Unfortunately  I didn’t get to create the human like body shape I was hoping for.</a:t>
            </a:r>
          </a:p>
        </p:txBody>
      </p:sp>
    </p:spTree>
    <p:extLst>
      <p:ext uri="{BB962C8B-B14F-4D97-AF65-F5344CB8AC3E}">
        <p14:creationId xmlns:p14="http://schemas.microsoft.com/office/powerpoint/2010/main" val="19551365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71D7E0-D515-104D-8428-E25C019704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TumTum</a:t>
            </a:r>
            <a:r>
              <a:rPr lang="en-US" dirty="0"/>
              <a:t> Tree finished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25A9DFE-CA61-314B-A1A6-5F366DB80347}"/>
              </a:ext>
            </a:extLst>
          </p:cNvPr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6256" y="2485390"/>
            <a:ext cx="2900681" cy="371538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904326A-DE29-6242-B84C-219967E202B0}"/>
              </a:ext>
            </a:extLst>
          </p:cNvPr>
          <p:cNvSpPr txBox="1"/>
          <p:nvPr/>
        </p:nvSpPr>
        <p:spPr>
          <a:xfrm>
            <a:off x="10246295" y="2485389"/>
            <a:ext cx="1945705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Final copy of </a:t>
            </a:r>
            <a:r>
              <a:rPr lang="en-US" sz="2400" dirty="0" err="1"/>
              <a:t>TumTum</a:t>
            </a:r>
            <a:r>
              <a:rPr lang="en-US" sz="2400" dirty="0"/>
              <a:t> with bark texture added.  I added the texture to make sure it looked like a tree to the audience.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91698" y="2563998"/>
            <a:ext cx="5594557" cy="36367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96482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73242C-1E13-454A-8AAE-BFE24A1EAB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Rocks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0B6D1E0-C754-7E4E-B3CC-CD19D73935F4}"/>
              </a:ext>
            </a:extLst>
          </p:cNvPr>
          <p:cNvPicPr/>
          <p:nvPr/>
        </p:nvPicPr>
        <p:blipFill rotWithShape="1">
          <a:blip r:embed="rId2"/>
          <a:srcRect r="42453"/>
          <a:stretch/>
        </p:blipFill>
        <p:spPr bwMode="auto">
          <a:xfrm>
            <a:off x="1164906" y="2566035"/>
            <a:ext cx="4035743" cy="2907664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89896A6-7D95-9C41-8A4B-ECB0F8CD23F7}"/>
              </a:ext>
            </a:extLst>
          </p:cNvPr>
          <p:cNvSpPr txBox="1"/>
          <p:nvPr/>
        </p:nvSpPr>
        <p:spPr>
          <a:xfrm>
            <a:off x="10787062" y="3410583"/>
            <a:ext cx="1304925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Added texture onto the rock on the right.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A9C430A-B96B-F841-AAB7-C81A7E3B9125}"/>
              </a:ext>
            </a:extLst>
          </p:cNvPr>
          <p:cNvSpPr txBox="1"/>
          <p:nvPr/>
        </p:nvSpPr>
        <p:spPr>
          <a:xfrm>
            <a:off x="9177337" y="2434593"/>
            <a:ext cx="1826324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The rock on the left was created by using a cube in </a:t>
            </a:r>
            <a:r>
              <a:rPr lang="en-US" sz="2400" dirty="0" err="1"/>
              <a:t>Z</a:t>
            </a:r>
            <a:r>
              <a:rPr lang="en-US" sz="2400" dirty="0" err="1" smtClean="0"/>
              <a:t>brush</a:t>
            </a:r>
            <a:r>
              <a:rPr lang="en-US" sz="2400" dirty="0"/>
              <a:t>, at first it was a experiment rock but I was happy the way it turned out. </a:t>
            </a:r>
          </a:p>
        </p:txBody>
      </p:sp>
      <p:pic>
        <p:nvPicPr>
          <p:cNvPr id="8" name="Picture 7"/>
          <p:cNvPicPr/>
          <p:nvPr/>
        </p:nvPicPr>
        <p:blipFill rotWithShape="1">
          <a:blip r:embed="rId3"/>
          <a:srcRect l="58829" t="24817" r="19400" b="34706"/>
          <a:stretch/>
        </p:blipFill>
        <p:spPr bwMode="auto">
          <a:xfrm>
            <a:off x="5577045" y="2566035"/>
            <a:ext cx="3223895" cy="2907664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29988838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03C05105-069E-4B41-9191-C6B6D8EE879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338679" y="97630"/>
            <a:ext cx="3691395" cy="6565764"/>
          </a:xfr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F68F3162-0E10-ED41-8CB7-03C08BC5B0C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20242" y="97630"/>
            <a:ext cx="3691397" cy="6565764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8D85B6C7-5FF7-5E45-B522-C0EC232F7845}"/>
              </a:ext>
            </a:extLst>
          </p:cNvPr>
          <p:cNvSpPr txBox="1"/>
          <p:nvPr/>
        </p:nvSpPr>
        <p:spPr>
          <a:xfrm>
            <a:off x="485774" y="985838"/>
            <a:ext cx="3300413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The Script;</a:t>
            </a:r>
          </a:p>
          <a:p>
            <a:endParaRPr lang="en-US" sz="2400" dirty="0"/>
          </a:p>
          <a:p>
            <a:r>
              <a:rPr lang="en-US" sz="2400" dirty="0"/>
              <a:t>This is a copy of the script we were given in the first semester, I highlighted the areas in both RED and GREEN this is to show what character speaks when; Red indicating the </a:t>
            </a:r>
            <a:r>
              <a:rPr lang="en-US" sz="2400" dirty="0" err="1"/>
              <a:t>JubJub</a:t>
            </a:r>
            <a:r>
              <a:rPr lang="en-US" sz="2400" dirty="0"/>
              <a:t> speaking and the Green is to indicate the father is speaking </a:t>
            </a:r>
          </a:p>
        </p:txBody>
      </p:sp>
    </p:spTree>
    <p:extLst>
      <p:ext uri="{BB962C8B-B14F-4D97-AF65-F5344CB8AC3E}">
        <p14:creationId xmlns:p14="http://schemas.microsoft.com/office/powerpoint/2010/main" val="220538205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077131-A70F-364C-855B-15AAB67AE6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Script by </a:t>
            </a:r>
            <a:r>
              <a:rPr lang="en-US" dirty="0" err="1"/>
              <a:t>scott</a:t>
            </a:r>
            <a:r>
              <a:rPr lang="en-US" dirty="0"/>
              <a:t> </a:t>
            </a:r>
            <a:r>
              <a:rPr lang="en-US" dirty="0" err="1"/>
              <a:t>keeble</a:t>
            </a:r>
            <a:r>
              <a:rPr lang="en-US" dirty="0"/>
              <a:t> </a:t>
            </a:r>
          </a:p>
        </p:txBody>
      </p:sp>
      <p:pic>
        <p:nvPicPr>
          <p:cNvPr id="4" name="AUDIO-2019-03-31-18-24-11.m4a">
            <a:hlinkClick r:id="" action="ppaction://media"/>
            <a:extLst>
              <a:ext uri="{FF2B5EF4-FFF2-40B4-BE49-F238E27FC236}">
                <a16:creationId xmlns:a16="http://schemas.microsoft.com/office/drawing/2014/main" id="{AF9A1FC7-9236-A940-A78B-49A36141337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689600" y="30226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2132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380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{AA75C293-D932-DB47-B4C6-A1416E932855}tf10001120</Template>
  <TotalTime>2123</TotalTime>
  <Words>166</Words>
  <Application>Microsoft Office PowerPoint</Application>
  <PresentationFormat>Widescreen</PresentationFormat>
  <Paragraphs>13</Paragraphs>
  <Slides>6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9" baseType="lpstr">
      <vt:lpstr>Arial</vt:lpstr>
      <vt:lpstr>Gill Sans MT</vt:lpstr>
      <vt:lpstr>Parcel</vt:lpstr>
      <vt:lpstr>Creative practice 2 Kiera Bazelya  1806166</vt:lpstr>
      <vt:lpstr>PowerPoint Presentation</vt:lpstr>
      <vt:lpstr>TumTum Tree finished</vt:lpstr>
      <vt:lpstr>Rocks </vt:lpstr>
      <vt:lpstr>PowerPoint Presentation</vt:lpstr>
      <vt:lpstr>Script by scott keeble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Animation Student</cp:lastModifiedBy>
  <cp:revision>9</cp:revision>
  <dcterms:created xsi:type="dcterms:W3CDTF">2019-04-02T22:37:11Z</dcterms:created>
  <dcterms:modified xsi:type="dcterms:W3CDTF">2019-04-04T12:01:30Z</dcterms:modified>
</cp:coreProperties>
</file>