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2" r:id="rId4"/>
    <p:sldId id="263" r:id="rId5"/>
    <p:sldId id="268" r:id="rId6"/>
    <p:sldId id="269" r:id="rId7"/>
    <p:sldId id="270" r:id="rId8"/>
    <p:sldId id="271" r:id="rId9"/>
    <p:sldId id="274" r:id="rId10"/>
    <p:sldId id="264" r:id="rId11"/>
    <p:sldId id="266" r:id="rId12"/>
    <p:sldId id="267" r:id="rId13"/>
    <p:sldId id="273" r:id="rId14"/>
    <p:sldId id="272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16ABC0-3285-06E1-2D3C-1C473FA7526D}" v="27" dt="2023-09-27T18:10:43.1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A616ABC0-3285-06E1-2D3C-1C473FA7526D}"/>
    <pc:docChg chg="modSld">
      <pc:chgData name="Alison Cooke" userId="S::a.cooke@uwtsd.ac.uk::46c329c9-26b7-4eba-b77b-7474421bfd31" providerId="AD" clId="Web-{A616ABC0-3285-06E1-2D3C-1C473FA7526D}" dt="2023-09-27T18:10:43.152" v="21" actId="20577"/>
      <pc:docMkLst>
        <pc:docMk/>
      </pc:docMkLst>
      <pc:sldChg chg="modSp">
        <pc:chgData name="Alison Cooke" userId="S::a.cooke@uwtsd.ac.uk::46c329c9-26b7-4eba-b77b-7474421bfd31" providerId="AD" clId="Web-{A616ABC0-3285-06E1-2D3C-1C473FA7526D}" dt="2023-09-27T18:10:07.823" v="3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A616ABC0-3285-06E1-2D3C-1C473FA7526D}" dt="2023-09-27T18:10:02.182" v="1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A616ABC0-3285-06E1-2D3C-1C473FA7526D}" dt="2023-09-27T18:10:07.823" v="3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A616ABC0-3285-06E1-2D3C-1C473FA7526D}" dt="2023-09-27T18:10:43.152" v="21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A616ABC0-3285-06E1-2D3C-1C473FA7526D}" dt="2023-09-27T18:10:43.152" v="21" actId="20577"/>
          <ac:spMkLst>
            <pc:docMk/>
            <pc:sldMk cId="999719229" sldId="272"/>
            <ac:spMk id="3" creationId="{01038F6D-9F78-7E2F-E4CA-55CC0B0FBCD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" qsCatId="simple" csTypeId="urn:microsoft.com/office/officeart/2005/8/colors/colorful3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 dirty="0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 dirty="0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 dirty="0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 dirty="0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 dirty="0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 dirty="0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 dirty="0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 dirty="0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 dirty="0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9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8"/>
      <dgm:spPr/>
    </dgm:pt>
    <dgm:pt modelId="{F6934727-2E82-4B6A-892D-CA6DB443D7C8}" type="pres">
      <dgm:prSet presAssocID="{E8BDC31D-38D6-4042-B17E-6604433926C2}" presName="connectorText" presStyleLbl="sibTrans1D1" presStyleIdx="0" presStyleCnt="8"/>
      <dgm:spPr/>
    </dgm:pt>
    <dgm:pt modelId="{23DEC233-230C-48D1-8FB0-E807C735B090}" type="pres">
      <dgm:prSet presAssocID="{E6FB41A1-845E-478F-9F20-33390E37266F}" presName="node" presStyleLbl="node1" presStyleIdx="1" presStyleCnt="9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8"/>
      <dgm:spPr/>
    </dgm:pt>
    <dgm:pt modelId="{31537B27-68AD-4B40-AEC9-735075AA09F4}" type="pres">
      <dgm:prSet presAssocID="{8ED337EC-F3E4-483D-943F-A6FA8860BD2D}" presName="connectorText" presStyleLbl="sibTrans1D1" presStyleIdx="1" presStyleCnt="8"/>
      <dgm:spPr/>
    </dgm:pt>
    <dgm:pt modelId="{F1D040DB-C47F-495F-BEC9-EC6999ACBE9F}" type="pres">
      <dgm:prSet presAssocID="{C8F8D562-5C63-4D56-B342-8E11E7C03839}" presName="node" presStyleLbl="node1" presStyleIdx="2" presStyleCnt="9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8"/>
      <dgm:spPr/>
    </dgm:pt>
    <dgm:pt modelId="{A7BD8AC0-3B2E-4463-887E-31B8D8C8020D}" type="pres">
      <dgm:prSet presAssocID="{12C802A1-3A09-4184-8F51-67684E87CEBA}" presName="connectorText" presStyleLbl="sibTrans1D1" presStyleIdx="2" presStyleCnt="8"/>
      <dgm:spPr/>
    </dgm:pt>
    <dgm:pt modelId="{C534DACC-A251-4DC9-8D1D-E3A2B256E112}" type="pres">
      <dgm:prSet presAssocID="{2B37ED44-C1BA-48FE-BFD2-28A98AED0EE2}" presName="node" presStyleLbl="node1" presStyleIdx="3" presStyleCnt="9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8"/>
      <dgm:spPr/>
    </dgm:pt>
    <dgm:pt modelId="{A1369B92-67D7-442A-8805-094557BC65F2}" type="pres">
      <dgm:prSet presAssocID="{FD9262B2-0177-4CBA-9558-01702816494C}" presName="connectorText" presStyleLbl="sibTrans1D1" presStyleIdx="3" presStyleCnt="8"/>
      <dgm:spPr/>
    </dgm:pt>
    <dgm:pt modelId="{BF533A65-547F-4D8B-B5FB-3FB7D4556CED}" type="pres">
      <dgm:prSet presAssocID="{EC76C92B-0384-436B-A80A-0E5D6E76E65E}" presName="node" presStyleLbl="node1" presStyleIdx="4" presStyleCnt="9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8"/>
      <dgm:spPr/>
    </dgm:pt>
    <dgm:pt modelId="{05F08A0A-5BE4-4953-81A4-C2AA6C713E5B}" type="pres">
      <dgm:prSet presAssocID="{FA5B8582-518B-43C9-A308-C734AB292A95}" presName="connectorText" presStyleLbl="sibTrans1D1" presStyleIdx="4" presStyleCnt="8"/>
      <dgm:spPr/>
    </dgm:pt>
    <dgm:pt modelId="{4439295B-E9AC-4558-B8BB-EDB29921FC8A}" type="pres">
      <dgm:prSet presAssocID="{2E27FC75-3A02-4492-AB9F-CD8BC3A8BA59}" presName="node" presStyleLbl="node1" presStyleIdx="5" presStyleCnt="9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8"/>
      <dgm:spPr/>
    </dgm:pt>
    <dgm:pt modelId="{2CCA9DF2-1E3B-4BF3-8494-2FD16DA85D7A}" type="pres">
      <dgm:prSet presAssocID="{86A29DFC-5BB5-4177-B84B-BB68579A4614}" presName="connectorText" presStyleLbl="sibTrans1D1" presStyleIdx="5" presStyleCnt="8"/>
      <dgm:spPr/>
    </dgm:pt>
    <dgm:pt modelId="{E802331C-B9F4-4EC8-BCE4-5558D80B0339}" type="pres">
      <dgm:prSet presAssocID="{72F06F0A-3450-42F5-9221-F52BC947E287}" presName="node" presStyleLbl="node1" presStyleIdx="6" presStyleCnt="9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8"/>
      <dgm:spPr/>
    </dgm:pt>
    <dgm:pt modelId="{F9C84AD7-5572-459D-9BE8-90A453FBB856}" type="pres">
      <dgm:prSet presAssocID="{13482506-C76C-46D1-AA5A-C4B27E9D03CB}" presName="connectorText" presStyleLbl="sibTrans1D1" presStyleIdx="6" presStyleCnt="8"/>
      <dgm:spPr/>
    </dgm:pt>
    <dgm:pt modelId="{85551AEC-672D-4B8E-9588-1F9107B76246}" type="pres">
      <dgm:prSet presAssocID="{9D496714-3FE8-4BAA-87CF-E21E0D2062E5}" presName="node" presStyleLbl="node1" presStyleIdx="7" presStyleCnt="9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8"/>
      <dgm:spPr/>
    </dgm:pt>
    <dgm:pt modelId="{91B03BAC-EA9C-4FA7-A315-309E315CDCE4}" type="pres">
      <dgm:prSet presAssocID="{7EBFC283-5979-4A3E-8118-CD8090D73E8F}" presName="connectorText" presStyleLbl="sibTrans1D1" presStyleIdx="7" presStyleCnt="8"/>
      <dgm:spPr/>
    </dgm:pt>
    <dgm:pt modelId="{067C9978-1384-40A7-9550-DF1D66AEC2A6}" type="pres">
      <dgm:prSet presAssocID="{8AE8D4AE-474B-43C0-B588-26D3DCB28373}" presName="node" presStyleLbl="node1" presStyleIdx="8" presStyleCnt="9">
        <dgm:presLayoutVars>
          <dgm:bulletEnabled val="1"/>
        </dgm:presLayoutVars>
      </dgm:prSet>
      <dgm:spPr/>
    </dgm:pt>
  </dgm:ptLst>
  <dgm:cxnLst>
    <dgm:cxn modelId="{6EC84C0B-CA90-4DFD-A2F7-49C052E2A91D}" type="presOf" srcId="{8ED337EC-F3E4-483D-943F-A6FA8860BD2D}" destId="{31537B27-68AD-4B40-AEC9-735075AA09F4}" srcOrd="1" destOrd="0" presId="urn:microsoft.com/office/officeart/2005/8/layout/bProcess3"/>
    <dgm:cxn modelId="{75A38612-EC86-4594-B772-8CBF5CF65250}" type="presOf" srcId="{12C802A1-3A09-4184-8F51-67684E87CEBA}" destId="{C38A301E-3E65-424C-9348-25A19AA25BE5}" srcOrd="0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E990831D-3C48-4045-8848-8DB058C5B835}" type="presOf" srcId="{C8F8D562-5C63-4D56-B342-8E11E7C03839}" destId="{F1D040DB-C47F-495F-BEC9-EC6999ACBE9F}" srcOrd="0" destOrd="0" presId="urn:microsoft.com/office/officeart/2005/8/layout/bProcess3"/>
    <dgm:cxn modelId="{6355261E-3EFF-4B2A-8E8C-ED98997E78D3}" type="presOf" srcId="{FD9262B2-0177-4CBA-9558-01702816494C}" destId="{A1369B92-67D7-442A-8805-094557BC65F2}" srcOrd="1" destOrd="0" presId="urn:microsoft.com/office/officeart/2005/8/layout/bProcess3"/>
    <dgm:cxn modelId="{22BDD92F-FDCA-4C1C-B255-38FEA78354C4}" type="presOf" srcId="{E6FB41A1-845E-478F-9F20-33390E37266F}" destId="{23DEC233-230C-48D1-8FB0-E807C735B090}" srcOrd="0" destOrd="0" presId="urn:microsoft.com/office/officeart/2005/8/layout/bProcess3"/>
    <dgm:cxn modelId="{41A37133-F1A9-4DE4-9C52-3ACDC5A07333}" type="presOf" srcId="{8AE8D4AE-474B-43C0-B588-26D3DCB28373}" destId="{067C9978-1384-40A7-9550-DF1D66AEC2A6}" srcOrd="0" destOrd="0" presId="urn:microsoft.com/office/officeart/2005/8/layout/bProcess3"/>
    <dgm:cxn modelId="{CC71663B-C493-48D3-9DD5-55EDE970A105}" type="presOf" srcId="{86A29DFC-5BB5-4177-B84B-BB68579A4614}" destId="{2CCA9DF2-1E3B-4BF3-8494-2FD16DA85D7A}" srcOrd="1" destOrd="0" presId="urn:microsoft.com/office/officeart/2005/8/layout/bProcess3"/>
    <dgm:cxn modelId="{E4846266-1233-4AE1-9638-73C6662EE172}" type="presOf" srcId="{7EBFC283-5979-4A3E-8118-CD8090D73E8F}" destId="{91B03BAC-EA9C-4FA7-A315-309E315CDCE4}" srcOrd="1" destOrd="0" presId="urn:microsoft.com/office/officeart/2005/8/layout/bProcess3"/>
    <dgm:cxn modelId="{87E4786A-508A-4CB8-A29F-AE07D2CAF0C6}" type="presOf" srcId="{2B37ED44-C1BA-48FE-BFD2-28A98AED0EE2}" destId="{C534DACC-A251-4DC9-8D1D-E3A2B256E112}" srcOrd="0" destOrd="0" presId="urn:microsoft.com/office/officeart/2005/8/layout/bProcess3"/>
    <dgm:cxn modelId="{590B7E6D-30C3-45E9-B2B3-4B9FB61492AF}" type="presOf" srcId="{13482506-C76C-46D1-AA5A-C4B27E9D03CB}" destId="{A61C1C1B-9F67-44EB-973C-3BAD5BB9CA25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8DEB1475-038D-41C3-AA96-19B7C4791588}" type="presOf" srcId="{86A29DFC-5BB5-4177-B84B-BB68579A4614}" destId="{EFBD4EAB-1BEE-4098-8F8F-D974E23B0D44}" srcOrd="0" destOrd="0" presId="urn:microsoft.com/office/officeart/2005/8/layout/bProcess3"/>
    <dgm:cxn modelId="{46B36B78-1742-4265-A298-6D1582E28B9B}" type="presOf" srcId="{7EBFC283-5979-4A3E-8118-CD8090D73E8F}" destId="{C6A2FF29-244C-4EB4-8534-0DBC04E550C6}" srcOrd="0" destOrd="0" presId="urn:microsoft.com/office/officeart/2005/8/layout/bProcess3"/>
    <dgm:cxn modelId="{E65B8978-7FE4-4887-A229-1E95D25F8532}" type="presOf" srcId="{FA5B8582-518B-43C9-A308-C734AB292A95}" destId="{05F08A0A-5BE4-4953-81A4-C2AA6C713E5B}" srcOrd="1" destOrd="0" presId="urn:microsoft.com/office/officeart/2005/8/layout/bProcess3"/>
    <dgm:cxn modelId="{6DC2A786-D5ED-4209-8E83-1910FEF06199}" type="presOf" srcId="{E8BDC31D-38D6-4042-B17E-6604433926C2}" destId="{B009FBDF-9158-4DE4-B0D2-196530B16341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1DE783AB-3CF3-4326-980F-448D864485FC}" type="presOf" srcId="{E8BDC31D-38D6-4042-B17E-6604433926C2}" destId="{F6934727-2E82-4B6A-892D-CA6DB443D7C8}" srcOrd="1" destOrd="0" presId="urn:microsoft.com/office/officeart/2005/8/layout/bProcess3"/>
    <dgm:cxn modelId="{34E163AD-EAD3-438F-8A97-8E1D4B65CF68}" type="presOf" srcId="{F11FA835-7319-404D-A90A-8B9CBA5962B0}" destId="{F0F56C28-ADC3-42CC-97BC-F765B9E6B4B9}" srcOrd="0" destOrd="0" presId="urn:microsoft.com/office/officeart/2005/8/layout/bProcess3"/>
    <dgm:cxn modelId="{B02450B0-5B09-475E-9806-075E82B06F74}" type="presOf" srcId="{FD9262B2-0177-4CBA-9558-01702816494C}" destId="{DB743964-DF02-4FBA-89B2-B06C308B1C20}" srcOrd="0" destOrd="0" presId="urn:microsoft.com/office/officeart/2005/8/layout/bProcess3"/>
    <dgm:cxn modelId="{BC10A3B2-EAB4-41CF-A359-B4B438D88981}" type="presOf" srcId="{FA5B8582-518B-43C9-A308-C734AB292A95}" destId="{A7F408D9-7F9E-4EF7-8BF9-A9E5D756175A}" srcOrd="0" destOrd="0" presId="urn:microsoft.com/office/officeart/2005/8/layout/bProcess3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DF9279BD-8885-415E-928E-56D6119D7FE5}" type="presOf" srcId="{8ED337EC-F3E4-483D-943F-A6FA8860BD2D}" destId="{532A1363-51D1-4564-83CF-2E20D0B713F7}" srcOrd="0" destOrd="0" presId="urn:microsoft.com/office/officeart/2005/8/layout/bProcess3"/>
    <dgm:cxn modelId="{3E97C2BF-3121-42F2-A453-1EAAA4A08AF6}" type="presOf" srcId="{2E27FC75-3A02-4492-AB9F-CD8BC3A8BA59}" destId="{4439295B-E9AC-4558-B8BB-EDB29921FC8A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06840ED0-EE56-4C79-8CE9-F74362BB9F5C}" type="presOf" srcId="{EC76C92B-0384-436B-A80A-0E5D6E76E65E}" destId="{BF533A65-547F-4D8B-B5FB-3FB7D4556CED}" srcOrd="0" destOrd="0" presId="urn:microsoft.com/office/officeart/2005/8/layout/bProcess3"/>
    <dgm:cxn modelId="{4339AAD1-9106-4A58-A56C-B83E724DBB2D}" type="presOf" srcId="{9D496714-3FE8-4BAA-87CF-E21E0D2062E5}" destId="{85551AEC-672D-4B8E-9588-1F9107B76246}" srcOrd="0" destOrd="0" presId="urn:microsoft.com/office/officeart/2005/8/layout/bProcess3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0D1854E0-35B3-4749-8AD7-5258970B7461}" type="presOf" srcId="{13482506-C76C-46D1-AA5A-C4B27E9D03CB}" destId="{F9C84AD7-5572-459D-9BE8-90A453FBB856}" srcOrd="1" destOrd="0" presId="urn:microsoft.com/office/officeart/2005/8/layout/bProcess3"/>
    <dgm:cxn modelId="{1752DFE4-1605-4CB4-9319-AB3A6EF4C768}" type="presOf" srcId="{12C802A1-3A09-4184-8F51-67684E87CEBA}" destId="{A7BD8AC0-3B2E-4463-887E-31B8D8C8020D}" srcOrd="1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1F5AE1F7-546B-4B1D-8FEA-D2CA49F87917}" type="presOf" srcId="{72F06F0A-3450-42F5-9221-F52BC947E287}" destId="{E802331C-B9F4-4EC8-BCE4-5558D80B0339}" srcOrd="0" destOrd="0" presId="urn:microsoft.com/office/officeart/2005/8/layout/bProcess3"/>
    <dgm:cxn modelId="{11DD8435-636D-42BA-93A8-741F5F3DC7CC}" type="presParOf" srcId="{727750FE-FF64-4122-B7B1-AD2D10AC786D}" destId="{F0F56C28-ADC3-42CC-97BC-F765B9E6B4B9}" srcOrd="0" destOrd="0" presId="urn:microsoft.com/office/officeart/2005/8/layout/bProcess3"/>
    <dgm:cxn modelId="{AECA771F-91AD-40EE-8E92-D2CB3F394938}" type="presParOf" srcId="{727750FE-FF64-4122-B7B1-AD2D10AC786D}" destId="{B009FBDF-9158-4DE4-B0D2-196530B16341}" srcOrd="1" destOrd="0" presId="urn:microsoft.com/office/officeart/2005/8/layout/bProcess3"/>
    <dgm:cxn modelId="{16E9BDAF-46FE-42C4-BB53-BCF200EF42C4}" type="presParOf" srcId="{B009FBDF-9158-4DE4-B0D2-196530B16341}" destId="{F6934727-2E82-4B6A-892D-CA6DB443D7C8}" srcOrd="0" destOrd="0" presId="urn:microsoft.com/office/officeart/2005/8/layout/bProcess3"/>
    <dgm:cxn modelId="{893891D1-0986-40D8-B7BB-687C206FB7A5}" type="presParOf" srcId="{727750FE-FF64-4122-B7B1-AD2D10AC786D}" destId="{23DEC233-230C-48D1-8FB0-E807C735B090}" srcOrd="2" destOrd="0" presId="urn:microsoft.com/office/officeart/2005/8/layout/bProcess3"/>
    <dgm:cxn modelId="{0B95CD82-820B-4C03-88D4-B0203BC3B573}" type="presParOf" srcId="{727750FE-FF64-4122-B7B1-AD2D10AC786D}" destId="{532A1363-51D1-4564-83CF-2E20D0B713F7}" srcOrd="3" destOrd="0" presId="urn:microsoft.com/office/officeart/2005/8/layout/bProcess3"/>
    <dgm:cxn modelId="{573232FE-3DFE-4000-B8F7-703D2A757D7F}" type="presParOf" srcId="{532A1363-51D1-4564-83CF-2E20D0B713F7}" destId="{31537B27-68AD-4B40-AEC9-735075AA09F4}" srcOrd="0" destOrd="0" presId="urn:microsoft.com/office/officeart/2005/8/layout/bProcess3"/>
    <dgm:cxn modelId="{4297B831-DEA2-4435-A30C-DD9DD08788DA}" type="presParOf" srcId="{727750FE-FF64-4122-B7B1-AD2D10AC786D}" destId="{F1D040DB-C47F-495F-BEC9-EC6999ACBE9F}" srcOrd="4" destOrd="0" presId="urn:microsoft.com/office/officeart/2005/8/layout/bProcess3"/>
    <dgm:cxn modelId="{0A970409-24C1-4796-A2A4-C94494F7774C}" type="presParOf" srcId="{727750FE-FF64-4122-B7B1-AD2D10AC786D}" destId="{C38A301E-3E65-424C-9348-25A19AA25BE5}" srcOrd="5" destOrd="0" presId="urn:microsoft.com/office/officeart/2005/8/layout/bProcess3"/>
    <dgm:cxn modelId="{C5AB6F2C-7739-4E58-8DFA-46E4ADBB77F2}" type="presParOf" srcId="{C38A301E-3E65-424C-9348-25A19AA25BE5}" destId="{A7BD8AC0-3B2E-4463-887E-31B8D8C8020D}" srcOrd="0" destOrd="0" presId="urn:microsoft.com/office/officeart/2005/8/layout/bProcess3"/>
    <dgm:cxn modelId="{CD5FB5DB-EAB8-46D9-BA66-E7C1BCC2B005}" type="presParOf" srcId="{727750FE-FF64-4122-B7B1-AD2D10AC786D}" destId="{C534DACC-A251-4DC9-8D1D-E3A2B256E112}" srcOrd="6" destOrd="0" presId="urn:microsoft.com/office/officeart/2005/8/layout/bProcess3"/>
    <dgm:cxn modelId="{062D4780-0AF6-4053-BC6A-2F266CEF4E38}" type="presParOf" srcId="{727750FE-FF64-4122-B7B1-AD2D10AC786D}" destId="{DB743964-DF02-4FBA-89B2-B06C308B1C20}" srcOrd="7" destOrd="0" presId="urn:microsoft.com/office/officeart/2005/8/layout/bProcess3"/>
    <dgm:cxn modelId="{1F06158F-3F95-41F4-A74F-1B1563DBE9F3}" type="presParOf" srcId="{DB743964-DF02-4FBA-89B2-B06C308B1C20}" destId="{A1369B92-67D7-442A-8805-094557BC65F2}" srcOrd="0" destOrd="0" presId="urn:microsoft.com/office/officeart/2005/8/layout/bProcess3"/>
    <dgm:cxn modelId="{30064349-BA21-4212-A5DB-A8524F83CFF6}" type="presParOf" srcId="{727750FE-FF64-4122-B7B1-AD2D10AC786D}" destId="{BF533A65-547F-4D8B-B5FB-3FB7D4556CED}" srcOrd="8" destOrd="0" presId="urn:microsoft.com/office/officeart/2005/8/layout/bProcess3"/>
    <dgm:cxn modelId="{2CCA3556-B819-4A0D-9B5D-F9E032C880A7}" type="presParOf" srcId="{727750FE-FF64-4122-B7B1-AD2D10AC786D}" destId="{A7F408D9-7F9E-4EF7-8BF9-A9E5D756175A}" srcOrd="9" destOrd="0" presId="urn:microsoft.com/office/officeart/2005/8/layout/bProcess3"/>
    <dgm:cxn modelId="{3A690385-CDE8-4FD9-8484-B5F494AC597F}" type="presParOf" srcId="{A7F408D9-7F9E-4EF7-8BF9-A9E5D756175A}" destId="{05F08A0A-5BE4-4953-81A4-C2AA6C713E5B}" srcOrd="0" destOrd="0" presId="urn:microsoft.com/office/officeart/2005/8/layout/bProcess3"/>
    <dgm:cxn modelId="{FC4D6E26-B99B-4B46-9D89-4A07A13E942B}" type="presParOf" srcId="{727750FE-FF64-4122-B7B1-AD2D10AC786D}" destId="{4439295B-E9AC-4558-B8BB-EDB29921FC8A}" srcOrd="10" destOrd="0" presId="urn:microsoft.com/office/officeart/2005/8/layout/bProcess3"/>
    <dgm:cxn modelId="{BE179BD3-9AFC-42BC-A1B1-C08F278C67C5}" type="presParOf" srcId="{727750FE-FF64-4122-B7B1-AD2D10AC786D}" destId="{EFBD4EAB-1BEE-4098-8F8F-D974E23B0D44}" srcOrd="11" destOrd="0" presId="urn:microsoft.com/office/officeart/2005/8/layout/bProcess3"/>
    <dgm:cxn modelId="{B14AD4DF-F94D-4FF9-80B9-271E3705E2FE}" type="presParOf" srcId="{EFBD4EAB-1BEE-4098-8F8F-D974E23B0D44}" destId="{2CCA9DF2-1E3B-4BF3-8494-2FD16DA85D7A}" srcOrd="0" destOrd="0" presId="urn:microsoft.com/office/officeart/2005/8/layout/bProcess3"/>
    <dgm:cxn modelId="{CD98C5D5-96D9-4B70-94DC-A9B797E24C89}" type="presParOf" srcId="{727750FE-FF64-4122-B7B1-AD2D10AC786D}" destId="{E802331C-B9F4-4EC8-BCE4-5558D80B0339}" srcOrd="12" destOrd="0" presId="urn:microsoft.com/office/officeart/2005/8/layout/bProcess3"/>
    <dgm:cxn modelId="{DDEE12AA-EDE5-4F70-8F74-BEA812DBDD4D}" type="presParOf" srcId="{727750FE-FF64-4122-B7B1-AD2D10AC786D}" destId="{A61C1C1B-9F67-44EB-973C-3BAD5BB9CA25}" srcOrd="13" destOrd="0" presId="urn:microsoft.com/office/officeart/2005/8/layout/bProcess3"/>
    <dgm:cxn modelId="{64BBD447-9D61-4D3A-97E9-C7F7E067CD42}" type="presParOf" srcId="{A61C1C1B-9F67-44EB-973C-3BAD5BB9CA25}" destId="{F9C84AD7-5572-459D-9BE8-90A453FBB856}" srcOrd="0" destOrd="0" presId="urn:microsoft.com/office/officeart/2005/8/layout/bProcess3"/>
    <dgm:cxn modelId="{6679236D-DDFE-4485-8029-31FC04EC0206}" type="presParOf" srcId="{727750FE-FF64-4122-B7B1-AD2D10AC786D}" destId="{85551AEC-672D-4B8E-9588-1F9107B76246}" srcOrd="14" destOrd="0" presId="urn:microsoft.com/office/officeart/2005/8/layout/bProcess3"/>
    <dgm:cxn modelId="{C142855A-198A-43FE-ACEE-ED86360CB6C0}" type="presParOf" srcId="{727750FE-FF64-4122-B7B1-AD2D10AC786D}" destId="{C6A2FF29-244C-4EB4-8534-0DBC04E550C6}" srcOrd="15" destOrd="0" presId="urn:microsoft.com/office/officeart/2005/8/layout/bProcess3"/>
    <dgm:cxn modelId="{8CE8B950-D4A3-4D62-9427-CF2C90C40D91}" type="presParOf" srcId="{C6A2FF29-244C-4EB4-8534-0DBC04E550C6}" destId="{91B03BAC-EA9C-4FA7-A315-309E315CDCE4}" srcOrd="0" destOrd="0" presId="urn:microsoft.com/office/officeart/2005/8/layout/bProcess3"/>
    <dgm:cxn modelId="{F54E99CC-7C40-4AE7-8D93-CF945FE47EE5}" type="presParOf" srcId="{727750FE-FF64-4122-B7B1-AD2D10AC786D}" destId="{067C9978-1384-40A7-9550-DF1D66AEC2A6}" srcOrd="1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A51458-D9A1-4CE5-BAAC-BEA7230D5A8A}" type="doc">
      <dgm:prSet loTypeId="urn:microsoft.com/office/officeart/2008/layout/VerticalCurvedList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D53F547-B1BF-41E6-9557-69EAC7603B8D}">
      <dgm:prSet phldrT="[Text]"/>
      <dgm:spPr/>
      <dgm:t>
        <a:bodyPr/>
        <a:lstStyle/>
        <a:p>
          <a:r>
            <a:rPr lang="en-GB" dirty="0"/>
            <a:t>Introduction</a:t>
          </a:r>
        </a:p>
      </dgm:t>
    </dgm:pt>
    <dgm:pt modelId="{8F6CD9F5-633D-4FA9-8C1B-7B6E0388E7E8}" type="parTrans" cxnId="{8D0D3AC1-4ED3-4F0B-BDFD-5F518C33881A}">
      <dgm:prSet/>
      <dgm:spPr/>
      <dgm:t>
        <a:bodyPr/>
        <a:lstStyle/>
        <a:p>
          <a:endParaRPr lang="en-GB"/>
        </a:p>
      </dgm:t>
    </dgm:pt>
    <dgm:pt modelId="{03396FDD-DAD6-4E0D-91E2-8D70EC86D3B2}" type="sibTrans" cxnId="{8D0D3AC1-4ED3-4F0B-BDFD-5F518C33881A}">
      <dgm:prSet/>
      <dgm:spPr/>
      <dgm:t>
        <a:bodyPr/>
        <a:lstStyle/>
        <a:p>
          <a:endParaRPr lang="en-GB"/>
        </a:p>
      </dgm:t>
    </dgm:pt>
    <dgm:pt modelId="{B149C12D-A161-497C-AC74-2CA67FF4B94C}">
      <dgm:prSet phldrT="[Text]"/>
      <dgm:spPr/>
      <dgm:t>
        <a:bodyPr/>
        <a:lstStyle/>
        <a:p>
          <a:r>
            <a:rPr lang="en-GB" dirty="0"/>
            <a:t>Literature Review</a:t>
          </a:r>
        </a:p>
      </dgm:t>
    </dgm:pt>
    <dgm:pt modelId="{8A3D7C3E-C5B4-4A97-8C9C-382B79DD7FF3}" type="parTrans" cxnId="{09FC61FB-237E-45B8-9E44-69D53271B1A9}">
      <dgm:prSet/>
      <dgm:spPr/>
      <dgm:t>
        <a:bodyPr/>
        <a:lstStyle/>
        <a:p>
          <a:endParaRPr lang="en-GB"/>
        </a:p>
      </dgm:t>
    </dgm:pt>
    <dgm:pt modelId="{4D448553-4095-46E9-9135-19BE6AFD9242}" type="sibTrans" cxnId="{09FC61FB-237E-45B8-9E44-69D53271B1A9}">
      <dgm:prSet/>
      <dgm:spPr/>
      <dgm:t>
        <a:bodyPr/>
        <a:lstStyle/>
        <a:p>
          <a:endParaRPr lang="en-GB"/>
        </a:p>
      </dgm:t>
    </dgm:pt>
    <dgm:pt modelId="{9CE70C1E-2A58-4138-A972-5597FCAE1064}">
      <dgm:prSet phldrT="[Text]"/>
      <dgm:spPr/>
      <dgm:t>
        <a:bodyPr/>
        <a:lstStyle/>
        <a:p>
          <a:r>
            <a:rPr lang="en-GB" dirty="0"/>
            <a:t>Methodology</a:t>
          </a:r>
        </a:p>
      </dgm:t>
    </dgm:pt>
    <dgm:pt modelId="{2490DE53-B3BB-4390-BDF0-1FC7417EAB76}" type="parTrans" cxnId="{0E40083A-32F8-4EB5-8D11-0F480062D327}">
      <dgm:prSet/>
      <dgm:spPr/>
      <dgm:t>
        <a:bodyPr/>
        <a:lstStyle/>
        <a:p>
          <a:endParaRPr lang="en-GB"/>
        </a:p>
      </dgm:t>
    </dgm:pt>
    <dgm:pt modelId="{862341AE-4B92-414B-9EAA-3CCC86CA828F}" type="sibTrans" cxnId="{0E40083A-32F8-4EB5-8D11-0F480062D327}">
      <dgm:prSet/>
      <dgm:spPr/>
      <dgm:t>
        <a:bodyPr/>
        <a:lstStyle/>
        <a:p>
          <a:endParaRPr lang="en-GB"/>
        </a:p>
      </dgm:t>
    </dgm:pt>
    <dgm:pt modelId="{B6311AF5-F379-4BFD-AE5B-6C7BAC25D685}">
      <dgm:prSet/>
      <dgm:spPr/>
      <dgm:t>
        <a:bodyPr/>
        <a:lstStyle/>
        <a:p>
          <a:r>
            <a:rPr lang="en-GB" dirty="0"/>
            <a:t>Analysis</a:t>
          </a:r>
        </a:p>
      </dgm:t>
    </dgm:pt>
    <dgm:pt modelId="{06A9C0A1-48A2-47ED-8EAF-450F7ACCF57D}" type="parTrans" cxnId="{DB1A03CD-91B5-4D2D-B466-29421A992EF2}">
      <dgm:prSet/>
      <dgm:spPr/>
      <dgm:t>
        <a:bodyPr/>
        <a:lstStyle/>
        <a:p>
          <a:endParaRPr lang="en-GB"/>
        </a:p>
      </dgm:t>
    </dgm:pt>
    <dgm:pt modelId="{AF439BBF-277C-4651-BBD2-4AD6AC092A21}" type="sibTrans" cxnId="{DB1A03CD-91B5-4D2D-B466-29421A992EF2}">
      <dgm:prSet/>
      <dgm:spPr/>
      <dgm:t>
        <a:bodyPr/>
        <a:lstStyle/>
        <a:p>
          <a:endParaRPr lang="en-GB"/>
        </a:p>
      </dgm:t>
    </dgm:pt>
    <dgm:pt modelId="{0CAE7F01-DAC8-4A54-B802-7876E439827B}">
      <dgm:prSet/>
      <dgm:spPr/>
      <dgm:t>
        <a:bodyPr/>
        <a:lstStyle/>
        <a:p>
          <a:r>
            <a:rPr lang="en-GB" dirty="0"/>
            <a:t>Conclusions &amp; Recommendations</a:t>
          </a:r>
        </a:p>
      </dgm:t>
    </dgm:pt>
    <dgm:pt modelId="{D3EE32F6-213A-4E8F-BB7E-D0D35269CF4C}" type="parTrans" cxnId="{71FC2AA1-18ED-4F78-A5D3-1B3A5E453BFF}">
      <dgm:prSet/>
      <dgm:spPr/>
      <dgm:t>
        <a:bodyPr/>
        <a:lstStyle/>
        <a:p>
          <a:endParaRPr lang="en-GB"/>
        </a:p>
      </dgm:t>
    </dgm:pt>
    <dgm:pt modelId="{815EAA50-BE42-44EB-AFEB-47B8736BF752}" type="sibTrans" cxnId="{71FC2AA1-18ED-4F78-A5D3-1B3A5E453BFF}">
      <dgm:prSet/>
      <dgm:spPr/>
      <dgm:t>
        <a:bodyPr/>
        <a:lstStyle/>
        <a:p>
          <a:endParaRPr lang="en-GB"/>
        </a:p>
      </dgm:t>
    </dgm:pt>
    <dgm:pt modelId="{40395769-FAFD-4A03-9E54-87FC8920BEEE}">
      <dgm:prSet/>
      <dgm:spPr/>
      <dgm:t>
        <a:bodyPr/>
        <a:lstStyle/>
        <a:p>
          <a:r>
            <a:rPr lang="en-GB" dirty="0"/>
            <a:t>Bibliography or Reference List</a:t>
          </a:r>
        </a:p>
      </dgm:t>
    </dgm:pt>
    <dgm:pt modelId="{BAB54FF5-BADA-4AFC-A9CD-EB47674EE369}" type="parTrans" cxnId="{872CB528-7372-4435-9F79-A7BC8E84BBB3}">
      <dgm:prSet/>
      <dgm:spPr/>
      <dgm:t>
        <a:bodyPr/>
        <a:lstStyle/>
        <a:p>
          <a:endParaRPr lang="en-GB"/>
        </a:p>
      </dgm:t>
    </dgm:pt>
    <dgm:pt modelId="{F33CD8E9-931F-4F84-9D09-D94BDC955A9F}" type="sibTrans" cxnId="{872CB528-7372-4435-9F79-A7BC8E84BBB3}">
      <dgm:prSet/>
      <dgm:spPr/>
      <dgm:t>
        <a:bodyPr/>
        <a:lstStyle/>
        <a:p>
          <a:endParaRPr lang="en-GB"/>
        </a:p>
      </dgm:t>
    </dgm:pt>
    <dgm:pt modelId="{693D6A96-288D-4E2F-AD41-D6C2A7753AE4}">
      <dgm:prSet/>
      <dgm:spPr/>
      <dgm:t>
        <a:bodyPr/>
        <a:lstStyle/>
        <a:p>
          <a:r>
            <a:rPr lang="en-GB" dirty="0"/>
            <a:t>Appendices</a:t>
          </a:r>
        </a:p>
      </dgm:t>
    </dgm:pt>
    <dgm:pt modelId="{172FC5BD-865D-4522-A083-A020359B7851}" type="parTrans" cxnId="{B343F54C-F1CB-4E66-B4D3-BCF72AE02517}">
      <dgm:prSet/>
      <dgm:spPr/>
      <dgm:t>
        <a:bodyPr/>
        <a:lstStyle/>
        <a:p>
          <a:endParaRPr lang="en-GB"/>
        </a:p>
      </dgm:t>
    </dgm:pt>
    <dgm:pt modelId="{419947FF-92B3-4A06-A61C-3F461CABD4FA}" type="sibTrans" cxnId="{B343F54C-F1CB-4E66-B4D3-BCF72AE02517}">
      <dgm:prSet/>
      <dgm:spPr/>
      <dgm:t>
        <a:bodyPr/>
        <a:lstStyle/>
        <a:p>
          <a:endParaRPr lang="en-GB"/>
        </a:p>
      </dgm:t>
    </dgm:pt>
    <dgm:pt modelId="{68939811-E9B1-4F03-86FC-9E86F69AA138}" type="pres">
      <dgm:prSet presAssocID="{19A51458-D9A1-4CE5-BAAC-BEA7230D5A8A}" presName="Name0" presStyleCnt="0">
        <dgm:presLayoutVars>
          <dgm:chMax val="7"/>
          <dgm:chPref val="7"/>
          <dgm:dir/>
        </dgm:presLayoutVars>
      </dgm:prSet>
      <dgm:spPr/>
    </dgm:pt>
    <dgm:pt modelId="{6D6E1334-552C-4638-A0B0-4DEEAC4FAFB8}" type="pres">
      <dgm:prSet presAssocID="{19A51458-D9A1-4CE5-BAAC-BEA7230D5A8A}" presName="Name1" presStyleCnt="0"/>
      <dgm:spPr/>
    </dgm:pt>
    <dgm:pt modelId="{FDAB98F9-77DB-4B15-9C19-3E964C53170A}" type="pres">
      <dgm:prSet presAssocID="{19A51458-D9A1-4CE5-BAAC-BEA7230D5A8A}" presName="cycle" presStyleCnt="0"/>
      <dgm:spPr/>
    </dgm:pt>
    <dgm:pt modelId="{B1069182-F0C2-4D9D-8658-AA6BE90BB31C}" type="pres">
      <dgm:prSet presAssocID="{19A51458-D9A1-4CE5-BAAC-BEA7230D5A8A}" presName="srcNode" presStyleLbl="node1" presStyleIdx="0" presStyleCnt="7"/>
      <dgm:spPr/>
    </dgm:pt>
    <dgm:pt modelId="{8719A3D7-FA75-4B84-ADDB-A3DF8D45D57F}" type="pres">
      <dgm:prSet presAssocID="{19A51458-D9A1-4CE5-BAAC-BEA7230D5A8A}" presName="conn" presStyleLbl="parChTrans1D2" presStyleIdx="0" presStyleCnt="1"/>
      <dgm:spPr/>
    </dgm:pt>
    <dgm:pt modelId="{859A0012-8E92-4AF1-AB72-01BC5B9884E4}" type="pres">
      <dgm:prSet presAssocID="{19A51458-D9A1-4CE5-BAAC-BEA7230D5A8A}" presName="extraNode" presStyleLbl="node1" presStyleIdx="0" presStyleCnt="7"/>
      <dgm:spPr/>
    </dgm:pt>
    <dgm:pt modelId="{C9AD9FCC-3266-4D3F-BAA3-52C92DBDFD4E}" type="pres">
      <dgm:prSet presAssocID="{19A51458-D9A1-4CE5-BAAC-BEA7230D5A8A}" presName="dstNode" presStyleLbl="node1" presStyleIdx="0" presStyleCnt="7"/>
      <dgm:spPr/>
    </dgm:pt>
    <dgm:pt modelId="{D659D55E-17FF-4D7C-AC8A-B1D283DFF439}" type="pres">
      <dgm:prSet presAssocID="{BD53F547-B1BF-41E6-9557-69EAC7603B8D}" presName="text_1" presStyleLbl="node1" presStyleIdx="0" presStyleCnt="7">
        <dgm:presLayoutVars>
          <dgm:bulletEnabled val="1"/>
        </dgm:presLayoutVars>
      </dgm:prSet>
      <dgm:spPr/>
    </dgm:pt>
    <dgm:pt modelId="{A67870AA-01AC-4874-B015-439EB4441280}" type="pres">
      <dgm:prSet presAssocID="{BD53F547-B1BF-41E6-9557-69EAC7603B8D}" presName="accent_1" presStyleCnt="0"/>
      <dgm:spPr/>
    </dgm:pt>
    <dgm:pt modelId="{FBC9BB4E-A628-4BB7-99F1-C800E8D71439}" type="pres">
      <dgm:prSet presAssocID="{BD53F547-B1BF-41E6-9557-69EAC7603B8D}" presName="accentRepeatNode" presStyleLbl="solidFgAcc1" presStyleIdx="0" presStyleCnt="7"/>
      <dgm:spPr/>
    </dgm:pt>
    <dgm:pt modelId="{BE0B9E88-9013-474A-9EF4-6A13A00BA3E9}" type="pres">
      <dgm:prSet presAssocID="{B149C12D-A161-497C-AC74-2CA67FF4B94C}" presName="text_2" presStyleLbl="node1" presStyleIdx="1" presStyleCnt="7">
        <dgm:presLayoutVars>
          <dgm:bulletEnabled val="1"/>
        </dgm:presLayoutVars>
      </dgm:prSet>
      <dgm:spPr/>
    </dgm:pt>
    <dgm:pt modelId="{EBA8881D-6A5A-44EE-8A36-96904B98E1B5}" type="pres">
      <dgm:prSet presAssocID="{B149C12D-A161-497C-AC74-2CA67FF4B94C}" presName="accent_2" presStyleCnt="0"/>
      <dgm:spPr/>
    </dgm:pt>
    <dgm:pt modelId="{D9C20A75-ED32-47CC-8B03-D1458EDAD8B6}" type="pres">
      <dgm:prSet presAssocID="{B149C12D-A161-497C-AC74-2CA67FF4B94C}" presName="accentRepeatNode" presStyleLbl="solidFgAcc1" presStyleIdx="1" presStyleCnt="7"/>
      <dgm:spPr/>
    </dgm:pt>
    <dgm:pt modelId="{FA91A35F-B408-4ABA-B82C-44DF5FADC9F4}" type="pres">
      <dgm:prSet presAssocID="{9CE70C1E-2A58-4138-A972-5597FCAE1064}" presName="text_3" presStyleLbl="node1" presStyleIdx="2" presStyleCnt="7">
        <dgm:presLayoutVars>
          <dgm:bulletEnabled val="1"/>
        </dgm:presLayoutVars>
      </dgm:prSet>
      <dgm:spPr/>
    </dgm:pt>
    <dgm:pt modelId="{460958AD-DB59-4379-80BA-CDC32C2ABCBD}" type="pres">
      <dgm:prSet presAssocID="{9CE70C1E-2A58-4138-A972-5597FCAE1064}" presName="accent_3" presStyleCnt="0"/>
      <dgm:spPr/>
    </dgm:pt>
    <dgm:pt modelId="{4060F008-44B7-4E3B-BA89-98223E8A6153}" type="pres">
      <dgm:prSet presAssocID="{9CE70C1E-2A58-4138-A972-5597FCAE1064}" presName="accentRepeatNode" presStyleLbl="solidFgAcc1" presStyleIdx="2" presStyleCnt="7"/>
      <dgm:spPr/>
    </dgm:pt>
    <dgm:pt modelId="{A25CF117-519D-4C3E-8DF4-EEFA204BF674}" type="pres">
      <dgm:prSet presAssocID="{B6311AF5-F379-4BFD-AE5B-6C7BAC25D685}" presName="text_4" presStyleLbl="node1" presStyleIdx="3" presStyleCnt="7">
        <dgm:presLayoutVars>
          <dgm:bulletEnabled val="1"/>
        </dgm:presLayoutVars>
      </dgm:prSet>
      <dgm:spPr/>
    </dgm:pt>
    <dgm:pt modelId="{6EFC80FB-8E31-4067-ABE8-A678BB8B8266}" type="pres">
      <dgm:prSet presAssocID="{B6311AF5-F379-4BFD-AE5B-6C7BAC25D685}" presName="accent_4" presStyleCnt="0"/>
      <dgm:spPr/>
    </dgm:pt>
    <dgm:pt modelId="{D7D1E439-34F9-43CD-8A7E-B0CA4968E6EE}" type="pres">
      <dgm:prSet presAssocID="{B6311AF5-F379-4BFD-AE5B-6C7BAC25D685}" presName="accentRepeatNode" presStyleLbl="solidFgAcc1" presStyleIdx="3" presStyleCnt="7"/>
      <dgm:spPr/>
    </dgm:pt>
    <dgm:pt modelId="{A235532C-9ECB-4966-85FF-24C7663FA974}" type="pres">
      <dgm:prSet presAssocID="{0CAE7F01-DAC8-4A54-B802-7876E439827B}" presName="text_5" presStyleLbl="node1" presStyleIdx="4" presStyleCnt="7">
        <dgm:presLayoutVars>
          <dgm:bulletEnabled val="1"/>
        </dgm:presLayoutVars>
      </dgm:prSet>
      <dgm:spPr/>
    </dgm:pt>
    <dgm:pt modelId="{7B1BB15D-2B41-4407-B0A4-17F5BB8E8539}" type="pres">
      <dgm:prSet presAssocID="{0CAE7F01-DAC8-4A54-B802-7876E439827B}" presName="accent_5" presStyleCnt="0"/>
      <dgm:spPr/>
    </dgm:pt>
    <dgm:pt modelId="{9D19A772-244C-4DD5-A97E-860146053D6B}" type="pres">
      <dgm:prSet presAssocID="{0CAE7F01-DAC8-4A54-B802-7876E439827B}" presName="accentRepeatNode" presStyleLbl="solidFgAcc1" presStyleIdx="4" presStyleCnt="7"/>
      <dgm:spPr/>
    </dgm:pt>
    <dgm:pt modelId="{CE9F1B4B-B74C-47E6-AC07-44F2B3907B2A}" type="pres">
      <dgm:prSet presAssocID="{40395769-FAFD-4A03-9E54-87FC8920BEEE}" presName="text_6" presStyleLbl="node1" presStyleIdx="5" presStyleCnt="7">
        <dgm:presLayoutVars>
          <dgm:bulletEnabled val="1"/>
        </dgm:presLayoutVars>
      </dgm:prSet>
      <dgm:spPr/>
    </dgm:pt>
    <dgm:pt modelId="{96F9AFEB-E5A3-41C3-8B6F-4CDCC6A364E6}" type="pres">
      <dgm:prSet presAssocID="{40395769-FAFD-4A03-9E54-87FC8920BEEE}" presName="accent_6" presStyleCnt="0"/>
      <dgm:spPr/>
    </dgm:pt>
    <dgm:pt modelId="{38CA02E7-7BB2-48A9-9942-438332B50C38}" type="pres">
      <dgm:prSet presAssocID="{40395769-FAFD-4A03-9E54-87FC8920BEEE}" presName="accentRepeatNode" presStyleLbl="solidFgAcc1" presStyleIdx="5" presStyleCnt="7"/>
      <dgm:spPr/>
    </dgm:pt>
    <dgm:pt modelId="{71231360-D691-4219-AFAA-082CDD3DDE79}" type="pres">
      <dgm:prSet presAssocID="{693D6A96-288D-4E2F-AD41-D6C2A7753AE4}" presName="text_7" presStyleLbl="node1" presStyleIdx="6" presStyleCnt="7">
        <dgm:presLayoutVars>
          <dgm:bulletEnabled val="1"/>
        </dgm:presLayoutVars>
      </dgm:prSet>
      <dgm:spPr/>
    </dgm:pt>
    <dgm:pt modelId="{A66A50FD-B73C-4E73-9588-D6DE4E546EEF}" type="pres">
      <dgm:prSet presAssocID="{693D6A96-288D-4E2F-AD41-D6C2A7753AE4}" presName="accent_7" presStyleCnt="0"/>
      <dgm:spPr/>
    </dgm:pt>
    <dgm:pt modelId="{77CC0F8C-5E54-49F7-A163-555334E1CBFE}" type="pres">
      <dgm:prSet presAssocID="{693D6A96-288D-4E2F-AD41-D6C2A7753AE4}" presName="accentRepeatNode" presStyleLbl="solidFgAcc1" presStyleIdx="6" presStyleCnt="7"/>
      <dgm:spPr/>
    </dgm:pt>
  </dgm:ptLst>
  <dgm:cxnLst>
    <dgm:cxn modelId="{872CB528-7372-4435-9F79-A7BC8E84BBB3}" srcId="{19A51458-D9A1-4CE5-BAAC-BEA7230D5A8A}" destId="{40395769-FAFD-4A03-9E54-87FC8920BEEE}" srcOrd="5" destOrd="0" parTransId="{BAB54FF5-BADA-4AFC-A9CD-EB47674EE369}" sibTransId="{F33CD8E9-931F-4F84-9D09-D94BDC955A9F}"/>
    <dgm:cxn modelId="{056EC52F-B199-485C-82A9-A772623DFB3F}" type="presOf" srcId="{B6311AF5-F379-4BFD-AE5B-6C7BAC25D685}" destId="{A25CF117-519D-4C3E-8DF4-EEFA204BF674}" srcOrd="0" destOrd="0" presId="urn:microsoft.com/office/officeart/2008/layout/VerticalCurvedList"/>
    <dgm:cxn modelId="{6EE10537-1AC8-459D-BD6E-30C4744E2BEA}" type="presOf" srcId="{9CE70C1E-2A58-4138-A972-5597FCAE1064}" destId="{FA91A35F-B408-4ABA-B82C-44DF5FADC9F4}" srcOrd="0" destOrd="0" presId="urn:microsoft.com/office/officeart/2008/layout/VerticalCurvedList"/>
    <dgm:cxn modelId="{74FEE837-E36D-45AE-A58C-3296B3A1179D}" type="presOf" srcId="{40395769-FAFD-4A03-9E54-87FC8920BEEE}" destId="{CE9F1B4B-B74C-47E6-AC07-44F2B3907B2A}" srcOrd="0" destOrd="0" presId="urn:microsoft.com/office/officeart/2008/layout/VerticalCurvedList"/>
    <dgm:cxn modelId="{0E40083A-32F8-4EB5-8D11-0F480062D327}" srcId="{19A51458-D9A1-4CE5-BAAC-BEA7230D5A8A}" destId="{9CE70C1E-2A58-4138-A972-5597FCAE1064}" srcOrd="2" destOrd="0" parTransId="{2490DE53-B3BB-4390-BDF0-1FC7417EAB76}" sibTransId="{862341AE-4B92-414B-9EAA-3CCC86CA828F}"/>
    <dgm:cxn modelId="{4235F43B-245F-43FE-B087-26C6C33B3C5D}" type="presOf" srcId="{B149C12D-A161-497C-AC74-2CA67FF4B94C}" destId="{BE0B9E88-9013-474A-9EF4-6A13A00BA3E9}" srcOrd="0" destOrd="0" presId="urn:microsoft.com/office/officeart/2008/layout/VerticalCurvedList"/>
    <dgm:cxn modelId="{B343F54C-F1CB-4E66-B4D3-BCF72AE02517}" srcId="{19A51458-D9A1-4CE5-BAAC-BEA7230D5A8A}" destId="{693D6A96-288D-4E2F-AD41-D6C2A7753AE4}" srcOrd="6" destOrd="0" parTransId="{172FC5BD-865D-4522-A083-A020359B7851}" sibTransId="{419947FF-92B3-4A06-A61C-3F461CABD4FA}"/>
    <dgm:cxn modelId="{FBC22F7A-0361-46C4-A141-6A63107FAB84}" type="presOf" srcId="{19A51458-D9A1-4CE5-BAAC-BEA7230D5A8A}" destId="{68939811-E9B1-4F03-86FC-9E86F69AA138}" srcOrd="0" destOrd="0" presId="urn:microsoft.com/office/officeart/2008/layout/VerticalCurvedList"/>
    <dgm:cxn modelId="{1DD74D92-BB0F-4D12-AFE1-D3591A42F87F}" type="presOf" srcId="{693D6A96-288D-4E2F-AD41-D6C2A7753AE4}" destId="{71231360-D691-4219-AFAA-082CDD3DDE79}" srcOrd="0" destOrd="0" presId="urn:microsoft.com/office/officeart/2008/layout/VerticalCurvedList"/>
    <dgm:cxn modelId="{71FC2AA1-18ED-4F78-A5D3-1B3A5E453BFF}" srcId="{19A51458-D9A1-4CE5-BAAC-BEA7230D5A8A}" destId="{0CAE7F01-DAC8-4A54-B802-7876E439827B}" srcOrd="4" destOrd="0" parTransId="{D3EE32F6-213A-4E8F-BB7E-D0D35269CF4C}" sibTransId="{815EAA50-BE42-44EB-AFEB-47B8736BF752}"/>
    <dgm:cxn modelId="{155AFBB5-0BF8-464D-A972-6FE02874E7C6}" type="presOf" srcId="{0CAE7F01-DAC8-4A54-B802-7876E439827B}" destId="{A235532C-9ECB-4966-85FF-24C7663FA974}" srcOrd="0" destOrd="0" presId="urn:microsoft.com/office/officeart/2008/layout/VerticalCurvedList"/>
    <dgm:cxn modelId="{8D0D3AC1-4ED3-4F0B-BDFD-5F518C33881A}" srcId="{19A51458-D9A1-4CE5-BAAC-BEA7230D5A8A}" destId="{BD53F547-B1BF-41E6-9557-69EAC7603B8D}" srcOrd="0" destOrd="0" parTransId="{8F6CD9F5-633D-4FA9-8C1B-7B6E0388E7E8}" sibTransId="{03396FDD-DAD6-4E0D-91E2-8D70EC86D3B2}"/>
    <dgm:cxn modelId="{DB1A03CD-91B5-4D2D-B466-29421A992EF2}" srcId="{19A51458-D9A1-4CE5-BAAC-BEA7230D5A8A}" destId="{B6311AF5-F379-4BFD-AE5B-6C7BAC25D685}" srcOrd="3" destOrd="0" parTransId="{06A9C0A1-48A2-47ED-8EAF-450F7ACCF57D}" sibTransId="{AF439BBF-277C-4651-BBD2-4AD6AC092A21}"/>
    <dgm:cxn modelId="{DDAEC6D0-107D-4B54-8121-0DC0014E8D73}" type="presOf" srcId="{03396FDD-DAD6-4E0D-91E2-8D70EC86D3B2}" destId="{8719A3D7-FA75-4B84-ADDB-A3DF8D45D57F}" srcOrd="0" destOrd="0" presId="urn:microsoft.com/office/officeart/2008/layout/VerticalCurvedList"/>
    <dgm:cxn modelId="{582F99D6-8AE3-49F1-B537-3825C04B803E}" type="presOf" srcId="{BD53F547-B1BF-41E6-9557-69EAC7603B8D}" destId="{D659D55E-17FF-4D7C-AC8A-B1D283DFF439}" srcOrd="0" destOrd="0" presId="urn:microsoft.com/office/officeart/2008/layout/VerticalCurvedList"/>
    <dgm:cxn modelId="{09FC61FB-237E-45B8-9E44-69D53271B1A9}" srcId="{19A51458-D9A1-4CE5-BAAC-BEA7230D5A8A}" destId="{B149C12D-A161-497C-AC74-2CA67FF4B94C}" srcOrd="1" destOrd="0" parTransId="{8A3D7C3E-C5B4-4A97-8C9C-382B79DD7FF3}" sibTransId="{4D448553-4095-46E9-9135-19BE6AFD9242}"/>
    <dgm:cxn modelId="{AEAEE836-E4E1-4FAC-9D75-8B36972468F7}" type="presParOf" srcId="{68939811-E9B1-4F03-86FC-9E86F69AA138}" destId="{6D6E1334-552C-4638-A0B0-4DEEAC4FAFB8}" srcOrd="0" destOrd="0" presId="urn:microsoft.com/office/officeart/2008/layout/VerticalCurvedList"/>
    <dgm:cxn modelId="{E044E4FE-88FA-4BF8-AD2A-8F4AEEC3C2BD}" type="presParOf" srcId="{6D6E1334-552C-4638-A0B0-4DEEAC4FAFB8}" destId="{FDAB98F9-77DB-4B15-9C19-3E964C53170A}" srcOrd="0" destOrd="0" presId="urn:microsoft.com/office/officeart/2008/layout/VerticalCurvedList"/>
    <dgm:cxn modelId="{2E986DEF-775C-4166-AA34-1965A99FB35C}" type="presParOf" srcId="{FDAB98F9-77DB-4B15-9C19-3E964C53170A}" destId="{B1069182-F0C2-4D9D-8658-AA6BE90BB31C}" srcOrd="0" destOrd="0" presId="urn:microsoft.com/office/officeart/2008/layout/VerticalCurvedList"/>
    <dgm:cxn modelId="{3626D123-548B-4EC0-9998-871288C7CBCE}" type="presParOf" srcId="{FDAB98F9-77DB-4B15-9C19-3E964C53170A}" destId="{8719A3D7-FA75-4B84-ADDB-A3DF8D45D57F}" srcOrd="1" destOrd="0" presId="urn:microsoft.com/office/officeart/2008/layout/VerticalCurvedList"/>
    <dgm:cxn modelId="{F51B78BF-3B8D-40C5-A504-92EF139060DB}" type="presParOf" srcId="{FDAB98F9-77DB-4B15-9C19-3E964C53170A}" destId="{859A0012-8E92-4AF1-AB72-01BC5B9884E4}" srcOrd="2" destOrd="0" presId="urn:microsoft.com/office/officeart/2008/layout/VerticalCurvedList"/>
    <dgm:cxn modelId="{A77383EC-48F1-48B8-8C09-7207236668BC}" type="presParOf" srcId="{FDAB98F9-77DB-4B15-9C19-3E964C53170A}" destId="{C9AD9FCC-3266-4D3F-BAA3-52C92DBDFD4E}" srcOrd="3" destOrd="0" presId="urn:microsoft.com/office/officeart/2008/layout/VerticalCurvedList"/>
    <dgm:cxn modelId="{5730F618-3787-4591-A7FF-3738073C2B3F}" type="presParOf" srcId="{6D6E1334-552C-4638-A0B0-4DEEAC4FAFB8}" destId="{D659D55E-17FF-4D7C-AC8A-B1D283DFF439}" srcOrd="1" destOrd="0" presId="urn:microsoft.com/office/officeart/2008/layout/VerticalCurvedList"/>
    <dgm:cxn modelId="{94D3CB5C-5565-4B4B-B61F-5F4DD8A4CF06}" type="presParOf" srcId="{6D6E1334-552C-4638-A0B0-4DEEAC4FAFB8}" destId="{A67870AA-01AC-4874-B015-439EB4441280}" srcOrd="2" destOrd="0" presId="urn:microsoft.com/office/officeart/2008/layout/VerticalCurvedList"/>
    <dgm:cxn modelId="{DD402354-2E25-48EF-84D3-63995034A36A}" type="presParOf" srcId="{A67870AA-01AC-4874-B015-439EB4441280}" destId="{FBC9BB4E-A628-4BB7-99F1-C800E8D71439}" srcOrd="0" destOrd="0" presId="urn:microsoft.com/office/officeart/2008/layout/VerticalCurvedList"/>
    <dgm:cxn modelId="{0C2971B2-B236-4C67-B758-8A64A7D2FC92}" type="presParOf" srcId="{6D6E1334-552C-4638-A0B0-4DEEAC4FAFB8}" destId="{BE0B9E88-9013-474A-9EF4-6A13A00BA3E9}" srcOrd="3" destOrd="0" presId="urn:microsoft.com/office/officeart/2008/layout/VerticalCurvedList"/>
    <dgm:cxn modelId="{B1155B6B-2E95-4A02-B8F0-BEA72EF52DD6}" type="presParOf" srcId="{6D6E1334-552C-4638-A0B0-4DEEAC4FAFB8}" destId="{EBA8881D-6A5A-44EE-8A36-96904B98E1B5}" srcOrd="4" destOrd="0" presId="urn:microsoft.com/office/officeart/2008/layout/VerticalCurvedList"/>
    <dgm:cxn modelId="{C42B8173-6B05-4C59-9537-6AE126DB6CA9}" type="presParOf" srcId="{EBA8881D-6A5A-44EE-8A36-96904B98E1B5}" destId="{D9C20A75-ED32-47CC-8B03-D1458EDAD8B6}" srcOrd="0" destOrd="0" presId="urn:microsoft.com/office/officeart/2008/layout/VerticalCurvedList"/>
    <dgm:cxn modelId="{DEA6A3E6-F98D-493F-8D2C-C106804661B7}" type="presParOf" srcId="{6D6E1334-552C-4638-A0B0-4DEEAC4FAFB8}" destId="{FA91A35F-B408-4ABA-B82C-44DF5FADC9F4}" srcOrd="5" destOrd="0" presId="urn:microsoft.com/office/officeart/2008/layout/VerticalCurvedList"/>
    <dgm:cxn modelId="{6878D41D-E563-4702-B02B-EFF9DA9F2D82}" type="presParOf" srcId="{6D6E1334-552C-4638-A0B0-4DEEAC4FAFB8}" destId="{460958AD-DB59-4379-80BA-CDC32C2ABCBD}" srcOrd="6" destOrd="0" presId="urn:microsoft.com/office/officeart/2008/layout/VerticalCurvedList"/>
    <dgm:cxn modelId="{9BA1ACF3-ABAC-419E-A525-B4C37B2A00C0}" type="presParOf" srcId="{460958AD-DB59-4379-80BA-CDC32C2ABCBD}" destId="{4060F008-44B7-4E3B-BA89-98223E8A6153}" srcOrd="0" destOrd="0" presId="urn:microsoft.com/office/officeart/2008/layout/VerticalCurvedList"/>
    <dgm:cxn modelId="{7063F2DD-01CF-4122-8533-227462D5349E}" type="presParOf" srcId="{6D6E1334-552C-4638-A0B0-4DEEAC4FAFB8}" destId="{A25CF117-519D-4C3E-8DF4-EEFA204BF674}" srcOrd="7" destOrd="0" presId="urn:microsoft.com/office/officeart/2008/layout/VerticalCurvedList"/>
    <dgm:cxn modelId="{A12F5CF4-B64C-4021-84DE-45FA569B7232}" type="presParOf" srcId="{6D6E1334-552C-4638-A0B0-4DEEAC4FAFB8}" destId="{6EFC80FB-8E31-4067-ABE8-A678BB8B8266}" srcOrd="8" destOrd="0" presId="urn:microsoft.com/office/officeart/2008/layout/VerticalCurvedList"/>
    <dgm:cxn modelId="{99341FD1-8382-4532-868F-F901DCB09BF4}" type="presParOf" srcId="{6EFC80FB-8E31-4067-ABE8-A678BB8B8266}" destId="{D7D1E439-34F9-43CD-8A7E-B0CA4968E6EE}" srcOrd="0" destOrd="0" presId="urn:microsoft.com/office/officeart/2008/layout/VerticalCurvedList"/>
    <dgm:cxn modelId="{02932E51-F487-422E-B361-967FFBADE24D}" type="presParOf" srcId="{6D6E1334-552C-4638-A0B0-4DEEAC4FAFB8}" destId="{A235532C-9ECB-4966-85FF-24C7663FA974}" srcOrd="9" destOrd="0" presId="urn:microsoft.com/office/officeart/2008/layout/VerticalCurvedList"/>
    <dgm:cxn modelId="{FA86CB0A-58DC-4D8B-8C11-D88C89684704}" type="presParOf" srcId="{6D6E1334-552C-4638-A0B0-4DEEAC4FAFB8}" destId="{7B1BB15D-2B41-4407-B0A4-17F5BB8E8539}" srcOrd="10" destOrd="0" presId="urn:microsoft.com/office/officeart/2008/layout/VerticalCurvedList"/>
    <dgm:cxn modelId="{028AC387-3869-4FEA-8175-9D19512C63B6}" type="presParOf" srcId="{7B1BB15D-2B41-4407-B0A4-17F5BB8E8539}" destId="{9D19A772-244C-4DD5-A97E-860146053D6B}" srcOrd="0" destOrd="0" presId="urn:microsoft.com/office/officeart/2008/layout/VerticalCurvedList"/>
    <dgm:cxn modelId="{C2096467-E3DD-42B6-AEF7-7B33C80FF0B9}" type="presParOf" srcId="{6D6E1334-552C-4638-A0B0-4DEEAC4FAFB8}" destId="{CE9F1B4B-B74C-47E6-AC07-44F2B3907B2A}" srcOrd="11" destOrd="0" presId="urn:microsoft.com/office/officeart/2008/layout/VerticalCurvedList"/>
    <dgm:cxn modelId="{B93DE366-26AF-4C19-BBEB-D56C2948A590}" type="presParOf" srcId="{6D6E1334-552C-4638-A0B0-4DEEAC4FAFB8}" destId="{96F9AFEB-E5A3-41C3-8B6F-4CDCC6A364E6}" srcOrd="12" destOrd="0" presId="urn:microsoft.com/office/officeart/2008/layout/VerticalCurvedList"/>
    <dgm:cxn modelId="{F668E705-B348-4C42-B808-20397258DC6D}" type="presParOf" srcId="{96F9AFEB-E5A3-41C3-8B6F-4CDCC6A364E6}" destId="{38CA02E7-7BB2-48A9-9942-438332B50C38}" srcOrd="0" destOrd="0" presId="urn:microsoft.com/office/officeart/2008/layout/VerticalCurvedList"/>
    <dgm:cxn modelId="{701DC301-3022-4C8D-86A3-2C7965CC8BD9}" type="presParOf" srcId="{6D6E1334-552C-4638-A0B0-4DEEAC4FAFB8}" destId="{71231360-D691-4219-AFAA-082CDD3DDE79}" srcOrd="13" destOrd="0" presId="urn:microsoft.com/office/officeart/2008/layout/VerticalCurvedList"/>
    <dgm:cxn modelId="{0C58A2D5-5514-4B98-9514-41DED84ADDBA}" type="presParOf" srcId="{6D6E1334-552C-4638-A0B0-4DEEAC4FAFB8}" destId="{A66A50FD-B73C-4E73-9588-D6DE4E546EEF}" srcOrd="14" destOrd="0" presId="urn:microsoft.com/office/officeart/2008/layout/VerticalCurvedList"/>
    <dgm:cxn modelId="{CAC0C155-BE35-4CDA-B4D7-C7DA9F0BCF90}" type="presParOf" srcId="{A66A50FD-B73C-4E73-9588-D6DE4E546EEF}" destId="{77CC0F8C-5E54-49F7-A163-555334E1C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DE4C37-5A9F-441E-BF43-6293ED2CC89D}" type="doc">
      <dgm:prSet loTypeId="urn:microsoft.com/office/officeart/2005/8/layout/hProcess7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2EA141D-AF31-4894-8E9A-54FDBDD49C44}">
      <dgm:prSet phldrT="[Text]"/>
      <dgm:spPr/>
      <dgm:t>
        <a:bodyPr/>
        <a:lstStyle/>
        <a:p>
          <a:r>
            <a:rPr lang="en-GB" dirty="0"/>
            <a:t>Declaration</a:t>
          </a:r>
        </a:p>
      </dgm:t>
    </dgm:pt>
    <dgm:pt modelId="{CC3F855E-BD17-4BC4-B662-E28EC89427E0}" type="parTrans" cxnId="{919B0EFC-5EB6-476D-BB97-554AFA7D8065}">
      <dgm:prSet/>
      <dgm:spPr/>
      <dgm:t>
        <a:bodyPr/>
        <a:lstStyle/>
        <a:p>
          <a:endParaRPr lang="en-GB"/>
        </a:p>
      </dgm:t>
    </dgm:pt>
    <dgm:pt modelId="{89115D04-6A05-4A37-AF39-AB0556A24E48}" type="sibTrans" cxnId="{919B0EFC-5EB6-476D-BB97-554AFA7D8065}">
      <dgm:prSet/>
      <dgm:spPr/>
      <dgm:t>
        <a:bodyPr/>
        <a:lstStyle/>
        <a:p>
          <a:endParaRPr lang="en-GB"/>
        </a:p>
      </dgm:t>
    </dgm:pt>
    <dgm:pt modelId="{7055CCB9-EDD6-4C13-9961-DE1D0831450D}">
      <dgm:prSet phldrT="[Text]"/>
      <dgm:spPr/>
      <dgm:t>
        <a:bodyPr/>
        <a:lstStyle/>
        <a:p>
          <a:r>
            <a:rPr lang="en-GB" dirty="0"/>
            <a:t>This work has not previously been accepted in substance for any degree and is not being concurrently submitted in candidature for any degree</a:t>
          </a:r>
        </a:p>
      </dgm:t>
    </dgm:pt>
    <dgm:pt modelId="{302DA7FC-B8B1-4F79-B2ED-4EE46BA25B8C}" type="parTrans" cxnId="{CC3201F6-E653-483B-ABC2-C476BE8E2797}">
      <dgm:prSet/>
      <dgm:spPr/>
      <dgm:t>
        <a:bodyPr/>
        <a:lstStyle/>
        <a:p>
          <a:endParaRPr lang="en-GB"/>
        </a:p>
      </dgm:t>
    </dgm:pt>
    <dgm:pt modelId="{1AE5B6C7-72C3-4131-9196-548631D566DA}" type="sibTrans" cxnId="{CC3201F6-E653-483B-ABC2-C476BE8E2797}">
      <dgm:prSet/>
      <dgm:spPr/>
      <dgm:t>
        <a:bodyPr/>
        <a:lstStyle/>
        <a:p>
          <a:endParaRPr lang="en-GB"/>
        </a:p>
      </dgm:t>
    </dgm:pt>
    <dgm:pt modelId="{FAF11188-7ACE-4820-B682-FDB2E58DE8E0}">
      <dgm:prSet phldrT="[Text]"/>
      <dgm:spPr/>
      <dgm:t>
        <a:bodyPr/>
        <a:lstStyle/>
        <a:p>
          <a:r>
            <a:rPr lang="en-GB" dirty="0"/>
            <a:t>Signed: </a:t>
          </a:r>
        </a:p>
      </dgm:t>
    </dgm:pt>
    <dgm:pt modelId="{B1DF952A-6E2C-4D09-ACB1-8189A27F7561}" type="parTrans" cxnId="{4FBF4CFA-D4CA-4DBA-B4FE-AE4EC78030A1}">
      <dgm:prSet/>
      <dgm:spPr/>
      <dgm:t>
        <a:bodyPr/>
        <a:lstStyle/>
        <a:p>
          <a:endParaRPr lang="en-GB"/>
        </a:p>
      </dgm:t>
    </dgm:pt>
    <dgm:pt modelId="{1E6A7B22-BA85-4398-83C1-A0E5E2BC6778}" type="sibTrans" cxnId="{4FBF4CFA-D4CA-4DBA-B4FE-AE4EC78030A1}">
      <dgm:prSet/>
      <dgm:spPr/>
      <dgm:t>
        <a:bodyPr/>
        <a:lstStyle/>
        <a:p>
          <a:endParaRPr lang="en-GB"/>
        </a:p>
      </dgm:t>
    </dgm:pt>
    <dgm:pt modelId="{7D56CC81-07DC-44FA-9F5E-03E8AF3172BF}">
      <dgm:prSet phldrT="[Text]"/>
      <dgm:spPr/>
      <dgm:t>
        <a:bodyPr/>
        <a:lstStyle/>
        <a:p>
          <a:r>
            <a:rPr lang="en-GB" dirty="0"/>
            <a:t>Statement 1</a:t>
          </a:r>
        </a:p>
      </dgm:t>
    </dgm:pt>
    <dgm:pt modelId="{E9FE3484-4156-4459-80B1-F66F8E9EC1C4}" type="parTrans" cxnId="{C80CE34E-2C2D-467B-9699-91106895B580}">
      <dgm:prSet/>
      <dgm:spPr/>
      <dgm:t>
        <a:bodyPr/>
        <a:lstStyle/>
        <a:p>
          <a:endParaRPr lang="en-GB"/>
        </a:p>
      </dgm:t>
    </dgm:pt>
    <dgm:pt modelId="{7B5EE745-02BF-4605-AC7C-5B3AD73CF5BD}" type="sibTrans" cxnId="{C80CE34E-2C2D-467B-9699-91106895B580}">
      <dgm:prSet/>
      <dgm:spPr/>
      <dgm:t>
        <a:bodyPr/>
        <a:lstStyle/>
        <a:p>
          <a:endParaRPr lang="en-GB"/>
        </a:p>
      </dgm:t>
    </dgm:pt>
    <dgm:pt modelId="{734A32D6-9787-4A5A-A2D8-D55D6FE3DF20}">
      <dgm:prSet phldrT="[Text]"/>
      <dgm:spPr/>
      <dgm:t>
        <a:bodyPr/>
        <a:lstStyle/>
        <a:p>
          <a:r>
            <a:rPr lang="en-GB" dirty="0"/>
            <a:t>This dissertation is being submitted in partial fulfilment of the requirements for the degree of BSc Professional Investigation</a:t>
          </a:r>
        </a:p>
      </dgm:t>
    </dgm:pt>
    <dgm:pt modelId="{E7355E3C-8CA0-4ADF-A918-02A022AA4FF9}" type="parTrans" cxnId="{01D77C6C-E9BF-4AB7-A456-BDFFF9190757}">
      <dgm:prSet/>
      <dgm:spPr/>
      <dgm:t>
        <a:bodyPr/>
        <a:lstStyle/>
        <a:p>
          <a:endParaRPr lang="en-GB"/>
        </a:p>
      </dgm:t>
    </dgm:pt>
    <dgm:pt modelId="{3C35DEAD-A722-459A-9764-94F6CDA2502B}" type="sibTrans" cxnId="{01D77C6C-E9BF-4AB7-A456-BDFFF9190757}">
      <dgm:prSet/>
      <dgm:spPr/>
      <dgm:t>
        <a:bodyPr/>
        <a:lstStyle/>
        <a:p>
          <a:endParaRPr lang="en-GB"/>
        </a:p>
      </dgm:t>
    </dgm:pt>
    <dgm:pt modelId="{05D7133A-E85E-4621-B542-4993726C5AD1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5E9F76A4-AF64-4555-9621-4070FB827002}" type="parTrans" cxnId="{04E398BF-49CB-461D-B1AD-6CA1A585A3CB}">
      <dgm:prSet/>
      <dgm:spPr/>
      <dgm:t>
        <a:bodyPr/>
        <a:lstStyle/>
        <a:p>
          <a:endParaRPr lang="en-GB"/>
        </a:p>
      </dgm:t>
    </dgm:pt>
    <dgm:pt modelId="{9FB36F08-AC45-47DC-869F-0ED52897FE14}" type="sibTrans" cxnId="{04E398BF-49CB-461D-B1AD-6CA1A585A3CB}">
      <dgm:prSet/>
      <dgm:spPr/>
      <dgm:t>
        <a:bodyPr/>
        <a:lstStyle/>
        <a:p>
          <a:endParaRPr lang="en-GB"/>
        </a:p>
      </dgm:t>
    </dgm:pt>
    <dgm:pt modelId="{C4DE6F7F-AB6F-4D45-ACCB-C8BB5C1B8BBB}">
      <dgm:prSet phldrT="[Text]"/>
      <dgm:spPr/>
      <dgm:t>
        <a:bodyPr/>
        <a:lstStyle/>
        <a:p>
          <a:r>
            <a:rPr lang="en-GB" dirty="0"/>
            <a:t>Statement 2</a:t>
          </a:r>
        </a:p>
      </dgm:t>
    </dgm:pt>
    <dgm:pt modelId="{64325579-1C56-417F-9BD8-F7743D8FF3BF}" type="parTrans" cxnId="{0C770101-3680-4458-9690-0E7ACCF9DD60}">
      <dgm:prSet/>
      <dgm:spPr/>
      <dgm:t>
        <a:bodyPr/>
        <a:lstStyle/>
        <a:p>
          <a:endParaRPr lang="en-GB"/>
        </a:p>
      </dgm:t>
    </dgm:pt>
    <dgm:pt modelId="{65E4A766-1287-4328-8B0B-E2578BF46B13}" type="sibTrans" cxnId="{0C770101-3680-4458-9690-0E7ACCF9DD60}">
      <dgm:prSet/>
      <dgm:spPr/>
      <dgm:t>
        <a:bodyPr/>
        <a:lstStyle/>
        <a:p>
          <a:endParaRPr lang="en-GB"/>
        </a:p>
      </dgm:t>
    </dgm:pt>
    <dgm:pt modelId="{B1C6DDFE-1002-4268-831C-EC4900783FAF}">
      <dgm:prSet phldrT="[Text]"/>
      <dgm:spPr/>
      <dgm:t>
        <a:bodyPr/>
        <a:lstStyle/>
        <a:p>
          <a:r>
            <a:rPr lang="en-GB" dirty="0"/>
            <a:t>This dissertation is the result of my own independent work/investigation, except where otherwise stated. </a:t>
          </a:r>
        </a:p>
      </dgm:t>
    </dgm:pt>
    <dgm:pt modelId="{2FF14DC0-DCF5-4906-A97A-078C32997284}" type="parTrans" cxnId="{EC2FF1BB-E126-44A4-8F5C-23A2321385EF}">
      <dgm:prSet/>
      <dgm:spPr/>
      <dgm:t>
        <a:bodyPr/>
        <a:lstStyle/>
        <a:p>
          <a:endParaRPr lang="en-GB"/>
        </a:p>
      </dgm:t>
    </dgm:pt>
    <dgm:pt modelId="{765AD427-5EEE-4646-A129-1CC727BF637B}" type="sibTrans" cxnId="{EC2FF1BB-E126-44A4-8F5C-23A2321385EF}">
      <dgm:prSet/>
      <dgm:spPr/>
      <dgm:t>
        <a:bodyPr/>
        <a:lstStyle/>
        <a:p>
          <a:endParaRPr lang="en-GB"/>
        </a:p>
      </dgm:t>
    </dgm:pt>
    <dgm:pt modelId="{44C04367-089E-41CC-AC2A-8A0410D65613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13C29FC7-045D-447B-A9BE-292969384BB5}" type="parTrans" cxnId="{9E3367F0-58B9-4212-BEEE-A4BDC47FFF5A}">
      <dgm:prSet/>
      <dgm:spPr/>
      <dgm:t>
        <a:bodyPr/>
        <a:lstStyle/>
        <a:p>
          <a:endParaRPr lang="en-GB"/>
        </a:p>
      </dgm:t>
    </dgm:pt>
    <dgm:pt modelId="{58AA7265-533D-4B95-A95C-BFB4F2B979F2}" type="sibTrans" cxnId="{9E3367F0-58B9-4212-BEEE-A4BDC47FFF5A}">
      <dgm:prSet/>
      <dgm:spPr/>
      <dgm:t>
        <a:bodyPr/>
        <a:lstStyle/>
        <a:p>
          <a:endParaRPr lang="en-GB"/>
        </a:p>
      </dgm:t>
    </dgm:pt>
    <dgm:pt modelId="{41FBC085-CC39-43E6-9BFD-74F54CEEF827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3489A79A-8B93-40F5-9878-EB626F42AC9A}" type="parTrans" cxnId="{887F5200-D487-435A-B699-BEE5E6630A8D}">
      <dgm:prSet/>
      <dgm:spPr/>
      <dgm:t>
        <a:bodyPr/>
        <a:lstStyle/>
        <a:p>
          <a:endParaRPr lang="en-GB"/>
        </a:p>
      </dgm:t>
    </dgm:pt>
    <dgm:pt modelId="{E9278112-310E-4C80-BE89-BEA52ACF3B96}" type="sibTrans" cxnId="{887F5200-D487-435A-B699-BEE5E6630A8D}">
      <dgm:prSet/>
      <dgm:spPr/>
      <dgm:t>
        <a:bodyPr/>
        <a:lstStyle/>
        <a:p>
          <a:endParaRPr lang="en-GB"/>
        </a:p>
      </dgm:t>
    </dgm:pt>
    <dgm:pt modelId="{55A3A8CA-CC3E-4063-B15A-F0004FF1969F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816DDE74-FD57-4779-8565-03528C7F4CD1}" type="parTrans" cxnId="{BAE5E678-9D8F-4649-8C16-1F7E058EBB60}">
      <dgm:prSet/>
      <dgm:spPr/>
      <dgm:t>
        <a:bodyPr/>
        <a:lstStyle/>
        <a:p>
          <a:endParaRPr lang="en-GB"/>
        </a:p>
      </dgm:t>
    </dgm:pt>
    <dgm:pt modelId="{21E91BC7-3A61-49DD-8377-651A8347693B}" type="sibTrans" cxnId="{BAE5E678-9D8F-4649-8C16-1F7E058EBB60}">
      <dgm:prSet/>
      <dgm:spPr/>
      <dgm:t>
        <a:bodyPr/>
        <a:lstStyle/>
        <a:p>
          <a:endParaRPr lang="en-GB"/>
        </a:p>
      </dgm:t>
    </dgm:pt>
    <dgm:pt modelId="{C89532B0-DC7F-43F7-9AC8-196DD3AF22E8}">
      <dgm:prSet phldrT="[Text]"/>
      <dgm:spPr/>
      <dgm:t>
        <a:bodyPr/>
        <a:lstStyle/>
        <a:p>
          <a:r>
            <a:rPr lang="en-GB" dirty="0"/>
            <a:t>Other sources are acknowledged by footnotes giving explicit references. A bibliography/reference list is appended</a:t>
          </a:r>
        </a:p>
      </dgm:t>
    </dgm:pt>
    <dgm:pt modelId="{A2945C86-DFB2-4E09-802D-771E417BB1C4}" type="parTrans" cxnId="{62552126-C8CF-41B7-A914-67F11A9A2BEE}">
      <dgm:prSet/>
      <dgm:spPr/>
      <dgm:t>
        <a:bodyPr/>
        <a:lstStyle/>
        <a:p>
          <a:endParaRPr lang="en-GB"/>
        </a:p>
      </dgm:t>
    </dgm:pt>
    <dgm:pt modelId="{FE237903-681E-4CC5-B784-6DB8E76F5A35}" type="sibTrans" cxnId="{62552126-C8CF-41B7-A914-67F11A9A2BEE}">
      <dgm:prSet/>
      <dgm:spPr/>
      <dgm:t>
        <a:bodyPr/>
        <a:lstStyle/>
        <a:p>
          <a:endParaRPr lang="en-GB"/>
        </a:p>
      </dgm:t>
    </dgm:pt>
    <dgm:pt modelId="{C55444A6-4EC3-4241-B52F-EDA916A075F2}">
      <dgm:prSet phldrT="[Text]"/>
      <dgm:spPr/>
      <dgm:t>
        <a:bodyPr/>
        <a:lstStyle/>
        <a:p>
          <a:r>
            <a:rPr lang="en-GB" dirty="0"/>
            <a:t>Dated:</a:t>
          </a:r>
        </a:p>
      </dgm:t>
    </dgm:pt>
    <dgm:pt modelId="{F3B7A2F3-0CCA-436E-BA88-FEE5DF744B55}" type="parTrans" cxnId="{0F6C53CF-E63F-40AA-9F82-0039519ACE38}">
      <dgm:prSet/>
      <dgm:spPr/>
      <dgm:t>
        <a:bodyPr/>
        <a:lstStyle/>
        <a:p>
          <a:endParaRPr lang="en-GB"/>
        </a:p>
      </dgm:t>
    </dgm:pt>
    <dgm:pt modelId="{49D558C4-CAF9-4BC1-817E-130D035BD15A}" type="sibTrans" cxnId="{0F6C53CF-E63F-40AA-9F82-0039519ACE38}">
      <dgm:prSet/>
      <dgm:spPr/>
      <dgm:t>
        <a:bodyPr/>
        <a:lstStyle/>
        <a:p>
          <a:endParaRPr lang="en-GB"/>
        </a:p>
      </dgm:t>
    </dgm:pt>
    <dgm:pt modelId="{A6631FAE-8E47-405A-86AF-0910B7AEA7EE}" type="pres">
      <dgm:prSet presAssocID="{00DE4C37-5A9F-441E-BF43-6293ED2CC89D}" presName="Name0" presStyleCnt="0">
        <dgm:presLayoutVars>
          <dgm:dir/>
          <dgm:animLvl val="lvl"/>
          <dgm:resizeHandles val="exact"/>
        </dgm:presLayoutVars>
      </dgm:prSet>
      <dgm:spPr/>
    </dgm:pt>
    <dgm:pt modelId="{CA60F502-7ACA-4938-96E6-58872C482BD3}" type="pres">
      <dgm:prSet presAssocID="{12EA141D-AF31-4894-8E9A-54FDBDD49C44}" presName="compositeNode" presStyleCnt="0">
        <dgm:presLayoutVars>
          <dgm:bulletEnabled val="1"/>
        </dgm:presLayoutVars>
      </dgm:prSet>
      <dgm:spPr/>
    </dgm:pt>
    <dgm:pt modelId="{AC6007C3-FAF8-4CCB-9A33-0D262C0F54E3}" type="pres">
      <dgm:prSet presAssocID="{12EA141D-AF31-4894-8E9A-54FDBDD49C44}" presName="bgRect" presStyleLbl="node1" presStyleIdx="0" presStyleCnt="3"/>
      <dgm:spPr/>
    </dgm:pt>
    <dgm:pt modelId="{52D42BCE-8316-4171-A26F-E49817429A13}" type="pres">
      <dgm:prSet presAssocID="{12EA141D-AF31-4894-8E9A-54FDBDD49C44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6E6CFBA3-BC46-4CBD-9FAA-E779A8DBAE1C}" type="pres">
      <dgm:prSet presAssocID="{12EA141D-AF31-4894-8E9A-54FDBDD49C44}" presName="childNode" presStyleLbl="node1" presStyleIdx="0" presStyleCnt="3">
        <dgm:presLayoutVars>
          <dgm:bulletEnabled val="1"/>
        </dgm:presLayoutVars>
      </dgm:prSet>
      <dgm:spPr/>
    </dgm:pt>
    <dgm:pt modelId="{0A857836-EB19-4657-B652-350792437184}" type="pres">
      <dgm:prSet presAssocID="{89115D04-6A05-4A37-AF39-AB0556A24E48}" presName="hSp" presStyleCnt="0"/>
      <dgm:spPr/>
    </dgm:pt>
    <dgm:pt modelId="{F332AFCB-2AA9-4B3D-BBC3-5D7FCAD68706}" type="pres">
      <dgm:prSet presAssocID="{89115D04-6A05-4A37-AF39-AB0556A24E48}" presName="vProcSp" presStyleCnt="0"/>
      <dgm:spPr/>
    </dgm:pt>
    <dgm:pt modelId="{BB132C1B-A2F3-4FA3-B928-9C6A3C30BBC2}" type="pres">
      <dgm:prSet presAssocID="{89115D04-6A05-4A37-AF39-AB0556A24E48}" presName="vSp1" presStyleCnt="0"/>
      <dgm:spPr/>
    </dgm:pt>
    <dgm:pt modelId="{5F796090-1974-48E3-9201-AF4F27DBA1E2}" type="pres">
      <dgm:prSet presAssocID="{89115D04-6A05-4A37-AF39-AB0556A24E48}" presName="simulatedConn" presStyleLbl="solidFgAcc1" presStyleIdx="0" presStyleCnt="2"/>
      <dgm:spPr/>
    </dgm:pt>
    <dgm:pt modelId="{ADE1A2B4-C58E-4195-BB02-77CB313C9EE9}" type="pres">
      <dgm:prSet presAssocID="{89115D04-6A05-4A37-AF39-AB0556A24E48}" presName="vSp2" presStyleCnt="0"/>
      <dgm:spPr/>
    </dgm:pt>
    <dgm:pt modelId="{F6225F4C-91DF-498E-8269-65948E6F8E8C}" type="pres">
      <dgm:prSet presAssocID="{89115D04-6A05-4A37-AF39-AB0556A24E48}" presName="sibTrans" presStyleCnt="0"/>
      <dgm:spPr/>
    </dgm:pt>
    <dgm:pt modelId="{5758E8EE-3F97-4885-8F43-06B60D32BA86}" type="pres">
      <dgm:prSet presAssocID="{7D56CC81-07DC-44FA-9F5E-03E8AF3172BF}" presName="compositeNode" presStyleCnt="0">
        <dgm:presLayoutVars>
          <dgm:bulletEnabled val="1"/>
        </dgm:presLayoutVars>
      </dgm:prSet>
      <dgm:spPr/>
    </dgm:pt>
    <dgm:pt modelId="{CAFECD4A-6D2D-4C1B-BED5-612D10E21C7E}" type="pres">
      <dgm:prSet presAssocID="{7D56CC81-07DC-44FA-9F5E-03E8AF3172BF}" presName="bgRect" presStyleLbl="node1" presStyleIdx="1" presStyleCnt="3"/>
      <dgm:spPr/>
    </dgm:pt>
    <dgm:pt modelId="{39591653-CDAF-4639-B3C4-382CECC26178}" type="pres">
      <dgm:prSet presAssocID="{7D56CC81-07DC-44FA-9F5E-03E8AF3172B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2AD08D80-11B3-4585-9A44-B9FC04AB0F18}" type="pres">
      <dgm:prSet presAssocID="{7D56CC81-07DC-44FA-9F5E-03E8AF3172BF}" presName="childNode" presStyleLbl="node1" presStyleIdx="1" presStyleCnt="3">
        <dgm:presLayoutVars>
          <dgm:bulletEnabled val="1"/>
        </dgm:presLayoutVars>
      </dgm:prSet>
      <dgm:spPr/>
    </dgm:pt>
    <dgm:pt modelId="{BFE8311E-F404-4AE3-B6EC-C7D312018153}" type="pres">
      <dgm:prSet presAssocID="{7B5EE745-02BF-4605-AC7C-5B3AD73CF5BD}" presName="hSp" presStyleCnt="0"/>
      <dgm:spPr/>
    </dgm:pt>
    <dgm:pt modelId="{871AA21B-2D60-4124-936A-9CDC57EA11C3}" type="pres">
      <dgm:prSet presAssocID="{7B5EE745-02BF-4605-AC7C-5B3AD73CF5BD}" presName="vProcSp" presStyleCnt="0"/>
      <dgm:spPr/>
    </dgm:pt>
    <dgm:pt modelId="{BF6E665F-0DF6-4E02-9BFF-F14882330B92}" type="pres">
      <dgm:prSet presAssocID="{7B5EE745-02BF-4605-AC7C-5B3AD73CF5BD}" presName="vSp1" presStyleCnt="0"/>
      <dgm:spPr/>
    </dgm:pt>
    <dgm:pt modelId="{BFBE2B71-6942-484B-BCEC-A595967ABF3D}" type="pres">
      <dgm:prSet presAssocID="{7B5EE745-02BF-4605-AC7C-5B3AD73CF5BD}" presName="simulatedConn" presStyleLbl="solidFgAcc1" presStyleIdx="1" presStyleCnt="2"/>
      <dgm:spPr/>
    </dgm:pt>
    <dgm:pt modelId="{FA77481C-2B0A-43FD-BA92-65186AB9ED93}" type="pres">
      <dgm:prSet presAssocID="{7B5EE745-02BF-4605-AC7C-5B3AD73CF5BD}" presName="vSp2" presStyleCnt="0"/>
      <dgm:spPr/>
    </dgm:pt>
    <dgm:pt modelId="{44132678-CE47-4449-9898-9B01CFBFCF6A}" type="pres">
      <dgm:prSet presAssocID="{7B5EE745-02BF-4605-AC7C-5B3AD73CF5BD}" presName="sibTrans" presStyleCnt="0"/>
      <dgm:spPr/>
    </dgm:pt>
    <dgm:pt modelId="{69DCD020-AF0B-4BB2-AEBF-D48F5F658EEF}" type="pres">
      <dgm:prSet presAssocID="{C4DE6F7F-AB6F-4D45-ACCB-C8BB5C1B8BBB}" presName="compositeNode" presStyleCnt="0">
        <dgm:presLayoutVars>
          <dgm:bulletEnabled val="1"/>
        </dgm:presLayoutVars>
      </dgm:prSet>
      <dgm:spPr/>
    </dgm:pt>
    <dgm:pt modelId="{A4266D90-9C67-4B40-B740-4DFB8DB78E1C}" type="pres">
      <dgm:prSet presAssocID="{C4DE6F7F-AB6F-4D45-ACCB-C8BB5C1B8BBB}" presName="bgRect" presStyleLbl="node1" presStyleIdx="2" presStyleCnt="3"/>
      <dgm:spPr/>
    </dgm:pt>
    <dgm:pt modelId="{038B79BB-1D39-44BF-B781-30F0EEE32651}" type="pres">
      <dgm:prSet presAssocID="{C4DE6F7F-AB6F-4D45-ACCB-C8BB5C1B8BB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4B1BA6E-6114-4FA7-BC73-8599A378DEF0}" type="pres">
      <dgm:prSet presAssocID="{C4DE6F7F-AB6F-4D45-ACCB-C8BB5C1B8BB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87F5200-D487-435A-B699-BEE5E6630A8D}" srcId="{12EA141D-AF31-4894-8E9A-54FDBDD49C44}" destId="{41FBC085-CC39-43E6-9BFD-74F54CEEF827}" srcOrd="2" destOrd="0" parTransId="{3489A79A-8B93-40F5-9878-EB626F42AC9A}" sibTransId="{E9278112-310E-4C80-BE89-BEA52ACF3B96}"/>
    <dgm:cxn modelId="{0C770101-3680-4458-9690-0E7ACCF9DD60}" srcId="{00DE4C37-5A9F-441E-BF43-6293ED2CC89D}" destId="{C4DE6F7F-AB6F-4D45-ACCB-C8BB5C1B8BBB}" srcOrd="2" destOrd="0" parTransId="{64325579-1C56-417F-9BD8-F7743D8FF3BF}" sibTransId="{65E4A766-1287-4328-8B0B-E2578BF46B13}"/>
    <dgm:cxn modelId="{08667810-8873-43C9-9AA5-3E10FEEE4476}" type="presOf" srcId="{FAF11188-7ACE-4820-B682-FDB2E58DE8E0}" destId="{6E6CFBA3-BC46-4CBD-9FAA-E779A8DBAE1C}" srcOrd="0" destOrd="1" presId="urn:microsoft.com/office/officeart/2005/8/layout/hProcess7"/>
    <dgm:cxn modelId="{62552126-C8CF-41B7-A914-67F11A9A2BEE}" srcId="{C4DE6F7F-AB6F-4D45-ACCB-C8BB5C1B8BBB}" destId="{C89532B0-DC7F-43F7-9AC8-196DD3AF22E8}" srcOrd="1" destOrd="0" parTransId="{A2945C86-DFB2-4E09-802D-771E417BB1C4}" sibTransId="{FE237903-681E-4CC5-B784-6DB8E76F5A35}"/>
    <dgm:cxn modelId="{D3138560-9F76-4398-B177-FA04279C96E0}" type="presOf" srcId="{12EA141D-AF31-4894-8E9A-54FDBDD49C44}" destId="{52D42BCE-8316-4171-A26F-E49817429A13}" srcOrd="1" destOrd="0" presId="urn:microsoft.com/office/officeart/2005/8/layout/hProcess7"/>
    <dgm:cxn modelId="{6EA54C62-36DC-4ECD-9C1A-545E7E1F1C4C}" type="presOf" srcId="{734A32D6-9787-4A5A-A2D8-D55D6FE3DF20}" destId="{2AD08D80-11B3-4585-9A44-B9FC04AB0F18}" srcOrd="0" destOrd="0" presId="urn:microsoft.com/office/officeart/2005/8/layout/hProcess7"/>
    <dgm:cxn modelId="{EC3DB846-8239-413F-83DC-3361DD441CCB}" type="presOf" srcId="{7055CCB9-EDD6-4C13-9961-DE1D0831450D}" destId="{6E6CFBA3-BC46-4CBD-9FAA-E779A8DBAE1C}" srcOrd="0" destOrd="0" presId="urn:microsoft.com/office/officeart/2005/8/layout/hProcess7"/>
    <dgm:cxn modelId="{5ED1F549-DF99-4E99-B34E-F865C7715686}" type="presOf" srcId="{41FBC085-CC39-43E6-9BFD-74F54CEEF827}" destId="{6E6CFBA3-BC46-4CBD-9FAA-E779A8DBAE1C}" srcOrd="0" destOrd="2" presId="urn:microsoft.com/office/officeart/2005/8/layout/hProcess7"/>
    <dgm:cxn modelId="{01D77C6C-E9BF-4AB7-A456-BDFFF9190757}" srcId="{7D56CC81-07DC-44FA-9F5E-03E8AF3172BF}" destId="{734A32D6-9787-4A5A-A2D8-D55D6FE3DF20}" srcOrd="0" destOrd="0" parTransId="{E7355E3C-8CA0-4ADF-A918-02A022AA4FF9}" sibTransId="{3C35DEAD-A722-459A-9764-94F6CDA2502B}"/>
    <dgm:cxn modelId="{C80CE34E-2C2D-467B-9699-91106895B580}" srcId="{00DE4C37-5A9F-441E-BF43-6293ED2CC89D}" destId="{7D56CC81-07DC-44FA-9F5E-03E8AF3172BF}" srcOrd="1" destOrd="0" parTransId="{E9FE3484-4156-4459-80B1-F66F8E9EC1C4}" sibTransId="{7B5EE745-02BF-4605-AC7C-5B3AD73CF5BD}"/>
    <dgm:cxn modelId="{8B16BF71-C705-4010-B0E4-912DCA428DA0}" type="presOf" srcId="{7D56CC81-07DC-44FA-9F5E-03E8AF3172BF}" destId="{39591653-CDAF-4639-B3C4-382CECC26178}" srcOrd="1" destOrd="0" presId="urn:microsoft.com/office/officeart/2005/8/layout/hProcess7"/>
    <dgm:cxn modelId="{4C573C72-90B6-4770-828F-767FA1F25916}" type="presOf" srcId="{C4DE6F7F-AB6F-4D45-ACCB-C8BB5C1B8BBB}" destId="{038B79BB-1D39-44BF-B781-30F0EEE32651}" srcOrd="1" destOrd="0" presId="urn:microsoft.com/office/officeart/2005/8/layout/hProcess7"/>
    <dgm:cxn modelId="{197C9477-6EC4-434F-8409-8340285502B7}" type="presOf" srcId="{05D7133A-E85E-4621-B542-4993726C5AD1}" destId="{2AD08D80-11B3-4585-9A44-B9FC04AB0F18}" srcOrd="0" destOrd="1" presId="urn:microsoft.com/office/officeart/2005/8/layout/hProcess7"/>
    <dgm:cxn modelId="{BAE5E678-9D8F-4649-8C16-1F7E058EBB60}" srcId="{7D56CC81-07DC-44FA-9F5E-03E8AF3172BF}" destId="{55A3A8CA-CC3E-4063-B15A-F0004FF1969F}" srcOrd="2" destOrd="0" parTransId="{816DDE74-FD57-4779-8565-03528C7F4CD1}" sibTransId="{21E91BC7-3A61-49DD-8377-651A8347693B}"/>
    <dgm:cxn modelId="{54BD865A-D51E-4C90-9466-DD078423B391}" type="presOf" srcId="{C55444A6-4EC3-4241-B52F-EDA916A075F2}" destId="{C4B1BA6E-6114-4FA7-BC73-8599A378DEF0}" srcOrd="0" destOrd="3" presId="urn:microsoft.com/office/officeart/2005/8/layout/hProcess7"/>
    <dgm:cxn modelId="{402CE283-E924-46F4-9B99-9B5B148A38CB}" type="presOf" srcId="{7D56CC81-07DC-44FA-9F5E-03E8AF3172BF}" destId="{CAFECD4A-6D2D-4C1B-BED5-612D10E21C7E}" srcOrd="0" destOrd="0" presId="urn:microsoft.com/office/officeart/2005/8/layout/hProcess7"/>
    <dgm:cxn modelId="{B30F79AA-4BD7-49DB-A7DC-6A5E3CD966A1}" type="presOf" srcId="{C89532B0-DC7F-43F7-9AC8-196DD3AF22E8}" destId="{C4B1BA6E-6114-4FA7-BC73-8599A378DEF0}" srcOrd="0" destOrd="1" presId="urn:microsoft.com/office/officeart/2005/8/layout/hProcess7"/>
    <dgm:cxn modelId="{A400B7AC-8D6F-43E9-AD32-507EE783924F}" type="presOf" srcId="{00DE4C37-5A9F-441E-BF43-6293ED2CC89D}" destId="{A6631FAE-8E47-405A-86AF-0910B7AEA7EE}" srcOrd="0" destOrd="0" presId="urn:microsoft.com/office/officeart/2005/8/layout/hProcess7"/>
    <dgm:cxn modelId="{FD63B8B4-DE38-4458-9BED-FF543ED96BD4}" type="presOf" srcId="{C4DE6F7F-AB6F-4D45-ACCB-C8BB5C1B8BBB}" destId="{A4266D90-9C67-4B40-B740-4DFB8DB78E1C}" srcOrd="0" destOrd="0" presId="urn:microsoft.com/office/officeart/2005/8/layout/hProcess7"/>
    <dgm:cxn modelId="{EC2FF1BB-E126-44A4-8F5C-23A2321385EF}" srcId="{C4DE6F7F-AB6F-4D45-ACCB-C8BB5C1B8BBB}" destId="{B1C6DDFE-1002-4268-831C-EC4900783FAF}" srcOrd="0" destOrd="0" parTransId="{2FF14DC0-DCF5-4906-A97A-078C32997284}" sibTransId="{765AD427-5EEE-4646-A129-1CC727BF637B}"/>
    <dgm:cxn modelId="{FF3229BC-FBE1-4101-A718-C9E2C6A89AF7}" type="presOf" srcId="{55A3A8CA-CC3E-4063-B15A-F0004FF1969F}" destId="{2AD08D80-11B3-4585-9A44-B9FC04AB0F18}" srcOrd="0" destOrd="2" presId="urn:microsoft.com/office/officeart/2005/8/layout/hProcess7"/>
    <dgm:cxn modelId="{04E398BF-49CB-461D-B1AD-6CA1A585A3CB}" srcId="{7D56CC81-07DC-44FA-9F5E-03E8AF3172BF}" destId="{05D7133A-E85E-4621-B542-4993726C5AD1}" srcOrd="1" destOrd="0" parTransId="{5E9F76A4-AF64-4555-9621-4070FB827002}" sibTransId="{9FB36F08-AC45-47DC-869F-0ED52897FE14}"/>
    <dgm:cxn modelId="{F9D16CC3-9846-4D02-A701-BAFCC09E0461}" type="presOf" srcId="{B1C6DDFE-1002-4268-831C-EC4900783FAF}" destId="{C4B1BA6E-6114-4FA7-BC73-8599A378DEF0}" srcOrd="0" destOrd="0" presId="urn:microsoft.com/office/officeart/2005/8/layout/hProcess7"/>
    <dgm:cxn modelId="{8F4112C4-F829-49B9-945E-D7490B40A575}" type="presOf" srcId="{12EA141D-AF31-4894-8E9A-54FDBDD49C44}" destId="{AC6007C3-FAF8-4CCB-9A33-0D262C0F54E3}" srcOrd="0" destOrd="0" presId="urn:microsoft.com/office/officeart/2005/8/layout/hProcess7"/>
    <dgm:cxn modelId="{0F6C53CF-E63F-40AA-9F82-0039519ACE38}" srcId="{C4DE6F7F-AB6F-4D45-ACCB-C8BB5C1B8BBB}" destId="{C55444A6-4EC3-4241-B52F-EDA916A075F2}" srcOrd="3" destOrd="0" parTransId="{F3B7A2F3-0CCA-436E-BA88-FEE5DF744B55}" sibTransId="{49D558C4-CAF9-4BC1-817E-130D035BD15A}"/>
    <dgm:cxn modelId="{A494D9E3-1B1C-4FAA-871F-9F4A3DBA63CD}" type="presOf" srcId="{44C04367-089E-41CC-AC2A-8A0410D65613}" destId="{C4B1BA6E-6114-4FA7-BC73-8599A378DEF0}" srcOrd="0" destOrd="2" presId="urn:microsoft.com/office/officeart/2005/8/layout/hProcess7"/>
    <dgm:cxn modelId="{9E3367F0-58B9-4212-BEEE-A4BDC47FFF5A}" srcId="{C4DE6F7F-AB6F-4D45-ACCB-C8BB5C1B8BBB}" destId="{44C04367-089E-41CC-AC2A-8A0410D65613}" srcOrd="2" destOrd="0" parTransId="{13C29FC7-045D-447B-A9BE-292969384BB5}" sibTransId="{58AA7265-533D-4B95-A95C-BFB4F2B979F2}"/>
    <dgm:cxn modelId="{CC3201F6-E653-483B-ABC2-C476BE8E2797}" srcId="{12EA141D-AF31-4894-8E9A-54FDBDD49C44}" destId="{7055CCB9-EDD6-4C13-9961-DE1D0831450D}" srcOrd="0" destOrd="0" parTransId="{302DA7FC-B8B1-4F79-B2ED-4EE46BA25B8C}" sibTransId="{1AE5B6C7-72C3-4131-9196-548631D566DA}"/>
    <dgm:cxn modelId="{4FBF4CFA-D4CA-4DBA-B4FE-AE4EC78030A1}" srcId="{12EA141D-AF31-4894-8E9A-54FDBDD49C44}" destId="{FAF11188-7ACE-4820-B682-FDB2E58DE8E0}" srcOrd="1" destOrd="0" parTransId="{B1DF952A-6E2C-4D09-ACB1-8189A27F7561}" sibTransId="{1E6A7B22-BA85-4398-83C1-A0E5E2BC6778}"/>
    <dgm:cxn modelId="{919B0EFC-5EB6-476D-BB97-554AFA7D8065}" srcId="{00DE4C37-5A9F-441E-BF43-6293ED2CC89D}" destId="{12EA141D-AF31-4894-8E9A-54FDBDD49C44}" srcOrd="0" destOrd="0" parTransId="{CC3F855E-BD17-4BC4-B662-E28EC89427E0}" sibTransId="{89115D04-6A05-4A37-AF39-AB0556A24E48}"/>
    <dgm:cxn modelId="{5CC494F4-5707-4510-ACD2-8245934D1CC0}" type="presParOf" srcId="{A6631FAE-8E47-405A-86AF-0910B7AEA7EE}" destId="{CA60F502-7ACA-4938-96E6-58872C482BD3}" srcOrd="0" destOrd="0" presId="urn:microsoft.com/office/officeart/2005/8/layout/hProcess7"/>
    <dgm:cxn modelId="{685DB96B-2AE2-424E-A1FE-399C618961BE}" type="presParOf" srcId="{CA60F502-7ACA-4938-96E6-58872C482BD3}" destId="{AC6007C3-FAF8-4CCB-9A33-0D262C0F54E3}" srcOrd="0" destOrd="0" presId="urn:microsoft.com/office/officeart/2005/8/layout/hProcess7"/>
    <dgm:cxn modelId="{5DEBDCD2-02F3-4085-B14A-EC9B1341F49F}" type="presParOf" srcId="{CA60F502-7ACA-4938-96E6-58872C482BD3}" destId="{52D42BCE-8316-4171-A26F-E49817429A13}" srcOrd="1" destOrd="0" presId="urn:microsoft.com/office/officeart/2005/8/layout/hProcess7"/>
    <dgm:cxn modelId="{7433F1DE-D6B2-4AD2-B9CB-F76A5C17939F}" type="presParOf" srcId="{CA60F502-7ACA-4938-96E6-58872C482BD3}" destId="{6E6CFBA3-BC46-4CBD-9FAA-E779A8DBAE1C}" srcOrd="2" destOrd="0" presId="urn:microsoft.com/office/officeart/2005/8/layout/hProcess7"/>
    <dgm:cxn modelId="{1CE7D338-4C70-4AAC-9D57-C9DF1D666007}" type="presParOf" srcId="{A6631FAE-8E47-405A-86AF-0910B7AEA7EE}" destId="{0A857836-EB19-4657-B652-350792437184}" srcOrd="1" destOrd="0" presId="urn:microsoft.com/office/officeart/2005/8/layout/hProcess7"/>
    <dgm:cxn modelId="{D48D88D3-9A6B-4CE0-89A6-660F83DCB24A}" type="presParOf" srcId="{A6631FAE-8E47-405A-86AF-0910B7AEA7EE}" destId="{F332AFCB-2AA9-4B3D-BBC3-5D7FCAD68706}" srcOrd="2" destOrd="0" presId="urn:microsoft.com/office/officeart/2005/8/layout/hProcess7"/>
    <dgm:cxn modelId="{B881E822-8B11-4981-82C2-B6750901E2A3}" type="presParOf" srcId="{F332AFCB-2AA9-4B3D-BBC3-5D7FCAD68706}" destId="{BB132C1B-A2F3-4FA3-B928-9C6A3C30BBC2}" srcOrd="0" destOrd="0" presId="urn:microsoft.com/office/officeart/2005/8/layout/hProcess7"/>
    <dgm:cxn modelId="{0E0E4575-ED67-4689-90C3-58D7B96F7CCD}" type="presParOf" srcId="{F332AFCB-2AA9-4B3D-BBC3-5D7FCAD68706}" destId="{5F796090-1974-48E3-9201-AF4F27DBA1E2}" srcOrd="1" destOrd="0" presId="urn:microsoft.com/office/officeart/2005/8/layout/hProcess7"/>
    <dgm:cxn modelId="{800FFF57-B7F7-49B2-A118-1CA02BAB825D}" type="presParOf" srcId="{F332AFCB-2AA9-4B3D-BBC3-5D7FCAD68706}" destId="{ADE1A2B4-C58E-4195-BB02-77CB313C9EE9}" srcOrd="2" destOrd="0" presId="urn:microsoft.com/office/officeart/2005/8/layout/hProcess7"/>
    <dgm:cxn modelId="{D573898A-537C-4BBA-A21B-A559C7EC7F15}" type="presParOf" srcId="{A6631FAE-8E47-405A-86AF-0910B7AEA7EE}" destId="{F6225F4C-91DF-498E-8269-65948E6F8E8C}" srcOrd="3" destOrd="0" presId="urn:microsoft.com/office/officeart/2005/8/layout/hProcess7"/>
    <dgm:cxn modelId="{36C4C93B-9187-47D5-B325-55CE5A1A1240}" type="presParOf" srcId="{A6631FAE-8E47-405A-86AF-0910B7AEA7EE}" destId="{5758E8EE-3F97-4885-8F43-06B60D32BA86}" srcOrd="4" destOrd="0" presId="urn:microsoft.com/office/officeart/2005/8/layout/hProcess7"/>
    <dgm:cxn modelId="{4C42602B-FF77-4AD7-9233-DAAE39E136BC}" type="presParOf" srcId="{5758E8EE-3F97-4885-8F43-06B60D32BA86}" destId="{CAFECD4A-6D2D-4C1B-BED5-612D10E21C7E}" srcOrd="0" destOrd="0" presId="urn:microsoft.com/office/officeart/2005/8/layout/hProcess7"/>
    <dgm:cxn modelId="{774739A9-4DB3-4921-9393-842049D340A4}" type="presParOf" srcId="{5758E8EE-3F97-4885-8F43-06B60D32BA86}" destId="{39591653-CDAF-4639-B3C4-382CECC26178}" srcOrd="1" destOrd="0" presId="urn:microsoft.com/office/officeart/2005/8/layout/hProcess7"/>
    <dgm:cxn modelId="{AA3EA5DD-9EA0-4ECC-8040-1525D5E0A446}" type="presParOf" srcId="{5758E8EE-3F97-4885-8F43-06B60D32BA86}" destId="{2AD08D80-11B3-4585-9A44-B9FC04AB0F18}" srcOrd="2" destOrd="0" presId="urn:microsoft.com/office/officeart/2005/8/layout/hProcess7"/>
    <dgm:cxn modelId="{03D1CAE8-7601-4BC0-97FB-28129329E7FA}" type="presParOf" srcId="{A6631FAE-8E47-405A-86AF-0910B7AEA7EE}" destId="{BFE8311E-F404-4AE3-B6EC-C7D312018153}" srcOrd="5" destOrd="0" presId="urn:microsoft.com/office/officeart/2005/8/layout/hProcess7"/>
    <dgm:cxn modelId="{A912A5E8-FC09-450D-B307-F12FCDA8F86F}" type="presParOf" srcId="{A6631FAE-8E47-405A-86AF-0910B7AEA7EE}" destId="{871AA21B-2D60-4124-936A-9CDC57EA11C3}" srcOrd="6" destOrd="0" presId="urn:microsoft.com/office/officeart/2005/8/layout/hProcess7"/>
    <dgm:cxn modelId="{56675C76-53BD-4AF3-B322-DBD2B6CF8683}" type="presParOf" srcId="{871AA21B-2D60-4124-936A-9CDC57EA11C3}" destId="{BF6E665F-0DF6-4E02-9BFF-F14882330B92}" srcOrd="0" destOrd="0" presId="urn:microsoft.com/office/officeart/2005/8/layout/hProcess7"/>
    <dgm:cxn modelId="{DC7E1213-CA1C-4978-AE68-FAE17584DB7D}" type="presParOf" srcId="{871AA21B-2D60-4124-936A-9CDC57EA11C3}" destId="{BFBE2B71-6942-484B-BCEC-A595967ABF3D}" srcOrd="1" destOrd="0" presId="urn:microsoft.com/office/officeart/2005/8/layout/hProcess7"/>
    <dgm:cxn modelId="{2604E5D3-CFF5-4403-AD1F-321EBF8E3582}" type="presParOf" srcId="{871AA21B-2D60-4124-936A-9CDC57EA11C3}" destId="{FA77481C-2B0A-43FD-BA92-65186AB9ED93}" srcOrd="2" destOrd="0" presId="urn:microsoft.com/office/officeart/2005/8/layout/hProcess7"/>
    <dgm:cxn modelId="{64912953-18C3-49ED-97A8-4CFECD76B7F8}" type="presParOf" srcId="{A6631FAE-8E47-405A-86AF-0910B7AEA7EE}" destId="{44132678-CE47-4449-9898-9B01CFBFCF6A}" srcOrd="7" destOrd="0" presId="urn:microsoft.com/office/officeart/2005/8/layout/hProcess7"/>
    <dgm:cxn modelId="{47F654E6-51D2-4A05-80BB-F999896F2338}" type="presParOf" srcId="{A6631FAE-8E47-405A-86AF-0910B7AEA7EE}" destId="{69DCD020-AF0B-4BB2-AEBF-D48F5F658EEF}" srcOrd="8" destOrd="0" presId="urn:microsoft.com/office/officeart/2005/8/layout/hProcess7"/>
    <dgm:cxn modelId="{A3768A41-2B3C-42FA-8CDF-5BF8C3D2824C}" type="presParOf" srcId="{69DCD020-AF0B-4BB2-AEBF-D48F5F658EEF}" destId="{A4266D90-9C67-4B40-B740-4DFB8DB78E1C}" srcOrd="0" destOrd="0" presId="urn:microsoft.com/office/officeart/2005/8/layout/hProcess7"/>
    <dgm:cxn modelId="{E50E0CCA-88AC-46CD-BF94-6A3E62657DFF}" type="presParOf" srcId="{69DCD020-AF0B-4BB2-AEBF-D48F5F658EEF}" destId="{038B79BB-1D39-44BF-B781-30F0EEE32651}" srcOrd="1" destOrd="0" presId="urn:microsoft.com/office/officeart/2005/8/layout/hProcess7"/>
    <dgm:cxn modelId="{41CC5D4E-199F-4C26-9FEE-32C2A48965CA}" type="presParOf" srcId="{69DCD020-AF0B-4BB2-AEBF-D48F5F658EEF}" destId="{C4B1BA6E-6114-4FA7-BC73-8599A378DEF0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47C768-EEBC-4B40-9DFD-9275B0C54566}" type="doc">
      <dgm:prSet loTypeId="urn:microsoft.com/office/officeart/2005/8/layout/hList6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9FDF2D-AD57-416A-AC0C-994F115C8877}">
      <dgm:prSet phldrT="[Text]"/>
      <dgm:spPr/>
      <dgm:t>
        <a:bodyPr/>
        <a:lstStyle/>
        <a:p>
          <a:r>
            <a:rPr lang="en-GB" dirty="0"/>
            <a:t>Statement 3</a:t>
          </a:r>
        </a:p>
      </dgm:t>
    </dgm:pt>
    <dgm:pt modelId="{4835A600-3665-491F-B39B-23C2A18C1371}" type="parTrans" cxnId="{BDEF7B4A-46EF-4F8E-901F-A64BCD012A95}">
      <dgm:prSet/>
      <dgm:spPr/>
      <dgm:t>
        <a:bodyPr/>
        <a:lstStyle/>
        <a:p>
          <a:endParaRPr lang="en-GB"/>
        </a:p>
      </dgm:t>
    </dgm:pt>
    <dgm:pt modelId="{46F8EA8A-072E-4FEF-9501-776E2C1B17D0}" type="sibTrans" cxnId="{BDEF7B4A-46EF-4F8E-901F-A64BCD012A95}">
      <dgm:prSet/>
      <dgm:spPr/>
      <dgm:t>
        <a:bodyPr/>
        <a:lstStyle/>
        <a:p>
          <a:endParaRPr lang="en-GB"/>
        </a:p>
      </dgm:t>
    </dgm:pt>
    <dgm:pt modelId="{5BBE7380-C503-4BA3-9D62-422FEDD696B5}">
      <dgm:prSet phldrT="[Text]"/>
      <dgm:spPr/>
      <dgm:t>
        <a:bodyPr/>
        <a:lstStyle/>
        <a:p>
          <a:r>
            <a:rPr lang="en-GB" dirty="0"/>
            <a:t>I hereby give consent for my dissertation, if accepted, to be available for photocopying and for interlibrary loan, and for the title and summary to be made available to outside organisations</a:t>
          </a:r>
        </a:p>
      </dgm:t>
    </dgm:pt>
    <dgm:pt modelId="{8EF1F92B-C079-4B75-B7E0-AEE689123CFB}" type="parTrans" cxnId="{80C63604-DB08-4BB4-B9DE-4957B1C2F587}">
      <dgm:prSet/>
      <dgm:spPr/>
      <dgm:t>
        <a:bodyPr/>
        <a:lstStyle/>
        <a:p>
          <a:endParaRPr lang="en-GB"/>
        </a:p>
      </dgm:t>
    </dgm:pt>
    <dgm:pt modelId="{29053425-661A-47DB-90BD-EA26BF05DC47}" type="sibTrans" cxnId="{80C63604-DB08-4BB4-B9DE-4957B1C2F587}">
      <dgm:prSet/>
      <dgm:spPr/>
      <dgm:t>
        <a:bodyPr/>
        <a:lstStyle/>
        <a:p>
          <a:endParaRPr lang="en-GB"/>
        </a:p>
      </dgm:t>
    </dgm:pt>
    <dgm:pt modelId="{56BEF731-3AB7-4CE6-A343-51A590E5E675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86AFFDB1-A9B9-4F0B-BC32-2279C4592500}" type="parTrans" cxnId="{AB950FB7-D843-42F7-839D-9C4D3704ACC1}">
      <dgm:prSet/>
      <dgm:spPr/>
      <dgm:t>
        <a:bodyPr/>
        <a:lstStyle/>
        <a:p>
          <a:endParaRPr lang="en-GB"/>
        </a:p>
      </dgm:t>
    </dgm:pt>
    <dgm:pt modelId="{2B0F7A9C-60C5-4B2E-BC36-FF09BD6FC1BD}" type="sibTrans" cxnId="{AB950FB7-D843-42F7-839D-9C4D3704ACC1}">
      <dgm:prSet/>
      <dgm:spPr/>
      <dgm:t>
        <a:bodyPr/>
        <a:lstStyle/>
        <a:p>
          <a:endParaRPr lang="en-GB"/>
        </a:p>
      </dgm:t>
    </dgm:pt>
    <dgm:pt modelId="{001EF63F-DD29-4570-9F51-0A031605D323}">
      <dgm:prSet phldrT="[Text]"/>
      <dgm:spPr/>
      <dgm:t>
        <a:bodyPr/>
        <a:lstStyle/>
        <a:p>
          <a:r>
            <a:rPr lang="en-GB" dirty="0"/>
            <a:t>Statement 4</a:t>
          </a:r>
        </a:p>
      </dgm:t>
    </dgm:pt>
    <dgm:pt modelId="{737136B6-A15B-4B57-B0E5-92D67E0E6223}" type="parTrans" cxnId="{5CAAC47B-A020-4904-90F1-A8118BD6D2BC}">
      <dgm:prSet/>
      <dgm:spPr/>
      <dgm:t>
        <a:bodyPr/>
        <a:lstStyle/>
        <a:p>
          <a:endParaRPr lang="en-GB"/>
        </a:p>
      </dgm:t>
    </dgm:pt>
    <dgm:pt modelId="{33298237-796A-47C3-A84C-00AF44CEF426}" type="sibTrans" cxnId="{5CAAC47B-A020-4904-90F1-A8118BD6D2BC}">
      <dgm:prSet/>
      <dgm:spPr/>
      <dgm:t>
        <a:bodyPr/>
        <a:lstStyle/>
        <a:p>
          <a:endParaRPr lang="en-GB"/>
        </a:p>
      </dgm:t>
    </dgm:pt>
    <dgm:pt modelId="{66675876-F09C-4A0B-9554-AEA3BBDB30BB}">
      <dgm:prSet phldrT="[Text]"/>
      <dgm:spPr/>
      <dgm:t>
        <a:bodyPr/>
        <a:lstStyle/>
        <a:p>
          <a:r>
            <a:rPr lang="en-GB" dirty="0"/>
            <a:t>I hereby give consent for my dissertation , if accepted, to be available on the University’s IT system to those who have consent to use the system.</a:t>
          </a:r>
        </a:p>
      </dgm:t>
    </dgm:pt>
    <dgm:pt modelId="{803B3B18-BAAC-47B9-A9B2-FA887865FD6A}" type="parTrans" cxnId="{9A541474-4702-4040-AB40-325A5322AA82}">
      <dgm:prSet/>
      <dgm:spPr/>
      <dgm:t>
        <a:bodyPr/>
        <a:lstStyle/>
        <a:p>
          <a:endParaRPr lang="en-GB"/>
        </a:p>
      </dgm:t>
    </dgm:pt>
    <dgm:pt modelId="{989FCE2C-5B69-4AA0-BA28-DB08CA274AB5}" type="sibTrans" cxnId="{9A541474-4702-4040-AB40-325A5322AA82}">
      <dgm:prSet/>
      <dgm:spPr/>
      <dgm:t>
        <a:bodyPr/>
        <a:lstStyle/>
        <a:p>
          <a:endParaRPr lang="en-GB"/>
        </a:p>
      </dgm:t>
    </dgm:pt>
    <dgm:pt modelId="{D9A0BFA6-2367-473F-AB68-CBCCEC09DDD2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B2982193-E496-4EF2-87E8-D38B32AD9D1E}" type="parTrans" cxnId="{6DD05590-5CC7-4CA1-94ED-23D4F0BA7268}">
      <dgm:prSet/>
      <dgm:spPr/>
      <dgm:t>
        <a:bodyPr/>
        <a:lstStyle/>
        <a:p>
          <a:endParaRPr lang="en-GB"/>
        </a:p>
      </dgm:t>
    </dgm:pt>
    <dgm:pt modelId="{7AC2B156-9BC4-4E34-89C6-17594A5B1D33}" type="sibTrans" cxnId="{6DD05590-5CC7-4CA1-94ED-23D4F0BA7268}">
      <dgm:prSet/>
      <dgm:spPr/>
      <dgm:t>
        <a:bodyPr/>
        <a:lstStyle/>
        <a:p>
          <a:endParaRPr lang="en-GB"/>
        </a:p>
      </dgm:t>
    </dgm:pt>
    <dgm:pt modelId="{B3944F81-97E3-444F-8A18-47C15E31B0ED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F24C2195-0BF4-4D2B-ABAE-BA3E0CD51C24}" type="parTrans" cxnId="{427F0B70-7BB3-476C-B5B3-F335FB8BC204}">
      <dgm:prSet/>
      <dgm:spPr/>
    </dgm:pt>
    <dgm:pt modelId="{5D43D5D8-F0F3-4199-9A2D-23942DD5F7CA}" type="sibTrans" cxnId="{427F0B70-7BB3-476C-B5B3-F335FB8BC204}">
      <dgm:prSet/>
      <dgm:spPr/>
    </dgm:pt>
    <dgm:pt modelId="{304DFDAF-6DEE-4369-9004-BD0142021FC9}">
      <dgm:prSet phldrT="[Text]"/>
      <dgm:spPr/>
      <dgm:t>
        <a:bodyPr/>
        <a:lstStyle/>
        <a:p>
          <a:r>
            <a:rPr lang="en-GB" dirty="0" err="1"/>
            <a:t>DAte</a:t>
          </a:r>
          <a:endParaRPr lang="en-GB" dirty="0"/>
        </a:p>
      </dgm:t>
    </dgm:pt>
    <dgm:pt modelId="{818A8574-B8F6-49D5-8BB3-75CB31E5F405}" type="parTrans" cxnId="{F118691A-AC4F-4F9B-8C55-AD13E8FD2C71}">
      <dgm:prSet/>
      <dgm:spPr/>
    </dgm:pt>
    <dgm:pt modelId="{9251C326-5BC1-48FA-852D-CE679832BB5A}" type="sibTrans" cxnId="{F118691A-AC4F-4F9B-8C55-AD13E8FD2C71}">
      <dgm:prSet/>
      <dgm:spPr/>
    </dgm:pt>
    <dgm:pt modelId="{6E5D8919-C43E-4807-9775-29E358855E78}" type="pres">
      <dgm:prSet presAssocID="{A247C768-EEBC-4B40-9DFD-9275B0C54566}" presName="Name0" presStyleCnt="0">
        <dgm:presLayoutVars>
          <dgm:dir/>
          <dgm:resizeHandles val="exact"/>
        </dgm:presLayoutVars>
      </dgm:prSet>
      <dgm:spPr/>
    </dgm:pt>
    <dgm:pt modelId="{96C2754C-9B1B-4BEE-9702-BF20545AC922}" type="pres">
      <dgm:prSet presAssocID="{239FDF2D-AD57-416A-AC0C-994F115C8877}" presName="node" presStyleLbl="node1" presStyleIdx="0" presStyleCnt="2">
        <dgm:presLayoutVars>
          <dgm:bulletEnabled val="1"/>
        </dgm:presLayoutVars>
      </dgm:prSet>
      <dgm:spPr/>
    </dgm:pt>
    <dgm:pt modelId="{BCA06640-6B03-4FCF-8509-10B66C28A158}" type="pres">
      <dgm:prSet presAssocID="{46F8EA8A-072E-4FEF-9501-776E2C1B17D0}" presName="sibTrans" presStyleCnt="0"/>
      <dgm:spPr/>
    </dgm:pt>
    <dgm:pt modelId="{963A955F-57A3-438D-B493-5D1619AF3694}" type="pres">
      <dgm:prSet presAssocID="{001EF63F-DD29-4570-9F51-0A031605D323}" presName="node" presStyleLbl="node1" presStyleIdx="1" presStyleCnt="2">
        <dgm:presLayoutVars>
          <dgm:bulletEnabled val="1"/>
        </dgm:presLayoutVars>
      </dgm:prSet>
      <dgm:spPr/>
    </dgm:pt>
  </dgm:ptLst>
  <dgm:cxnLst>
    <dgm:cxn modelId="{80C63604-DB08-4BB4-B9DE-4957B1C2F587}" srcId="{239FDF2D-AD57-416A-AC0C-994F115C8877}" destId="{5BBE7380-C503-4BA3-9D62-422FEDD696B5}" srcOrd="0" destOrd="0" parTransId="{8EF1F92B-C079-4B75-B7E0-AEE689123CFB}" sibTransId="{29053425-661A-47DB-90BD-EA26BF05DC47}"/>
    <dgm:cxn modelId="{F118691A-AC4F-4F9B-8C55-AD13E8FD2C71}" srcId="{001EF63F-DD29-4570-9F51-0A031605D323}" destId="{304DFDAF-6DEE-4369-9004-BD0142021FC9}" srcOrd="2" destOrd="0" parTransId="{818A8574-B8F6-49D5-8BB3-75CB31E5F405}" sibTransId="{9251C326-5BC1-48FA-852D-CE679832BB5A}"/>
    <dgm:cxn modelId="{9287C430-4F7B-4533-9495-4540F1B54E90}" type="presOf" srcId="{A247C768-EEBC-4B40-9DFD-9275B0C54566}" destId="{6E5D8919-C43E-4807-9775-29E358855E78}" srcOrd="0" destOrd="0" presId="urn:microsoft.com/office/officeart/2005/8/layout/hList6"/>
    <dgm:cxn modelId="{1612B53D-FE45-4977-ADC3-997D6F0DB732}" type="presOf" srcId="{66675876-F09C-4A0B-9554-AEA3BBDB30BB}" destId="{963A955F-57A3-438D-B493-5D1619AF3694}" srcOrd="0" destOrd="1" presId="urn:microsoft.com/office/officeart/2005/8/layout/hList6"/>
    <dgm:cxn modelId="{503F6D65-2C92-4449-A684-AC70E89BF5E9}" type="presOf" srcId="{B3944F81-97E3-444F-8A18-47C15E31B0ED}" destId="{96C2754C-9B1B-4BEE-9702-BF20545AC922}" srcOrd="0" destOrd="3" presId="urn:microsoft.com/office/officeart/2005/8/layout/hList6"/>
    <dgm:cxn modelId="{BDEF7B4A-46EF-4F8E-901F-A64BCD012A95}" srcId="{A247C768-EEBC-4B40-9DFD-9275B0C54566}" destId="{239FDF2D-AD57-416A-AC0C-994F115C8877}" srcOrd="0" destOrd="0" parTransId="{4835A600-3665-491F-B39B-23C2A18C1371}" sibTransId="{46F8EA8A-072E-4FEF-9501-776E2C1B17D0}"/>
    <dgm:cxn modelId="{427F0B70-7BB3-476C-B5B3-F335FB8BC204}" srcId="{239FDF2D-AD57-416A-AC0C-994F115C8877}" destId="{B3944F81-97E3-444F-8A18-47C15E31B0ED}" srcOrd="2" destOrd="0" parTransId="{F24C2195-0BF4-4D2B-ABAE-BA3E0CD51C24}" sibTransId="{5D43D5D8-F0F3-4199-9A2D-23942DD5F7CA}"/>
    <dgm:cxn modelId="{9A541474-4702-4040-AB40-325A5322AA82}" srcId="{001EF63F-DD29-4570-9F51-0A031605D323}" destId="{66675876-F09C-4A0B-9554-AEA3BBDB30BB}" srcOrd="0" destOrd="0" parTransId="{803B3B18-BAAC-47B9-A9B2-FA887865FD6A}" sibTransId="{989FCE2C-5B69-4AA0-BA28-DB08CA274AB5}"/>
    <dgm:cxn modelId="{5CAAC47B-A020-4904-90F1-A8118BD6D2BC}" srcId="{A247C768-EEBC-4B40-9DFD-9275B0C54566}" destId="{001EF63F-DD29-4570-9F51-0A031605D323}" srcOrd="1" destOrd="0" parTransId="{737136B6-A15B-4B57-B0E5-92D67E0E6223}" sibTransId="{33298237-796A-47C3-A84C-00AF44CEF426}"/>
    <dgm:cxn modelId="{D49A7A7C-BD61-47F7-9C01-26B8A614EC5C}" type="presOf" srcId="{001EF63F-DD29-4570-9F51-0A031605D323}" destId="{963A955F-57A3-438D-B493-5D1619AF3694}" srcOrd="0" destOrd="0" presId="urn:microsoft.com/office/officeart/2005/8/layout/hList6"/>
    <dgm:cxn modelId="{6DD05590-5CC7-4CA1-94ED-23D4F0BA7268}" srcId="{001EF63F-DD29-4570-9F51-0A031605D323}" destId="{D9A0BFA6-2367-473F-AB68-CBCCEC09DDD2}" srcOrd="1" destOrd="0" parTransId="{B2982193-E496-4EF2-87E8-D38B32AD9D1E}" sibTransId="{7AC2B156-9BC4-4E34-89C6-17594A5B1D33}"/>
    <dgm:cxn modelId="{93DF7092-D2FF-4E35-A182-B7EE73B19088}" type="presOf" srcId="{D9A0BFA6-2367-473F-AB68-CBCCEC09DDD2}" destId="{963A955F-57A3-438D-B493-5D1619AF3694}" srcOrd="0" destOrd="2" presId="urn:microsoft.com/office/officeart/2005/8/layout/hList6"/>
    <dgm:cxn modelId="{3A1CEC93-FA33-42DA-9718-9A0968E6D7D0}" type="presOf" srcId="{56BEF731-3AB7-4CE6-A343-51A590E5E675}" destId="{96C2754C-9B1B-4BEE-9702-BF20545AC922}" srcOrd="0" destOrd="2" presId="urn:microsoft.com/office/officeart/2005/8/layout/hList6"/>
    <dgm:cxn modelId="{07717E9B-A6A2-4399-85CA-DF1DCED3EA13}" type="presOf" srcId="{304DFDAF-6DEE-4369-9004-BD0142021FC9}" destId="{963A955F-57A3-438D-B493-5D1619AF3694}" srcOrd="0" destOrd="3" presId="urn:microsoft.com/office/officeart/2005/8/layout/hList6"/>
    <dgm:cxn modelId="{7E5BF7A1-483F-4885-A472-6DED52CA0FE1}" type="presOf" srcId="{239FDF2D-AD57-416A-AC0C-994F115C8877}" destId="{96C2754C-9B1B-4BEE-9702-BF20545AC922}" srcOrd="0" destOrd="0" presId="urn:microsoft.com/office/officeart/2005/8/layout/hList6"/>
    <dgm:cxn modelId="{AB950FB7-D843-42F7-839D-9C4D3704ACC1}" srcId="{239FDF2D-AD57-416A-AC0C-994F115C8877}" destId="{56BEF731-3AB7-4CE6-A343-51A590E5E675}" srcOrd="1" destOrd="0" parTransId="{86AFFDB1-A9B9-4F0B-BC32-2279C4592500}" sibTransId="{2B0F7A9C-60C5-4B2E-BC36-FF09BD6FC1BD}"/>
    <dgm:cxn modelId="{C2FC1BE7-5203-44F4-B39D-DDA3E3FF758F}" type="presOf" srcId="{5BBE7380-C503-4BA3-9D62-422FEDD696B5}" destId="{96C2754C-9B1B-4BEE-9702-BF20545AC922}" srcOrd="0" destOrd="1" presId="urn:microsoft.com/office/officeart/2005/8/layout/hList6"/>
    <dgm:cxn modelId="{3AF6387F-73C3-48DD-A0D9-28C064540D4C}" type="presParOf" srcId="{6E5D8919-C43E-4807-9775-29E358855E78}" destId="{96C2754C-9B1B-4BEE-9702-BF20545AC922}" srcOrd="0" destOrd="0" presId="urn:microsoft.com/office/officeart/2005/8/layout/hList6"/>
    <dgm:cxn modelId="{96F173DA-D381-4B92-9DDA-505541AD3C99}" type="presParOf" srcId="{6E5D8919-C43E-4807-9775-29E358855E78}" destId="{BCA06640-6B03-4FCF-8509-10B66C28A158}" srcOrd="1" destOrd="0" presId="urn:microsoft.com/office/officeart/2005/8/layout/hList6"/>
    <dgm:cxn modelId="{70F6940E-07FA-4557-A61B-43907AF02A4A}" type="presParOf" srcId="{6E5D8919-C43E-4807-9775-29E358855E78}" destId="{963A955F-57A3-438D-B493-5D1619AF3694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607181"/>
              <a:satOff val="-2411"/>
              <a:lumOff val="-39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406283"/>
                <a:satOff val="-2110"/>
                <a:lumOff val="-343"/>
                <a:alphaOff val="0"/>
                <a:shade val="51000"/>
                <a:satMod val="130000"/>
              </a:schemeClr>
            </a:gs>
            <a:gs pos="80000">
              <a:schemeClr val="accent3">
                <a:hueOff val="1406283"/>
                <a:satOff val="-2110"/>
                <a:lumOff val="-343"/>
                <a:alphaOff val="0"/>
                <a:shade val="93000"/>
                <a:satMod val="130000"/>
              </a:schemeClr>
            </a:gs>
            <a:gs pos="100000">
              <a:schemeClr val="accent3">
                <a:hueOff val="1406283"/>
                <a:satOff val="-2110"/>
                <a:lumOff val="-3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3214361"/>
              <a:satOff val="-4823"/>
              <a:lumOff val="-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shade val="51000"/>
                <a:satMod val="130000"/>
              </a:schemeClr>
            </a:gs>
            <a:gs pos="80000">
              <a:schemeClr val="accent3">
                <a:hueOff val="2812566"/>
                <a:satOff val="-4220"/>
                <a:lumOff val="-686"/>
                <a:alphaOff val="0"/>
                <a:shade val="93000"/>
                <a:satMod val="13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821541"/>
              <a:satOff val="-7234"/>
              <a:lumOff val="-11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4218849"/>
                <a:satOff val="-6330"/>
                <a:lumOff val="-1029"/>
                <a:alphaOff val="0"/>
                <a:shade val="51000"/>
                <a:satMod val="130000"/>
              </a:schemeClr>
            </a:gs>
            <a:gs pos="80000">
              <a:schemeClr val="accent3">
                <a:hueOff val="4218849"/>
                <a:satOff val="-6330"/>
                <a:lumOff val="-1029"/>
                <a:alphaOff val="0"/>
                <a:shade val="93000"/>
                <a:satMod val="130000"/>
              </a:schemeClr>
            </a:gs>
            <a:gs pos="100000">
              <a:schemeClr val="accent3">
                <a:hueOff val="4218849"/>
                <a:satOff val="-6330"/>
                <a:lumOff val="-10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6428722"/>
              <a:satOff val="-9646"/>
              <a:lumOff val="-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035903"/>
              <a:satOff val="-12057"/>
              <a:lumOff val="-1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031415"/>
                <a:satOff val="-10550"/>
                <a:lumOff val="-1716"/>
                <a:alphaOff val="0"/>
                <a:shade val="51000"/>
                <a:satMod val="130000"/>
              </a:schemeClr>
            </a:gs>
            <a:gs pos="80000">
              <a:schemeClr val="accent3">
                <a:hueOff val="7031415"/>
                <a:satOff val="-10550"/>
                <a:lumOff val="-1716"/>
                <a:alphaOff val="0"/>
                <a:shade val="93000"/>
                <a:satMod val="130000"/>
              </a:schemeClr>
            </a:gs>
            <a:gs pos="100000">
              <a:schemeClr val="accent3">
                <a:hueOff val="7031415"/>
                <a:satOff val="-10550"/>
                <a:lumOff val="-17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643083"/>
              <a:satOff val="-14469"/>
              <a:lumOff val="-2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437698"/>
                <a:satOff val="-12660"/>
                <a:lumOff val="-2059"/>
                <a:alphaOff val="0"/>
                <a:shade val="51000"/>
                <a:satMod val="130000"/>
              </a:schemeClr>
            </a:gs>
            <a:gs pos="80000">
              <a:schemeClr val="accent3">
                <a:hueOff val="8437698"/>
                <a:satOff val="-12660"/>
                <a:lumOff val="-2059"/>
                <a:alphaOff val="0"/>
                <a:shade val="93000"/>
                <a:satMod val="130000"/>
              </a:schemeClr>
            </a:gs>
            <a:gs pos="100000">
              <a:schemeClr val="accent3">
                <a:hueOff val="8437698"/>
                <a:satOff val="-12660"/>
                <a:lumOff val="-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9843981"/>
                <a:satOff val="-14770"/>
                <a:lumOff val="-2402"/>
                <a:alphaOff val="0"/>
                <a:shade val="51000"/>
                <a:satMod val="130000"/>
              </a:schemeClr>
            </a:gs>
            <a:gs pos="80000">
              <a:schemeClr val="accent3">
                <a:hueOff val="9843981"/>
                <a:satOff val="-14770"/>
                <a:lumOff val="-2402"/>
                <a:alphaOff val="0"/>
                <a:shade val="93000"/>
                <a:satMod val="130000"/>
              </a:schemeClr>
            </a:gs>
            <a:gs pos="100000">
              <a:schemeClr val="accent3">
                <a:hueOff val="9843981"/>
                <a:satOff val="-14770"/>
                <a:lumOff val="-24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Abbreviations</a:t>
          </a:r>
        </a:p>
      </dsp:txBody>
      <dsp:txXfrm>
        <a:off x="4560837" y="2171060"/>
        <a:ext cx="1851124" cy="1110674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Chapters</a:t>
          </a:r>
        </a:p>
      </dsp:txBody>
      <dsp:txXfrm>
        <a:off x="6837720" y="2171060"/>
        <a:ext cx="1851124" cy="111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9A3D7-FA75-4B84-ADDB-A3DF8D45D57F}">
      <dsp:nvSpPr>
        <dsp:cNvPr id="0" name=""/>
        <dsp:cNvSpPr/>
      </dsp:nvSpPr>
      <dsp:spPr>
        <a:xfrm>
          <a:off x="-4426730" y="-679014"/>
          <a:ext cx="5274391" cy="5274391"/>
        </a:xfrm>
        <a:prstGeom prst="blockArc">
          <a:avLst>
            <a:gd name="adj1" fmla="val 18900000"/>
            <a:gd name="adj2" fmla="val 2700000"/>
            <a:gd name="adj3" fmla="val 410"/>
          </a:avLst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9D55E-17FF-4D7C-AC8A-B1D283DFF439}">
      <dsp:nvSpPr>
        <dsp:cNvPr id="0" name=""/>
        <dsp:cNvSpPr/>
      </dsp:nvSpPr>
      <dsp:spPr>
        <a:xfrm>
          <a:off x="274732" y="178037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Introduction</a:t>
          </a:r>
        </a:p>
      </dsp:txBody>
      <dsp:txXfrm>
        <a:off x="274732" y="178037"/>
        <a:ext cx="10645783" cy="355919"/>
      </dsp:txXfrm>
    </dsp:sp>
    <dsp:sp modelId="{FBC9BB4E-A628-4BB7-99F1-C800E8D71439}">
      <dsp:nvSpPr>
        <dsp:cNvPr id="0" name=""/>
        <dsp:cNvSpPr/>
      </dsp:nvSpPr>
      <dsp:spPr>
        <a:xfrm>
          <a:off x="52283" y="133547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B9E88-9013-474A-9EF4-6A13A00BA3E9}">
      <dsp:nvSpPr>
        <dsp:cNvPr id="0" name=""/>
        <dsp:cNvSpPr/>
      </dsp:nvSpPr>
      <dsp:spPr>
        <a:xfrm>
          <a:off x="597049" y="712229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Literature Review</a:t>
          </a:r>
        </a:p>
      </dsp:txBody>
      <dsp:txXfrm>
        <a:off x="597049" y="712229"/>
        <a:ext cx="10323467" cy="355919"/>
      </dsp:txXfrm>
    </dsp:sp>
    <dsp:sp modelId="{D9C20A75-ED32-47CC-8B03-D1458EDAD8B6}">
      <dsp:nvSpPr>
        <dsp:cNvPr id="0" name=""/>
        <dsp:cNvSpPr/>
      </dsp:nvSpPr>
      <dsp:spPr>
        <a:xfrm>
          <a:off x="374600" y="667739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1A35F-B408-4ABA-B82C-44DF5FADC9F4}">
      <dsp:nvSpPr>
        <dsp:cNvPr id="0" name=""/>
        <dsp:cNvSpPr/>
      </dsp:nvSpPr>
      <dsp:spPr>
        <a:xfrm>
          <a:off x="773677" y="1246030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Methodology</a:t>
          </a:r>
        </a:p>
      </dsp:txBody>
      <dsp:txXfrm>
        <a:off x="773677" y="1246030"/>
        <a:ext cx="10146839" cy="355919"/>
      </dsp:txXfrm>
    </dsp:sp>
    <dsp:sp modelId="{4060F008-44B7-4E3B-BA89-98223E8A6153}">
      <dsp:nvSpPr>
        <dsp:cNvPr id="0" name=""/>
        <dsp:cNvSpPr/>
      </dsp:nvSpPr>
      <dsp:spPr>
        <a:xfrm>
          <a:off x="551228" y="1201540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CF117-519D-4C3E-8DF4-EEFA204BF674}">
      <dsp:nvSpPr>
        <dsp:cNvPr id="0" name=""/>
        <dsp:cNvSpPr/>
      </dsp:nvSpPr>
      <dsp:spPr>
        <a:xfrm>
          <a:off x="830073" y="1780221"/>
          <a:ext cx="10090443" cy="355919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Analysis</a:t>
          </a:r>
        </a:p>
      </dsp:txBody>
      <dsp:txXfrm>
        <a:off x="830073" y="1780221"/>
        <a:ext cx="10090443" cy="355919"/>
      </dsp:txXfrm>
    </dsp:sp>
    <dsp:sp modelId="{D7D1E439-34F9-43CD-8A7E-B0CA4968E6EE}">
      <dsp:nvSpPr>
        <dsp:cNvPr id="0" name=""/>
        <dsp:cNvSpPr/>
      </dsp:nvSpPr>
      <dsp:spPr>
        <a:xfrm>
          <a:off x="607623" y="1735732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5532C-9ECB-4966-85FF-24C7663FA974}">
      <dsp:nvSpPr>
        <dsp:cNvPr id="0" name=""/>
        <dsp:cNvSpPr/>
      </dsp:nvSpPr>
      <dsp:spPr>
        <a:xfrm>
          <a:off x="773677" y="2314413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Conclusions &amp; Recommendations</a:t>
          </a:r>
        </a:p>
      </dsp:txBody>
      <dsp:txXfrm>
        <a:off x="773677" y="2314413"/>
        <a:ext cx="10146839" cy="355919"/>
      </dsp:txXfrm>
    </dsp:sp>
    <dsp:sp modelId="{9D19A772-244C-4DD5-A97E-860146053D6B}">
      <dsp:nvSpPr>
        <dsp:cNvPr id="0" name=""/>
        <dsp:cNvSpPr/>
      </dsp:nvSpPr>
      <dsp:spPr>
        <a:xfrm>
          <a:off x="551228" y="2269923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1B4B-B74C-47E6-AC07-44F2B3907B2A}">
      <dsp:nvSpPr>
        <dsp:cNvPr id="0" name=""/>
        <dsp:cNvSpPr/>
      </dsp:nvSpPr>
      <dsp:spPr>
        <a:xfrm>
          <a:off x="597049" y="2848214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Bibliography or Reference List</a:t>
          </a:r>
        </a:p>
      </dsp:txBody>
      <dsp:txXfrm>
        <a:off x="597049" y="2848214"/>
        <a:ext cx="10323467" cy="355919"/>
      </dsp:txXfrm>
    </dsp:sp>
    <dsp:sp modelId="{38CA02E7-7BB2-48A9-9942-438332B50C38}">
      <dsp:nvSpPr>
        <dsp:cNvPr id="0" name=""/>
        <dsp:cNvSpPr/>
      </dsp:nvSpPr>
      <dsp:spPr>
        <a:xfrm>
          <a:off x="374600" y="2803724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1360-D691-4219-AFAA-082CDD3DDE79}">
      <dsp:nvSpPr>
        <dsp:cNvPr id="0" name=""/>
        <dsp:cNvSpPr/>
      </dsp:nvSpPr>
      <dsp:spPr>
        <a:xfrm>
          <a:off x="274732" y="3382406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Appendices</a:t>
          </a:r>
        </a:p>
      </dsp:txBody>
      <dsp:txXfrm>
        <a:off x="274732" y="3382406"/>
        <a:ext cx="10645783" cy="355919"/>
      </dsp:txXfrm>
    </dsp:sp>
    <dsp:sp modelId="{77CC0F8C-5E54-49F7-A163-555334E1CBFE}">
      <dsp:nvSpPr>
        <dsp:cNvPr id="0" name=""/>
        <dsp:cNvSpPr/>
      </dsp:nvSpPr>
      <dsp:spPr>
        <a:xfrm>
          <a:off x="52283" y="3337916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007C3-FAF8-4CCB-9A33-0D262C0F54E3}">
      <dsp:nvSpPr>
        <dsp:cNvPr id="0" name=""/>
        <dsp:cNvSpPr/>
      </dsp:nvSpPr>
      <dsp:spPr>
        <a:xfrm>
          <a:off x="830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Declaration</a:t>
          </a:r>
        </a:p>
      </dsp:txBody>
      <dsp:txXfrm rot="16200000">
        <a:off x="-1247512" y="1248342"/>
        <a:ext cx="3211417" cy="714732"/>
      </dsp:txXfrm>
    </dsp:sp>
    <dsp:sp modelId="{6E6CFBA3-BC46-4CBD-9FAA-E779A8DBAE1C}">
      <dsp:nvSpPr>
        <dsp:cNvPr id="0" name=""/>
        <dsp:cNvSpPr/>
      </dsp:nvSpPr>
      <dsp:spPr>
        <a:xfrm>
          <a:off x="715562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work has not previously been accepted in substance for any degree and is not being concurrently submitted in candidature for any degree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Date:</a:t>
          </a:r>
        </a:p>
      </dsp:txBody>
      <dsp:txXfrm>
        <a:off x="715562" y="0"/>
        <a:ext cx="2662377" cy="3916363"/>
      </dsp:txXfrm>
    </dsp:sp>
    <dsp:sp modelId="{CAFECD4A-6D2D-4C1B-BED5-612D10E21C7E}">
      <dsp:nvSpPr>
        <dsp:cNvPr id="0" name=""/>
        <dsp:cNvSpPr/>
      </dsp:nvSpPr>
      <dsp:spPr>
        <a:xfrm>
          <a:off x="3699569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1</a:t>
          </a:r>
        </a:p>
      </dsp:txBody>
      <dsp:txXfrm rot="16200000">
        <a:off x="2451226" y="1248342"/>
        <a:ext cx="3211417" cy="714732"/>
      </dsp:txXfrm>
    </dsp:sp>
    <dsp:sp modelId="{5F796090-1974-48E3-9201-AF4F27DBA1E2}">
      <dsp:nvSpPr>
        <dsp:cNvPr id="0" name=""/>
        <dsp:cNvSpPr/>
      </dsp:nvSpPr>
      <dsp:spPr>
        <a:xfrm rot="5400000">
          <a:off x="3429723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08D80-11B3-4585-9A44-B9FC04AB0F18}">
      <dsp:nvSpPr>
        <dsp:cNvPr id="0" name=""/>
        <dsp:cNvSpPr/>
      </dsp:nvSpPr>
      <dsp:spPr>
        <a:xfrm>
          <a:off x="4414301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dissertation is being submitted in partial fulfilment of the requirements for the degree of BSc Professional Investigation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Date:</a:t>
          </a:r>
        </a:p>
      </dsp:txBody>
      <dsp:txXfrm>
        <a:off x="4414301" y="0"/>
        <a:ext cx="2662377" cy="3916363"/>
      </dsp:txXfrm>
    </dsp:sp>
    <dsp:sp modelId="{A4266D90-9C67-4B40-B740-4DFB8DB78E1C}">
      <dsp:nvSpPr>
        <dsp:cNvPr id="0" name=""/>
        <dsp:cNvSpPr/>
      </dsp:nvSpPr>
      <dsp:spPr>
        <a:xfrm>
          <a:off x="7398308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2</a:t>
          </a:r>
        </a:p>
      </dsp:txBody>
      <dsp:txXfrm rot="16200000">
        <a:off x="6149965" y="1248342"/>
        <a:ext cx="3211417" cy="714732"/>
      </dsp:txXfrm>
    </dsp:sp>
    <dsp:sp modelId="{BFBE2B71-6942-484B-BCEC-A595967ABF3D}">
      <dsp:nvSpPr>
        <dsp:cNvPr id="0" name=""/>
        <dsp:cNvSpPr/>
      </dsp:nvSpPr>
      <dsp:spPr>
        <a:xfrm rot="5400000">
          <a:off x="7128462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1BA6E-6114-4FA7-BC73-8599A378DEF0}">
      <dsp:nvSpPr>
        <dsp:cNvPr id="0" name=""/>
        <dsp:cNvSpPr/>
      </dsp:nvSpPr>
      <dsp:spPr>
        <a:xfrm>
          <a:off x="8113040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dissertation is the result of my own independent work/investigation, except where otherwise stated.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Other sources are acknowledged by footnotes giving explicit references. A bibliography/reference list is appended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Dated:</a:t>
          </a:r>
        </a:p>
      </dsp:txBody>
      <dsp:txXfrm>
        <a:off x="8113040" y="0"/>
        <a:ext cx="2662377" cy="39163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2754C-9B1B-4BEE-9702-BF20545AC922}">
      <dsp:nvSpPr>
        <dsp:cNvPr id="0" name=""/>
        <dsp:cNvSpPr/>
      </dsp:nvSpPr>
      <dsp:spPr>
        <a:xfrm rot="16200000">
          <a:off x="688711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3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dissertation, if accepted, to be available for photocopying and for interlibrary loan, and for the title and summary to be made available to outside organisations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Date:</a:t>
          </a:r>
        </a:p>
      </dsp:txBody>
      <dsp:txXfrm rot="5400000">
        <a:off x="5491" y="783273"/>
        <a:ext cx="5282803" cy="2349817"/>
      </dsp:txXfrm>
    </dsp:sp>
    <dsp:sp modelId="{963A955F-57A3-438D-B493-5D1619AF3694}">
      <dsp:nvSpPr>
        <dsp:cNvPr id="0" name=""/>
        <dsp:cNvSpPr/>
      </dsp:nvSpPr>
      <dsp:spPr>
        <a:xfrm rot="16200000">
          <a:off x="6367725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4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 , if accepted, to be available on the University’s IT system to those who have consent to use the system.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err="1"/>
            <a:t>DAte</a:t>
          </a:r>
          <a:endParaRPr lang="en-GB" sz="1700" kern="1200" dirty="0"/>
        </a:p>
      </dsp:txBody>
      <dsp:txXfrm rot="5400000">
        <a:off x="5684505" y="783273"/>
        <a:ext cx="5282803" cy="2349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4472" y="1733551"/>
            <a:ext cx="3793098" cy="2954219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BSc 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Professional Investigation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17.10.32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Dissertation Structure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2543917" y="3000792"/>
            <a:ext cx="3431325" cy="25237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BSc </a:t>
            </a:r>
            <a:r>
              <a:rPr lang="en-GB" sz="2800" b="1" dirty="0" err="1">
                <a:solidFill>
                  <a:schemeClr val="bg1"/>
                </a:solidFill>
              </a:rPr>
              <a:t>Ymchwiliad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Proffesiynol</a:t>
            </a:r>
            <a:endParaRPr lang="en-GB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17.10.23</a:t>
            </a:r>
          </a:p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Strwythur</a:t>
            </a:r>
            <a:r>
              <a:rPr lang="en-GB" sz="2800" b="1" dirty="0">
                <a:solidFill>
                  <a:schemeClr val="bg1"/>
                </a:solidFill>
              </a:rPr>
              <a:t> y </a:t>
            </a:r>
            <a:r>
              <a:rPr lang="en-GB" sz="2800" b="1" dirty="0" err="1">
                <a:solidFill>
                  <a:schemeClr val="bg1"/>
                </a:solidFill>
              </a:rPr>
              <a:t>Traethawd</a:t>
            </a:r>
            <a:r>
              <a:rPr lang="en-GB" sz="2800" b="1" dirty="0">
                <a:solidFill>
                  <a:schemeClr val="bg1"/>
                </a:solidFill>
              </a:rPr>
              <a:t> Hir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Provide an overview of the requirements of UWTSD Dissertations structure.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Reminder of support leading up to submission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36499-F6A5-8341-D06E-F5FB70304E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1042" y="1936958"/>
            <a:ext cx="4312387" cy="32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402621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List of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D5C544-71E8-9166-275D-E800DC9F1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40196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F165-6C8C-E521-C0F5-6A6935FCB7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5F96-ADA6-D63D-FD2D-3DD1F8D374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Number of declarations MUST appear on this page , signed and dated ( electronic is acceptable).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FD62B6-B83D-A1B8-42F9-440235657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5593" y="2011812"/>
            <a:ext cx="4912007" cy="3256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355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32023-C133-92A7-E4E4-1D893FCBCE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C2E7-AA58-35EC-5772-E9CDF6D9A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0574893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979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452-83F3-2B93-C2B5-C150C18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AC0E86-15E9-A613-54A1-6E2194293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923577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061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FFCC-A432-7578-4B0A-1050F0B8BA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61973-F496-9247-B3DB-CC86090C1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Any sensitive information from your research that you don’t want to release MUST be highlighted and redacted once you have confirmation of your grade or </a:t>
            </a:r>
          </a:p>
          <a:p>
            <a:r>
              <a:rPr lang="en-GB" dirty="0"/>
              <a:t>your consent withdrawn in declarations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40E67E-83A5-F538-EB49-CD9952146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9F00F-4BD2-D4C0-E522-CA40C3529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89" y="1891451"/>
            <a:ext cx="4624422" cy="34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8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7FB8D-0054-5F51-20F9-0EB2E567C41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Front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B2E7-4738-216A-63E8-856D9D612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/>
              <a:t>UWTSD Logo</a:t>
            </a:r>
          </a:p>
          <a:p>
            <a:pPr algn="ctr"/>
            <a:r>
              <a:rPr lang="en-GB" dirty="0"/>
              <a:t>Dissertation Title</a:t>
            </a:r>
          </a:p>
          <a:p>
            <a:pPr algn="ctr"/>
            <a:r>
              <a:rPr lang="en-GB" dirty="0"/>
              <a:t>Student name </a:t>
            </a:r>
            <a:r>
              <a:rPr lang="en-GB" sz="1500" dirty="0"/>
              <a:t>( in full as you wish it to be shown on your Degree Certificate)</a:t>
            </a:r>
          </a:p>
          <a:p>
            <a:pPr algn="ctr"/>
            <a:r>
              <a:rPr lang="en-GB" dirty="0"/>
              <a:t>Student Number</a:t>
            </a:r>
          </a:p>
          <a:p>
            <a:pPr algn="ctr"/>
            <a:r>
              <a:rPr lang="en-GB" dirty="0"/>
              <a:t>Degree : BSc Professional Investigation</a:t>
            </a:r>
          </a:p>
          <a:p>
            <a:pPr algn="ctr"/>
            <a:r>
              <a:rPr lang="en-GB" dirty="0"/>
              <a:t>Date</a:t>
            </a:r>
          </a:p>
          <a:p>
            <a:pPr algn="ctr"/>
            <a:r>
              <a:rPr lang="en-GB" dirty="0"/>
              <a:t>Word count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94312898-0227-0373-F194-332B561C30D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155" y="1600200"/>
            <a:ext cx="4087689" cy="3989388"/>
          </a:xfrm>
        </p:spPr>
      </p:pic>
    </p:spTree>
    <p:extLst>
      <p:ext uri="{BB962C8B-B14F-4D97-AF65-F5344CB8AC3E}">
        <p14:creationId xmlns:p14="http://schemas.microsoft.com/office/powerpoint/2010/main" val="26805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UWTSD Dissertation Handbook</a:t>
            </a:r>
          </a:p>
          <a:p>
            <a:r>
              <a:rPr lang="en-GB" dirty="0"/>
              <a:t>NOT required to print off final dissertation document</a:t>
            </a:r>
          </a:p>
          <a:p>
            <a:r>
              <a:rPr lang="en-GB" dirty="0"/>
              <a:t>Attractive &amp; effective format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6C718E-2072-61A6-9E07-E1848F342C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2" y="1742641"/>
            <a:ext cx="5152569" cy="387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95B0-1526-E396-E826-A03A509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531C-C988-83A3-DEF1-9C9AA0D7B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White paper, A4, portrait</a:t>
            </a:r>
          </a:p>
          <a:p>
            <a:r>
              <a:rPr lang="en-GB" dirty="0"/>
              <a:t>Black coloured ink – word processed</a:t>
            </a:r>
          </a:p>
          <a:p>
            <a:r>
              <a:rPr lang="en-GB" dirty="0"/>
              <a:t>Arial point 11</a:t>
            </a:r>
          </a:p>
          <a:p>
            <a:r>
              <a:rPr lang="en-GB" dirty="0"/>
              <a:t>1.5 line spacing/double spaced</a:t>
            </a:r>
          </a:p>
          <a:p>
            <a:r>
              <a:rPr lang="en-GB" dirty="0"/>
              <a:t>Page numbers – Arabic numerals (1,2,3)</a:t>
            </a:r>
          </a:p>
          <a:p>
            <a:r>
              <a:rPr lang="en-GB" dirty="0"/>
              <a:t>Table of contents, abstracts, acknowledgements – lower case Roman Numerals ( </a:t>
            </a:r>
            <a:r>
              <a:rPr lang="en-GB" dirty="0" err="1"/>
              <a:t>i,ii,iii</a:t>
            </a:r>
            <a:r>
              <a:rPr lang="en-GB" dirty="0"/>
              <a:t>)</a:t>
            </a:r>
          </a:p>
          <a:p>
            <a:r>
              <a:rPr lang="en-GB" dirty="0"/>
              <a:t>OR all pages to be numbered from consecutively from Front page through to end with Arabic numerals (1.2.3)</a:t>
            </a:r>
          </a:p>
          <a:p>
            <a:r>
              <a:rPr lang="en-GB" dirty="0"/>
              <a:t>All page numbers – centre, at bottom of page</a:t>
            </a:r>
          </a:p>
          <a:p>
            <a:r>
              <a:rPr lang="en-GB" dirty="0"/>
              <a:t>Each chapter should start on a separate page</a:t>
            </a:r>
          </a:p>
          <a:p>
            <a:r>
              <a:rPr lang="en-GB" dirty="0"/>
              <a:t>Label all diagrams/graphs/figures etc</a:t>
            </a:r>
          </a:p>
          <a:p>
            <a:r>
              <a:rPr lang="en-GB" dirty="0"/>
              <a:t>All tables – typed into text and given a number, title and source if not from your work</a:t>
            </a:r>
          </a:p>
        </p:txBody>
      </p:sp>
    </p:spTree>
    <p:extLst>
      <p:ext uri="{BB962C8B-B14F-4D97-AF65-F5344CB8AC3E}">
        <p14:creationId xmlns:p14="http://schemas.microsoft.com/office/powerpoint/2010/main" val="4280822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1B75D3-748C-5F6D-5EF4-E6621951412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1795AE-FC07-3DD6-13F0-7741CD0258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Avoid use of first person ( I, we , you….)</a:t>
            </a:r>
          </a:p>
          <a:p>
            <a:r>
              <a:rPr lang="en-GB" dirty="0"/>
              <a:t>Word count </a:t>
            </a:r>
          </a:p>
          <a:p>
            <a:r>
              <a:rPr lang="en-GB" dirty="0"/>
              <a:t>Spell check</a:t>
            </a:r>
          </a:p>
          <a:p>
            <a:r>
              <a:rPr lang="en-GB" dirty="0"/>
              <a:t>Sentence length</a:t>
            </a:r>
          </a:p>
          <a:p>
            <a:r>
              <a:rPr lang="en-GB" dirty="0"/>
              <a:t>Quotations  - ‘single inverted commas’. If more that 4 sentences – indent with authors name, date, page No in brackets.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159E3-EFAF-05DA-0F8D-6DF0C20F86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Abbreviations – type in full when first used with abbreviation (</a:t>
            </a:r>
            <a:r>
              <a:rPr lang="en-GB" dirty="0" err="1"/>
              <a:t>abbr</a:t>
            </a:r>
            <a:r>
              <a:rPr lang="en-GB" dirty="0"/>
              <a:t>) in brackets immediately after. Use </a:t>
            </a:r>
            <a:r>
              <a:rPr lang="en-GB" dirty="0" err="1"/>
              <a:t>abbr</a:t>
            </a:r>
            <a:r>
              <a:rPr lang="en-GB" dirty="0"/>
              <a:t> thereafter</a:t>
            </a:r>
          </a:p>
          <a:p>
            <a:r>
              <a:rPr lang="en-GB" dirty="0"/>
              <a:t>Numbers – words for 1-10</a:t>
            </a:r>
          </a:p>
          <a:p>
            <a:pPr marL="0" indent="0">
              <a:buNone/>
            </a:pPr>
            <a:r>
              <a:rPr lang="en-GB" dirty="0"/>
              <a:t>    except ages and percentages</a:t>
            </a:r>
          </a:p>
          <a:p>
            <a:r>
              <a:rPr lang="en-GB" dirty="0"/>
              <a:t>Neutral terms unless specific to male/female</a:t>
            </a:r>
          </a:p>
        </p:txBody>
      </p:sp>
    </p:spTree>
    <p:extLst>
      <p:ext uri="{BB962C8B-B14F-4D97-AF65-F5344CB8AC3E}">
        <p14:creationId xmlns:p14="http://schemas.microsoft.com/office/powerpoint/2010/main" val="2200744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D537-6128-0DDF-1C9C-639F8E0564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37B10-3DC8-8ABE-2B05-BEA6C8D3EC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Check that you have the correct version</a:t>
            </a:r>
          </a:p>
          <a:p>
            <a:r>
              <a:rPr lang="en-GB" dirty="0"/>
              <a:t>Final Spell check</a:t>
            </a:r>
          </a:p>
          <a:p>
            <a:r>
              <a:rPr lang="en-GB" dirty="0"/>
              <a:t>List of chapters in order</a:t>
            </a:r>
          </a:p>
          <a:p>
            <a:r>
              <a:rPr lang="en-GB" dirty="0"/>
              <a:t>Get someone else to check</a:t>
            </a:r>
          </a:p>
          <a:p>
            <a:r>
              <a:rPr lang="en-GB" dirty="0"/>
              <a:t>IT working</a:t>
            </a:r>
          </a:p>
          <a:p>
            <a:r>
              <a:rPr lang="en-GB" dirty="0"/>
              <a:t>Access to Turnitin</a:t>
            </a:r>
          </a:p>
          <a:p>
            <a:r>
              <a:rPr lang="en-GB" dirty="0"/>
              <a:t>Don’t leave it till 23:59hrs!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581BCB-3733-547F-6C27-9F556A4A3C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59155" y="1903843"/>
            <a:ext cx="4389416" cy="314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73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6A75A-04C4-7007-D6E1-9820AD5283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8F6D-9F78-7E2F-E4CA-55CC0B0FB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Drop-in sessions (Teams)</a:t>
            </a: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0000"/>
                </a:solidFill>
              </a:rPr>
              <a:t> </a:t>
            </a:r>
            <a:r>
              <a:rPr lang="en-GB" dirty="0"/>
              <a:t> </a:t>
            </a:r>
            <a:endParaRPr lang="en-GB" b="1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Drop-in sessions </a:t>
            </a: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0000"/>
                </a:solidFill>
              </a:rPr>
              <a:t>  </a:t>
            </a:r>
            <a:endParaRPr lang="en-GB" b="1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B233-2C00-87C6-DD37-884B9ED810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173" y="1803223"/>
            <a:ext cx="5142227" cy="342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1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Finally….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69BCE-5E64-CBFD-4130-DE9C35D521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b="1" dirty="0">
                <a:solidFill>
                  <a:srgbClr val="0070C0"/>
                </a:solidFill>
              </a:rPr>
              <a:t>Good Luck!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29CED3C-F2C6-08D5-348B-C0DAB55396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29045" y="1600201"/>
            <a:ext cx="3006725" cy="401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618</Words>
  <Application>Microsoft Office PowerPoint</Application>
  <PresentationFormat>Widescreen</PresentationFormat>
  <Paragraphs>109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Theme1.thmx first page pp</vt:lpstr>
      <vt:lpstr> BSc  Professional Investigation 17.10.32 Dissertation Structure  </vt:lpstr>
      <vt:lpstr>Learning outcomes </vt:lpstr>
      <vt:lpstr>Dissertation structure</vt:lpstr>
      <vt:lpstr>List of Chapters</vt:lpstr>
      <vt:lpstr>Declarations</vt:lpstr>
      <vt:lpstr>Declarations</vt:lpstr>
      <vt:lpstr>Declarations</vt:lpstr>
      <vt:lpstr>IMPORTANT</vt:lpstr>
      <vt:lpstr>Front Cover</vt:lpstr>
      <vt:lpstr>Format &amp; Presentation</vt:lpstr>
      <vt:lpstr>Format &amp; Presentation</vt:lpstr>
      <vt:lpstr>Format &amp; Presentation</vt:lpstr>
      <vt:lpstr>Final checks</vt:lpstr>
      <vt:lpstr>Support</vt:lpstr>
      <vt:lpstr>Finally….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19</cp:revision>
  <dcterms:created xsi:type="dcterms:W3CDTF">2021-10-13T07:56:41Z</dcterms:created>
  <dcterms:modified xsi:type="dcterms:W3CDTF">2023-09-27T18:10:49Z</dcterms:modified>
</cp:coreProperties>
</file>