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5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05/12/2011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05/12/2011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05/12/2011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05/12/2011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05/12/2011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05/12/2011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05/12/2011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05/12/2011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05/12/2011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05/12/2011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760B0-D25B-4C0D-855F-8ED0389E6370}" type="datetimeFigureOut">
              <a:rPr lang="en-GB" smtClean="0"/>
              <a:t>05/12/2011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C9760B0-D25B-4C0D-855F-8ED0389E6370}" type="datetimeFigureOut">
              <a:rPr lang="en-GB" smtClean="0"/>
              <a:t>05/12/2011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4DE5D59A-8FD6-4E69-803E-754A64B28578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Introducing Paul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References to Paul prior to and upon joining the Christ-Movement:</a:t>
            </a:r>
          </a:p>
          <a:p>
            <a:r>
              <a:rPr lang="en-GB" dirty="0" smtClean="0"/>
              <a:t>Gal 1.12-24</a:t>
            </a:r>
          </a:p>
          <a:p>
            <a:r>
              <a:rPr lang="en-GB" dirty="0" smtClean="0"/>
              <a:t>Phil 3.4-6</a:t>
            </a:r>
          </a:p>
          <a:p>
            <a:endParaRPr lang="en-GB" dirty="0"/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Acts 7.58; 8.1</a:t>
            </a:r>
            <a:endParaRPr lang="en-GB" dirty="0"/>
          </a:p>
          <a:p>
            <a:r>
              <a:rPr lang="en-GB" dirty="0" smtClean="0"/>
              <a:t>Acts 9.1-22 </a:t>
            </a:r>
          </a:p>
          <a:p>
            <a:r>
              <a:rPr lang="en-GB" dirty="0" smtClean="0"/>
              <a:t>22.1-12</a:t>
            </a:r>
          </a:p>
          <a:p>
            <a:r>
              <a:rPr lang="en-GB" dirty="0" smtClean="0"/>
              <a:t>26.1-23</a:t>
            </a:r>
          </a:p>
          <a:p>
            <a:endParaRPr lang="en-GB" dirty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Gal 1.12-24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Persecution of  ‘assembly of God’</a:t>
            </a:r>
          </a:p>
          <a:p>
            <a:endParaRPr lang="en-GB" dirty="0" smtClean="0"/>
          </a:p>
          <a:p>
            <a:r>
              <a:rPr lang="en-GB" dirty="0" smtClean="0"/>
              <a:t>Set apart before birth (</a:t>
            </a:r>
            <a:r>
              <a:rPr lang="en-GB" dirty="0" err="1" smtClean="0"/>
              <a:t>cf</a:t>
            </a:r>
            <a:r>
              <a:rPr lang="en-GB" dirty="0" smtClean="0"/>
              <a:t> </a:t>
            </a:r>
            <a:r>
              <a:rPr lang="en-GB" dirty="0" err="1" smtClean="0"/>
              <a:t>Jer</a:t>
            </a:r>
            <a:r>
              <a:rPr lang="en-GB" dirty="0" smtClean="0"/>
              <a:t> 1.5)</a:t>
            </a:r>
          </a:p>
          <a:p>
            <a:endParaRPr lang="en-GB" dirty="0"/>
          </a:p>
          <a:p>
            <a:r>
              <a:rPr lang="en-GB" dirty="0" smtClean="0"/>
              <a:t>Called through grace</a:t>
            </a:r>
          </a:p>
          <a:p>
            <a:endParaRPr lang="en-GB" dirty="0"/>
          </a:p>
          <a:p>
            <a:r>
              <a:rPr lang="en-GB" dirty="0" smtClean="0"/>
              <a:t>Revelation of Son</a:t>
            </a:r>
          </a:p>
          <a:p>
            <a:endParaRPr lang="en-GB" dirty="0"/>
          </a:p>
          <a:p>
            <a:r>
              <a:rPr lang="en-GB" dirty="0" smtClean="0"/>
              <a:t>Proclamation among the nations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Acts 9.1-22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Persecution of ‘the Way’ – letters to synagogues in Damascus</a:t>
            </a:r>
          </a:p>
          <a:p>
            <a:r>
              <a:rPr lang="en-GB" dirty="0" smtClean="0"/>
              <a:t>On the journey to Damascus</a:t>
            </a:r>
          </a:p>
          <a:p>
            <a:r>
              <a:rPr lang="en-GB" dirty="0" smtClean="0"/>
              <a:t>Light</a:t>
            </a:r>
          </a:p>
          <a:p>
            <a:r>
              <a:rPr lang="en-GB" dirty="0" smtClean="0"/>
              <a:t>Fall</a:t>
            </a:r>
            <a:r>
              <a:rPr lang="en-GB" dirty="0"/>
              <a:t> </a:t>
            </a:r>
            <a:r>
              <a:rPr lang="en-GB" dirty="0" smtClean="0"/>
              <a:t>to the ground</a:t>
            </a:r>
          </a:p>
          <a:p>
            <a:r>
              <a:rPr lang="en-GB" dirty="0" smtClean="0"/>
              <a:t>Voice</a:t>
            </a:r>
          </a:p>
          <a:p>
            <a:r>
              <a:rPr lang="en-GB" dirty="0" smtClean="0"/>
              <a:t>Command to get up, go to city and await further instructions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Acts 9.1-22 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Saul cannot see for three days</a:t>
            </a:r>
          </a:p>
          <a:p>
            <a:r>
              <a:rPr lang="en-GB" dirty="0" smtClean="0"/>
              <a:t>Ananias, a disciple in Damascus – </a:t>
            </a:r>
          </a:p>
          <a:p>
            <a:r>
              <a:rPr lang="en-GB" dirty="0" smtClean="0"/>
              <a:t>vision with reference to vision</a:t>
            </a:r>
          </a:p>
          <a:p>
            <a:r>
              <a:rPr lang="en-GB" dirty="0" smtClean="0"/>
              <a:t>Ananias learns about Saul’s </a:t>
            </a:r>
            <a:r>
              <a:rPr lang="en-GB" dirty="0" err="1" smtClean="0"/>
              <a:t>comissioning</a:t>
            </a:r>
            <a:r>
              <a:rPr lang="en-GB" dirty="0" smtClean="0"/>
              <a:t> </a:t>
            </a:r>
          </a:p>
          <a:p>
            <a:r>
              <a:rPr lang="en-GB" dirty="0" smtClean="0"/>
              <a:t>Baptism and Holy Spirit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Damascus-Jerusalem-Tarsus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Escape from Damascus</a:t>
            </a:r>
          </a:p>
          <a:p>
            <a:endParaRPr lang="en-GB" dirty="0" smtClean="0"/>
          </a:p>
          <a:p>
            <a:r>
              <a:rPr lang="en-GB" dirty="0" smtClean="0"/>
              <a:t>Barnabas intervenes on behalf of him in Jerusalem</a:t>
            </a:r>
          </a:p>
          <a:p>
            <a:endParaRPr lang="en-GB" dirty="0"/>
          </a:p>
          <a:p>
            <a:r>
              <a:rPr lang="en-GB" dirty="0" smtClean="0"/>
              <a:t>After trouble there – journey to Tarsus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Christ-Followers in Antioch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11.19-30 </a:t>
            </a:r>
            <a:r>
              <a:rPr lang="en-GB" dirty="0" smtClean="0"/>
              <a:t>  </a:t>
            </a:r>
            <a:r>
              <a:rPr lang="en-GB" dirty="0"/>
              <a:t>first community of Christ-followers beyond Jerusalem - in </a:t>
            </a:r>
            <a:r>
              <a:rPr lang="en-GB" dirty="0" smtClean="0"/>
              <a:t>Antioch</a:t>
            </a:r>
          </a:p>
          <a:p>
            <a:r>
              <a:rPr lang="en-GB" dirty="0" smtClean="0"/>
              <a:t>Antioch </a:t>
            </a:r>
            <a:r>
              <a:rPr lang="en-GB" dirty="0"/>
              <a:t>was the third largest city of the Roman Empire after Rome and Alexandria, </a:t>
            </a:r>
            <a:r>
              <a:rPr lang="en-GB" dirty="0" smtClean="0"/>
              <a:t> </a:t>
            </a:r>
          </a:p>
          <a:p>
            <a:r>
              <a:rPr lang="en-GB" dirty="0" smtClean="0"/>
              <a:t>very </a:t>
            </a:r>
            <a:r>
              <a:rPr lang="en-GB" dirty="0"/>
              <a:t>mixed population including a large Jewish population. </a:t>
            </a:r>
          </a:p>
          <a:p>
            <a:r>
              <a:rPr lang="en-GB" dirty="0" smtClean="0"/>
              <a:t>the </a:t>
            </a:r>
            <a:r>
              <a:rPr lang="en-GB" dirty="0"/>
              <a:t>first community which included non-Jewish Christ-followers was the community at Antioch</a:t>
            </a:r>
            <a:r>
              <a:rPr lang="en-GB" dirty="0" smtClean="0"/>
              <a:t>.</a:t>
            </a:r>
          </a:p>
          <a:p>
            <a:r>
              <a:rPr lang="en-GB" dirty="0" smtClean="0"/>
              <a:t>Paul as junior partner of Barnabas</a:t>
            </a:r>
            <a:endParaRPr lang="en-GB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44</TotalTime>
  <Words>195</Words>
  <Application>Microsoft Office PowerPoint</Application>
  <PresentationFormat>On-screen Show (4:3)</PresentationFormat>
  <Paragraphs>46</Paragraphs>
  <Slides>6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Flow</vt:lpstr>
      <vt:lpstr>Introducing Paul</vt:lpstr>
      <vt:lpstr>Gal 1.12-24 </vt:lpstr>
      <vt:lpstr>Acts 9.1-22  </vt:lpstr>
      <vt:lpstr>Acts 9.1-22  </vt:lpstr>
      <vt:lpstr>Damascus-Jerusalem-Tarsus</vt:lpstr>
      <vt:lpstr>The Christ-Followers in Antioch</vt:lpstr>
    </vt:vector>
  </TitlesOfParts>
  <Company> 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Introducing Paul</dc:title>
  <dc:creator> Kathy Ehrensperger</dc:creator>
  <cp:lastModifiedBy> Kathy Ehrensperger</cp:lastModifiedBy>
  <cp:revision>1</cp:revision>
  <dcterms:created xsi:type="dcterms:W3CDTF">2011-12-05T10:11:06Z</dcterms:created>
  <dcterms:modified xsi:type="dcterms:W3CDTF">2011-12-05T10:55:41Z</dcterms:modified>
</cp:coreProperties>
</file>