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7.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9.png"/><Relationship Id="rId7" Type="http://schemas.openxmlformats.org/officeDocument/2006/relationships/image" Target="../media/image21.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20.svg"/></Relationships>
</file>

<file path=ppt/diagrams/_rels/data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9.png"/><Relationship Id="rId7" Type="http://schemas.openxmlformats.org/officeDocument/2006/relationships/image" Target="../media/image21.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20.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BAD9C0-5AE8-4647-A1DA-9228B81A32D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41E0482-B73C-4DD7-BF09-C19A639102DC}">
      <dgm:prSet/>
      <dgm:spPr/>
      <dgm:t>
        <a:bodyPr/>
        <a:lstStyle/>
        <a:p>
          <a:r>
            <a:rPr lang="en-US" b="0" i="0" baseline="0"/>
            <a:t>Head Chef absent</a:t>
          </a:r>
          <a:endParaRPr lang="en-US"/>
        </a:p>
      </dgm:t>
    </dgm:pt>
    <dgm:pt modelId="{7A885901-E045-482A-A88F-2EBEBC8CED88}" type="parTrans" cxnId="{A0B57E67-38B3-48A0-8F15-44A4F10380E4}">
      <dgm:prSet/>
      <dgm:spPr/>
      <dgm:t>
        <a:bodyPr/>
        <a:lstStyle/>
        <a:p>
          <a:endParaRPr lang="en-US"/>
        </a:p>
      </dgm:t>
    </dgm:pt>
    <dgm:pt modelId="{5D76DD58-2103-40A5-8AEC-1AA412781BB3}" type="sibTrans" cxnId="{A0B57E67-38B3-48A0-8F15-44A4F10380E4}">
      <dgm:prSet/>
      <dgm:spPr/>
      <dgm:t>
        <a:bodyPr/>
        <a:lstStyle/>
        <a:p>
          <a:endParaRPr lang="en-US"/>
        </a:p>
      </dgm:t>
    </dgm:pt>
    <dgm:pt modelId="{76BC02BB-F7D6-4016-A08C-C58DA50AC58F}">
      <dgm:prSet/>
      <dgm:spPr/>
      <dgm:t>
        <a:bodyPr/>
        <a:lstStyle/>
        <a:p>
          <a:r>
            <a:rPr lang="en-US" b="0" i="0" baseline="0"/>
            <a:t>One server absent</a:t>
          </a:r>
          <a:endParaRPr lang="en-US"/>
        </a:p>
      </dgm:t>
    </dgm:pt>
    <dgm:pt modelId="{02786CA9-6322-4504-B519-2578E26C2D32}" type="parTrans" cxnId="{C2F1C875-36A3-4E32-90B5-2C225BE3849D}">
      <dgm:prSet/>
      <dgm:spPr/>
      <dgm:t>
        <a:bodyPr/>
        <a:lstStyle/>
        <a:p>
          <a:endParaRPr lang="en-US"/>
        </a:p>
      </dgm:t>
    </dgm:pt>
    <dgm:pt modelId="{A56EC4DD-B29E-4062-9FEA-0EBE0640A85B}" type="sibTrans" cxnId="{C2F1C875-36A3-4E32-90B5-2C225BE3849D}">
      <dgm:prSet/>
      <dgm:spPr/>
      <dgm:t>
        <a:bodyPr/>
        <a:lstStyle/>
        <a:p>
          <a:endParaRPr lang="en-US"/>
        </a:p>
      </dgm:t>
    </dgm:pt>
    <dgm:pt modelId="{6A96A0B0-BAE4-4A67-8A57-A0782EEE78B0}">
      <dgm:prSet/>
      <dgm:spPr/>
      <dgm:t>
        <a:bodyPr/>
        <a:lstStyle/>
        <a:p>
          <a:r>
            <a:rPr lang="en-US" b="0" i="0" baseline="0"/>
            <a:t>Food delivery has not arrived</a:t>
          </a:r>
          <a:endParaRPr lang="en-US"/>
        </a:p>
      </dgm:t>
    </dgm:pt>
    <dgm:pt modelId="{50A23AF2-C9F9-489E-8C99-9DBCDC6FF9C0}" type="parTrans" cxnId="{62AA4A8E-1EEA-40D6-BE58-88AE68A38CAA}">
      <dgm:prSet/>
      <dgm:spPr/>
      <dgm:t>
        <a:bodyPr/>
        <a:lstStyle/>
        <a:p>
          <a:endParaRPr lang="en-US"/>
        </a:p>
      </dgm:t>
    </dgm:pt>
    <dgm:pt modelId="{D0E6391C-DA1E-4F1E-91DA-623C78E8F91A}" type="sibTrans" cxnId="{62AA4A8E-1EEA-40D6-BE58-88AE68A38CAA}">
      <dgm:prSet/>
      <dgm:spPr/>
      <dgm:t>
        <a:bodyPr/>
        <a:lstStyle/>
        <a:p>
          <a:endParaRPr lang="en-US"/>
        </a:p>
      </dgm:t>
    </dgm:pt>
    <dgm:pt modelId="{7AC4F118-3E0B-4B82-B538-0E05D2EAEE13}" type="pres">
      <dgm:prSet presAssocID="{ECBAD9C0-5AE8-4647-A1DA-9228B81A32D8}" presName="root" presStyleCnt="0">
        <dgm:presLayoutVars>
          <dgm:dir/>
          <dgm:resizeHandles val="exact"/>
        </dgm:presLayoutVars>
      </dgm:prSet>
      <dgm:spPr/>
    </dgm:pt>
    <dgm:pt modelId="{89B15FEA-C503-42A0-A2E5-E2E3D6D27449}" type="pres">
      <dgm:prSet presAssocID="{C41E0482-B73C-4DD7-BF09-C19A639102DC}" presName="compNode" presStyleCnt="0"/>
      <dgm:spPr/>
    </dgm:pt>
    <dgm:pt modelId="{ADB4AC6D-7A5F-4CED-9851-B8126C0358C7}" type="pres">
      <dgm:prSet presAssocID="{C41E0482-B73C-4DD7-BF09-C19A639102DC}" presName="bgRect" presStyleLbl="bgShp" presStyleIdx="0" presStyleCnt="3"/>
      <dgm:spPr/>
    </dgm:pt>
    <dgm:pt modelId="{050AC4CB-12EC-450E-986A-B32C15F91248}" type="pres">
      <dgm:prSet presAssocID="{C41E0482-B73C-4DD7-BF09-C19A639102D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426AB545-4F24-42B2-A4A2-89FF40C8A09D}" type="pres">
      <dgm:prSet presAssocID="{C41E0482-B73C-4DD7-BF09-C19A639102DC}" presName="spaceRect" presStyleCnt="0"/>
      <dgm:spPr/>
    </dgm:pt>
    <dgm:pt modelId="{B688136A-C462-48A4-BB55-7AEAA1F45C4F}" type="pres">
      <dgm:prSet presAssocID="{C41E0482-B73C-4DD7-BF09-C19A639102DC}" presName="parTx" presStyleLbl="revTx" presStyleIdx="0" presStyleCnt="3">
        <dgm:presLayoutVars>
          <dgm:chMax val="0"/>
          <dgm:chPref val="0"/>
        </dgm:presLayoutVars>
      </dgm:prSet>
      <dgm:spPr/>
    </dgm:pt>
    <dgm:pt modelId="{67747C2E-A0A3-4AD8-8B01-136D3416A685}" type="pres">
      <dgm:prSet presAssocID="{5D76DD58-2103-40A5-8AEC-1AA412781BB3}" presName="sibTrans" presStyleCnt="0"/>
      <dgm:spPr/>
    </dgm:pt>
    <dgm:pt modelId="{1D1BA4D1-7CC8-4C95-A8DB-CDC751B1F6E7}" type="pres">
      <dgm:prSet presAssocID="{76BC02BB-F7D6-4016-A08C-C58DA50AC58F}" presName="compNode" presStyleCnt="0"/>
      <dgm:spPr/>
    </dgm:pt>
    <dgm:pt modelId="{52F4A5D0-C6DF-4977-BF53-A107CC594EDA}" type="pres">
      <dgm:prSet presAssocID="{76BC02BB-F7D6-4016-A08C-C58DA50AC58F}" presName="bgRect" presStyleLbl="bgShp" presStyleIdx="1" presStyleCnt="3"/>
      <dgm:spPr/>
    </dgm:pt>
    <dgm:pt modelId="{DF320F01-1EC7-49E7-A50A-34A4FC75BBF9}" type="pres">
      <dgm:prSet presAssocID="{76BC02BB-F7D6-4016-A08C-C58DA50AC58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puter"/>
        </a:ext>
      </dgm:extLst>
    </dgm:pt>
    <dgm:pt modelId="{56932051-4440-4A01-B5F8-6E7530319021}" type="pres">
      <dgm:prSet presAssocID="{76BC02BB-F7D6-4016-A08C-C58DA50AC58F}" presName="spaceRect" presStyleCnt="0"/>
      <dgm:spPr/>
    </dgm:pt>
    <dgm:pt modelId="{7E7C61BD-5ECE-42B7-8B29-B0D2D15A8AA2}" type="pres">
      <dgm:prSet presAssocID="{76BC02BB-F7D6-4016-A08C-C58DA50AC58F}" presName="parTx" presStyleLbl="revTx" presStyleIdx="1" presStyleCnt="3">
        <dgm:presLayoutVars>
          <dgm:chMax val="0"/>
          <dgm:chPref val="0"/>
        </dgm:presLayoutVars>
      </dgm:prSet>
      <dgm:spPr/>
    </dgm:pt>
    <dgm:pt modelId="{083CB015-457E-43AF-9597-EA18109C3939}" type="pres">
      <dgm:prSet presAssocID="{A56EC4DD-B29E-4062-9FEA-0EBE0640A85B}" presName="sibTrans" presStyleCnt="0"/>
      <dgm:spPr/>
    </dgm:pt>
    <dgm:pt modelId="{D17E0DE2-41C6-4B00-BF1D-16665668AC33}" type="pres">
      <dgm:prSet presAssocID="{6A96A0B0-BAE4-4A67-8A57-A0782EEE78B0}" presName="compNode" presStyleCnt="0"/>
      <dgm:spPr/>
    </dgm:pt>
    <dgm:pt modelId="{65A46392-02C7-4705-943E-56240D1A8F7F}" type="pres">
      <dgm:prSet presAssocID="{6A96A0B0-BAE4-4A67-8A57-A0782EEE78B0}" presName="bgRect" presStyleLbl="bgShp" presStyleIdx="2" presStyleCnt="3"/>
      <dgm:spPr/>
    </dgm:pt>
    <dgm:pt modelId="{32CB4687-F076-48FA-ABEC-68154B04C05B}" type="pres">
      <dgm:prSet presAssocID="{6A96A0B0-BAE4-4A67-8A57-A0782EEE78B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ruck"/>
        </a:ext>
      </dgm:extLst>
    </dgm:pt>
    <dgm:pt modelId="{1A07F227-ED78-4568-B7BA-8FE4630FA639}" type="pres">
      <dgm:prSet presAssocID="{6A96A0B0-BAE4-4A67-8A57-A0782EEE78B0}" presName="spaceRect" presStyleCnt="0"/>
      <dgm:spPr/>
    </dgm:pt>
    <dgm:pt modelId="{BBCDBCBD-221E-433A-82BC-069F7FB849B9}" type="pres">
      <dgm:prSet presAssocID="{6A96A0B0-BAE4-4A67-8A57-A0782EEE78B0}" presName="parTx" presStyleLbl="revTx" presStyleIdx="2" presStyleCnt="3">
        <dgm:presLayoutVars>
          <dgm:chMax val="0"/>
          <dgm:chPref val="0"/>
        </dgm:presLayoutVars>
      </dgm:prSet>
      <dgm:spPr/>
    </dgm:pt>
  </dgm:ptLst>
  <dgm:cxnLst>
    <dgm:cxn modelId="{A0B57E67-38B3-48A0-8F15-44A4F10380E4}" srcId="{ECBAD9C0-5AE8-4647-A1DA-9228B81A32D8}" destId="{C41E0482-B73C-4DD7-BF09-C19A639102DC}" srcOrd="0" destOrd="0" parTransId="{7A885901-E045-482A-A88F-2EBEBC8CED88}" sibTransId="{5D76DD58-2103-40A5-8AEC-1AA412781BB3}"/>
    <dgm:cxn modelId="{2969A474-E71B-49BB-9B9E-9FAA69350C46}" type="presOf" srcId="{76BC02BB-F7D6-4016-A08C-C58DA50AC58F}" destId="{7E7C61BD-5ECE-42B7-8B29-B0D2D15A8AA2}" srcOrd="0" destOrd="0" presId="urn:microsoft.com/office/officeart/2018/2/layout/IconVerticalSolidList"/>
    <dgm:cxn modelId="{C2F1C875-36A3-4E32-90B5-2C225BE3849D}" srcId="{ECBAD9C0-5AE8-4647-A1DA-9228B81A32D8}" destId="{76BC02BB-F7D6-4016-A08C-C58DA50AC58F}" srcOrd="1" destOrd="0" parTransId="{02786CA9-6322-4504-B519-2578E26C2D32}" sibTransId="{A56EC4DD-B29E-4062-9FEA-0EBE0640A85B}"/>
    <dgm:cxn modelId="{62AA4A8E-1EEA-40D6-BE58-88AE68A38CAA}" srcId="{ECBAD9C0-5AE8-4647-A1DA-9228B81A32D8}" destId="{6A96A0B0-BAE4-4A67-8A57-A0782EEE78B0}" srcOrd="2" destOrd="0" parTransId="{50A23AF2-C9F9-489E-8C99-9DBCDC6FF9C0}" sibTransId="{D0E6391C-DA1E-4F1E-91DA-623C78E8F91A}"/>
    <dgm:cxn modelId="{12C2E5A6-371C-4F60-83DB-39AC6649B763}" type="presOf" srcId="{C41E0482-B73C-4DD7-BF09-C19A639102DC}" destId="{B688136A-C462-48A4-BB55-7AEAA1F45C4F}" srcOrd="0" destOrd="0" presId="urn:microsoft.com/office/officeart/2018/2/layout/IconVerticalSolidList"/>
    <dgm:cxn modelId="{1E9252AF-0A65-48DD-AEEC-830191F51976}" type="presOf" srcId="{6A96A0B0-BAE4-4A67-8A57-A0782EEE78B0}" destId="{BBCDBCBD-221E-433A-82BC-069F7FB849B9}" srcOrd="0" destOrd="0" presId="urn:microsoft.com/office/officeart/2018/2/layout/IconVerticalSolidList"/>
    <dgm:cxn modelId="{3506BAE1-5A4C-489D-BE78-6C8168E201EE}" type="presOf" srcId="{ECBAD9C0-5AE8-4647-A1DA-9228B81A32D8}" destId="{7AC4F118-3E0B-4B82-B538-0E05D2EAEE13}" srcOrd="0" destOrd="0" presId="urn:microsoft.com/office/officeart/2018/2/layout/IconVerticalSolidList"/>
    <dgm:cxn modelId="{1B8B0644-DFA2-4345-BCBA-5DCF3B5EAD2D}" type="presParOf" srcId="{7AC4F118-3E0B-4B82-B538-0E05D2EAEE13}" destId="{89B15FEA-C503-42A0-A2E5-E2E3D6D27449}" srcOrd="0" destOrd="0" presId="urn:microsoft.com/office/officeart/2018/2/layout/IconVerticalSolidList"/>
    <dgm:cxn modelId="{079D447C-9053-47C4-88E5-61646FEFF8DE}" type="presParOf" srcId="{89B15FEA-C503-42A0-A2E5-E2E3D6D27449}" destId="{ADB4AC6D-7A5F-4CED-9851-B8126C0358C7}" srcOrd="0" destOrd="0" presId="urn:microsoft.com/office/officeart/2018/2/layout/IconVerticalSolidList"/>
    <dgm:cxn modelId="{CD8045A9-3989-427E-AD52-5856F3E7E4AB}" type="presParOf" srcId="{89B15FEA-C503-42A0-A2E5-E2E3D6D27449}" destId="{050AC4CB-12EC-450E-986A-B32C15F91248}" srcOrd="1" destOrd="0" presId="urn:microsoft.com/office/officeart/2018/2/layout/IconVerticalSolidList"/>
    <dgm:cxn modelId="{7A7DE04A-9CE1-48E4-90CA-1B9F45E2FACA}" type="presParOf" srcId="{89B15FEA-C503-42A0-A2E5-E2E3D6D27449}" destId="{426AB545-4F24-42B2-A4A2-89FF40C8A09D}" srcOrd="2" destOrd="0" presId="urn:microsoft.com/office/officeart/2018/2/layout/IconVerticalSolidList"/>
    <dgm:cxn modelId="{AAC40F6F-7A2E-4D71-8CD7-9D4FA3772644}" type="presParOf" srcId="{89B15FEA-C503-42A0-A2E5-E2E3D6D27449}" destId="{B688136A-C462-48A4-BB55-7AEAA1F45C4F}" srcOrd="3" destOrd="0" presId="urn:microsoft.com/office/officeart/2018/2/layout/IconVerticalSolidList"/>
    <dgm:cxn modelId="{009BBDFA-C69A-4A1A-A36B-1B9313F7D126}" type="presParOf" srcId="{7AC4F118-3E0B-4B82-B538-0E05D2EAEE13}" destId="{67747C2E-A0A3-4AD8-8B01-136D3416A685}" srcOrd="1" destOrd="0" presId="urn:microsoft.com/office/officeart/2018/2/layout/IconVerticalSolidList"/>
    <dgm:cxn modelId="{BE56448A-8135-4C92-91B8-4E0FAE839B66}" type="presParOf" srcId="{7AC4F118-3E0B-4B82-B538-0E05D2EAEE13}" destId="{1D1BA4D1-7CC8-4C95-A8DB-CDC751B1F6E7}" srcOrd="2" destOrd="0" presId="urn:microsoft.com/office/officeart/2018/2/layout/IconVerticalSolidList"/>
    <dgm:cxn modelId="{D266EE70-1530-4E4F-AB5B-B04FEABA3A49}" type="presParOf" srcId="{1D1BA4D1-7CC8-4C95-A8DB-CDC751B1F6E7}" destId="{52F4A5D0-C6DF-4977-BF53-A107CC594EDA}" srcOrd="0" destOrd="0" presId="urn:microsoft.com/office/officeart/2018/2/layout/IconVerticalSolidList"/>
    <dgm:cxn modelId="{DE282912-CAE7-4BDA-89A7-3BF87F9894E3}" type="presParOf" srcId="{1D1BA4D1-7CC8-4C95-A8DB-CDC751B1F6E7}" destId="{DF320F01-1EC7-49E7-A50A-34A4FC75BBF9}" srcOrd="1" destOrd="0" presId="urn:microsoft.com/office/officeart/2018/2/layout/IconVerticalSolidList"/>
    <dgm:cxn modelId="{71EAF93C-74CF-4CC8-A4E0-231E25390915}" type="presParOf" srcId="{1D1BA4D1-7CC8-4C95-A8DB-CDC751B1F6E7}" destId="{56932051-4440-4A01-B5F8-6E7530319021}" srcOrd="2" destOrd="0" presId="urn:microsoft.com/office/officeart/2018/2/layout/IconVerticalSolidList"/>
    <dgm:cxn modelId="{3EE15D53-194F-4D73-9FAD-B69AA3B8F70C}" type="presParOf" srcId="{1D1BA4D1-7CC8-4C95-A8DB-CDC751B1F6E7}" destId="{7E7C61BD-5ECE-42B7-8B29-B0D2D15A8AA2}" srcOrd="3" destOrd="0" presId="urn:microsoft.com/office/officeart/2018/2/layout/IconVerticalSolidList"/>
    <dgm:cxn modelId="{C36F34AD-9843-4CDE-ABF6-C3D8D1BC9F67}" type="presParOf" srcId="{7AC4F118-3E0B-4B82-B538-0E05D2EAEE13}" destId="{083CB015-457E-43AF-9597-EA18109C3939}" srcOrd="3" destOrd="0" presId="urn:microsoft.com/office/officeart/2018/2/layout/IconVerticalSolidList"/>
    <dgm:cxn modelId="{E15374EF-A9C7-463F-B3B6-24385BF451A2}" type="presParOf" srcId="{7AC4F118-3E0B-4B82-B538-0E05D2EAEE13}" destId="{D17E0DE2-41C6-4B00-BF1D-16665668AC33}" srcOrd="4" destOrd="0" presId="urn:microsoft.com/office/officeart/2018/2/layout/IconVerticalSolidList"/>
    <dgm:cxn modelId="{EF00463E-EE4C-4FBA-80A1-D79123E0C641}" type="presParOf" srcId="{D17E0DE2-41C6-4B00-BF1D-16665668AC33}" destId="{65A46392-02C7-4705-943E-56240D1A8F7F}" srcOrd="0" destOrd="0" presId="urn:microsoft.com/office/officeart/2018/2/layout/IconVerticalSolidList"/>
    <dgm:cxn modelId="{CE1AB11C-8DCD-4CF2-85D9-5EDB860B79B5}" type="presParOf" srcId="{D17E0DE2-41C6-4B00-BF1D-16665668AC33}" destId="{32CB4687-F076-48FA-ABEC-68154B04C05B}" srcOrd="1" destOrd="0" presId="urn:microsoft.com/office/officeart/2018/2/layout/IconVerticalSolidList"/>
    <dgm:cxn modelId="{0C9E5B14-8F66-41FA-BBC5-5E66A796E698}" type="presParOf" srcId="{D17E0DE2-41C6-4B00-BF1D-16665668AC33}" destId="{1A07F227-ED78-4568-B7BA-8FE4630FA639}" srcOrd="2" destOrd="0" presId="urn:microsoft.com/office/officeart/2018/2/layout/IconVerticalSolidList"/>
    <dgm:cxn modelId="{000D3C7D-BA17-4436-9FAF-F58220993FB2}" type="presParOf" srcId="{D17E0DE2-41C6-4B00-BF1D-16665668AC33}" destId="{BBCDBCBD-221E-433A-82BC-069F7FB849B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70D21A-8FDA-4BA6-B53A-F161AFC7B4B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FFF530E-BA4E-4854-9BC3-6CFD136C59A5}">
      <dgm:prSet/>
      <dgm:spPr/>
      <dgm:t>
        <a:bodyPr/>
        <a:lstStyle/>
        <a:p>
          <a:r>
            <a:rPr lang="en-GB"/>
            <a:t>Main responsibilities:</a:t>
          </a:r>
          <a:endParaRPr lang="en-US"/>
        </a:p>
      </dgm:t>
    </dgm:pt>
    <dgm:pt modelId="{FC1F998A-553B-4824-8A16-D083A4C10F65}" type="parTrans" cxnId="{A4163986-4215-4E58-ACE9-9D2A06A6316C}">
      <dgm:prSet/>
      <dgm:spPr/>
      <dgm:t>
        <a:bodyPr/>
        <a:lstStyle/>
        <a:p>
          <a:endParaRPr lang="en-US"/>
        </a:p>
      </dgm:t>
    </dgm:pt>
    <dgm:pt modelId="{883A17E0-CE76-49F5-A802-CCFE32DFD244}" type="sibTrans" cxnId="{A4163986-4215-4E58-ACE9-9D2A06A6316C}">
      <dgm:prSet/>
      <dgm:spPr/>
      <dgm:t>
        <a:bodyPr/>
        <a:lstStyle/>
        <a:p>
          <a:endParaRPr lang="en-US"/>
        </a:p>
      </dgm:t>
    </dgm:pt>
    <dgm:pt modelId="{7E6831D0-F645-4DC1-AC8B-2675B4EA31F3}">
      <dgm:prSet/>
      <dgm:spPr/>
      <dgm:t>
        <a:bodyPr/>
        <a:lstStyle/>
        <a:p>
          <a:r>
            <a:rPr lang="en-GB"/>
            <a:t>Leadership</a:t>
          </a:r>
          <a:endParaRPr lang="en-US"/>
        </a:p>
      </dgm:t>
    </dgm:pt>
    <dgm:pt modelId="{2009FA0E-8BE6-4BF6-8F1C-72C0C1E34C38}" type="parTrans" cxnId="{254C6FFB-FE4B-4873-8B27-1E36D297A96E}">
      <dgm:prSet/>
      <dgm:spPr/>
      <dgm:t>
        <a:bodyPr/>
        <a:lstStyle/>
        <a:p>
          <a:endParaRPr lang="en-US"/>
        </a:p>
      </dgm:t>
    </dgm:pt>
    <dgm:pt modelId="{BC172882-C001-4C3E-A21B-699A19618551}" type="sibTrans" cxnId="{254C6FFB-FE4B-4873-8B27-1E36D297A96E}">
      <dgm:prSet/>
      <dgm:spPr/>
      <dgm:t>
        <a:bodyPr/>
        <a:lstStyle/>
        <a:p>
          <a:endParaRPr lang="en-US"/>
        </a:p>
      </dgm:t>
    </dgm:pt>
    <dgm:pt modelId="{50F30450-6A97-4233-A006-E568863B58DE}">
      <dgm:prSet/>
      <dgm:spPr/>
      <dgm:t>
        <a:bodyPr/>
        <a:lstStyle/>
        <a:p>
          <a:r>
            <a:rPr lang="en-GB"/>
            <a:t>Decision making</a:t>
          </a:r>
          <a:endParaRPr lang="en-US"/>
        </a:p>
      </dgm:t>
    </dgm:pt>
    <dgm:pt modelId="{F1C45F7D-88F0-4D30-A7CC-5E79AF32BF96}" type="parTrans" cxnId="{CBD4C11E-E239-4AAE-8A73-322C0354A4A5}">
      <dgm:prSet/>
      <dgm:spPr/>
      <dgm:t>
        <a:bodyPr/>
        <a:lstStyle/>
        <a:p>
          <a:endParaRPr lang="en-US"/>
        </a:p>
      </dgm:t>
    </dgm:pt>
    <dgm:pt modelId="{832BDAA1-3815-4878-8B58-BCFF39EBF305}" type="sibTrans" cxnId="{CBD4C11E-E239-4AAE-8A73-322C0354A4A5}">
      <dgm:prSet/>
      <dgm:spPr/>
      <dgm:t>
        <a:bodyPr/>
        <a:lstStyle/>
        <a:p>
          <a:endParaRPr lang="en-US"/>
        </a:p>
      </dgm:t>
    </dgm:pt>
    <dgm:pt modelId="{078D0CB6-5E80-4410-AC08-1F993E8D52FE}">
      <dgm:prSet/>
      <dgm:spPr/>
      <dgm:t>
        <a:bodyPr/>
        <a:lstStyle/>
        <a:p>
          <a:r>
            <a:rPr lang="en-GB"/>
            <a:t>Team coordination</a:t>
          </a:r>
          <a:endParaRPr lang="en-US"/>
        </a:p>
      </dgm:t>
    </dgm:pt>
    <dgm:pt modelId="{B2EA61D4-167A-42F2-9FDF-0C70873DD7ED}" type="parTrans" cxnId="{2B990A1B-853E-4B9B-B065-555116376055}">
      <dgm:prSet/>
      <dgm:spPr/>
      <dgm:t>
        <a:bodyPr/>
        <a:lstStyle/>
        <a:p>
          <a:endParaRPr lang="en-US"/>
        </a:p>
      </dgm:t>
    </dgm:pt>
    <dgm:pt modelId="{02647590-43B6-4A4B-86CB-5F25871858EB}" type="sibTrans" cxnId="{2B990A1B-853E-4B9B-B065-555116376055}">
      <dgm:prSet/>
      <dgm:spPr/>
      <dgm:t>
        <a:bodyPr/>
        <a:lstStyle/>
        <a:p>
          <a:endParaRPr lang="en-US"/>
        </a:p>
      </dgm:t>
    </dgm:pt>
    <dgm:pt modelId="{750878F2-B4A5-413F-BD7D-F913199020BA}">
      <dgm:prSet/>
      <dgm:spPr/>
      <dgm:t>
        <a:bodyPr/>
        <a:lstStyle/>
        <a:p>
          <a:r>
            <a:rPr lang="en-GB"/>
            <a:t>Maintaining service quality</a:t>
          </a:r>
          <a:endParaRPr lang="en-US"/>
        </a:p>
      </dgm:t>
    </dgm:pt>
    <dgm:pt modelId="{1F383F5E-A6F5-4AD0-A5C2-6E04186796EB}" type="parTrans" cxnId="{1320C46E-3263-4572-A8C6-F58B0C99AF07}">
      <dgm:prSet/>
      <dgm:spPr/>
      <dgm:t>
        <a:bodyPr/>
        <a:lstStyle/>
        <a:p>
          <a:endParaRPr lang="en-US"/>
        </a:p>
      </dgm:t>
    </dgm:pt>
    <dgm:pt modelId="{9DC460F4-8F40-432A-BE59-29A739DB5C4F}" type="sibTrans" cxnId="{1320C46E-3263-4572-A8C6-F58B0C99AF07}">
      <dgm:prSet/>
      <dgm:spPr/>
      <dgm:t>
        <a:bodyPr/>
        <a:lstStyle/>
        <a:p>
          <a:endParaRPr lang="en-US"/>
        </a:p>
      </dgm:t>
    </dgm:pt>
    <dgm:pt modelId="{A6BE424E-B035-4B4A-820D-82E84D9D49BD}" type="pres">
      <dgm:prSet presAssocID="{5870D21A-8FDA-4BA6-B53A-F161AFC7B4BB}" presName="hierChild1" presStyleCnt="0">
        <dgm:presLayoutVars>
          <dgm:chPref val="1"/>
          <dgm:dir/>
          <dgm:animOne val="branch"/>
          <dgm:animLvl val="lvl"/>
          <dgm:resizeHandles/>
        </dgm:presLayoutVars>
      </dgm:prSet>
      <dgm:spPr/>
    </dgm:pt>
    <dgm:pt modelId="{1375F275-D067-49F9-937F-82911BC1BE3F}" type="pres">
      <dgm:prSet presAssocID="{FFFF530E-BA4E-4854-9BC3-6CFD136C59A5}" presName="hierRoot1" presStyleCnt="0"/>
      <dgm:spPr/>
    </dgm:pt>
    <dgm:pt modelId="{CAC31DA6-1A07-4C86-8AEE-E0DE891435FC}" type="pres">
      <dgm:prSet presAssocID="{FFFF530E-BA4E-4854-9BC3-6CFD136C59A5}" presName="composite" presStyleCnt="0"/>
      <dgm:spPr/>
    </dgm:pt>
    <dgm:pt modelId="{45C16597-2A40-46DE-9AA6-555FBEF37E08}" type="pres">
      <dgm:prSet presAssocID="{FFFF530E-BA4E-4854-9BC3-6CFD136C59A5}" presName="background" presStyleLbl="node0" presStyleIdx="0" presStyleCnt="5"/>
      <dgm:spPr/>
    </dgm:pt>
    <dgm:pt modelId="{D400CFF6-4443-4180-97A9-CDBFA0F24F10}" type="pres">
      <dgm:prSet presAssocID="{FFFF530E-BA4E-4854-9BC3-6CFD136C59A5}" presName="text" presStyleLbl="fgAcc0" presStyleIdx="0" presStyleCnt="5">
        <dgm:presLayoutVars>
          <dgm:chPref val="3"/>
        </dgm:presLayoutVars>
      </dgm:prSet>
      <dgm:spPr/>
    </dgm:pt>
    <dgm:pt modelId="{9C684FFC-A0CE-48D3-B970-EB1A64FB1D4A}" type="pres">
      <dgm:prSet presAssocID="{FFFF530E-BA4E-4854-9BC3-6CFD136C59A5}" presName="hierChild2" presStyleCnt="0"/>
      <dgm:spPr/>
    </dgm:pt>
    <dgm:pt modelId="{D9FFB488-7B40-47E6-9D2B-0EB9F2A6AAE2}" type="pres">
      <dgm:prSet presAssocID="{7E6831D0-F645-4DC1-AC8B-2675B4EA31F3}" presName="hierRoot1" presStyleCnt="0"/>
      <dgm:spPr/>
    </dgm:pt>
    <dgm:pt modelId="{44E19912-418C-404D-B950-0BAFE380CE4D}" type="pres">
      <dgm:prSet presAssocID="{7E6831D0-F645-4DC1-AC8B-2675B4EA31F3}" presName="composite" presStyleCnt="0"/>
      <dgm:spPr/>
    </dgm:pt>
    <dgm:pt modelId="{A41DE254-E8B0-4D97-A3E8-753E6C04B2B9}" type="pres">
      <dgm:prSet presAssocID="{7E6831D0-F645-4DC1-AC8B-2675B4EA31F3}" presName="background" presStyleLbl="node0" presStyleIdx="1" presStyleCnt="5"/>
      <dgm:spPr/>
    </dgm:pt>
    <dgm:pt modelId="{6A542AF9-E05F-44C2-A4A7-DB2B4872BD4D}" type="pres">
      <dgm:prSet presAssocID="{7E6831D0-F645-4DC1-AC8B-2675B4EA31F3}" presName="text" presStyleLbl="fgAcc0" presStyleIdx="1" presStyleCnt="5">
        <dgm:presLayoutVars>
          <dgm:chPref val="3"/>
        </dgm:presLayoutVars>
      </dgm:prSet>
      <dgm:spPr/>
    </dgm:pt>
    <dgm:pt modelId="{F40662BF-83A5-4769-88BB-DF28F0AE0AA2}" type="pres">
      <dgm:prSet presAssocID="{7E6831D0-F645-4DC1-AC8B-2675B4EA31F3}" presName="hierChild2" presStyleCnt="0"/>
      <dgm:spPr/>
    </dgm:pt>
    <dgm:pt modelId="{6E880840-EA8D-47ED-BEA9-0A30B295AF65}" type="pres">
      <dgm:prSet presAssocID="{50F30450-6A97-4233-A006-E568863B58DE}" presName="hierRoot1" presStyleCnt="0"/>
      <dgm:spPr/>
    </dgm:pt>
    <dgm:pt modelId="{5AACCAFD-8A2F-4A22-9926-E9A3DB036DE5}" type="pres">
      <dgm:prSet presAssocID="{50F30450-6A97-4233-A006-E568863B58DE}" presName="composite" presStyleCnt="0"/>
      <dgm:spPr/>
    </dgm:pt>
    <dgm:pt modelId="{FEC03119-B0D1-4FB5-A5E6-AFD43C76D5AD}" type="pres">
      <dgm:prSet presAssocID="{50F30450-6A97-4233-A006-E568863B58DE}" presName="background" presStyleLbl="node0" presStyleIdx="2" presStyleCnt="5"/>
      <dgm:spPr/>
    </dgm:pt>
    <dgm:pt modelId="{078AF519-6665-4206-913B-B7C062FDC1FB}" type="pres">
      <dgm:prSet presAssocID="{50F30450-6A97-4233-A006-E568863B58DE}" presName="text" presStyleLbl="fgAcc0" presStyleIdx="2" presStyleCnt="5">
        <dgm:presLayoutVars>
          <dgm:chPref val="3"/>
        </dgm:presLayoutVars>
      </dgm:prSet>
      <dgm:spPr/>
    </dgm:pt>
    <dgm:pt modelId="{4803C767-D995-4BC4-BFF7-BAD8EAC5574C}" type="pres">
      <dgm:prSet presAssocID="{50F30450-6A97-4233-A006-E568863B58DE}" presName="hierChild2" presStyleCnt="0"/>
      <dgm:spPr/>
    </dgm:pt>
    <dgm:pt modelId="{0097B519-0F95-4B13-A6F3-250B05AF11FA}" type="pres">
      <dgm:prSet presAssocID="{078D0CB6-5E80-4410-AC08-1F993E8D52FE}" presName="hierRoot1" presStyleCnt="0"/>
      <dgm:spPr/>
    </dgm:pt>
    <dgm:pt modelId="{7540F345-3BC1-4CCF-A6E4-677B8C4121A4}" type="pres">
      <dgm:prSet presAssocID="{078D0CB6-5E80-4410-AC08-1F993E8D52FE}" presName="composite" presStyleCnt="0"/>
      <dgm:spPr/>
    </dgm:pt>
    <dgm:pt modelId="{F308589B-2C19-4D32-9143-272018CD82AA}" type="pres">
      <dgm:prSet presAssocID="{078D0CB6-5E80-4410-AC08-1F993E8D52FE}" presName="background" presStyleLbl="node0" presStyleIdx="3" presStyleCnt="5"/>
      <dgm:spPr/>
    </dgm:pt>
    <dgm:pt modelId="{F99E6E6B-B4CA-4BDA-AE25-2A3C489A00E3}" type="pres">
      <dgm:prSet presAssocID="{078D0CB6-5E80-4410-AC08-1F993E8D52FE}" presName="text" presStyleLbl="fgAcc0" presStyleIdx="3" presStyleCnt="5">
        <dgm:presLayoutVars>
          <dgm:chPref val="3"/>
        </dgm:presLayoutVars>
      </dgm:prSet>
      <dgm:spPr/>
    </dgm:pt>
    <dgm:pt modelId="{CE434296-5292-48CF-AC1D-5C25588EE526}" type="pres">
      <dgm:prSet presAssocID="{078D0CB6-5E80-4410-AC08-1F993E8D52FE}" presName="hierChild2" presStyleCnt="0"/>
      <dgm:spPr/>
    </dgm:pt>
    <dgm:pt modelId="{1E083DF8-5B1B-4BBE-B2A5-D2C6F773EC0B}" type="pres">
      <dgm:prSet presAssocID="{750878F2-B4A5-413F-BD7D-F913199020BA}" presName="hierRoot1" presStyleCnt="0"/>
      <dgm:spPr/>
    </dgm:pt>
    <dgm:pt modelId="{5DD381F8-9BE3-49D1-99FB-F9A2C11406DE}" type="pres">
      <dgm:prSet presAssocID="{750878F2-B4A5-413F-BD7D-F913199020BA}" presName="composite" presStyleCnt="0"/>
      <dgm:spPr/>
    </dgm:pt>
    <dgm:pt modelId="{265222EF-7B5F-433E-A351-EAC2AF1A8BFC}" type="pres">
      <dgm:prSet presAssocID="{750878F2-B4A5-413F-BD7D-F913199020BA}" presName="background" presStyleLbl="node0" presStyleIdx="4" presStyleCnt="5"/>
      <dgm:spPr/>
    </dgm:pt>
    <dgm:pt modelId="{6A3577D2-CB91-442B-AC00-361462910649}" type="pres">
      <dgm:prSet presAssocID="{750878F2-B4A5-413F-BD7D-F913199020BA}" presName="text" presStyleLbl="fgAcc0" presStyleIdx="4" presStyleCnt="5">
        <dgm:presLayoutVars>
          <dgm:chPref val="3"/>
        </dgm:presLayoutVars>
      </dgm:prSet>
      <dgm:spPr/>
    </dgm:pt>
    <dgm:pt modelId="{03618DC1-5AF1-4A19-8170-EC38C0EE5073}" type="pres">
      <dgm:prSet presAssocID="{750878F2-B4A5-413F-BD7D-F913199020BA}" presName="hierChild2" presStyleCnt="0"/>
      <dgm:spPr/>
    </dgm:pt>
  </dgm:ptLst>
  <dgm:cxnLst>
    <dgm:cxn modelId="{43F29915-71D7-417A-81E8-7EBF8500669F}" type="presOf" srcId="{50F30450-6A97-4233-A006-E568863B58DE}" destId="{078AF519-6665-4206-913B-B7C062FDC1FB}" srcOrd="0" destOrd="0" presId="urn:microsoft.com/office/officeart/2005/8/layout/hierarchy1"/>
    <dgm:cxn modelId="{2B990A1B-853E-4B9B-B065-555116376055}" srcId="{5870D21A-8FDA-4BA6-B53A-F161AFC7B4BB}" destId="{078D0CB6-5E80-4410-AC08-1F993E8D52FE}" srcOrd="3" destOrd="0" parTransId="{B2EA61D4-167A-42F2-9FDF-0C70873DD7ED}" sibTransId="{02647590-43B6-4A4B-86CB-5F25871858EB}"/>
    <dgm:cxn modelId="{CBD4C11E-E239-4AAE-8A73-322C0354A4A5}" srcId="{5870D21A-8FDA-4BA6-B53A-F161AFC7B4BB}" destId="{50F30450-6A97-4233-A006-E568863B58DE}" srcOrd="2" destOrd="0" parTransId="{F1C45F7D-88F0-4D30-A7CC-5E79AF32BF96}" sibTransId="{832BDAA1-3815-4878-8B58-BCFF39EBF305}"/>
    <dgm:cxn modelId="{A82FB233-B0EF-4CE8-9F22-4BBA0DA3280A}" type="presOf" srcId="{750878F2-B4A5-413F-BD7D-F913199020BA}" destId="{6A3577D2-CB91-442B-AC00-361462910649}" srcOrd="0" destOrd="0" presId="urn:microsoft.com/office/officeart/2005/8/layout/hierarchy1"/>
    <dgm:cxn modelId="{B571633F-31E9-4BC5-8401-0F4241451DF7}" type="presOf" srcId="{7E6831D0-F645-4DC1-AC8B-2675B4EA31F3}" destId="{6A542AF9-E05F-44C2-A4A7-DB2B4872BD4D}" srcOrd="0" destOrd="0" presId="urn:microsoft.com/office/officeart/2005/8/layout/hierarchy1"/>
    <dgm:cxn modelId="{1320C46E-3263-4572-A8C6-F58B0C99AF07}" srcId="{5870D21A-8FDA-4BA6-B53A-F161AFC7B4BB}" destId="{750878F2-B4A5-413F-BD7D-F913199020BA}" srcOrd="4" destOrd="0" parTransId="{1F383F5E-A6F5-4AD0-A5C2-6E04186796EB}" sibTransId="{9DC460F4-8F40-432A-BE59-29A739DB5C4F}"/>
    <dgm:cxn modelId="{D38FCD54-C7B5-4BFE-A6B0-42328C11DF20}" type="presOf" srcId="{5870D21A-8FDA-4BA6-B53A-F161AFC7B4BB}" destId="{A6BE424E-B035-4B4A-820D-82E84D9D49BD}" srcOrd="0" destOrd="0" presId="urn:microsoft.com/office/officeart/2005/8/layout/hierarchy1"/>
    <dgm:cxn modelId="{DB0EED7D-4549-40CF-9C75-71BF418BA89D}" type="presOf" srcId="{FFFF530E-BA4E-4854-9BC3-6CFD136C59A5}" destId="{D400CFF6-4443-4180-97A9-CDBFA0F24F10}" srcOrd="0" destOrd="0" presId="urn:microsoft.com/office/officeart/2005/8/layout/hierarchy1"/>
    <dgm:cxn modelId="{A4163986-4215-4E58-ACE9-9D2A06A6316C}" srcId="{5870D21A-8FDA-4BA6-B53A-F161AFC7B4BB}" destId="{FFFF530E-BA4E-4854-9BC3-6CFD136C59A5}" srcOrd="0" destOrd="0" parTransId="{FC1F998A-553B-4824-8A16-D083A4C10F65}" sibTransId="{883A17E0-CE76-49F5-A802-CCFE32DFD244}"/>
    <dgm:cxn modelId="{A28706B2-E6E7-4FC5-8E91-02411D4DDA8B}" type="presOf" srcId="{078D0CB6-5E80-4410-AC08-1F993E8D52FE}" destId="{F99E6E6B-B4CA-4BDA-AE25-2A3C489A00E3}" srcOrd="0" destOrd="0" presId="urn:microsoft.com/office/officeart/2005/8/layout/hierarchy1"/>
    <dgm:cxn modelId="{254C6FFB-FE4B-4873-8B27-1E36D297A96E}" srcId="{5870D21A-8FDA-4BA6-B53A-F161AFC7B4BB}" destId="{7E6831D0-F645-4DC1-AC8B-2675B4EA31F3}" srcOrd="1" destOrd="0" parTransId="{2009FA0E-8BE6-4BF6-8F1C-72C0C1E34C38}" sibTransId="{BC172882-C001-4C3E-A21B-699A19618551}"/>
    <dgm:cxn modelId="{C633DDA7-2067-4977-9FEA-FE6426DFA458}" type="presParOf" srcId="{A6BE424E-B035-4B4A-820D-82E84D9D49BD}" destId="{1375F275-D067-49F9-937F-82911BC1BE3F}" srcOrd="0" destOrd="0" presId="urn:microsoft.com/office/officeart/2005/8/layout/hierarchy1"/>
    <dgm:cxn modelId="{D2EFE231-E3FF-42EF-B6B3-FFE1A53C645B}" type="presParOf" srcId="{1375F275-D067-49F9-937F-82911BC1BE3F}" destId="{CAC31DA6-1A07-4C86-8AEE-E0DE891435FC}" srcOrd="0" destOrd="0" presId="urn:microsoft.com/office/officeart/2005/8/layout/hierarchy1"/>
    <dgm:cxn modelId="{09B156F3-319C-41D6-ACA0-D5392FD3802F}" type="presParOf" srcId="{CAC31DA6-1A07-4C86-8AEE-E0DE891435FC}" destId="{45C16597-2A40-46DE-9AA6-555FBEF37E08}" srcOrd="0" destOrd="0" presId="urn:microsoft.com/office/officeart/2005/8/layout/hierarchy1"/>
    <dgm:cxn modelId="{50D75AB5-C1EE-4687-AAD8-686C0356E324}" type="presParOf" srcId="{CAC31DA6-1A07-4C86-8AEE-E0DE891435FC}" destId="{D400CFF6-4443-4180-97A9-CDBFA0F24F10}" srcOrd="1" destOrd="0" presId="urn:microsoft.com/office/officeart/2005/8/layout/hierarchy1"/>
    <dgm:cxn modelId="{3F377A79-534E-4379-9C86-AE8022968572}" type="presParOf" srcId="{1375F275-D067-49F9-937F-82911BC1BE3F}" destId="{9C684FFC-A0CE-48D3-B970-EB1A64FB1D4A}" srcOrd="1" destOrd="0" presId="urn:microsoft.com/office/officeart/2005/8/layout/hierarchy1"/>
    <dgm:cxn modelId="{5105FD17-8F3C-4520-9001-1E6F0F20CC49}" type="presParOf" srcId="{A6BE424E-B035-4B4A-820D-82E84D9D49BD}" destId="{D9FFB488-7B40-47E6-9D2B-0EB9F2A6AAE2}" srcOrd="1" destOrd="0" presId="urn:microsoft.com/office/officeart/2005/8/layout/hierarchy1"/>
    <dgm:cxn modelId="{75DB2BC0-011C-4FE2-8BDF-B5CBB56C05A1}" type="presParOf" srcId="{D9FFB488-7B40-47E6-9D2B-0EB9F2A6AAE2}" destId="{44E19912-418C-404D-B950-0BAFE380CE4D}" srcOrd="0" destOrd="0" presId="urn:microsoft.com/office/officeart/2005/8/layout/hierarchy1"/>
    <dgm:cxn modelId="{B4D1D888-242D-4553-8307-D702AFD412D9}" type="presParOf" srcId="{44E19912-418C-404D-B950-0BAFE380CE4D}" destId="{A41DE254-E8B0-4D97-A3E8-753E6C04B2B9}" srcOrd="0" destOrd="0" presId="urn:microsoft.com/office/officeart/2005/8/layout/hierarchy1"/>
    <dgm:cxn modelId="{69089881-2236-4812-9946-871D89FC038E}" type="presParOf" srcId="{44E19912-418C-404D-B950-0BAFE380CE4D}" destId="{6A542AF9-E05F-44C2-A4A7-DB2B4872BD4D}" srcOrd="1" destOrd="0" presId="urn:microsoft.com/office/officeart/2005/8/layout/hierarchy1"/>
    <dgm:cxn modelId="{E5777E4D-F0CB-4FC6-ADB1-BE2E026A2DCC}" type="presParOf" srcId="{D9FFB488-7B40-47E6-9D2B-0EB9F2A6AAE2}" destId="{F40662BF-83A5-4769-88BB-DF28F0AE0AA2}" srcOrd="1" destOrd="0" presId="urn:microsoft.com/office/officeart/2005/8/layout/hierarchy1"/>
    <dgm:cxn modelId="{4B999076-CBD7-4ABA-9330-028A43B1101E}" type="presParOf" srcId="{A6BE424E-B035-4B4A-820D-82E84D9D49BD}" destId="{6E880840-EA8D-47ED-BEA9-0A30B295AF65}" srcOrd="2" destOrd="0" presId="urn:microsoft.com/office/officeart/2005/8/layout/hierarchy1"/>
    <dgm:cxn modelId="{76B62629-45CD-4DBC-A903-A9CE7338F3FE}" type="presParOf" srcId="{6E880840-EA8D-47ED-BEA9-0A30B295AF65}" destId="{5AACCAFD-8A2F-4A22-9926-E9A3DB036DE5}" srcOrd="0" destOrd="0" presId="urn:microsoft.com/office/officeart/2005/8/layout/hierarchy1"/>
    <dgm:cxn modelId="{BEF03B20-3075-4D40-B53A-9B7DE22F221E}" type="presParOf" srcId="{5AACCAFD-8A2F-4A22-9926-E9A3DB036DE5}" destId="{FEC03119-B0D1-4FB5-A5E6-AFD43C76D5AD}" srcOrd="0" destOrd="0" presId="urn:microsoft.com/office/officeart/2005/8/layout/hierarchy1"/>
    <dgm:cxn modelId="{FC39D4DC-77D2-44C5-8537-C4F5DC3DE942}" type="presParOf" srcId="{5AACCAFD-8A2F-4A22-9926-E9A3DB036DE5}" destId="{078AF519-6665-4206-913B-B7C062FDC1FB}" srcOrd="1" destOrd="0" presId="urn:microsoft.com/office/officeart/2005/8/layout/hierarchy1"/>
    <dgm:cxn modelId="{8A3E70C1-FF5C-4FEF-B043-053D60F47E93}" type="presParOf" srcId="{6E880840-EA8D-47ED-BEA9-0A30B295AF65}" destId="{4803C767-D995-4BC4-BFF7-BAD8EAC5574C}" srcOrd="1" destOrd="0" presId="urn:microsoft.com/office/officeart/2005/8/layout/hierarchy1"/>
    <dgm:cxn modelId="{6F98E355-6493-42ED-9385-595503B1063F}" type="presParOf" srcId="{A6BE424E-B035-4B4A-820D-82E84D9D49BD}" destId="{0097B519-0F95-4B13-A6F3-250B05AF11FA}" srcOrd="3" destOrd="0" presId="urn:microsoft.com/office/officeart/2005/8/layout/hierarchy1"/>
    <dgm:cxn modelId="{F9DFF219-0243-4884-993C-5CF756DA1EC9}" type="presParOf" srcId="{0097B519-0F95-4B13-A6F3-250B05AF11FA}" destId="{7540F345-3BC1-4CCF-A6E4-677B8C4121A4}" srcOrd="0" destOrd="0" presId="urn:microsoft.com/office/officeart/2005/8/layout/hierarchy1"/>
    <dgm:cxn modelId="{ABF64796-6200-4115-9C92-B7FDC562F850}" type="presParOf" srcId="{7540F345-3BC1-4CCF-A6E4-677B8C4121A4}" destId="{F308589B-2C19-4D32-9143-272018CD82AA}" srcOrd="0" destOrd="0" presId="urn:microsoft.com/office/officeart/2005/8/layout/hierarchy1"/>
    <dgm:cxn modelId="{E5B7956B-3434-4DE3-A09E-37D47A99A2C9}" type="presParOf" srcId="{7540F345-3BC1-4CCF-A6E4-677B8C4121A4}" destId="{F99E6E6B-B4CA-4BDA-AE25-2A3C489A00E3}" srcOrd="1" destOrd="0" presId="urn:microsoft.com/office/officeart/2005/8/layout/hierarchy1"/>
    <dgm:cxn modelId="{245AAB02-5FF5-4534-9679-3745FFF5B254}" type="presParOf" srcId="{0097B519-0F95-4B13-A6F3-250B05AF11FA}" destId="{CE434296-5292-48CF-AC1D-5C25588EE526}" srcOrd="1" destOrd="0" presId="urn:microsoft.com/office/officeart/2005/8/layout/hierarchy1"/>
    <dgm:cxn modelId="{B7C71C81-8B39-4282-9D20-E59FA33C6E05}" type="presParOf" srcId="{A6BE424E-B035-4B4A-820D-82E84D9D49BD}" destId="{1E083DF8-5B1B-4BBE-B2A5-D2C6F773EC0B}" srcOrd="4" destOrd="0" presId="urn:microsoft.com/office/officeart/2005/8/layout/hierarchy1"/>
    <dgm:cxn modelId="{A76743C3-1D9B-46FC-8901-E07F364D5D1E}" type="presParOf" srcId="{1E083DF8-5B1B-4BBE-B2A5-D2C6F773EC0B}" destId="{5DD381F8-9BE3-49D1-99FB-F9A2C11406DE}" srcOrd="0" destOrd="0" presId="urn:microsoft.com/office/officeart/2005/8/layout/hierarchy1"/>
    <dgm:cxn modelId="{3CF6BC6B-AB78-4648-808C-FB7E1B68864D}" type="presParOf" srcId="{5DD381F8-9BE3-49D1-99FB-F9A2C11406DE}" destId="{265222EF-7B5F-433E-A351-EAC2AF1A8BFC}" srcOrd="0" destOrd="0" presId="urn:microsoft.com/office/officeart/2005/8/layout/hierarchy1"/>
    <dgm:cxn modelId="{3FE4F784-D39F-4D8D-A401-DE82B04FD2EB}" type="presParOf" srcId="{5DD381F8-9BE3-49D1-99FB-F9A2C11406DE}" destId="{6A3577D2-CB91-442B-AC00-361462910649}" srcOrd="1" destOrd="0" presId="urn:microsoft.com/office/officeart/2005/8/layout/hierarchy1"/>
    <dgm:cxn modelId="{34C5FE74-1048-476A-9B1E-6CBFD9817432}" type="presParOf" srcId="{1E083DF8-5B1B-4BBE-B2A5-D2C6F773EC0B}" destId="{03618DC1-5AF1-4A19-8170-EC38C0EE507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A79300-987F-4BA6-8C51-5D234F23C60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D405739-32F9-450D-AADB-8B2FB5A9B72A}">
      <dgm:prSet/>
      <dgm:spPr/>
      <dgm:t>
        <a:bodyPr/>
        <a:lstStyle/>
        <a:p>
          <a:pPr>
            <a:lnSpc>
              <a:spcPct val="100000"/>
            </a:lnSpc>
          </a:pPr>
          <a:r>
            <a:rPr lang="en-GB"/>
            <a:t>The manager must evaluate:</a:t>
          </a:r>
          <a:endParaRPr lang="en-US"/>
        </a:p>
      </dgm:t>
    </dgm:pt>
    <dgm:pt modelId="{D6F7BF09-BFC0-4185-AA99-AFFC5614B713}" type="parTrans" cxnId="{90DE77DD-756F-479D-B3E3-2FF11D979D33}">
      <dgm:prSet/>
      <dgm:spPr/>
      <dgm:t>
        <a:bodyPr/>
        <a:lstStyle/>
        <a:p>
          <a:endParaRPr lang="en-US"/>
        </a:p>
      </dgm:t>
    </dgm:pt>
    <dgm:pt modelId="{DE0EB981-3F94-4B1B-9559-38F3C3D73C6B}" type="sibTrans" cxnId="{90DE77DD-756F-479D-B3E3-2FF11D979D33}">
      <dgm:prSet/>
      <dgm:spPr/>
      <dgm:t>
        <a:bodyPr/>
        <a:lstStyle/>
        <a:p>
          <a:pPr>
            <a:lnSpc>
              <a:spcPct val="100000"/>
            </a:lnSpc>
          </a:pPr>
          <a:endParaRPr lang="en-US"/>
        </a:p>
      </dgm:t>
    </dgm:pt>
    <dgm:pt modelId="{573740AA-B37C-465F-9FE4-A3AEC64CEA0B}">
      <dgm:prSet/>
      <dgm:spPr/>
      <dgm:t>
        <a:bodyPr/>
        <a:lstStyle/>
        <a:p>
          <a:pPr>
            <a:lnSpc>
              <a:spcPct val="100000"/>
            </a:lnSpc>
          </a:pPr>
          <a:r>
            <a:rPr lang="en-GB"/>
            <a:t>Available staff</a:t>
          </a:r>
          <a:endParaRPr lang="en-US"/>
        </a:p>
      </dgm:t>
    </dgm:pt>
    <dgm:pt modelId="{23E805F7-62F2-4FDA-A009-BC4D3F788E66}" type="parTrans" cxnId="{3EBDEF8C-0CBE-4435-8940-853E4ABF0EEC}">
      <dgm:prSet/>
      <dgm:spPr/>
      <dgm:t>
        <a:bodyPr/>
        <a:lstStyle/>
        <a:p>
          <a:endParaRPr lang="en-US"/>
        </a:p>
      </dgm:t>
    </dgm:pt>
    <dgm:pt modelId="{53578FD4-8466-404A-8CA0-D43C0FA87525}" type="sibTrans" cxnId="{3EBDEF8C-0CBE-4435-8940-853E4ABF0EEC}">
      <dgm:prSet/>
      <dgm:spPr/>
      <dgm:t>
        <a:bodyPr/>
        <a:lstStyle/>
        <a:p>
          <a:pPr>
            <a:lnSpc>
              <a:spcPct val="100000"/>
            </a:lnSpc>
          </a:pPr>
          <a:endParaRPr lang="en-US"/>
        </a:p>
      </dgm:t>
    </dgm:pt>
    <dgm:pt modelId="{B5E59729-9EF9-4E70-96DF-44278003D174}">
      <dgm:prSet/>
      <dgm:spPr/>
      <dgm:t>
        <a:bodyPr/>
        <a:lstStyle/>
        <a:p>
          <a:pPr>
            <a:lnSpc>
              <a:spcPct val="100000"/>
            </a:lnSpc>
          </a:pPr>
          <a:r>
            <a:rPr lang="en-GB"/>
            <a:t>Available ingredients</a:t>
          </a:r>
          <a:endParaRPr lang="en-US"/>
        </a:p>
      </dgm:t>
    </dgm:pt>
    <dgm:pt modelId="{166657F8-0A7D-4045-91AB-C860E7738D7F}" type="parTrans" cxnId="{C93CA142-A526-4D02-B4E1-4D43436FDBCB}">
      <dgm:prSet/>
      <dgm:spPr/>
      <dgm:t>
        <a:bodyPr/>
        <a:lstStyle/>
        <a:p>
          <a:endParaRPr lang="en-US"/>
        </a:p>
      </dgm:t>
    </dgm:pt>
    <dgm:pt modelId="{50673FDB-5BF5-4F92-AE17-22FE0439EBDD}" type="sibTrans" cxnId="{C93CA142-A526-4D02-B4E1-4D43436FDBCB}">
      <dgm:prSet/>
      <dgm:spPr/>
      <dgm:t>
        <a:bodyPr/>
        <a:lstStyle/>
        <a:p>
          <a:pPr>
            <a:lnSpc>
              <a:spcPct val="100000"/>
            </a:lnSpc>
          </a:pPr>
          <a:endParaRPr lang="en-US"/>
        </a:p>
      </dgm:t>
    </dgm:pt>
    <dgm:pt modelId="{ACFA5F67-F5FD-41F3-A3AB-D36D4032A85D}">
      <dgm:prSet/>
      <dgm:spPr/>
      <dgm:t>
        <a:bodyPr/>
        <a:lstStyle/>
        <a:p>
          <a:pPr>
            <a:lnSpc>
              <a:spcPct val="100000"/>
            </a:lnSpc>
          </a:pPr>
          <a:r>
            <a:rPr lang="en-GB"/>
            <a:t>Service capacity</a:t>
          </a:r>
          <a:endParaRPr lang="en-US"/>
        </a:p>
      </dgm:t>
    </dgm:pt>
    <dgm:pt modelId="{06098F89-A3E6-4EE2-B1A2-B00497BBB527}" type="parTrans" cxnId="{E4FE60CF-FFE4-4240-9ED8-0FF4BF7B6646}">
      <dgm:prSet/>
      <dgm:spPr/>
      <dgm:t>
        <a:bodyPr/>
        <a:lstStyle/>
        <a:p>
          <a:endParaRPr lang="en-US"/>
        </a:p>
      </dgm:t>
    </dgm:pt>
    <dgm:pt modelId="{407D1E82-23C3-47F4-AE04-165B4F4E8810}" type="sibTrans" cxnId="{E4FE60CF-FFE4-4240-9ED8-0FF4BF7B6646}">
      <dgm:prSet/>
      <dgm:spPr/>
      <dgm:t>
        <a:bodyPr/>
        <a:lstStyle/>
        <a:p>
          <a:endParaRPr lang="en-US"/>
        </a:p>
      </dgm:t>
    </dgm:pt>
    <dgm:pt modelId="{CD6ABAB7-5738-4E5E-95EC-67D4DD8BDA9C}" type="pres">
      <dgm:prSet presAssocID="{E6A79300-987F-4BA6-8C51-5D234F23C60F}" presName="root" presStyleCnt="0">
        <dgm:presLayoutVars>
          <dgm:dir/>
          <dgm:resizeHandles val="exact"/>
        </dgm:presLayoutVars>
      </dgm:prSet>
      <dgm:spPr/>
    </dgm:pt>
    <dgm:pt modelId="{A6BD5D9D-6F80-415F-B552-44D3B764B53B}" type="pres">
      <dgm:prSet presAssocID="{E6A79300-987F-4BA6-8C51-5D234F23C60F}" presName="container" presStyleCnt="0">
        <dgm:presLayoutVars>
          <dgm:dir/>
          <dgm:resizeHandles val="exact"/>
        </dgm:presLayoutVars>
      </dgm:prSet>
      <dgm:spPr/>
    </dgm:pt>
    <dgm:pt modelId="{5177798F-8D6D-4363-8381-48BE9022A038}" type="pres">
      <dgm:prSet presAssocID="{4D405739-32F9-450D-AADB-8B2FB5A9B72A}" presName="compNode" presStyleCnt="0"/>
      <dgm:spPr/>
    </dgm:pt>
    <dgm:pt modelId="{9690DA59-18B6-4852-9F88-B56419758F30}" type="pres">
      <dgm:prSet presAssocID="{4D405739-32F9-450D-AADB-8B2FB5A9B72A}" presName="iconBgRect" presStyleLbl="bgShp" presStyleIdx="0" presStyleCnt="4"/>
      <dgm:spPr/>
    </dgm:pt>
    <dgm:pt modelId="{33B87ED9-7509-46FC-8AF9-6AA60134C961}" type="pres">
      <dgm:prSet presAssocID="{4D405739-32F9-450D-AADB-8B2FB5A9B72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8C1A2015-FA8E-42D8-AF72-52F9ED34F4CA}" type="pres">
      <dgm:prSet presAssocID="{4D405739-32F9-450D-AADB-8B2FB5A9B72A}" presName="spaceRect" presStyleCnt="0"/>
      <dgm:spPr/>
    </dgm:pt>
    <dgm:pt modelId="{52CED472-34A6-4E75-8366-5E4E52F0A826}" type="pres">
      <dgm:prSet presAssocID="{4D405739-32F9-450D-AADB-8B2FB5A9B72A}" presName="textRect" presStyleLbl="revTx" presStyleIdx="0" presStyleCnt="4">
        <dgm:presLayoutVars>
          <dgm:chMax val="1"/>
          <dgm:chPref val="1"/>
        </dgm:presLayoutVars>
      </dgm:prSet>
      <dgm:spPr/>
    </dgm:pt>
    <dgm:pt modelId="{EE965FB7-CB89-470D-A8E0-A170ED7D7219}" type="pres">
      <dgm:prSet presAssocID="{DE0EB981-3F94-4B1B-9559-38F3C3D73C6B}" presName="sibTrans" presStyleLbl="sibTrans2D1" presStyleIdx="0" presStyleCnt="0"/>
      <dgm:spPr/>
    </dgm:pt>
    <dgm:pt modelId="{A392AF6B-4A93-4EF8-8A9D-A62F2E4E84B1}" type="pres">
      <dgm:prSet presAssocID="{573740AA-B37C-465F-9FE4-A3AEC64CEA0B}" presName="compNode" presStyleCnt="0"/>
      <dgm:spPr/>
    </dgm:pt>
    <dgm:pt modelId="{485D4308-CC4C-43E6-B48F-16DD8918FA4A}" type="pres">
      <dgm:prSet presAssocID="{573740AA-B37C-465F-9FE4-A3AEC64CEA0B}" presName="iconBgRect" presStyleLbl="bgShp" presStyleIdx="1" presStyleCnt="4"/>
      <dgm:spPr/>
    </dgm:pt>
    <dgm:pt modelId="{8A1C808E-51F8-4178-A540-A1C83D2B7E35}" type="pres">
      <dgm:prSet presAssocID="{573740AA-B37C-465F-9FE4-A3AEC64CEA0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8965281C-7612-442D-8D5B-D7B9BB41DE4F}" type="pres">
      <dgm:prSet presAssocID="{573740AA-B37C-465F-9FE4-A3AEC64CEA0B}" presName="spaceRect" presStyleCnt="0"/>
      <dgm:spPr/>
    </dgm:pt>
    <dgm:pt modelId="{3E157F92-7D81-405C-A831-95E0A4D09FD4}" type="pres">
      <dgm:prSet presAssocID="{573740AA-B37C-465F-9FE4-A3AEC64CEA0B}" presName="textRect" presStyleLbl="revTx" presStyleIdx="1" presStyleCnt="4">
        <dgm:presLayoutVars>
          <dgm:chMax val="1"/>
          <dgm:chPref val="1"/>
        </dgm:presLayoutVars>
      </dgm:prSet>
      <dgm:spPr/>
    </dgm:pt>
    <dgm:pt modelId="{06946C47-4D08-4592-8099-0EDD3402FB8E}" type="pres">
      <dgm:prSet presAssocID="{53578FD4-8466-404A-8CA0-D43C0FA87525}" presName="sibTrans" presStyleLbl="sibTrans2D1" presStyleIdx="0" presStyleCnt="0"/>
      <dgm:spPr/>
    </dgm:pt>
    <dgm:pt modelId="{CD6BDC7C-5D32-4619-AF91-F227CE499651}" type="pres">
      <dgm:prSet presAssocID="{B5E59729-9EF9-4E70-96DF-44278003D174}" presName="compNode" presStyleCnt="0"/>
      <dgm:spPr/>
    </dgm:pt>
    <dgm:pt modelId="{EF8D4717-15B0-496A-8599-81706CC62409}" type="pres">
      <dgm:prSet presAssocID="{B5E59729-9EF9-4E70-96DF-44278003D174}" presName="iconBgRect" presStyleLbl="bgShp" presStyleIdx="2" presStyleCnt="4"/>
      <dgm:spPr/>
    </dgm:pt>
    <dgm:pt modelId="{A557A084-167C-4C3C-8AD9-2883DCD4F9FB}" type="pres">
      <dgm:prSet presAssocID="{B5E59729-9EF9-4E70-96DF-44278003D17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0B39C9CA-4680-4FD2-A766-0CFAAB450BD8}" type="pres">
      <dgm:prSet presAssocID="{B5E59729-9EF9-4E70-96DF-44278003D174}" presName="spaceRect" presStyleCnt="0"/>
      <dgm:spPr/>
    </dgm:pt>
    <dgm:pt modelId="{D2FCBCE8-BEB7-481B-9E2F-031DAD9E19BE}" type="pres">
      <dgm:prSet presAssocID="{B5E59729-9EF9-4E70-96DF-44278003D174}" presName="textRect" presStyleLbl="revTx" presStyleIdx="2" presStyleCnt="4">
        <dgm:presLayoutVars>
          <dgm:chMax val="1"/>
          <dgm:chPref val="1"/>
        </dgm:presLayoutVars>
      </dgm:prSet>
      <dgm:spPr/>
    </dgm:pt>
    <dgm:pt modelId="{3AB49CFE-5311-4148-A6FF-62D1E8BA4B62}" type="pres">
      <dgm:prSet presAssocID="{50673FDB-5BF5-4F92-AE17-22FE0439EBDD}" presName="sibTrans" presStyleLbl="sibTrans2D1" presStyleIdx="0" presStyleCnt="0"/>
      <dgm:spPr/>
    </dgm:pt>
    <dgm:pt modelId="{5BB0FD03-46C4-40E6-B23D-5D74A8CDC179}" type="pres">
      <dgm:prSet presAssocID="{ACFA5F67-F5FD-41F3-A3AB-D36D4032A85D}" presName="compNode" presStyleCnt="0"/>
      <dgm:spPr/>
    </dgm:pt>
    <dgm:pt modelId="{80873655-07BF-462E-83AE-B4BAE44EE387}" type="pres">
      <dgm:prSet presAssocID="{ACFA5F67-F5FD-41F3-A3AB-D36D4032A85D}" presName="iconBgRect" presStyleLbl="bgShp" presStyleIdx="3" presStyleCnt="4"/>
      <dgm:spPr/>
    </dgm:pt>
    <dgm:pt modelId="{2900E254-3111-4D5E-9274-06AF30B45312}" type="pres">
      <dgm:prSet presAssocID="{ACFA5F67-F5FD-41F3-A3AB-D36D4032A85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3D09C3C5-BD36-4A7E-8EDD-1B68EEE5A8FC}" type="pres">
      <dgm:prSet presAssocID="{ACFA5F67-F5FD-41F3-A3AB-D36D4032A85D}" presName="spaceRect" presStyleCnt="0"/>
      <dgm:spPr/>
    </dgm:pt>
    <dgm:pt modelId="{FCCD3A2B-4E18-46D3-AF6E-8D36E6324E77}" type="pres">
      <dgm:prSet presAssocID="{ACFA5F67-F5FD-41F3-A3AB-D36D4032A85D}" presName="textRect" presStyleLbl="revTx" presStyleIdx="3" presStyleCnt="4">
        <dgm:presLayoutVars>
          <dgm:chMax val="1"/>
          <dgm:chPref val="1"/>
        </dgm:presLayoutVars>
      </dgm:prSet>
      <dgm:spPr/>
    </dgm:pt>
  </dgm:ptLst>
  <dgm:cxnLst>
    <dgm:cxn modelId="{86AB2F3E-0CDC-4CF4-AC49-50CD0FF9C13E}" type="presOf" srcId="{E6A79300-987F-4BA6-8C51-5D234F23C60F}" destId="{CD6ABAB7-5738-4E5E-95EC-67D4DD8BDA9C}" srcOrd="0" destOrd="0" presId="urn:microsoft.com/office/officeart/2018/2/layout/IconCircleList"/>
    <dgm:cxn modelId="{C93CA142-A526-4D02-B4E1-4D43436FDBCB}" srcId="{E6A79300-987F-4BA6-8C51-5D234F23C60F}" destId="{B5E59729-9EF9-4E70-96DF-44278003D174}" srcOrd="2" destOrd="0" parTransId="{166657F8-0A7D-4045-91AB-C860E7738D7F}" sibTransId="{50673FDB-5BF5-4F92-AE17-22FE0439EBDD}"/>
    <dgm:cxn modelId="{D6FC647C-3775-43B2-A3E7-B6F761E1A207}" type="presOf" srcId="{50673FDB-5BF5-4F92-AE17-22FE0439EBDD}" destId="{3AB49CFE-5311-4148-A6FF-62D1E8BA4B62}" srcOrd="0" destOrd="0" presId="urn:microsoft.com/office/officeart/2018/2/layout/IconCircleList"/>
    <dgm:cxn modelId="{D06C8F86-CC5E-41B3-AAF1-D74230FED071}" type="presOf" srcId="{4D405739-32F9-450D-AADB-8B2FB5A9B72A}" destId="{52CED472-34A6-4E75-8366-5E4E52F0A826}" srcOrd="0" destOrd="0" presId="urn:microsoft.com/office/officeart/2018/2/layout/IconCircleList"/>
    <dgm:cxn modelId="{3EBDEF8C-0CBE-4435-8940-853E4ABF0EEC}" srcId="{E6A79300-987F-4BA6-8C51-5D234F23C60F}" destId="{573740AA-B37C-465F-9FE4-A3AEC64CEA0B}" srcOrd="1" destOrd="0" parTransId="{23E805F7-62F2-4FDA-A009-BC4D3F788E66}" sibTransId="{53578FD4-8466-404A-8CA0-D43C0FA87525}"/>
    <dgm:cxn modelId="{B8730F8E-6356-47A2-A088-B31A96CFAD2A}" type="presOf" srcId="{B5E59729-9EF9-4E70-96DF-44278003D174}" destId="{D2FCBCE8-BEB7-481B-9E2F-031DAD9E19BE}" srcOrd="0" destOrd="0" presId="urn:microsoft.com/office/officeart/2018/2/layout/IconCircleList"/>
    <dgm:cxn modelId="{DA6D81A7-CECB-4386-9D76-53AFF5A65C35}" type="presOf" srcId="{53578FD4-8466-404A-8CA0-D43C0FA87525}" destId="{06946C47-4D08-4592-8099-0EDD3402FB8E}" srcOrd="0" destOrd="0" presId="urn:microsoft.com/office/officeart/2018/2/layout/IconCircleList"/>
    <dgm:cxn modelId="{A4D82FC5-F86C-49D3-A3BB-E6A430559908}" type="presOf" srcId="{DE0EB981-3F94-4B1B-9559-38F3C3D73C6B}" destId="{EE965FB7-CB89-470D-A8E0-A170ED7D7219}" srcOrd="0" destOrd="0" presId="urn:microsoft.com/office/officeart/2018/2/layout/IconCircleList"/>
    <dgm:cxn modelId="{E4FE60CF-FFE4-4240-9ED8-0FF4BF7B6646}" srcId="{E6A79300-987F-4BA6-8C51-5D234F23C60F}" destId="{ACFA5F67-F5FD-41F3-A3AB-D36D4032A85D}" srcOrd="3" destOrd="0" parTransId="{06098F89-A3E6-4EE2-B1A2-B00497BBB527}" sibTransId="{407D1E82-23C3-47F4-AE04-165B4F4E8810}"/>
    <dgm:cxn modelId="{433596D2-2242-4E06-AC97-9099D70576FF}" type="presOf" srcId="{573740AA-B37C-465F-9FE4-A3AEC64CEA0B}" destId="{3E157F92-7D81-405C-A831-95E0A4D09FD4}" srcOrd="0" destOrd="0" presId="urn:microsoft.com/office/officeart/2018/2/layout/IconCircleList"/>
    <dgm:cxn modelId="{90DE77DD-756F-479D-B3E3-2FF11D979D33}" srcId="{E6A79300-987F-4BA6-8C51-5D234F23C60F}" destId="{4D405739-32F9-450D-AADB-8B2FB5A9B72A}" srcOrd="0" destOrd="0" parTransId="{D6F7BF09-BFC0-4185-AA99-AFFC5614B713}" sibTransId="{DE0EB981-3F94-4B1B-9559-38F3C3D73C6B}"/>
    <dgm:cxn modelId="{E3CCD5EF-D7A1-4996-83F9-A1A09A2F7772}" type="presOf" srcId="{ACFA5F67-F5FD-41F3-A3AB-D36D4032A85D}" destId="{FCCD3A2B-4E18-46D3-AF6E-8D36E6324E77}" srcOrd="0" destOrd="0" presId="urn:microsoft.com/office/officeart/2018/2/layout/IconCircleList"/>
    <dgm:cxn modelId="{E4807140-1BB3-4C45-B1B7-468016F12777}" type="presParOf" srcId="{CD6ABAB7-5738-4E5E-95EC-67D4DD8BDA9C}" destId="{A6BD5D9D-6F80-415F-B552-44D3B764B53B}" srcOrd="0" destOrd="0" presId="urn:microsoft.com/office/officeart/2018/2/layout/IconCircleList"/>
    <dgm:cxn modelId="{B9596632-8D2F-47EA-8A31-A3E4EA793A12}" type="presParOf" srcId="{A6BD5D9D-6F80-415F-B552-44D3B764B53B}" destId="{5177798F-8D6D-4363-8381-48BE9022A038}" srcOrd="0" destOrd="0" presId="urn:microsoft.com/office/officeart/2018/2/layout/IconCircleList"/>
    <dgm:cxn modelId="{0972B391-C7C1-4DD1-9AD2-EC4C2CE3CA44}" type="presParOf" srcId="{5177798F-8D6D-4363-8381-48BE9022A038}" destId="{9690DA59-18B6-4852-9F88-B56419758F30}" srcOrd="0" destOrd="0" presId="urn:microsoft.com/office/officeart/2018/2/layout/IconCircleList"/>
    <dgm:cxn modelId="{3CE32959-DF69-41E9-8E42-0BDF1F4A8558}" type="presParOf" srcId="{5177798F-8D6D-4363-8381-48BE9022A038}" destId="{33B87ED9-7509-46FC-8AF9-6AA60134C961}" srcOrd="1" destOrd="0" presId="urn:microsoft.com/office/officeart/2018/2/layout/IconCircleList"/>
    <dgm:cxn modelId="{6215E1B1-286F-40E8-997A-F58D17167D4A}" type="presParOf" srcId="{5177798F-8D6D-4363-8381-48BE9022A038}" destId="{8C1A2015-FA8E-42D8-AF72-52F9ED34F4CA}" srcOrd="2" destOrd="0" presId="urn:microsoft.com/office/officeart/2018/2/layout/IconCircleList"/>
    <dgm:cxn modelId="{9B4DA97B-2FFB-4FA7-ADA0-B23850677ACF}" type="presParOf" srcId="{5177798F-8D6D-4363-8381-48BE9022A038}" destId="{52CED472-34A6-4E75-8366-5E4E52F0A826}" srcOrd="3" destOrd="0" presId="urn:microsoft.com/office/officeart/2018/2/layout/IconCircleList"/>
    <dgm:cxn modelId="{E0DF81F1-C453-4D1A-8972-F6B941035D2C}" type="presParOf" srcId="{A6BD5D9D-6F80-415F-B552-44D3B764B53B}" destId="{EE965FB7-CB89-470D-A8E0-A170ED7D7219}" srcOrd="1" destOrd="0" presId="urn:microsoft.com/office/officeart/2018/2/layout/IconCircleList"/>
    <dgm:cxn modelId="{9CA2D071-D85C-4448-9EE1-D2D9A8507CC8}" type="presParOf" srcId="{A6BD5D9D-6F80-415F-B552-44D3B764B53B}" destId="{A392AF6B-4A93-4EF8-8A9D-A62F2E4E84B1}" srcOrd="2" destOrd="0" presId="urn:microsoft.com/office/officeart/2018/2/layout/IconCircleList"/>
    <dgm:cxn modelId="{98388201-C929-4D91-AB4A-D3CB8D25ACA3}" type="presParOf" srcId="{A392AF6B-4A93-4EF8-8A9D-A62F2E4E84B1}" destId="{485D4308-CC4C-43E6-B48F-16DD8918FA4A}" srcOrd="0" destOrd="0" presId="urn:microsoft.com/office/officeart/2018/2/layout/IconCircleList"/>
    <dgm:cxn modelId="{682899C1-4B01-4640-9E87-551C407752A4}" type="presParOf" srcId="{A392AF6B-4A93-4EF8-8A9D-A62F2E4E84B1}" destId="{8A1C808E-51F8-4178-A540-A1C83D2B7E35}" srcOrd="1" destOrd="0" presId="urn:microsoft.com/office/officeart/2018/2/layout/IconCircleList"/>
    <dgm:cxn modelId="{58317F70-4FB8-406F-9C19-5BE12123058A}" type="presParOf" srcId="{A392AF6B-4A93-4EF8-8A9D-A62F2E4E84B1}" destId="{8965281C-7612-442D-8D5B-D7B9BB41DE4F}" srcOrd="2" destOrd="0" presId="urn:microsoft.com/office/officeart/2018/2/layout/IconCircleList"/>
    <dgm:cxn modelId="{C177C4C4-5FEE-4D79-8037-7C34BB93C639}" type="presParOf" srcId="{A392AF6B-4A93-4EF8-8A9D-A62F2E4E84B1}" destId="{3E157F92-7D81-405C-A831-95E0A4D09FD4}" srcOrd="3" destOrd="0" presId="urn:microsoft.com/office/officeart/2018/2/layout/IconCircleList"/>
    <dgm:cxn modelId="{207EE7EB-7D16-447D-9A26-9612D77F7ADE}" type="presParOf" srcId="{A6BD5D9D-6F80-415F-B552-44D3B764B53B}" destId="{06946C47-4D08-4592-8099-0EDD3402FB8E}" srcOrd="3" destOrd="0" presId="urn:microsoft.com/office/officeart/2018/2/layout/IconCircleList"/>
    <dgm:cxn modelId="{A769E902-3453-48DA-A1E3-B9400029C034}" type="presParOf" srcId="{A6BD5D9D-6F80-415F-B552-44D3B764B53B}" destId="{CD6BDC7C-5D32-4619-AF91-F227CE499651}" srcOrd="4" destOrd="0" presId="urn:microsoft.com/office/officeart/2018/2/layout/IconCircleList"/>
    <dgm:cxn modelId="{8DC3FE81-D19C-4513-9AD4-3132683A8131}" type="presParOf" srcId="{CD6BDC7C-5D32-4619-AF91-F227CE499651}" destId="{EF8D4717-15B0-496A-8599-81706CC62409}" srcOrd="0" destOrd="0" presId="urn:microsoft.com/office/officeart/2018/2/layout/IconCircleList"/>
    <dgm:cxn modelId="{700C5D19-A2CA-4205-B711-245DBF4A1190}" type="presParOf" srcId="{CD6BDC7C-5D32-4619-AF91-F227CE499651}" destId="{A557A084-167C-4C3C-8AD9-2883DCD4F9FB}" srcOrd="1" destOrd="0" presId="urn:microsoft.com/office/officeart/2018/2/layout/IconCircleList"/>
    <dgm:cxn modelId="{C0FC3F72-00DB-446A-9BA1-E3C64899E500}" type="presParOf" srcId="{CD6BDC7C-5D32-4619-AF91-F227CE499651}" destId="{0B39C9CA-4680-4FD2-A766-0CFAAB450BD8}" srcOrd="2" destOrd="0" presId="urn:microsoft.com/office/officeart/2018/2/layout/IconCircleList"/>
    <dgm:cxn modelId="{19B7C364-0F1F-492C-969C-239065D3F1DD}" type="presParOf" srcId="{CD6BDC7C-5D32-4619-AF91-F227CE499651}" destId="{D2FCBCE8-BEB7-481B-9E2F-031DAD9E19BE}" srcOrd="3" destOrd="0" presId="urn:microsoft.com/office/officeart/2018/2/layout/IconCircleList"/>
    <dgm:cxn modelId="{5BE41B0A-506C-4812-A627-E16E1AE84BE0}" type="presParOf" srcId="{A6BD5D9D-6F80-415F-B552-44D3B764B53B}" destId="{3AB49CFE-5311-4148-A6FF-62D1E8BA4B62}" srcOrd="5" destOrd="0" presId="urn:microsoft.com/office/officeart/2018/2/layout/IconCircleList"/>
    <dgm:cxn modelId="{7A93B20A-88A1-4ED4-84B9-B5D57DFE2552}" type="presParOf" srcId="{A6BD5D9D-6F80-415F-B552-44D3B764B53B}" destId="{5BB0FD03-46C4-40E6-B23D-5D74A8CDC179}" srcOrd="6" destOrd="0" presId="urn:microsoft.com/office/officeart/2018/2/layout/IconCircleList"/>
    <dgm:cxn modelId="{120736E7-153A-47DF-99DD-4E210215BBF7}" type="presParOf" srcId="{5BB0FD03-46C4-40E6-B23D-5D74A8CDC179}" destId="{80873655-07BF-462E-83AE-B4BAE44EE387}" srcOrd="0" destOrd="0" presId="urn:microsoft.com/office/officeart/2018/2/layout/IconCircleList"/>
    <dgm:cxn modelId="{470A5BA0-D0C3-49C8-B09E-CDB3537E6DE1}" type="presParOf" srcId="{5BB0FD03-46C4-40E6-B23D-5D74A8CDC179}" destId="{2900E254-3111-4D5E-9274-06AF30B45312}" srcOrd="1" destOrd="0" presId="urn:microsoft.com/office/officeart/2018/2/layout/IconCircleList"/>
    <dgm:cxn modelId="{132FC65F-9BBC-4091-A701-664DEF081293}" type="presParOf" srcId="{5BB0FD03-46C4-40E6-B23D-5D74A8CDC179}" destId="{3D09C3C5-BD36-4A7E-8EDD-1B68EEE5A8FC}" srcOrd="2" destOrd="0" presId="urn:microsoft.com/office/officeart/2018/2/layout/IconCircleList"/>
    <dgm:cxn modelId="{154DF0BA-30C1-4566-9277-B616C337D995}" type="presParOf" srcId="{5BB0FD03-46C4-40E6-B23D-5D74A8CDC179}" destId="{FCCD3A2B-4E18-46D3-AF6E-8D36E6324E77}"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91FF250-0DEF-4BE0-A777-94562C9A6D9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3A41DB5-9E56-4C89-AB8C-86E4DF8D4D13}">
      <dgm:prSet/>
      <dgm:spPr/>
      <dgm:t>
        <a:bodyPr/>
        <a:lstStyle/>
        <a:p>
          <a:r>
            <a:rPr lang="en-GB"/>
            <a:t>Solutions may include:</a:t>
          </a:r>
          <a:endParaRPr lang="en-US"/>
        </a:p>
      </dgm:t>
    </dgm:pt>
    <dgm:pt modelId="{ABDD3332-EF53-4F99-AEEE-15624A8A63C5}" type="parTrans" cxnId="{A10260B6-5AD1-479F-8754-04362EFB558E}">
      <dgm:prSet/>
      <dgm:spPr/>
      <dgm:t>
        <a:bodyPr/>
        <a:lstStyle/>
        <a:p>
          <a:endParaRPr lang="en-US"/>
        </a:p>
      </dgm:t>
    </dgm:pt>
    <dgm:pt modelId="{5DDCDCEB-C30E-47D1-AE2E-12BFF7B2BBE6}" type="sibTrans" cxnId="{A10260B6-5AD1-479F-8754-04362EFB558E}">
      <dgm:prSet/>
      <dgm:spPr/>
      <dgm:t>
        <a:bodyPr/>
        <a:lstStyle/>
        <a:p>
          <a:endParaRPr lang="en-US"/>
        </a:p>
      </dgm:t>
    </dgm:pt>
    <dgm:pt modelId="{15591B82-9CDE-4537-934F-E67FC5522B7C}">
      <dgm:prSet/>
      <dgm:spPr/>
      <dgm:t>
        <a:bodyPr/>
        <a:lstStyle/>
        <a:p>
          <a:r>
            <a:rPr lang="en-GB"/>
            <a:t>Contact supplier</a:t>
          </a:r>
          <a:endParaRPr lang="en-US"/>
        </a:p>
      </dgm:t>
    </dgm:pt>
    <dgm:pt modelId="{F98382FE-65E8-4E91-AE5E-3B70B38A92BE}" type="parTrans" cxnId="{03FA9E46-9553-48BC-866E-A2DFB48DEF44}">
      <dgm:prSet/>
      <dgm:spPr/>
      <dgm:t>
        <a:bodyPr/>
        <a:lstStyle/>
        <a:p>
          <a:endParaRPr lang="en-US"/>
        </a:p>
      </dgm:t>
    </dgm:pt>
    <dgm:pt modelId="{485B8F2A-49AF-40F7-AB60-0278C48BA753}" type="sibTrans" cxnId="{03FA9E46-9553-48BC-866E-A2DFB48DEF44}">
      <dgm:prSet/>
      <dgm:spPr/>
      <dgm:t>
        <a:bodyPr/>
        <a:lstStyle/>
        <a:p>
          <a:endParaRPr lang="en-US"/>
        </a:p>
      </dgm:t>
    </dgm:pt>
    <dgm:pt modelId="{AFE562D3-9782-4AB4-9788-75B92BE75805}">
      <dgm:prSet/>
      <dgm:spPr/>
      <dgm:t>
        <a:bodyPr/>
        <a:lstStyle/>
        <a:p>
          <a:r>
            <a:rPr lang="en-GB"/>
            <a:t>Use existing stock</a:t>
          </a:r>
          <a:endParaRPr lang="en-US"/>
        </a:p>
      </dgm:t>
    </dgm:pt>
    <dgm:pt modelId="{BB408955-ACC5-4C03-98A6-0566D90EB781}" type="parTrans" cxnId="{395F3FF2-14A9-4C93-A734-151856EA9201}">
      <dgm:prSet/>
      <dgm:spPr/>
      <dgm:t>
        <a:bodyPr/>
        <a:lstStyle/>
        <a:p>
          <a:endParaRPr lang="en-US"/>
        </a:p>
      </dgm:t>
    </dgm:pt>
    <dgm:pt modelId="{1AEC6EE6-8C92-4F64-BE19-DA1FAB15B8E9}" type="sibTrans" cxnId="{395F3FF2-14A9-4C93-A734-151856EA9201}">
      <dgm:prSet/>
      <dgm:spPr/>
      <dgm:t>
        <a:bodyPr/>
        <a:lstStyle/>
        <a:p>
          <a:endParaRPr lang="en-US"/>
        </a:p>
      </dgm:t>
    </dgm:pt>
    <dgm:pt modelId="{2ADEF138-9B2F-4385-908C-AF6BBC2DDD3F}">
      <dgm:prSet/>
      <dgm:spPr/>
      <dgm:t>
        <a:bodyPr/>
        <a:lstStyle/>
        <a:p>
          <a:r>
            <a:rPr lang="en-GB"/>
            <a:t>Adjust menu items</a:t>
          </a:r>
          <a:endParaRPr lang="en-US"/>
        </a:p>
      </dgm:t>
    </dgm:pt>
    <dgm:pt modelId="{37341C5E-0C17-4C93-9916-A883621D03D2}" type="parTrans" cxnId="{1A03FBB4-A357-427F-B6A9-CC90B163D7CB}">
      <dgm:prSet/>
      <dgm:spPr/>
      <dgm:t>
        <a:bodyPr/>
        <a:lstStyle/>
        <a:p>
          <a:endParaRPr lang="en-US"/>
        </a:p>
      </dgm:t>
    </dgm:pt>
    <dgm:pt modelId="{4B95539A-C438-4271-88FC-9749343FE684}" type="sibTrans" cxnId="{1A03FBB4-A357-427F-B6A9-CC90B163D7CB}">
      <dgm:prSet/>
      <dgm:spPr/>
      <dgm:t>
        <a:bodyPr/>
        <a:lstStyle/>
        <a:p>
          <a:endParaRPr lang="en-US"/>
        </a:p>
      </dgm:t>
    </dgm:pt>
    <dgm:pt modelId="{3E9072DA-9FA7-4ACB-8496-9E03DA3566C4}" type="pres">
      <dgm:prSet presAssocID="{C91FF250-0DEF-4BE0-A777-94562C9A6D98}" presName="vert0" presStyleCnt="0">
        <dgm:presLayoutVars>
          <dgm:dir/>
          <dgm:animOne val="branch"/>
          <dgm:animLvl val="lvl"/>
        </dgm:presLayoutVars>
      </dgm:prSet>
      <dgm:spPr/>
    </dgm:pt>
    <dgm:pt modelId="{04BBB9B0-AC73-4144-BCFB-4CD1CC39067D}" type="pres">
      <dgm:prSet presAssocID="{D3A41DB5-9E56-4C89-AB8C-86E4DF8D4D13}" presName="thickLine" presStyleLbl="alignNode1" presStyleIdx="0" presStyleCnt="4"/>
      <dgm:spPr/>
    </dgm:pt>
    <dgm:pt modelId="{942F3D24-E303-4852-8A05-204DD79874B1}" type="pres">
      <dgm:prSet presAssocID="{D3A41DB5-9E56-4C89-AB8C-86E4DF8D4D13}" presName="horz1" presStyleCnt="0"/>
      <dgm:spPr/>
    </dgm:pt>
    <dgm:pt modelId="{E67808A9-E546-4E24-B0E2-007F454707DD}" type="pres">
      <dgm:prSet presAssocID="{D3A41DB5-9E56-4C89-AB8C-86E4DF8D4D13}" presName="tx1" presStyleLbl="revTx" presStyleIdx="0" presStyleCnt="4"/>
      <dgm:spPr/>
    </dgm:pt>
    <dgm:pt modelId="{4A3843C4-CB26-4F0B-9C23-BD09DF21D70B}" type="pres">
      <dgm:prSet presAssocID="{D3A41DB5-9E56-4C89-AB8C-86E4DF8D4D13}" presName="vert1" presStyleCnt="0"/>
      <dgm:spPr/>
    </dgm:pt>
    <dgm:pt modelId="{5B914D44-17F5-4ECD-A514-60114324DE5D}" type="pres">
      <dgm:prSet presAssocID="{15591B82-9CDE-4537-934F-E67FC5522B7C}" presName="thickLine" presStyleLbl="alignNode1" presStyleIdx="1" presStyleCnt="4"/>
      <dgm:spPr/>
    </dgm:pt>
    <dgm:pt modelId="{35BD2203-6F46-44C6-B694-171691E6E0F2}" type="pres">
      <dgm:prSet presAssocID="{15591B82-9CDE-4537-934F-E67FC5522B7C}" presName="horz1" presStyleCnt="0"/>
      <dgm:spPr/>
    </dgm:pt>
    <dgm:pt modelId="{AC9A73F6-A68E-428D-9963-99141DDC8BD8}" type="pres">
      <dgm:prSet presAssocID="{15591B82-9CDE-4537-934F-E67FC5522B7C}" presName="tx1" presStyleLbl="revTx" presStyleIdx="1" presStyleCnt="4"/>
      <dgm:spPr/>
    </dgm:pt>
    <dgm:pt modelId="{894143E0-2CEE-44EE-9A59-ABA744D8BF33}" type="pres">
      <dgm:prSet presAssocID="{15591B82-9CDE-4537-934F-E67FC5522B7C}" presName="vert1" presStyleCnt="0"/>
      <dgm:spPr/>
    </dgm:pt>
    <dgm:pt modelId="{8445F0CB-69D2-4751-A965-2C6C419ABFB1}" type="pres">
      <dgm:prSet presAssocID="{AFE562D3-9782-4AB4-9788-75B92BE75805}" presName="thickLine" presStyleLbl="alignNode1" presStyleIdx="2" presStyleCnt="4"/>
      <dgm:spPr/>
    </dgm:pt>
    <dgm:pt modelId="{732AE304-2D09-4C3F-A7D5-D14F04E67480}" type="pres">
      <dgm:prSet presAssocID="{AFE562D3-9782-4AB4-9788-75B92BE75805}" presName="horz1" presStyleCnt="0"/>
      <dgm:spPr/>
    </dgm:pt>
    <dgm:pt modelId="{29DB12ED-C125-4DB5-B18D-D8663CB5F452}" type="pres">
      <dgm:prSet presAssocID="{AFE562D3-9782-4AB4-9788-75B92BE75805}" presName="tx1" presStyleLbl="revTx" presStyleIdx="2" presStyleCnt="4"/>
      <dgm:spPr/>
    </dgm:pt>
    <dgm:pt modelId="{ACC884D6-CB68-4B79-93DF-B80C8EE5C912}" type="pres">
      <dgm:prSet presAssocID="{AFE562D3-9782-4AB4-9788-75B92BE75805}" presName="vert1" presStyleCnt="0"/>
      <dgm:spPr/>
    </dgm:pt>
    <dgm:pt modelId="{C79A4EBA-AA24-4833-909C-CF49B256417E}" type="pres">
      <dgm:prSet presAssocID="{2ADEF138-9B2F-4385-908C-AF6BBC2DDD3F}" presName="thickLine" presStyleLbl="alignNode1" presStyleIdx="3" presStyleCnt="4"/>
      <dgm:spPr/>
    </dgm:pt>
    <dgm:pt modelId="{AAA318B9-63FC-48C5-8960-A62BD571EEEE}" type="pres">
      <dgm:prSet presAssocID="{2ADEF138-9B2F-4385-908C-AF6BBC2DDD3F}" presName="horz1" presStyleCnt="0"/>
      <dgm:spPr/>
    </dgm:pt>
    <dgm:pt modelId="{50E36FAF-2FD0-4D16-99EE-DE2E7AEB3CB0}" type="pres">
      <dgm:prSet presAssocID="{2ADEF138-9B2F-4385-908C-AF6BBC2DDD3F}" presName="tx1" presStyleLbl="revTx" presStyleIdx="3" presStyleCnt="4"/>
      <dgm:spPr/>
    </dgm:pt>
    <dgm:pt modelId="{DE810134-4BC0-4D4E-8228-B965BCFCB9B9}" type="pres">
      <dgm:prSet presAssocID="{2ADEF138-9B2F-4385-908C-AF6BBC2DDD3F}" presName="vert1" presStyleCnt="0"/>
      <dgm:spPr/>
    </dgm:pt>
  </dgm:ptLst>
  <dgm:cxnLst>
    <dgm:cxn modelId="{04D87A0B-D36B-4287-A632-42F42FBDBB3C}" type="presOf" srcId="{2ADEF138-9B2F-4385-908C-AF6BBC2DDD3F}" destId="{50E36FAF-2FD0-4D16-99EE-DE2E7AEB3CB0}" srcOrd="0" destOrd="0" presId="urn:microsoft.com/office/officeart/2008/layout/LinedList"/>
    <dgm:cxn modelId="{661F833B-1747-4D6B-8EE2-89E2481ABD88}" type="presOf" srcId="{15591B82-9CDE-4537-934F-E67FC5522B7C}" destId="{AC9A73F6-A68E-428D-9963-99141DDC8BD8}" srcOrd="0" destOrd="0" presId="urn:microsoft.com/office/officeart/2008/layout/LinedList"/>
    <dgm:cxn modelId="{03FA9E46-9553-48BC-866E-A2DFB48DEF44}" srcId="{C91FF250-0DEF-4BE0-A777-94562C9A6D98}" destId="{15591B82-9CDE-4537-934F-E67FC5522B7C}" srcOrd="1" destOrd="0" parTransId="{F98382FE-65E8-4E91-AE5E-3B70B38A92BE}" sibTransId="{485B8F2A-49AF-40F7-AB60-0278C48BA753}"/>
    <dgm:cxn modelId="{AD8D4057-EA14-4CCC-B887-1C7C81645631}" type="presOf" srcId="{AFE562D3-9782-4AB4-9788-75B92BE75805}" destId="{29DB12ED-C125-4DB5-B18D-D8663CB5F452}" srcOrd="0" destOrd="0" presId="urn:microsoft.com/office/officeart/2008/layout/LinedList"/>
    <dgm:cxn modelId="{468422AD-009F-4EF0-A3A0-B11D873358FB}" type="presOf" srcId="{C91FF250-0DEF-4BE0-A777-94562C9A6D98}" destId="{3E9072DA-9FA7-4ACB-8496-9E03DA3566C4}" srcOrd="0" destOrd="0" presId="urn:microsoft.com/office/officeart/2008/layout/LinedList"/>
    <dgm:cxn modelId="{1A03FBB4-A357-427F-B6A9-CC90B163D7CB}" srcId="{C91FF250-0DEF-4BE0-A777-94562C9A6D98}" destId="{2ADEF138-9B2F-4385-908C-AF6BBC2DDD3F}" srcOrd="3" destOrd="0" parTransId="{37341C5E-0C17-4C93-9916-A883621D03D2}" sibTransId="{4B95539A-C438-4271-88FC-9749343FE684}"/>
    <dgm:cxn modelId="{A10260B6-5AD1-479F-8754-04362EFB558E}" srcId="{C91FF250-0DEF-4BE0-A777-94562C9A6D98}" destId="{D3A41DB5-9E56-4C89-AB8C-86E4DF8D4D13}" srcOrd="0" destOrd="0" parTransId="{ABDD3332-EF53-4F99-AEEE-15624A8A63C5}" sibTransId="{5DDCDCEB-C30E-47D1-AE2E-12BFF7B2BBE6}"/>
    <dgm:cxn modelId="{F38E3FE5-BEEB-4CAF-B474-FF20D97962B4}" type="presOf" srcId="{D3A41DB5-9E56-4C89-AB8C-86E4DF8D4D13}" destId="{E67808A9-E546-4E24-B0E2-007F454707DD}" srcOrd="0" destOrd="0" presId="urn:microsoft.com/office/officeart/2008/layout/LinedList"/>
    <dgm:cxn modelId="{395F3FF2-14A9-4C93-A734-151856EA9201}" srcId="{C91FF250-0DEF-4BE0-A777-94562C9A6D98}" destId="{AFE562D3-9782-4AB4-9788-75B92BE75805}" srcOrd="2" destOrd="0" parTransId="{BB408955-ACC5-4C03-98A6-0566D90EB781}" sibTransId="{1AEC6EE6-8C92-4F64-BE19-DA1FAB15B8E9}"/>
    <dgm:cxn modelId="{1E6E247D-65ED-47B6-A6FA-0C71EA12E7A4}" type="presParOf" srcId="{3E9072DA-9FA7-4ACB-8496-9E03DA3566C4}" destId="{04BBB9B0-AC73-4144-BCFB-4CD1CC39067D}" srcOrd="0" destOrd="0" presId="urn:microsoft.com/office/officeart/2008/layout/LinedList"/>
    <dgm:cxn modelId="{0432C15B-F1EF-4051-A672-2031B2A99BD0}" type="presParOf" srcId="{3E9072DA-9FA7-4ACB-8496-9E03DA3566C4}" destId="{942F3D24-E303-4852-8A05-204DD79874B1}" srcOrd="1" destOrd="0" presId="urn:microsoft.com/office/officeart/2008/layout/LinedList"/>
    <dgm:cxn modelId="{3EA73712-C3AB-4ADA-8549-3CA4A8CF12D7}" type="presParOf" srcId="{942F3D24-E303-4852-8A05-204DD79874B1}" destId="{E67808A9-E546-4E24-B0E2-007F454707DD}" srcOrd="0" destOrd="0" presId="urn:microsoft.com/office/officeart/2008/layout/LinedList"/>
    <dgm:cxn modelId="{1C80FEC4-6032-4996-90F5-05C017AB4910}" type="presParOf" srcId="{942F3D24-E303-4852-8A05-204DD79874B1}" destId="{4A3843C4-CB26-4F0B-9C23-BD09DF21D70B}" srcOrd="1" destOrd="0" presId="urn:microsoft.com/office/officeart/2008/layout/LinedList"/>
    <dgm:cxn modelId="{C69DB2B6-AD32-4B44-97AD-3E7996BC9A21}" type="presParOf" srcId="{3E9072DA-9FA7-4ACB-8496-9E03DA3566C4}" destId="{5B914D44-17F5-4ECD-A514-60114324DE5D}" srcOrd="2" destOrd="0" presId="urn:microsoft.com/office/officeart/2008/layout/LinedList"/>
    <dgm:cxn modelId="{AB35D3EC-674C-4C62-B61A-B073CE2F35FD}" type="presParOf" srcId="{3E9072DA-9FA7-4ACB-8496-9E03DA3566C4}" destId="{35BD2203-6F46-44C6-B694-171691E6E0F2}" srcOrd="3" destOrd="0" presId="urn:microsoft.com/office/officeart/2008/layout/LinedList"/>
    <dgm:cxn modelId="{5EA3C044-9373-4C2A-A9A4-AC753573E3E8}" type="presParOf" srcId="{35BD2203-6F46-44C6-B694-171691E6E0F2}" destId="{AC9A73F6-A68E-428D-9963-99141DDC8BD8}" srcOrd="0" destOrd="0" presId="urn:microsoft.com/office/officeart/2008/layout/LinedList"/>
    <dgm:cxn modelId="{1088B149-0289-4A46-ADE4-B34E416C02D0}" type="presParOf" srcId="{35BD2203-6F46-44C6-B694-171691E6E0F2}" destId="{894143E0-2CEE-44EE-9A59-ABA744D8BF33}" srcOrd="1" destOrd="0" presId="urn:microsoft.com/office/officeart/2008/layout/LinedList"/>
    <dgm:cxn modelId="{ED68FF73-8EC6-4D2B-8A36-3ACB56E3FBFF}" type="presParOf" srcId="{3E9072DA-9FA7-4ACB-8496-9E03DA3566C4}" destId="{8445F0CB-69D2-4751-A965-2C6C419ABFB1}" srcOrd="4" destOrd="0" presId="urn:microsoft.com/office/officeart/2008/layout/LinedList"/>
    <dgm:cxn modelId="{6E317645-C616-4698-B3E6-92EE569E254F}" type="presParOf" srcId="{3E9072DA-9FA7-4ACB-8496-9E03DA3566C4}" destId="{732AE304-2D09-4C3F-A7D5-D14F04E67480}" srcOrd="5" destOrd="0" presId="urn:microsoft.com/office/officeart/2008/layout/LinedList"/>
    <dgm:cxn modelId="{FED59323-1230-4398-BC5F-7190803840F7}" type="presParOf" srcId="{732AE304-2D09-4C3F-A7D5-D14F04E67480}" destId="{29DB12ED-C125-4DB5-B18D-D8663CB5F452}" srcOrd="0" destOrd="0" presId="urn:microsoft.com/office/officeart/2008/layout/LinedList"/>
    <dgm:cxn modelId="{53C4D967-3C4B-4CFD-9AD4-CDEF67B25AF0}" type="presParOf" srcId="{732AE304-2D09-4C3F-A7D5-D14F04E67480}" destId="{ACC884D6-CB68-4B79-93DF-B80C8EE5C912}" srcOrd="1" destOrd="0" presId="urn:microsoft.com/office/officeart/2008/layout/LinedList"/>
    <dgm:cxn modelId="{7C41645A-3846-421A-B322-4E0433D9E6C3}" type="presParOf" srcId="{3E9072DA-9FA7-4ACB-8496-9E03DA3566C4}" destId="{C79A4EBA-AA24-4833-909C-CF49B256417E}" srcOrd="6" destOrd="0" presId="urn:microsoft.com/office/officeart/2008/layout/LinedList"/>
    <dgm:cxn modelId="{32F3E14F-44FE-4CAB-BA14-407DAD05C68D}" type="presParOf" srcId="{3E9072DA-9FA7-4ACB-8496-9E03DA3566C4}" destId="{AAA318B9-63FC-48C5-8960-A62BD571EEEE}" srcOrd="7" destOrd="0" presId="urn:microsoft.com/office/officeart/2008/layout/LinedList"/>
    <dgm:cxn modelId="{D211696E-CB79-45B3-91BA-847F5DD4118A}" type="presParOf" srcId="{AAA318B9-63FC-48C5-8960-A62BD571EEEE}" destId="{50E36FAF-2FD0-4D16-99EE-DE2E7AEB3CB0}" srcOrd="0" destOrd="0" presId="urn:microsoft.com/office/officeart/2008/layout/LinedList"/>
    <dgm:cxn modelId="{AB26B701-6668-401C-A956-BBCA75884E8F}" type="presParOf" srcId="{AAA318B9-63FC-48C5-8960-A62BD571EEEE}" destId="{DE810134-4BC0-4D4E-8228-B965BCFCB9B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856DCF-DA7D-40AE-BAB5-243C08712D1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BECCBA2-DE4F-4B02-9148-AE2093934B42}">
      <dgm:prSet/>
      <dgm:spPr/>
      <dgm:t>
        <a:bodyPr/>
        <a:lstStyle/>
        <a:p>
          <a:r>
            <a:rPr lang="en-GB"/>
            <a:t>Actions:</a:t>
          </a:r>
          <a:endParaRPr lang="en-US"/>
        </a:p>
      </dgm:t>
    </dgm:pt>
    <dgm:pt modelId="{975E7600-A29F-4138-BA38-2D4CFB13C673}" type="parTrans" cxnId="{0D38BC4B-8D1B-4A05-989E-E542AA5787B6}">
      <dgm:prSet/>
      <dgm:spPr/>
      <dgm:t>
        <a:bodyPr/>
        <a:lstStyle/>
        <a:p>
          <a:endParaRPr lang="en-US"/>
        </a:p>
      </dgm:t>
    </dgm:pt>
    <dgm:pt modelId="{033FC191-5C55-4BA3-8202-AE1501E738C5}" type="sibTrans" cxnId="{0D38BC4B-8D1B-4A05-989E-E542AA5787B6}">
      <dgm:prSet/>
      <dgm:spPr/>
      <dgm:t>
        <a:bodyPr/>
        <a:lstStyle/>
        <a:p>
          <a:endParaRPr lang="en-US"/>
        </a:p>
      </dgm:t>
    </dgm:pt>
    <dgm:pt modelId="{88717ADA-EBC8-44A4-B4E5-FD0C7CEE8192}">
      <dgm:prSet/>
      <dgm:spPr/>
      <dgm:t>
        <a:bodyPr/>
        <a:lstStyle/>
        <a:p>
          <a:r>
            <a:rPr lang="en-GB"/>
            <a:t>Redistribute tables</a:t>
          </a:r>
          <a:endParaRPr lang="en-US"/>
        </a:p>
      </dgm:t>
    </dgm:pt>
    <dgm:pt modelId="{6CAE1E2B-7E8C-490D-B066-66603E1FA3BB}" type="parTrans" cxnId="{9B666C79-FE42-4EF6-9FED-86F92EC0A95B}">
      <dgm:prSet/>
      <dgm:spPr/>
      <dgm:t>
        <a:bodyPr/>
        <a:lstStyle/>
        <a:p>
          <a:endParaRPr lang="en-US"/>
        </a:p>
      </dgm:t>
    </dgm:pt>
    <dgm:pt modelId="{AAD1A2E2-F660-4161-A868-BDB4AF9E81FE}" type="sibTrans" cxnId="{9B666C79-FE42-4EF6-9FED-86F92EC0A95B}">
      <dgm:prSet/>
      <dgm:spPr/>
      <dgm:t>
        <a:bodyPr/>
        <a:lstStyle/>
        <a:p>
          <a:endParaRPr lang="en-US"/>
        </a:p>
      </dgm:t>
    </dgm:pt>
    <dgm:pt modelId="{0694889B-5D48-4568-80CE-75974E0BDFD2}">
      <dgm:prSet/>
      <dgm:spPr/>
      <dgm:t>
        <a:bodyPr/>
        <a:lstStyle/>
        <a:p>
          <a:r>
            <a:rPr lang="en-GB"/>
            <a:t>Head waiter supports team</a:t>
          </a:r>
          <a:endParaRPr lang="en-US"/>
        </a:p>
      </dgm:t>
    </dgm:pt>
    <dgm:pt modelId="{719648BF-1AE2-4135-B08A-80AF49F5C6FE}" type="parTrans" cxnId="{007959DB-C339-4BEE-8438-EF70B3608283}">
      <dgm:prSet/>
      <dgm:spPr/>
      <dgm:t>
        <a:bodyPr/>
        <a:lstStyle/>
        <a:p>
          <a:endParaRPr lang="en-US"/>
        </a:p>
      </dgm:t>
    </dgm:pt>
    <dgm:pt modelId="{55C299D4-CBD5-4BB9-8FD4-A6004A60DE79}" type="sibTrans" cxnId="{007959DB-C339-4BEE-8438-EF70B3608283}">
      <dgm:prSet/>
      <dgm:spPr/>
      <dgm:t>
        <a:bodyPr/>
        <a:lstStyle/>
        <a:p>
          <a:endParaRPr lang="en-US"/>
        </a:p>
      </dgm:t>
    </dgm:pt>
    <dgm:pt modelId="{AFA983E2-43E1-47C0-B0F2-5EBB200CED7A}">
      <dgm:prSet/>
      <dgm:spPr/>
      <dgm:t>
        <a:bodyPr/>
        <a:lstStyle/>
        <a:p>
          <a:r>
            <a:rPr lang="en-GB"/>
            <a:t>Manager assists if needed</a:t>
          </a:r>
          <a:endParaRPr lang="en-US"/>
        </a:p>
      </dgm:t>
    </dgm:pt>
    <dgm:pt modelId="{BCFABF5E-BCA1-44A6-9DD9-D5462EDB93B5}" type="parTrans" cxnId="{8D73329B-A36A-4200-9EE5-336524F552D1}">
      <dgm:prSet/>
      <dgm:spPr/>
      <dgm:t>
        <a:bodyPr/>
        <a:lstStyle/>
        <a:p>
          <a:endParaRPr lang="en-US"/>
        </a:p>
      </dgm:t>
    </dgm:pt>
    <dgm:pt modelId="{C3AD8426-25D3-4B86-8677-628784AF4569}" type="sibTrans" cxnId="{8D73329B-A36A-4200-9EE5-336524F552D1}">
      <dgm:prSet/>
      <dgm:spPr/>
      <dgm:t>
        <a:bodyPr/>
        <a:lstStyle/>
        <a:p>
          <a:endParaRPr lang="en-US"/>
        </a:p>
      </dgm:t>
    </dgm:pt>
    <dgm:pt modelId="{2A600F2E-EB11-417A-843C-7620D1867737}" type="pres">
      <dgm:prSet presAssocID="{09856DCF-DA7D-40AE-BAB5-243C08712D17}" presName="vert0" presStyleCnt="0">
        <dgm:presLayoutVars>
          <dgm:dir/>
          <dgm:animOne val="branch"/>
          <dgm:animLvl val="lvl"/>
        </dgm:presLayoutVars>
      </dgm:prSet>
      <dgm:spPr/>
    </dgm:pt>
    <dgm:pt modelId="{193978E1-3EEF-4BE0-9525-885E2B15186E}" type="pres">
      <dgm:prSet presAssocID="{4BECCBA2-DE4F-4B02-9148-AE2093934B42}" presName="thickLine" presStyleLbl="alignNode1" presStyleIdx="0" presStyleCnt="4"/>
      <dgm:spPr/>
    </dgm:pt>
    <dgm:pt modelId="{EAEBC086-9AA4-4C0F-AFB9-F16E7ABA3CF7}" type="pres">
      <dgm:prSet presAssocID="{4BECCBA2-DE4F-4B02-9148-AE2093934B42}" presName="horz1" presStyleCnt="0"/>
      <dgm:spPr/>
    </dgm:pt>
    <dgm:pt modelId="{C509E241-956E-4E73-AC72-4152D1EB1D8F}" type="pres">
      <dgm:prSet presAssocID="{4BECCBA2-DE4F-4B02-9148-AE2093934B42}" presName="tx1" presStyleLbl="revTx" presStyleIdx="0" presStyleCnt="4"/>
      <dgm:spPr/>
    </dgm:pt>
    <dgm:pt modelId="{F59B46C3-7D7A-40F5-9F57-C5C52E62DB18}" type="pres">
      <dgm:prSet presAssocID="{4BECCBA2-DE4F-4B02-9148-AE2093934B42}" presName="vert1" presStyleCnt="0"/>
      <dgm:spPr/>
    </dgm:pt>
    <dgm:pt modelId="{06EF9BFA-726F-4927-93C1-4D2AEEE41FD7}" type="pres">
      <dgm:prSet presAssocID="{88717ADA-EBC8-44A4-B4E5-FD0C7CEE8192}" presName="thickLine" presStyleLbl="alignNode1" presStyleIdx="1" presStyleCnt="4"/>
      <dgm:spPr/>
    </dgm:pt>
    <dgm:pt modelId="{8FC83D8F-0A37-4915-851E-59335C204929}" type="pres">
      <dgm:prSet presAssocID="{88717ADA-EBC8-44A4-B4E5-FD0C7CEE8192}" presName="horz1" presStyleCnt="0"/>
      <dgm:spPr/>
    </dgm:pt>
    <dgm:pt modelId="{F3C636F4-6296-4BBA-9837-38801E8BD34B}" type="pres">
      <dgm:prSet presAssocID="{88717ADA-EBC8-44A4-B4E5-FD0C7CEE8192}" presName="tx1" presStyleLbl="revTx" presStyleIdx="1" presStyleCnt="4"/>
      <dgm:spPr/>
    </dgm:pt>
    <dgm:pt modelId="{52AD520B-B79C-4827-A18A-8544978A5270}" type="pres">
      <dgm:prSet presAssocID="{88717ADA-EBC8-44A4-B4E5-FD0C7CEE8192}" presName="vert1" presStyleCnt="0"/>
      <dgm:spPr/>
    </dgm:pt>
    <dgm:pt modelId="{EA4AE619-70E5-4D85-BEEE-A2978835B71A}" type="pres">
      <dgm:prSet presAssocID="{0694889B-5D48-4568-80CE-75974E0BDFD2}" presName="thickLine" presStyleLbl="alignNode1" presStyleIdx="2" presStyleCnt="4"/>
      <dgm:spPr/>
    </dgm:pt>
    <dgm:pt modelId="{113EB9CF-C06D-470D-B31B-D6F0523D52DB}" type="pres">
      <dgm:prSet presAssocID="{0694889B-5D48-4568-80CE-75974E0BDFD2}" presName="horz1" presStyleCnt="0"/>
      <dgm:spPr/>
    </dgm:pt>
    <dgm:pt modelId="{DAC61F9A-9EB3-49BF-B23E-1EC5DF64EC7E}" type="pres">
      <dgm:prSet presAssocID="{0694889B-5D48-4568-80CE-75974E0BDFD2}" presName="tx1" presStyleLbl="revTx" presStyleIdx="2" presStyleCnt="4"/>
      <dgm:spPr/>
    </dgm:pt>
    <dgm:pt modelId="{D8173271-ABD0-4A25-B4BC-27F9B79D16F4}" type="pres">
      <dgm:prSet presAssocID="{0694889B-5D48-4568-80CE-75974E0BDFD2}" presName="vert1" presStyleCnt="0"/>
      <dgm:spPr/>
    </dgm:pt>
    <dgm:pt modelId="{915E3D18-3970-4716-BEFE-9758530DA06D}" type="pres">
      <dgm:prSet presAssocID="{AFA983E2-43E1-47C0-B0F2-5EBB200CED7A}" presName="thickLine" presStyleLbl="alignNode1" presStyleIdx="3" presStyleCnt="4"/>
      <dgm:spPr/>
    </dgm:pt>
    <dgm:pt modelId="{D30EAC29-B062-4D0B-8964-7003D4FC3D7B}" type="pres">
      <dgm:prSet presAssocID="{AFA983E2-43E1-47C0-B0F2-5EBB200CED7A}" presName="horz1" presStyleCnt="0"/>
      <dgm:spPr/>
    </dgm:pt>
    <dgm:pt modelId="{48D10FBE-CD28-474D-94AC-0E476CC709EC}" type="pres">
      <dgm:prSet presAssocID="{AFA983E2-43E1-47C0-B0F2-5EBB200CED7A}" presName="tx1" presStyleLbl="revTx" presStyleIdx="3" presStyleCnt="4"/>
      <dgm:spPr/>
    </dgm:pt>
    <dgm:pt modelId="{1A8C9F8C-B8A4-4937-8DA8-E7CC2A0CE633}" type="pres">
      <dgm:prSet presAssocID="{AFA983E2-43E1-47C0-B0F2-5EBB200CED7A}" presName="vert1" presStyleCnt="0"/>
      <dgm:spPr/>
    </dgm:pt>
  </dgm:ptLst>
  <dgm:cxnLst>
    <dgm:cxn modelId="{0D38BC4B-8D1B-4A05-989E-E542AA5787B6}" srcId="{09856DCF-DA7D-40AE-BAB5-243C08712D17}" destId="{4BECCBA2-DE4F-4B02-9148-AE2093934B42}" srcOrd="0" destOrd="0" parTransId="{975E7600-A29F-4138-BA38-2D4CFB13C673}" sibTransId="{033FC191-5C55-4BA3-8202-AE1501E738C5}"/>
    <dgm:cxn modelId="{9B666C79-FE42-4EF6-9FED-86F92EC0A95B}" srcId="{09856DCF-DA7D-40AE-BAB5-243C08712D17}" destId="{88717ADA-EBC8-44A4-B4E5-FD0C7CEE8192}" srcOrd="1" destOrd="0" parTransId="{6CAE1E2B-7E8C-490D-B066-66603E1FA3BB}" sibTransId="{AAD1A2E2-F660-4161-A868-BDB4AF9E81FE}"/>
    <dgm:cxn modelId="{C7E2CF7A-EBD6-4ECE-B482-CDBD88B8F777}" type="presOf" srcId="{0694889B-5D48-4568-80CE-75974E0BDFD2}" destId="{DAC61F9A-9EB3-49BF-B23E-1EC5DF64EC7E}" srcOrd="0" destOrd="0" presId="urn:microsoft.com/office/officeart/2008/layout/LinedList"/>
    <dgm:cxn modelId="{8D73329B-A36A-4200-9EE5-336524F552D1}" srcId="{09856DCF-DA7D-40AE-BAB5-243C08712D17}" destId="{AFA983E2-43E1-47C0-B0F2-5EBB200CED7A}" srcOrd="3" destOrd="0" parTransId="{BCFABF5E-BCA1-44A6-9DD9-D5462EDB93B5}" sibTransId="{C3AD8426-25D3-4B86-8677-628784AF4569}"/>
    <dgm:cxn modelId="{040DFEA7-EA2D-4C9A-9523-D279C80FA24A}" type="presOf" srcId="{4BECCBA2-DE4F-4B02-9148-AE2093934B42}" destId="{C509E241-956E-4E73-AC72-4152D1EB1D8F}" srcOrd="0" destOrd="0" presId="urn:microsoft.com/office/officeart/2008/layout/LinedList"/>
    <dgm:cxn modelId="{68A493A8-58A4-4895-86D7-EF1A62CC1A22}" type="presOf" srcId="{09856DCF-DA7D-40AE-BAB5-243C08712D17}" destId="{2A600F2E-EB11-417A-843C-7620D1867737}" srcOrd="0" destOrd="0" presId="urn:microsoft.com/office/officeart/2008/layout/LinedList"/>
    <dgm:cxn modelId="{1AA00EAF-4E9F-43FC-8757-C201C998B587}" type="presOf" srcId="{88717ADA-EBC8-44A4-B4E5-FD0C7CEE8192}" destId="{F3C636F4-6296-4BBA-9837-38801E8BD34B}" srcOrd="0" destOrd="0" presId="urn:microsoft.com/office/officeart/2008/layout/LinedList"/>
    <dgm:cxn modelId="{F598D2CC-C3CF-462D-A034-85C0F9E6B62B}" type="presOf" srcId="{AFA983E2-43E1-47C0-B0F2-5EBB200CED7A}" destId="{48D10FBE-CD28-474D-94AC-0E476CC709EC}" srcOrd="0" destOrd="0" presId="urn:microsoft.com/office/officeart/2008/layout/LinedList"/>
    <dgm:cxn modelId="{007959DB-C339-4BEE-8438-EF70B3608283}" srcId="{09856DCF-DA7D-40AE-BAB5-243C08712D17}" destId="{0694889B-5D48-4568-80CE-75974E0BDFD2}" srcOrd="2" destOrd="0" parTransId="{719648BF-1AE2-4135-B08A-80AF49F5C6FE}" sibTransId="{55C299D4-CBD5-4BB9-8FD4-A6004A60DE79}"/>
    <dgm:cxn modelId="{B40C6D45-1274-418C-9F14-558BB28ABEA9}" type="presParOf" srcId="{2A600F2E-EB11-417A-843C-7620D1867737}" destId="{193978E1-3EEF-4BE0-9525-885E2B15186E}" srcOrd="0" destOrd="0" presId="urn:microsoft.com/office/officeart/2008/layout/LinedList"/>
    <dgm:cxn modelId="{0D5B82CB-1769-4662-A078-23C920FB2008}" type="presParOf" srcId="{2A600F2E-EB11-417A-843C-7620D1867737}" destId="{EAEBC086-9AA4-4C0F-AFB9-F16E7ABA3CF7}" srcOrd="1" destOrd="0" presId="urn:microsoft.com/office/officeart/2008/layout/LinedList"/>
    <dgm:cxn modelId="{5F09CEB9-2212-42D7-9D45-E1FB6042A5A7}" type="presParOf" srcId="{EAEBC086-9AA4-4C0F-AFB9-F16E7ABA3CF7}" destId="{C509E241-956E-4E73-AC72-4152D1EB1D8F}" srcOrd="0" destOrd="0" presId="urn:microsoft.com/office/officeart/2008/layout/LinedList"/>
    <dgm:cxn modelId="{2293ED2D-EC82-44A4-A42A-7638897A3AEC}" type="presParOf" srcId="{EAEBC086-9AA4-4C0F-AFB9-F16E7ABA3CF7}" destId="{F59B46C3-7D7A-40F5-9F57-C5C52E62DB18}" srcOrd="1" destOrd="0" presId="urn:microsoft.com/office/officeart/2008/layout/LinedList"/>
    <dgm:cxn modelId="{BBF2385E-1C32-4D94-90AC-168C2D13E941}" type="presParOf" srcId="{2A600F2E-EB11-417A-843C-7620D1867737}" destId="{06EF9BFA-726F-4927-93C1-4D2AEEE41FD7}" srcOrd="2" destOrd="0" presId="urn:microsoft.com/office/officeart/2008/layout/LinedList"/>
    <dgm:cxn modelId="{2192A636-543F-451C-9E74-B9F8D233580D}" type="presParOf" srcId="{2A600F2E-EB11-417A-843C-7620D1867737}" destId="{8FC83D8F-0A37-4915-851E-59335C204929}" srcOrd="3" destOrd="0" presId="urn:microsoft.com/office/officeart/2008/layout/LinedList"/>
    <dgm:cxn modelId="{F55A5409-F658-4AA5-A486-4214EC790220}" type="presParOf" srcId="{8FC83D8F-0A37-4915-851E-59335C204929}" destId="{F3C636F4-6296-4BBA-9837-38801E8BD34B}" srcOrd="0" destOrd="0" presId="urn:microsoft.com/office/officeart/2008/layout/LinedList"/>
    <dgm:cxn modelId="{6D6D899D-1B6E-44E3-80D1-3AEFAD30AF4D}" type="presParOf" srcId="{8FC83D8F-0A37-4915-851E-59335C204929}" destId="{52AD520B-B79C-4827-A18A-8544978A5270}" srcOrd="1" destOrd="0" presId="urn:microsoft.com/office/officeart/2008/layout/LinedList"/>
    <dgm:cxn modelId="{23C3F921-4ADB-49EC-8675-4ACF11CB0972}" type="presParOf" srcId="{2A600F2E-EB11-417A-843C-7620D1867737}" destId="{EA4AE619-70E5-4D85-BEEE-A2978835B71A}" srcOrd="4" destOrd="0" presId="urn:microsoft.com/office/officeart/2008/layout/LinedList"/>
    <dgm:cxn modelId="{C2F467DF-17C5-4E05-876A-6F5BD3C4296E}" type="presParOf" srcId="{2A600F2E-EB11-417A-843C-7620D1867737}" destId="{113EB9CF-C06D-470D-B31B-D6F0523D52DB}" srcOrd="5" destOrd="0" presId="urn:microsoft.com/office/officeart/2008/layout/LinedList"/>
    <dgm:cxn modelId="{5AB6A455-5C99-4103-BA14-5B36373981AD}" type="presParOf" srcId="{113EB9CF-C06D-470D-B31B-D6F0523D52DB}" destId="{DAC61F9A-9EB3-49BF-B23E-1EC5DF64EC7E}" srcOrd="0" destOrd="0" presId="urn:microsoft.com/office/officeart/2008/layout/LinedList"/>
    <dgm:cxn modelId="{694E0DC3-9AB5-4F17-8F76-EE94ED377ACA}" type="presParOf" srcId="{113EB9CF-C06D-470D-B31B-D6F0523D52DB}" destId="{D8173271-ABD0-4A25-B4BC-27F9B79D16F4}" srcOrd="1" destOrd="0" presId="urn:microsoft.com/office/officeart/2008/layout/LinedList"/>
    <dgm:cxn modelId="{EA7421C7-5FC4-42E8-8F9F-6EE142FE1A08}" type="presParOf" srcId="{2A600F2E-EB11-417A-843C-7620D1867737}" destId="{915E3D18-3970-4716-BEFE-9758530DA06D}" srcOrd="6" destOrd="0" presId="urn:microsoft.com/office/officeart/2008/layout/LinedList"/>
    <dgm:cxn modelId="{CEB6D06A-A713-43A7-A65F-47B6FFD982CD}" type="presParOf" srcId="{2A600F2E-EB11-417A-843C-7620D1867737}" destId="{D30EAC29-B062-4D0B-8964-7003D4FC3D7B}" srcOrd="7" destOrd="0" presId="urn:microsoft.com/office/officeart/2008/layout/LinedList"/>
    <dgm:cxn modelId="{FDCBA5B4-B870-478D-9BF7-F4D6F71B73FD}" type="presParOf" srcId="{D30EAC29-B062-4D0B-8964-7003D4FC3D7B}" destId="{48D10FBE-CD28-474D-94AC-0E476CC709EC}" srcOrd="0" destOrd="0" presId="urn:microsoft.com/office/officeart/2008/layout/LinedList"/>
    <dgm:cxn modelId="{6FF23C57-A8AC-4FEB-B1C0-09918877D193}" type="presParOf" srcId="{D30EAC29-B062-4D0B-8964-7003D4FC3D7B}" destId="{1A8C9F8C-B8A4-4937-8DA8-E7CC2A0CE63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B061AB5-87B1-4A7E-B172-8BF190AE8A9F}"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7555834D-897E-46C7-92BD-AD46188ABC12}">
      <dgm:prSet/>
      <dgm:spPr/>
      <dgm:t>
        <a:bodyPr/>
        <a:lstStyle/>
        <a:p>
          <a:r>
            <a:rPr lang="en-US" b="0" i="0" baseline="0"/>
            <a:t>Short team briefing</a:t>
          </a:r>
          <a:endParaRPr lang="en-US"/>
        </a:p>
      </dgm:t>
    </dgm:pt>
    <dgm:pt modelId="{1958BC39-6A74-4524-BBD0-5A7CD022B315}" type="parTrans" cxnId="{2C40982E-E8E0-49DA-9E1C-4D81D6CEC104}">
      <dgm:prSet/>
      <dgm:spPr/>
      <dgm:t>
        <a:bodyPr/>
        <a:lstStyle/>
        <a:p>
          <a:endParaRPr lang="en-US"/>
        </a:p>
      </dgm:t>
    </dgm:pt>
    <dgm:pt modelId="{B141F8FC-42FC-4A77-BD0B-01CE7705C500}" type="sibTrans" cxnId="{2C40982E-E8E0-49DA-9E1C-4D81D6CEC104}">
      <dgm:prSet phldrT="01" phldr="0"/>
      <dgm:spPr/>
      <dgm:t>
        <a:bodyPr/>
        <a:lstStyle/>
        <a:p>
          <a:r>
            <a:rPr lang="en-US"/>
            <a:t>01</a:t>
          </a:r>
        </a:p>
      </dgm:t>
    </dgm:pt>
    <dgm:pt modelId="{0384D0E7-9BE8-404A-A829-ADFAE5D9A87C}">
      <dgm:prSet/>
      <dgm:spPr/>
      <dgm:t>
        <a:bodyPr/>
        <a:lstStyle/>
        <a:p>
          <a:r>
            <a:rPr lang="en-US" b="0" i="0" baseline="0"/>
            <a:t>Clear roles</a:t>
          </a:r>
          <a:endParaRPr lang="en-US"/>
        </a:p>
      </dgm:t>
    </dgm:pt>
    <dgm:pt modelId="{A24E699A-FBDF-42E9-B5AC-B6DE152D36E9}" type="parTrans" cxnId="{3F035EFC-B8B7-4B58-ABA4-525CF2CE2797}">
      <dgm:prSet/>
      <dgm:spPr/>
      <dgm:t>
        <a:bodyPr/>
        <a:lstStyle/>
        <a:p>
          <a:endParaRPr lang="en-US"/>
        </a:p>
      </dgm:t>
    </dgm:pt>
    <dgm:pt modelId="{5A006943-6219-449C-A14B-DC63B585853D}" type="sibTrans" cxnId="{3F035EFC-B8B7-4B58-ABA4-525CF2CE2797}">
      <dgm:prSet phldrT="02" phldr="0"/>
      <dgm:spPr/>
      <dgm:t>
        <a:bodyPr/>
        <a:lstStyle/>
        <a:p>
          <a:r>
            <a:rPr lang="en-US"/>
            <a:t>02</a:t>
          </a:r>
        </a:p>
      </dgm:t>
    </dgm:pt>
    <dgm:pt modelId="{05C837EA-7354-4128-B0D5-579C7F019CB1}">
      <dgm:prSet/>
      <dgm:spPr/>
      <dgm:t>
        <a:bodyPr/>
        <a:lstStyle/>
        <a:p>
          <a:r>
            <a:rPr lang="en-US" b="0" i="0" baseline="0"/>
            <a:t>Encourage teamwork</a:t>
          </a:r>
          <a:endParaRPr lang="en-US"/>
        </a:p>
      </dgm:t>
    </dgm:pt>
    <dgm:pt modelId="{929BEBE4-6086-4C8E-A753-697FB5C74BE1}" type="parTrans" cxnId="{CAD9019A-EF98-4622-9BBB-92E9A3D20619}">
      <dgm:prSet/>
      <dgm:spPr/>
      <dgm:t>
        <a:bodyPr/>
        <a:lstStyle/>
        <a:p>
          <a:endParaRPr lang="en-US"/>
        </a:p>
      </dgm:t>
    </dgm:pt>
    <dgm:pt modelId="{006F5EBC-A4C2-41C1-A370-71A20AB56920}" type="sibTrans" cxnId="{CAD9019A-EF98-4622-9BBB-92E9A3D20619}">
      <dgm:prSet phldrT="03" phldr="0"/>
      <dgm:spPr/>
      <dgm:t>
        <a:bodyPr/>
        <a:lstStyle/>
        <a:p>
          <a:r>
            <a:rPr lang="en-US"/>
            <a:t>03</a:t>
          </a:r>
        </a:p>
      </dgm:t>
    </dgm:pt>
    <dgm:pt modelId="{CEE14A26-CE8C-4593-926A-EDFCE78E0C92}" type="pres">
      <dgm:prSet presAssocID="{3B061AB5-87B1-4A7E-B172-8BF190AE8A9F}" presName="Name0" presStyleCnt="0">
        <dgm:presLayoutVars>
          <dgm:animLvl val="lvl"/>
          <dgm:resizeHandles val="exact"/>
        </dgm:presLayoutVars>
      </dgm:prSet>
      <dgm:spPr/>
    </dgm:pt>
    <dgm:pt modelId="{EE47AA88-0806-4A2E-9432-3C5D922D3125}" type="pres">
      <dgm:prSet presAssocID="{7555834D-897E-46C7-92BD-AD46188ABC12}" presName="compositeNode" presStyleCnt="0">
        <dgm:presLayoutVars>
          <dgm:bulletEnabled val="1"/>
        </dgm:presLayoutVars>
      </dgm:prSet>
      <dgm:spPr/>
    </dgm:pt>
    <dgm:pt modelId="{7A3C338A-4B87-4D66-AA13-93B2A81265D6}" type="pres">
      <dgm:prSet presAssocID="{7555834D-897E-46C7-92BD-AD46188ABC12}" presName="bgRect" presStyleLbl="alignNode1" presStyleIdx="0" presStyleCnt="3"/>
      <dgm:spPr/>
    </dgm:pt>
    <dgm:pt modelId="{F082842E-3AE0-43D8-8B06-1FBB1A981E9E}" type="pres">
      <dgm:prSet presAssocID="{B141F8FC-42FC-4A77-BD0B-01CE7705C500}" presName="sibTransNodeRect" presStyleLbl="alignNode1" presStyleIdx="0" presStyleCnt="3">
        <dgm:presLayoutVars>
          <dgm:chMax val="0"/>
          <dgm:bulletEnabled val="1"/>
        </dgm:presLayoutVars>
      </dgm:prSet>
      <dgm:spPr/>
    </dgm:pt>
    <dgm:pt modelId="{E3E850B6-5822-40EB-8E87-87A9EA8B9589}" type="pres">
      <dgm:prSet presAssocID="{7555834D-897E-46C7-92BD-AD46188ABC12}" presName="nodeRect" presStyleLbl="alignNode1" presStyleIdx="0" presStyleCnt="3">
        <dgm:presLayoutVars>
          <dgm:bulletEnabled val="1"/>
        </dgm:presLayoutVars>
      </dgm:prSet>
      <dgm:spPr/>
    </dgm:pt>
    <dgm:pt modelId="{D2606C4B-AC56-48B5-A47D-E1FD4F1220EC}" type="pres">
      <dgm:prSet presAssocID="{B141F8FC-42FC-4A77-BD0B-01CE7705C500}" presName="sibTrans" presStyleCnt="0"/>
      <dgm:spPr/>
    </dgm:pt>
    <dgm:pt modelId="{FE16CA71-7D24-4774-ACD2-7D7F56C81272}" type="pres">
      <dgm:prSet presAssocID="{0384D0E7-9BE8-404A-A829-ADFAE5D9A87C}" presName="compositeNode" presStyleCnt="0">
        <dgm:presLayoutVars>
          <dgm:bulletEnabled val="1"/>
        </dgm:presLayoutVars>
      </dgm:prSet>
      <dgm:spPr/>
    </dgm:pt>
    <dgm:pt modelId="{B4EE9FAD-8199-4AC6-825D-8803FD64DD3D}" type="pres">
      <dgm:prSet presAssocID="{0384D0E7-9BE8-404A-A829-ADFAE5D9A87C}" presName="bgRect" presStyleLbl="alignNode1" presStyleIdx="1" presStyleCnt="3"/>
      <dgm:spPr/>
    </dgm:pt>
    <dgm:pt modelId="{58726991-71A2-4532-B34E-EDF77A861960}" type="pres">
      <dgm:prSet presAssocID="{5A006943-6219-449C-A14B-DC63B585853D}" presName="sibTransNodeRect" presStyleLbl="alignNode1" presStyleIdx="1" presStyleCnt="3">
        <dgm:presLayoutVars>
          <dgm:chMax val="0"/>
          <dgm:bulletEnabled val="1"/>
        </dgm:presLayoutVars>
      </dgm:prSet>
      <dgm:spPr/>
    </dgm:pt>
    <dgm:pt modelId="{159F553A-4653-44E5-A0A9-23CED2D57B16}" type="pres">
      <dgm:prSet presAssocID="{0384D0E7-9BE8-404A-A829-ADFAE5D9A87C}" presName="nodeRect" presStyleLbl="alignNode1" presStyleIdx="1" presStyleCnt="3">
        <dgm:presLayoutVars>
          <dgm:bulletEnabled val="1"/>
        </dgm:presLayoutVars>
      </dgm:prSet>
      <dgm:spPr/>
    </dgm:pt>
    <dgm:pt modelId="{8B929519-56E4-407E-8C36-D10BBD599821}" type="pres">
      <dgm:prSet presAssocID="{5A006943-6219-449C-A14B-DC63B585853D}" presName="sibTrans" presStyleCnt="0"/>
      <dgm:spPr/>
    </dgm:pt>
    <dgm:pt modelId="{4DEB49FC-99CF-4160-90B3-C5FEC09A503E}" type="pres">
      <dgm:prSet presAssocID="{05C837EA-7354-4128-B0D5-579C7F019CB1}" presName="compositeNode" presStyleCnt="0">
        <dgm:presLayoutVars>
          <dgm:bulletEnabled val="1"/>
        </dgm:presLayoutVars>
      </dgm:prSet>
      <dgm:spPr/>
    </dgm:pt>
    <dgm:pt modelId="{82182916-97F2-4755-A7CB-68C3B6D17B25}" type="pres">
      <dgm:prSet presAssocID="{05C837EA-7354-4128-B0D5-579C7F019CB1}" presName="bgRect" presStyleLbl="alignNode1" presStyleIdx="2" presStyleCnt="3"/>
      <dgm:spPr/>
    </dgm:pt>
    <dgm:pt modelId="{010BB6D4-87EB-4AAF-B658-A0210D0D802C}" type="pres">
      <dgm:prSet presAssocID="{006F5EBC-A4C2-41C1-A370-71A20AB56920}" presName="sibTransNodeRect" presStyleLbl="alignNode1" presStyleIdx="2" presStyleCnt="3">
        <dgm:presLayoutVars>
          <dgm:chMax val="0"/>
          <dgm:bulletEnabled val="1"/>
        </dgm:presLayoutVars>
      </dgm:prSet>
      <dgm:spPr/>
    </dgm:pt>
    <dgm:pt modelId="{1EA527A9-2957-4E04-A0F1-DA12641A871D}" type="pres">
      <dgm:prSet presAssocID="{05C837EA-7354-4128-B0D5-579C7F019CB1}" presName="nodeRect" presStyleLbl="alignNode1" presStyleIdx="2" presStyleCnt="3">
        <dgm:presLayoutVars>
          <dgm:bulletEnabled val="1"/>
        </dgm:presLayoutVars>
      </dgm:prSet>
      <dgm:spPr/>
    </dgm:pt>
  </dgm:ptLst>
  <dgm:cxnLst>
    <dgm:cxn modelId="{2C40982E-E8E0-49DA-9E1C-4D81D6CEC104}" srcId="{3B061AB5-87B1-4A7E-B172-8BF190AE8A9F}" destId="{7555834D-897E-46C7-92BD-AD46188ABC12}" srcOrd="0" destOrd="0" parTransId="{1958BC39-6A74-4524-BBD0-5A7CD022B315}" sibTransId="{B141F8FC-42FC-4A77-BD0B-01CE7705C500}"/>
    <dgm:cxn modelId="{4A983A65-3185-4DCB-8068-59E9E9B9A3B0}" type="presOf" srcId="{5A006943-6219-449C-A14B-DC63B585853D}" destId="{58726991-71A2-4532-B34E-EDF77A861960}" srcOrd="0" destOrd="0" presId="urn:microsoft.com/office/officeart/2016/7/layout/LinearBlockProcessNumbered"/>
    <dgm:cxn modelId="{FA4D0874-8464-444F-8597-7113B865043B}" type="presOf" srcId="{0384D0E7-9BE8-404A-A829-ADFAE5D9A87C}" destId="{B4EE9FAD-8199-4AC6-825D-8803FD64DD3D}" srcOrd="0" destOrd="0" presId="urn:microsoft.com/office/officeart/2016/7/layout/LinearBlockProcessNumbered"/>
    <dgm:cxn modelId="{9C6C1181-1CC9-46A4-BC91-9E81C7DDC42C}" type="presOf" srcId="{7555834D-897E-46C7-92BD-AD46188ABC12}" destId="{7A3C338A-4B87-4D66-AA13-93B2A81265D6}" srcOrd="0" destOrd="0" presId="urn:microsoft.com/office/officeart/2016/7/layout/LinearBlockProcessNumbered"/>
    <dgm:cxn modelId="{1D63108D-16A0-4D96-95EF-A7308F952B2A}" type="presOf" srcId="{7555834D-897E-46C7-92BD-AD46188ABC12}" destId="{E3E850B6-5822-40EB-8E87-87A9EA8B9589}" srcOrd="1" destOrd="0" presId="urn:microsoft.com/office/officeart/2016/7/layout/LinearBlockProcessNumbered"/>
    <dgm:cxn modelId="{CAD9019A-EF98-4622-9BBB-92E9A3D20619}" srcId="{3B061AB5-87B1-4A7E-B172-8BF190AE8A9F}" destId="{05C837EA-7354-4128-B0D5-579C7F019CB1}" srcOrd="2" destOrd="0" parTransId="{929BEBE4-6086-4C8E-A753-697FB5C74BE1}" sibTransId="{006F5EBC-A4C2-41C1-A370-71A20AB56920}"/>
    <dgm:cxn modelId="{64F8479E-7999-40E1-8572-9A647ABF6A92}" type="presOf" srcId="{0384D0E7-9BE8-404A-A829-ADFAE5D9A87C}" destId="{159F553A-4653-44E5-A0A9-23CED2D57B16}" srcOrd="1" destOrd="0" presId="urn:microsoft.com/office/officeart/2016/7/layout/LinearBlockProcessNumbered"/>
    <dgm:cxn modelId="{A09169A5-03E2-47A5-AD9A-0DC9009578FF}" type="presOf" srcId="{3B061AB5-87B1-4A7E-B172-8BF190AE8A9F}" destId="{CEE14A26-CE8C-4593-926A-EDFCE78E0C92}" srcOrd="0" destOrd="0" presId="urn:microsoft.com/office/officeart/2016/7/layout/LinearBlockProcessNumbered"/>
    <dgm:cxn modelId="{C3E620DE-2420-49B4-9895-4836875A0C93}" type="presOf" srcId="{B141F8FC-42FC-4A77-BD0B-01CE7705C500}" destId="{F082842E-3AE0-43D8-8B06-1FBB1A981E9E}" srcOrd="0" destOrd="0" presId="urn:microsoft.com/office/officeart/2016/7/layout/LinearBlockProcessNumbered"/>
    <dgm:cxn modelId="{8329FDE0-83A7-4A0D-8FE5-CB3BC648D918}" type="presOf" srcId="{05C837EA-7354-4128-B0D5-579C7F019CB1}" destId="{1EA527A9-2957-4E04-A0F1-DA12641A871D}" srcOrd="1" destOrd="0" presId="urn:microsoft.com/office/officeart/2016/7/layout/LinearBlockProcessNumbered"/>
    <dgm:cxn modelId="{BA6D51E5-E827-4AC9-8F7D-D19233AE31D0}" type="presOf" srcId="{006F5EBC-A4C2-41C1-A370-71A20AB56920}" destId="{010BB6D4-87EB-4AAF-B658-A0210D0D802C}" srcOrd="0" destOrd="0" presId="urn:microsoft.com/office/officeart/2016/7/layout/LinearBlockProcessNumbered"/>
    <dgm:cxn modelId="{E896C4EE-308A-400C-ABFE-D1C73EDAB810}" type="presOf" srcId="{05C837EA-7354-4128-B0D5-579C7F019CB1}" destId="{82182916-97F2-4755-A7CB-68C3B6D17B25}" srcOrd="0" destOrd="0" presId="urn:microsoft.com/office/officeart/2016/7/layout/LinearBlockProcessNumbered"/>
    <dgm:cxn modelId="{3F035EFC-B8B7-4B58-ABA4-525CF2CE2797}" srcId="{3B061AB5-87B1-4A7E-B172-8BF190AE8A9F}" destId="{0384D0E7-9BE8-404A-A829-ADFAE5D9A87C}" srcOrd="1" destOrd="0" parTransId="{A24E699A-FBDF-42E9-B5AC-B6DE152D36E9}" sibTransId="{5A006943-6219-449C-A14B-DC63B585853D}"/>
    <dgm:cxn modelId="{BD7EA542-6ADA-4C80-88D0-DAF6A115383F}" type="presParOf" srcId="{CEE14A26-CE8C-4593-926A-EDFCE78E0C92}" destId="{EE47AA88-0806-4A2E-9432-3C5D922D3125}" srcOrd="0" destOrd="0" presId="urn:microsoft.com/office/officeart/2016/7/layout/LinearBlockProcessNumbered"/>
    <dgm:cxn modelId="{8C577BEB-0629-41FE-9F33-6585EF28BBC6}" type="presParOf" srcId="{EE47AA88-0806-4A2E-9432-3C5D922D3125}" destId="{7A3C338A-4B87-4D66-AA13-93B2A81265D6}" srcOrd="0" destOrd="0" presId="urn:microsoft.com/office/officeart/2016/7/layout/LinearBlockProcessNumbered"/>
    <dgm:cxn modelId="{168CCE1F-E36C-4A36-B87C-BA20610C19B1}" type="presParOf" srcId="{EE47AA88-0806-4A2E-9432-3C5D922D3125}" destId="{F082842E-3AE0-43D8-8B06-1FBB1A981E9E}" srcOrd="1" destOrd="0" presId="urn:microsoft.com/office/officeart/2016/7/layout/LinearBlockProcessNumbered"/>
    <dgm:cxn modelId="{FAB052EB-67D3-4F47-B2C3-CB060BCA9E63}" type="presParOf" srcId="{EE47AA88-0806-4A2E-9432-3C5D922D3125}" destId="{E3E850B6-5822-40EB-8E87-87A9EA8B9589}" srcOrd="2" destOrd="0" presId="urn:microsoft.com/office/officeart/2016/7/layout/LinearBlockProcessNumbered"/>
    <dgm:cxn modelId="{D125B5FC-7491-4849-8165-2B4621ED7757}" type="presParOf" srcId="{CEE14A26-CE8C-4593-926A-EDFCE78E0C92}" destId="{D2606C4B-AC56-48B5-A47D-E1FD4F1220EC}" srcOrd="1" destOrd="0" presId="urn:microsoft.com/office/officeart/2016/7/layout/LinearBlockProcessNumbered"/>
    <dgm:cxn modelId="{D8FBF92E-456F-46A6-B52E-815F716CA942}" type="presParOf" srcId="{CEE14A26-CE8C-4593-926A-EDFCE78E0C92}" destId="{FE16CA71-7D24-4774-ACD2-7D7F56C81272}" srcOrd="2" destOrd="0" presId="urn:microsoft.com/office/officeart/2016/7/layout/LinearBlockProcessNumbered"/>
    <dgm:cxn modelId="{09262E95-81E9-4ACF-9281-1520FED7E7DE}" type="presParOf" srcId="{FE16CA71-7D24-4774-ACD2-7D7F56C81272}" destId="{B4EE9FAD-8199-4AC6-825D-8803FD64DD3D}" srcOrd="0" destOrd="0" presId="urn:microsoft.com/office/officeart/2016/7/layout/LinearBlockProcessNumbered"/>
    <dgm:cxn modelId="{59DAE2F8-47EC-4F7B-AE3F-2DEBAF15E6C2}" type="presParOf" srcId="{FE16CA71-7D24-4774-ACD2-7D7F56C81272}" destId="{58726991-71A2-4532-B34E-EDF77A861960}" srcOrd="1" destOrd="0" presId="urn:microsoft.com/office/officeart/2016/7/layout/LinearBlockProcessNumbered"/>
    <dgm:cxn modelId="{EB6D7805-7985-412E-9B11-C56AB1AE1F0F}" type="presParOf" srcId="{FE16CA71-7D24-4774-ACD2-7D7F56C81272}" destId="{159F553A-4653-44E5-A0A9-23CED2D57B16}" srcOrd="2" destOrd="0" presId="urn:microsoft.com/office/officeart/2016/7/layout/LinearBlockProcessNumbered"/>
    <dgm:cxn modelId="{D474557B-7A5B-41F4-87A5-659E96192971}" type="presParOf" srcId="{CEE14A26-CE8C-4593-926A-EDFCE78E0C92}" destId="{8B929519-56E4-407E-8C36-D10BBD599821}" srcOrd="3" destOrd="0" presId="urn:microsoft.com/office/officeart/2016/7/layout/LinearBlockProcessNumbered"/>
    <dgm:cxn modelId="{D459DCDA-8250-4E45-9EE0-45D8B5E2A0CB}" type="presParOf" srcId="{CEE14A26-CE8C-4593-926A-EDFCE78E0C92}" destId="{4DEB49FC-99CF-4160-90B3-C5FEC09A503E}" srcOrd="4" destOrd="0" presId="urn:microsoft.com/office/officeart/2016/7/layout/LinearBlockProcessNumbered"/>
    <dgm:cxn modelId="{D349CDD4-D584-4D85-9760-D2267806DDA2}" type="presParOf" srcId="{4DEB49FC-99CF-4160-90B3-C5FEC09A503E}" destId="{82182916-97F2-4755-A7CB-68C3B6D17B25}" srcOrd="0" destOrd="0" presId="urn:microsoft.com/office/officeart/2016/7/layout/LinearBlockProcessNumbered"/>
    <dgm:cxn modelId="{3B9EE721-342D-41EA-9D53-9FEC0A787DA0}" type="presParOf" srcId="{4DEB49FC-99CF-4160-90B3-C5FEC09A503E}" destId="{010BB6D4-87EB-4AAF-B658-A0210D0D802C}" srcOrd="1" destOrd="0" presId="urn:microsoft.com/office/officeart/2016/7/layout/LinearBlockProcessNumbered"/>
    <dgm:cxn modelId="{F3EFE59F-5FBA-4323-ADAC-EA5F4DC2FE81}" type="presParOf" srcId="{4DEB49FC-99CF-4160-90B3-C5FEC09A503E}" destId="{1EA527A9-2957-4E04-A0F1-DA12641A871D}"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A90CE5C-550B-4933-852D-475A516CB721}"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3F3F0804-D817-4546-AA5C-84F596FEB62E}">
      <dgm:prSet/>
      <dgm:spPr/>
      <dgm:t>
        <a:bodyPr/>
        <a:lstStyle/>
        <a:p>
          <a:pPr>
            <a:lnSpc>
              <a:spcPct val="100000"/>
            </a:lnSpc>
            <a:defRPr cap="all"/>
          </a:pPr>
          <a:r>
            <a:rPr lang="en-GB"/>
            <a:t>Manager responsibilities:</a:t>
          </a:r>
          <a:endParaRPr lang="en-US"/>
        </a:p>
      </dgm:t>
    </dgm:pt>
    <dgm:pt modelId="{F8760817-576B-4D69-B99D-6BA56F329500}" type="parTrans" cxnId="{DCD8272D-B43F-4158-9B16-BACEBFA3FABE}">
      <dgm:prSet/>
      <dgm:spPr/>
      <dgm:t>
        <a:bodyPr/>
        <a:lstStyle/>
        <a:p>
          <a:endParaRPr lang="en-US"/>
        </a:p>
      </dgm:t>
    </dgm:pt>
    <dgm:pt modelId="{FE8D32A6-19E3-4866-9E73-A10793EE5819}" type="sibTrans" cxnId="{DCD8272D-B43F-4158-9B16-BACEBFA3FABE}">
      <dgm:prSet/>
      <dgm:spPr/>
      <dgm:t>
        <a:bodyPr/>
        <a:lstStyle/>
        <a:p>
          <a:endParaRPr lang="en-US"/>
        </a:p>
      </dgm:t>
    </dgm:pt>
    <dgm:pt modelId="{16360926-66E7-4221-857C-B461659369EB}">
      <dgm:prSet/>
      <dgm:spPr/>
      <dgm:t>
        <a:bodyPr/>
        <a:lstStyle/>
        <a:p>
          <a:pPr>
            <a:lnSpc>
              <a:spcPct val="100000"/>
            </a:lnSpc>
            <a:defRPr cap="all"/>
          </a:pPr>
          <a:r>
            <a:rPr lang="en-GB"/>
            <a:t>Observe service flow</a:t>
          </a:r>
          <a:endParaRPr lang="en-US"/>
        </a:p>
      </dgm:t>
    </dgm:pt>
    <dgm:pt modelId="{1C103D27-E712-4641-A5D7-7FCF34726C55}" type="parTrans" cxnId="{58E02831-2CF0-4B4F-B5BD-EDA3DC000B73}">
      <dgm:prSet/>
      <dgm:spPr/>
      <dgm:t>
        <a:bodyPr/>
        <a:lstStyle/>
        <a:p>
          <a:endParaRPr lang="en-US"/>
        </a:p>
      </dgm:t>
    </dgm:pt>
    <dgm:pt modelId="{F5D70716-E9FA-4039-A04F-2034102615DD}" type="sibTrans" cxnId="{58E02831-2CF0-4B4F-B5BD-EDA3DC000B73}">
      <dgm:prSet/>
      <dgm:spPr/>
      <dgm:t>
        <a:bodyPr/>
        <a:lstStyle/>
        <a:p>
          <a:endParaRPr lang="en-US"/>
        </a:p>
      </dgm:t>
    </dgm:pt>
    <dgm:pt modelId="{91E264C6-6902-40AB-8FB1-125377E23AE6}">
      <dgm:prSet/>
      <dgm:spPr/>
      <dgm:t>
        <a:bodyPr/>
        <a:lstStyle/>
        <a:p>
          <a:pPr>
            <a:lnSpc>
              <a:spcPct val="100000"/>
            </a:lnSpc>
            <a:defRPr cap="all"/>
          </a:pPr>
          <a:r>
            <a:rPr lang="en-GB"/>
            <a:t>Support staff</a:t>
          </a:r>
          <a:endParaRPr lang="en-US"/>
        </a:p>
      </dgm:t>
    </dgm:pt>
    <dgm:pt modelId="{BFF16B65-F15A-4691-A7FF-29974D4290AE}" type="parTrans" cxnId="{9F27ADE3-5337-40FD-879B-53C7DF09C5EC}">
      <dgm:prSet/>
      <dgm:spPr/>
      <dgm:t>
        <a:bodyPr/>
        <a:lstStyle/>
        <a:p>
          <a:endParaRPr lang="en-US"/>
        </a:p>
      </dgm:t>
    </dgm:pt>
    <dgm:pt modelId="{E2B255B7-8AFD-4050-8346-3AF8CADAA2BB}" type="sibTrans" cxnId="{9F27ADE3-5337-40FD-879B-53C7DF09C5EC}">
      <dgm:prSet/>
      <dgm:spPr/>
      <dgm:t>
        <a:bodyPr/>
        <a:lstStyle/>
        <a:p>
          <a:endParaRPr lang="en-US"/>
        </a:p>
      </dgm:t>
    </dgm:pt>
    <dgm:pt modelId="{6EC5D5FD-8777-4A83-B03B-5461D7924E9E}">
      <dgm:prSet/>
      <dgm:spPr/>
      <dgm:t>
        <a:bodyPr/>
        <a:lstStyle/>
        <a:p>
          <a:pPr>
            <a:lnSpc>
              <a:spcPct val="100000"/>
            </a:lnSpc>
            <a:defRPr cap="all"/>
          </a:pPr>
          <a:r>
            <a:rPr lang="en-GB"/>
            <a:t>Solve problems quickly</a:t>
          </a:r>
          <a:endParaRPr lang="en-US"/>
        </a:p>
      </dgm:t>
    </dgm:pt>
    <dgm:pt modelId="{8579B3A2-FD28-4FCD-AE7B-FB8FA5E78DE5}" type="parTrans" cxnId="{10DAD66C-ACCD-445A-904B-76ED23F20411}">
      <dgm:prSet/>
      <dgm:spPr/>
      <dgm:t>
        <a:bodyPr/>
        <a:lstStyle/>
        <a:p>
          <a:endParaRPr lang="en-US"/>
        </a:p>
      </dgm:t>
    </dgm:pt>
    <dgm:pt modelId="{A91F0E61-AFC0-4E8A-AE09-280730C2F4EA}" type="sibTrans" cxnId="{10DAD66C-ACCD-445A-904B-76ED23F20411}">
      <dgm:prSet/>
      <dgm:spPr/>
      <dgm:t>
        <a:bodyPr/>
        <a:lstStyle/>
        <a:p>
          <a:endParaRPr lang="en-US"/>
        </a:p>
      </dgm:t>
    </dgm:pt>
    <dgm:pt modelId="{C20571A9-3352-46A0-A617-772AA84F2300}" type="pres">
      <dgm:prSet presAssocID="{8A90CE5C-550B-4933-852D-475A516CB721}" presName="root" presStyleCnt="0">
        <dgm:presLayoutVars>
          <dgm:dir/>
          <dgm:resizeHandles val="exact"/>
        </dgm:presLayoutVars>
      </dgm:prSet>
      <dgm:spPr/>
    </dgm:pt>
    <dgm:pt modelId="{DF468A9E-1BC0-4CBA-B5FB-7BA5D5D8DC35}" type="pres">
      <dgm:prSet presAssocID="{3F3F0804-D817-4546-AA5C-84F596FEB62E}" presName="compNode" presStyleCnt="0"/>
      <dgm:spPr/>
    </dgm:pt>
    <dgm:pt modelId="{2580382E-4E25-4BE9-A8F9-66745849CACB}" type="pres">
      <dgm:prSet presAssocID="{3F3F0804-D817-4546-AA5C-84F596FEB62E}" presName="iconBgRect" presStyleLbl="bgShp" presStyleIdx="0" presStyleCnt="4"/>
      <dgm:spPr/>
    </dgm:pt>
    <dgm:pt modelId="{EE0EF26C-F58B-4944-8920-E4015FC928AA}" type="pres">
      <dgm:prSet presAssocID="{3F3F0804-D817-4546-AA5C-84F596FEB62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3CB0C1B2-62DD-4C8F-9F08-DEDD970AFB3C}" type="pres">
      <dgm:prSet presAssocID="{3F3F0804-D817-4546-AA5C-84F596FEB62E}" presName="spaceRect" presStyleCnt="0"/>
      <dgm:spPr/>
    </dgm:pt>
    <dgm:pt modelId="{B6B0D138-7119-44AA-97ED-EE341DB9A199}" type="pres">
      <dgm:prSet presAssocID="{3F3F0804-D817-4546-AA5C-84F596FEB62E}" presName="textRect" presStyleLbl="revTx" presStyleIdx="0" presStyleCnt="4">
        <dgm:presLayoutVars>
          <dgm:chMax val="1"/>
          <dgm:chPref val="1"/>
        </dgm:presLayoutVars>
      </dgm:prSet>
      <dgm:spPr/>
    </dgm:pt>
    <dgm:pt modelId="{CE3FAB05-2521-419A-B6E2-F5E98BAD7A99}" type="pres">
      <dgm:prSet presAssocID="{FE8D32A6-19E3-4866-9E73-A10793EE5819}" presName="sibTrans" presStyleCnt="0"/>
      <dgm:spPr/>
    </dgm:pt>
    <dgm:pt modelId="{A6B3C3B0-60EF-47B1-AB16-00F7F9F88009}" type="pres">
      <dgm:prSet presAssocID="{16360926-66E7-4221-857C-B461659369EB}" presName="compNode" presStyleCnt="0"/>
      <dgm:spPr/>
    </dgm:pt>
    <dgm:pt modelId="{DDB1C061-4C38-4B31-BB2C-6978007C2006}" type="pres">
      <dgm:prSet presAssocID="{16360926-66E7-4221-857C-B461659369EB}" presName="iconBgRect" presStyleLbl="bgShp" presStyleIdx="1" presStyleCnt="4"/>
      <dgm:spPr/>
    </dgm:pt>
    <dgm:pt modelId="{3BC29268-D818-40A4-919B-D26EC422C0BE}" type="pres">
      <dgm:prSet presAssocID="{16360926-66E7-4221-857C-B461659369E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ye"/>
        </a:ext>
      </dgm:extLst>
    </dgm:pt>
    <dgm:pt modelId="{FCE9BE63-D4C5-46C7-A4C6-42E3CA3418E2}" type="pres">
      <dgm:prSet presAssocID="{16360926-66E7-4221-857C-B461659369EB}" presName="spaceRect" presStyleCnt="0"/>
      <dgm:spPr/>
    </dgm:pt>
    <dgm:pt modelId="{7C8EA1EC-F0CD-45E5-8ADF-B59C31EFC656}" type="pres">
      <dgm:prSet presAssocID="{16360926-66E7-4221-857C-B461659369EB}" presName="textRect" presStyleLbl="revTx" presStyleIdx="1" presStyleCnt="4">
        <dgm:presLayoutVars>
          <dgm:chMax val="1"/>
          <dgm:chPref val="1"/>
        </dgm:presLayoutVars>
      </dgm:prSet>
      <dgm:spPr/>
    </dgm:pt>
    <dgm:pt modelId="{7AACFAF1-4E41-458E-84AB-D1C5A7ECCE64}" type="pres">
      <dgm:prSet presAssocID="{F5D70716-E9FA-4039-A04F-2034102615DD}" presName="sibTrans" presStyleCnt="0"/>
      <dgm:spPr/>
    </dgm:pt>
    <dgm:pt modelId="{CE6DFA56-6023-4C12-8816-8E3C1FABD571}" type="pres">
      <dgm:prSet presAssocID="{91E264C6-6902-40AB-8FB1-125377E23AE6}" presName="compNode" presStyleCnt="0"/>
      <dgm:spPr/>
    </dgm:pt>
    <dgm:pt modelId="{8D6498D3-1C0B-4B3E-B113-F24E59783824}" type="pres">
      <dgm:prSet presAssocID="{91E264C6-6902-40AB-8FB1-125377E23AE6}" presName="iconBgRect" presStyleLbl="bgShp" presStyleIdx="2" presStyleCnt="4"/>
      <dgm:spPr/>
    </dgm:pt>
    <dgm:pt modelId="{BE12D54E-A728-4B70-8B23-8BF10960BBB5}" type="pres">
      <dgm:prSet presAssocID="{91E264C6-6902-40AB-8FB1-125377E23AE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9968B8E4-88EC-4DA9-B64E-6F779A4B7DF7}" type="pres">
      <dgm:prSet presAssocID="{91E264C6-6902-40AB-8FB1-125377E23AE6}" presName="spaceRect" presStyleCnt="0"/>
      <dgm:spPr/>
    </dgm:pt>
    <dgm:pt modelId="{64DE351C-99C3-4C1E-A05E-CE8201252707}" type="pres">
      <dgm:prSet presAssocID="{91E264C6-6902-40AB-8FB1-125377E23AE6}" presName="textRect" presStyleLbl="revTx" presStyleIdx="2" presStyleCnt="4">
        <dgm:presLayoutVars>
          <dgm:chMax val="1"/>
          <dgm:chPref val="1"/>
        </dgm:presLayoutVars>
      </dgm:prSet>
      <dgm:spPr/>
    </dgm:pt>
    <dgm:pt modelId="{E06A5078-4BBD-41B8-B2CB-F1D850163AA7}" type="pres">
      <dgm:prSet presAssocID="{E2B255B7-8AFD-4050-8346-3AF8CADAA2BB}" presName="sibTrans" presStyleCnt="0"/>
      <dgm:spPr/>
    </dgm:pt>
    <dgm:pt modelId="{52DA56B1-E725-4A81-A414-E5C09CE5761D}" type="pres">
      <dgm:prSet presAssocID="{6EC5D5FD-8777-4A83-B03B-5461D7924E9E}" presName="compNode" presStyleCnt="0"/>
      <dgm:spPr/>
    </dgm:pt>
    <dgm:pt modelId="{13E5629B-D64C-4BE2-A8D5-DCFA81B54E05}" type="pres">
      <dgm:prSet presAssocID="{6EC5D5FD-8777-4A83-B03B-5461D7924E9E}" presName="iconBgRect" presStyleLbl="bgShp" presStyleIdx="3" presStyleCnt="4"/>
      <dgm:spPr/>
    </dgm:pt>
    <dgm:pt modelId="{D6354867-D27B-4966-AD43-8D0BF6CA16F6}" type="pres">
      <dgm:prSet presAssocID="{6EC5D5FD-8777-4A83-B03B-5461D7924E9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opwatch"/>
        </a:ext>
      </dgm:extLst>
    </dgm:pt>
    <dgm:pt modelId="{B28D8B9A-ED34-4076-AF92-1B20FA9F5BF5}" type="pres">
      <dgm:prSet presAssocID="{6EC5D5FD-8777-4A83-B03B-5461D7924E9E}" presName="spaceRect" presStyleCnt="0"/>
      <dgm:spPr/>
    </dgm:pt>
    <dgm:pt modelId="{382DDCC4-2815-4256-9859-15F6DF548B99}" type="pres">
      <dgm:prSet presAssocID="{6EC5D5FD-8777-4A83-B03B-5461D7924E9E}" presName="textRect" presStyleLbl="revTx" presStyleIdx="3" presStyleCnt="4">
        <dgm:presLayoutVars>
          <dgm:chMax val="1"/>
          <dgm:chPref val="1"/>
        </dgm:presLayoutVars>
      </dgm:prSet>
      <dgm:spPr/>
    </dgm:pt>
  </dgm:ptLst>
  <dgm:cxnLst>
    <dgm:cxn modelId="{3D77910B-6926-410B-8758-7C7E112A5378}" type="presOf" srcId="{6EC5D5FD-8777-4A83-B03B-5461D7924E9E}" destId="{382DDCC4-2815-4256-9859-15F6DF548B99}" srcOrd="0" destOrd="0" presId="urn:microsoft.com/office/officeart/2018/5/layout/IconCircleLabelList"/>
    <dgm:cxn modelId="{FD69330D-F9DF-4140-8559-3A27DA0E5920}" type="presOf" srcId="{16360926-66E7-4221-857C-B461659369EB}" destId="{7C8EA1EC-F0CD-45E5-8ADF-B59C31EFC656}" srcOrd="0" destOrd="0" presId="urn:microsoft.com/office/officeart/2018/5/layout/IconCircleLabelList"/>
    <dgm:cxn modelId="{73499B28-0744-4FBE-902C-9EAF1A59AFA7}" type="presOf" srcId="{91E264C6-6902-40AB-8FB1-125377E23AE6}" destId="{64DE351C-99C3-4C1E-A05E-CE8201252707}" srcOrd="0" destOrd="0" presId="urn:microsoft.com/office/officeart/2018/5/layout/IconCircleLabelList"/>
    <dgm:cxn modelId="{DCD8272D-B43F-4158-9B16-BACEBFA3FABE}" srcId="{8A90CE5C-550B-4933-852D-475A516CB721}" destId="{3F3F0804-D817-4546-AA5C-84F596FEB62E}" srcOrd="0" destOrd="0" parTransId="{F8760817-576B-4D69-B99D-6BA56F329500}" sibTransId="{FE8D32A6-19E3-4866-9E73-A10793EE5819}"/>
    <dgm:cxn modelId="{58E02831-2CF0-4B4F-B5BD-EDA3DC000B73}" srcId="{8A90CE5C-550B-4933-852D-475A516CB721}" destId="{16360926-66E7-4221-857C-B461659369EB}" srcOrd="1" destOrd="0" parTransId="{1C103D27-E712-4641-A5D7-7FCF34726C55}" sibTransId="{F5D70716-E9FA-4039-A04F-2034102615DD}"/>
    <dgm:cxn modelId="{10DAD66C-ACCD-445A-904B-76ED23F20411}" srcId="{8A90CE5C-550B-4933-852D-475A516CB721}" destId="{6EC5D5FD-8777-4A83-B03B-5461D7924E9E}" srcOrd="3" destOrd="0" parTransId="{8579B3A2-FD28-4FCD-AE7B-FB8FA5E78DE5}" sibTransId="{A91F0E61-AFC0-4E8A-AE09-280730C2F4EA}"/>
    <dgm:cxn modelId="{79DAF999-F98E-4E49-B209-A9631705E7D7}" type="presOf" srcId="{8A90CE5C-550B-4933-852D-475A516CB721}" destId="{C20571A9-3352-46A0-A617-772AA84F2300}" srcOrd="0" destOrd="0" presId="urn:microsoft.com/office/officeart/2018/5/layout/IconCircleLabelList"/>
    <dgm:cxn modelId="{9F27ADE3-5337-40FD-879B-53C7DF09C5EC}" srcId="{8A90CE5C-550B-4933-852D-475A516CB721}" destId="{91E264C6-6902-40AB-8FB1-125377E23AE6}" srcOrd="2" destOrd="0" parTransId="{BFF16B65-F15A-4691-A7FF-29974D4290AE}" sibTransId="{E2B255B7-8AFD-4050-8346-3AF8CADAA2BB}"/>
    <dgm:cxn modelId="{C0EFA3F6-5F5D-4F53-BEBC-412B4CF340B3}" type="presOf" srcId="{3F3F0804-D817-4546-AA5C-84F596FEB62E}" destId="{B6B0D138-7119-44AA-97ED-EE341DB9A199}" srcOrd="0" destOrd="0" presId="urn:microsoft.com/office/officeart/2018/5/layout/IconCircleLabelList"/>
    <dgm:cxn modelId="{15022A6E-D156-449A-9F31-E814699B30E1}" type="presParOf" srcId="{C20571A9-3352-46A0-A617-772AA84F2300}" destId="{DF468A9E-1BC0-4CBA-B5FB-7BA5D5D8DC35}" srcOrd="0" destOrd="0" presId="urn:microsoft.com/office/officeart/2018/5/layout/IconCircleLabelList"/>
    <dgm:cxn modelId="{4F746921-3781-40F1-BD66-605B6202C1A1}" type="presParOf" srcId="{DF468A9E-1BC0-4CBA-B5FB-7BA5D5D8DC35}" destId="{2580382E-4E25-4BE9-A8F9-66745849CACB}" srcOrd="0" destOrd="0" presId="urn:microsoft.com/office/officeart/2018/5/layout/IconCircleLabelList"/>
    <dgm:cxn modelId="{09A4C25F-C484-4633-8F36-501E7E64E431}" type="presParOf" srcId="{DF468A9E-1BC0-4CBA-B5FB-7BA5D5D8DC35}" destId="{EE0EF26C-F58B-4944-8920-E4015FC928AA}" srcOrd="1" destOrd="0" presId="urn:microsoft.com/office/officeart/2018/5/layout/IconCircleLabelList"/>
    <dgm:cxn modelId="{2C70C278-1A69-4203-B34A-1348BC640C5B}" type="presParOf" srcId="{DF468A9E-1BC0-4CBA-B5FB-7BA5D5D8DC35}" destId="{3CB0C1B2-62DD-4C8F-9F08-DEDD970AFB3C}" srcOrd="2" destOrd="0" presId="urn:microsoft.com/office/officeart/2018/5/layout/IconCircleLabelList"/>
    <dgm:cxn modelId="{D17D2754-318B-4FF4-BCD3-2EF2DA201C7E}" type="presParOf" srcId="{DF468A9E-1BC0-4CBA-B5FB-7BA5D5D8DC35}" destId="{B6B0D138-7119-44AA-97ED-EE341DB9A199}" srcOrd="3" destOrd="0" presId="urn:microsoft.com/office/officeart/2018/5/layout/IconCircleLabelList"/>
    <dgm:cxn modelId="{DB1899B2-5FA9-4A4B-85E4-18D9104BB7B5}" type="presParOf" srcId="{C20571A9-3352-46A0-A617-772AA84F2300}" destId="{CE3FAB05-2521-419A-B6E2-F5E98BAD7A99}" srcOrd="1" destOrd="0" presId="urn:microsoft.com/office/officeart/2018/5/layout/IconCircleLabelList"/>
    <dgm:cxn modelId="{5D96E1DE-0167-4CCD-8A86-F6E4767F2D24}" type="presParOf" srcId="{C20571A9-3352-46A0-A617-772AA84F2300}" destId="{A6B3C3B0-60EF-47B1-AB16-00F7F9F88009}" srcOrd="2" destOrd="0" presId="urn:microsoft.com/office/officeart/2018/5/layout/IconCircleLabelList"/>
    <dgm:cxn modelId="{235C3AC4-E56A-4F1F-9D4A-0771D7A8C0CF}" type="presParOf" srcId="{A6B3C3B0-60EF-47B1-AB16-00F7F9F88009}" destId="{DDB1C061-4C38-4B31-BB2C-6978007C2006}" srcOrd="0" destOrd="0" presId="urn:microsoft.com/office/officeart/2018/5/layout/IconCircleLabelList"/>
    <dgm:cxn modelId="{DC212931-A2C9-4EE2-BF58-8BAE6EF82DA5}" type="presParOf" srcId="{A6B3C3B0-60EF-47B1-AB16-00F7F9F88009}" destId="{3BC29268-D818-40A4-919B-D26EC422C0BE}" srcOrd="1" destOrd="0" presId="urn:microsoft.com/office/officeart/2018/5/layout/IconCircleLabelList"/>
    <dgm:cxn modelId="{15A53F27-3980-4DB2-83F9-99CC42274441}" type="presParOf" srcId="{A6B3C3B0-60EF-47B1-AB16-00F7F9F88009}" destId="{FCE9BE63-D4C5-46C7-A4C6-42E3CA3418E2}" srcOrd="2" destOrd="0" presId="urn:microsoft.com/office/officeart/2018/5/layout/IconCircleLabelList"/>
    <dgm:cxn modelId="{7A938731-93DC-4CCC-9787-B7BF257F8BF4}" type="presParOf" srcId="{A6B3C3B0-60EF-47B1-AB16-00F7F9F88009}" destId="{7C8EA1EC-F0CD-45E5-8ADF-B59C31EFC656}" srcOrd="3" destOrd="0" presId="urn:microsoft.com/office/officeart/2018/5/layout/IconCircleLabelList"/>
    <dgm:cxn modelId="{2C068EFB-F444-461C-916F-01100C28BE67}" type="presParOf" srcId="{C20571A9-3352-46A0-A617-772AA84F2300}" destId="{7AACFAF1-4E41-458E-84AB-D1C5A7ECCE64}" srcOrd="3" destOrd="0" presId="urn:microsoft.com/office/officeart/2018/5/layout/IconCircleLabelList"/>
    <dgm:cxn modelId="{1F6229D9-0A65-4481-85C3-1582D14AC494}" type="presParOf" srcId="{C20571A9-3352-46A0-A617-772AA84F2300}" destId="{CE6DFA56-6023-4C12-8816-8E3C1FABD571}" srcOrd="4" destOrd="0" presId="urn:microsoft.com/office/officeart/2018/5/layout/IconCircleLabelList"/>
    <dgm:cxn modelId="{713D0F9F-CAC1-4430-A441-25FF56D6ABD1}" type="presParOf" srcId="{CE6DFA56-6023-4C12-8816-8E3C1FABD571}" destId="{8D6498D3-1C0B-4B3E-B113-F24E59783824}" srcOrd="0" destOrd="0" presId="urn:microsoft.com/office/officeart/2018/5/layout/IconCircleLabelList"/>
    <dgm:cxn modelId="{FEAC4D71-F362-429D-A1C8-E88C434ED4AB}" type="presParOf" srcId="{CE6DFA56-6023-4C12-8816-8E3C1FABD571}" destId="{BE12D54E-A728-4B70-8B23-8BF10960BBB5}" srcOrd="1" destOrd="0" presId="urn:microsoft.com/office/officeart/2018/5/layout/IconCircleLabelList"/>
    <dgm:cxn modelId="{619C7F12-1D9A-4163-BFC5-36F0071A0151}" type="presParOf" srcId="{CE6DFA56-6023-4C12-8816-8E3C1FABD571}" destId="{9968B8E4-88EC-4DA9-B64E-6F779A4B7DF7}" srcOrd="2" destOrd="0" presId="urn:microsoft.com/office/officeart/2018/5/layout/IconCircleLabelList"/>
    <dgm:cxn modelId="{06F43FA1-D111-4055-9B2C-1753CDAB0491}" type="presParOf" srcId="{CE6DFA56-6023-4C12-8816-8E3C1FABD571}" destId="{64DE351C-99C3-4C1E-A05E-CE8201252707}" srcOrd="3" destOrd="0" presId="urn:microsoft.com/office/officeart/2018/5/layout/IconCircleLabelList"/>
    <dgm:cxn modelId="{C7C47FE4-6C70-47A6-97DA-0A75724BD0D5}" type="presParOf" srcId="{C20571A9-3352-46A0-A617-772AA84F2300}" destId="{E06A5078-4BBD-41B8-B2CB-F1D850163AA7}" srcOrd="5" destOrd="0" presId="urn:microsoft.com/office/officeart/2018/5/layout/IconCircleLabelList"/>
    <dgm:cxn modelId="{C849F0A1-D3A8-458B-A7CD-416BBA285630}" type="presParOf" srcId="{C20571A9-3352-46A0-A617-772AA84F2300}" destId="{52DA56B1-E725-4A81-A414-E5C09CE5761D}" srcOrd="6" destOrd="0" presId="urn:microsoft.com/office/officeart/2018/5/layout/IconCircleLabelList"/>
    <dgm:cxn modelId="{3E9E1775-5054-4350-ADCB-49DBD3C60C6B}" type="presParOf" srcId="{52DA56B1-E725-4A81-A414-E5C09CE5761D}" destId="{13E5629B-D64C-4BE2-A8D5-DCFA81B54E05}" srcOrd="0" destOrd="0" presId="urn:microsoft.com/office/officeart/2018/5/layout/IconCircleLabelList"/>
    <dgm:cxn modelId="{25ACC74D-ABF7-4EE4-B9F3-5BEB7149E4E0}" type="presParOf" srcId="{52DA56B1-E725-4A81-A414-E5C09CE5761D}" destId="{D6354867-D27B-4966-AD43-8D0BF6CA16F6}" srcOrd="1" destOrd="0" presId="urn:microsoft.com/office/officeart/2018/5/layout/IconCircleLabelList"/>
    <dgm:cxn modelId="{5D3B8A9F-18F2-405D-B05B-E7FD0333E9E0}" type="presParOf" srcId="{52DA56B1-E725-4A81-A414-E5C09CE5761D}" destId="{B28D8B9A-ED34-4076-AF92-1B20FA9F5BF5}" srcOrd="2" destOrd="0" presId="urn:microsoft.com/office/officeart/2018/5/layout/IconCircleLabelList"/>
    <dgm:cxn modelId="{0240C27C-3B4E-4394-8FD4-ED691B914C75}" type="presParOf" srcId="{52DA56B1-E725-4A81-A414-E5C09CE5761D}" destId="{382DDCC4-2815-4256-9859-15F6DF548B9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A474F3B-FE3F-453D-A977-B328B3CF8EB4}"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8A9D8604-D4A7-41F6-B764-8549FA1B9AFB}">
      <dgm:prSet/>
      <dgm:spPr/>
      <dgm:t>
        <a:bodyPr/>
        <a:lstStyle/>
        <a:p>
          <a:pPr>
            <a:lnSpc>
              <a:spcPct val="100000"/>
            </a:lnSpc>
            <a:defRPr cap="all"/>
          </a:pPr>
          <a:r>
            <a:rPr lang="en-US" b="0" i="0" baseline="0"/>
            <a:t>Ensure guests leave satisfied</a:t>
          </a:r>
          <a:endParaRPr lang="en-US"/>
        </a:p>
      </dgm:t>
    </dgm:pt>
    <dgm:pt modelId="{EE816B5E-70D2-4BDD-A885-9B57E32DAB91}" type="parTrans" cxnId="{130DE7FC-B9BA-413D-8F34-DBA93CD1AC83}">
      <dgm:prSet/>
      <dgm:spPr/>
      <dgm:t>
        <a:bodyPr/>
        <a:lstStyle/>
        <a:p>
          <a:endParaRPr lang="en-US"/>
        </a:p>
      </dgm:t>
    </dgm:pt>
    <dgm:pt modelId="{479288AA-D795-4A2B-9436-7C87C50533C2}" type="sibTrans" cxnId="{130DE7FC-B9BA-413D-8F34-DBA93CD1AC83}">
      <dgm:prSet/>
      <dgm:spPr/>
      <dgm:t>
        <a:bodyPr/>
        <a:lstStyle/>
        <a:p>
          <a:endParaRPr lang="en-US"/>
        </a:p>
      </dgm:t>
    </dgm:pt>
    <dgm:pt modelId="{FA5F8B67-C046-4659-870E-9C6DFE5B0BFF}">
      <dgm:prSet/>
      <dgm:spPr/>
      <dgm:t>
        <a:bodyPr/>
        <a:lstStyle/>
        <a:p>
          <a:pPr>
            <a:lnSpc>
              <a:spcPct val="100000"/>
            </a:lnSpc>
            <a:defRPr cap="all"/>
          </a:pPr>
          <a:r>
            <a:rPr lang="en-US" b="0" i="0" baseline="0"/>
            <a:t>Thank the team</a:t>
          </a:r>
          <a:endParaRPr lang="en-US"/>
        </a:p>
      </dgm:t>
    </dgm:pt>
    <dgm:pt modelId="{3E538A7A-F20A-4BBA-AE02-634D2B768E87}" type="parTrans" cxnId="{7884724C-BD59-46C1-9D2F-01576AE13530}">
      <dgm:prSet/>
      <dgm:spPr/>
      <dgm:t>
        <a:bodyPr/>
        <a:lstStyle/>
        <a:p>
          <a:endParaRPr lang="en-US"/>
        </a:p>
      </dgm:t>
    </dgm:pt>
    <dgm:pt modelId="{DFCEE36B-E95B-4AC3-A133-12B830257677}" type="sibTrans" cxnId="{7884724C-BD59-46C1-9D2F-01576AE13530}">
      <dgm:prSet/>
      <dgm:spPr/>
      <dgm:t>
        <a:bodyPr/>
        <a:lstStyle/>
        <a:p>
          <a:endParaRPr lang="en-US"/>
        </a:p>
      </dgm:t>
    </dgm:pt>
    <dgm:pt modelId="{7A7A39CA-04BF-46D7-A374-DC1F6A1315C1}">
      <dgm:prSet/>
      <dgm:spPr/>
      <dgm:t>
        <a:bodyPr/>
        <a:lstStyle/>
        <a:p>
          <a:pPr>
            <a:lnSpc>
              <a:spcPct val="100000"/>
            </a:lnSpc>
            <a:defRPr cap="all"/>
          </a:pPr>
          <a:r>
            <a:rPr lang="en-US" b="0" i="0" baseline="0"/>
            <a:t>Review the service</a:t>
          </a:r>
          <a:endParaRPr lang="en-US"/>
        </a:p>
      </dgm:t>
    </dgm:pt>
    <dgm:pt modelId="{473B4E4C-CF6E-44F3-98D8-0F32E3A7E503}" type="parTrans" cxnId="{F27A5519-22F8-44D5-881C-433043F112E4}">
      <dgm:prSet/>
      <dgm:spPr/>
      <dgm:t>
        <a:bodyPr/>
        <a:lstStyle/>
        <a:p>
          <a:endParaRPr lang="en-US"/>
        </a:p>
      </dgm:t>
    </dgm:pt>
    <dgm:pt modelId="{ED1FF31F-C8E7-4512-9758-C0B49BB4732A}" type="sibTrans" cxnId="{F27A5519-22F8-44D5-881C-433043F112E4}">
      <dgm:prSet/>
      <dgm:spPr/>
      <dgm:t>
        <a:bodyPr/>
        <a:lstStyle/>
        <a:p>
          <a:endParaRPr lang="en-US"/>
        </a:p>
      </dgm:t>
    </dgm:pt>
    <dgm:pt modelId="{579BDD70-4547-4171-8518-55C7E3E4B730}" type="pres">
      <dgm:prSet presAssocID="{BA474F3B-FE3F-453D-A977-B328B3CF8EB4}" presName="root" presStyleCnt="0">
        <dgm:presLayoutVars>
          <dgm:dir/>
          <dgm:resizeHandles val="exact"/>
        </dgm:presLayoutVars>
      </dgm:prSet>
      <dgm:spPr/>
    </dgm:pt>
    <dgm:pt modelId="{4F6199C8-89F4-441B-9DFC-2B07910B36F1}" type="pres">
      <dgm:prSet presAssocID="{8A9D8604-D4A7-41F6-B764-8549FA1B9AFB}" presName="compNode" presStyleCnt="0"/>
      <dgm:spPr/>
    </dgm:pt>
    <dgm:pt modelId="{D9FBF652-322B-47E4-A62C-681D7A4742FA}" type="pres">
      <dgm:prSet presAssocID="{8A9D8604-D4A7-41F6-B764-8549FA1B9AFB}" presName="iconBgRect" presStyleLbl="bgShp" presStyleIdx="0" presStyleCnt="3"/>
      <dgm:spPr/>
    </dgm:pt>
    <dgm:pt modelId="{1164C1F4-7EFA-428C-BC12-8B60D2DFE67A}" type="pres">
      <dgm:prSet presAssocID="{8A9D8604-D4A7-41F6-B764-8549FA1B9AF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A46C0344-C88D-4163-BA69-ED7DFA8B1EBE}" type="pres">
      <dgm:prSet presAssocID="{8A9D8604-D4A7-41F6-B764-8549FA1B9AFB}" presName="spaceRect" presStyleCnt="0"/>
      <dgm:spPr/>
    </dgm:pt>
    <dgm:pt modelId="{226B9EC3-942A-47B2-8F2C-49537981D5CE}" type="pres">
      <dgm:prSet presAssocID="{8A9D8604-D4A7-41F6-B764-8549FA1B9AFB}" presName="textRect" presStyleLbl="revTx" presStyleIdx="0" presStyleCnt="3">
        <dgm:presLayoutVars>
          <dgm:chMax val="1"/>
          <dgm:chPref val="1"/>
        </dgm:presLayoutVars>
      </dgm:prSet>
      <dgm:spPr/>
    </dgm:pt>
    <dgm:pt modelId="{4C93E6C8-63F0-427E-BDE9-D63237D18DC5}" type="pres">
      <dgm:prSet presAssocID="{479288AA-D795-4A2B-9436-7C87C50533C2}" presName="sibTrans" presStyleCnt="0"/>
      <dgm:spPr/>
    </dgm:pt>
    <dgm:pt modelId="{5A32235E-802E-46BB-83BC-70D8CF0600AA}" type="pres">
      <dgm:prSet presAssocID="{FA5F8B67-C046-4659-870E-9C6DFE5B0BFF}" presName="compNode" presStyleCnt="0"/>
      <dgm:spPr/>
    </dgm:pt>
    <dgm:pt modelId="{824FDE06-14FF-43A0-8333-5EB4C373E8D6}" type="pres">
      <dgm:prSet presAssocID="{FA5F8B67-C046-4659-870E-9C6DFE5B0BFF}" presName="iconBgRect" presStyleLbl="bgShp" presStyleIdx="1" presStyleCnt="3"/>
      <dgm:spPr/>
    </dgm:pt>
    <dgm:pt modelId="{799348DC-678A-488F-A540-771B6A83710D}" type="pres">
      <dgm:prSet presAssocID="{FA5F8B67-C046-4659-870E-9C6DFE5B0BF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iling Face with No Fill"/>
        </a:ext>
      </dgm:extLst>
    </dgm:pt>
    <dgm:pt modelId="{6E657C75-395F-4083-8024-4C77AA33BE00}" type="pres">
      <dgm:prSet presAssocID="{FA5F8B67-C046-4659-870E-9C6DFE5B0BFF}" presName="spaceRect" presStyleCnt="0"/>
      <dgm:spPr/>
    </dgm:pt>
    <dgm:pt modelId="{D5F63257-17D4-4B09-989C-E9C6C67DC8CD}" type="pres">
      <dgm:prSet presAssocID="{FA5F8B67-C046-4659-870E-9C6DFE5B0BFF}" presName="textRect" presStyleLbl="revTx" presStyleIdx="1" presStyleCnt="3">
        <dgm:presLayoutVars>
          <dgm:chMax val="1"/>
          <dgm:chPref val="1"/>
        </dgm:presLayoutVars>
      </dgm:prSet>
      <dgm:spPr/>
    </dgm:pt>
    <dgm:pt modelId="{A43A9597-E0E0-4E26-8140-D541B70145BB}" type="pres">
      <dgm:prSet presAssocID="{DFCEE36B-E95B-4AC3-A133-12B830257677}" presName="sibTrans" presStyleCnt="0"/>
      <dgm:spPr/>
    </dgm:pt>
    <dgm:pt modelId="{C187BE06-ECC0-44C8-A081-49704631B373}" type="pres">
      <dgm:prSet presAssocID="{7A7A39CA-04BF-46D7-A374-DC1F6A1315C1}" presName="compNode" presStyleCnt="0"/>
      <dgm:spPr/>
    </dgm:pt>
    <dgm:pt modelId="{28A35F09-F8EE-4E09-B9C3-1B09CFA09A87}" type="pres">
      <dgm:prSet presAssocID="{7A7A39CA-04BF-46D7-A374-DC1F6A1315C1}" presName="iconBgRect" presStyleLbl="bgShp" presStyleIdx="2" presStyleCnt="3"/>
      <dgm:spPr/>
    </dgm:pt>
    <dgm:pt modelId="{B9EA2491-4D60-46EF-8350-756F2753902F}" type="pres">
      <dgm:prSet presAssocID="{7A7A39CA-04BF-46D7-A374-DC1F6A1315C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 List"/>
        </a:ext>
      </dgm:extLst>
    </dgm:pt>
    <dgm:pt modelId="{D0FA1307-76B6-42C1-8F31-7633A70C4CD8}" type="pres">
      <dgm:prSet presAssocID="{7A7A39CA-04BF-46D7-A374-DC1F6A1315C1}" presName="spaceRect" presStyleCnt="0"/>
      <dgm:spPr/>
    </dgm:pt>
    <dgm:pt modelId="{B223F2AF-1213-45AB-9244-560CCCB7B32A}" type="pres">
      <dgm:prSet presAssocID="{7A7A39CA-04BF-46D7-A374-DC1F6A1315C1}" presName="textRect" presStyleLbl="revTx" presStyleIdx="2" presStyleCnt="3">
        <dgm:presLayoutVars>
          <dgm:chMax val="1"/>
          <dgm:chPref val="1"/>
        </dgm:presLayoutVars>
      </dgm:prSet>
      <dgm:spPr/>
    </dgm:pt>
  </dgm:ptLst>
  <dgm:cxnLst>
    <dgm:cxn modelId="{D6469811-77B2-46C4-9271-B11A2847AEE9}" type="presOf" srcId="{FA5F8B67-C046-4659-870E-9C6DFE5B0BFF}" destId="{D5F63257-17D4-4B09-989C-E9C6C67DC8CD}" srcOrd="0" destOrd="0" presId="urn:microsoft.com/office/officeart/2018/5/layout/IconCircleLabelList"/>
    <dgm:cxn modelId="{F27A5519-22F8-44D5-881C-433043F112E4}" srcId="{BA474F3B-FE3F-453D-A977-B328B3CF8EB4}" destId="{7A7A39CA-04BF-46D7-A374-DC1F6A1315C1}" srcOrd="2" destOrd="0" parTransId="{473B4E4C-CF6E-44F3-98D8-0F32E3A7E503}" sibTransId="{ED1FF31F-C8E7-4512-9758-C0B49BB4732A}"/>
    <dgm:cxn modelId="{F9763169-D6B3-4993-8C52-1A9E8A304853}" type="presOf" srcId="{8A9D8604-D4A7-41F6-B764-8549FA1B9AFB}" destId="{226B9EC3-942A-47B2-8F2C-49537981D5CE}" srcOrd="0" destOrd="0" presId="urn:microsoft.com/office/officeart/2018/5/layout/IconCircleLabelList"/>
    <dgm:cxn modelId="{7884724C-BD59-46C1-9D2F-01576AE13530}" srcId="{BA474F3B-FE3F-453D-A977-B328B3CF8EB4}" destId="{FA5F8B67-C046-4659-870E-9C6DFE5B0BFF}" srcOrd="1" destOrd="0" parTransId="{3E538A7A-F20A-4BBA-AE02-634D2B768E87}" sibTransId="{DFCEE36B-E95B-4AC3-A133-12B830257677}"/>
    <dgm:cxn modelId="{5329AFB0-1330-4DDD-9F2D-86A43544EE2D}" type="presOf" srcId="{BA474F3B-FE3F-453D-A977-B328B3CF8EB4}" destId="{579BDD70-4547-4171-8518-55C7E3E4B730}" srcOrd="0" destOrd="0" presId="urn:microsoft.com/office/officeart/2018/5/layout/IconCircleLabelList"/>
    <dgm:cxn modelId="{756867F5-551A-4388-BF69-12FCBF60EEB1}" type="presOf" srcId="{7A7A39CA-04BF-46D7-A374-DC1F6A1315C1}" destId="{B223F2AF-1213-45AB-9244-560CCCB7B32A}" srcOrd="0" destOrd="0" presId="urn:microsoft.com/office/officeart/2018/5/layout/IconCircleLabelList"/>
    <dgm:cxn modelId="{130DE7FC-B9BA-413D-8F34-DBA93CD1AC83}" srcId="{BA474F3B-FE3F-453D-A977-B328B3CF8EB4}" destId="{8A9D8604-D4A7-41F6-B764-8549FA1B9AFB}" srcOrd="0" destOrd="0" parTransId="{EE816B5E-70D2-4BDD-A885-9B57E32DAB91}" sibTransId="{479288AA-D795-4A2B-9436-7C87C50533C2}"/>
    <dgm:cxn modelId="{EC6BD801-B672-4D2E-A757-7F58B411D280}" type="presParOf" srcId="{579BDD70-4547-4171-8518-55C7E3E4B730}" destId="{4F6199C8-89F4-441B-9DFC-2B07910B36F1}" srcOrd="0" destOrd="0" presId="urn:microsoft.com/office/officeart/2018/5/layout/IconCircleLabelList"/>
    <dgm:cxn modelId="{C9516939-4808-41E9-A97B-E7922AA9614C}" type="presParOf" srcId="{4F6199C8-89F4-441B-9DFC-2B07910B36F1}" destId="{D9FBF652-322B-47E4-A62C-681D7A4742FA}" srcOrd="0" destOrd="0" presId="urn:microsoft.com/office/officeart/2018/5/layout/IconCircleLabelList"/>
    <dgm:cxn modelId="{C2C6E2FD-A95B-4A4A-AA73-19DE9628A7FC}" type="presParOf" srcId="{4F6199C8-89F4-441B-9DFC-2B07910B36F1}" destId="{1164C1F4-7EFA-428C-BC12-8B60D2DFE67A}" srcOrd="1" destOrd="0" presId="urn:microsoft.com/office/officeart/2018/5/layout/IconCircleLabelList"/>
    <dgm:cxn modelId="{1657E3FC-3946-4BC5-B2B7-9E257FF488F2}" type="presParOf" srcId="{4F6199C8-89F4-441B-9DFC-2B07910B36F1}" destId="{A46C0344-C88D-4163-BA69-ED7DFA8B1EBE}" srcOrd="2" destOrd="0" presId="urn:microsoft.com/office/officeart/2018/5/layout/IconCircleLabelList"/>
    <dgm:cxn modelId="{7148D033-9B50-4F38-8BE0-994C3181158E}" type="presParOf" srcId="{4F6199C8-89F4-441B-9DFC-2B07910B36F1}" destId="{226B9EC3-942A-47B2-8F2C-49537981D5CE}" srcOrd="3" destOrd="0" presId="urn:microsoft.com/office/officeart/2018/5/layout/IconCircleLabelList"/>
    <dgm:cxn modelId="{C8D9494C-2394-4620-9DC4-DCB7717DB0FE}" type="presParOf" srcId="{579BDD70-4547-4171-8518-55C7E3E4B730}" destId="{4C93E6C8-63F0-427E-BDE9-D63237D18DC5}" srcOrd="1" destOrd="0" presId="urn:microsoft.com/office/officeart/2018/5/layout/IconCircleLabelList"/>
    <dgm:cxn modelId="{087FAE15-7205-4E8D-84A3-D6A57F91460C}" type="presParOf" srcId="{579BDD70-4547-4171-8518-55C7E3E4B730}" destId="{5A32235E-802E-46BB-83BC-70D8CF0600AA}" srcOrd="2" destOrd="0" presId="urn:microsoft.com/office/officeart/2018/5/layout/IconCircleLabelList"/>
    <dgm:cxn modelId="{0C00441F-D56A-45E6-ADD9-359FF3D6E211}" type="presParOf" srcId="{5A32235E-802E-46BB-83BC-70D8CF0600AA}" destId="{824FDE06-14FF-43A0-8333-5EB4C373E8D6}" srcOrd="0" destOrd="0" presId="urn:microsoft.com/office/officeart/2018/5/layout/IconCircleLabelList"/>
    <dgm:cxn modelId="{2D597FDA-19FA-4A0F-A516-F75AC73F5E41}" type="presParOf" srcId="{5A32235E-802E-46BB-83BC-70D8CF0600AA}" destId="{799348DC-678A-488F-A540-771B6A83710D}" srcOrd="1" destOrd="0" presId="urn:microsoft.com/office/officeart/2018/5/layout/IconCircleLabelList"/>
    <dgm:cxn modelId="{446C93E7-91CD-444C-9318-1B06C733F14D}" type="presParOf" srcId="{5A32235E-802E-46BB-83BC-70D8CF0600AA}" destId="{6E657C75-395F-4083-8024-4C77AA33BE00}" srcOrd="2" destOrd="0" presId="urn:microsoft.com/office/officeart/2018/5/layout/IconCircleLabelList"/>
    <dgm:cxn modelId="{CE1BE8A7-7AB0-48A5-BE11-470A4025F572}" type="presParOf" srcId="{5A32235E-802E-46BB-83BC-70D8CF0600AA}" destId="{D5F63257-17D4-4B09-989C-E9C6C67DC8CD}" srcOrd="3" destOrd="0" presId="urn:microsoft.com/office/officeart/2018/5/layout/IconCircleLabelList"/>
    <dgm:cxn modelId="{8035747E-CECA-4167-BD3D-4F213DB262CB}" type="presParOf" srcId="{579BDD70-4547-4171-8518-55C7E3E4B730}" destId="{A43A9597-E0E0-4E26-8140-D541B70145BB}" srcOrd="3" destOrd="0" presId="urn:microsoft.com/office/officeart/2018/5/layout/IconCircleLabelList"/>
    <dgm:cxn modelId="{65F560A2-1170-49AB-A4C4-92E6BF0A5B8A}" type="presParOf" srcId="{579BDD70-4547-4171-8518-55C7E3E4B730}" destId="{C187BE06-ECC0-44C8-A081-49704631B373}" srcOrd="4" destOrd="0" presId="urn:microsoft.com/office/officeart/2018/5/layout/IconCircleLabelList"/>
    <dgm:cxn modelId="{C5FDF667-A599-4610-9F54-405C92D161A0}" type="presParOf" srcId="{C187BE06-ECC0-44C8-A081-49704631B373}" destId="{28A35F09-F8EE-4E09-B9C3-1B09CFA09A87}" srcOrd="0" destOrd="0" presId="urn:microsoft.com/office/officeart/2018/5/layout/IconCircleLabelList"/>
    <dgm:cxn modelId="{5E4E8E2C-1B6A-4785-86AD-0153D66B567A}" type="presParOf" srcId="{C187BE06-ECC0-44C8-A081-49704631B373}" destId="{B9EA2491-4D60-46EF-8350-756F2753902F}" srcOrd="1" destOrd="0" presId="urn:microsoft.com/office/officeart/2018/5/layout/IconCircleLabelList"/>
    <dgm:cxn modelId="{418366F4-29DA-4BD3-B03E-7194C65F964E}" type="presParOf" srcId="{C187BE06-ECC0-44C8-A081-49704631B373}" destId="{D0FA1307-76B6-42C1-8F31-7633A70C4CD8}" srcOrd="2" destOrd="0" presId="urn:microsoft.com/office/officeart/2018/5/layout/IconCircleLabelList"/>
    <dgm:cxn modelId="{820B0DFA-AD34-4034-9ACF-8153819FF7EC}" type="presParOf" srcId="{C187BE06-ECC0-44C8-A081-49704631B373}" destId="{B223F2AF-1213-45AB-9244-560CCCB7B32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4AC6D-7A5F-4CED-9851-B8126C0358C7}">
      <dsp:nvSpPr>
        <dsp:cNvPr id="0" name=""/>
        <dsp:cNvSpPr/>
      </dsp:nvSpPr>
      <dsp:spPr>
        <a:xfrm>
          <a:off x="0" y="671"/>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0AC4CB-12EC-450E-986A-B32C15F91248}">
      <dsp:nvSpPr>
        <dsp:cNvPr id="0" name=""/>
        <dsp:cNvSpPr/>
      </dsp:nvSpPr>
      <dsp:spPr>
        <a:xfrm>
          <a:off x="475163" y="354098"/>
          <a:ext cx="863933" cy="8639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88136A-C462-48A4-BB55-7AEAA1F45C4F}">
      <dsp:nvSpPr>
        <dsp:cNvPr id="0" name=""/>
        <dsp:cNvSpPr/>
      </dsp:nvSpPr>
      <dsp:spPr>
        <a:xfrm>
          <a:off x="1814259" y="671"/>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1111250">
            <a:lnSpc>
              <a:spcPct val="90000"/>
            </a:lnSpc>
            <a:spcBef>
              <a:spcPct val="0"/>
            </a:spcBef>
            <a:spcAft>
              <a:spcPct val="35000"/>
            </a:spcAft>
            <a:buNone/>
          </a:pPr>
          <a:r>
            <a:rPr lang="en-US" sz="2500" b="0" i="0" kern="1200" baseline="0"/>
            <a:t>Head Chef absent</a:t>
          </a:r>
          <a:endParaRPr lang="en-US" sz="2500" kern="1200"/>
        </a:p>
      </dsp:txBody>
      <dsp:txXfrm>
        <a:off x="1814259" y="671"/>
        <a:ext cx="4357688" cy="1570787"/>
      </dsp:txXfrm>
    </dsp:sp>
    <dsp:sp modelId="{52F4A5D0-C6DF-4977-BF53-A107CC594EDA}">
      <dsp:nvSpPr>
        <dsp:cNvPr id="0" name=""/>
        <dsp:cNvSpPr/>
      </dsp:nvSpPr>
      <dsp:spPr>
        <a:xfrm>
          <a:off x="0" y="1964156"/>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320F01-1EC7-49E7-A50A-34A4FC75BBF9}">
      <dsp:nvSpPr>
        <dsp:cNvPr id="0" name=""/>
        <dsp:cNvSpPr/>
      </dsp:nvSpPr>
      <dsp:spPr>
        <a:xfrm>
          <a:off x="475163" y="2317583"/>
          <a:ext cx="863933" cy="8639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7C61BD-5ECE-42B7-8B29-B0D2D15A8AA2}">
      <dsp:nvSpPr>
        <dsp:cNvPr id="0" name=""/>
        <dsp:cNvSpPr/>
      </dsp:nvSpPr>
      <dsp:spPr>
        <a:xfrm>
          <a:off x="1814259" y="1964156"/>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1111250">
            <a:lnSpc>
              <a:spcPct val="90000"/>
            </a:lnSpc>
            <a:spcBef>
              <a:spcPct val="0"/>
            </a:spcBef>
            <a:spcAft>
              <a:spcPct val="35000"/>
            </a:spcAft>
            <a:buNone/>
          </a:pPr>
          <a:r>
            <a:rPr lang="en-US" sz="2500" b="0" i="0" kern="1200" baseline="0"/>
            <a:t>One server absent</a:t>
          </a:r>
          <a:endParaRPr lang="en-US" sz="2500" kern="1200"/>
        </a:p>
      </dsp:txBody>
      <dsp:txXfrm>
        <a:off x="1814259" y="1964156"/>
        <a:ext cx="4357688" cy="1570787"/>
      </dsp:txXfrm>
    </dsp:sp>
    <dsp:sp modelId="{65A46392-02C7-4705-943E-56240D1A8F7F}">
      <dsp:nvSpPr>
        <dsp:cNvPr id="0" name=""/>
        <dsp:cNvSpPr/>
      </dsp:nvSpPr>
      <dsp:spPr>
        <a:xfrm>
          <a:off x="0" y="3927640"/>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CB4687-F076-48FA-ABEC-68154B04C05B}">
      <dsp:nvSpPr>
        <dsp:cNvPr id="0" name=""/>
        <dsp:cNvSpPr/>
      </dsp:nvSpPr>
      <dsp:spPr>
        <a:xfrm>
          <a:off x="475163" y="4281068"/>
          <a:ext cx="863933" cy="8639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CDBCBD-221E-433A-82BC-069F7FB849B9}">
      <dsp:nvSpPr>
        <dsp:cNvPr id="0" name=""/>
        <dsp:cNvSpPr/>
      </dsp:nvSpPr>
      <dsp:spPr>
        <a:xfrm>
          <a:off x="1814259" y="3927640"/>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1111250">
            <a:lnSpc>
              <a:spcPct val="90000"/>
            </a:lnSpc>
            <a:spcBef>
              <a:spcPct val="0"/>
            </a:spcBef>
            <a:spcAft>
              <a:spcPct val="35000"/>
            </a:spcAft>
            <a:buNone/>
          </a:pPr>
          <a:r>
            <a:rPr lang="en-US" sz="2500" b="0" i="0" kern="1200" baseline="0"/>
            <a:t>Food delivery has not arrived</a:t>
          </a:r>
          <a:endParaRPr lang="en-US" sz="2500" kern="1200"/>
        </a:p>
      </dsp:txBody>
      <dsp:txXfrm>
        <a:off x="1814259" y="3927640"/>
        <a:ext cx="4357688" cy="15707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C16597-2A40-46DE-9AA6-555FBEF37E08}">
      <dsp:nvSpPr>
        <dsp:cNvPr id="0" name=""/>
        <dsp:cNvSpPr/>
      </dsp:nvSpPr>
      <dsp:spPr>
        <a:xfrm>
          <a:off x="3654" y="1210702"/>
          <a:ext cx="1780750" cy="11307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00CFF6-4443-4180-97A9-CDBFA0F24F10}">
      <dsp:nvSpPr>
        <dsp:cNvPr id="0" name=""/>
        <dsp:cNvSpPr/>
      </dsp:nvSpPr>
      <dsp:spPr>
        <a:xfrm>
          <a:off x="201515" y="1398670"/>
          <a:ext cx="1780750" cy="11307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Main responsibilities:</a:t>
          </a:r>
          <a:endParaRPr lang="en-US" sz="1800" kern="1200"/>
        </a:p>
      </dsp:txBody>
      <dsp:txXfrm>
        <a:off x="234634" y="1431789"/>
        <a:ext cx="1714512" cy="1064538"/>
      </dsp:txXfrm>
    </dsp:sp>
    <dsp:sp modelId="{A41DE254-E8B0-4D97-A3E8-753E6C04B2B9}">
      <dsp:nvSpPr>
        <dsp:cNvPr id="0" name=""/>
        <dsp:cNvSpPr/>
      </dsp:nvSpPr>
      <dsp:spPr>
        <a:xfrm>
          <a:off x="2180127" y="1210702"/>
          <a:ext cx="1780750" cy="11307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542AF9-E05F-44C2-A4A7-DB2B4872BD4D}">
      <dsp:nvSpPr>
        <dsp:cNvPr id="0" name=""/>
        <dsp:cNvSpPr/>
      </dsp:nvSpPr>
      <dsp:spPr>
        <a:xfrm>
          <a:off x="2377988" y="1398670"/>
          <a:ext cx="1780750" cy="11307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Leadership</a:t>
          </a:r>
          <a:endParaRPr lang="en-US" sz="1800" kern="1200"/>
        </a:p>
      </dsp:txBody>
      <dsp:txXfrm>
        <a:off x="2411107" y="1431789"/>
        <a:ext cx="1714512" cy="1064538"/>
      </dsp:txXfrm>
    </dsp:sp>
    <dsp:sp modelId="{FEC03119-B0D1-4FB5-A5E6-AFD43C76D5AD}">
      <dsp:nvSpPr>
        <dsp:cNvPr id="0" name=""/>
        <dsp:cNvSpPr/>
      </dsp:nvSpPr>
      <dsp:spPr>
        <a:xfrm>
          <a:off x="4356600" y="1210702"/>
          <a:ext cx="1780750" cy="11307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8AF519-6665-4206-913B-B7C062FDC1FB}">
      <dsp:nvSpPr>
        <dsp:cNvPr id="0" name=""/>
        <dsp:cNvSpPr/>
      </dsp:nvSpPr>
      <dsp:spPr>
        <a:xfrm>
          <a:off x="4554461" y="1398670"/>
          <a:ext cx="1780750" cy="11307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Decision making</a:t>
          </a:r>
          <a:endParaRPr lang="en-US" sz="1800" kern="1200"/>
        </a:p>
      </dsp:txBody>
      <dsp:txXfrm>
        <a:off x="4587580" y="1431789"/>
        <a:ext cx="1714512" cy="1064538"/>
      </dsp:txXfrm>
    </dsp:sp>
    <dsp:sp modelId="{F308589B-2C19-4D32-9143-272018CD82AA}">
      <dsp:nvSpPr>
        <dsp:cNvPr id="0" name=""/>
        <dsp:cNvSpPr/>
      </dsp:nvSpPr>
      <dsp:spPr>
        <a:xfrm>
          <a:off x="6533073" y="1210702"/>
          <a:ext cx="1780750" cy="11307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9E6E6B-B4CA-4BDA-AE25-2A3C489A00E3}">
      <dsp:nvSpPr>
        <dsp:cNvPr id="0" name=""/>
        <dsp:cNvSpPr/>
      </dsp:nvSpPr>
      <dsp:spPr>
        <a:xfrm>
          <a:off x="6730934" y="1398670"/>
          <a:ext cx="1780750" cy="11307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Team coordination</a:t>
          </a:r>
          <a:endParaRPr lang="en-US" sz="1800" kern="1200"/>
        </a:p>
      </dsp:txBody>
      <dsp:txXfrm>
        <a:off x="6764053" y="1431789"/>
        <a:ext cx="1714512" cy="1064538"/>
      </dsp:txXfrm>
    </dsp:sp>
    <dsp:sp modelId="{265222EF-7B5F-433E-A351-EAC2AF1A8BFC}">
      <dsp:nvSpPr>
        <dsp:cNvPr id="0" name=""/>
        <dsp:cNvSpPr/>
      </dsp:nvSpPr>
      <dsp:spPr>
        <a:xfrm>
          <a:off x="8709545" y="1210702"/>
          <a:ext cx="1780750" cy="11307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3577D2-CB91-442B-AC00-361462910649}">
      <dsp:nvSpPr>
        <dsp:cNvPr id="0" name=""/>
        <dsp:cNvSpPr/>
      </dsp:nvSpPr>
      <dsp:spPr>
        <a:xfrm>
          <a:off x="8907407" y="1398670"/>
          <a:ext cx="1780750" cy="11307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Maintaining service quality</a:t>
          </a:r>
          <a:endParaRPr lang="en-US" sz="1800" kern="1200"/>
        </a:p>
      </dsp:txBody>
      <dsp:txXfrm>
        <a:off x="8940526" y="1431789"/>
        <a:ext cx="1714512" cy="10645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90DA59-18B6-4852-9F88-B56419758F30}">
      <dsp:nvSpPr>
        <dsp:cNvPr id="0" name=""/>
        <dsp:cNvSpPr/>
      </dsp:nvSpPr>
      <dsp:spPr>
        <a:xfrm>
          <a:off x="25668" y="816740"/>
          <a:ext cx="818800" cy="8188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B87ED9-7509-46FC-8AF9-6AA60134C961}">
      <dsp:nvSpPr>
        <dsp:cNvPr id="0" name=""/>
        <dsp:cNvSpPr/>
      </dsp:nvSpPr>
      <dsp:spPr>
        <a:xfrm>
          <a:off x="197616" y="988688"/>
          <a:ext cx="474904" cy="474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CED472-34A6-4E75-8366-5E4E52F0A826}">
      <dsp:nvSpPr>
        <dsp:cNvPr id="0" name=""/>
        <dsp:cNvSpPr/>
      </dsp:nvSpPr>
      <dsp:spPr>
        <a:xfrm>
          <a:off x="1019926" y="816740"/>
          <a:ext cx="1930030" cy="81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The manager must evaluate:</a:t>
          </a:r>
          <a:endParaRPr lang="en-US" sz="2400" kern="1200"/>
        </a:p>
      </dsp:txBody>
      <dsp:txXfrm>
        <a:off x="1019926" y="816740"/>
        <a:ext cx="1930030" cy="818800"/>
      </dsp:txXfrm>
    </dsp:sp>
    <dsp:sp modelId="{485D4308-CC4C-43E6-B48F-16DD8918FA4A}">
      <dsp:nvSpPr>
        <dsp:cNvPr id="0" name=""/>
        <dsp:cNvSpPr/>
      </dsp:nvSpPr>
      <dsp:spPr>
        <a:xfrm>
          <a:off x="3286250" y="816740"/>
          <a:ext cx="818800" cy="8188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1C808E-51F8-4178-A540-A1C83D2B7E35}">
      <dsp:nvSpPr>
        <dsp:cNvPr id="0" name=""/>
        <dsp:cNvSpPr/>
      </dsp:nvSpPr>
      <dsp:spPr>
        <a:xfrm>
          <a:off x="3458198" y="988688"/>
          <a:ext cx="474904" cy="474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157F92-7D81-405C-A831-95E0A4D09FD4}">
      <dsp:nvSpPr>
        <dsp:cNvPr id="0" name=""/>
        <dsp:cNvSpPr/>
      </dsp:nvSpPr>
      <dsp:spPr>
        <a:xfrm>
          <a:off x="4280508" y="816740"/>
          <a:ext cx="1930030" cy="81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Available staff</a:t>
          </a:r>
          <a:endParaRPr lang="en-US" sz="2400" kern="1200"/>
        </a:p>
      </dsp:txBody>
      <dsp:txXfrm>
        <a:off x="4280508" y="816740"/>
        <a:ext cx="1930030" cy="818800"/>
      </dsp:txXfrm>
    </dsp:sp>
    <dsp:sp modelId="{EF8D4717-15B0-496A-8599-81706CC62409}">
      <dsp:nvSpPr>
        <dsp:cNvPr id="0" name=""/>
        <dsp:cNvSpPr/>
      </dsp:nvSpPr>
      <dsp:spPr>
        <a:xfrm>
          <a:off x="25668" y="2305522"/>
          <a:ext cx="818800" cy="8188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57A084-167C-4C3C-8AD9-2883DCD4F9FB}">
      <dsp:nvSpPr>
        <dsp:cNvPr id="0" name=""/>
        <dsp:cNvSpPr/>
      </dsp:nvSpPr>
      <dsp:spPr>
        <a:xfrm>
          <a:off x="197616" y="2477470"/>
          <a:ext cx="474904" cy="474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FCBCE8-BEB7-481B-9E2F-031DAD9E19BE}">
      <dsp:nvSpPr>
        <dsp:cNvPr id="0" name=""/>
        <dsp:cNvSpPr/>
      </dsp:nvSpPr>
      <dsp:spPr>
        <a:xfrm>
          <a:off x="1019926" y="2305522"/>
          <a:ext cx="1930030" cy="81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Available ingredients</a:t>
          </a:r>
          <a:endParaRPr lang="en-US" sz="2400" kern="1200"/>
        </a:p>
      </dsp:txBody>
      <dsp:txXfrm>
        <a:off x="1019926" y="2305522"/>
        <a:ext cx="1930030" cy="818800"/>
      </dsp:txXfrm>
    </dsp:sp>
    <dsp:sp modelId="{80873655-07BF-462E-83AE-B4BAE44EE387}">
      <dsp:nvSpPr>
        <dsp:cNvPr id="0" name=""/>
        <dsp:cNvSpPr/>
      </dsp:nvSpPr>
      <dsp:spPr>
        <a:xfrm>
          <a:off x="3286250" y="2305522"/>
          <a:ext cx="818800" cy="8188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00E254-3111-4D5E-9274-06AF30B45312}">
      <dsp:nvSpPr>
        <dsp:cNvPr id="0" name=""/>
        <dsp:cNvSpPr/>
      </dsp:nvSpPr>
      <dsp:spPr>
        <a:xfrm>
          <a:off x="3458198" y="2477470"/>
          <a:ext cx="474904" cy="474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CD3A2B-4E18-46D3-AF6E-8D36E6324E77}">
      <dsp:nvSpPr>
        <dsp:cNvPr id="0" name=""/>
        <dsp:cNvSpPr/>
      </dsp:nvSpPr>
      <dsp:spPr>
        <a:xfrm>
          <a:off x="4280508" y="2305522"/>
          <a:ext cx="1930030" cy="81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Service capacity</a:t>
          </a:r>
          <a:endParaRPr lang="en-US" sz="2400" kern="1200"/>
        </a:p>
      </dsp:txBody>
      <dsp:txXfrm>
        <a:off x="4280508" y="2305522"/>
        <a:ext cx="1930030" cy="8188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BBB9B0-AC73-4144-BCFB-4CD1CC39067D}">
      <dsp:nvSpPr>
        <dsp:cNvPr id="0" name=""/>
        <dsp:cNvSpPr/>
      </dsp:nvSpPr>
      <dsp:spPr>
        <a:xfrm>
          <a:off x="0" y="0"/>
          <a:ext cx="74422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7808A9-E546-4E24-B0E2-007F454707DD}">
      <dsp:nvSpPr>
        <dsp:cNvPr id="0" name=""/>
        <dsp:cNvSpPr/>
      </dsp:nvSpPr>
      <dsp:spPr>
        <a:xfrm>
          <a:off x="0" y="0"/>
          <a:ext cx="7442201" cy="135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GB" sz="5600" kern="1200"/>
            <a:t>Solutions may include:</a:t>
          </a:r>
          <a:endParaRPr lang="en-US" sz="5600" kern="1200"/>
        </a:p>
      </dsp:txBody>
      <dsp:txXfrm>
        <a:off x="0" y="0"/>
        <a:ext cx="7442201" cy="1350071"/>
      </dsp:txXfrm>
    </dsp:sp>
    <dsp:sp modelId="{5B914D44-17F5-4ECD-A514-60114324DE5D}">
      <dsp:nvSpPr>
        <dsp:cNvPr id="0" name=""/>
        <dsp:cNvSpPr/>
      </dsp:nvSpPr>
      <dsp:spPr>
        <a:xfrm>
          <a:off x="0" y="1350071"/>
          <a:ext cx="7442201" cy="0"/>
        </a:xfrm>
        <a:prstGeom prst="line">
          <a:avLst/>
        </a:prstGeom>
        <a:solidFill>
          <a:schemeClr val="accent2">
            <a:hueOff val="-135738"/>
            <a:satOff val="-1163"/>
            <a:lumOff val="-7712"/>
            <a:alphaOff val="0"/>
          </a:schemeClr>
        </a:solidFill>
        <a:ln w="12700" cap="flat" cmpd="sng" algn="ctr">
          <a:solidFill>
            <a:schemeClr val="accent2">
              <a:hueOff val="-135738"/>
              <a:satOff val="-1163"/>
              <a:lumOff val="-77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9A73F6-A68E-428D-9963-99141DDC8BD8}">
      <dsp:nvSpPr>
        <dsp:cNvPr id="0" name=""/>
        <dsp:cNvSpPr/>
      </dsp:nvSpPr>
      <dsp:spPr>
        <a:xfrm>
          <a:off x="0" y="1350071"/>
          <a:ext cx="7442201" cy="135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GB" sz="5600" kern="1200"/>
            <a:t>Contact supplier</a:t>
          </a:r>
          <a:endParaRPr lang="en-US" sz="5600" kern="1200"/>
        </a:p>
      </dsp:txBody>
      <dsp:txXfrm>
        <a:off x="0" y="1350071"/>
        <a:ext cx="7442201" cy="1350071"/>
      </dsp:txXfrm>
    </dsp:sp>
    <dsp:sp modelId="{8445F0CB-69D2-4751-A965-2C6C419ABFB1}">
      <dsp:nvSpPr>
        <dsp:cNvPr id="0" name=""/>
        <dsp:cNvSpPr/>
      </dsp:nvSpPr>
      <dsp:spPr>
        <a:xfrm>
          <a:off x="0" y="2700142"/>
          <a:ext cx="7442201" cy="0"/>
        </a:xfrm>
        <a:prstGeom prst="line">
          <a:avLst/>
        </a:prstGeom>
        <a:solidFill>
          <a:schemeClr val="accent2">
            <a:hueOff val="-271475"/>
            <a:satOff val="-2327"/>
            <a:lumOff val="-15425"/>
            <a:alphaOff val="0"/>
          </a:schemeClr>
        </a:solidFill>
        <a:ln w="12700" cap="flat" cmpd="sng" algn="ctr">
          <a:solidFill>
            <a:schemeClr val="accent2">
              <a:hueOff val="-271475"/>
              <a:satOff val="-2327"/>
              <a:lumOff val="-154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DB12ED-C125-4DB5-B18D-D8663CB5F452}">
      <dsp:nvSpPr>
        <dsp:cNvPr id="0" name=""/>
        <dsp:cNvSpPr/>
      </dsp:nvSpPr>
      <dsp:spPr>
        <a:xfrm>
          <a:off x="0" y="2700142"/>
          <a:ext cx="7442201" cy="135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GB" sz="5600" kern="1200"/>
            <a:t>Use existing stock</a:t>
          </a:r>
          <a:endParaRPr lang="en-US" sz="5600" kern="1200"/>
        </a:p>
      </dsp:txBody>
      <dsp:txXfrm>
        <a:off x="0" y="2700142"/>
        <a:ext cx="7442201" cy="1350071"/>
      </dsp:txXfrm>
    </dsp:sp>
    <dsp:sp modelId="{C79A4EBA-AA24-4833-909C-CF49B256417E}">
      <dsp:nvSpPr>
        <dsp:cNvPr id="0" name=""/>
        <dsp:cNvSpPr/>
      </dsp:nvSpPr>
      <dsp:spPr>
        <a:xfrm>
          <a:off x="0" y="4050213"/>
          <a:ext cx="7442201" cy="0"/>
        </a:xfrm>
        <a:prstGeom prst="line">
          <a:avLst/>
        </a:prstGeom>
        <a:solidFill>
          <a:schemeClr val="accent2">
            <a:hueOff val="-407213"/>
            <a:satOff val="-3490"/>
            <a:lumOff val="-23137"/>
            <a:alphaOff val="0"/>
          </a:schemeClr>
        </a:solidFill>
        <a:ln w="12700" cap="flat" cmpd="sng" algn="ctr">
          <a:solidFill>
            <a:schemeClr val="accent2">
              <a:hueOff val="-407213"/>
              <a:satOff val="-3490"/>
              <a:lumOff val="-2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E36FAF-2FD0-4D16-99EE-DE2E7AEB3CB0}">
      <dsp:nvSpPr>
        <dsp:cNvPr id="0" name=""/>
        <dsp:cNvSpPr/>
      </dsp:nvSpPr>
      <dsp:spPr>
        <a:xfrm>
          <a:off x="0" y="4050213"/>
          <a:ext cx="7442201" cy="135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GB" sz="5600" kern="1200"/>
            <a:t>Adjust menu items</a:t>
          </a:r>
          <a:endParaRPr lang="en-US" sz="5600" kern="1200"/>
        </a:p>
      </dsp:txBody>
      <dsp:txXfrm>
        <a:off x="0" y="4050213"/>
        <a:ext cx="7442201" cy="13500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3978E1-3EEF-4BE0-9525-885E2B15186E}">
      <dsp:nvSpPr>
        <dsp:cNvPr id="0" name=""/>
        <dsp:cNvSpPr/>
      </dsp:nvSpPr>
      <dsp:spPr>
        <a:xfrm>
          <a:off x="0" y="0"/>
          <a:ext cx="106912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09E241-956E-4E73-AC72-4152D1EB1D8F}">
      <dsp:nvSpPr>
        <dsp:cNvPr id="0" name=""/>
        <dsp:cNvSpPr/>
      </dsp:nvSpPr>
      <dsp:spPr>
        <a:xfrm>
          <a:off x="0" y="0"/>
          <a:ext cx="10691265" cy="934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Actions:</a:t>
          </a:r>
          <a:endParaRPr lang="en-US" sz="4400" kern="1200"/>
        </a:p>
      </dsp:txBody>
      <dsp:txXfrm>
        <a:off x="0" y="0"/>
        <a:ext cx="10691265" cy="934973"/>
      </dsp:txXfrm>
    </dsp:sp>
    <dsp:sp modelId="{06EF9BFA-726F-4927-93C1-4D2AEEE41FD7}">
      <dsp:nvSpPr>
        <dsp:cNvPr id="0" name=""/>
        <dsp:cNvSpPr/>
      </dsp:nvSpPr>
      <dsp:spPr>
        <a:xfrm>
          <a:off x="0" y="934973"/>
          <a:ext cx="106912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C636F4-6296-4BBA-9837-38801E8BD34B}">
      <dsp:nvSpPr>
        <dsp:cNvPr id="0" name=""/>
        <dsp:cNvSpPr/>
      </dsp:nvSpPr>
      <dsp:spPr>
        <a:xfrm>
          <a:off x="0" y="934973"/>
          <a:ext cx="10691265" cy="934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Redistribute tables</a:t>
          </a:r>
          <a:endParaRPr lang="en-US" sz="4400" kern="1200"/>
        </a:p>
      </dsp:txBody>
      <dsp:txXfrm>
        <a:off x="0" y="934973"/>
        <a:ext cx="10691265" cy="934973"/>
      </dsp:txXfrm>
    </dsp:sp>
    <dsp:sp modelId="{EA4AE619-70E5-4D85-BEEE-A2978835B71A}">
      <dsp:nvSpPr>
        <dsp:cNvPr id="0" name=""/>
        <dsp:cNvSpPr/>
      </dsp:nvSpPr>
      <dsp:spPr>
        <a:xfrm>
          <a:off x="0" y="1869947"/>
          <a:ext cx="106912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C61F9A-9EB3-49BF-B23E-1EC5DF64EC7E}">
      <dsp:nvSpPr>
        <dsp:cNvPr id="0" name=""/>
        <dsp:cNvSpPr/>
      </dsp:nvSpPr>
      <dsp:spPr>
        <a:xfrm>
          <a:off x="0" y="1869947"/>
          <a:ext cx="10691265" cy="934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Head waiter supports team</a:t>
          </a:r>
          <a:endParaRPr lang="en-US" sz="4400" kern="1200"/>
        </a:p>
      </dsp:txBody>
      <dsp:txXfrm>
        <a:off x="0" y="1869947"/>
        <a:ext cx="10691265" cy="934973"/>
      </dsp:txXfrm>
    </dsp:sp>
    <dsp:sp modelId="{915E3D18-3970-4716-BEFE-9758530DA06D}">
      <dsp:nvSpPr>
        <dsp:cNvPr id="0" name=""/>
        <dsp:cNvSpPr/>
      </dsp:nvSpPr>
      <dsp:spPr>
        <a:xfrm>
          <a:off x="0" y="2804921"/>
          <a:ext cx="106912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D10FBE-CD28-474D-94AC-0E476CC709EC}">
      <dsp:nvSpPr>
        <dsp:cNvPr id="0" name=""/>
        <dsp:cNvSpPr/>
      </dsp:nvSpPr>
      <dsp:spPr>
        <a:xfrm>
          <a:off x="0" y="2804921"/>
          <a:ext cx="10691265" cy="934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Manager assists if needed</a:t>
          </a:r>
          <a:endParaRPr lang="en-US" sz="4400" kern="1200"/>
        </a:p>
      </dsp:txBody>
      <dsp:txXfrm>
        <a:off x="0" y="2804921"/>
        <a:ext cx="10691265" cy="9349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C338A-4B87-4D66-AA13-93B2A81265D6}">
      <dsp:nvSpPr>
        <dsp:cNvPr id="0" name=""/>
        <dsp:cNvSpPr/>
      </dsp:nvSpPr>
      <dsp:spPr>
        <a:xfrm>
          <a:off x="836" y="17848"/>
          <a:ext cx="3387476" cy="40649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4607" tIns="0" rIns="334607" bIns="330200" numCol="1" spcCol="1270" anchor="t" anchorCtr="0">
          <a:noAutofit/>
        </a:bodyPr>
        <a:lstStyle/>
        <a:p>
          <a:pPr marL="0" lvl="0" indent="0" algn="l" defTabSz="1155700">
            <a:lnSpc>
              <a:spcPct val="90000"/>
            </a:lnSpc>
            <a:spcBef>
              <a:spcPct val="0"/>
            </a:spcBef>
            <a:spcAft>
              <a:spcPct val="35000"/>
            </a:spcAft>
            <a:buNone/>
          </a:pPr>
          <a:r>
            <a:rPr lang="en-US" sz="2600" b="0" i="0" kern="1200" baseline="0"/>
            <a:t>Short team briefing</a:t>
          </a:r>
          <a:endParaRPr lang="en-US" sz="2600" kern="1200"/>
        </a:p>
      </dsp:txBody>
      <dsp:txXfrm>
        <a:off x="836" y="1643837"/>
        <a:ext cx="3387476" cy="2438983"/>
      </dsp:txXfrm>
    </dsp:sp>
    <dsp:sp modelId="{F082842E-3AE0-43D8-8B06-1FBB1A981E9E}">
      <dsp:nvSpPr>
        <dsp:cNvPr id="0" name=""/>
        <dsp:cNvSpPr/>
      </dsp:nvSpPr>
      <dsp:spPr>
        <a:xfrm>
          <a:off x="836" y="17848"/>
          <a:ext cx="3387476" cy="16259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4607" tIns="165100" rIns="33460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36" y="17848"/>
        <a:ext cx="3387476" cy="1625988"/>
      </dsp:txXfrm>
    </dsp:sp>
    <dsp:sp modelId="{B4EE9FAD-8199-4AC6-825D-8803FD64DD3D}">
      <dsp:nvSpPr>
        <dsp:cNvPr id="0" name=""/>
        <dsp:cNvSpPr/>
      </dsp:nvSpPr>
      <dsp:spPr>
        <a:xfrm>
          <a:off x="3659311" y="17848"/>
          <a:ext cx="3387476" cy="40649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4607" tIns="0" rIns="334607" bIns="330200" numCol="1" spcCol="1270" anchor="t" anchorCtr="0">
          <a:noAutofit/>
        </a:bodyPr>
        <a:lstStyle/>
        <a:p>
          <a:pPr marL="0" lvl="0" indent="0" algn="l" defTabSz="1155700">
            <a:lnSpc>
              <a:spcPct val="90000"/>
            </a:lnSpc>
            <a:spcBef>
              <a:spcPct val="0"/>
            </a:spcBef>
            <a:spcAft>
              <a:spcPct val="35000"/>
            </a:spcAft>
            <a:buNone/>
          </a:pPr>
          <a:r>
            <a:rPr lang="en-US" sz="2600" b="0" i="0" kern="1200" baseline="0"/>
            <a:t>Clear roles</a:t>
          </a:r>
          <a:endParaRPr lang="en-US" sz="2600" kern="1200"/>
        </a:p>
      </dsp:txBody>
      <dsp:txXfrm>
        <a:off x="3659311" y="1643837"/>
        <a:ext cx="3387476" cy="2438983"/>
      </dsp:txXfrm>
    </dsp:sp>
    <dsp:sp modelId="{58726991-71A2-4532-B34E-EDF77A861960}">
      <dsp:nvSpPr>
        <dsp:cNvPr id="0" name=""/>
        <dsp:cNvSpPr/>
      </dsp:nvSpPr>
      <dsp:spPr>
        <a:xfrm>
          <a:off x="3659311" y="17848"/>
          <a:ext cx="3387476" cy="16259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4607" tIns="165100" rIns="33460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659311" y="17848"/>
        <a:ext cx="3387476" cy="1625988"/>
      </dsp:txXfrm>
    </dsp:sp>
    <dsp:sp modelId="{82182916-97F2-4755-A7CB-68C3B6D17B25}">
      <dsp:nvSpPr>
        <dsp:cNvPr id="0" name=""/>
        <dsp:cNvSpPr/>
      </dsp:nvSpPr>
      <dsp:spPr>
        <a:xfrm>
          <a:off x="7317786" y="17848"/>
          <a:ext cx="3387476" cy="40649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4607" tIns="0" rIns="334607" bIns="330200" numCol="1" spcCol="1270" anchor="t" anchorCtr="0">
          <a:noAutofit/>
        </a:bodyPr>
        <a:lstStyle/>
        <a:p>
          <a:pPr marL="0" lvl="0" indent="0" algn="l" defTabSz="1155700">
            <a:lnSpc>
              <a:spcPct val="90000"/>
            </a:lnSpc>
            <a:spcBef>
              <a:spcPct val="0"/>
            </a:spcBef>
            <a:spcAft>
              <a:spcPct val="35000"/>
            </a:spcAft>
            <a:buNone/>
          </a:pPr>
          <a:r>
            <a:rPr lang="en-US" sz="2600" b="0" i="0" kern="1200" baseline="0"/>
            <a:t>Encourage teamwork</a:t>
          </a:r>
          <a:endParaRPr lang="en-US" sz="2600" kern="1200"/>
        </a:p>
      </dsp:txBody>
      <dsp:txXfrm>
        <a:off x="7317786" y="1643837"/>
        <a:ext cx="3387476" cy="2438983"/>
      </dsp:txXfrm>
    </dsp:sp>
    <dsp:sp modelId="{010BB6D4-87EB-4AAF-B658-A0210D0D802C}">
      <dsp:nvSpPr>
        <dsp:cNvPr id="0" name=""/>
        <dsp:cNvSpPr/>
      </dsp:nvSpPr>
      <dsp:spPr>
        <a:xfrm>
          <a:off x="7317786" y="17848"/>
          <a:ext cx="3387476" cy="16259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4607" tIns="165100" rIns="33460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317786" y="17848"/>
        <a:ext cx="3387476" cy="16259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80382E-4E25-4BE9-A8F9-66745849CACB}">
      <dsp:nvSpPr>
        <dsp:cNvPr id="0" name=""/>
        <dsp:cNvSpPr/>
      </dsp:nvSpPr>
      <dsp:spPr>
        <a:xfrm>
          <a:off x="475214" y="567666"/>
          <a:ext cx="1436979" cy="143697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0EF26C-F58B-4944-8920-E4015FC928AA}">
      <dsp:nvSpPr>
        <dsp:cNvPr id="0" name=""/>
        <dsp:cNvSpPr/>
      </dsp:nvSpPr>
      <dsp:spPr>
        <a:xfrm>
          <a:off x="781455" y="873907"/>
          <a:ext cx="824496" cy="8244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B0D138-7119-44AA-97ED-EE341DB9A199}">
      <dsp:nvSpPr>
        <dsp:cNvPr id="0" name=""/>
        <dsp:cNvSpPr/>
      </dsp:nvSpPr>
      <dsp:spPr>
        <a:xfrm>
          <a:off x="15852" y="2452229"/>
          <a:ext cx="235570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GB" sz="1900" kern="1200"/>
            <a:t>Manager responsibilities:</a:t>
          </a:r>
          <a:endParaRPr lang="en-US" sz="1900" kern="1200"/>
        </a:p>
      </dsp:txBody>
      <dsp:txXfrm>
        <a:off x="15852" y="2452229"/>
        <a:ext cx="2355704" cy="720000"/>
      </dsp:txXfrm>
    </dsp:sp>
    <dsp:sp modelId="{DDB1C061-4C38-4B31-BB2C-6978007C2006}">
      <dsp:nvSpPr>
        <dsp:cNvPr id="0" name=""/>
        <dsp:cNvSpPr/>
      </dsp:nvSpPr>
      <dsp:spPr>
        <a:xfrm>
          <a:off x="3243166" y="567666"/>
          <a:ext cx="1436979" cy="143697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C29268-D818-40A4-919B-D26EC422C0BE}">
      <dsp:nvSpPr>
        <dsp:cNvPr id="0" name=""/>
        <dsp:cNvSpPr/>
      </dsp:nvSpPr>
      <dsp:spPr>
        <a:xfrm>
          <a:off x="3549408" y="873907"/>
          <a:ext cx="824496" cy="8244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8EA1EC-F0CD-45E5-8ADF-B59C31EFC656}">
      <dsp:nvSpPr>
        <dsp:cNvPr id="0" name=""/>
        <dsp:cNvSpPr/>
      </dsp:nvSpPr>
      <dsp:spPr>
        <a:xfrm>
          <a:off x="2783804" y="2452229"/>
          <a:ext cx="235570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GB" sz="1900" kern="1200"/>
            <a:t>Observe service flow</a:t>
          </a:r>
          <a:endParaRPr lang="en-US" sz="1900" kern="1200"/>
        </a:p>
      </dsp:txBody>
      <dsp:txXfrm>
        <a:off x="2783804" y="2452229"/>
        <a:ext cx="2355704" cy="720000"/>
      </dsp:txXfrm>
    </dsp:sp>
    <dsp:sp modelId="{8D6498D3-1C0B-4B3E-B113-F24E59783824}">
      <dsp:nvSpPr>
        <dsp:cNvPr id="0" name=""/>
        <dsp:cNvSpPr/>
      </dsp:nvSpPr>
      <dsp:spPr>
        <a:xfrm>
          <a:off x="6011118" y="567666"/>
          <a:ext cx="1436979" cy="143697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12D54E-A728-4B70-8B23-8BF10960BBB5}">
      <dsp:nvSpPr>
        <dsp:cNvPr id="0" name=""/>
        <dsp:cNvSpPr/>
      </dsp:nvSpPr>
      <dsp:spPr>
        <a:xfrm>
          <a:off x="6317360" y="873907"/>
          <a:ext cx="824496" cy="8244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DE351C-99C3-4C1E-A05E-CE8201252707}">
      <dsp:nvSpPr>
        <dsp:cNvPr id="0" name=""/>
        <dsp:cNvSpPr/>
      </dsp:nvSpPr>
      <dsp:spPr>
        <a:xfrm>
          <a:off x="5551756" y="2452229"/>
          <a:ext cx="235570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GB" sz="1900" kern="1200"/>
            <a:t>Support staff</a:t>
          </a:r>
          <a:endParaRPr lang="en-US" sz="1900" kern="1200"/>
        </a:p>
      </dsp:txBody>
      <dsp:txXfrm>
        <a:off x="5551756" y="2452229"/>
        <a:ext cx="2355704" cy="720000"/>
      </dsp:txXfrm>
    </dsp:sp>
    <dsp:sp modelId="{13E5629B-D64C-4BE2-A8D5-DCFA81B54E05}">
      <dsp:nvSpPr>
        <dsp:cNvPr id="0" name=""/>
        <dsp:cNvSpPr/>
      </dsp:nvSpPr>
      <dsp:spPr>
        <a:xfrm>
          <a:off x="8779071" y="567666"/>
          <a:ext cx="1436979" cy="143697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354867-D27B-4966-AD43-8D0BF6CA16F6}">
      <dsp:nvSpPr>
        <dsp:cNvPr id="0" name=""/>
        <dsp:cNvSpPr/>
      </dsp:nvSpPr>
      <dsp:spPr>
        <a:xfrm>
          <a:off x="9085312" y="873907"/>
          <a:ext cx="824496" cy="8244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DDCC4-2815-4256-9859-15F6DF548B99}">
      <dsp:nvSpPr>
        <dsp:cNvPr id="0" name=""/>
        <dsp:cNvSpPr/>
      </dsp:nvSpPr>
      <dsp:spPr>
        <a:xfrm>
          <a:off x="8319708" y="2452229"/>
          <a:ext cx="235570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GB" sz="1900" kern="1200"/>
            <a:t>Solve problems quickly</a:t>
          </a:r>
          <a:endParaRPr lang="en-US" sz="1900" kern="1200"/>
        </a:p>
      </dsp:txBody>
      <dsp:txXfrm>
        <a:off x="8319708" y="2452229"/>
        <a:ext cx="2355704"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FBF652-322B-47E4-A62C-681D7A4742FA}">
      <dsp:nvSpPr>
        <dsp:cNvPr id="0" name=""/>
        <dsp:cNvSpPr/>
      </dsp:nvSpPr>
      <dsp:spPr>
        <a:xfrm>
          <a:off x="453150" y="767447"/>
          <a:ext cx="1132312" cy="11323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64C1F4-7EFA-428C-BC12-8B60D2DFE67A}">
      <dsp:nvSpPr>
        <dsp:cNvPr id="0" name=""/>
        <dsp:cNvSpPr/>
      </dsp:nvSpPr>
      <dsp:spPr>
        <a:xfrm>
          <a:off x="694462" y="1008760"/>
          <a:ext cx="649687" cy="649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6B9EC3-942A-47B2-8F2C-49537981D5CE}">
      <dsp:nvSpPr>
        <dsp:cNvPr id="0" name=""/>
        <dsp:cNvSpPr/>
      </dsp:nvSpPr>
      <dsp:spPr>
        <a:xfrm>
          <a:off x="91181" y="2252448"/>
          <a:ext cx="185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i="0" kern="1200" baseline="0"/>
            <a:t>Ensure guests leave satisfied</a:t>
          </a:r>
          <a:endParaRPr lang="en-US" sz="1600" kern="1200"/>
        </a:p>
      </dsp:txBody>
      <dsp:txXfrm>
        <a:off x="91181" y="2252448"/>
        <a:ext cx="1856250" cy="720000"/>
      </dsp:txXfrm>
    </dsp:sp>
    <dsp:sp modelId="{824FDE06-14FF-43A0-8333-5EB4C373E8D6}">
      <dsp:nvSpPr>
        <dsp:cNvPr id="0" name=""/>
        <dsp:cNvSpPr/>
      </dsp:nvSpPr>
      <dsp:spPr>
        <a:xfrm>
          <a:off x="2634243" y="767447"/>
          <a:ext cx="1132312" cy="11323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9348DC-678A-488F-A540-771B6A83710D}">
      <dsp:nvSpPr>
        <dsp:cNvPr id="0" name=""/>
        <dsp:cNvSpPr/>
      </dsp:nvSpPr>
      <dsp:spPr>
        <a:xfrm>
          <a:off x="2875556" y="1008760"/>
          <a:ext cx="649687" cy="649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F63257-17D4-4B09-989C-E9C6C67DC8CD}">
      <dsp:nvSpPr>
        <dsp:cNvPr id="0" name=""/>
        <dsp:cNvSpPr/>
      </dsp:nvSpPr>
      <dsp:spPr>
        <a:xfrm>
          <a:off x="2272275" y="2252448"/>
          <a:ext cx="185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i="0" kern="1200" baseline="0"/>
            <a:t>Thank the team</a:t>
          </a:r>
          <a:endParaRPr lang="en-US" sz="1600" kern="1200"/>
        </a:p>
      </dsp:txBody>
      <dsp:txXfrm>
        <a:off x="2272275" y="2252448"/>
        <a:ext cx="1856250" cy="720000"/>
      </dsp:txXfrm>
    </dsp:sp>
    <dsp:sp modelId="{28A35F09-F8EE-4E09-B9C3-1B09CFA09A87}">
      <dsp:nvSpPr>
        <dsp:cNvPr id="0" name=""/>
        <dsp:cNvSpPr/>
      </dsp:nvSpPr>
      <dsp:spPr>
        <a:xfrm>
          <a:off x="4815337" y="767447"/>
          <a:ext cx="1132312" cy="11323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EA2491-4D60-46EF-8350-756F2753902F}">
      <dsp:nvSpPr>
        <dsp:cNvPr id="0" name=""/>
        <dsp:cNvSpPr/>
      </dsp:nvSpPr>
      <dsp:spPr>
        <a:xfrm>
          <a:off x="5056650" y="1008760"/>
          <a:ext cx="649687" cy="6496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23F2AF-1213-45AB-9244-560CCCB7B32A}">
      <dsp:nvSpPr>
        <dsp:cNvPr id="0" name=""/>
        <dsp:cNvSpPr/>
      </dsp:nvSpPr>
      <dsp:spPr>
        <a:xfrm>
          <a:off x="4453368" y="2252448"/>
          <a:ext cx="185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i="0" kern="1200" baseline="0"/>
            <a:t>Review the service</a:t>
          </a:r>
          <a:endParaRPr lang="en-US" sz="1600" kern="1200"/>
        </a:p>
      </dsp:txBody>
      <dsp:txXfrm>
        <a:off x="4453368" y="2252448"/>
        <a:ext cx="18562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8D9C3B-A793-4C32-8810-DDAB12D4AE45}"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A3BF74-BCA0-4139-BCD1-D27F02CCB566}" type="slidenum">
              <a:rPr lang="en-GB" smtClean="0"/>
              <a:t>‹#›</a:t>
            </a:fld>
            <a:endParaRPr lang="en-GB"/>
          </a:p>
        </p:txBody>
      </p:sp>
    </p:spTree>
    <p:extLst>
      <p:ext uri="{BB962C8B-B14F-4D97-AF65-F5344CB8AC3E}">
        <p14:creationId xmlns:p14="http://schemas.microsoft.com/office/powerpoint/2010/main" val="497277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explains how a restaurant manager can deal with unexpected problems during a busy dinner service. The scenario takes place in a city centre restaurant that is fully booked with around 120 guests. Before the dinner service starts, several operational problems appear. The presentation explains how the manager can organise the team, adapt operations and maintain customer satisfaction.</a:t>
            </a:r>
          </a:p>
        </p:txBody>
      </p:sp>
      <p:sp>
        <p:nvSpPr>
          <p:cNvPr id="4" name="Slide Number Placeholder 3"/>
          <p:cNvSpPr>
            <a:spLocks noGrp="1"/>
          </p:cNvSpPr>
          <p:nvPr>
            <p:ph type="sldNum" sz="quarter" idx="5"/>
          </p:nvPr>
        </p:nvSpPr>
        <p:spPr/>
        <p:txBody>
          <a:bodyPr/>
          <a:lstStyle/>
          <a:p>
            <a:fld id="{1AA3BF74-BCA0-4139-BCD1-D27F02CCB566}" type="slidenum">
              <a:rPr lang="en-GB" smtClean="0"/>
              <a:t>1</a:t>
            </a:fld>
            <a:endParaRPr lang="en-GB"/>
          </a:p>
        </p:txBody>
      </p:sp>
    </p:spTree>
    <p:extLst>
      <p:ext uri="{BB962C8B-B14F-4D97-AF65-F5344CB8AC3E}">
        <p14:creationId xmlns:p14="http://schemas.microsoft.com/office/powerpoint/2010/main" val="1542189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restaurant is located in a busy  area and is fully booked for the evening service. Around 120 guests are expected. Normally the restaurant operates with a full kitchen brigade and a complete front of house team. During busy dinner services coordination between kitchen and service staff is essential to maintain smooth operations and good customer experience.</a:t>
            </a:r>
          </a:p>
        </p:txBody>
      </p:sp>
      <p:sp>
        <p:nvSpPr>
          <p:cNvPr id="4" name="Slide Number Placeholder 3"/>
          <p:cNvSpPr>
            <a:spLocks noGrp="1"/>
          </p:cNvSpPr>
          <p:nvPr>
            <p:ph type="sldNum" sz="quarter" idx="5"/>
          </p:nvPr>
        </p:nvSpPr>
        <p:spPr/>
        <p:txBody>
          <a:bodyPr/>
          <a:lstStyle/>
          <a:p>
            <a:fld id="{1AA3BF74-BCA0-4139-BCD1-D27F02CCB566}" type="slidenum">
              <a:rPr lang="en-GB" smtClean="0"/>
              <a:t>2</a:t>
            </a:fld>
            <a:endParaRPr lang="en-GB"/>
          </a:p>
        </p:txBody>
      </p:sp>
    </p:spTree>
    <p:extLst>
      <p:ext uri="{BB962C8B-B14F-4D97-AF65-F5344CB8AC3E}">
        <p14:creationId xmlns:p14="http://schemas.microsoft.com/office/powerpoint/2010/main" val="12759603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the service starts three unexpected problems occur. The head chef calls in sick and cannot attend the shift. One of the servers is also unavailable. At the same time the expected food delivery has not arrived. These problems create operational pressure because the restaurant is already fully booked for dinner.</a:t>
            </a:r>
          </a:p>
        </p:txBody>
      </p:sp>
      <p:sp>
        <p:nvSpPr>
          <p:cNvPr id="4" name="Slide Number Placeholder 3"/>
          <p:cNvSpPr>
            <a:spLocks noGrp="1"/>
          </p:cNvSpPr>
          <p:nvPr>
            <p:ph type="sldNum" sz="quarter" idx="5"/>
          </p:nvPr>
        </p:nvSpPr>
        <p:spPr/>
        <p:txBody>
          <a:bodyPr/>
          <a:lstStyle/>
          <a:p>
            <a:fld id="{1AA3BF74-BCA0-4139-BCD1-D27F02CCB566}" type="slidenum">
              <a:rPr lang="en-GB" smtClean="0"/>
              <a:t>3</a:t>
            </a:fld>
            <a:endParaRPr lang="en-GB"/>
          </a:p>
        </p:txBody>
      </p:sp>
    </p:spTree>
    <p:extLst>
      <p:ext uri="{BB962C8B-B14F-4D97-AF65-F5344CB8AC3E}">
        <p14:creationId xmlns:p14="http://schemas.microsoft.com/office/powerpoint/2010/main" val="2943057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situations like this the role of the restaurant manager becomes extremely important. The manager must stay calm and focus on solutions. Good leadership and clear communication help the team remain organised. The manager must make quick decisions to maintain service quality and ensure that guests still receive a positive experience.</a:t>
            </a:r>
          </a:p>
        </p:txBody>
      </p:sp>
      <p:sp>
        <p:nvSpPr>
          <p:cNvPr id="4" name="Slide Number Placeholder 3"/>
          <p:cNvSpPr>
            <a:spLocks noGrp="1"/>
          </p:cNvSpPr>
          <p:nvPr>
            <p:ph type="sldNum" sz="quarter" idx="5"/>
          </p:nvPr>
        </p:nvSpPr>
        <p:spPr/>
        <p:txBody>
          <a:bodyPr/>
          <a:lstStyle/>
          <a:p>
            <a:fld id="{1AA3BF74-BCA0-4139-BCD1-D27F02CCB566}" type="slidenum">
              <a:rPr lang="en-GB" smtClean="0"/>
              <a:t>4</a:t>
            </a:fld>
            <a:endParaRPr lang="en-GB"/>
          </a:p>
        </p:txBody>
      </p:sp>
    </p:spTree>
    <p:extLst>
      <p:ext uri="{BB962C8B-B14F-4D97-AF65-F5344CB8AC3E}">
        <p14:creationId xmlns:p14="http://schemas.microsoft.com/office/powerpoint/2010/main" val="3749997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step is to quickly assess the situation. The manager needs to check which staff members are available and what tasks they can take on. It is also important to review the ingredients that are currently in stock since the food delivery has not arrived. This quick assessment helps the manager decide how to adapt the service for the evening.</a:t>
            </a:r>
          </a:p>
        </p:txBody>
      </p:sp>
      <p:sp>
        <p:nvSpPr>
          <p:cNvPr id="4" name="Slide Number Placeholder 3"/>
          <p:cNvSpPr>
            <a:spLocks noGrp="1"/>
          </p:cNvSpPr>
          <p:nvPr>
            <p:ph type="sldNum" sz="quarter" idx="5"/>
          </p:nvPr>
        </p:nvSpPr>
        <p:spPr/>
        <p:txBody>
          <a:bodyPr/>
          <a:lstStyle/>
          <a:p>
            <a:fld id="{1AA3BF74-BCA0-4139-BCD1-D27F02CCB566}" type="slidenum">
              <a:rPr lang="en-GB" smtClean="0"/>
              <a:t>5</a:t>
            </a:fld>
            <a:endParaRPr lang="en-GB"/>
          </a:p>
        </p:txBody>
      </p:sp>
    </p:spTree>
    <p:extLst>
      <p:ext uri="{BB962C8B-B14F-4D97-AF65-F5344CB8AC3E}">
        <p14:creationId xmlns:p14="http://schemas.microsoft.com/office/powerpoint/2010/main" val="997835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Because the head chef is absent, the sous chef will take control of the kitchen for the evening. The kitchen team may need to simplify the menu by focusing on dishes that are easier to prepare and require ingredients that are already available. This helps reduce pressure on the kitchen and keeps food preparation efficient.</a:t>
            </a:r>
          </a:p>
        </p:txBody>
      </p:sp>
      <p:sp>
        <p:nvSpPr>
          <p:cNvPr id="4" name="Slide Number Placeholder 3"/>
          <p:cNvSpPr>
            <a:spLocks noGrp="1"/>
          </p:cNvSpPr>
          <p:nvPr>
            <p:ph type="sldNum" sz="quarter" idx="5"/>
          </p:nvPr>
        </p:nvSpPr>
        <p:spPr/>
        <p:txBody>
          <a:bodyPr/>
          <a:lstStyle/>
          <a:p>
            <a:fld id="{1AA3BF74-BCA0-4139-BCD1-D27F02CCB566}" type="slidenum">
              <a:rPr lang="en-GB" smtClean="0"/>
              <a:t>6</a:t>
            </a:fld>
            <a:endParaRPr lang="en-GB"/>
          </a:p>
        </p:txBody>
      </p:sp>
    </p:spTree>
    <p:extLst>
      <p:ext uri="{BB962C8B-B14F-4D97-AF65-F5344CB8AC3E}">
        <p14:creationId xmlns:p14="http://schemas.microsoft.com/office/powerpoint/2010/main" val="28885647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missing food delivery is another challenge. The manager should immediately contact the supplier to understand the situation. At the same time the kitchen team should review the ingredients already available in storage. Based on this information the menu can be adjusted to ensure that the restaurant can still operate successfully during the service.</a:t>
            </a:r>
          </a:p>
        </p:txBody>
      </p:sp>
      <p:sp>
        <p:nvSpPr>
          <p:cNvPr id="4" name="Slide Number Placeholder 3"/>
          <p:cNvSpPr>
            <a:spLocks noGrp="1"/>
          </p:cNvSpPr>
          <p:nvPr>
            <p:ph type="sldNum" sz="quarter" idx="5"/>
          </p:nvPr>
        </p:nvSpPr>
        <p:spPr/>
        <p:txBody>
          <a:bodyPr/>
          <a:lstStyle/>
          <a:p>
            <a:fld id="{1AA3BF74-BCA0-4139-BCD1-D27F02CCB566}" type="slidenum">
              <a:rPr lang="en-GB" smtClean="0"/>
              <a:t>7</a:t>
            </a:fld>
            <a:endParaRPr lang="en-GB"/>
          </a:p>
        </p:txBody>
      </p:sp>
    </p:spTree>
    <p:extLst>
      <p:ext uri="{BB962C8B-B14F-4D97-AF65-F5344CB8AC3E}">
        <p14:creationId xmlns:p14="http://schemas.microsoft.com/office/powerpoint/2010/main" val="13232792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one server is absent the front of house team must adapt. Tables can be redistributed between the remaining servers. The head waiter can support the team by assisting with customer service and wine service. During very busy moments the manager may also help on the floor to maintain smooth service.</a:t>
            </a:r>
          </a:p>
        </p:txBody>
      </p:sp>
      <p:sp>
        <p:nvSpPr>
          <p:cNvPr id="4" name="Slide Number Placeholder 3"/>
          <p:cNvSpPr>
            <a:spLocks noGrp="1"/>
          </p:cNvSpPr>
          <p:nvPr>
            <p:ph type="sldNum" sz="quarter" idx="5"/>
          </p:nvPr>
        </p:nvSpPr>
        <p:spPr/>
        <p:txBody>
          <a:bodyPr/>
          <a:lstStyle/>
          <a:p>
            <a:fld id="{1AA3BF74-BCA0-4139-BCD1-D27F02CCB566}" type="slidenum">
              <a:rPr lang="en-GB" smtClean="0"/>
              <a:t>8</a:t>
            </a:fld>
            <a:endParaRPr lang="en-GB"/>
          </a:p>
        </p:txBody>
      </p:sp>
    </p:spTree>
    <p:extLst>
      <p:ext uri="{BB962C8B-B14F-4D97-AF65-F5344CB8AC3E}">
        <p14:creationId xmlns:p14="http://schemas.microsoft.com/office/powerpoint/2010/main" val="873967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the service begins the manager should organise a short briefing with the team. During this meeting the manager explains the situation and assigns responsibilities clearly. Good communication helps avoid confusion and allows the team to work together more effectively during the busy dinner service.</a:t>
            </a:r>
          </a:p>
        </p:txBody>
      </p:sp>
      <p:sp>
        <p:nvSpPr>
          <p:cNvPr id="4" name="Slide Number Placeholder 3"/>
          <p:cNvSpPr>
            <a:spLocks noGrp="1"/>
          </p:cNvSpPr>
          <p:nvPr>
            <p:ph type="sldNum" sz="quarter" idx="5"/>
          </p:nvPr>
        </p:nvSpPr>
        <p:spPr/>
        <p:txBody>
          <a:bodyPr/>
          <a:lstStyle/>
          <a:p>
            <a:fld id="{1AA3BF74-BCA0-4139-BCD1-D27F02CCB566}" type="slidenum">
              <a:rPr lang="en-GB" smtClean="0"/>
              <a:t>9</a:t>
            </a:fld>
            <a:endParaRPr lang="en-GB"/>
          </a:p>
        </p:txBody>
      </p:sp>
    </p:spTree>
    <p:extLst>
      <p:ext uri="{BB962C8B-B14F-4D97-AF65-F5344CB8AC3E}">
        <p14:creationId xmlns:p14="http://schemas.microsoft.com/office/powerpoint/2010/main" val="16469209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the dinner service the manager must constantly monitor what is happening in both the kitchen and the dining area. The manager should observe the service flow, support staff when necessary and quickly resolve any issues that arise. This active supervision helps prevent small problems from becoming bigger ones.</a:t>
            </a:r>
          </a:p>
        </p:txBody>
      </p:sp>
      <p:sp>
        <p:nvSpPr>
          <p:cNvPr id="4" name="Slide Number Placeholder 3"/>
          <p:cNvSpPr>
            <a:spLocks noGrp="1"/>
          </p:cNvSpPr>
          <p:nvPr>
            <p:ph type="sldNum" sz="quarter" idx="5"/>
          </p:nvPr>
        </p:nvSpPr>
        <p:spPr/>
        <p:txBody>
          <a:bodyPr/>
          <a:lstStyle/>
          <a:p>
            <a:fld id="{1AA3BF74-BCA0-4139-BCD1-D27F02CCB566}" type="slidenum">
              <a:rPr lang="en-GB" smtClean="0"/>
              <a:t>10</a:t>
            </a:fld>
            <a:endParaRPr lang="en-GB"/>
          </a:p>
        </p:txBody>
      </p:sp>
    </p:spTree>
    <p:extLst>
      <p:ext uri="{BB962C8B-B14F-4D97-AF65-F5344CB8AC3E}">
        <p14:creationId xmlns:p14="http://schemas.microsoft.com/office/powerpoint/2010/main" val="11184333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when operational problems occur, guests should not feel the stress happening behind the scenes. Staff must continue to provide friendly and professional service. If waiting times increase slightly, staff should communicate politely with guests and keep them informed. Maintaining a positive atmosphere is essential for customer satisfaction.</a:t>
            </a:r>
          </a:p>
        </p:txBody>
      </p:sp>
      <p:sp>
        <p:nvSpPr>
          <p:cNvPr id="4" name="Slide Number Placeholder 3"/>
          <p:cNvSpPr>
            <a:spLocks noGrp="1"/>
          </p:cNvSpPr>
          <p:nvPr>
            <p:ph type="sldNum" sz="quarter" idx="5"/>
          </p:nvPr>
        </p:nvSpPr>
        <p:spPr/>
        <p:txBody>
          <a:bodyPr/>
          <a:lstStyle/>
          <a:p>
            <a:fld id="{1AA3BF74-BCA0-4139-BCD1-D27F02CCB566}" type="slidenum">
              <a:rPr lang="en-GB" smtClean="0"/>
              <a:t>11</a:t>
            </a:fld>
            <a:endParaRPr lang="en-GB"/>
          </a:p>
        </p:txBody>
      </p:sp>
    </p:spTree>
    <p:extLst>
      <p:ext uri="{BB962C8B-B14F-4D97-AF65-F5344CB8AC3E}">
        <p14:creationId xmlns:p14="http://schemas.microsoft.com/office/powerpoint/2010/main" val="4422487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Busy restaurant services can be stressful for employees. Managers should support staff and encourage teamwork. When staff feel supported they are more motivated and perform better. A positive working environment helps the team remain focused and deliver better service to guests.</a:t>
            </a:r>
          </a:p>
        </p:txBody>
      </p:sp>
      <p:sp>
        <p:nvSpPr>
          <p:cNvPr id="4" name="Slide Number Placeholder 3"/>
          <p:cNvSpPr>
            <a:spLocks noGrp="1"/>
          </p:cNvSpPr>
          <p:nvPr>
            <p:ph type="sldNum" sz="quarter" idx="5"/>
          </p:nvPr>
        </p:nvSpPr>
        <p:spPr/>
        <p:txBody>
          <a:bodyPr/>
          <a:lstStyle/>
          <a:p>
            <a:fld id="{1AA3BF74-BCA0-4139-BCD1-D27F02CCB566}" type="slidenum">
              <a:rPr lang="en-GB" smtClean="0"/>
              <a:t>12</a:t>
            </a:fld>
            <a:endParaRPr lang="en-GB"/>
          </a:p>
        </p:txBody>
      </p:sp>
    </p:spTree>
    <p:extLst>
      <p:ext uri="{BB962C8B-B14F-4D97-AF65-F5344CB8AC3E}">
        <p14:creationId xmlns:p14="http://schemas.microsoft.com/office/powerpoint/2010/main" val="16672309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 service ends the manager should ensure that all guests have left satisfied. It is also important to thank the team for their effort during a challenging evening. Finally the manager can review the service with the team to identify what worked well and what could be improved for future situations.</a:t>
            </a:r>
          </a:p>
        </p:txBody>
      </p:sp>
      <p:sp>
        <p:nvSpPr>
          <p:cNvPr id="4" name="Slide Number Placeholder 3"/>
          <p:cNvSpPr>
            <a:spLocks noGrp="1"/>
          </p:cNvSpPr>
          <p:nvPr>
            <p:ph type="sldNum" sz="quarter" idx="5"/>
          </p:nvPr>
        </p:nvSpPr>
        <p:spPr/>
        <p:txBody>
          <a:bodyPr/>
          <a:lstStyle/>
          <a:p>
            <a:fld id="{1AA3BF74-BCA0-4139-BCD1-D27F02CCB566}" type="slidenum">
              <a:rPr lang="en-GB" smtClean="0"/>
              <a:t>13</a:t>
            </a:fld>
            <a:endParaRPr lang="en-GB"/>
          </a:p>
        </p:txBody>
      </p:sp>
    </p:spTree>
    <p:extLst>
      <p:ext uri="{BB962C8B-B14F-4D97-AF65-F5344CB8AC3E}">
        <p14:creationId xmlns:p14="http://schemas.microsoft.com/office/powerpoint/2010/main" val="42694557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Unexpected challenges can occur in any restaurant environment. Effective leadership, good communication and teamwork allow managers to adapt quickly and maintain high service standards. By staying organised and supporting both staff and customers, the restaurant manager can successfully manage even difficult dinner services.</a:t>
            </a:r>
          </a:p>
        </p:txBody>
      </p:sp>
      <p:sp>
        <p:nvSpPr>
          <p:cNvPr id="4" name="Slide Number Placeholder 3"/>
          <p:cNvSpPr>
            <a:spLocks noGrp="1"/>
          </p:cNvSpPr>
          <p:nvPr>
            <p:ph type="sldNum" sz="quarter" idx="5"/>
          </p:nvPr>
        </p:nvSpPr>
        <p:spPr/>
        <p:txBody>
          <a:bodyPr/>
          <a:lstStyle/>
          <a:p>
            <a:fld id="{1AA3BF74-BCA0-4139-BCD1-D27F02CCB566}" type="slidenum">
              <a:rPr lang="en-GB" smtClean="0"/>
              <a:t>14</a:t>
            </a:fld>
            <a:endParaRPr lang="en-GB"/>
          </a:p>
        </p:txBody>
      </p:sp>
    </p:spTree>
    <p:extLst>
      <p:ext uri="{BB962C8B-B14F-4D97-AF65-F5344CB8AC3E}">
        <p14:creationId xmlns:p14="http://schemas.microsoft.com/office/powerpoint/2010/main" val="1843902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3/16/2026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177335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3/16/2026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240890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3/16/2026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65176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3/16/2026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10109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3/16/2026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34035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3/16/2026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34479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3/16/2026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27445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3/16/2026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52803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3/16/2026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45862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3/16/2026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44167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3/16/2026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56873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3/16/2026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226660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9.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 Id="rId9" Type="http://schemas.openxmlformats.org/officeDocument/2006/relationships/image" Target="../media/image29.svg"/></Relationships>
</file>

<file path=ppt/slides/_rels/slide1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Person Pressing Counter Bell">
            <a:extLst>
              <a:ext uri="{FF2B5EF4-FFF2-40B4-BE49-F238E27FC236}">
                <a16:creationId xmlns:a16="http://schemas.microsoft.com/office/drawing/2014/main" id="{A705630A-9A80-CBA1-DF49-79E14BDD6DD0}"/>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t="284" r="1" b="1"/>
          <a:stretch>
            <a:fillRect/>
          </a:stretch>
        </p:blipFill>
        <p:spPr>
          <a:xfrm>
            <a:off x="1" y="10"/>
            <a:ext cx="12192000" cy="6857985"/>
          </a:xfrm>
          <a:prstGeom prst="rect">
            <a:avLst/>
          </a:prstGeom>
        </p:spPr>
      </p:pic>
      <p:sp>
        <p:nvSpPr>
          <p:cNvPr id="11" name="Rectangle 10">
            <a:extLst>
              <a:ext uri="{FF2B5EF4-FFF2-40B4-BE49-F238E27FC236}">
                <a16:creationId xmlns:a16="http://schemas.microsoft.com/office/drawing/2014/main" id="{EE5997AC-0325-4416-909F-5CE54C428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
            <a:ext cx="487680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FC31A-38BC-0BDB-449A-9A190AD7611E}"/>
              </a:ext>
            </a:extLst>
          </p:cNvPr>
          <p:cNvSpPr>
            <a:spLocks noGrp="1"/>
          </p:cNvSpPr>
          <p:nvPr>
            <p:ph type="ctrTitle"/>
          </p:nvPr>
        </p:nvSpPr>
        <p:spPr>
          <a:xfrm>
            <a:off x="704088" y="925907"/>
            <a:ext cx="3485776" cy="3830882"/>
          </a:xfrm>
        </p:spPr>
        <p:txBody>
          <a:bodyPr>
            <a:normAutofit/>
          </a:bodyPr>
          <a:lstStyle/>
          <a:p>
            <a:r>
              <a:rPr lang="en-GB" sz="3600" b="1" dirty="0"/>
              <a:t>Managing Operational Challenges During a Busy Dinner Service</a:t>
            </a:r>
            <a:br>
              <a:rPr lang="en-GB" sz="3600" dirty="0"/>
            </a:br>
            <a:endParaRPr lang="en-GB" sz="3600" dirty="0"/>
          </a:p>
        </p:txBody>
      </p:sp>
      <p:sp>
        <p:nvSpPr>
          <p:cNvPr id="3" name="Subtitle 2">
            <a:extLst>
              <a:ext uri="{FF2B5EF4-FFF2-40B4-BE49-F238E27FC236}">
                <a16:creationId xmlns:a16="http://schemas.microsoft.com/office/drawing/2014/main" id="{32BA4B6D-F576-81F0-D411-E9C64F2171EB}"/>
              </a:ext>
            </a:extLst>
          </p:cNvPr>
          <p:cNvSpPr>
            <a:spLocks noGrp="1"/>
          </p:cNvSpPr>
          <p:nvPr>
            <p:ph type="subTitle" idx="1"/>
          </p:nvPr>
        </p:nvSpPr>
        <p:spPr>
          <a:xfrm>
            <a:off x="704088" y="4885362"/>
            <a:ext cx="3343277" cy="970588"/>
          </a:xfrm>
        </p:spPr>
        <p:txBody>
          <a:bodyPr>
            <a:normAutofit/>
          </a:bodyPr>
          <a:lstStyle/>
          <a:p>
            <a:r>
              <a:rPr lang="en-GB" sz="1600"/>
              <a:t>BMGM4004 – Restaurant Management</a:t>
            </a:r>
          </a:p>
        </p:txBody>
      </p:sp>
      <p:cxnSp>
        <p:nvCxnSpPr>
          <p:cNvPr id="13" name="Straight Connector 1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4863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8C2689-F3C9-F7AD-F082-F919D37E17A8}"/>
              </a:ext>
            </a:extLst>
          </p:cNvPr>
          <p:cNvSpPr>
            <a:spLocks noGrp="1"/>
          </p:cNvSpPr>
          <p:nvPr>
            <p:ph type="title"/>
          </p:nvPr>
        </p:nvSpPr>
        <p:spPr>
          <a:xfrm>
            <a:off x="6696186" y="909637"/>
            <a:ext cx="4800600" cy="1307592"/>
          </a:xfrm>
        </p:spPr>
        <p:txBody>
          <a:bodyPr>
            <a:normAutofit/>
          </a:bodyPr>
          <a:lstStyle/>
          <a:p>
            <a:pPr>
              <a:lnSpc>
                <a:spcPct val="90000"/>
              </a:lnSpc>
            </a:pPr>
            <a:r>
              <a:rPr lang="en-GB" dirty="0"/>
              <a:t>Restaurant Context</a:t>
            </a:r>
            <a:endParaRPr lang="en-GB"/>
          </a:p>
        </p:txBody>
      </p:sp>
      <p:pic>
        <p:nvPicPr>
          <p:cNvPr id="6" name="Picture 5" descr="Variety of fresh salads">
            <a:extLst>
              <a:ext uri="{FF2B5EF4-FFF2-40B4-BE49-F238E27FC236}">
                <a16:creationId xmlns:a16="http://schemas.microsoft.com/office/drawing/2014/main" id="{A85BAE71-F9CF-97D7-93A2-F90A38F5D295}"/>
              </a:ext>
            </a:extLst>
          </p:cNvPr>
          <p:cNvPicPr>
            <a:picLocks noChangeAspect="1"/>
          </p:cNvPicPr>
          <p:nvPr/>
        </p:nvPicPr>
        <p:blipFill>
          <a:blip r:embed="rId3"/>
          <a:srcRect l="15971" r="25199" b="-1"/>
          <a:stretch>
            <a:fillRect/>
          </a:stretch>
        </p:blipFill>
        <p:spPr>
          <a:xfrm>
            <a:off x="20" y="10"/>
            <a:ext cx="6044164" cy="6857990"/>
          </a:xfrm>
          <a:prstGeom prst="rect">
            <a:avLst/>
          </a:prstGeom>
        </p:spPr>
      </p:pic>
      <p:cxnSp>
        <p:nvCxnSpPr>
          <p:cNvPr id="12" name="Straight Connector 11">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23488EE2-3B71-9848-16F2-411D3D8469CD}"/>
              </a:ext>
            </a:extLst>
          </p:cNvPr>
          <p:cNvSpPr>
            <a:spLocks noGrp="1" noChangeArrowheads="1"/>
          </p:cNvSpPr>
          <p:nvPr>
            <p:ph idx="1"/>
          </p:nvPr>
        </p:nvSpPr>
        <p:spPr bwMode="auto">
          <a:xfrm>
            <a:off x="6696186" y="2221992"/>
            <a:ext cx="4800600" cy="373989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latin typeface="Arial" panose="020B0604020202020204" pitchFamily="34" charset="0"/>
              </a:rPr>
              <a:t>ZIZI Restaurant</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latin typeface="Arial" panose="020B0604020202020204" pitchFamily="34" charset="0"/>
              </a:rPr>
              <a:t>120 guests expected</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latin typeface="Arial" panose="020B0604020202020204" pitchFamily="34" charset="0"/>
              </a:rPr>
              <a:t>Busy dinner service</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latin typeface="Arial" panose="020B0604020202020204" pitchFamily="34" charset="0"/>
              </a:rPr>
              <a:t>Full team normally required</a:t>
            </a:r>
          </a:p>
        </p:txBody>
      </p:sp>
      <p:cxnSp>
        <p:nvCxnSpPr>
          <p:cNvPr id="14" name="Straight Connector 13">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3789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687EEE-7B29-83B0-3740-E5969BD9343A}"/>
              </a:ext>
            </a:extLst>
          </p:cNvPr>
          <p:cNvSpPr>
            <a:spLocks noGrp="1"/>
          </p:cNvSpPr>
          <p:nvPr>
            <p:ph type="title"/>
          </p:nvPr>
        </p:nvSpPr>
        <p:spPr>
          <a:xfrm>
            <a:off x="704088" y="914400"/>
            <a:ext cx="3914776" cy="3977269"/>
          </a:xfrm>
        </p:spPr>
        <p:txBody>
          <a:bodyPr>
            <a:normAutofit/>
          </a:bodyPr>
          <a:lstStyle/>
          <a:p>
            <a:r>
              <a:rPr lang="en-GB" dirty="0"/>
              <a:t>Unexpected Problems</a:t>
            </a:r>
          </a:p>
        </p:txBody>
      </p:sp>
      <p:cxnSp>
        <p:nvCxnSpPr>
          <p:cNvPr id="12" name="Straight Connector 11">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Rectangle 1">
            <a:extLst>
              <a:ext uri="{FF2B5EF4-FFF2-40B4-BE49-F238E27FC236}">
                <a16:creationId xmlns:a16="http://schemas.microsoft.com/office/drawing/2014/main" id="{0B0FE17C-5F0B-0977-C3D5-DE51202901A2}"/>
              </a:ext>
            </a:extLst>
          </p:cNvPr>
          <p:cNvGraphicFramePr>
            <a:graphicFrameLocks noGrp="1"/>
          </p:cNvGraphicFramePr>
          <p:nvPr>
            <p:ph idx="1"/>
            <p:extLst>
              <p:ext uri="{D42A27DB-BD31-4B8C-83A1-F6EECF244321}">
                <p14:modId xmlns:p14="http://schemas.microsoft.com/office/powerpoint/2010/main" val="1659688958"/>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627433BD-5A24-8903-9D0D-F3EAC35021CD}"/>
              </a:ext>
            </a:extLst>
          </p:cNvPr>
          <p:cNvSpPr txBox="1"/>
          <p:nvPr/>
        </p:nvSpPr>
        <p:spPr>
          <a:xfrm>
            <a:off x="7979229" y="6335486"/>
            <a:ext cx="4397829" cy="369332"/>
          </a:xfrm>
          <a:prstGeom prst="rect">
            <a:avLst/>
          </a:prstGeom>
          <a:noFill/>
        </p:spPr>
        <p:txBody>
          <a:bodyPr wrap="square" rtlCol="0">
            <a:spAutoFit/>
          </a:bodyPr>
          <a:lstStyle/>
          <a:p>
            <a:r>
              <a:rPr lang="en-GB" dirty="0"/>
              <a:t>(</a:t>
            </a:r>
            <a:r>
              <a:rPr lang="en-GB" dirty="0" err="1"/>
              <a:t>Okumus</a:t>
            </a:r>
            <a:r>
              <a:rPr lang="en-GB" dirty="0"/>
              <a:t>, Altinay and </a:t>
            </a:r>
            <a:r>
              <a:rPr lang="en-GB" dirty="0" err="1"/>
              <a:t>Chathoth</a:t>
            </a:r>
            <a:r>
              <a:rPr lang="en-GB" dirty="0"/>
              <a:t>, 2010).</a:t>
            </a:r>
          </a:p>
        </p:txBody>
      </p:sp>
    </p:spTree>
    <p:extLst>
      <p:ext uri="{BB962C8B-B14F-4D97-AF65-F5344CB8AC3E}">
        <p14:creationId xmlns:p14="http://schemas.microsoft.com/office/powerpoint/2010/main" val="1190481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B591E9-793F-721A-2184-A849A007FCCC}"/>
              </a:ext>
            </a:extLst>
          </p:cNvPr>
          <p:cNvSpPr>
            <a:spLocks noGrp="1"/>
          </p:cNvSpPr>
          <p:nvPr>
            <p:ph type="title"/>
          </p:nvPr>
        </p:nvSpPr>
        <p:spPr>
          <a:xfrm>
            <a:off x="700087" y="909638"/>
            <a:ext cx="10691813" cy="1155618"/>
          </a:xfrm>
        </p:spPr>
        <p:txBody>
          <a:bodyPr>
            <a:normAutofit/>
          </a:bodyPr>
          <a:lstStyle/>
          <a:p>
            <a:pPr>
              <a:lnSpc>
                <a:spcPct val="90000"/>
              </a:lnSpc>
            </a:pPr>
            <a:r>
              <a:rPr lang="en-GB" sz="3700" b="1"/>
              <a:t>Role of the Restaurant Manager</a:t>
            </a:r>
            <a:br>
              <a:rPr lang="en-GB" sz="3700" b="1"/>
            </a:br>
            <a:endParaRPr lang="en-GB" sz="3700"/>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5556095-C12F-63E4-0D2D-79C282249287}"/>
              </a:ext>
            </a:extLst>
          </p:cNvPr>
          <p:cNvGraphicFramePr>
            <a:graphicFrameLocks noGrp="1"/>
          </p:cNvGraphicFramePr>
          <p:nvPr>
            <p:ph idx="1"/>
            <p:extLst>
              <p:ext uri="{D42A27DB-BD31-4B8C-83A1-F6EECF244321}">
                <p14:modId xmlns:p14="http://schemas.microsoft.com/office/powerpoint/2010/main" val="184565524"/>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3C934C5-986A-F13F-AFA8-1E4449E75E63}"/>
              </a:ext>
            </a:extLst>
          </p:cNvPr>
          <p:cNvSpPr txBox="1"/>
          <p:nvPr/>
        </p:nvSpPr>
        <p:spPr>
          <a:xfrm>
            <a:off x="9818915" y="6474957"/>
            <a:ext cx="2601686" cy="307777"/>
          </a:xfrm>
          <a:prstGeom prst="rect">
            <a:avLst/>
          </a:prstGeom>
          <a:noFill/>
        </p:spPr>
        <p:txBody>
          <a:bodyPr wrap="square" rtlCol="0">
            <a:spAutoFit/>
          </a:bodyPr>
          <a:lstStyle/>
          <a:p>
            <a:r>
              <a:rPr lang="en-GB" sz="1400" dirty="0"/>
              <a:t>(Jones and Lockwood, 2004)</a:t>
            </a:r>
          </a:p>
        </p:txBody>
      </p:sp>
    </p:spTree>
    <p:extLst>
      <p:ext uri="{BB962C8B-B14F-4D97-AF65-F5344CB8AC3E}">
        <p14:creationId xmlns:p14="http://schemas.microsoft.com/office/powerpoint/2010/main" val="827271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A7156E-9490-4C51-8EA8-BBDCB9C6C2AB}"/>
              </a:ext>
            </a:extLst>
          </p:cNvPr>
          <p:cNvSpPr>
            <a:spLocks noGrp="1"/>
          </p:cNvSpPr>
          <p:nvPr>
            <p:ph type="title"/>
          </p:nvPr>
        </p:nvSpPr>
        <p:spPr>
          <a:xfrm>
            <a:off x="5248656" y="914400"/>
            <a:ext cx="6236208" cy="1307592"/>
          </a:xfrm>
        </p:spPr>
        <p:txBody>
          <a:bodyPr>
            <a:normAutofit/>
          </a:bodyPr>
          <a:lstStyle/>
          <a:p>
            <a:pPr>
              <a:lnSpc>
                <a:spcPct val="90000"/>
              </a:lnSpc>
            </a:pPr>
            <a:r>
              <a:rPr lang="en-GB" dirty="0"/>
              <a:t>Quick Situation Assessment</a:t>
            </a:r>
            <a:endParaRPr lang="en-GB"/>
          </a:p>
        </p:txBody>
      </p:sp>
      <p:pic>
        <p:nvPicPr>
          <p:cNvPr id="14" name="Picture 13" descr="Angled shot of pen on a graph">
            <a:extLst>
              <a:ext uri="{FF2B5EF4-FFF2-40B4-BE49-F238E27FC236}">
                <a16:creationId xmlns:a16="http://schemas.microsoft.com/office/drawing/2014/main" id="{0CFF0BFE-73F8-F19B-9151-3729CBBEF171}"/>
              </a:ext>
            </a:extLst>
          </p:cNvPr>
          <p:cNvPicPr>
            <a:picLocks noChangeAspect="1"/>
          </p:cNvPicPr>
          <p:nvPr/>
        </p:nvPicPr>
        <p:blipFill>
          <a:blip r:embed="rId3"/>
          <a:srcRect l="8572" r="46038" b="-2"/>
          <a:stretch>
            <a:fillRect/>
          </a:stretch>
        </p:blipFill>
        <p:spPr>
          <a:xfrm>
            <a:off x="20" y="-1"/>
            <a:ext cx="4663420" cy="6858001"/>
          </a:xfrm>
          <a:prstGeom prst="rect">
            <a:avLst/>
          </a:prstGeom>
        </p:spPr>
      </p:pic>
      <p:cxnSp>
        <p:nvCxnSpPr>
          <p:cNvPr id="15" name="Straight Connector 1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4CF64943-8226-5130-AE58-EFF0BF4C3888}"/>
              </a:ext>
            </a:extLst>
          </p:cNvPr>
          <p:cNvGraphicFramePr>
            <a:graphicFrameLocks noGrp="1"/>
          </p:cNvGraphicFramePr>
          <p:nvPr>
            <p:ph idx="1"/>
          </p:nvPr>
        </p:nvGraphicFramePr>
        <p:xfrm>
          <a:off x="5248656" y="2221992"/>
          <a:ext cx="6236208" cy="39410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03497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AE1D68-6017-2A38-E290-F3799DEDC894}"/>
              </a:ext>
            </a:extLst>
          </p:cNvPr>
          <p:cNvSpPr>
            <a:spLocks noGrp="1"/>
          </p:cNvSpPr>
          <p:nvPr>
            <p:ph type="title"/>
          </p:nvPr>
        </p:nvSpPr>
        <p:spPr>
          <a:xfrm>
            <a:off x="6696186" y="909637"/>
            <a:ext cx="4800600" cy="1307592"/>
          </a:xfrm>
        </p:spPr>
        <p:txBody>
          <a:bodyPr>
            <a:normAutofit/>
          </a:bodyPr>
          <a:lstStyle/>
          <a:p>
            <a:pPr>
              <a:lnSpc>
                <a:spcPct val="90000"/>
              </a:lnSpc>
            </a:pPr>
            <a:r>
              <a:rPr lang="en-GB" dirty="0"/>
              <a:t>Adapting Kitchen Operations</a:t>
            </a:r>
            <a:endParaRPr lang="en-GB"/>
          </a:p>
        </p:txBody>
      </p:sp>
      <p:pic>
        <p:nvPicPr>
          <p:cNvPr id="5" name="Picture 4" descr="A chopping board with spices on top">
            <a:extLst>
              <a:ext uri="{FF2B5EF4-FFF2-40B4-BE49-F238E27FC236}">
                <a16:creationId xmlns:a16="http://schemas.microsoft.com/office/drawing/2014/main" id="{C9DCE3C2-6A5C-21BD-5994-F49D5F9BCB59}"/>
              </a:ext>
            </a:extLst>
          </p:cNvPr>
          <p:cNvPicPr>
            <a:picLocks noChangeAspect="1"/>
          </p:cNvPicPr>
          <p:nvPr/>
        </p:nvPicPr>
        <p:blipFill>
          <a:blip r:embed="rId3"/>
          <a:srcRect l="19001" r="17984"/>
          <a:stretch>
            <a:fillRect/>
          </a:stretch>
        </p:blipFill>
        <p:spPr>
          <a:xfrm>
            <a:off x="20" y="10"/>
            <a:ext cx="6044164" cy="6857990"/>
          </a:xfrm>
          <a:prstGeom prst="rect">
            <a:avLst/>
          </a:prstGeom>
        </p:spPr>
      </p:pic>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90D8D79-7596-9B9C-4FC7-9AAFEADCEE11}"/>
              </a:ext>
            </a:extLst>
          </p:cNvPr>
          <p:cNvSpPr>
            <a:spLocks noGrp="1"/>
          </p:cNvSpPr>
          <p:nvPr>
            <p:ph idx="1"/>
          </p:nvPr>
        </p:nvSpPr>
        <p:spPr>
          <a:xfrm>
            <a:off x="6696186" y="2221992"/>
            <a:ext cx="4800600" cy="3739896"/>
          </a:xfrm>
        </p:spPr>
        <p:txBody>
          <a:bodyPr>
            <a:normAutofit/>
          </a:bodyPr>
          <a:lstStyle/>
          <a:p>
            <a:r>
              <a:rPr lang="en-GB" dirty="0"/>
              <a:t>Possible actions:</a:t>
            </a:r>
          </a:p>
          <a:p>
            <a:r>
              <a:rPr lang="en-GB" dirty="0"/>
              <a:t>Sous Chef leads the kitchen</a:t>
            </a:r>
          </a:p>
          <a:p>
            <a:r>
              <a:rPr lang="en-GB" dirty="0"/>
              <a:t>Simplify menu if needed</a:t>
            </a:r>
          </a:p>
          <a:p>
            <a:r>
              <a:rPr lang="en-GB" dirty="0"/>
              <a:t>Focus on available ingredients</a:t>
            </a:r>
          </a:p>
          <a:p>
            <a:endParaRPr lang="en-GB" dirty="0"/>
          </a:p>
        </p:txBody>
      </p: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34EDCF1-1347-51C2-CDBB-BED58F1519C5}"/>
              </a:ext>
            </a:extLst>
          </p:cNvPr>
          <p:cNvSpPr txBox="1"/>
          <p:nvPr/>
        </p:nvSpPr>
        <p:spPr>
          <a:xfrm>
            <a:off x="9427030" y="6564086"/>
            <a:ext cx="2939142" cy="276999"/>
          </a:xfrm>
          <a:prstGeom prst="rect">
            <a:avLst/>
          </a:prstGeom>
          <a:noFill/>
        </p:spPr>
        <p:txBody>
          <a:bodyPr wrap="square" rtlCol="0">
            <a:spAutoFit/>
          </a:bodyPr>
          <a:lstStyle/>
          <a:p>
            <a:r>
              <a:rPr lang="en-GB" sz="1200" dirty="0"/>
              <a:t>(Cousins, Foskett and Gillespie, 2014)</a:t>
            </a:r>
          </a:p>
        </p:txBody>
      </p:sp>
    </p:spTree>
    <p:extLst>
      <p:ext uri="{BB962C8B-B14F-4D97-AF65-F5344CB8AC3E}">
        <p14:creationId xmlns:p14="http://schemas.microsoft.com/office/powerpoint/2010/main" val="170816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B383FA-C584-7323-2756-B25DC96661CC}"/>
              </a:ext>
            </a:extLst>
          </p:cNvPr>
          <p:cNvSpPr>
            <a:spLocks noGrp="1"/>
          </p:cNvSpPr>
          <p:nvPr>
            <p:ph type="title"/>
          </p:nvPr>
        </p:nvSpPr>
        <p:spPr>
          <a:xfrm>
            <a:off x="704087" y="609601"/>
            <a:ext cx="2521714" cy="4488878"/>
          </a:xfrm>
        </p:spPr>
        <p:txBody>
          <a:bodyPr>
            <a:normAutofit/>
          </a:bodyPr>
          <a:lstStyle/>
          <a:p>
            <a:r>
              <a:rPr lang="en-GB" sz="3200"/>
              <a:t>Managing the Missing Delivery</a:t>
            </a:r>
          </a:p>
        </p:txBody>
      </p:sp>
      <p:cxnSp>
        <p:nvCxnSpPr>
          <p:cNvPr id="11" name="Straight Connector 10">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036231D-FFEF-4BDE-5F86-0A6A0553D5E3}"/>
              </a:ext>
            </a:extLst>
          </p:cNvPr>
          <p:cNvGraphicFramePr>
            <a:graphicFrameLocks noGrp="1"/>
          </p:cNvGraphicFramePr>
          <p:nvPr>
            <p:ph idx="1"/>
            <p:extLst>
              <p:ext uri="{D42A27DB-BD31-4B8C-83A1-F6EECF244321}">
                <p14:modId xmlns:p14="http://schemas.microsoft.com/office/powerpoint/2010/main" val="2461844023"/>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5DBF931-D3B2-D028-C488-110F80B0092E}"/>
              </a:ext>
            </a:extLst>
          </p:cNvPr>
          <p:cNvSpPr txBox="1"/>
          <p:nvPr/>
        </p:nvSpPr>
        <p:spPr>
          <a:xfrm>
            <a:off x="9372600" y="6335486"/>
            <a:ext cx="2688772" cy="276999"/>
          </a:xfrm>
          <a:prstGeom prst="rect">
            <a:avLst/>
          </a:prstGeom>
          <a:noFill/>
        </p:spPr>
        <p:txBody>
          <a:bodyPr wrap="square" rtlCol="0">
            <a:spAutoFit/>
          </a:bodyPr>
          <a:lstStyle/>
          <a:p>
            <a:r>
              <a:rPr lang="en-GB" sz="1200" dirty="0"/>
              <a:t>(Heizer, Render and Munson, 2020)</a:t>
            </a:r>
          </a:p>
        </p:txBody>
      </p:sp>
    </p:spTree>
    <p:extLst>
      <p:ext uri="{BB962C8B-B14F-4D97-AF65-F5344CB8AC3E}">
        <p14:creationId xmlns:p14="http://schemas.microsoft.com/office/powerpoint/2010/main" val="3094960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ED15C-B859-3A0A-1459-7C3A5B6D6E87}"/>
              </a:ext>
            </a:extLst>
          </p:cNvPr>
          <p:cNvSpPr>
            <a:spLocks noGrp="1"/>
          </p:cNvSpPr>
          <p:nvPr>
            <p:ph type="title"/>
          </p:nvPr>
        </p:nvSpPr>
        <p:spPr/>
        <p:txBody>
          <a:bodyPr/>
          <a:lstStyle/>
          <a:p>
            <a:r>
              <a:rPr lang="en-GB" dirty="0"/>
              <a:t>Front of House Organisation</a:t>
            </a:r>
          </a:p>
        </p:txBody>
      </p:sp>
      <p:graphicFrame>
        <p:nvGraphicFramePr>
          <p:cNvPr id="5" name="Content Placeholder 2">
            <a:extLst>
              <a:ext uri="{FF2B5EF4-FFF2-40B4-BE49-F238E27FC236}">
                <a16:creationId xmlns:a16="http://schemas.microsoft.com/office/drawing/2014/main" id="{5E452872-C986-5691-CA59-F3D742C8D855}"/>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1433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5931CC-AD9F-2696-774F-23EBCB31F6D0}"/>
              </a:ext>
            </a:extLst>
          </p:cNvPr>
          <p:cNvSpPr>
            <a:spLocks noGrp="1"/>
          </p:cNvSpPr>
          <p:nvPr>
            <p:ph type="title"/>
          </p:nvPr>
        </p:nvSpPr>
        <p:spPr>
          <a:xfrm>
            <a:off x="704088" y="5494684"/>
            <a:ext cx="10725912" cy="756996"/>
          </a:xfrm>
        </p:spPr>
        <p:txBody>
          <a:bodyPr>
            <a:normAutofit/>
          </a:bodyPr>
          <a:lstStyle/>
          <a:p>
            <a:r>
              <a:rPr lang="en-GB" dirty="0"/>
              <a:t>Communication With the Team</a:t>
            </a:r>
          </a:p>
        </p:txBody>
      </p:sp>
      <p:cxnSp>
        <p:nvCxnSpPr>
          <p:cNvPr id="12" name="Straight Connector 11">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5308600"/>
            <a:ext cx="10579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Rectangle 1">
            <a:extLst>
              <a:ext uri="{FF2B5EF4-FFF2-40B4-BE49-F238E27FC236}">
                <a16:creationId xmlns:a16="http://schemas.microsoft.com/office/drawing/2014/main" id="{4E9DC929-BA05-E43C-876A-BC668DADEDE4}"/>
              </a:ext>
            </a:extLst>
          </p:cNvPr>
          <p:cNvGraphicFramePr>
            <a:graphicFrameLocks noGrp="1"/>
          </p:cNvGraphicFramePr>
          <p:nvPr>
            <p:ph idx="1"/>
            <p:extLst>
              <p:ext uri="{D42A27DB-BD31-4B8C-83A1-F6EECF244321}">
                <p14:modId xmlns:p14="http://schemas.microsoft.com/office/powerpoint/2010/main" val="381445252"/>
              </p:ext>
            </p:extLst>
          </p:nvPr>
        </p:nvGraphicFramePr>
        <p:xfrm>
          <a:off x="723900" y="761999"/>
          <a:ext cx="10706100" cy="41006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27A38C9A-0CD1-5C36-92C2-5BF32A065680}"/>
              </a:ext>
            </a:extLst>
          </p:cNvPr>
          <p:cNvSpPr txBox="1"/>
          <p:nvPr/>
        </p:nvSpPr>
        <p:spPr>
          <a:xfrm>
            <a:off x="9884229" y="6444343"/>
            <a:ext cx="1719942" cy="276999"/>
          </a:xfrm>
          <a:prstGeom prst="rect">
            <a:avLst/>
          </a:prstGeom>
          <a:noFill/>
        </p:spPr>
        <p:txBody>
          <a:bodyPr wrap="square" rtlCol="0">
            <a:spAutoFit/>
          </a:bodyPr>
          <a:lstStyle/>
          <a:p>
            <a:r>
              <a:rPr lang="en-GB" sz="1200" dirty="0"/>
              <a:t>(West, 2012)</a:t>
            </a:r>
          </a:p>
        </p:txBody>
      </p:sp>
    </p:spTree>
    <p:extLst>
      <p:ext uri="{BB962C8B-B14F-4D97-AF65-F5344CB8AC3E}">
        <p14:creationId xmlns:p14="http://schemas.microsoft.com/office/powerpoint/2010/main" val="2356965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C1ED0-5D19-AF36-B4B0-E3FEAF3C47DD}"/>
              </a:ext>
            </a:extLst>
          </p:cNvPr>
          <p:cNvSpPr>
            <a:spLocks noGrp="1"/>
          </p:cNvSpPr>
          <p:nvPr>
            <p:ph type="title"/>
          </p:nvPr>
        </p:nvSpPr>
        <p:spPr/>
        <p:txBody>
          <a:bodyPr/>
          <a:lstStyle/>
          <a:p>
            <a:r>
              <a:rPr lang="en-GB" dirty="0"/>
              <a:t>Monitoring the Service</a:t>
            </a:r>
          </a:p>
        </p:txBody>
      </p:sp>
      <p:graphicFrame>
        <p:nvGraphicFramePr>
          <p:cNvPr id="5" name="Content Placeholder 2">
            <a:extLst>
              <a:ext uri="{FF2B5EF4-FFF2-40B4-BE49-F238E27FC236}">
                <a16:creationId xmlns:a16="http://schemas.microsoft.com/office/drawing/2014/main" id="{D9074948-0A5C-B994-F8A2-1AC59F389D3D}"/>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7072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F596EE-E829-0320-E6A7-A46EF06EDB77}"/>
              </a:ext>
            </a:extLst>
          </p:cNvPr>
          <p:cNvSpPr>
            <a:spLocks noGrp="1"/>
          </p:cNvSpPr>
          <p:nvPr>
            <p:ph type="title"/>
          </p:nvPr>
        </p:nvSpPr>
        <p:spPr>
          <a:xfrm>
            <a:off x="6696186" y="909637"/>
            <a:ext cx="4800600" cy="1307592"/>
          </a:xfrm>
        </p:spPr>
        <p:txBody>
          <a:bodyPr>
            <a:normAutofit/>
          </a:bodyPr>
          <a:lstStyle/>
          <a:p>
            <a:pPr>
              <a:lnSpc>
                <a:spcPct val="90000"/>
              </a:lnSpc>
            </a:pPr>
            <a:r>
              <a:rPr lang="en-GB" sz="3100"/>
              <a:t>Maintaining Customer Satisfaction</a:t>
            </a:r>
          </a:p>
        </p:txBody>
      </p:sp>
      <p:pic>
        <p:nvPicPr>
          <p:cNvPr id="5" name="Picture 4">
            <a:extLst>
              <a:ext uri="{FF2B5EF4-FFF2-40B4-BE49-F238E27FC236}">
                <a16:creationId xmlns:a16="http://schemas.microsoft.com/office/drawing/2014/main" id="{FB0E97C8-C80A-404F-3F14-A96CC95CB2CD}"/>
              </a:ext>
            </a:extLst>
          </p:cNvPr>
          <p:cNvPicPr>
            <a:picLocks noChangeAspect="1"/>
          </p:cNvPicPr>
          <p:nvPr/>
        </p:nvPicPr>
        <p:blipFill>
          <a:blip r:embed="rId3"/>
          <a:srcRect l="14233" r="36192"/>
          <a:stretch>
            <a:fillRect/>
          </a:stretch>
        </p:blipFill>
        <p:spPr>
          <a:xfrm>
            <a:off x="20" y="10"/>
            <a:ext cx="6044164" cy="6857990"/>
          </a:xfrm>
          <a:prstGeom prst="rect">
            <a:avLst/>
          </a:prstGeom>
        </p:spPr>
      </p:pic>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1D4B64-25DD-C962-DAD2-C32594F16383}"/>
              </a:ext>
            </a:extLst>
          </p:cNvPr>
          <p:cNvSpPr>
            <a:spLocks noGrp="1"/>
          </p:cNvSpPr>
          <p:nvPr>
            <p:ph idx="1"/>
          </p:nvPr>
        </p:nvSpPr>
        <p:spPr>
          <a:xfrm>
            <a:off x="6696186" y="2221992"/>
            <a:ext cx="4800600" cy="3739896"/>
          </a:xfrm>
        </p:spPr>
        <p:txBody>
          <a:bodyPr>
            <a:normAutofit/>
          </a:bodyPr>
          <a:lstStyle/>
          <a:p>
            <a:r>
              <a:rPr lang="en-GB" dirty="0"/>
              <a:t>Important factors:</a:t>
            </a:r>
          </a:p>
          <a:p>
            <a:r>
              <a:rPr lang="en-GB" dirty="0"/>
              <a:t>Friendly service</a:t>
            </a:r>
          </a:p>
          <a:p>
            <a:r>
              <a:rPr lang="en-GB" dirty="0"/>
              <a:t>Professional communication</a:t>
            </a:r>
          </a:p>
          <a:p>
            <a:r>
              <a:rPr lang="en-GB" dirty="0"/>
              <a:t>Managing waiting times</a:t>
            </a:r>
          </a:p>
          <a:p>
            <a:endParaRPr lang="en-GB" dirty="0"/>
          </a:p>
        </p:txBody>
      </p: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C93448F-A771-8136-0CF4-55EC8E31447C}"/>
              </a:ext>
            </a:extLst>
          </p:cNvPr>
          <p:cNvSpPr txBox="1"/>
          <p:nvPr/>
        </p:nvSpPr>
        <p:spPr>
          <a:xfrm>
            <a:off x="9753030" y="6581001"/>
            <a:ext cx="2764971" cy="276999"/>
          </a:xfrm>
          <a:prstGeom prst="rect">
            <a:avLst/>
          </a:prstGeom>
          <a:noFill/>
        </p:spPr>
        <p:txBody>
          <a:bodyPr wrap="square" rtlCol="0">
            <a:spAutoFit/>
          </a:bodyPr>
          <a:lstStyle/>
          <a:p>
            <a:r>
              <a:rPr lang="en-GB" sz="1200" dirty="0"/>
              <a:t>(Kotler, Bowen and Makens, 2017)</a:t>
            </a:r>
          </a:p>
        </p:txBody>
      </p:sp>
    </p:spTree>
    <p:extLst>
      <p:ext uri="{BB962C8B-B14F-4D97-AF65-F5344CB8AC3E}">
        <p14:creationId xmlns:p14="http://schemas.microsoft.com/office/powerpoint/2010/main" val="26684164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4DF06C-3F66-178F-31AC-B1CCE71EA380}"/>
              </a:ext>
            </a:extLst>
          </p:cNvPr>
          <p:cNvSpPr>
            <a:spLocks noGrp="1"/>
          </p:cNvSpPr>
          <p:nvPr>
            <p:ph type="title"/>
          </p:nvPr>
        </p:nvSpPr>
        <p:spPr>
          <a:xfrm>
            <a:off x="6696186" y="909637"/>
            <a:ext cx="4800600" cy="1307592"/>
          </a:xfrm>
        </p:spPr>
        <p:txBody>
          <a:bodyPr>
            <a:normAutofit/>
          </a:bodyPr>
          <a:lstStyle/>
          <a:p>
            <a:pPr>
              <a:lnSpc>
                <a:spcPct val="90000"/>
              </a:lnSpc>
            </a:pPr>
            <a:r>
              <a:rPr lang="en-GB" dirty="0"/>
              <a:t>Supporting Staff Wellbeing</a:t>
            </a:r>
            <a:endParaRPr lang="en-GB"/>
          </a:p>
        </p:txBody>
      </p:sp>
      <p:pic>
        <p:nvPicPr>
          <p:cNvPr id="5" name="Picture 4" descr="Hands-on top of each other">
            <a:extLst>
              <a:ext uri="{FF2B5EF4-FFF2-40B4-BE49-F238E27FC236}">
                <a16:creationId xmlns:a16="http://schemas.microsoft.com/office/drawing/2014/main" id="{048B797F-5E17-EB37-31FC-FD47B99B09A2}"/>
              </a:ext>
            </a:extLst>
          </p:cNvPr>
          <p:cNvPicPr>
            <a:picLocks noChangeAspect="1"/>
          </p:cNvPicPr>
          <p:nvPr/>
        </p:nvPicPr>
        <p:blipFill>
          <a:blip r:embed="rId3"/>
          <a:srcRect l="52070" r="9372" b="1"/>
          <a:stretch>
            <a:fillRect/>
          </a:stretch>
        </p:blipFill>
        <p:spPr>
          <a:xfrm>
            <a:off x="20" y="10"/>
            <a:ext cx="6044164" cy="6857990"/>
          </a:xfrm>
          <a:prstGeom prst="rect">
            <a:avLst/>
          </a:prstGeom>
        </p:spPr>
      </p:pic>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07CA87-464E-BDDC-995B-0B301C76A505}"/>
              </a:ext>
            </a:extLst>
          </p:cNvPr>
          <p:cNvSpPr>
            <a:spLocks noGrp="1"/>
          </p:cNvSpPr>
          <p:nvPr>
            <p:ph idx="1"/>
          </p:nvPr>
        </p:nvSpPr>
        <p:spPr>
          <a:xfrm>
            <a:off x="6696186" y="2221992"/>
            <a:ext cx="4800600" cy="3739896"/>
          </a:xfrm>
        </p:spPr>
        <p:txBody>
          <a:bodyPr>
            <a:normAutofit/>
          </a:bodyPr>
          <a:lstStyle/>
          <a:p>
            <a:r>
              <a:rPr lang="en-GB" dirty="0"/>
              <a:t>Managers should:</a:t>
            </a:r>
          </a:p>
          <a:p>
            <a:r>
              <a:rPr lang="en-GB" dirty="0"/>
              <a:t>encourage teamwork</a:t>
            </a:r>
          </a:p>
          <a:p>
            <a:r>
              <a:rPr lang="en-GB" dirty="0"/>
              <a:t>support staff during busy periods</a:t>
            </a:r>
          </a:p>
          <a:p>
            <a:r>
              <a:rPr lang="en-GB" dirty="0"/>
              <a:t>maintain positive atmosphere</a:t>
            </a:r>
          </a:p>
          <a:p>
            <a:endParaRPr lang="en-GB" dirty="0"/>
          </a:p>
        </p:txBody>
      </p: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9458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72732D-D8F6-AC05-8885-18DB802DC376}"/>
              </a:ext>
            </a:extLst>
          </p:cNvPr>
          <p:cNvSpPr>
            <a:spLocks noGrp="1"/>
          </p:cNvSpPr>
          <p:nvPr>
            <p:ph type="title"/>
          </p:nvPr>
        </p:nvSpPr>
        <p:spPr>
          <a:xfrm>
            <a:off x="700088" y="909637"/>
            <a:ext cx="6400800" cy="1307592"/>
          </a:xfrm>
        </p:spPr>
        <p:txBody>
          <a:bodyPr>
            <a:normAutofit/>
          </a:bodyPr>
          <a:lstStyle/>
          <a:p>
            <a:r>
              <a:rPr lang="en-GB" dirty="0"/>
              <a:t>End of Service</a:t>
            </a:r>
          </a:p>
        </p:txBody>
      </p:sp>
      <p:cxnSp>
        <p:nvCxnSpPr>
          <p:cNvPr id="13" name="Straight Connector 12">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Rectangle 1">
            <a:extLst>
              <a:ext uri="{FF2B5EF4-FFF2-40B4-BE49-F238E27FC236}">
                <a16:creationId xmlns:a16="http://schemas.microsoft.com/office/drawing/2014/main" id="{6453937B-BC85-01C7-83A1-7EEE0221602E}"/>
              </a:ext>
            </a:extLst>
          </p:cNvPr>
          <p:cNvGraphicFramePr>
            <a:graphicFrameLocks noGrp="1"/>
          </p:cNvGraphicFramePr>
          <p:nvPr>
            <p:ph idx="1"/>
          </p:nvPr>
        </p:nvGraphicFramePr>
        <p:xfrm>
          <a:off x="700088" y="2221992"/>
          <a:ext cx="6400800" cy="3739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Graphic 7" descr="Smiling Face with No Fill">
            <a:extLst>
              <a:ext uri="{FF2B5EF4-FFF2-40B4-BE49-F238E27FC236}">
                <a16:creationId xmlns:a16="http://schemas.microsoft.com/office/drawing/2014/main" id="{09248BA2-12E2-CBF9-68E6-3627AF0F798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487920" y="2102261"/>
            <a:ext cx="3903980" cy="3903980"/>
          </a:xfrm>
          <a:prstGeom prst="rect">
            <a:avLst/>
          </a:prstGeom>
        </p:spPr>
      </p:pic>
      <p:cxnSp>
        <p:nvCxnSpPr>
          <p:cNvPr id="15" name="Straight Connector 14">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0981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908A9E-32C0-0EF5-7545-4A2697D8D662}"/>
              </a:ext>
            </a:extLst>
          </p:cNvPr>
          <p:cNvSpPr>
            <a:spLocks noGrp="1"/>
          </p:cNvSpPr>
          <p:nvPr>
            <p:ph type="title"/>
          </p:nvPr>
        </p:nvSpPr>
        <p:spPr>
          <a:xfrm>
            <a:off x="5248656" y="914400"/>
            <a:ext cx="6236208" cy="1307592"/>
          </a:xfrm>
        </p:spPr>
        <p:txBody>
          <a:bodyPr>
            <a:normAutofit/>
          </a:bodyPr>
          <a:lstStyle/>
          <a:p>
            <a:r>
              <a:rPr lang="en-GB" dirty="0"/>
              <a:t>Conclusion</a:t>
            </a:r>
          </a:p>
        </p:txBody>
      </p:sp>
      <p:pic>
        <p:nvPicPr>
          <p:cNvPr id="6" name="Picture 5" descr="One in a crowd">
            <a:extLst>
              <a:ext uri="{FF2B5EF4-FFF2-40B4-BE49-F238E27FC236}">
                <a16:creationId xmlns:a16="http://schemas.microsoft.com/office/drawing/2014/main" id="{60BDB426-4AA6-C212-1674-12DBAD95D29E}"/>
              </a:ext>
            </a:extLst>
          </p:cNvPr>
          <p:cNvPicPr>
            <a:picLocks noChangeAspect="1"/>
          </p:cNvPicPr>
          <p:nvPr/>
        </p:nvPicPr>
        <p:blipFill>
          <a:blip r:embed="rId3"/>
          <a:srcRect l="28595" r="20405"/>
          <a:stretch>
            <a:fillRect/>
          </a:stretch>
        </p:blipFill>
        <p:spPr>
          <a:xfrm>
            <a:off x="20" y="-1"/>
            <a:ext cx="4663420" cy="6858001"/>
          </a:xfrm>
          <a:prstGeom prst="rect">
            <a:avLst/>
          </a:prstGeom>
        </p:spPr>
      </p:pic>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1C6FDCA1-16C2-16BD-7DC3-7DB35509C835}"/>
              </a:ext>
            </a:extLst>
          </p:cNvPr>
          <p:cNvSpPr>
            <a:spLocks noGrp="1" noChangeArrowheads="1"/>
          </p:cNvSpPr>
          <p:nvPr>
            <p:ph idx="1"/>
          </p:nvPr>
        </p:nvSpPr>
        <p:spPr bwMode="auto">
          <a:xfrm>
            <a:off x="5248656" y="2221992"/>
            <a:ext cx="6236208" cy="39410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Leadership is essential in crisis situations</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Communication improves teamwork</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Good management protects customer experience</a:t>
            </a:r>
          </a:p>
        </p:txBody>
      </p:sp>
    </p:spTree>
    <p:extLst>
      <p:ext uri="{BB962C8B-B14F-4D97-AF65-F5344CB8AC3E}">
        <p14:creationId xmlns:p14="http://schemas.microsoft.com/office/powerpoint/2010/main" val="3785945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3076C-2B45-806D-8493-69AA7940713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1DE6DDB-0333-E073-F77A-98999F025CDC}"/>
              </a:ext>
            </a:extLst>
          </p:cNvPr>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Armstrong, M. and Taylor, S. (2020) </a:t>
            </a:r>
            <a:r>
              <a:rPr lang="en-GB" i="1" dirty="0">
                <a:latin typeface="Arial" panose="020B0604020202020204" pitchFamily="34" charset="0"/>
                <a:cs typeface="Arial" panose="020B0604020202020204" pitchFamily="34" charset="0"/>
              </a:rPr>
              <a:t>Armstrong’s Handbook of Human Resource Management Practice</a:t>
            </a:r>
            <a:r>
              <a:rPr lang="en-GB" dirty="0">
                <a:latin typeface="Arial" panose="020B0604020202020204" pitchFamily="34" charset="0"/>
                <a:cs typeface="Arial" panose="020B0604020202020204" pitchFamily="34" charset="0"/>
              </a:rPr>
              <a:t>. London: Kogan Page.</a:t>
            </a:r>
          </a:p>
          <a:p>
            <a:r>
              <a:rPr lang="en-GB" dirty="0">
                <a:latin typeface="Arial" panose="020B0604020202020204" pitchFamily="34" charset="0"/>
                <a:cs typeface="Arial" panose="020B0604020202020204" pitchFamily="34" charset="0"/>
              </a:rPr>
              <a:t>Cousins, J., Foskett, D. and Gillespie, C. (2014) </a:t>
            </a:r>
            <a:r>
              <a:rPr lang="en-GB" i="1" dirty="0">
                <a:latin typeface="Arial" panose="020B0604020202020204" pitchFamily="34" charset="0"/>
                <a:cs typeface="Arial" panose="020B0604020202020204" pitchFamily="34" charset="0"/>
              </a:rPr>
              <a:t>Food and Beverage Management</a:t>
            </a:r>
            <a:r>
              <a:rPr lang="en-GB" dirty="0">
                <a:latin typeface="Arial" panose="020B0604020202020204" pitchFamily="34" charset="0"/>
                <a:cs typeface="Arial" panose="020B0604020202020204" pitchFamily="34" charset="0"/>
              </a:rPr>
              <a:t>. London: Pearson.</a:t>
            </a:r>
          </a:p>
          <a:p>
            <a:r>
              <a:rPr lang="en-GB" dirty="0">
                <a:latin typeface="Arial" panose="020B0604020202020204" pitchFamily="34" charset="0"/>
                <a:cs typeface="Arial" panose="020B0604020202020204" pitchFamily="34" charset="0"/>
              </a:rPr>
              <a:t>Davis, B., Lockwood, A., Pantelidis, I. and Alcott, P. (2018) </a:t>
            </a:r>
            <a:r>
              <a:rPr lang="en-GB" i="1" dirty="0">
                <a:latin typeface="Arial" panose="020B0604020202020204" pitchFamily="34" charset="0"/>
                <a:cs typeface="Arial" panose="020B0604020202020204" pitchFamily="34" charset="0"/>
              </a:rPr>
              <a:t>Food and Beverage Management</a:t>
            </a:r>
            <a:r>
              <a:rPr lang="en-GB" dirty="0">
                <a:latin typeface="Arial" panose="020B0604020202020204" pitchFamily="34" charset="0"/>
                <a:cs typeface="Arial" panose="020B0604020202020204" pitchFamily="34" charset="0"/>
              </a:rPr>
              <a:t>. 5th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London: Routledge.</a:t>
            </a:r>
          </a:p>
          <a:p>
            <a:r>
              <a:rPr lang="en-GB" dirty="0">
                <a:latin typeface="Arial" panose="020B0604020202020204" pitchFamily="34" charset="0"/>
                <a:cs typeface="Arial" panose="020B0604020202020204" pitchFamily="34" charset="0"/>
              </a:rPr>
              <a:t>Heizer, J., Render, B. and Munson, C. (2020) </a:t>
            </a:r>
            <a:r>
              <a:rPr lang="en-GB" i="1" dirty="0">
                <a:latin typeface="Arial" panose="020B0604020202020204" pitchFamily="34" charset="0"/>
                <a:cs typeface="Arial" panose="020B0604020202020204" pitchFamily="34" charset="0"/>
              </a:rPr>
              <a:t>Operations Management: Sustainability and Supply Chain Management</a:t>
            </a:r>
            <a:r>
              <a:rPr lang="en-GB" dirty="0">
                <a:latin typeface="Arial" panose="020B0604020202020204" pitchFamily="34" charset="0"/>
                <a:cs typeface="Arial" panose="020B0604020202020204" pitchFamily="34" charset="0"/>
              </a:rPr>
              <a:t>. Harlow: Pearson.</a:t>
            </a:r>
          </a:p>
          <a:p>
            <a:r>
              <a:rPr lang="en-GB" dirty="0">
                <a:latin typeface="Arial" panose="020B0604020202020204" pitchFamily="34" charset="0"/>
                <a:cs typeface="Arial" panose="020B0604020202020204" pitchFamily="34" charset="0"/>
              </a:rPr>
              <a:t>Johnston, R. and Clark, G. (2008) </a:t>
            </a:r>
            <a:r>
              <a:rPr lang="en-GB" i="1" dirty="0">
                <a:latin typeface="Arial" panose="020B0604020202020204" pitchFamily="34" charset="0"/>
                <a:cs typeface="Arial" panose="020B0604020202020204" pitchFamily="34" charset="0"/>
              </a:rPr>
              <a:t>Service Operations Management</a:t>
            </a:r>
            <a:r>
              <a:rPr lang="en-GB" dirty="0">
                <a:latin typeface="Arial" panose="020B0604020202020204" pitchFamily="34" charset="0"/>
                <a:cs typeface="Arial" panose="020B0604020202020204" pitchFamily="34" charset="0"/>
              </a:rPr>
              <a:t>. Harlow: Pearson Education.</a:t>
            </a:r>
          </a:p>
          <a:p>
            <a:r>
              <a:rPr lang="en-GB" dirty="0">
                <a:latin typeface="Arial" panose="020B0604020202020204" pitchFamily="34" charset="0"/>
                <a:cs typeface="Arial" panose="020B0604020202020204" pitchFamily="34" charset="0"/>
              </a:rPr>
              <a:t>Jones, P. and Lockwood, A. (2004) </a:t>
            </a:r>
            <a:r>
              <a:rPr lang="en-GB" i="1" dirty="0">
                <a:latin typeface="Arial" panose="020B0604020202020204" pitchFamily="34" charset="0"/>
                <a:cs typeface="Arial" panose="020B0604020202020204" pitchFamily="34" charset="0"/>
              </a:rPr>
              <a:t>The Management of Hotel Operations</a:t>
            </a:r>
            <a:r>
              <a:rPr lang="en-GB" dirty="0">
                <a:latin typeface="Arial" panose="020B0604020202020204" pitchFamily="34" charset="0"/>
                <a:cs typeface="Arial" panose="020B0604020202020204" pitchFamily="34" charset="0"/>
              </a:rPr>
              <a:t>. London: Thomson Learning.</a:t>
            </a:r>
          </a:p>
          <a:p>
            <a:r>
              <a:rPr lang="en-GB" dirty="0">
                <a:latin typeface="Arial" panose="020B0604020202020204" pitchFamily="34" charset="0"/>
                <a:cs typeface="Arial" panose="020B0604020202020204" pitchFamily="34" charset="0"/>
              </a:rPr>
              <a:t>Kotler, P., Bowen, J. and Makens, J. (2017) </a:t>
            </a:r>
            <a:r>
              <a:rPr lang="en-GB" i="1" dirty="0">
                <a:latin typeface="Arial" panose="020B0604020202020204" pitchFamily="34" charset="0"/>
                <a:cs typeface="Arial" panose="020B0604020202020204" pitchFamily="34" charset="0"/>
              </a:rPr>
              <a:t>Marketing for Hospitality and Tourism</a:t>
            </a:r>
            <a:r>
              <a:rPr lang="en-GB" dirty="0">
                <a:latin typeface="Arial" panose="020B0604020202020204" pitchFamily="34" charset="0"/>
                <a:cs typeface="Arial" panose="020B0604020202020204" pitchFamily="34" charset="0"/>
              </a:rPr>
              <a:t>. Harlow: Pearson.</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8937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D1C9A-5537-196D-9B83-A9E66F25DA2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349BA86-C0B0-041F-EBC1-8959E0C83005}"/>
              </a:ext>
            </a:extLst>
          </p:cNvPr>
          <p:cNvSpPr>
            <a:spLocks noGrp="1"/>
          </p:cNvSpPr>
          <p:nvPr>
            <p:ph idx="1"/>
          </p:nvPr>
        </p:nvSpPr>
        <p:spPr>
          <a:xfrm>
            <a:off x="587829" y="1828800"/>
            <a:ext cx="10804071" cy="4133088"/>
          </a:xfrm>
        </p:spPr>
        <p:txBody>
          <a:bodyPr>
            <a:normAutofit fontScale="77500" lnSpcReduction="20000"/>
          </a:bodyPr>
          <a:lstStyle/>
          <a:p>
            <a:r>
              <a:rPr lang="en-GB" sz="2100" dirty="0">
                <a:latin typeface="Arial" panose="020B0604020202020204" pitchFamily="34" charset="0"/>
                <a:cs typeface="Arial" panose="020B0604020202020204" pitchFamily="34" charset="0"/>
              </a:rPr>
              <a:t>Lashley, C. (2008) </a:t>
            </a:r>
            <a:r>
              <a:rPr lang="en-GB" sz="2100" i="1" dirty="0">
                <a:latin typeface="Arial" panose="020B0604020202020204" pitchFamily="34" charset="0"/>
                <a:cs typeface="Arial" panose="020B0604020202020204" pitchFamily="34" charset="0"/>
              </a:rPr>
              <a:t>Hospitality Retail Management</a:t>
            </a:r>
            <a:r>
              <a:rPr lang="en-GB" sz="2100" dirty="0">
                <a:latin typeface="Arial" panose="020B0604020202020204" pitchFamily="34" charset="0"/>
                <a:cs typeface="Arial" panose="020B0604020202020204" pitchFamily="34" charset="0"/>
              </a:rPr>
              <a:t>. Oxford: Butterworth-Heinemann.</a:t>
            </a:r>
          </a:p>
          <a:p>
            <a:r>
              <a:rPr lang="en-GB" sz="2100" dirty="0" err="1">
                <a:latin typeface="Arial" panose="020B0604020202020204" pitchFamily="34" charset="0"/>
                <a:cs typeface="Arial" panose="020B0604020202020204" pitchFamily="34" charset="0"/>
              </a:rPr>
              <a:t>Okumus</a:t>
            </a:r>
            <a:r>
              <a:rPr lang="en-GB" sz="2100" dirty="0">
                <a:latin typeface="Arial" panose="020B0604020202020204" pitchFamily="34" charset="0"/>
                <a:cs typeface="Arial" panose="020B0604020202020204" pitchFamily="34" charset="0"/>
              </a:rPr>
              <a:t>, F., Altinay, L. and </a:t>
            </a:r>
            <a:r>
              <a:rPr lang="en-GB" sz="2100" dirty="0" err="1">
                <a:latin typeface="Arial" panose="020B0604020202020204" pitchFamily="34" charset="0"/>
                <a:cs typeface="Arial" panose="020B0604020202020204" pitchFamily="34" charset="0"/>
              </a:rPr>
              <a:t>Chathoth</a:t>
            </a:r>
            <a:r>
              <a:rPr lang="en-GB" sz="2100" dirty="0">
                <a:latin typeface="Arial" panose="020B0604020202020204" pitchFamily="34" charset="0"/>
                <a:cs typeface="Arial" panose="020B0604020202020204" pitchFamily="34" charset="0"/>
              </a:rPr>
              <a:t>, P. (2010) </a:t>
            </a:r>
            <a:r>
              <a:rPr lang="en-GB" sz="2100" i="1" dirty="0">
                <a:latin typeface="Arial" panose="020B0604020202020204" pitchFamily="34" charset="0"/>
                <a:cs typeface="Arial" panose="020B0604020202020204" pitchFamily="34" charset="0"/>
              </a:rPr>
              <a:t>Strategic Management for Hospitality and Tourism</a:t>
            </a:r>
            <a:r>
              <a:rPr lang="en-GB" sz="2100" dirty="0">
                <a:latin typeface="Arial" panose="020B0604020202020204" pitchFamily="34" charset="0"/>
                <a:cs typeface="Arial" panose="020B0604020202020204" pitchFamily="34" charset="0"/>
              </a:rPr>
              <a:t>. Oxford: Butterworth-Heinemann.</a:t>
            </a:r>
          </a:p>
          <a:p>
            <a:r>
              <a:rPr lang="en-GB" sz="2100" dirty="0" err="1">
                <a:latin typeface="Arial" panose="020B0604020202020204" pitchFamily="34" charset="0"/>
                <a:cs typeface="Arial" panose="020B0604020202020204" pitchFamily="34" charset="0"/>
              </a:rPr>
              <a:t>Pizam</a:t>
            </a:r>
            <a:r>
              <a:rPr lang="en-GB" sz="2100" dirty="0">
                <a:latin typeface="Arial" panose="020B0604020202020204" pitchFamily="34" charset="0"/>
                <a:cs typeface="Arial" panose="020B0604020202020204" pitchFamily="34" charset="0"/>
              </a:rPr>
              <a:t>, A. (2010) </a:t>
            </a:r>
            <a:r>
              <a:rPr lang="en-GB" sz="2100" i="1" dirty="0">
                <a:latin typeface="Arial" panose="020B0604020202020204" pitchFamily="34" charset="0"/>
                <a:cs typeface="Arial" panose="020B0604020202020204" pitchFamily="34" charset="0"/>
              </a:rPr>
              <a:t>International </a:t>
            </a:r>
            <a:r>
              <a:rPr lang="en-GB" sz="2100" i="1" dirty="0" err="1">
                <a:latin typeface="Arial" panose="020B0604020202020204" pitchFamily="34" charset="0"/>
                <a:cs typeface="Arial" panose="020B0604020202020204" pitchFamily="34" charset="0"/>
              </a:rPr>
              <a:t>Encyclopedia</a:t>
            </a:r>
            <a:r>
              <a:rPr lang="en-GB" sz="2100" i="1" dirty="0">
                <a:latin typeface="Arial" panose="020B0604020202020204" pitchFamily="34" charset="0"/>
                <a:cs typeface="Arial" panose="020B0604020202020204" pitchFamily="34" charset="0"/>
              </a:rPr>
              <a:t> of Hospitality Management</a:t>
            </a:r>
            <a:r>
              <a:rPr lang="en-GB" sz="2100" dirty="0">
                <a:latin typeface="Arial" panose="020B0604020202020204" pitchFamily="34" charset="0"/>
                <a:cs typeface="Arial" panose="020B0604020202020204" pitchFamily="34" charset="0"/>
              </a:rPr>
              <a:t>. Oxford: Butterworth-Heinemann.</a:t>
            </a:r>
          </a:p>
          <a:p>
            <a:r>
              <a:rPr lang="en-GB" sz="2100" dirty="0">
                <a:latin typeface="Arial" panose="020B0604020202020204" pitchFamily="34" charset="0"/>
                <a:cs typeface="Arial" panose="020B0604020202020204" pitchFamily="34" charset="0"/>
              </a:rPr>
              <a:t>Reynolds, D. and McCluskey, K. (2013) </a:t>
            </a:r>
            <a:r>
              <a:rPr lang="en-GB" sz="2100" i="1" dirty="0">
                <a:latin typeface="Arial" panose="020B0604020202020204" pitchFamily="34" charset="0"/>
                <a:cs typeface="Arial" panose="020B0604020202020204" pitchFamily="34" charset="0"/>
              </a:rPr>
              <a:t>Management in the Hospitality Industry</a:t>
            </a:r>
            <a:r>
              <a:rPr lang="en-GB" sz="2100" dirty="0">
                <a:latin typeface="Arial" panose="020B0604020202020204" pitchFamily="34" charset="0"/>
                <a:cs typeface="Arial" panose="020B0604020202020204" pitchFamily="34" charset="0"/>
              </a:rPr>
              <a:t>. Oxford: Oxford University Press.</a:t>
            </a:r>
          </a:p>
          <a:p>
            <a:r>
              <a:rPr lang="en-GB" sz="2100" dirty="0">
                <a:latin typeface="Arial" panose="020B0604020202020204" pitchFamily="34" charset="0"/>
                <a:cs typeface="Arial" panose="020B0604020202020204" pitchFamily="34" charset="0"/>
              </a:rPr>
              <a:t>Slack, N. and Brandon-Jones, A. (2018) </a:t>
            </a:r>
            <a:r>
              <a:rPr lang="en-GB" sz="2100" i="1" dirty="0">
                <a:latin typeface="Arial" panose="020B0604020202020204" pitchFamily="34" charset="0"/>
                <a:cs typeface="Arial" panose="020B0604020202020204" pitchFamily="34" charset="0"/>
              </a:rPr>
              <a:t>Operations Management</a:t>
            </a:r>
            <a:r>
              <a:rPr lang="en-GB" sz="2100" dirty="0">
                <a:latin typeface="Arial" panose="020B0604020202020204" pitchFamily="34" charset="0"/>
                <a:cs typeface="Arial" panose="020B0604020202020204" pitchFamily="34" charset="0"/>
              </a:rPr>
              <a:t>. Harlow: Pearson.</a:t>
            </a:r>
          </a:p>
          <a:p>
            <a:r>
              <a:rPr lang="en-GB" sz="2100" dirty="0">
                <a:latin typeface="Arial" panose="020B0604020202020204" pitchFamily="34" charset="0"/>
                <a:cs typeface="Arial" panose="020B0604020202020204" pitchFamily="34" charset="0"/>
              </a:rPr>
              <a:t>West, M. (2012) </a:t>
            </a:r>
            <a:r>
              <a:rPr lang="en-GB" sz="2100" i="1" dirty="0">
                <a:latin typeface="Arial" panose="020B0604020202020204" pitchFamily="34" charset="0"/>
                <a:cs typeface="Arial" panose="020B0604020202020204" pitchFamily="34" charset="0"/>
              </a:rPr>
              <a:t>Effective Teamwork: Practical Lessons from Organizational Research</a:t>
            </a:r>
            <a:r>
              <a:rPr lang="en-GB" sz="2100" dirty="0">
                <a:latin typeface="Arial" panose="020B0604020202020204" pitchFamily="34" charset="0"/>
                <a:cs typeface="Arial" panose="020B0604020202020204" pitchFamily="34" charset="0"/>
              </a:rPr>
              <a:t>. Oxford: Wiley-Blackwell.</a:t>
            </a:r>
          </a:p>
          <a:p>
            <a:r>
              <a:rPr lang="en-GB" sz="2100" dirty="0">
                <a:latin typeface="Arial" panose="020B0604020202020204" pitchFamily="34" charset="0"/>
                <a:cs typeface="Arial" panose="020B0604020202020204" pitchFamily="34" charset="0"/>
              </a:rPr>
              <a:t>Karatepe, O.M. (2013) High-performance work practices and hotel employee performance: The mediation of work engagement. </a:t>
            </a:r>
            <a:r>
              <a:rPr lang="en-GB" sz="2100" i="1" dirty="0">
                <a:latin typeface="Arial" panose="020B0604020202020204" pitchFamily="34" charset="0"/>
                <a:cs typeface="Arial" panose="020B0604020202020204" pitchFamily="34" charset="0"/>
              </a:rPr>
              <a:t>International Journal of Hospitality Management</a:t>
            </a:r>
            <a:r>
              <a:rPr lang="en-GB" sz="2100" dirty="0">
                <a:latin typeface="Arial" panose="020B0604020202020204" pitchFamily="34" charset="0"/>
                <a:cs typeface="Arial" panose="020B0604020202020204" pitchFamily="34" charset="0"/>
              </a:rPr>
              <a:t>, 32, pp.132-140.</a:t>
            </a:r>
          </a:p>
          <a:p>
            <a:r>
              <a:rPr lang="en-GB" sz="2100" dirty="0">
                <a:latin typeface="Arial" panose="020B0604020202020204" pitchFamily="34" charset="0"/>
                <a:cs typeface="Arial" panose="020B0604020202020204" pitchFamily="34" charset="0"/>
              </a:rPr>
              <a:t>Grönroos, C. (1984) A service quality model and its marketing implications. </a:t>
            </a:r>
            <a:r>
              <a:rPr lang="en-GB" sz="2100" i="1" dirty="0">
                <a:latin typeface="Arial" panose="020B0604020202020204" pitchFamily="34" charset="0"/>
                <a:cs typeface="Arial" panose="020B0604020202020204" pitchFamily="34" charset="0"/>
              </a:rPr>
              <a:t>European Journal of Marketing</a:t>
            </a:r>
            <a:r>
              <a:rPr lang="en-GB" sz="2100" dirty="0">
                <a:latin typeface="Arial" panose="020B0604020202020204" pitchFamily="34" charset="0"/>
                <a:cs typeface="Arial" panose="020B0604020202020204" pitchFamily="34" charset="0"/>
              </a:rPr>
              <a:t>, 18(4), pp.36-44.</a:t>
            </a:r>
          </a:p>
          <a:p>
            <a:endParaRPr lang="en-GB" dirty="0"/>
          </a:p>
        </p:txBody>
      </p:sp>
    </p:spTree>
    <p:extLst>
      <p:ext uri="{BB962C8B-B14F-4D97-AF65-F5344CB8AC3E}">
        <p14:creationId xmlns:p14="http://schemas.microsoft.com/office/powerpoint/2010/main" val="728656264"/>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1101</TotalTime>
  <Words>1413</Words>
  <Application>Microsoft Office PowerPoint</Application>
  <PresentationFormat>Widescreen</PresentationFormat>
  <Paragraphs>118</Paragraphs>
  <Slides>16</Slides>
  <Notes>14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Calisto MT</vt:lpstr>
      <vt:lpstr>Univers Condensed</vt:lpstr>
      <vt:lpstr>ChronicleVTI</vt:lpstr>
      <vt:lpstr>Managing Operational Challenges During a Busy Dinner Service </vt:lpstr>
      <vt:lpstr>Restaurant Context</vt:lpstr>
      <vt:lpstr>Unexpected Problems</vt:lpstr>
      <vt:lpstr>Role of the Restaurant Manager </vt:lpstr>
      <vt:lpstr>Quick Situation Assessment</vt:lpstr>
      <vt:lpstr>Adapting Kitchen Operations</vt:lpstr>
      <vt:lpstr>Managing the Missing Delivery</vt:lpstr>
      <vt:lpstr>Front of House Organisation</vt:lpstr>
      <vt:lpstr>Communication With the Team</vt:lpstr>
      <vt:lpstr>Monitoring the Service</vt:lpstr>
      <vt:lpstr>Maintaining Customer Satisfaction</vt:lpstr>
      <vt:lpstr>Supporting Staff Wellbeing</vt:lpstr>
      <vt:lpstr>End of Service</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Mihaela-Geanina Oneamoise (2232227)</dc:creator>
  <cp:lastModifiedBy>Mihaela-Geanina Oneamoise (2232227)</cp:lastModifiedBy>
  <cp:revision>1</cp:revision>
  <dcterms:created xsi:type="dcterms:W3CDTF">2026-03-16T21:15:46Z</dcterms:created>
  <dcterms:modified xsi:type="dcterms:W3CDTF">2026-03-17T15:37:42Z</dcterms:modified>
</cp:coreProperties>
</file>