
<file path=[Content_Types].xml><?xml version="1.0" encoding="utf-8"?>
<Types xmlns="http://schemas.openxmlformats.org/package/2006/content-types">
  <Default Extension="vml" ContentType="application/vnd.openxmlformats-officedocument.vmlDrawing"/>
  <Default Extension="bin" ContentType="application/vnd.openxmlformats-officedocument.oleObject"/>
  <Default Extension="png" ContentType="image/png"/>
  <Default Extension="jpeg" ContentType="image/jpe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6"/>
  </p:notesMasterIdLst>
  <p:handoutMasterIdLst>
    <p:handoutMasterId r:id="rId17"/>
  </p:handoutMasterIdLst>
  <p:sldIdLst>
    <p:sldId id="264" r:id="rId3"/>
    <p:sldId id="329" r:id="rId4"/>
    <p:sldId id="268" r:id="rId5"/>
    <p:sldId id="269" r:id="rId7"/>
    <p:sldId id="270" r:id="rId8"/>
    <p:sldId id="271" r:id="rId9"/>
    <p:sldId id="294" r:id="rId10"/>
    <p:sldId id="334" r:id="rId11"/>
    <p:sldId id="293" r:id="rId12"/>
    <p:sldId id="330" r:id="rId13"/>
    <p:sldId id="332" r:id="rId14"/>
    <p:sldId id="331" r:id="rId15"/>
    <p:sldId id="333" r:id="rId1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82" d="100"/>
          <a:sy n="82" d="100"/>
        </p:scale>
        <p:origin x="-90" y="-678"/>
      </p:cViewPr>
      <p:guideLst>
        <p:guide orient="horz" pos="2106"/>
        <p:guide pos="3816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handoutMaster" Target="handoutMasters/handoutMaster1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天圆地方，七情六欲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3.png"/><Relationship Id="rId1" Type="http://schemas.openxmlformats.org/officeDocument/2006/relationships/image" Target="../media/image1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4.png"/><Relationship Id="rId1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5.png"/><Relationship Id="rId1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6.png"/><Relationship Id="rId1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2.png"/><Relationship Id="rId2" Type="http://schemas.openxmlformats.org/officeDocument/2006/relationships/oleObject" Target="../embeddings/oleObject1.bin"/><Relationship Id="rId1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image" Target="../media/image11.png"/><Relationship Id="rId8" Type="http://schemas.openxmlformats.org/officeDocument/2006/relationships/image" Target="../media/image10.png"/><Relationship Id="rId7" Type="http://schemas.openxmlformats.org/officeDocument/2006/relationships/image" Target="../media/image9.png"/><Relationship Id="rId6" Type="http://schemas.openxmlformats.org/officeDocument/2006/relationships/image" Target="../media/image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1" Type="http://schemas.openxmlformats.org/officeDocument/2006/relationships/slideLayout" Target="../slideLayouts/slideLayout2.xml"/><Relationship Id="rId10" Type="http://schemas.openxmlformats.org/officeDocument/2006/relationships/image" Target="../media/image12.png"/><Relationship Id="rId1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26.png"/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8.png"/><Relationship Id="rId1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组 4"/>
          <p:cNvGrpSpPr/>
          <p:nvPr/>
        </p:nvGrpSpPr>
        <p:grpSpPr bwMode="auto">
          <a:xfrm>
            <a:off x="1475663" y="2098221"/>
            <a:ext cx="730606" cy="2153916"/>
            <a:chOff x="5524674" y="1577370"/>
            <a:chExt cx="1296526" cy="2057442"/>
          </a:xfrm>
        </p:grpSpPr>
        <p:sp>
          <p:nvSpPr>
            <p:cNvPr id="10" name="TextBox 3"/>
            <p:cNvSpPr txBox="1"/>
            <p:nvPr/>
          </p:nvSpPr>
          <p:spPr>
            <a:xfrm>
              <a:off x="5524674" y="2136613"/>
              <a:ext cx="1295400" cy="1498199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  <a:endParaRPr lang="en-GB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1" name="图片 3" descr="屏幕快照 2014-06-20 上午6.36.48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90956" y="1577370"/>
              <a:ext cx="1130244" cy="62778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2" name="组 4"/>
          <p:cNvGrpSpPr/>
          <p:nvPr/>
        </p:nvGrpSpPr>
        <p:grpSpPr bwMode="auto">
          <a:xfrm>
            <a:off x="3445388" y="2098097"/>
            <a:ext cx="711200" cy="2122170"/>
            <a:chOff x="5714926" y="1751293"/>
            <a:chExt cx="1118462" cy="2018947"/>
          </a:xfrm>
        </p:grpSpPr>
        <p:sp>
          <p:nvSpPr>
            <p:cNvPr id="13" name="TextBox 12"/>
            <p:cNvSpPr txBox="1"/>
            <p:nvPr/>
          </p:nvSpPr>
          <p:spPr>
            <a:xfrm>
              <a:off x="5714926" y="2278080"/>
              <a:ext cx="1000623" cy="14921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endParaRPr lang="en-GB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4" name="图片 3" descr="屏幕快照 2014-06-20 上午6.37.09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59728" y="1751293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5" name="组 6"/>
          <p:cNvGrpSpPr/>
          <p:nvPr/>
        </p:nvGrpSpPr>
        <p:grpSpPr bwMode="auto">
          <a:xfrm>
            <a:off x="5390076" y="2132161"/>
            <a:ext cx="824230" cy="2065656"/>
            <a:chOff x="5365790" y="1916424"/>
            <a:chExt cx="1098973" cy="2065583"/>
          </a:xfrm>
        </p:grpSpPr>
        <p:sp>
          <p:nvSpPr>
            <p:cNvPr id="16" name="TextBox 3"/>
            <p:cNvSpPr txBox="1"/>
            <p:nvPr/>
          </p:nvSpPr>
          <p:spPr>
            <a:xfrm>
              <a:off x="5473210" y="2413612"/>
              <a:ext cx="990600" cy="156839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</a:t>
              </a:r>
              <a:endParaRPr lang="en-GB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7" name="图片 3" descr="屏幕快照 2014-06-20 上午6.37.33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790" y="1916424"/>
              <a:ext cx="1098973" cy="55116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8" name="组 4"/>
          <p:cNvGrpSpPr/>
          <p:nvPr/>
        </p:nvGrpSpPr>
        <p:grpSpPr bwMode="auto">
          <a:xfrm>
            <a:off x="7446995" y="2018257"/>
            <a:ext cx="647700" cy="2180005"/>
            <a:chOff x="5334000" y="1863489"/>
            <a:chExt cx="863590" cy="1945049"/>
          </a:xfrm>
        </p:grpSpPr>
        <p:sp>
          <p:nvSpPr>
            <p:cNvPr id="19" name="TextBox 4"/>
            <p:cNvSpPr txBox="1"/>
            <p:nvPr/>
          </p:nvSpPr>
          <p:spPr>
            <a:xfrm>
              <a:off x="5334000" y="2409132"/>
              <a:ext cx="761991" cy="139940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</a:t>
              </a:r>
              <a:endParaRPr lang="en-GB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0" name="图片 3" descr="屏幕快照 2014-06-20 上午6.37.56.p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4178" y="1863489"/>
              <a:ext cx="693412" cy="5937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1" name="组 6"/>
          <p:cNvGrpSpPr/>
          <p:nvPr/>
        </p:nvGrpSpPr>
        <p:grpSpPr bwMode="auto">
          <a:xfrm>
            <a:off x="9275400" y="1994516"/>
            <a:ext cx="742951" cy="2203744"/>
            <a:chOff x="5633165" y="1951622"/>
            <a:chExt cx="990601" cy="1966424"/>
          </a:xfrm>
        </p:grpSpPr>
        <p:sp>
          <p:nvSpPr>
            <p:cNvPr id="22" name="TextBox 3"/>
            <p:cNvSpPr txBox="1"/>
            <p:nvPr/>
          </p:nvSpPr>
          <p:spPr>
            <a:xfrm>
              <a:off x="5633165" y="2518502"/>
              <a:ext cx="990600" cy="13995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</a:t>
              </a:r>
              <a:endParaRPr lang="en-GB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3" name="图片 5" descr="屏幕快照 2014-06-20 上午6.38.16.png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99019" y="1951622"/>
              <a:ext cx="724747" cy="566617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 2"/>
          <p:cNvGrpSpPr/>
          <p:nvPr/>
        </p:nvGrpSpPr>
        <p:grpSpPr bwMode="auto">
          <a:xfrm>
            <a:off x="2718576" y="2320780"/>
            <a:ext cx="889915" cy="1513461"/>
            <a:chOff x="5175986" y="1767946"/>
            <a:chExt cx="1454149" cy="1564436"/>
          </a:xfrm>
        </p:grpSpPr>
        <p:sp>
          <p:nvSpPr>
            <p:cNvPr id="5" name="TextBox 3"/>
            <p:cNvSpPr txBox="1"/>
            <p:nvPr/>
          </p:nvSpPr>
          <p:spPr>
            <a:xfrm>
              <a:off x="5410935" y="2379308"/>
              <a:ext cx="1219200" cy="95307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" name="图片 1" descr="屏幕快照 2014-06-20 上午6.38.39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5986" y="1767946"/>
              <a:ext cx="1230605" cy="64129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" name="组 4"/>
          <p:cNvGrpSpPr/>
          <p:nvPr/>
        </p:nvGrpSpPr>
        <p:grpSpPr bwMode="auto">
          <a:xfrm>
            <a:off x="4153041" y="2275695"/>
            <a:ext cx="885825" cy="1558393"/>
            <a:chOff x="5724128" y="1899921"/>
            <a:chExt cx="1972072" cy="1341989"/>
          </a:xfrm>
        </p:grpSpPr>
        <p:sp>
          <p:nvSpPr>
            <p:cNvPr id="8" name="文本框 2"/>
            <p:cNvSpPr txBox="1">
              <a:spLocks noChangeArrowheads="1"/>
            </p:cNvSpPr>
            <p:nvPr/>
          </p:nvSpPr>
          <p:spPr bwMode="auto">
            <a:xfrm>
              <a:off x="5943600" y="2447925"/>
              <a:ext cx="1752600" cy="79398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宋体" panose="02010600030101010101" pitchFamily="2" charset="-122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r>
                <a:rPr lang="en-US" altLang="zh-CN" sz="5400" b="1" dirty="0">
                  <a:latin typeface="+mn-lt"/>
                </a:rPr>
                <a:t>7</a:t>
              </a:r>
              <a:endParaRPr lang="en-US" altLang="zh-CN" sz="5400" b="1" dirty="0">
                <a:latin typeface="+mn-lt"/>
              </a:endParaRPr>
            </a:p>
          </p:txBody>
        </p:sp>
        <p:pic>
          <p:nvPicPr>
            <p:cNvPr id="9" name="图片 3" descr="屏幕快照 2014-06-20 上午6.38.58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1899921"/>
              <a:ext cx="1464564" cy="547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0" name="组 3"/>
          <p:cNvGrpSpPr/>
          <p:nvPr/>
        </p:nvGrpSpPr>
        <p:grpSpPr bwMode="auto">
          <a:xfrm>
            <a:off x="5424345" y="2320698"/>
            <a:ext cx="812132" cy="1542359"/>
            <a:chOff x="5402157" y="1094903"/>
            <a:chExt cx="1143000" cy="1619840"/>
          </a:xfrm>
        </p:grpSpPr>
        <p:sp>
          <p:nvSpPr>
            <p:cNvPr id="11" name="TextBox 1"/>
            <p:cNvSpPr txBox="1"/>
            <p:nvPr/>
          </p:nvSpPr>
          <p:spPr>
            <a:xfrm>
              <a:off x="5402157" y="1746405"/>
              <a:ext cx="1143000" cy="96833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2" name="图片 2" descr="屏幕快照 2014-06-20 上午6.39.18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2157" y="1094903"/>
              <a:ext cx="991117" cy="62021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3" name="组 3"/>
          <p:cNvGrpSpPr/>
          <p:nvPr/>
        </p:nvGrpSpPr>
        <p:grpSpPr bwMode="auto">
          <a:xfrm>
            <a:off x="6647730" y="2320780"/>
            <a:ext cx="924151" cy="1524080"/>
            <a:chOff x="5334489" y="1417190"/>
            <a:chExt cx="1371600" cy="1347841"/>
          </a:xfrm>
        </p:grpSpPr>
        <p:sp>
          <p:nvSpPr>
            <p:cNvPr id="14" name="TextBox 1"/>
            <p:cNvSpPr txBox="1"/>
            <p:nvPr/>
          </p:nvSpPr>
          <p:spPr>
            <a:xfrm>
              <a:off x="5334489" y="1949630"/>
              <a:ext cx="1371600" cy="81540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5" name="图片 2" descr="屏幕快照 2014-06-20 上午6.39.37.p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4489" y="1417190"/>
              <a:ext cx="1150731" cy="532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6" name="组 3"/>
          <p:cNvGrpSpPr/>
          <p:nvPr/>
        </p:nvGrpSpPr>
        <p:grpSpPr bwMode="auto">
          <a:xfrm>
            <a:off x="7784234" y="2320481"/>
            <a:ext cx="955040" cy="1467485"/>
            <a:chOff x="5105400" y="1225951"/>
            <a:chExt cx="912940" cy="1459934"/>
          </a:xfrm>
        </p:grpSpPr>
        <p:sp>
          <p:nvSpPr>
            <p:cNvPr id="17" name="TextBox 1"/>
            <p:cNvSpPr txBox="1"/>
            <p:nvPr/>
          </p:nvSpPr>
          <p:spPr>
            <a:xfrm>
              <a:off x="5105400" y="1768609"/>
              <a:ext cx="912940" cy="9172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8" name="图片 2" descr="屏幕快照 2014-06-20 上午6.39.58.png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6163" y="1225951"/>
              <a:ext cx="696238" cy="614044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425947" y="5249648"/>
            <a:ext cx="31624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school</a:t>
            </a:r>
            <a:r>
              <a:rPr lang="en-US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  <a:endParaRPr lang="en-GB" sz="2800" dirty="0"/>
          </a:p>
        </p:txBody>
      </p:sp>
      <p:pic>
        <p:nvPicPr>
          <p:cNvPr id="5" name="图片 2" descr="IMG_1810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>
          <a:xfrm rot="5400000">
            <a:off x="4626559" y="1256876"/>
            <a:ext cx="4527944" cy="3395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3"/>
          <p:cNvSpPr txBox="1"/>
          <p:nvPr/>
        </p:nvSpPr>
        <p:spPr bwMode="auto">
          <a:xfrm>
            <a:off x="2033300" y="2320401"/>
            <a:ext cx="93625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en-GB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图片 1" descr="屏幕快照 2014-06-20 上午6.38.39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872" y="1833132"/>
            <a:ext cx="753110" cy="62039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3"/>
          <p:cNvSpPr txBox="1"/>
          <p:nvPr/>
        </p:nvSpPr>
        <p:spPr bwMode="auto">
          <a:xfrm>
            <a:off x="900430" y="5772785"/>
            <a:ext cx="2068830" cy="583565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>
              <a:defRPr/>
            </a:pPr>
            <a:r>
              <a:rPr lang="zh-CN" alt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中国小学和英国小学的不同</a:t>
            </a:r>
            <a:endParaRPr lang="zh-CN" altLang="en-U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1" descr="u=2535472982,1637101051&amp;fm=200&amp;gp=0"/>
          <p:cNvPicPr>
            <a:picLocks noChangeAspect="1"/>
          </p:cNvPicPr>
          <p:nvPr/>
        </p:nvPicPr>
        <p:blipFill>
          <a:blip r:embed="rId1"/>
          <a:srcRect b="7528"/>
          <a:stretch>
            <a:fillRect/>
          </a:stretch>
        </p:blipFill>
        <p:spPr>
          <a:xfrm>
            <a:off x="3507034" y="1458410"/>
            <a:ext cx="7060315" cy="3211083"/>
          </a:xfrm>
          <a:prstGeom prst="rect">
            <a:avLst/>
          </a:prstGeom>
        </p:spPr>
      </p:pic>
      <p:grpSp>
        <p:nvGrpSpPr>
          <p:cNvPr id="5" name="组 4"/>
          <p:cNvGrpSpPr/>
          <p:nvPr/>
        </p:nvGrpSpPr>
        <p:grpSpPr bwMode="auto">
          <a:xfrm>
            <a:off x="1693830" y="2007657"/>
            <a:ext cx="787241" cy="2206033"/>
            <a:chOff x="5943601" y="1899921"/>
            <a:chExt cx="1752599" cy="1899695"/>
          </a:xfrm>
        </p:grpSpPr>
        <p:sp>
          <p:nvSpPr>
            <p:cNvPr id="6" name="文本框 2"/>
            <p:cNvSpPr txBox="1">
              <a:spLocks noChangeArrowheads="1"/>
            </p:cNvSpPr>
            <p:nvPr/>
          </p:nvSpPr>
          <p:spPr bwMode="auto">
            <a:xfrm>
              <a:off x="5943601" y="2447925"/>
              <a:ext cx="1752599" cy="1351691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宋体" panose="02010600030101010101" pitchFamily="2" charset="-122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r>
                <a:rPr lang="en-US" altLang="zh-CN" sz="9600" b="1" dirty="0">
                  <a:latin typeface="+mn-lt"/>
                </a:rPr>
                <a:t>7</a:t>
              </a:r>
              <a:endParaRPr lang="en-US" altLang="zh-CN" sz="9600" b="1" dirty="0">
                <a:latin typeface="+mn-lt"/>
              </a:endParaRPr>
            </a:p>
          </p:txBody>
        </p:sp>
        <p:pic>
          <p:nvPicPr>
            <p:cNvPr id="7" name="图片 3" descr="屏幕快照 2014-06-20 上午6.38.58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3601" y="1899921"/>
              <a:ext cx="1464564" cy="547369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239" y="935637"/>
            <a:ext cx="4937132" cy="44234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5" name="组 3"/>
          <p:cNvGrpSpPr/>
          <p:nvPr/>
        </p:nvGrpSpPr>
        <p:grpSpPr bwMode="auto">
          <a:xfrm>
            <a:off x="2036194" y="2146103"/>
            <a:ext cx="812132" cy="2160210"/>
            <a:chOff x="5250274" y="1094903"/>
            <a:chExt cx="1143000" cy="2268728"/>
          </a:xfrm>
        </p:grpSpPr>
        <p:sp>
          <p:nvSpPr>
            <p:cNvPr id="6" name="TextBox 1"/>
            <p:cNvSpPr txBox="1"/>
            <p:nvPr/>
          </p:nvSpPr>
          <p:spPr>
            <a:xfrm>
              <a:off x="5250274" y="1715119"/>
              <a:ext cx="1143000" cy="164851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</a:t>
              </a:r>
              <a:endParaRPr lang="en-GB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7" name="图片 2" descr="屏幕快照 2014-06-20 上午6.39.18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2157" y="1094903"/>
              <a:ext cx="991117" cy="620216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45665" y="1579880"/>
            <a:ext cx="9595485" cy="4091305"/>
          </a:xfrm>
          <a:prstGeom prst="rect">
            <a:avLst/>
          </a:prstGeom>
        </p:spPr>
      </p:pic>
      <p:grpSp>
        <p:nvGrpSpPr>
          <p:cNvPr id="5" name="组 3"/>
          <p:cNvGrpSpPr/>
          <p:nvPr/>
        </p:nvGrpSpPr>
        <p:grpSpPr bwMode="auto">
          <a:xfrm>
            <a:off x="708845" y="1224168"/>
            <a:ext cx="924151" cy="2171720"/>
            <a:chOff x="5334489" y="1417190"/>
            <a:chExt cx="1371600" cy="1920590"/>
          </a:xfrm>
        </p:grpSpPr>
        <p:sp>
          <p:nvSpPr>
            <p:cNvPr id="6" name="TextBox 1"/>
            <p:cNvSpPr txBox="1"/>
            <p:nvPr/>
          </p:nvSpPr>
          <p:spPr>
            <a:xfrm>
              <a:off x="5334489" y="1949630"/>
              <a:ext cx="1371600" cy="1388150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9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</a:t>
              </a:r>
              <a:endParaRPr lang="en-GB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7" name="图片 2" descr="屏幕快照 2014-06-20 上午6.39.37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4489" y="1417190"/>
              <a:ext cx="1150731" cy="532369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16" name="组 3"/>
          <p:cNvGrpSpPr/>
          <p:nvPr/>
        </p:nvGrpSpPr>
        <p:grpSpPr bwMode="auto">
          <a:xfrm>
            <a:off x="1346200" y="2270125"/>
            <a:ext cx="1670685" cy="1652270"/>
            <a:chOff x="5105400" y="1225951"/>
            <a:chExt cx="912940" cy="1643768"/>
          </a:xfrm>
        </p:grpSpPr>
        <p:sp>
          <p:nvSpPr>
            <p:cNvPr id="17" name="TextBox 1"/>
            <p:cNvSpPr txBox="1"/>
            <p:nvPr/>
          </p:nvSpPr>
          <p:spPr>
            <a:xfrm>
              <a:off x="5105400" y="1768609"/>
              <a:ext cx="912940" cy="1101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>
                <a:defRPr/>
              </a:pPr>
              <a:r>
                <a:rPr lang="en-GB" sz="66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</a:t>
              </a:r>
              <a:endParaRPr lang="en-GB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8" name="图片 2" descr="屏幕快照 2014-06-20 上午6.39.58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6017" y="1225951"/>
              <a:ext cx="401546" cy="614044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16" name="组 3"/>
          <p:cNvGrpSpPr/>
          <p:nvPr/>
        </p:nvGrpSpPr>
        <p:grpSpPr bwMode="auto">
          <a:xfrm>
            <a:off x="2296564" y="2420176"/>
            <a:ext cx="955040" cy="1467485"/>
            <a:chOff x="5105400" y="1225951"/>
            <a:chExt cx="912940" cy="1459934"/>
          </a:xfrm>
        </p:grpSpPr>
        <p:sp>
          <p:nvSpPr>
            <p:cNvPr id="17" name="TextBox 1"/>
            <p:cNvSpPr txBox="1"/>
            <p:nvPr/>
          </p:nvSpPr>
          <p:spPr>
            <a:xfrm>
              <a:off x="5105400" y="1768609"/>
              <a:ext cx="912940" cy="9172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8" name="图片 2" descr="屏幕快照 2014-06-20 上午6.39.58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6163" y="1225951"/>
              <a:ext cx="696238" cy="614044"/>
            </a:xfrm>
            <a:prstGeom prst="rect">
              <a:avLst/>
            </a:prstGeom>
            <a:noFill/>
            <a:ln>
              <a:noFill/>
            </a:ln>
          </p:spPr>
        </p:pic>
      </p:grp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4620091" y="547417"/>
          <a:ext cx="3843640" cy="57635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2" name="" r:id="rId2" imgW="3215640" imgH="4823460" progId="Paint.Picture">
                  <p:embed/>
                </p:oleObj>
              </mc:Choice>
              <mc:Fallback>
                <p:oleObj name="" r:id="rId2" imgW="3215640" imgH="4823460" progId="Paint.Picture">
                  <p:embed/>
                  <p:pic>
                    <p:nvPicPr>
                      <p:cNvPr id="0" name="对象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20091" y="547417"/>
                        <a:ext cx="3843640" cy="57635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 2"/>
          <p:cNvGrpSpPr/>
          <p:nvPr/>
        </p:nvGrpSpPr>
        <p:grpSpPr bwMode="auto">
          <a:xfrm>
            <a:off x="2768106" y="3557760"/>
            <a:ext cx="889915" cy="1513461"/>
            <a:chOff x="5175986" y="1767946"/>
            <a:chExt cx="1454149" cy="1564436"/>
          </a:xfrm>
        </p:grpSpPr>
        <p:sp>
          <p:nvSpPr>
            <p:cNvPr id="5" name="TextBox 3"/>
            <p:cNvSpPr txBox="1"/>
            <p:nvPr/>
          </p:nvSpPr>
          <p:spPr>
            <a:xfrm>
              <a:off x="5410935" y="2379308"/>
              <a:ext cx="1219200" cy="95307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6" name="图片 1" descr="屏幕快照 2014-06-20 上午6.38.39.png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5986" y="1767946"/>
              <a:ext cx="1230605" cy="641290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" name="组 4"/>
          <p:cNvGrpSpPr/>
          <p:nvPr/>
        </p:nvGrpSpPr>
        <p:grpSpPr bwMode="auto">
          <a:xfrm>
            <a:off x="4202571" y="3512675"/>
            <a:ext cx="885825" cy="1558393"/>
            <a:chOff x="5724128" y="1899921"/>
            <a:chExt cx="1972072" cy="1341989"/>
          </a:xfrm>
        </p:grpSpPr>
        <p:sp>
          <p:nvSpPr>
            <p:cNvPr id="8" name="文本框 2"/>
            <p:cNvSpPr txBox="1">
              <a:spLocks noChangeArrowheads="1"/>
            </p:cNvSpPr>
            <p:nvPr/>
          </p:nvSpPr>
          <p:spPr bwMode="auto">
            <a:xfrm>
              <a:off x="5943600" y="2447925"/>
              <a:ext cx="1752600" cy="79398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>
              <a:spAutoFit/>
            </a:bodyPr>
            <a:lstStyle>
              <a:lvl1pPr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  <a:cs typeface="宋体" panose="02010600030101010101" pitchFamily="2" charset="-122"/>
                </a:defRPr>
              </a:lvl1pPr>
              <a:lvl2pPr marL="742950" indent="-28575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 kumimoji="1"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r>
                <a:rPr lang="en-US" altLang="zh-CN" sz="5400" b="1" dirty="0">
                  <a:latin typeface="+mn-lt"/>
                </a:rPr>
                <a:t>7</a:t>
              </a:r>
              <a:endParaRPr lang="en-US" altLang="zh-CN" sz="5400" b="1" dirty="0">
                <a:latin typeface="+mn-lt"/>
              </a:endParaRPr>
            </a:p>
          </p:txBody>
        </p:sp>
        <p:pic>
          <p:nvPicPr>
            <p:cNvPr id="9" name="图片 3" descr="屏幕快照 2014-06-20 上午6.38.58.png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1899921"/>
              <a:ext cx="1464564" cy="547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0" name="组 3"/>
          <p:cNvGrpSpPr/>
          <p:nvPr/>
        </p:nvGrpSpPr>
        <p:grpSpPr bwMode="auto">
          <a:xfrm>
            <a:off x="5473875" y="3557678"/>
            <a:ext cx="812132" cy="1542359"/>
            <a:chOff x="5402157" y="1094903"/>
            <a:chExt cx="1143000" cy="1619840"/>
          </a:xfrm>
        </p:grpSpPr>
        <p:sp>
          <p:nvSpPr>
            <p:cNvPr id="11" name="TextBox 1"/>
            <p:cNvSpPr txBox="1"/>
            <p:nvPr/>
          </p:nvSpPr>
          <p:spPr>
            <a:xfrm>
              <a:off x="5402157" y="1746405"/>
              <a:ext cx="1143000" cy="96833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2" name="图片 2" descr="屏幕快照 2014-06-20 上午6.39.18.png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2157" y="1094903"/>
              <a:ext cx="991117" cy="62021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3" name="组 3"/>
          <p:cNvGrpSpPr/>
          <p:nvPr/>
        </p:nvGrpSpPr>
        <p:grpSpPr bwMode="auto">
          <a:xfrm>
            <a:off x="6697260" y="3557760"/>
            <a:ext cx="924151" cy="1524080"/>
            <a:chOff x="5334489" y="1417190"/>
            <a:chExt cx="1371600" cy="1347841"/>
          </a:xfrm>
        </p:grpSpPr>
        <p:sp>
          <p:nvSpPr>
            <p:cNvPr id="14" name="TextBox 1"/>
            <p:cNvSpPr txBox="1"/>
            <p:nvPr/>
          </p:nvSpPr>
          <p:spPr>
            <a:xfrm>
              <a:off x="5334489" y="1949630"/>
              <a:ext cx="1371600" cy="81540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9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5" name="图片 2" descr="屏幕快照 2014-06-20 上午6.39.37.png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34489" y="1417190"/>
              <a:ext cx="1150731" cy="53236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6" name="组 3"/>
          <p:cNvGrpSpPr/>
          <p:nvPr/>
        </p:nvGrpSpPr>
        <p:grpSpPr bwMode="auto">
          <a:xfrm>
            <a:off x="7833764" y="3557461"/>
            <a:ext cx="955040" cy="1467485"/>
            <a:chOff x="5105400" y="1225951"/>
            <a:chExt cx="912940" cy="1459934"/>
          </a:xfrm>
        </p:grpSpPr>
        <p:sp>
          <p:nvSpPr>
            <p:cNvPr id="17" name="TextBox 1"/>
            <p:cNvSpPr txBox="1"/>
            <p:nvPr/>
          </p:nvSpPr>
          <p:spPr>
            <a:xfrm>
              <a:off x="5105400" y="1768609"/>
              <a:ext cx="912940" cy="9172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10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18" name="图片 2" descr="屏幕快照 2014-06-20 上午6.39.58.png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06163" y="1225951"/>
              <a:ext cx="696238" cy="614044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9" name="组 4"/>
          <p:cNvGrpSpPr/>
          <p:nvPr/>
        </p:nvGrpSpPr>
        <p:grpSpPr bwMode="auto">
          <a:xfrm>
            <a:off x="2353451" y="1791826"/>
            <a:ext cx="730250" cy="1501136"/>
            <a:chOff x="5524180" y="1583436"/>
            <a:chExt cx="1295894" cy="1433900"/>
          </a:xfrm>
        </p:grpSpPr>
        <p:sp>
          <p:nvSpPr>
            <p:cNvPr id="20" name="TextBox 3"/>
            <p:cNvSpPr txBox="1"/>
            <p:nvPr/>
          </p:nvSpPr>
          <p:spPr>
            <a:xfrm>
              <a:off x="5524674" y="2136613"/>
              <a:ext cx="1295400" cy="880723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1" name="图片 3" descr="屏幕快照 2014-06-20 上午6.36.48.png"/>
            <p:cNvPicPr>
              <a:picLocks noChangeAspect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24180" y="1583436"/>
              <a:ext cx="1130244" cy="627788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2" name="组 4"/>
          <p:cNvGrpSpPr/>
          <p:nvPr/>
        </p:nvGrpSpPr>
        <p:grpSpPr bwMode="auto">
          <a:xfrm>
            <a:off x="3584081" y="1751820"/>
            <a:ext cx="663574" cy="1483995"/>
            <a:chOff x="5671986" y="1743440"/>
            <a:chExt cx="1043563" cy="1411813"/>
          </a:xfrm>
        </p:grpSpPr>
        <p:sp>
          <p:nvSpPr>
            <p:cNvPr id="23" name="TextBox 22"/>
            <p:cNvSpPr txBox="1"/>
            <p:nvPr/>
          </p:nvSpPr>
          <p:spPr>
            <a:xfrm>
              <a:off x="5714926" y="2278080"/>
              <a:ext cx="1000623" cy="87717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4" name="图片 3" descr="屏幕快照 2014-06-20 上午6.37.09.png"/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1986" y="1743440"/>
              <a:ext cx="973660" cy="61136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5" name="组 6"/>
          <p:cNvGrpSpPr/>
          <p:nvPr/>
        </p:nvGrpSpPr>
        <p:grpSpPr bwMode="auto">
          <a:xfrm>
            <a:off x="4779090" y="1791754"/>
            <a:ext cx="824230" cy="1419225"/>
            <a:chOff x="5365790" y="1916424"/>
            <a:chExt cx="1098973" cy="1419175"/>
          </a:xfrm>
        </p:grpSpPr>
        <p:sp>
          <p:nvSpPr>
            <p:cNvPr id="26" name="TextBox 3"/>
            <p:cNvSpPr txBox="1"/>
            <p:nvPr/>
          </p:nvSpPr>
          <p:spPr>
            <a:xfrm>
              <a:off x="5473210" y="2413612"/>
              <a:ext cx="990600" cy="92198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27" name="图片 3" descr="屏幕快照 2014-06-20 上午6.37.33.png"/>
            <p:cNvPicPr>
              <a:picLocks noChangeAspect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5790" y="1916424"/>
              <a:ext cx="1098973" cy="551161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28" name="组 4"/>
          <p:cNvGrpSpPr/>
          <p:nvPr/>
        </p:nvGrpSpPr>
        <p:grpSpPr bwMode="auto">
          <a:xfrm>
            <a:off x="6119857" y="1707249"/>
            <a:ext cx="577850" cy="1528495"/>
            <a:chOff x="5334000" y="1868021"/>
            <a:chExt cx="770458" cy="1363757"/>
          </a:xfrm>
        </p:grpSpPr>
        <p:sp>
          <p:nvSpPr>
            <p:cNvPr id="29" name="TextBox 4"/>
            <p:cNvSpPr txBox="1"/>
            <p:nvPr/>
          </p:nvSpPr>
          <p:spPr>
            <a:xfrm>
              <a:off x="5334000" y="2409132"/>
              <a:ext cx="761991" cy="82264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30" name="图片 3" descr="屏幕快照 2014-06-20 上午6.37.56.png"/>
            <p:cNvPicPr>
              <a:picLocks noChangeAspect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11046" y="1868021"/>
              <a:ext cx="693412" cy="593756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1" name="组 6"/>
          <p:cNvGrpSpPr/>
          <p:nvPr/>
        </p:nvGrpSpPr>
        <p:grpSpPr bwMode="auto">
          <a:xfrm>
            <a:off x="7235110" y="1653910"/>
            <a:ext cx="742950" cy="1557950"/>
            <a:chOff x="5633165" y="1951055"/>
            <a:chExt cx="990600" cy="1390175"/>
          </a:xfrm>
        </p:grpSpPr>
        <p:sp>
          <p:nvSpPr>
            <p:cNvPr id="32" name="TextBox 3"/>
            <p:cNvSpPr txBox="1"/>
            <p:nvPr/>
          </p:nvSpPr>
          <p:spPr>
            <a:xfrm>
              <a:off x="5633165" y="2518502"/>
              <a:ext cx="990600" cy="8227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defRPr/>
              </a:pPr>
              <a:r>
                <a:rPr lang="en-GB" sz="5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</a:t>
              </a:r>
              <a:endPara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pic>
          <p:nvPicPr>
            <p:cNvPr id="33" name="图片 5" descr="屏幕快照 2014-06-20 上午6.38.16.png"/>
            <p:cNvPicPr>
              <a:picLocks noChangeAspect="1"/>
            </p:cNvPicPr>
            <p:nvPr/>
          </p:nvPicPr>
          <p:blipFill>
            <a:blip r:embed="rId1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6092" y="1951055"/>
              <a:ext cx="724747" cy="566617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1747838" y="2436495"/>
            <a:ext cx="1706880" cy="10147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p>
            <a:r>
              <a:rPr lang="zh-CN" altLang="en-US" sz="6000" dirty="0">
                <a:solidFill>
                  <a:schemeClr val="tx1"/>
                </a:solidFill>
                <a:latin typeface="Arial" panose="020B0604020202020204" pitchFamily="34" charset="0"/>
                <a:ea typeface="楷体" panose="02010609060101010101" charset="-122"/>
              </a:rPr>
              <a:t>筷子</a:t>
            </a:r>
            <a:endParaRPr lang="zh-CN" altLang="en-US" sz="6000" dirty="0">
              <a:solidFill>
                <a:schemeClr val="tx1"/>
              </a:solidFill>
              <a:latin typeface="Arial" panose="020B0604020202020204" pitchFamily="34" charset="0"/>
              <a:ea typeface="楷体" panose="020106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897698" y="1852613"/>
            <a:ext cx="131445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p>
            <a:r>
              <a:rPr lang="zh-CN" altLang="en-US" sz="3200" dirty="0">
                <a:solidFill>
                  <a:srgbClr val="004DA1"/>
                </a:solidFill>
                <a:latin typeface="Arial Narrow" panose="020B0606020202030204" charset="0"/>
                <a:ea typeface="楷体" panose="02010609060101010101" charset="-122"/>
                <a:cs typeface="Arial Narrow" panose="020B0606020202030204" charset="0"/>
              </a:rPr>
              <a:t>k</a:t>
            </a:r>
            <a:r>
              <a:rPr lang="zh-CN" altLang="en-US" sz="3200" dirty="0">
                <a:solidFill>
                  <a:srgbClr val="FF0000"/>
                </a:solidFill>
                <a:latin typeface="Arial Narrow" panose="020B0606020202030204" charset="0"/>
                <a:ea typeface="楷体" panose="02010609060101010101" charset="-122"/>
                <a:cs typeface="Arial Narrow" panose="020B0606020202030204" charset="0"/>
              </a:rPr>
              <a:t>uài  </a:t>
            </a:r>
            <a:r>
              <a:rPr lang="zh-CN" altLang="en-US" sz="3200" dirty="0">
                <a:solidFill>
                  <a:schemeClr val="bg1"/>
                </a:solidFill>
                <a:latin typeface="Arial Narrow" panose="020B0606020202030204" charset="0"/>
                <a:ea typeface="楷体" panose="02010609060101010101" charset="-122"/>
                <a:cs typeface="Arial Narrow" panose="020B0606020202030204" charset="0"/>
              </a:rPr>
              <a:t> </a:t>
            </a:r>
            <a:r>
              <a:rPr lang="zh-CN" altLang="en-US" sz="3200" dirty="0">
                <a:solidFill>
                  <a:srgbClr val="004DA1"/>
                </a:solidFill>
                <a:latin typeface="Arial Narrow" panose="020B0606020202030204" charset="0"/>
                <a:ea typeface="楷体" panose="02010609060101010101" charset="-122"/>
                <a:cs typeface="Arial Narrow" panose="020B0606020202030204" charset="0"/>
              </a:rPr>
              <a:t>z</a:t>
            </a:r>
            <a:r>
              <a:rPr lang="zh-CN" altLang="en-US" sz="3200" dirty="0">
                <a:solidFill>
                  <a:srgbClr val="FF0000"/>
                </a:solidFill>
                <a:latin typeface="Arial Narrow" panose="020B0606020202030204" charset="0"/>
                <a:ea typeface="楷体" panose="02010609060101010101" charset="-122"/>
                <a:cs typeface="Arial Narrow" panose="020B0606020202030204" charset="0"/>
              </a:rPr>
              <a:t>i</a:t>
            </a:r>
            <a:endParaRPr lang="zh-CN" altLang="en-US" sz="3200" dirty="0">
              <a:solidFill>
                <a:srgbClr val="FF0000"/>
              </a:solidFill>
              <a:latin typeface="Arial Narrow" panose="020B0606020202030204" charset="0"/>
              <a:ea typeface="楷体" panose="02010609060101010101" charset="-122"/>
              <a:cs typeface="Arial Narrow" panose="020B0606020202030204" charset="0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41265" y="958850"/>
            <a:ext cx="4773295" cy="3914140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5713412" y="5154295"/>
            <a:ext cx="3428999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dirty="0"/>
              <a:t>Philosophy behind chopsticks</a:t>
            </a:r>
            <a:endParaRPr lang="zh-CN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8" name="图片 7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2647315" y="1317625"/>
            <a:ext cx="2085340" cy="171069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rcRect b="6281"/>
          <a:stretch>
            <a:fillRect/>
          </a:stretch>
        </p:blipFill>
        <p:spPr>
          <a:xfrm>
            <a:off x="2446020" y="3028315"/>
            <a:ext cx="3087370" cy="192722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7270" y="3028315"/>
            <a:ext cx="3012440" cy="190373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367270" y="920115"/>
            <a:ext cx="2364105" cy="236410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35842" name="图片 35841" descr="60ccf93cbf1ce15cadbfd0c3fc3cb655"/>
          <p:cNvPicPr>
            <a:picLocks noChangeAspect="1"/>
          </p:cNvPicPr>
          <p:nvPr/>
        </p:nvPicPr>
        <p:blipFill>
          <a:blip r:embed="rId1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96460" y="943610"/>
            <a:ext cx="5654675" cy="35509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DFF">
                  <a:alpha val="100000"/>
                </a:srgbClr>
              </a:clrFrom>
              <a:clrTo>
                <a:srgbClr val="FFFD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88820" y="3374390"/>
            <a:ext cx="2550160" cy="112014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 bwMode="auto">
          <a:xfrm>
            <a:off x="836295" y="5537835"/>
            <a:ext cx="6928485" cy="829945"/>
          </a:xfrm>
          <a:prstGeom prst="rect">
            <a:avLst/>
          </a:prstGeom>
          <a:noFill/>
        </p:spPr>
        <p:txBody>
          <a:bodyPr wrap="square">
            <a:spAutoFit/>
          </a:bodyPr>
          <a:p>
            <a:pPr>
              <a:defRPr/>
            </a:pPr>
            <a:r>
              <a:rPr lang="zh-CN" alt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先练习，然后</a:t>
            </a:r>
            <a:r>
              <a:rPr lang="zh-CN" altLang="en-US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用筷子夹 豆豆 比赛。分几个小组，每组几个人，每人面前一个盘子，把一个豆子从自己盘子里夹到下一个人盘子里，到最后一个看哪组最快！</a:t>
            </a:r>
            <a:endParaRPr lang="zh-CN" altLang="en-US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Picture 2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08" t="8435" r="12789" b="13197"/>
          <a:stretch>
            <a:fillRect/>
          </a:stretch>
        </p:blipFill>
        <p:spPr>
          <a:xfrm>
            <a:off x="1307115" y="2011594"/>
            <a:ext cx="4264089" cy="31288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6743" y="2011593"/>
            <a:ext cx="4170784" cy="31288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文本框 5"/>
          <p:cNvSpPr txBox="1"/>
          <p:nvPr/>
        </p:nvSpPr>
        <p:spPr>
          <a:xfrm>
            <a:off x="1484630" y="1012190"/>
            <a:ext cx="176593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en-GB" b="1" dirty="0" smtClean="0">
                <a:sym typeface="+mn-ea"/>
              </a:rPr>
              <a:t>Table Manners</a:t>
            </a:r>
            <a:endParaRPr lang="zh-CN" altLang="en-US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0" t="7929" r="160" b="11815"/>
          <a:stretch>
            <a:fillRect/>
          </a:stretch>
        </p:blipFill>
        <p:spPr>
          <a:xfrm>
            <a:off x="2250440" y="5343525"/>
            <a:ext cx="2377440" cy="1224915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179</Words>
  <Application>WPS 演示</Application>
  <PresentationFormat>Custom</PresentationFormat>
  <Paragraphs>66</Paragraphs>
  <Slides>13</Slides>
  <Notes>1</Notes>
  <HiddenSlides>0</HiddenSlides>
  <MMClips>0</MMClips>
  <ScaleCrop>false</ScaleCrop>
  <HeadingPairs>
    <vt:vector size="8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3" baseType="lpstr">
      <vt:lpstr>Arial</vt:lpstr>
      <vt:lpstr>宋体</vt:lpstr>
      <vt:lpstr>Wingdings</vt:lpstr>
      <vt:lpstr>微软雅黑</vt:lpstr>
      <vt:lpstr>楷体</vt:lpstr>
      <vt:lpstr>Arial Narrow</vt:lpstr>
      <vt:lpstr>Arial Unicode MS</vt:lpstr>
      <vt:lpstr>黑体</vt:lpstr>
      <vt:lpstr>1_自定义设计方案</vt:lpstr>
      <vt:lpstr>Paint.Picture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你好</dc:title>
  <dc:creator/>
  <cp:lastModifiedBy>GUO ZHIQING</cp:lastModifiedBy>
  <cp:revision>31</cp:revision>
  <dcterms:created xsi:type="dcterms:W3CDTF">2019-06-04T10:51:00Z</dcterms:created>
  <dcterms:modified xsi:type="dcterms:W3CDTF">2019-10-17T14:46:58Z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2052-11.1.0.9145</vt:lpwstr>
  </property>
</Properties>
</file>