
<file path=[Content_Types].xml><?xml version="1.0" encoding="utf-8"?>
<Types xmlns="http://schemas.openxmlformats.org/package/2006/content-types">
  <Default Extension="jpeg" ContentType="image/jpe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76" r:id="rId1"/>
  </p:sldMasterIdLst>
  <p:notesMasterIdLst>
    <p:notesMasterId r:id="rId15"/>
  </p:notesMasterIdLst>
  <p:sldIdLst>
    <p:sldId id="258" r:id="rId2"/>
    <p:sldId id="259" r:id="rId3"/>
    <p:sldId id="260" r:id="rId4"/>
    <p:sldId id="261" r:id="rId5"/>
    <p:sldId id="262" r:id="rId6"/>
    <p:sldId id="263" r:id="rId7"/>
    <p:sldId id="256" r:id="rId8"/>
    <p:sldId id="257" r:id="rId9"/>
    <p:sldId id="264" r:id="rId10"/>
    <p:sldId id="265" r:id="rId11"/>
    <p:sldId id="266" r:id="rId12"/>
    <p:sldId id="267" r:id="rId13"/>
    <p:sldId id="268" r:id="rId1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iagrams/_rels/data2.xml.rels><?xml version="1.0" encoding="UTF-8" standalone="yes"?>
<Relationships xmlns="http://schemas.openxmlformats.org/package/2006/relationships"><Relationship Id="rId2" Type="http://schemas.openxmlformats.org/officeDocument/2006/relationships/image" Target="../media/image10.svg"/><Relationship Id="rId1" Type="http://schemas.openxmlformats.org/officeDocument/2006/relationships/image" Target="../media/image9.svg"/></Relationships>
</file>

<file path=ppt/diagrams/_rels/drawing2.xml.rels><?xml version="1.0" encoding="UTF-8" standalone="yes"?>
<Relationships xmlns="http://schemas.openxmlformats.org/package/2006/relationships"><Relationship Id="rId2" Type="http://schemas.openxmlformats.org/officeDocument/2006/relationships/image" Target="../media/image10.svg"/><Relationship Id="rId1" Type="http://schemas.openxmlformats.org/officeDocument/2006/relationships/image" Target="../media/image9.svg"/></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977D472-2E51-43ED-B9DF-83DFC2B2FEF0}" type="doc">
      <dgm:prSet loTypeId="urn:microsoft.com/office/officeart/2016/7/layout/HexagonTimeline" loCatId="process" qsTypeId="urn:microsoft.com/office/officeart/2005/8/quickstyle/simple1" qsCatId="simple" csTypeId="urn:microsoft.com/office/officeart/2005/8/colors/colorful2" csCatId="colorful" phldr="1"/>
      <dgm:spPr/>
      <dgm:t>
        <a:bodyPr/>
        <a:lstStyle/>
        <a:p>
          <a:endParaRPr lang="en-US"/>
        </a:p>
      </dgm:t>
    </dgm:pt>
    <dgm:pt modelId="{DCF56FBE-E6BB-4B28-B070-9974494166B7}">
      <dgm:prSet/>
      <dgm:spPr/>
      <dgm:t>
        <a:bodyPr/>
        <a:lstStyle/>
        <a:p>
          <a:r>
            <a:rPr lang="en-US"/>
            <a:t>2023</a:t>
          </a:r>
        </a:p>
      </dgm:t>
    </dgm:pt>
    <dgm:pt modelId="{FC267598-5A0B-4287-AA22-863343001B64}" type="parTrans" cxnId="{F234A689-D263-4E00-98E3-B63E02A2BE3E}">
      <dgm:prSet/>
      <dgm:spPr/>
      <dgm:t>
        <a:bodyPr/>
        <a:lstStyle/>
        <a:p>
          <a:endParaRPr lang="en-US"/>
        </a:p>
      </dgm:t>
    </dgm:pt>
    <dgm:pt modelId="{B119C166-4A2E-4FDE-BBBF-FE35FC34128F}" type="sibTrans" cxnId="{F234A689-D263-4E00-98E3-B63E02A2BE3E}">
      <dgm:prSet/>
      <dgm:spPr/>
      <dgm:t>
        <a:bodyPr/>
        <a:lstStyle/>
        <a:p>
          <a:endParaRPr lang="en-US"/>
        </a:p>
      </dgm:t>
    </dgm:pt>
    <dgm:pt modelId="{AC642B44-5418-4062-AEE0-28AF7A40E159}">
      <dgm:prSet/>
      <dgm:spPr/>
      <dgm:t>
        <a:bodyPr/>
        <a:lstStyle/>
        <a:p>
          <a:r>
            <a:rPr lang="en-US"/>
            <a:t>Microsoft, 2023. Https://adoption.microsoft.com (Accessed at: 12th June 2026)  </a:t>
          </a:r>
        </a:p>
      </dgm:t>
    </dgm:pt>
    <dgm:pt modelId="{323F00D9-6C36-45FC-8B53-09248D5DE26F}" type="parTrans" cxnId="{A4F3E85C-5F65-4271-A08C-E6EC2E6970F0}">
      <dgm:prSet/>
      <dgm:spPr/>
      <dgm:t>
        <a:bodyPr/>
        <a:lstStyle/>
        <a:p>
          <a:endParaRPr lang="en-US"/>
        </a:p>
      </dgm:t>
    </dgm:pt>
    <dgm:pt modelId="{CC67D215-C2DD-40E7-9064-784070E7E8B7}" type="sibTrans" cxnId="{A4F3E85C-5F65-4271-A08C-E6EC2E6970F0}">
      <dgm:prSet/>
      <dgm:spPr/>
      <dgm:t>
        <a:bodyPr/>
        <a:lstStyle/>
        <a:p>
          <a:endParaRPr lang="en-US"/>
        </a:p>
      </dgm:t>
    </dgm:pt>
    <dgm:pt modelId="{B75C5B2C-3509-4FD0-963E-772F8D4E06A9}">
      <dgm:prSet/>
      <dgm:spPr/>
      <dgm:t>
        <a:bodyPr/>
        <a:lstStyle/>
        <a:p>
          <a:r>
            <a:rPr lang="en-US"/>
            <a:t>2024</a:t>
          </a:r>
        </a:p>
      </dgm:t>
    </dgm:pt>
    <dgm:pt modelId="{688969C8-3EDB-4097-BB1B-16FCE3B0D4B6}" type="parTrans" cxnId="{1DEC0602-946D-4B4C-A576-99BFB629B3BD}">
      <dgm:prSet/>
      <dgm:spPr/>
      <dgm:t>
        <a:bodyPr/>
        <a:lstStyle/>
        <a:p>
          <a:endParaRPr lang="en-US"/>
        </a:p>
      </dgm:t>
    </dgm:pt>
    <dgm:pt modelId="{F0BD314C-9945-4FCA-B103-2AAAAA03CFD1}" type="sibTrans" cxnId="{1DEC0602-946D-4B4C-A576-99BFB629B3BD}">
      <dgm:prSet/>
      <dgm:spPr/>
      <dgm:t>
        <a:bodyPr/>
        <a:lstStyle/>
        <a:p>
          <a:endParaRPr lang="en-US"/>
        </a:p>
      </dgm:t>
    </dgm:pt>
    <dgm:pt modelId="{57360E7F-2102-4A36-BF0F-3EC4C7B42199}">
      <dgm:prSet/>
      <dgm:spPr/>
      <dgm:t>
        <a:bodyPr/>
        <a:lstStyle/>
        <a:p>
          <a:r>
            <a:rPr lang="en-US"/>
            <a:t>Microsoft, 2024. Https://techcommuntiy.microsoft.com (accessed at: 12th June 2026)</a:t>
          </a:r>
        </a:p>
      </dgm:t>
    </dgm:pt>
    <dgm:pt modelId="{F4DA1788-E3F0-403E-B25C-7A92ADDA2C1A}" type="parTrans" cxnId="{935F2E77-A1DB-400C-9C59-9F036A67CA56}">
      <dgm:prSet/>
      <dgm:spPr/>
      <dgm:t>
        <a:bodyPr/>
        <a:lstStyle/>
        <a:p>
          <a:endParaRPr lang="en-US"/>
        </a:p>
      </dgm:t>
    </dgm:pt>
    <dgm:pt modelId="{0485216D-94AD-4FA0-8F49-691BDFDC4679}" type="sibTrans" cxnId="{935F2E77-A1DB-400C-9C59-9F036A67CA56}">
      <dgm:prSet/>
      <dgm:spPr/>
      <dgm:t>
        <a:bodyPr/>
        <a:lstStyle/>
        <a:p>
          <a:endParaRPr lang="en-US"/>
        </a:p>
      </dgm:t>
    </dgm:pt>
    <dgm:pt modelId="{5C407E3D-2460-4481-A6DD-A95C0BB357AA}" type="pres">
      <dgm:prSet presAssocID="{1977D472-2E51-43ED-B9DF-83DFC2B2FEF0}" presName="Name0" presStyleCnt="0">
        <dgm:presLayoutVars>
          <dgm:chMax/>
          <dgm:chPref/>
          <dgm:animLvl val="lvl"/>
        </dgm:presLayoutVars>
      </dgm:prSet>
      <dgm:spPr/>
    </dgm:pt>
    <dgm:pt modelId="{E5A93BF6-E7B0-467F-B395-21138D34B374}" type="pres">
      <dgm:prSet presAssocID="{DCF56FBE-E6BB-4B28-B070-9974494166B7}" presName="composite" presStyleCnt="0"/>
      <dgm:spPr/>
    </dgm:pt>
    <dgm:pt modelId="{0DF7C008-7625-440A-85B1-2B27B5884C9C}" type="pres">
      <dgm:prSet presAssocID="{DCF56FBE-E6BB-4B28-B070-9974494166B7}" presName="Parent1" presStyleLbl="alignNode1" presStyleIdx="0" presStyleCnt="2">
        <dgm:presLayoutVars>
          <dgm:chMax val="1"/>
          <dgm:chPref val="1"/>
          <dgm:bulletEnabled val="1"/>
        </dgm:presLayoutVars>
      </dgm:prSet>
      <dgm:spPr/>
    </dgm:pt>
    <dgm:pt modelId="{EEC8AF15-2CD2-4F5D-8A0D-F99F2CCCC2F9}" type="pres">
      <dgm:prSet presAssocID="{DCF56FBE-E6BB-4B28-B070-9974494166B7}" presName="Childtext1" presStyleLbl="revTx" presStyleIdx="0" presStyleCnt="2">
        <dgm:presLayoutVars>
          <dgm:chMax val="0"/>
          <dgm:chPref val="0"/>
          <dgm:bulletEnabled/>
        </dgm:presLayoutVars>
      </dgm:prSet>
      <dgm:spPr/>
    </dgm:pt>
    <dgm:pt modelId="{B1B80902-F7C2-43DB-BBCC-70993507FDD3}" type="pres">
      <dgm:prSet presAssocID="{DCF56FBE-E6BB-4B28-B070-9974494166B7}" presName="ConnectLine" presStyleLbl="sibTrans1D1" presStyleIdx="0" presStyleCnt="2"/>
      <dgm:spPr>
        <a:noFill/>
        <a:ln w="12700" cap="rnd" cmpd="sng" algn="ctr">
          <a:solidFill>
            <a:schemeClr val="accent2">
              <a:hueOff val="0"/>
              <a:satOff val="0"/>
              <a:lumOff val="0"/>
              <a:alphaOff val="0"/>
            </a:schemeClr>
          </a:solidFill>
          <a:prstDash val="dash"/>
        </a:ln>
        <a:effectLst/>
      </dgm:spPr>
    </dgm:pt>
    <dgm:pt modelId="{5D5D4A63-7561-450F-8C85-8D8C7CA6883C}" type="pres">
      <dgm:prSet presAssocID="{DCF56FBE-E6BB-4B28-B070-9974494166B7}" presName="ConnectLineEnd" presStyleLbl="node1" presStyleIdx="0" presStyleCnt="2"/>
      <dgm:spPr/>
    </dgm:pt>
    <dgm:pt modelId="{25B8CE2B-B1FB-4375-B194-7C0DFB000F84}" type="pres">
      <dgm:prSet presAssocID="{DCF56FBE-E6BB-4B28-B070-9974494166B7}" presName="EmptyPane" presStyleCnt="0"/>
      <dgm:spPr/>
    </dgm:pt>
    <dgm:pt modelId="{4CBDE228-BF48-407C-872B-DCF0FA51DB48}" type="pres">
      <dgm:prSet presAssocID="{B119C166-4A2E-4FDE-BBBF-FE35FC34128F}" presName="spaceBetweenRectangles" presStyleLbl="fgAcc1" presStyleIdx="0" presStyleCnt="1"/>
      <dgm:spPr/>
    </dgm:pt>
    <dgm:pt modelId="{136EFA08-73DE-4FB8-A91E-D49E6E4E5988}" type="pres">
      <dgm:prSet presAssocID="{B75C5B2C-3509-4FD0-963E-772F8D4E06A9}" presName="composite" presStyleCnt="0"/>
      <dgm:spPr/>
    </dgm:pt>
    <dgm:pt modelId="{58B598A3-FD14-498A-8694-81E51B89C07D}" type="pres">
      <dgm:prSet presAssocID="{B75C5B2C-3509-4FD0-963E-772F8D4E06A9}" presName="Parent1" presStyleLbl="alignNode1" presStyleIdx="1" presStyleCnt="2">
        <dgm:presLayoutVars>
          <dgm:chMax val="1"/>
          <dgm:chPref val="1"/>
          <dgm:bulletEnabled val="1"/>
        </dgm:presLayoutVars>
      </dgm:prSet>
      <dgm:spPr/>
    </dgm:pt>
    <dgm:pt modelId="{DF886A80-94A7-4170-8F5F-B91B327E5766}" type="pres">
      <dgm:prSet presAssocID="{B75C5B2C-3509-4FD0-963E-772F8D4E06A9}" presName="Childtext1" presStyleLbl="revTx" presStyleIdx="1" presStyleCnt="2">
        <dgm:presLayoutVars>
          <dgm:chMax val="0"/>
          <dgm:chPref val="0"/>
          <dgm:bulletEnabled/>
        </dgm:presLayoutVars>
      </dgm:prSet>
      <dgm:spPr/>
    </dgm:pt>
    <dgm:pt modelId="{84AD75D9-019F-4546-8ED7-D99369FE6E27}" type="pres">
      <dgm:prSet presAssocID="{B75C5B2C-3509-4FD0-963E-772F8D4E06A9}" presName="ConnectLine" presStyleLbl="sibTrans1D1" presStyleIdx="1" presStyleCnt="2"/>
      <dgm:spPr>
        <a:noFill/>
        <a:ln w="12700" cap="rnd" cmpd="sng" algn="ctr">
          <a:solidFill>
            <a:schemeClr val="accent2">
              <a:hueOff val="-8754431"/>
              <a:satOff val="-7900"/>
              <a:lumOff val="-1762"/>
              <a:alphaOff val="0"/>
            </a:schemeClr>
          </a:solidFill>
          <a:prstDash val="dash"/>
        </a:ln>
        <a:effectLst/>
      </dgm:spPr>
    </dgm:pt>
    <dgm:pt modelId="{6FCA32C3-8FA5-4726-B27F-4D6E9B6662F0}" type="pres">
      <dgm:prSet presAssocID="{B75C5B2C-3509-4FD0-963E-772F8D4E06A9}" presName="ConnectLineEnd" presStyleLbl="node1" presStyleIdx="1" presStyleCnt="2"/>
      <dgm:spPr/>
    </dgm:pt>
    <dgm:pt modelId="{62767E43-39BE-45AA-980C-AE5A02176EA3}" type="pres">
      <dgm:prSet presAssocID="{B75C5B2C-3509-4FD0-963E-772F8D4E06A9}" presName="EmptyPane" presStyleCnt="0"/>
      <dgm:spPr/>
    </dgm:pt>
  </dgm:ptLst>
  <dgm:cxnLst>
    <dgm:cxn modelId="{1DEC0602-946D-4B4C-A576-99BFB629B3BD}" srcId="{1977D472-2E51-43ED-B9DF-83DFC2B2FEF0}" destId="{B75C5B2C-3509-4FD0-963E-772F8D4E06A9}" srcOrd="1" destOrd="0" parTransId="{688969C8-3EDB-4097-BB1B-16FCE3B0D4B6}" sibTransId="{F0BD314C-9945-4FCA-B103-2AAAAA03CFD1}"/>
    <dgm:cxn modelId="{DE1EF508-996E-4194-B091-7A719FD5AAA1}" type="presOf" srcId="{AC642B44-5418-4062-AEE0-28AF7A40E159}" destId="{EEC8AF15-2CD2-4F5D-8A0D-F99F2CCCC2F9}" srcOrd="0" destOrd="0" presId="urn:microsoft.com/office/officeart/2016/7/layout/HexagonTimeline"/>
    <dgm:cxn modelId="{094B4536-CFB3-484D-A788-8A71A2649236}" type="presOf" srcId="{B75C5B2C-3509-4FD0-963E-772F8D4E06A9}" destId="{58B598A3-FD14-498A-8694-81E51B89C07D}" srcOrd="0" destOrd="0" presId="urn:microsoft.com/office/officeart/2016/7/layout/HexagonTimeline"/>
    <dgm:cxn modelId="{F4A58C43-580E-400E-99C9-7C70863F80A6}" type="presOf" srcId="{57360E7F-2102-4A36-BF0F-3EC4C7B42199}" destId="{DF886A80-94A7-4170-8F5F-B91B327E5766}" srcOrd="0" destOrd="0" presId="urn:microsoft.com/office/officeart/2016/7/layout/HexagonTimeline"/>
    <dgm:cxn modelId="{A4F3E85C-5F65-4271-A08C-E6EC2E6970F0}" srcId="{DCF56FBE-E6BB-4B28-B070-9974494166B7}" destId="{AC642B44-5418-4062-AEE0-28AF7A40E159}" srcOrd="0" destOrd="0" parTransId="{323F00D9-6C36-45FC-8B53-09248D5DE26F}" sibTransId="{CC67D215-C2DD-40E7-9064-784070E7E8B7}"/>
    <dgm:cxn modelId="{935F2E77-A1DB-400C-9C59-9F036A67CA56}" srcId="{B75C5B2C-3509-4FD0-963E-772F8D4E06A9}" destId="{57360E7F-2102-4A36-BF0F-3EC4C7B42199}" srcOrd="0" destOrd="0" parTransId="{F4DA1788-E3F0-403E-B25C-7A92ADDA2C1A}" sibTransId="{0485216D-94AD-4FA0-8F49-691BDFDC4679}"/>
    <dgm:cxn modelId="{F234A689-D263-4E00-98E3-B63E02A2BE3E}" srcId="{1977D472-2E51-43ED-B9DF-83DFC2B2FEF0}" destId="{DCF56FBE-E6BB-4B28-B070-9974494166B7}" srcOrd="0" destOrd="0" parTransId="{FC267598-5A0B-4287-AA22-863343001B64}" sibTransId="{B119C166-4A2E-4FDE-BBBF-FE35FC34128F}"/>
    <dgm:cxn modelId="{F435F9BD-9F1B-412B-A72F-8B4CC6B21BFE}" type="presOf" srcId="{1977D472-2E51-43ED-B9DF-83DFC2B2FEF0}" destId="{5C407E3D-2460-4481-A6DD-A95C0BB357AA}" srcOrd="0" destOrd="0" presId="urn:microsoft.com/office/officeart/2016/7/layout/HexagonTimeline"/>
    <dgm:cxn modelId="{10CD02CB-88C7-4658-8768-777B1C51DDAA}" type="presOf" srcId="{DCF56FBE-E6BB-4B28-B070-9974494166B7}" destId="{0DF7C008-7625-440A-85B1-2B27B5884C9C}" srcOrd="0" destOrd="0" presId="urn:microsoft.com/office/officeart/2016/7/layout/HexagonTimeline"/>
    <dgm:cxn modelId="{81A1B11F-2717-408D-A356-D4C577D4A950}" type="presParOf" srcId="{5C407E3D-2460-4481-A6DD-A95C0BB357AA}" destId="{E5A93BF6-E7B0-467F-B395-21138D34B374}" srcOrd="0" destOrd="0" presId="urn:microsoft.com/office/officeart/2016/7/layout/HexagonTimeline"/>
    <dgm:cxn modelId="{FE1AB1E6-5DD1-4C09-9AE3-A9D3DBF79EE3}" type="presParOf" srcId="{E5A93BF6-E7B0-467F-B395-21138D34B374}" destId="{0DF7C008-7625-440A-85B1-2B27B5884C9C}" srcOrd="0" destOrd="0" presId="urn:microsoft.com/office/officeart/2016/7/layout/HexagonTimeline"/>
    <dgm:cxn modelId="{F5C6EA31-4003-476E-A56A-4D7DC1D4CB7F}" type="presParOf" srcId="{E5A93BF6-E7B0-467F-B395-21138D34B374}" destId="{EEC8AF15-2CD2-4F5D-8A0D-F99F2CCCC2F9}" srcOrd="1" destOrd="0" presId="urn:microsoft.com/office/officeart/2016/7/layout/HexagonTimeline"/>
    <dgm:cxn modelId="{1AF6E79E-0DAC-447E-97C3-5053BDA7B25D}" type="presParOf" srcId="{E5A93BF6-E7B0-467F-B395-21138D34B374}" destId="{B1B80902-F7C2-43DB-BBCC-70993507FDD3}" srcOrd="2" destOrd="0" presId="urn:microsoft.com/office/officeart/2016/7/layout/HexagonTimeline"/>
    <dgm:cxn modelId="{5C09FCFE-8670-4FA4-8A3D-AA2F4A0E93FC}" type="presParOf" srcId="{E5A93BF6-E7B0-467F-B395-21138D34B374}" destId="{5D5D4A63-7561-450F-8C85-8D8C7CA6883C}" srcOrd="3" destOrd="0" presId="urn:microsoft.com/office/officeart/2016/7/layout/HexagonTimeline"/>
    <dgm:cxn modelId="{F20CAE02-6C20-4160-BF01-DCED711329EC}" type="presParOf" srcId="{E5A93BF6-E7B0-467F-B395-21138D34B374}" destId="{25B8CE2B-B1FB-4375-B194-7C0DFB000F84}" srcOrd="4" destOrd="0" presId="urn:microsoft.com/office/officeart/2016/7/layout/HexagonTimeline"/>
    <dgm:cxn modelId="{DF79A5B6-9DFE-4E3F-9E37-1984D2897E38}" type="presParOf" srcId="{5C407E3D-2460-4481-A6DD-A95C0BB357AA}" destId="{4CBDE228-BF48-407C-872B-DCF0FA51DB48}" srcOrd="1" destOrd="0" presId="urn:microsoft.com/office/officeart/2016/7/layout/HexagonTimeline"/>
    <dgm:cxn modelId="{5610C9F7-5D13-4F93-A459-1C8FAD921AEB}" type="presParOf" srcId="{5C407E3D-2460-4481-A6DD-A95C0BB357AA}" destId="{136EFA08-73DE-4FB8-A91E-D49E6E4E5988}" srcOrd="2" destOrd="0" presId="urn:microsoft.com/office/officeart/2016/7/layout/HexagonTimeline"/>
    <dgm:cxn modelId="{C459B548-DDEE-401A-BB69-6E4A33FEB98C}" type="presParOf" srcId="{136EFA08-73DE-4FB8-A91E-D49E6E4E5988}" destId="{58B598A3-FD14-498A-8694-81E51B89C07D}" srcOrd="0" destOrd="0" presId="urn:microsoft.com/office/officeart/2016/7/layout/HexagonTimeline"/>
    <dgm:cxn modelId="{F10A1E99-8E6F-424C-B770-97BFDA8135B1}" type="presParOf" srcId="{136EFA08-73DE-4FB8-A91E-D49E6E4E5988}" destId="{DF886A80-94A7-4170-8F5F-B91B327E5766}" srcOrd="1" destOrd="0" presId="urn:microsoft.com/office/officeart/2016/7/layout/HexagonTimeline"/>
    <dgm:cxn modelId="{7590E624-D571-44C8-BDDD-A4D8F4F7D279}" type="presParOf" srcId="{136EFA08-73DE-4FB8-A91E-D49E6E4E5988}" destId="{84AD75D9-019F-4546-8ED7-D99369FE6E27}" srcOrd="2" destOrd="0" presId="urn:microsoft.com/office/officeart/2016/7/layout/HexagonTimeline"/>
    <dgm:cxn modelId="{CC2733CE-078D-454F-8BF1-C8A8A2EF711D}" type="presParOf" srcId="{136EFA08-73DE-4FB8-A91E-D49E6E4E5988}" destId="{6FCA32C3-8FA5-4726-B27F-4D6E9B6662F0}" srcOrd="3" destOrd="0" presId="urn:microsoft.com/office/officeart/2016/7/layout/HexagonTimeline"/>
    <dgm:cxn modelId="{A2F82189-083E-483F-8127-38FD077243B9}" type="presParOf" srcId="{136EFA08-73DE-4FB8-A91E-D49E6E4E5988}" destId="{62767E43-39BE-45AA-980C-AE5A02176EA3}" srcOrd="4" destOrd="0" presId="urn:microsoft.com/office/officeart/2016/7/layout/HexagonTimeline"/>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BA10D11-8590-4E20-B26D-CE175E1173EE}" type="doc">
      <dgm:prSet loTypeId="urn:microsoft.com/office/officeart/2018/2/layout/IconLabelList" loCatId="icon" qsTypeId="urn:microsoft.com/office/officeart/2005/8/quickstyle/simple1" qsCatId="simple" csTypeId="urn:microsoft.com/office/officeart/2005/8/colors/accent1_2" csCatId="accent1" phldr="1"/>
      <dgm:spPr/>
      <dgm:t>
        <a:bodyPr/>
        <a:lstStyle/>
        <a:p>
          <a:endParaRPr lang="en-US"/>
        </a:p>
      </dgm:t>
    </dgm:pt>
    <dgm:pt modelId="{66445B32-D562-4064-B0F6-1D9FA29F27BC}">
      <dgm:prSet/>
      <dgm:spPr/>
      <dgm:t>
        <a:bodyPr/>
        <a:lstStyle/>
        <a:p>
          <a:pPr>
            <a:lnSpc>
              <a:spcPct val="100000"/>
            </a:lnSpc>
          </a:pPr>
          <a:r>
            <a:rPr lang="en-US" b="1"/>
            <a:t>Outlook has a "my day" which is a smart list  that resets everyday. You can pull items from your broader to-do list into "my day"  to Maintain lazer focus on what you need to achieve that day without getting overwhelmed.</a:t>
          </a:r>
          <a:endParaRPr lang="en-US"/>
        </a:p>
      </dgm:t>
    </dgm:pt>
    <dgm:pt modelId="{4B5E39C7-EB18-40BD-BEEB-99D99A822520}" type="parTrans" cxnId="{9B20C44D-230D-416E-BC21-B2E2CEEA1D63}">
      <dgm:prSet/>
      <dgm:spPr/>
      <dgm:t>
        <a:bodyPr/>
        <a:lstStyle/>
        <a:p>
          <a:endParaRPr lang="en-US"/>
        </a:p>
      </dgm:t>
    </dgm:pt>
    <dgm:pt modelId="{6428E5C3-368B-4960-A019-05D3DB5B1852}" type="sibTrans" cxnId="{9B20C44D-230D-416E-BC21-B2E2CEEA1D63}">
      <dgm:prSet/>
      <dgm:spPr/>
      <dgm:t>
        <a:bodyPr/>
        <a:lstStyle/>
        <a:p>
          <a:endParaRPr lang="en-US"/>
        </a:p>
      </dgm:t>
    </dgm:pt>
    <dgm:pt modelId="{BB055F93-78A7-4161-A158-7BC1306EE337}">
      <dgm:prSet/>
      <dgm:spPr/>
      <dgm:t>
        <a:bodyPr/>
        <a:lstStyle/>
        <a:p>
          <a:pPr>
            <a:lnSpc>
              <a:spcPct val="100000"/>
            </a:lnSpc>
          </a:pPr>
          <a:r>
            <a:rPr lang="en-US" b="1"/>
            <a:t>t also has features like colour-coded categories and the "star icon" to help with organisation. (</a:t>
          </a:r>
          <a:r>
            <a:rPr lang="en-US" b="1" u="sng"/>
            <a:t>Https://lookeen.com</a:t>
          </a:r>
          <a:r>
            <a:rPr lang="en-US" b="1"/>
            <a:t>) </a:t>
          </a:r>
          <a:r>
            <a:rPr lang="en-GB" b="1"/>
            <a:t> </a:t>
          </a:r>
          <a:endParaRPr lang="en-US"/>
        </a:p>
      </dgm:t>
    </dgm:pt>
    <dgm:pt modelId="{0CE09257-5E55-4FAB-A469-406611D4F5AD}" type="parTrans" cxnId="{26201673-1E97-48AB-A2D5-5D9449B9B4CF}">
      <dgm:prSet/>
      <dgm:spPr/>
      <dgm:t>
        <a:bodyPr/>
        <a:lstStyle/>
        <a:p>
          <a:endParaRPr lang="en-US"/>
        </a:p>
      </dgm:t>
    </dgm:pt>
    <dgm:pt modelId="{74AC564C-FCEE-4A54-9F44-6DF47C3F5D54}" type="sibTrans" cxnId="{26201673-1E97-48AB-A2D5-5D9449B9B4CF}">
      <dgm:prSet/>
      <dgm:spPr/>
      <dgm:t>
        <a:bodyPr/>
        <a:lstStyle/>
        <a:p>
          <a:endParaRPr lang="en-US"/>
        </a:p>
      </dgm:t>
    </dgm:pt>
    <dgm:pt modelId="{34FE8EB0-6B3D-4D5B-8CEE-1ABE4118A179}" type="pres">
      <dgm:prSet presAssocID="{3BA10D11-8590-4E20-B26D-CE175E1173EE}" presName="root" presStyleCnt="0">
        <dgm:presLayoutVars>
          <dgm:dir/>
          <dgm:resizeHandles val="exact"/>
        </dgm:presLayoutVars>
      </dgm:prSet>
      <dgm:spPr/>
    </dgm:pt>
    <dgm:pt modelId="{1D2D3337-1613-42AC-920E-60456DF4128C}" type="pres">
      <dgm:prSet presAssocID="{66445B32-D562-4064-B0F6-1D9FA29F27BC}" presName="compNode" presStyleCnt="0"/>
      <dgm:spPr/>
    </dgm:pt>
    <dgm:pt modelId="{86F48433-48DA-41B8-BAD5-36BB9FDD1572}" type="pres">
      <dgm:prSet presAssocID="{66445B32-D562-4064-B0F6-1D9FA29F27BC}" presName="iconRect" presStyleLbl="node1" presStyleIdx="0" presStyleCnt="2"/>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dgm:spPr>
      <dgm:extLst>
        <a:ext uri="{E40237B7-FDA0-4F09-8148-C483321AD2D9}">
          <dgm14:cNvPr xmlns:dgm14="http://schemas.microsoft.com/office/drawing/2010/diagram" id="0" name="" descr="Workflow"/>
        </a:ext>
      </dgm:extLst>
    </dgm:pt>
    <dgm:pt modelId="{A80AE5C1-11A7-4A70-A992-5E7C38C3CB58}" type="pres">
      <dgm:prSet presAssocID="{66445B32-D562-4064-B0F6-1D9FA29F27BC}" presName="spaceRect" presStyleCnt="0"/>
      <dgm:spPr/>
    </dgm:pt>
    <dgm:pt modelId="{D9DA8C39-6F8C-4965-8B4A-2C18EFE1D4CE}" type="pres">
      <dgm:prSet presAssocID="{66445B32-D562-4064-B0F6-1D9FA29F27BC}" presName="textRect" presStyleLbl="revTx" presStyleIdx="0" presStyleCnt="2">
        <dgm:presLayoutVars>
          <dgm:chMax val="1"/>
          <dgm:chPref val="1"/>
        </dgm:presLayoutVars>
      </dgm:prSet>
      <dgm:spPr/>
    </dgm:pt>
    <dgm:pt modelId="{5B9590BE-1B70-4F0F-A7AA-310C3F744AA6}" type="pres">
      <dgm:prSet presAssocID="{6428E5C3-368B-4960-A019-05D3DB5B1852}" presName="sibTrans" presStyleCnt="0"/>
      <dgm:spPr/>
    </dgm:pt>
    <dgm:pt modelId="{56EC8C4F-C855-4834-BA93-83A2329BC021}" type="pres">
      <dgm:prSet presAssocID="{BB055F93-78A7-4161-A158-7BC1306EE337}" presName="compNode" presStyleCnt="0"/>
      <dgm:spPr/>
    </dgm:pt>
    <dgm:pt modelId="{90488C2C-9BEA-4B17-8463-5D6F1C8BD4D9}" type="pres">
      <dgm:prSet presAssocID="{BB055F93-78A7-4161-A158-7BC1306EE337}" presName="iconRect" presStyleLbl="node1" presStyleIdx="1" presStyleCnt="2"/>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Hierarchy"/>
        </a:ext>
      </dgm:extLst>
    </dgm:pt>
    <dgm:pt modelId="{DC648F32-344F-4BDB-9480-7E4338ED69B9}" type="pres">
      <dgm:prSet presAssocID="{BB055F93-78A7-4161-A158-7BC1306EE337}" presName="spaceRect" presStyleCnt="0"/>
      <dgm:spPr/>
    </dgm:pt>
    <dgm:pt modelId="{9B72DB02-8856-46D3-B915-073FE639038F}" type="pres">
      <dgm:prSet presAssocID="{BB055F93-78A7-4161-A158-7BC1306EE337}" presName="textRect" presStyleLbl="revTx" presStyleIdx="1" presStyleCnt="2">
        <dgm:presLayoutVars>
          <dgm:chMax val="1"/>
          <dgm:chPref val="1"/>
        </dgm:presLayoutVars>
      </dgm:prSet>
      <dgm:spPr/>
    </dgm:pt>
  </dgm:ptLst>
  <dgm:cxnLst>
    <dgm:cxn modelId="{9B20C44D-230D-416E-BC21-B2E2CEEA1D63}" srcId="{3BA10D11-8590-4E20-B26D-CE175E1173EE}" destId="{66445B32-D562-4064-B0F6-1D9FA29F27BC}" srcOrd="0" destOrd="0" parTransId="{4B5E39C7-EB18-40BD-BEEB-99D99A822520}" sibTransId="{6428E5C3-368B-4960-A019-05D3DB5B1852}"/>
    <dgm:cxn modelId="{4BA6DB6C-6123-4A3B-AA70-7153771A0B1D}" type="presOf" srcId="{66445B32-D562-4064-B0F6-1D9FA29F27BC}" destId="{D9DA8C39-6F8C-4965-8B4A-2C18EFE1D4CE}" srcOrd="0" destOrd="0" presId="urn:microsoft.com/office/officeart/2018/2/layout/IconLabelList"/>
    <dgm:cxn modelId="{26201673-1E97-48AB-A2D5-5D9449B9B4CF}" srcId="{3BA10D11-8590-4E20-B26D-CE175E1173EE}" destId="{BB055F93-78A7-4161-A158-7BC1306EE337}" srcOrd="1" destOrd="0" parTransId="{0CE09257-5E55-4FAB-A469-406611D4F5AD}" sibTransId="{74AC564C-FCEE-4A54-9F44-6DF47C3F5D54}"/>
    <dgm:cxn modelId="{3E62FE8B-4BDB-49C9-847D-3F1D1D3FFDFF}" type="presOf" srcId="{BB055F93-78A7-4161-A158-7BC1306EE337}" destId="{9B72DB02-8856-46D3-B915-073FE639038F}" srcOrd="0" destOrd="0" presId="urn:microsoft.com/office/officeart/2018/2/layout/IconLabelList"/>
    <dgm:cxn modelId="{12DC05E3-D471-420F-B226-F496271E1B0F}" type="presOf" srcId="{3BA10D11-8590-4E20-B26D-CE175E1173EE}" destId="{34FE8EB0-6B3D-4D5B-8CEE-1ABE4118A179}" srcOrd="0" destOrd="0" presId="urn:microsoft.com/office/officeart/2018/2/layout/IconLabelList"/>
    <dgm:cxn modelId="{11FE7DEA-6926-4326-88EA-EF0353F74105}" type="presParOf" srcId="{34FE8EB0-6B3D-4D5B-8CEE-1ABE4118A179}" destId="{1D2D3337-1613-42AC-920E-60456DF4128C}" srcOrd="0" destOrd="0" presId="urn:microsoft.com/office/officeart/2018/2/layout/IconLabelList"/>
    <dgm:cxn modelId="{0583E5A3-1254-45DA-8B68-34A27EBBDE76}" type="presParOf" srcId="{1D2D3337-1613-42AC-920E-60456DF4128C}" destId="{86F48433-48DA-41B8-BAD5-36BB9FDD1572}" srcOrd="0" destOrd="0" presId="urn:microsoft.com/office/officeart/2018/2/layout/IconLabelList"/>
    <dgm:cxn modelId="{CB0DB20A-6488-423E-AA90-4705A6D18F96}" type="presParOf" srcId="{1D2D3337-1613-42AC-920E-60456DF4128C}" destId="{A80AE5C1-11A7-4A70-A992-5E7C38C3CB58}" srcOrd="1" destOrd="0" presId="urn:microsoft.com/office/officeart/2018/2/layout/IconLabelList"/>
    <dgm:cxn modelId="{9BBA737E-9DE3-449E-B85E-C453F5556941}" type="presParOf" srcId="{1D2D3337-1613-42AC-920E-60456DF4128C}" destId="{D9DA8C39-6F8C-4965-8B4A-2C18EFE1D4CE}" srcOrd="2" destOrd="0" presId="urn:microsoft.com/office/officeart/2018/2/layout/IconLabelList"/>
    <dgm:cxn modelId="{41349D3F-D8ED-42BC-A08C-B7E095AFB102}" type="presParOf" srcId="{34FE8EB0-6B3D-4D5B-8CEE-1ABE4118A179}" destId="{5B9590BE-1B70-4F0F-A7AA-310C3F744AA6}" srcOrd="1" destOrd="0" presId="urn:microsoft.com/office/officeart/2018/2/layout/IconLabelList"/>
    <dgm:cxn modelId="{83966D86-2120-467E-A509-235EC427E72A}" type="presParOf" srcId="{34FE8EB0-6B3D-4D5B-8CEE-1ABE4118A179}" destId="{56EC8C4F-C855-4834-BA93-83A2329BC021}" srcOrd="2" destOrd="0" presId="urn:microsoft.com/office/officeart/2018/2/layout/IconLabelList"/>
    <dgm:cxn modelId="{23A562BC-21A6-40DB-AF1D-A70E70EB7296}" type="presParOf" srcId="{56EC8C4F-C855-4834-BA93-83A2329BC021}" destId="{90488C2C-9BEA-4B17-8463-5D6F1C8BD4D9}" srcOrd="0" destOrd="0" presId="urn:microsoft.com/office/officeart/2018/2/layout/IconLabelList"/>
    <dgm:cxn modelId="{92719C9F-2E0A-4FEF-948F-E669C3EBC7E2}" type="presParOf" srcId="{56EC8C4F-C855-4834-BA93-83A2329BC021}" destId="{DC648F32-344F-4BDB-9480-7E4338ED69B9}" srcOrd="1" destOrd="0" presId="urn:microsoft.com/office/officeart/2018/2/layout/IconLabelList"/>
    <dgm:cxn modelId="{791D9F6E-E405-4D75-B0F4-3817EDD6A718}" type="presParOf" srcId="{56EC8C4F-C855-4834-BA93-83A2329BC021}" destId="{9B72DB02-8856-46D3-B915-073FE639038F}" srcOrd="2" destOrd="0" presId="urn:microsoft.com/office/officeart/2018/2/layout/IconLabel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DF7C008-7625-440A-85B1-2B27B5884C9C}">
      <dsp:nvSpPr>
        <dsp:cNvPr id="0" name=""/>
        <dsp:cNvSpPr/>
      </dsp:nvSpPr>
      <dsp:spPr>
        <a:xfrm>
          <a:off x="639528" y="3019504"/>
          <a:ext cx="3289003" cy="823501"/>
        </a:xfrm>
        <a:prstGeom prst="homePlate">
          <a:avLst>
            <a:gd name="adj" fmla="val 40000"/>
          </a:avLst>
        </a:prstGeom>
        <a:solidFill>
          <a:schemeClr val="accent2">
            <a:hueOff val="0"/>
            <a:satOff val="0"/>
            <a:lumOff val="0"/>
            <a:alphaOff val="0"/>
          </a:schemeClr>
        </a:solidFill>
        <a:ln w="12700" cap="rnd"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152400" rIns="152400" bIns="152400" numCol="1" spcCol="1270" anchor="ctr" anchorCtr="0">
          <a:noAutofit/>
        </a:bodyPr>
        <a:lstStyle/>
        <a:p>
          <a:pPr marL="0" lvl="0" indent="0" algn="ctr" defTabSz="889000">
            <a:lnSpc>
              <a:spcPct val="90000"/>
            </a:lnSpc>
            <a:spcBef>
              <a:spcPct val="0"/>
            </a:spcBef>
            <a:spcAft>
              <a:spcPct val="35000"/>
            </a:spcAft>
            <a:buNone/>
          </a:pPr>
          <a:r>
            <a:rPr lang="en-US" sz="2000" kern="1200"/>
            <a:t>2023</a:t>
          </a:r>
        </a:p>
      </dsp:txBody>
      <dsp:txXfrm>
        <a:off x="639528" y="3019504"/>
        <a:ext cx="3124303" cy="823501"/>
      </dsp:txXfrm>
    </dsp:sp>
    <dsp:sp modelId="{EEC8AF15-2CD2-4F5D-8A0D-F99F2CCCC2F9}">
      <dsp:nvSpPr>
        <dsp:cNvPr id="0" name=""/>
        <dsp:cNvSpPr/>
      </dsp:nvSpPr>
      <dsp:spPr>
        <a:xfrm>
          <a:off x="0" y="0"/>
          <a:ext cx="4568059" cy="219600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168910" rIns="0" bIns="168910" numCol="1" spcCol="1270" anchor="b" anchorCtr="1">
          <a:noAutofit/>
        </a:bodyPr>
        <a:lstStyle/>
        <a:p>
          <a:pPr marL="0" lvl="0" indent="0" algn="ctr" defTabSz="844550">
            <a:lnSpc>
              <a:spcPct val="90000"/>
            </a:lnSpc>
            <a:spcBef>
              <a:spcPct val="0"/>
            </a:spcBef>
            <a:spcAft>
              <a:spcPct val="35000"/>
            </a:spcAft>
            <a:buNone/>
          </a:pPr>
          <a:r>
            <a:rPr lang="en-US" sz="1900" kern="1200"/>
            <a:t>Microsoft, 2023. Https://adoption.microsoft.com (Accessed at: 12th June 2026)  </a:t>
          </a:r>
        </a:p>
      </dsp:txBody>
      <dsp:txXfrm>
        <a:off x="0" y="0"/>
        <a:ext cx="4568059" cy="2196003"/>
      </dsp:txXfrm>
    </dsp:sp>
    <dsp:sp modelId="{4CBDE228-BF48-407C-872B-DCF0FA51DB48}">
      <dsp:nvSpPr>
        <dsp:cNvPr id="0" name=""/>
        <dsp:cNvSpPr/>
      </dsp:nvSpPr>
      <dsp:spPr>
        <a:xfrm>
          <a:off x="3928531" y="3431254"/>
          <a:ext cx="1279056" cy="0"/>
        </a:xfrm>
        <a:custGeom>
          <a:avLst/>
          <a:gdLst/>
          <a:ahLst/>
          <a:cxnLst/>
          <a:rect l="0" t="0" r="0" b="0"/>
          <a:pathLst>
            <a:path>
              <a:moveTo>
                <a:pt x="0" y="0"/>
              </a:moveTo>
              <a:lnTo>
                <a:pt x="1279056" y="0"/>
              </a:lnTo>
            </a:path>
          </a:pathLst>
        </a:custGeom>
        <a:noFill/>
        <a:ln w="12700" cap="rnd"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B1B80902-F7C2-43DB-BBCC-70993507FDD3}">
      <dsp:nvSpPr>
        <dsp:cNvPr id="0" name=""/>
        <dsp:cNvSpPr/>
      </dsp:nvSpPr>
      <dsp:spPr>
        <a:xfrm>
          <a:off x="2284030" y="2333253"/>
          <a:ext cx="0" cy="686251"/>
        </a:xfrm>
        <a:prstGeom prst="line">
          <a:avLst/>
        </a:prstGeom>
        <a:noFill/>
        <a:ln w="12700" cap="rnd" cmpd="sng" algn="ctr">
          <a:solidFill>
            <a:schemeClr val="accent2">
              <a:hueOff val="0"/>
              <a:satOff val="0"/>
              <a:lumOff val="0"/>
              <a:alphaOff val="0"/>
            </a:schemeClr>
          </a:solidFill>
          <a:prstDash val="dash"/>
        </a:ln>
        <a:effectLst/>
      </dsp:spPr>
      <dsp:style>
        <a:lnRef idx="1">
          <a:scrgbClr r="0" g="0" b="0"/>
        </a:lnRef>
        <a:fillRef idx="0">
          <a:scrgbClr r="0" g="0" b="0"/>
        </a:fillRef>
        <a:effectRef idx="0">
          <a:scrgbClr r="0" g="0" b="0"/>
        </a:effectRef>
        <a:fontRef idx="minor"/>
      </dsp:style>
    </dsp:sp>
    <dsp:sp modelId="{5D5D4A63-7561-450F-8C85-8D8C7CA6883C}">
      <dsp:nvSpPr>
        <dsp:cNvPr id="0" name=""/>
        <dsp:cNvSpPr/>
      </dsp:nvSpPr>
      <dsp:spPr>
        <a:xfrm>
          <a:off x="2215404" y="2196003"/>
          <a:ext cx="137250" cy="137250"/>
        </a:xfrm>
        <a:prstGeom prst="rect">
          <a:avLst/>
        </a:prstGeom>
        <a:solidFill>
          <a:schemeClr val="accent2">
            <a:hueOff val="0"/>
            <a:satOff val="0"/>
            <a:lumOff val="0"/>
            <a:alphaOff val="0"/>
          </a:schemeClr>
        </a:solidFill>
        <a:ln w="1270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8B598A3-FD14-498A-8694-81E51B89C07D}">
      <dsp:nvSpPr>
        <dsp:cNvPr id="0" name=""/>
        <dsp:cNvSpPr/>
      </dsp:nvSpPr>
      <dsp:spPr>
        <a:xfrm rot="10800000">
          <a:off x="5207588" y="3019504"/>
          <a:ext cx="3289003" cy="823501"/>
        </a:xfrm>
        <a:prstGeom prst="homePlate">
          <a:avLst>
            <a:gd name="adj" fmla="val 40000"/>
          </a:avLst>
        </a:prstGeom>
        <a:solidFill>
          <a:schemeClr val="accent2">
            <a:hueOff val="-8754431"/>
            <a:satOff val="-7900"/>
            <a:lumOff val="-1762"/>
            <a:alphaOff val="0"/>
          </a:schemeClr>
        </a:solidFill>
        <a:ln w="12700" cap="rnd" cmpd="sng" algn="ctr">
          <a:solidFill>
            <a:schemeClr val="accent2">
              <a:hueOff val="-8754431"/>
              <a:satOff val="-7900"/>
              <a:lumOff val="-1762"/>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152400" rIns="152400" bIns="152400" numCol="1" spcCol="1270" anchor="ctr" anchorCtr="0">
          <a:noAutofit/>
        </a:bodyPr>
        <a:lstStyle/>
        <a:p>
          <a:pPr marL="0" lvl="0" indent="0" algn="ctr" defTabSz="889000">
            <a:lnSpc>
              <a:spcPct val="90000"/>
            </a:lnSpc>
            <a:spcBef>
              <a:spcPct val="0"/>
            </a:spcBef>
            <a:spcAft>
              <a:spcPct val="35000"/>
            </a:spcAft>
            <a:buNone/>
          </a:pPr>
          <a:r>
            <a:rPr lang="en-US" sz="2000" kern="1200"/>
            <a:t>2024</a:t>
          </a:r>
        </a:p>
      </dsp:txBody>
      <dsp:txXfrm rot="10800000">
        <a:off x="5372288" y="3019504"/>
        <a:ext cx="3124303" cy="823501"/>
      </dsp:txXfrm>
    </dsp:sp>
    <dsp:sp modelId="{DF886A80-94A7-4170-8F5F-B91B327E5766}">
      <dsp:nvSpPr>
        <dsp:cNvPr id="0" name=""/>
        <dsp:cNvSpPr/>
      </dsp:nvSpPr>
      <dsp:spPr>
        <a:xfrm>
          <a:off x="4568060" y="4666506"/>
          <a:ext cx="4568059" cy="219600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168910" rIns="0" bIns="168910" numCol="1" spcCol="1270" anchor="t" anchorCtr="1">
          <a:noAutofit/>
        </a:bodyPr>
        <a:lstStyle/>
        <a:p>
          <a:pPr marL="0" lvl="0" indent="0" algn="ctr" defTabSz="844550">
            <a:lnSpc>
              <a:spcPct val="90000"/>
            </a:lnSpc>
            <a:spcBef>
              <a:spcPct val="0"/>
            </a:spcBef>
            <a:spcAft>
              <a:spcPct val="35000"/>
            </a:spcAft>
            <a:buNone/>
          </a:pPr>
          <a:r>
            <a:rPr lang="en-US" sz="1900" kern="1200"/>
            <a:t>Microsoft, 2024. Https://techcommuntiy.microsoft.com (accessed at: 12th June 2026)</a:t>
          </a:r>
        </a:p>
      </dsp:txBody>
      <dsp:txXfrm>
        <a:off x="4568060" y="4666506"/>
        <a:ext cx="4568059" cy="2196003"/>
      </dsp:txXfrm>
    </dsp:sp>
    <dsp:sp modelId="{84AD75D9-019F-4546-8ED7-D99369FE6E27}">
      <dsp:nvSpPr>
        <dsp:cNvPr id="0" name=""/>
        <dsp:cNvSpPr/>
      </dsp:nvSpPr>
      <dsp:spPr>
        <a:xfrm>
          <a:off x="6852089" y="3843005"/>
          <a:ext cx="0" cy="686251"/>
        </a:xfrm>
        <a:prstGeom prst="line">
          <a:avLst/>
        </a:prstGeom>
        <a:noFill/>
        <a:ln w="12700" cap="rnd" cmpd="sng" algn="ctr">
          <a:solidFill>
            <a:schemeClr val="accent2">
              <a:hueOff val="-8754431"/>
              <a:satOff val="-7900"/>
              <a:lumOff val="-1762"/>
              <a:alphaOff val="0"/>
            </a:schemeClr>
          </a:solidFill>
          <a:prstDash val="dash"/>
        </a:ln>
        <a:effectLst/>
      </dsp:spPr>
      <dsp:style>
        <a:lnRef idx="1">
          <a:scrgbClr r="0" g="0" b="0"/>
        </a:lnRef>
        <a:fillRef idx="0">
          <a:scrgbClr r="0" g="0" b="0"/>
        </a:fillRef>
        <a:effectRef idx="0">
          <a:scrgbClr r="0" g="0" b="0"/>
        </a:effectRef>
        <a:fontRef idx="minor"/>
      </dsp:style>
    </dsp:sp>
    <dsp:sp modelId="{6FCA32C3-8FA5-4726-B27F-4D6E9B6662F0}">
      <dsp:nvSpPr>
        <dsp:cNvPr id="0" name=""/>
        <dsp:cNvSpPr/>
      </dsp:nvSpPr>
      <dsp:spPr>
        <a:xfrm>
          <a:off x="6783464" y="4529256"/>
          <a:ext cx="137250" cy="137250"/>
        </a:xfrm>
        <a:prstGeom prst="rect">
          <a:avLst/>
        </a:prstGeom>
        <a:solidFill>
          <a:schemeClr val="accent2">
            <a:hueOff val="-8754431"/>
            <a:satOff val="-7900"/>
            <a:lumOff val="-1762"/>
            <a:alphaOff val="0"/>
          </a:schemeClr>
        </a:solidFill>
        <a:ln w="1270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6F48433-48DA-41B8-BAD5-36BB9FDD1572}">
      <dsp:nvSpPr>
        <dsp:cNvPr id="0" name=""/>
        <dsp:cNvSpPr/>
      </dsp:nvSpPr>
      <dsp:spPr>
        <a:xfrm>
          <a:off x="451976" y="154088"/>
          <a:ext cx="737226" cy="737226"/>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w="1270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9DA8C39-6F8C-4965-8B4A-2C18EFE1D4CE}">
      <dsp:nvSpPr>
        <dsp:cNvPr id="0" name=""/>
        <dsp:cNvSpPr/>
      </dsp:nvSpPr>
      <dsp:spPr>
        <a:xfrm>
          <a:off x="1449" y="1296150"/>
          <a:ext cx="1638281" cy="155636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pPr>
          <a:r>
            <a:rPr lang="en-US" sz="1100" b="1" kern="1200"/>
            <a:t>Outlook has a "my day" which is a smart list  that resets everyday. You can pull items from your broader to-do list into "my day"  to Maintain lazer focus on what you need to achieve that day without getting overwhelmed.</a:t>
          </a:r>
          <a:endParaRPr lang="en-US" sz="1100" kern="1200"/>
        </a:p>
      </dsp:txBody>
      <dsp:txXfrm>
        <a:off x="1449" y="1296150"/>
        <a:ext cx="1638281" cy="1556367"/>
      </dsp:txXfrm>
    </dsp:sp>
    <dsp:sp modelId="{90488C2C-9BEA-4B17-8463-5D6F1C8BD4D9}">
      <dsp:nvSpPr>
        <dsp:cNvPr id="0" name=""/>
        <dsp:cNvSpPr/>
      </dsp:nvSpPr>
      <dsp:spPr>
        <a:xfrm>
          <a:off x="2376956" y="154088"/>
          <a:ext cx="737226" cy="737226"/>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B72DB02-8856-46D3-B915-073FE639038F}">
      <dsp:nvSpPr>
        <dsp:cNvPr id="0" name=""/>
        <dsp:cNvSpPr/>
      </dsp:nvSpPr>
      <dsp:spPr>
        <a:xfrm>
          <a:off x="1926429" y="1296150"/>
          <a:ext cx="1638281" cy="155636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pPr>
          <a:r>
            <a:rPr lang="en-US" sz="1100" b="1" kern="1200"/>
            <a:t>t also has features like colour-coded categories and the "star icon" to help with organisation. (</a:t>
          </a:r>
          <a:r>
            <a:rPr lang="en-US" sz="1100" b="1" u="sng" kern="1200"/>
            <a:t>Https://lookeen.com</a:t>
          </a:r>
          <a:r>
            <a:rPr lang="en-US" sz="1100" b="1" kern="1200"/>
            <a:t>) </a:t>
          </a:r>
          <a:r>
            <a:rPr lang="en-GB" sz="1100" b="1" kern="1200"/>
            <a:t> </a:t>
          </a:r>
          <a:endParaRPr lang="en-US" sz="1100" kern="1200"/>
        </a:p>
      </dsp:txBody>
      <dsp:txXfrm>
        <a:off x="1926429" y="1296150"/>
        <a:ext cx="1638281" cy="1556367"/>
      </dsp:txXfrm>
    </dsp:sp>
  </dsp:spTree>
</dsp:drawing>
</file>

<file path=ppt/diagrams/layout1.xml><?xml version="1.0" encoding="utf-8"?>
<dgm:layoutDef xmlns:dgm="http://schemas.openxmlformats.org/drawingml/2006/diagram" xmlns:a="http://schemas.openxmlformats.org/drawingml/2006/main" uniqueId="urn:microsoft.com/office/officeart/2016/7/layout/HexagonTimeline">
  <dgm:title val="Hexagon Timeline"/>
  <dgm:desc val="Use to show a list of events in chronological order. An invisible box contains the description while the date is shown in hexagons, except for the first and last node where the date is shown in a home shape. It can display large amount of text with medium length date format."/>
  <dgm:catLst>
    <dgm:cat type="timeline" pri="500"/>
    <dgm:cat type="process" pri="6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1"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Name0">
    <dgm:varLst>
      <dgm:chMax/>
      <dgm:chPref/>
      <dgm:animLvl val="lvl"/>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constrLst>
      <dgm:constr type="primFontSz" for="des" forName="Parent1" val="20"/>
      <dgm:constr type="primFontSz" for="des" forName="Childtext1" val="20"/>
      <dgm:constr type="primFontSz" for="des" forName="Childtext1" refType="primFontSz" refFor="des" refForName="Parent1" op="lte"/>
      <dgm:constr type="w" for="ch" forName="composite" refType="w"/>
      <dgm:constr type="h" for="ch" forName="composite" refType="h"/>
      <dgm:constr type="w" for="ch" forName="spaceBetweenRectangles" refType="w" fact="0"/>
      <dgm:constr type="h" for="ch" forName="spaceBetweenRectangles" refType="h" fact="0"/>
      <dgm:constr type="primFontSz" for="des" forName="Parent1" op="equ"/>
      <dgm:constr type="primFontSz" for="des" forName="Childtext1" op="equ"/>
    </dgm:constrLst>
    <dgm:forEach name="nodesForEach" axis="ch" ptType="node">
      <dgm:layoutNode name="composite">
        <dgm:alg type="composite"/>
        <dgm:shape xmlns:r="http://schemas.openxmlformats.org/officeDocument/2006/relationships" r:blip="">
          <dgm:adjLst/>
        </dgm:shape>
        <dgm:choose name="casesForSnakingLogic">
          <dgm:if name="Name7" axis="self" ptType="node" func="posOdd" op="equ" val="1">
            <dgm:constrLst>
              <dgm:constr type="w" for="ch" forName="Parent1" refType="w" fact="0.72"/>
              <dgm:constr type="ctrY" for="ch" forName="Parent1" refType="h" fact="0.5"/>
              <dgm:constr type="h" for="ch" forName="Parent1" refType="h" fact="0.12"/>
              <dgm:constr type="l" for="ch" forName="Parent1" refType="w" fact="0.14"/>
              <dgm:constr type="w" for="ch" forName="Childtext1" refType="w"/>
              <dgm:constr type="h" for="ch" forName="Childtext1" refType="h" fact="0.32"/>
              <dgm:constr type="t" for="ch" forName="Childtext1" refType="h" fact="0"/>
              <dgm:constr type="w" for="ch" forName="ConnectLine"/>
              <dgm:constr type="h" for="ch" forName="ConnectLine" refType="h" fact="0.1"/>
              <dgm:constr type="b" for="ch" forName="ConnectLine" refType="t" refFor="ch" refForName="Parent1"/>
              <dgm:constr type="ctrX" for="ch" forName="ConnectLine" refType="w" fact="0.5"/>
              <dgm:constr type="w" for="ch" forName="ConnectLineEnd" refType="h" fact="0.02"/>
              <dgm:constr type="h" for="ch" forName="ConnectLineEnd" refType="h" fact="0.02"/>
              <dgm:constr type="b" for="ch" forName="ConnectLineEnd" refType="t" refFor="ch" refForName="ConnectLine"/>
              <dgm:constr type="ctrX" for="ch" forName="ConnectLineEnd" refType="ctrX" refFor="ch" refForName="ConnectLine"/>
              <dgm:constr type="w" for="ch" forName="EmptyPane" refType="w"/>
              <dgm:constr type="b" for="ch" forName="EmptyPane" refType="h"/>
              <dgm:constr type="h" for="ch" forName="EmptyPane" refType="h" fact="0.44"/>
            </dgm:constrLst>
          </dgm:if>
          <dgm:else name="Name8">
            <dgm:constrLst>
              <dgm:constr type="w" for="ch" forName="Parent1" refType="w" fact="0.72"/>
              <dgm:constr type="ctrY" for="ch" forName="Parent1" refType="h" fact="0.5"/>
              <dgm:constr type="h" for="ch" forName="Parent1" refType="h" fact="0.12"/>
              <dgm:constr type="l" for="ch" forName="Parent1" refType="w" fact="0.14"/>
              <dgm:constr type="w" for="ch" forName="Childtext1" refType="w"/>
              <dgm:constr type="h" for="ch" forName="Childtext1" refType="h" fact="0.32"/>
              <dgm:constr type="b" for="ch" forName="Childtext1" refType="h"/>
              <dgm:constr type="w" for="ch" forName="ConnectLine"/>
              <dgm:constr type="h" for="ch" forName="ConnectLine" refType="h" fact="0.1"/>
              <dgm:constr type="t" for="ch" forName="ConnectLine" refType="b" refFor="ch" refForName="Parent1"/>
              <dgm:constr type="ctrX" for="ch" forName="ConnectLine" refType="w" fact="0.5"/>
              <dgm:constr type="w" for="ch" forName="ConnectLineEnd" refType="h" fact="0.02"/>
              <dgm:constr type="h" for="ch" forName="ConnectLineEnd" refType="h" fact="0.02"/>
              <dgm:constr type="t" for="ch" forName="ConnectLineEnd" refType="b" refFor="ch" refForName="ConnectLine"/>
              <dgm:constr type="ctrX" for="ch" forName="ConnectLineEnd" refType="ctrX" refFor="ch" refForName="ConnectLine"/>
              <dgm:constr type="w" for="ch" forName="EmptyPane" refType="w"/>
              <dgm:constr type="h" for="ch" forName="EmptyPane" refType="h" fact="0.44"/>
            </dgm:constrLst>
          </dgm:else>
        </dgm:choose>
        <dgm:layoutNode name="Parent1" styleLbl="alignNode1">
          <dgm:varLst>
            <dgm:chMax val="1"/>
            <dgm:chPref val="1"/>
            <dgm:bulletEnabled val="1"/>
          </dgm:varLst>
          <dgm:alg type="tx"/>
          <dgm:choose name="casesForFirstAndLastNode">
            <dgm:if name="startNode" axis="self" ptType="node" func="pos" op="equ" val="1">
              <dgm:choose name="removeLineWhenOnlyOneNode">
                <dgm:if name="ifOnlyOneNode" axis="followSib" ptType="node" func="cnt" op="equ" val="0">
                  <dgm:shape xmlns:r="http://schemas.openxmlformats.org/officeDocument/2006/relationships" type="rect" r:blip="">
                    <dgm:adjLst/>
                  </dgm:shape>
                </dgm:if>
                <dgm:else name="ifMoreThanOneNode">
                  <dgm:choose name="Name18">
                    <dgm:if name="Name19" func="var" arg="dir" op="equ" val="norm">
                      <dgm:shape xmlns:r="http://schemas.openxmlformats.org/officeDocument/2006/relationships" type="homePlate" r:blip="">
                        <dgm:adjLst>
                          <dgm:adj idx="1" val="0.4"/>
                        </dgm:adjLst>
                      </dgm:shape>
                    </dgm:if>
                    <dgm:else name="Name20">
                      <dgm:shape xmlns:r="http://schemas.openxmlformats.org/officeDocument/2006/relationships" rot="180" type="homePlate" r:blip="">
                        <dgm:adjLst>
                          <dgm:adj idx="1" val="0.4"/>
                        </dgm:adjLst>
                      </dgm:shape>
                    </dgm:else>
                  </dgm:choose>
                </dgm:else>
              </dgm:choose>
            </dgm:if>
            <dgm:else name="notStartNode">
              <dgm:choose name="Name22">
                <dgm:if name="Name23" axis="self" ptType="node" func="revPos" op="equ" val="1">
                  <dgm:choose name="Name24">
                    <dgm:if name="Name25" func="var" arg="dir" op="equ" val="norm">
                      <dgm:shape xmlns:r="http://schemas.openxmlformats.org/officeDocument/2006/relationships" rot="180" type="homePlate" r:blip="">
                        <dgm:adjLst>
                          <dgm:adj idx="1" val="0.4"/>
                        </dgm:adjLst>
                      </dgm:shape>
                    </dgm:if>
                    <dgm:else name="Name26">
                      <dgm:shape xmlns:r="http://schemas.openxmlformats.org/officeDocument/2006/relationships" type="homePlate" r:blip="">
                        <dgm:adjLst>
                          <dgm:adj idx="1" val="0.4"/>
                        </dgm:adjLst>
                      </dgm:shape>
                    </dgm:else>
                  </dgm:choose>
                </dgm:if>
                <dgm:else name="Name27">
                  <dgm:shape xmlns:r="http://schemas.openxmlformats.org/officeDocument/2006/relationships" type="hexagon" r:blip="">
                    <dgm:adjLst>
                      <dgm:adj idx="1" val="0.4"/>
                    </dgm:adjLst>
                  </dgm:shape>
                </dgm:else>
              </dgm:choose>
            </dgm:else>
          </dgm:choose>
          <dgm:presOf axis="self" ptType="node"/>
          <dgm:constrLst>
            <dgm:constr type="lMarg" refType="primFontSz" fact="0.6"/>
            <dgm:constr type="rMarg" refType="primFontSz" fact="0.6"/>
            <dgm:constr type="tMarg" refType="primFontSz" fact="0.6"/>
            <dgm:constr type="bMarg" refType="primFontSz" fact="0.6"/>
          </dgm:constrLst>
          <dgm:ruleLst>
            <dgm:rule type="primFontSz" val="11" fact="NaN" max="NaN"/>
          </dgm:ruleLst>
        </dgm:layoutNode>
        <dgm:layoutNode name="Childtext1" styleLbl="revTx" moveWith="Parent1">
          <dgm:varLst>
            <dgm:chMax val="0"/>
            <dgm:chPref val="0"/>
            <dgm:bulletEnabled/>
          </dgm:varLst>
          <dgm:choose name="casesForTxtDirLogic1">
            <dgm:if name="Name77" axis="self" ptType="node" func="posOdd" op="equ" val="1">
              <dgm:alg type="tx">
                <dgm:param type="txAnchorVert" val="b"/>
                <dgm:param type="txAnchorHorz" val="ctr"/>
                <dgm:param type="parTxRTLAlign" val="ctr"/>
                <dgm:param type="parTxLTRAlign" val="ctr"/>
              </dgm:alg>
            </dgm:if>
            <dgm:else name="Name88">
              <dgm:alg type="tx">
                <dgm:param type="txAnchorVert" val="t"/>
                <dgm:param type="txAnchorHorz" val="ctr"/>
                <dgm:param type="parTxRTLAlign" val="ctr"/>
                <dgm:param type="parTxLTRAlign" val="ctr"/>
              </dgm:alg>
            </dgm:else>
          </dgm:choose>
          <dgm:shape xmlns:r="http://schemas.openxmlformats.org/officeDocument/2006/relationships" type="rect" r:blip="">
            <dgm:adjLst/>
          </dgm:shape>
          <dgm:constrLst>
            <dgm:constr type="lMarg"/>
            <dgm:constr type="rMarg"/>
            <dgm:constr type="tMarg" refType="primFontSz" fact="0.7"/>
            <dgm:constr type="bMarg" refType="primFontSz" fact="0.7"/>
          </dgm:constrLst>
          <dgm:presOf axis="ch" ptType="node"/>
          <dgm:ruleLst>
            <dgm:rule type="primFontSz" val="11" fact="NaN" max="NaN"/>
          </dgm:ruleLst>
        </dgm:layoutNode>
        <dgm:layoutNode name="ConnectLine" styleLbl="sibTrans1D1" moveWith="Parent1">
          <dgm:alg type="sp"/>
          <dgm:shape xmlns:r="http://schemas.openxmlformats.org/officeDocument/2006/relationships" type="line" r:blip="">
            <dgm:adjLst/>
            <dgm:extLst>
              <a:ext uri="{B698B0E9-8C71-41B9-8309-B3DCBF30829C}">
                <dgm1612:spPr xmlns:dgm1612="http://schemas.microsoft.com/office/drawing/2016/12/diagram">
                  <a:ln w="12700">
                    <a:prstDash val="dash"/>
                  </a:ln>
                </dgm1612:spPr>
              </a:ext>
            </dgm:extLst>
          </dgm:shape>
          <dgm:presOf/>
          <dgm:constrLst/>
        </dgm:layoutNode>
        <dgm:layoutNode name="ConnectLineEnd" styleLbl="node1" moveWith="Parent1">
          <dgm:alg type="sp"/>
          <dgm:shape xmlns:r="http://schemas.openxmlformats.org/officeDocument/2006/relationships" type="rect" r:blip="">
            <dgm:adjLst/>
          </dgm:shape>
          <dgm:presOf/>
          <dgm:constrLst/>
        </dgm:layoutNode>
        <dgm:layoutNode name="EmptyPane" moveWith="Parent1">
          <dgm:alg type="sp"/>
          <dgm:shape xmlns:r="http://schemas.openxmlformats.org/officeDocument/2006/relationships" r:blip="">
            <dgm:adjLst/>
          </dgm:shape>
          <dgm:presOf/>
          <dgm:constrLst/>
        </dgm:layoutNode>
      </dgm:layoutNode>
      <dgm:forEach name="Name28" axis="followSib" ptType="sibTrans" cnt="1">
        <dgm:layoutNode name="spaceBetweenRectangles" styleLbl="fgAcc1">
          <dgm:alg type="conn">
            <dgm:param type="dim" val="1D"/>
            <dgm:param type="srcNode" val="Parent1"/>
            <dgm:param type="dstNode" val="Parent1"/>
            <dgm:param type="begPts" val="midR"/>
            <dgm:param type="endPts" val="midL"/>
            <dgm:param type="endSty" val="noArr"/>
          </dgm:alg>
          <dgm:shape xmlns:r="http://schemas.openxmlformats.org/officeDocument/2006/relationships" type="conn" r:blip="" zOrderOff="-2">
            <dgm:adjLst/>
          </dgm:shape>
          <dgm:presOf/>
          <dgm:constrLst>
            <dgm:constr type="connDist"/>
            <dgm:constr type="begPad"/>
            <dgm:constr type="endPad"/>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964B2AD-AE6E-4721-9803-D2A915B72067}" type="datetimeFigureOut">
              <a:t>6/14/26</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5128838-3A26-4C15-9304-714131260F16}" type="slidenum">
              <a:t>‹#›</a:t>
            </a:fld>
            <a:endParaRPr lang="en-GB"/>
          </a:p>
        </p:txBody>
      </p:sp>
    </p:spTree>
    <p:extLst>
      <p:ext uri="{BB962C8B-B14F-4D97-AF65-F5344CB8AC3E}">
        <p14:creationId xmlns:p14="http://schemas.microsoft.com/office/powerpoint/2010/main" val="412898053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ea typeface="Calibri"/>
                <a:cs typeface="Calibri"/>
              </a:rPr>
              <a:t> </a:t>
            </a:r>
          </a:p>
        </p:txBody>
      </p:sp>
      <p:sp>
        <p:nvSpPr>
          <p:cNvPr id="4" name="Slide Number Placeholder 3"/>
          <p:cNvSpPr>
            <a:spLocks noGrp="1"/>
          </p:cNvSpPr>
          <p:nvPr>
            <p:ph type="sldNum" sz="quarter" idx="5"/>
          </p:nvPr>
        </p:nvSpPr>
        <p:spPr/>
        <p:txBody>
          <a:bodyPr/>
          <a:lstStyle/>
          <a:p>
            <a:fld id="{25128838-3A26-4C15-9304-714131260F16}" type="slidenum">
              <a:t>1</a:t>
            </a:fld>
            <a:endParaRPr lang="en-GB"/>
          </a:p>
        </p:txBody>
      </p:sp>
    </p:spTree>
    <p:extLst>
      <p:ext uri="{BB962C8B-B14F-4D97-AF65-F5344CB8AC3E}">
        <p14:creationId xmlns:p14="http://schemas.microsoft.com/office/powerpoint/2010/main" val="139894346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4334933" y="1169931"/>
            <a:ext cx="4814835" cy="4993802"/>
            <a:chOff x="4334933" y="1169931"/>
            <a:chExt cx="4814835" cy="4993802"/>
          </a:xfrm>
        </p:grpSpPr>
        <p:cxnSp>
          <p:nvCxnSpPr>
            <p:cNvPr id="17" name="Straight Connector 16"/>
            <p:cNvCxnSpPr/>
            <p:nvPr/>
          </p:nvCxnSpPr>
          <p:spPr>
            <a:xfrm flipH="1">
              <a:off x="6009259" y="1169931"/>
              <a:ext cx="3134741" cy="3134741"/>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p:nvCxnSpPr>
          <p:spPr>
            <a:xfrm flipH="1">
              <a:off x="4334933" y="1348898"/>
              <a:ext cx="4814835" cy="481483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5225595" y="1469269"/>
              <a:ext cx="3912054" cy="3912054"/>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2" name="Straight Connector 21"/>
            <p:cNvCxnSpPr/>
            <p:nvPr/>
          </p:nvCxnSpPr>
          <p:spPr>
            <a:xfrm flipH="1">
              <a:off x="5304588" y="1307856"/>
              <a:ext cx="3839412" cy="3839412"/>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flipH="1">
              <a:off x="5707078" y="1770196"/>
              <a:ext cx="3430571" cy="3430570"/>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1"/>
          <p:cNvSpPr>
            <a:spLocks noGrp="1"/>
          </p:cNvSpPr>
          <p:nvPr>
            <p:ph type="ctrTitle"/>
          </p:nvPr>
        </p:nvSpPr>
        <p:spPr>
          <a:xfrm>
            <a:off x="533400" y="533400"/>
            <a:ext cx="6154713" cy="3124201"/>
          </a:xfrm>
        </p:spPr>
        <p:txBody>
          <a:bodyPr anchor="b">
            <a:normAutofit/>
          </a:bodyPr>
          <a:lstStyle>
            <a:lvl1pPr algn="l">
              <a:defRPr sz="4400">
                <a:effectLst/>
              </a:defRPr>
            </a:lvl1pPr>
          </a:lstStyle>
          <a:p>
            <a:r>
              <a:rPr lang="en-US"/>
              <a:t>Click to edit Master title style</a:t>
            </a:r>
          </a:p>
        </p:txBody>
      </p:sp>
      <p:sp>
        <p:nvSpPr>
          <p:cNvPr id="3" name="Subtitle 2"/>
          <p:cNvSpPr>
            <a:spLocks noGrp="1"/>
          </p:cNvSpPr>
          <p:nvPr>
            <p:ph type="subTitle" idx="1"/>
          </p:nvPr>
        </p:nvSpPr>
        <p:spPr>
          <a:xfrm>
            <a:off x="533400" y="3843868"/>
            <a:ext cx="4954250" cy="1913466"/>
          </a:xfrm>
        </p:spPr>
        <p:txBody>
          <a:bodyPr anchor="t">
            <a:normAutofit/>
          </a:bodyPr>
          <a:lstStyle>
            <a:lvl1pPr marL="0" indent="0" algn="l">
              <a:buNone/>
              <a:defRPr sz="2000">
                <a:solidFill>
                  <a:schemeClr val="bg2">
                    <a:lumMod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B61BEF0D-F0BB-DE4B-95CE-6DB70DBA9567}" type="datetimeFigureOut">
              <a:rPr lang="en-US" dirty="0"/>
              <a:pPr/>
              <a:t>6/14/26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40016943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533400" y="4495800"/>
            <a:ext cx="6554867" cy="1524000"/>
          </a:xfrm>
        </p:spPr>
        <p:txBody>
          <a:bodyPr/>
          <a:lstStyle/>
          <a:p>
            <a:r>
              <a:rPr lang="en-US"/>
              <a:t>Click to edit Master title style</a:t>
            </a:r>
          </a:p>
        </p:txBody>
      </p:sp>
      <p:sp>
        <p:nvSpPr>
          <p:cNvPr id="3" name="Content Placeholder 2"/>
          <p:cNvSpPr>
            <a:spLocks noGrp="1"/>
          </p:cNvSpPr>
          <p:nvPr>
            <p:ph idx="1"/>
          </p:nvPr>
        </p:nvSpPr>
        <p:spPr>
          <a:xfrm>
            <a:off x="533400" y="533400"/>
            <a:ext cx="6554867" cy="3767670"/>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61BEF0D-F0BB-DE4B-95CE-6DB70DBA9567}" type="datetimeFigureOut">
              <a:rPr lang="en-US" dirty="0"/>
              <a:pPr/>
              <a:t>6/14/26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27775691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33400" y="1981199"/>
            <a:ext cx="6402468" cy="2319867"/>
          </a:xfrm>
        </p:spPr>
        <p:txBody>
          <a:bodyPr anchor="b">
            <a:normAutofit/>
          </a:bodyPr>
          <a:lstStyle>
            <a:lvl1pPr algn="l">
              <a:defRPr sz="3200" b="0" cap="all"/>
            </a:lvl1pPr>
          </a:lstStyle>
          <a:p>
            <a:r>
              <a:rPr lang="en-US"/>
              <a:t>Click to edit Master title style</a:t>
            </a:r>
          </a:p>
        </p:txBody>
      </p:sp>
      <p:sp>
        <p:nvSpPr>
          <p:cNvPr id="3" name="Text Placeholder 2"/>
          <p:cNvSpPr>
            <a:spLocks noGrp="1"/>
          </p:cNvSpPr>
          <p:nvPr>
            <p:ph type="body" idx="1"/>
          </p:nvPr>
        </p:nvSpPr>
        <p:spPr>
          <a:xfrm>
            <a:off x="533400" y="4487333"/>
            <a:ext cx="6402467" cy="1532467"/>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6/14/26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39404216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533400" y="4495800"/>
            <a:ext cx="6554867" cy="1524000"/>
          </a:xfrm>
        </p:spPr>
        <p:txBody>
          <a:bodyPr>
            <a:normAutofit/>
          </a:bodyPr>
          <a:lstStyle>
            <a:lvl1pPr>
              <a:defRPr sz="3200"/>
            </a:lvl1pPr>
          </a:lstStyle>
          <a:p>
            <a:r>
              <a:rPr lang="en-US"/>
              <a:t>Click to edit Master title style</a:t>
            </a:r>
          </a:p>
        </p:txBody>
      </p:sp>
      <p:sp>
        <p:nvSpPr>
          <p:cNvPr id="11" name="Content Placeholder 3"/>
          <p:cNvSpPr>
            <a:spLocks noGrp="1"/>
          </p:cNvSpPr>
          <p:nvPr>
            <p:ph sz="half" idx="13"/>
          </p:nvPr>
        </p:nvSpPr>
        <p:spPr>
          <a:xfrm>
            <a:off x="533400" y="533400"/>
            <a:ext cx="3949967" cy="3767667"/>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2" name="Content Placeholder 5"/>
          <p:cNvSpPr>
            <a:spLocks noGrp="1"/>
          </p:cNvSpPr>
          <p:nvPr>
            <p:ph sz="quarter" idx="4"/>
          </p:nvPr>
        </p:nvSpPr>
        <p:spPr>
          <a:xfrm>
            <a:off x="4662362" y="533400"/>
            <a:ext cx="3948238" cy="37592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B61BEF0D-F0BB-DE4B-95CE-6DB70DBA9567}" type="datetimeFigureOut">
              <a:rPr lang="en-US" dirty="0"/>
              <a:pPr/>
              <a:t>6/14/26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25030268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33400" y="4495800"/>
            <a:ext cx="6554867" cy="1524000"/>
          </a:xfrm>
        </p:spPr>
        <p:txBody>
          <a:bodyPr>
            <a:normAutofit/>
          </a:bodyPr>
          <a:lstStyle>
            <a:lvl1pPr>
              <a:defRPr sz="3200"/>
            </a:lvl1pPr>
          </a:lstStyle>
          <a:p>
            <a:r>
              <a:rPr lang="en-US"/>
              <a:t>Click to edit Master title style</a:t>
            </a:r>
          </a:p>
        </p:txBody>
      </p:sp>
      <p:sp>
        <p:nvSpPr>
          <p:cNvPr id="3" name="Text Placeholder 2"/>
          <p:cNvSpPr>
            <a:spLocks noGrp="1"/>
          </p:cNvSpPr>
          <p:nvPr>
            <p:ph type="body" idx="1"/>
          </p:nvPr>
        </p:nvSpPr>
        <p:spPr>
          <a:xfrm>
            <a:off x="762001" y="533400"/>
            <a:ext cx="3716866" cy="609600"/>
          </a:xfrm>
        </p:spPr>
        <p:txBody>
          <a:bodyPr anchor="b">
            <a:noAutofit/>
          </a:bodyPr>
          <a:lstStyle>
            <a:lvl1pPr marL="0" indent="0">
              <a:buNone/>
              <a:defRPr sz="2400" b="0" cap="all">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533399" y="1143000"/>
            <a:ext cx="3945467" cy="3158067"/>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855016" y="566738"/>
            <a:ext cx="3764051" cy="576262"/>
          </a:xfrm>
        </p:spPr>
        <p:txBody>
          <a:bodyPr anchor="b">
            <a:noAutofit/>
          </a:bodyPr>
          <a:lstStyle>
            <a:lvl1pPr marL="0" indent="0">
              <a:buNone/>
              <a:defRPr sz="2400" b="0" cap="all">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62362" y="1143000"/>
            <a:ext cx="3956705" cy="3149600"/>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B61BEF0D-F0BB-DE4B-95CE-6DB70DBA9567}" type="datetimeFigureOut">
              <a:rPr lang="en-US" dirty="0"/>
              <a:pPr/>
              <a:t>6/14/26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236233022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533400" y="4495800"/>
            <a:ext cx="6554867" cy="1524000"/>
          </a:xfrm>
        </p:spPr>
        <p:txBody>
          <a:bodyPr>
            <a:normAutofit/>
          </a:bodyPr>
          <a:lstStyle>
            <a:lvl1pPr>
              <a:defRPr sz="3200"/>
            </a:lvl1pPr>
          </a:lstStyle>
          <a:p>
            <a:r>
              <a:rPr lang="en-US"/>
              <a:t>Click to edit Master title style</a:t>
            </a:r>
          </a:p>
        </p:txBody>
      </p:sp>
      <p:sp>
        <p:nvSpPr>
          <p:cNvPr id="3" name="Date Placeholder 2"/>
          <p:cNvSpPr>
            <a:spLocks noGrp="1"/>
          </p:cNvSpPr>
          <p:nvPr>
            <p:ph type="dt" sz="half" idx="10"/>
          </p:nvPr>
        </p:nvSpPr>
        <p:spPr/>
        <p:txBody>
          <a:bodyPr/>
          <a:lstStyle/>
          <a:p>
            <a:fld id="{B61BEF0D-F0BB-DE4B-95CE-6DB70DBA9567}" type="datetimeFigureOut">
              <a:rPr lang="en-US" dirty="0"/>
              <a:pPr/>
              <a:t>6/14/26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38344338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6/14/26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84622346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418667" y="533400"/>
            <a:ext cx="3200400" cy="1524000"/>
          </a:xfrm>
        </p:spPr>
        <p:txBody>
          <a:bodyPr anchor="b">
            <a:normAutofit/>
          </a:bodyPr>
          <a:lstStyle>
            <a:lvl1pPr algn="l">
              <a:defRPr sz="2000" b="0"/>
            </a:lvl1pPr>
          </a:lstStyle>
          <a:p>
            <a:r>
              <a:rPr lang="en-US"/>
              <a:t>Click to edit Master title style</a:t>
            </a:r>
          </a:p>
        </p:txBody>
      </p:sp>
      <p:sp>
        <p:nvSpPr>
          <p:cNvPr id="3" name="Content Placeholder 2"/>
          <p:cNvSpPr>
            <a:spLocks noGrp="1"/>
          </p:cNvSpPr>
          <p:nvPr>
            <p:ph idx="1"/>
          </p:nvPr>
        </p:nvSpPr>
        <p:spPr>
          <a:xfrm>
            <a:off x="533399" y="533400"/>
            <a:ext cx="4438755" cy="54864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5418667" y="2209802"/>
            <a:ext cx="3200400" cy="2091267"/>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6/14/26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7996229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495800" y="1447800"/>
            <a:ext cx="3563258" cy="1143000"/>
          </a:xfrm>
        </p:spPr>
        <p:txBody>
          <a:bodyPr anchor="b">
            <a:normAutofit/>
          </a:bodyPr>
          <a:lstStyle>
            <a:lvl1pPr algn="l">
              <a:defRPr sz="2400" b="0"/>
            </a:lvl1pPr>
          </a:lstStyle>
          <a:p>
            <a:r>
              <a:rPr lang="en-US"/>
              <a:t>Click to edit Master title style</a:t>
            </a:r>
          </a:p>
        </p:txBody>
      </p:sp>
      <p:sp>
        <p:nvSpPr>
          <p:cNvPr id="17" name="Picture Placeholder 2"/>
          <p:cNvSpPr>
            <a:spLocks noGrp="1" noChangeAspect="1"/>
          </p:cNvSpPr>
          <p:nvPr>
            <p:ph type="pic" idx="13"/>
          </p:nvPr>
        </p:nvSpPr>
        <p:spPr>
          <a:xfrm>
            <a:off x="762000" y="914400"/>
            <a:ext cx="3280974" cy="48006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a:p>
        </p:txBody>
      </p:sp>
      <p:sp>
        <p:nvSpPr>
          <p:cNvPr id="4" name="Text Placeholder 3"/>
          <p:cNvSpPr>
            <a:spLocks noGrp="1"/>
          </p:cNvSpPr>
          <p:nvPr>
            <p:ph type="body" sz="half" idx="2"/>
          </p:nvPr>
        </p:nvSpPr>
        <p:spPr>
          <a:xfrm>
            <a:off x="4496027" y="2743200"/>
            <a:ext cx="3564223" cy="2082800"/>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6/14/26</a:t>
            </a:fld>
            <a:endParaRPr lang="en-US"/>
          </a:p>
        </p:txBody>
      </p:sp>
      <p:sp>
        <p:nvSpPr>
          <p:cNvPr id="6" name="Footer Placeholder 5"/>
          <p:cNvSpPr>
            <a:spLocks noGrp="1"/>
          </p:cNvSpPr>
          <p:nvPr>
            <p:ph type="ftr" sz="quarter" idx="11"/>
          </p:nvPr>
        </p:nvSpPr>
        <p:spPr>
          <a:xfrm>
            <a:off x="533400" y="6172200"/>
            <a:ext cx="5811724" cy="365125"/>
          </a:xfrm>
        </p:spPr>
        <p:txBody>
          <a:bodyPr/>
          <a:lstStyle/>
          <a:p>
            <a:endParaRPr lang="en-US"/>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17500220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33400" y="4495800"/>
            <a:ext cx="6554867" cy="1524000"/>
          </a:xfrm>
        </p:spPr>
        <p:txBody>
          <a:bodyPr/>
          <a:lstStyle/>
          <a:p>
            <a:r>
              <a:rPr lang="en-US"/>
              <a:t>Click to edit Master title style</a:t>
            </a:r>
          </a:p>
        </p:txBody>
      </p:sp>
      <p:sp>
        <p:nvSpPr>
          <p:cNvPr id="6" name="Picture Placeholder 2"/>
          <p:cNvSpPr>
            <a:spLocks noGrp="1" noChangeAspect="1"/>
          </p:cNvSpPr>
          <p:nvPr>
            <p:ph type="pic" idx="13"/>
          </p:nvPr>
        </p:nvSpPr>
        <p:spPr>
          <a:xfrm>
            <a:off x="533400" y="533400"/>
            <a:ext cx="8077200" cy="31242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a:p>
        </p:txBody>
      </p:sp>
      <p:sp>
        <p:nvSpPr>
          <p:cNvPr id="9" name="Text Placeholder 9"/>
          <p:cNvSpPr>
            <a:spLocks noGrp="1"/>
          </p:cNvSpPr>
          <p:nvPr>
            <p:ph type="body" sz="quarter" idx="14"/>
          </p:nvPr>
        </p:nvSpPr>
        <p:spPr>
          <a:xfrm>
            <a:off x="762002" y="3843867"/>
            <a:ext cx="7281332" cy="457200"/>
          </a:xfrm>
        </p:spPr>
        <p:txBody>
          <a:bodyPr anchor="t">
            <a:normAutofit/>
          </a:bodyPr>
          <a:lstStyle>
            <a:lvl1pPr marL="0" indent="0">
              <a:buFontTx/>
              <a:buNone/>
              <a:defRPr sz="16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Date Placeholder 2"/>
          <p:cNvSpPr>
            <a:spLocks noGrp="1"/>
          </p:cNvSpPr>
          <p:nvPr>
            <p:ph type="dt" sz="half" idx="10"/>
          </p:nvPr>
        </p:nvSpPr>
        <p:spPr/>
        <p:txBody>
          <a:bodyPr/>
          <a:lstStyle/>
          <a:p>
            <a:fld id="{B61BEF0D-F0BB-DE4B-95CE-6DB70DBA9567}" type="datetimeFigureOut">
              <a:rPr lang="en-US" dirty="0"/>
              <a:pPr/>
              <a:t>6/14/26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58054454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533400" y="533400"/>
            <a:ext cx="8077200" cy="2895600"/>
          </a:xfrm>
        </p:spPr>
        <p:txBody>
          <a:bodyPr anchor="ctr">
            <a:normAutofit/>
          </a:bodyPr>
          <a:lstStyle>
            <a:lvl1pPr algn="l">
              <a:defRPr sz="2800" b="0" cap="all"/>
            </a:lvl1pPr>
          </a:lstStyle>
          <a:p>
            <a:r>
              <a:rPr lang="en-US"/>
              <a:t>Click to edit Master title style</a:t>
            </a:r>
          </a:p>
        </p:txBody>
      </p:sp>
      <p:sp>
        <p:nvSpPr>
          <p:cNvPr id="3" name="Text Placeholder 2"/>
          <p:cNvSpPr>
            <a:spLocks noGrp="1"/>
          </p:cNvSpPr>
          <p:nvPr>
            <p:ph type="body" idx="1"/>
          </p:nvPr>
        </p:nvSpPr>
        <p:spPr>
          <a:xfrm>
            <a:off x="533400" y="4114800"/>
            <a:ext cx="6383552" cy="1905000"/>
          </a:xfrm>
        </p:spPr>
        <p:txBody>
          <a:bodyPr anchor="ctr">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6/14/26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401898592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56283" y="533400"/>
            <a:ext cx="6859787" cy="2895600"/>
          </a:xfrm>
        </p:spPr>
        <p:txBody>
          <a:bodyPr anchor="ctr">
            <a:normAutofit/>
          </a:bodyPr>
          <a:lstStyle>
            <a:lvl1pPr algn="l">
              <a:defRPr sz="2800" b="0" cap="all">
                <a:solidFill>
                  <a:schemeClr val="tx1"/>
                </a:solidFill>
              </a:defRPr>
            </a:lvl1pPr>
          </a:lstStyle>
          <a:p>
            <a:r>
              <a:rPr lang="en-US"/>
              <a:t>Click to edit Master title style</a:t>
            </a:r>
          </a:p>
        </p:txBody>
      </p:sp>
      <p:sp>
        <p:nvSpPr>
          <p:cNvPr id="10" name="Text Placeholder 9"/>
          <p:cNvSpPr>
            <a:spLocks noGrp="1"/>
          </p:cNvSpPr>
          <p:nvPr>
            <p:ph type="body" sz="quarter" idx="13"/>
          </p:nvPr>
        </p:nvSpPr>
        <p:spPr>
          <a:xfrm>
            <a:off x="1066800" y="3429000"/>
            <a:ext cx="6402467" cy="4826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533400" y="4301070"/>
            <a:ext cx="6382361" cy="1718730"/>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6/14/26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
        <p:nvSpPr>
          <p:cNvPr id="14" name="TextBox 13"/>
          <p:cNvSpPr txBox="1"/>
          <p:nvPr/>
        </p:nvSpPr>
        <p:spPr>
          <a:xfrm>
            <a:off x="228600" y="710624"/>
            <a:ext cx="457319" cy="584776"/>
          </a:xfrm>
          <a:prstGeom prst="rect">
            <a:avLst/>
          </a:prstGeom>
        </p:spPr>
        <p:txBody>
          <a:bodyPr vert="horz" lIns="91440" tIns="45720" rIns="91440" bIns="45720" rtlCol="0" anchor="ctr">
            <a:noAutofit/>
          </a:bodyPr>
          <a:lstStyle/>
          <a:p>
            <a:pPr lvl="0"/>
            <a:r>
              <a:rPr lang="en-US" sz="8000">
                <a:solidFill>
                  <a:schemeClr val="tx1"/>
                </a:solidFill>
                <a:effectLst/>
              </a:rPr>
              <a:t>“</a:t>
            </a:r>
          </a:p>
        </p:txBody>
      </p:sp>
      <p:sp>
        <p:nvSpPr>
          <p:cNvPr id="15" name="TextBox 14"/>
          <p:cNvSpPr txBox="1"/>
          <p:nvPr/>
        </p:nvSpPr>
        <p:spPr>
          <a:xfrm>
            <a:off x="7696200" y="2768601"/>
            <a:ext cx="457319" cy="584776"/>
          </a:xfrm>
          <a:prstGeom prst="rect">
            <a:avLst/>
          </a:prstGeom>
        </p:spPr>
        <p:txBody>
          <a:bodyPr vert="horz" lIns="91440" tIns="45720" rIns="91440" bIns="45720" rtlCol="0" anchor="ctr">
            <a:noAutofit/>
          </a:bodyPr>
          <a:lstStyle/>
          <a:p>
            <a:pPr lvl="0" algn="r"/>
            <a:r>
              <a:rPr lang="en-US" sz="8000">
                <a:solidFill>
                  <a:schemeClr val="tx1"/>
                </a:solidFill>
                <a:effectLst/>
              </a:rPr>
              <a:t>”</a:t>
            </a:r>
          </a:p>
        </p:txBody>
      </p:sp>
    </p:spTree>
    <p:extLst>
      <p:ext uri="{BB962C8B-B14F-4D97-AF65-F5344CB8AC3E}">
        <p14:creationId xmlns:p14="http://schemas.microsoft.com/office/powerpoint/2010/main" val="245177297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533400" y="3429000"/>
            <a:ext cx="6382361" cy="1697400"/>
          </a:xfrm>
        </p:spPr>
        <p:txBody>
          <a:bodyPr anchor="b">
            <a:normAutofit/>
          </a:bodyPr>
          <a:lstStyle>
            <a:lvl1pPr algn="l">
              <a:defRPr sz="2800" b="0" cap="all"/>
            </a:lvl1pPr>
          </a:lstStyle>
          <a:p>
            <a:r>
              <a:rPr lang="en-US"/>
              <a:t>Click to edit Master title style</a:t>
            </a:r>
          </a:p>
        </p:txBody>
      </p:sp>
      <p:sp>
        <p:nvSpPr>
          <p:cNvPr id="3" name="Text Placeholder 2"/>
          <p:cNvSpPr>
            <a:spLocks noGrp="1"/>
          </p:cNvSpPr>
          <p:nvPr>
            <p:ph type="body" idx="1"/>
          </p:nvPr>
        </p:nvSpPr>
        <p:spPr>
          <a:xfrm>
            <a:off x="533400" y="5132980"/>
            <a:ext cx="6383552" cy="886819"/>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6/14/26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32785924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856284" y="533400"/>
            <a:ext cx="6859786" cy="2895600"/>
          </a:xfrm>
        </p:spPr>
        <p:txBody>
          <a:bodyPr anchor="ctr">
            <a:normAutofit/>
          </a:bodyPr>
          <a:lstStyle>
            <a:lvl1pPr algn="l">
              <a:defRPr sz="2800" b="0" cap="all">
                <a:solidFill>
                  <a:schemeClr val="tx1"/>
                </a:solidFill>
              </a:defRPr>
            </a:lvl1pPr>
          </a:lstStyle>
          <a:p>
            <a:r>
              <a:rPr lang="en-US"/>
              <a:t>Click to edit Master title style</a:t>
            </a:r>
          </a:p>
        </p:txBody>
      </p:sp>
      <p:sp>
        <p:nvSpPr>
          <p:cNvPr id="10" name="Text Placeholder 9"/>
          <p:cNvSpPr>
            <a:spLocks noGrp="1"/>
          </p:cNvSpPr>
          <p:nvPr>
            <p:ph type="body" sz="quarter" idx="13"/>
          </p:nvPr>
        </p:nvSpPr>
        <p:spPr>
          <a:xfrm>
            <a:off x="533400" y="3886200"/>
            <a:ext cx="6382361" cy="1049866"/>
          </a:xfrm>
        </p:spPr>
        <p:txBody>
          <a:bodyPr vert="horz" lIns="91440" tIns="45720" rIns="91440" bIns="45720" rtlCol="0" anchor="b">
            <a:normAutofit/>
          </a:bodyPr>
          <a:lstStyle>
            <a:lvl1pPr>
              <a:buNone/>
              <a:defRPr lang="en-US" sz="2000" b="0" cap="all"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533400" y="4953000"/>
            <a:ext cx="6382360" cy="10668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6/14/26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
        <p:nvSpPr>
          <p:cNvPr id="14" name="TextBox 13"/>
          <p:cNvSpPr txBox="1"/>
          <p:nvPr/>
        </p:nvSpPr>
        <p:spPr>
          <a:xfrm>
            <a:off x="228600" y="710624"/>
            <a:ext cx="457319" cy="584776"/>
          </a:xfrm>
          <a:prstGeom prst="rect">
            <a:avLst/>
          </a:prstGeom>
        </p:spPr>
        <p:txBody>
          <a:bodyPr vert="horz" lIns="91440" tIns="45720" rIns="91440" bIns="45720" rtlCol="0" anchor="ctr">
            <a:noAutofit/>
          </a:bodyPr>
          <a:lstStyle/>
          <a:p>
            <a:pPr lvl="0"/>
            <a:r>
              <a:rPr lang="en-US" sz="8000">
                <a:solidFill>
                  <a:schemeClr val="tx1"/>
                </a:solidFill>
                <a:effectLst/>
              </a:rPr>
              <a:t>“</a:t>
            </a:r>
          </a:p>
        </p:txBody>
      </p:sp>
      <p:sp>
        <p:nvSpPr>
          <p:cNvPr id="15" name="TextBox 14"/>
          <p:cNvSpPr txBox="1"/>
          <p:nvPr/>
        </p:nvSpPr>
        <p:spPr>
          <a:xfrm>
            <a:off x="7696200" y="2768601"/>
            <a:ext cx="457319" cy="584776"/>
          </a:xfrm>
          <a:prstGeom prst="rect">
            <a:avLst/>
          </a:prstGeom>
        </p:spPr>
        <p:txBody>
          <a:bodyPr vert="horz" lIns="91440" tIns="45720" rIns="91440" bIns="45720" rtlCol="0" anchor="ctr">
            <a:noAutofit/>
          </a:bodyPr>
          <a:lstStyle/>
          <a:p>
            <a:pPr lvl="0" algn="r"/>
            <a:r>
              <a:rPr lang="en-US" sz="8000">
                <a:solidFill>
                  <a:schemeClr val="tx1"/>
                </a:solidFill>
                <a:effectLst/>
              </a:rPr>
              <a:t>”</a:t>
            </a:r>
          </a:p>
        </p:txBody>
      </p:sp>
    </p:spTree>
    <p:extLst>
      <p:ext uri="{BB962C8B-B14F-4D97-AF65-F5344CB8AC3E}">
        <p14:creationId xmlns:p14="http://schemas.microsoft.com/office/powerpoint/2010/main" val="120815485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533400" y="533400"/>
            <a:ext cx="7525658" cy="2895600"/>
          </a:xfrm>
        </p:spPr>
        <p:txBody>
          <a:bodyPr vert="horz" lIns="91440" tIns="45720" rIns="91440" bIns="45720" rtlCol="0" anchor="ctr">
            <a:normAutofit/>
          </a:bodyPr>
          <a:lstStyle>
            <a:lvl1pPr>
              <a:defRPr lang="en-US" sz="2800" b="0" dirty="0"/>
            </a:lvl1pPr>
          </a:lstStyle>
          <a:p>
            <a:pPr marL="0" lvl="0"/>
            <a:r>
              <a:rPr lang="en-US"/>
              <a:t>Click to edit Master title style</a:t>
            </a:r>
          </a:p>
        </p:txBody>
      </p:sp>
      <p:sp>
        <p:nvSpPr>
          <p:cNvPr id="10" name="Text Placeholder 9"/>
          <p:cNvSpPr>
            <a:spLocks noGrp="1"/>
          </p:cNvSpPr>
          <p:nvPr>
            <p:ph type="body" sz="quarter" idx="13"/>
          </p:nvPr>
        </p:nvSpPr>
        <p:spPr>
          <a:xfrm>
            <a:off x="533400" y="3928534"/>
            <a:ext cx="6382361" cy="838200"/>
          </a:xfrm>
        </p:spPr>
        <p:txBody>
          <a:bodyPr vert="horz" lIns="91440" tIns="45720" rIns="91440" bIns="45720" rtlCol="0" anchor="b">
            <a:normAutofit/>
          </a:bodyPr>
          <a:lstStyle>
            <a:lvl1pPr>
              <a:buNone/>
              <a:defRPr lang="en-US" sz="2000" b="0" cap="all"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533400" y="4766735"/>
            <a:ext cx="6382360" cy="1253065"/>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6/14/26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226526444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533400" y="4495800"/>
            <a:ext cx="6554867" cy="1524000"/>
          </a:xfrm>
        </p:spPr>
        <p:txBody>
          <a:bodyPr>
            <a:normAutofit/>
          </a:bodyPr>
          <a:lstStyle>
            <a:lvl1pPr algn="l">
              <a:defRPr sz="2800"/>
            </a:lvl1pPr>
          </a:lstStyle>
          <a:p>
            <a:r>
              <a:rPr lang="en-US"/>
              <a:t>Click to edit Master title style</a:t>
            </a:r>
          </a:p>
        </p:txBody>
      </p:sp>
      <p:sp>
        <p:nvSpPr>
          <p:cNvPr id="3" name="Vertical Text Placeholder 2"/>
          <p:cNvSpPr>
            <a:spLocks noGrp="1"/>
          </p:cNvSpPr>
          <p:nvPr>
            <p:ph type="body" orient="vert" idx="1"/>
          </p:nvPr>
        </p:nvSpPr>
        <p:spPr>
          <a:xfrm>
            <a:off x="533400" y="533401"/>
            <a:ext cx="6554867" cy="376767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61BEF0D-F0BB-DE4B-95CE-6DB70DBA9567}" type="datetimeFigureOut">
              <a:rPr lang="en-US" dirty="0"/>
              <a:pPr/>
              <a:t>6/14/26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335514924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66406" y="533400"/>
            <a:ext cx="2044194" cy="4419600"/>
          </a:xfrm>
        </p:spPr>
        <p:txBody>
          <a:bodyPr vert="eaVert">
            <a:normAutofit/>
          </a:bodyPr>
          <a:lstStyle>
            <a:lvl1pPr>
              <a:defRPr sz="2800"/>
            </a:lvl1pPr>
          </a:lstStyle>
          <a:p>
            <a:r>
              <a:rPr lang="en-US"/>
              <a:t>Click to edit Master title style</a:t>
            </a:r>
          </a:p>
        </p:txBody>
      </p:sp>
      <p:sp>
        <p:nvSpPr>
          <p:cNvPr id="3" name="Vertical Text Placeholder 2"/>
          <p:cNvSpPr>
            <a:spLocks noGrp="1"/>
          </p:cNvSpPr>
          <p:nvPr>
            <p:ph type="body" orient="vert" idx="1"/>
          </p:nvPr>
        </p:nvSpPr>
        <p:spPr>
          <a:xfrm>
            <a:off x="533400" y="533400"/>
            <a:ext cx="5850012" cy="54864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61BEF0D-F0BB-DE4B-95CE-6DB70DBA9567}" type="datetimeFigureOut">
              <a:rPr lang="en-US" dirty="0"/>
              <a:pPr/>
              <a:t>6/14/26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163574577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904008" y="2011680"/>
            <a:ext cx="3566160" cy="4206240"/>
          </a:xfrm>
        </p:spPr>
        <p:txBody>
          <a:bodyPr/>
          <a:lstStyle>
            <a:lvl1pPr>
              <a:defRPr sz="165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72793" y="2011680"/>
            <a:ext cx="3566160" cy="4206240"/>
          </a:xfrm>
        </p:spPr>
        <p:txBody>
          <a:bodyPr/>
          <a:lstStyle>
            <a:lvl1pPr>
              <a:defRPr sz="165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96DFF08F-DC6B-4601-B491-B0F83F6DD2DA}" type="datetimeFigureOut">
              <a:rPr lang="en-US" dirty="0"/>
              <a:t>6/14/26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a:p>
        </p:txBody>
      </p:sp>
    </p:spTree>
    <p:extLst>
      <p:ext uri="{BB962C8B-B14F-4D97-AF65-F5344CB8AC3E}">
        <p14:creationId xmlns:p14="http://schemas.microsoft.com/office/powerpoint/2010/main" val="253016349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p>
        </p:txBody>
      </p:sp>
      <p:sp>
        <p:nvSpPr>
          <p:cNvPr id="3" name="Picture Placeholder 2"/>
          <p:cNvSpPr>
            <a:spLocks noGrp="1" noChangeAspect="1"/>
          </p:cNvSpPr>
          <p:nvPr>
            <p:ph type="pic" idx="1"/>
          </p:nvPr>
        </p:nvSpPr>
        <p:spPr>
          <a:xfrm>
            <a:off x="960120" y="2211494"/>
            <a:ext cx="4594860" cy="3931920"/>
          </a:xfrm>
          <a:solidFill>
            <a:schemeClr val="tx2">
              <a:lumMod val="60000"/>
              <a:lumOff val="40000"/>
            </a:schemeClr>
          </a:solidFill>
        </p:spPr>
        <p:txBody>
          <a:bodyPr tIns="365760" anchor="t"/>
          <a:lstStyle>
            <a:lvl1pPr marL="0" indent="0" algn="ctr">
              <a:buNone/>
              <a:defRPr sz="2400">
                <a:solidFill>
                  <a:schemeClr val="tx1">
                    <a:lumMod val="50000"/>
                  </a:schemeClr>
                </a:solidFill>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p>
        </p:txBody>
      </p:sp>
      <p:sp>
        <p:nvSpPr>
          <p:cNvPr id="4" name="Text Placeholder 3"/>
          <p:cNvSpPr>
            <a:spLocks noGrp="1"/>
          </p:cNvSpPr>
          <p:nvPr>
            <p:ph type="body" sz="half" idx="2"/>
          </p:nvPr>
        </p:nvSpPr>
        <p:spPr>
          <a:xfrm>
            <a:off x="5843016" y="2150621"/>
            <a:ext cx="2400300" cy="3429000"/>
          </a:xfrm>
        </p:spPr>
        <p:txBody>
          <a:bodyPr>
            <a:normAutofit/>
          </a:bodyPr>
          <a:lstStyle>
            <a:lvl1pPr marL="0" indent="0">
              <a:lnSpc>
                <a:spcPct val="95000"/>
              </a:lnSpc>
              <a:buNone/>
              <a:defRPr sz="13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Click to edit Master text styles</a:t>
            </a:r>
          </a:p>
        </p:txBody>
      </p:sp>
      <p:sp>
        <p:nvSpPr>
          <p:cNvPr id="5" name="Date Placeholder 4"/>
          <p:cNvSpPr>
            <a:spLocks noGrp="1"/>
          </p:cNvSpPr>
          <p:nvPr>
            <p:ph type="dt" sz="half" idx="10"/>
          </p:nvPr>
        </p:nvSpPr>
        <p:spPr/>
        <p:txBody>
          <a:bodyPr/>
          <a:lstStyle/>
          <a:p>
            <a:fld id="{96DFF08F-DC6B-4601-B491-B0F83F6DD2DA}" type="datetimeFigureOut">
              <a:rPr lang="en-US" dirty="0"/>
              <a:t>6/14/26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a:p>
        </p:txBody>
      </p:sp>
    </p:spTree>
    <p:extLst>
      <p:ext uri="{BB962C8B-B14F-4D97-AF65-F5344CB8AC3E}">
        <p14:creationId xmlns:p14="http://schemas.microsoft.com/office/powerpoint/2010/main" val="836933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7" name="Group 6"/>
          <p:cNvGrpSpPr/>
          <p:nvPr/>
        </p:nvGrpSpPr>
        <p:grpSpPr>
          <a:xfrm>
            <a:off x="6670675" y="3894667"/>
            <a:ext cx="2470456" cy="2658533"/>
            <a:chOff x="6687077" y="3259666"/>
            <a:chExt cx="2981857" cy="3208867"/>
          </a:xfrm>
        </p:grpSpPr>
        <p:cxnSp>
          <p:nvCxnSpPr>
            <p:cNvPr id="8" name="Straight Connector 7"/>
            <p:cNvCxnSpPr/>
            <p:nvPr/>
          </p:nvCxnSpPr>
          <p:spPr>
            <a:xfrm flipH="1">
              <a:off x="8756120" y="3259666"/>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flipH="1">
              <a:off x="6687077" y="3486677"/>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H="1">
              <a:off x="7772400" y="3581400"/>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flipH="1">
              <a:off x="7923214" y="3433394"/>
              <a:ext cx="1739738" cy="173974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flipH="1">
              <a:off x="8398935" y="3985317"/>
              <a:ext cx="1264017" cy="1264016"/>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Placeholder 1"/>
          <p:cNvSpPr>
            <a:spLocks noGrp="1"/>
          </p:cNvSpPr>
          <p:nvPr>
            <p:ph type="title"/>
          </p:nvPr>
        </p:nvSpPr>
        <p:spPr>
          <a:xfrm>
            <a:off x="533400" y="4495800"/>
            <a:ext cx="6554867" cy="1524000"/>
          </a:xfrm>
          <a:prstGeom prst="rect">
            <a:avLst/>
          </a:prstGeom>
          <a:effectLst/>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533400" y="533401"/>
            <a:ext cx="6554867" cy="3767670"/>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7430245" y="6172203"/>
            <a:ext cx="1200463" cy="365125"/>
          </a:xfrm>
          <a:prstGeom prst="rect">
            <a:avLst/>
          </a:prstGeom>
        </p:spPr>
        <p:txBody>
          <a:bodyPr vert="horz" lIns="91440" tIns="45720" rIns="91440" bIns="45720" rtlCol="0" anchor="t"/>
          <a:lstStyle>
            <a:lvl1pPr algn="r">
              <a:defRPr sz="1000" b="0" i="0">
                <a:solidFill>
                  <a:schemeClr val="bg2">
                    <a:lumMod val="50000"/>
                  </a:schemeClr>
                </a:solidFill>
                <a:effectLst/>
                <a:latin typeface="+mn-lt"/>
              </a:defRPr>
            </a:lvl1pPr>
          </a:lstStyle>
          <a:p>
            <a:fld id="{B61BEF0D-F0BB-DE4B-95CE-6DB70DBA9567}" type="datetimeFigureOut">
              <a:rPr lang="en-US" dirty="0"/>
              <a:pPr/>
              <a:t>6/14/26</a:t>
            </a:fld>
            <a:endParaRPr lang="en-US"/>
          </a:p>
        </p:txBody>
      </p:sp>
      <p:sp>
        <p:nvSpPr>
          <p:cNvPr id="5" name="Footer Placeholder 4"/>
          <p:cNvSpPr>
            <a:spLocks noGrp="1"/>
          </p:cNvSpPr>
          <p:nvPr>
            <p:ph type="ftr" sz="quarter" idx="3"/>
          </p:nvPr>
        </p:nvSpPr>
        <p:spPr>
          <a:xfrm>
            <a:off x="533400" y="6172200"/>
            <a:ext cx="5811724" cy="365125"/>
          </a:xfrm>
          <a:prstGeom prst="rect">
            <a:avLst/>
          </a:prstGeom>
        </p:spPr>
        <p:txBody>
          <a:bodyPr vert="horz" lIns="91440" tIns="45720" rIns="91440" bIns="45720" rtlCol="0" anchor="t"/>
          <a:lstStyle>
            <a:lvl1pPr algn="l">
              <a:defRPr sz="1000" b="0" i="0">
                <a:solidFill>
                  <a:schemeClr val="bg2">
                    <a:lumMod val="50000"/>
                  </a:schemeClr>
                </a:solidFill>
                <a:effectLst/>
                <a:latin typeface="+mn-lt"/>
              </a:defRPr>
            </a:lvl1pPr>
          </a:lstStyle>
          <a:p>
            <a:endParaRPr lang="en-US"/>
          </a:p>
        </p:txBody>
      </p:sp>
      <p:sp>
        <p:nvSpPr>
          <p:cNvPr id="6" name="Slide Number Placeholder 5"/>
          <p:cNvSpPr>
            <a:spLocks noGrp="1"/>
          </p:cNvSpPr>
          <p:nvPr>
            <p:ph type="sldNum" sz="quarter" idx="4"/>
          </p:nvPr>
        </p:nvSpPr>
        <p:spPr>
          <a:xfrm>
            <a:off x="7774426" y="5578478"/>
            <a:ext cx="856907" cy="669925"/>
          </a:xfrm>
          <a:prstGeom prst="rect">
            <a:avLst/>
          </a:prstGeom>
        </p:spPr>
        <p:txBody>
          <a:bodyPr vert="horz" lIns="91440" tIns="45720" rIns="91440" bIns="45720" rtlCol="0" anchor="b"/>
          <a:lstStyle>
            <a:lvl1pPr algn="r">
              <a:defRPr sz="2800" b="0" i="0">
                <a:solidFill>
                  <a:schemeClr val="bg2">
                    <a:lumMod val="50000"/>
                  </a:schemeClr>
                </a:solidFill>
                <a:effectLst/>
                <a:latin typeface="+mn-lt"/>
              </a:defRPr>
            </a:lvl1pPr>
          </a:lstStyle>
          <a:p>
            <a:fld id="{D57F1E4F-1CFF-5643-939E-217C01CDF565}" type="slidenum">
              <a:rPr lang="en-US" dirty="0"/>
              <a:pPr/>
              <a:t>‹#›</a:t>
            </a:fld>
            <a:endParaRPr lang="en-US"/>
          </a:p>
        </p:txBody>
      </p:sp>
    </p:spTree>
    <p:extLst>
      <p:ext uri="{BB962C8B-B14F-4D97-AF65-F5344CB8AC3E}">
        <p14:creationId xmlns:p14="http://schemas.microsoft.com/office/powerpoint/2010/main" val="3303406758"/>
      </p:ext>
    </p:extLst>
  </p:cSld>
  <p:clrMap bg1="dk1" tx1="lt1" bg2="dk2" tx2="lt2" accent1="accent1" accent2="accent2" accent3="accent3" accent4="accent4" accent5="accent5" accent6="accent6" hlink="hlink" folHlink="folHlink"/>
  <p:sldLayoutIdLst>
    <p:sldLayoutId id="2147483877" r:id="rId1"/>
    <p:sldLayoutId id="2147483878" r:id="rId2"/>
    <p:sldLayoutId id="2147483879" r:id="rId3"/>
    <p:sldLayoutId id="2147483880" r:id="rId4"/>
    <p:sldLayoutId id="2147483881" r:id="rId5"/>
    <p:sldLayoutId id="2147483882" r:id="rId6"/>
    <p:sldLayoutId id="2147483883" r:id="rId7"/>
    <p:sldLayoutId id="2147483884" r:id="rId8"/>
    <p:sldLayoutId id="2147483885" r:id="rId9"/>
    <p:sldLayoutId id="2147483886" r:id="rId10"/>
    <p:sldLayoutId id="2147483887" r:id="rId11"/>
    <p:sldLayoutId id="2147483888" r:id="rId12"/>
    <p:sldLayoutId id="2147483889" r:id="rId13"/>
    <p:sldLayoutId id="2147483890" r:id="rId14"/>
    <p:sldLayoutId id="2147483891" r:id="rId15"/>
    <p:sldLayoutId id="2147483892" r:id="rId16"/>
    <p:sldLayoutId id="2147483893" r:id="rId17"/>
    <p:sldLayoutId id="2147483894" r:id="rId18"/>
    <p:sldLayoutId id="2147483895" r:id="rId19"/>
  </p:sldLayoutIdLst>
  <p:txStyles>
    <p:titleStyle>
      <a:lvl1pPr algn="l" defTabSz="457200" rtl="0" eaLnBrk="1" latinLnBrk="0" hangingPunct="1">
        <a:spcBef>
          <a:spcPct val="0"/>
        </a:spcBef>
        <a:buNone/>
        <a:defRPr sz="32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2000" kern="1200" cap="none">
          <a:solidFill>
            <a:schemeClr val="bg2">
              <a:lumMod val="7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800" kern="1200" cap="none">
          <a:solidFill>
            <a:schemeClr val="bg2">
              <a:lumMod val="7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bg2">
              <a:lumMod val="7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1.xml"/></Relationships>
</file>

<file path=ppt/slides/_rels/slide5.xml.rels><?xml version="1.0" encoding="UTF-8" standalone="yes"?>
<Relationships xmlns="http://schemas.openxmlformats.org/package/2006/relationships"><Relationship Id="rId2" Type="http://schemas.openxmlformats.org/officeDocument/2006/relationships/image" Target="../media/image4.sv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hyperlink" Target="https://www.navigaweb.net/2011/04/se-un-account-email-e-usato-da-altri-e.html" TargetMode="External"/><Relationship Id="rId2" Type="http://schemas.openxmlformats.org/officeDocument/2006/relationships/image" Target="../media/image5.jpeg"/><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8.jpeg"/><Relationship Id="rId1" Type="http://schemas.openxmlformats.org/officeDocument/2006/relationships/slideLayout" Target="../slideLayouts/slideLayout5.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9.xml"/></Relationships>
</file>

<file path=ppt/slides/_rels/slide13.xml.rels><?xml version="1.0" encoding="UTF-8" standalone="yes"?>
<Relationships xmlns="http://schemas.openxmlformats.org/package/2006/relationships"><Relationship Id="rId3" Type="http://schemas.openxmlformats.org/officeDocument/2006/relationships/hyperlink" Target="http://www.lenovo.com" TargetMode="External"/><Relationship Id="rId2" Type="http://schemas.openxmlformats.org/officeDocument/2006/relationships/image" Target="../media/image12.jpeg"/><Relationship Id="rId1" Type="http://schemas.openxmlformats.org/officeDocument/2006/relationships/slideLayout" Target="../slideLayouts/slideLayout19.xml"/><Relationship Id="rId4" Type="http://schemas.openxmlformats.org/officeDocument/2006/relationships/hyperlink" Target="Https://lookeen.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rotWithShape="1">
          <a:blip r:embed="rId3">
            <a:duotone>
              <a:schemeClr val="bg2">
                <a:shade val="76000"/>
                <a:satMod val="180000"/>
              </a:schemeClr>
              <a:schemeClr val="bg2">
                <a:tint val="80000"/>
                <a:satMod val="120000"/>
                <a:lumMod val="180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CB4AB8-5DEA-848B-C818-2626E5D256AD}"/>
              </a:ext>
            </a:extLst>
          </p:cNvPr>
          <p:cNvSpPr>
            <a:spLocks noGrp="1"/>
          </p:cNvSpPr>
          <p:nvPr>
            <p:ph type="title"/>
          </p:nvPr>
        </p:nvSpPr>
        <p:spPr/>
        <p:txBody>
          <a:bodyPr vert="horz" lIns="68580" tIns="34290" rIns="68580" bIns="34290" rtlCol="0" anchor="b">
            <a:noAutofit/>
          </a:bodyPr>
          <a:lstStyle/>
          <a:p>
            <a:r>
              <a:rPr lang="en-US"/>
              <a:t>.</a:t>
            </a:r>
          </a:p>
        </p:txBody>
      </p:sp>
      <p:sp>
        <p:nvSpPr>
          <p:cNvPr id="30" name="Text Placeholder 29">
            <a:extLst>
              <a:ext uri="{FF2B5EF4-FFF2-40B4-BE49-F238E27FC236}">
                <a16:creationId xmlns:a16="http://schemas.microsoft.com/office/drawing/2014/main" id="{83B3631B-6040-ED8F-CFA2-F4BD3901B5D6}"/>
              </a:ext>
            </a:extLst>
          </p:cNvPr>
          <p:cNvSpPr>
            <a:spLocks noGrp="1"/>
          </p:cNvSpPr>
          <p:nvPr>
            <p:ph type="body" idx="1"/>
          </p:nvPr>
        </p:nvSpPr>
        <p:spPr>
          <a:effectLst>
            <a:outerShdw blurRad="63500" dist="38100" dir="2700000">
              <a:srgbClr val="000000">
                <a:alpha val="40000"/>
              </a:srgbClr>
            </a:outerShdw>
          </a:effectLst>
        </p:spPr>
        <p:txBody>
          <a:bodyPr vert="horz" lIns="68580" tIns="34290" rIns="68580" bIns="34290" rtlCol="0" anchor="t">
            <a:normAutofit/>
          </a:bodyPr>
          <a:lstStyle/>
          <a:p>
            <a:pPr algn="l"/>
            <a:r>
              <a:rPr lang="en-US" sz="2100">
                <a:solidFill>
                  <a:srgbClr val="FFFFFF"/>
                </a:solidFill>
                <a:latin typeface="Corbel"/>
              </a:rPr>
              <a:t>           </a:t>
            </a:r>
          </a:p>
        </p:txBody>
      </p:sp>
      <p:sp>
        <p:nvSpPr>
          <p:cNvPr id="3" name="Picture Placeholder 2">
            <a:extLst>
              <a:ext uri="{FF2B5EF4-FFF2-40B4-BE49-F238E27FC236}">
                <a16:creationId xmlns:a16="http://schemas.microsoft.com/office/drawing/2014/main" id="{B90F148B-4858-AA1D-42B5-389E8F062436}"/>
              </a:ext>
            </a:extLst>
          </p:cNvPr>
          <p:cNvSpPr>
            <a:spLocks noGrp="1"/>
          </p:cNvSpPr>
          <p:nvPr>
            <p:ph idx="4294967295"/>
          </p:nvPr>
        </p:nvSpPr>
        <p:spPr>
          <a:xfrm>
            <a:off x="530447" y="2293836"/>
            <a:ext cx="8613553" cy="3594202"/>
          </a:xfrm>
        </p:spPr>
        <p:txBody>
          <a:bodyPr>
            <a:normAutofit/>
          </a:bodyPr>
          <a:lstStyle/>
          <a:p>
            <a:pPr>
              <a:buFont typeface="Arial" panose="05040102010807070707" pitchFamily="18" charset="2"/>
              <a:buChar char="•"/>
            </a:pPr>
            <a:r>
              <a:rPr lang="en-GB"/>
              <a:t>Staff training/Rotas Using </a:t>
            </a:r>
            <a:r>
              <a:rPr lang="en-GB" err="1"/>
              <a:t>Onedrive</a:t>
            </a:r>
            <a:endParaRPr lang="en-GB"/>
          </a:p>
          <a:p>
            <a:pPr>
              <a:buClr>
                <a:srgbClr val="1287C3"/>
              </a:buClr>
              <a:buFont typeface="Arial" panose="05040102010807070707" pitchFamily="18" charset="2"/>
              <a:buChar char="•"/>
            </a:pPr>
            <a:r>
              <a:rPr lang="en-GB"/>
              <a:t>Riverdale nursing home</a:t>
            </a:r>
          </a:p>
          <a:p>
            <a:pPr>
              <a:buClr>
                <a:srgbClr val="1287C3"/>
              </a:buClr>
              <a:buFont typeface="Arial" panose="05040102010807070707" pitchFamily="18" charset="2"/>
              <a:buChar char="•"/>
            </a:pPr>
            <a:r>
              <a:rPr lang="en-GB"/>
              <a:t>15th June 2026</a:t>
            </a:r>
          </a:p>
          <a:p>
            <a:pPr>
              <a:buClr>
                <a:srgbClr val="1287C3"/>
              </a:buClr>
              <a:buFont typeface="Arial" panose="05040102010807070707" pitchFamily="18" charset="2"/>
              <a:buChar char="•"/>
            </a:pPr>
            <a:r>
              <a:rPr lang="en-GB"/>
              <a:t>By Martina Dunne (2542987) and Charmine Freeman (2511498) </a:t>
            </a:r>
          </a:p>
          <a:p>
            <a:pPr>
              <a:buClr>
                <a:srgbClr val="1287C3"/>
              </a:buClr>
              <a:buFont typeface="Arial" panose="05040102010807070707" pitchFamily="18" charset="2"/>
              <a:buChar char="•"/>
            </a:pPr>
            <a:endParaRPr lang="en-GB"/>
          </a:p>
          <a:p>
            <a:pPr>
              <a:buClr>
                <a:srgbClr val="1287C3"/>
              </a:buClr>
              <a:buFont typeface="Arial" panose="05040102010807070707" pitchFamily="18" charset="2"/>
              <a:buChar char="•"/>
            </a:pPr>
            <a:endParaRPr lang="en-US"/>
          </a:p>
          <a:p>
            <a:pPr marL="0" indent="0">
              <a:buClr>
                <a:srgbClr val="30ACEC">
                  <a:lumMod val="75000"/>
                </a:srgbClr>
              </a:buClr>
              <a:buNone/>
            </a:pPr>
            <a:endParaRPr lang="en-GB"/>
          </a:p>
        </p:txBody>
      </p:sp>
      <p:sp>
        <p:nvSpPr>
          <p:cNvPr id="34" name="TextBox 33">
            <a:extLst>
              <a:ext uri="{FF2B5EF4-FFF2-40B4-BE49-F238E27FC236}">
                <a16:creationId xmlns:a16="http://schemas.microsoft.com/office/drawing/2014/main" id="{F77CA654-C3DB-5562-1FEE-6C4CA089C48F}"/>
              </a:ext>
            </a:extLst>
          </p:cNvPr>
          <p:cNvSpPr txBox="1"/>
          <p:nvPr/>
        </p:nvSpPr>
        <p:spPr>
          <a:xfrm>
            <a:off x="708729" y="965594"/>
            <a:ext cx="7478071" cy="746358"/>
          </a:xfrm>
          <a:prstGeom prst="rect">
            <a:avLst/>
          </a:prstGeom>
          <a:noFill/>
          <a:ln>
            <a:solidFill>
              <a:schemeClr val="bg1"/>
            </a:solidFill>
          </a:ln>
        </p:spPr>
        <p:txBody>
          <a:bodyPr rot="0" spcFirstLastPara="0" vertOverflow="overflow" horzOverflow="overflow" vert="horz" wrap="square" lIns="68580" tIns="34290" rIns="68580" bIns="34290" numCol="1" spcCol="0" rtlCol="0" fromWordArt="0" anchor="t" anchorCtr="0" forceAA="0" compatLnSpc="1">
            <a:prstTxWarp prst="textNoShape">
              <a:avLst/>
            </a:prstTxWarp>
            <a:spAutoFit/>
          </a:bodyPr>
          <a:lstStyle/>
          <a:p>
            <a:r>
              <a:rPr lang="en-US" sz="4400" i="1">
                <a:latin typeface="Calibri"/>
                <a:ea typeface="Calibri"/>
                <a:cs typeface="Calibri"/>
              </a:rPr>
              <a:t>      STAFF TRAINING/ROTOS</a:t>
            </a:r>
          </a:p>
        </p:txBody>
      </p:sp>
    </p:spTree>
    <p:extLst>
      <p:ext uri="{BB962C8B-B14F-4D97-AF65-F5344CB8AC3E}">
        <p14:creationId xmlns:p14="http://schemas.microsoft.com/office/powerpoint/2010/main" val="189524152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76000"/>
                <a:satMod val="180000"/>
              </a:schemeClr>
              <a:schemeClr val="bg2">
                <a:tint val="80000"/>
                <a:satMod val="120000"/>
                <a:lumMod val="180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D3F479-C06A-2869-377D-E16959BA8689}"/>
              </a:ext>
            </a:extLst>
          </p:cNvPr>
          <p:cNvSpPr>
            <a:spLocks noGrp="1"/>
          </p:cNvSpPr>
          <p:nvPr>
            <p:ph type="title"/>
          </p:nvPr>
        </p:nvSpPr>
        <p:spPr/>
        <p:txBody>
          <a:bodyPr vert="horz" lIns="91440" tIns="45720" rIns="91440" bIns="45720" rtlCol="0">
            <a:normAutofit/>
          </a:bodyPr>
          <a:lstStyle/>
          <a:p>
            <a:r>
              <a:rPr lang="en-US"/>
              <a:t>Riverdale nursing home</a:t>
            </a:r>
          </a:p>
        </p:txBody>
      </p:sp>
      <p:sp>
        <p:nvSpPr>
          <p:cNvPr id="4" name="Text Placeholder 3">
            <a:extLst>
              <a:ext uri="{FF2B5EF4-FFF2-40B4-BE49-F238E27FC236}">
                <a16:creationId xmlns:a16="http://schemas.microsoft.com/office/drawing/2014/main" id="{94D46122-E21A-B06D-9CE6-DDDDFB7DDCF7}"/>
              </a:ext>
            </a:extLst>
          </p:cNvPr>
          <p:cNvSpPr>
            <a:spLocks noGrp="1"/>
          </p:cNvSpPr>
          <p:nvPr>
            <p:ph type="body" idx="1"/>
          </p:nvPr>
        </p:nvSpPr>
        <p:spPr/>
        <p:txBody>
          <a:bodyPr/>
          <a:lstStyle/>
          <a:p>
            <a:r>
              <a:rPr lang="en-GB"/>
              <a:t>Benefits of using one drive ​</a:t>
            </a:r>
          </a:p>
        </p:txBody>
      </p:sp>
      <p:sp>
        <p:nvSpPr>
          <p:cNvPr id="3" name="Content Placeholder 2">
            <a:extLst>
              <a:ext uri="{FF2B5EF4-FFF2-40B4-BE49-F238E27FC236}">
                <a16:creationId xmlns:a16="http://schemas.microsoft.com/office/drawing/2014/main" id="{A0053112-2FA0-9739-97B6-2252BDE6DE3F}"/>
              </a:ext>
            </a:extLst>
          </p:cNvPr>
          <p:cNvSpPr>
            <a:spLocks noGrp="1"/>
          </p:cNvSpPr>
          <p:nvPr>
            <p:ph sz="half" idx="2"/>
          </p:nvPr>
        </p:nvSpPr>
        <p:spPr/>
        <p:txBody>
          <a:bodyPr vert="horz" lIns="91440" tIns="45720" rIns="91440" bIns="45720" rtlCol="0" anchor="t">
            <a:normAutofit lnSpcReduction="10000"/>
          </a:bodyPr>
          <a:lstStyle/>
          <a:p>
            <a:pPr marL="342900" indent="-342900"/>
            <a:r>
              <a:rPr lang="en-GB" sz="2000">
                <a:latin typeface="Corbel"/>
                <a:ea typeface="Calibri"/>
                <a:cs typeface="Calibri"/>
              </a:rPr>
              <a:t>Access documents and data anytime any place.</a:t>
            </a:r>
            <a:endParaRPr lang="en-US"/>
          </a:p>
          <a:p>
            <a:pPr marL="342900" indent="-342900">
              <a:buClr>
                <a:srgbClr val="1287C3"/>
              </a:buClr>
            </a:pPr>
            <a:r>
              <a:rPr lang="en-GB" sz="2000">
                <a:latin typeface="Corbel"/>
                <a:ea typeface="Calibri"/>
                <a:cs typeface="Calibri"/>
              </a:rPr>
              <a:t>Reduces paper and filing.</a:t>
            </a:r>
          </a:p>
          <a:p>
            <a:pPr marL="342900" indent="-342900">
              <a:buClr>
                <a:srgbClr val="1287C3"/>
              </a:buClr>
            </a:pPr>
            <a:r>
              <a:rPr lang="en-GB" sz="2000">
                <a:latin typeface="Corbel"/>
                <a:ea typeface="Calibri"/>
                <a:cs typeface="Calibri"/>
              </a:rPr>
              <a:t>Easy access to policies and procedures.</a:t>
            </a:r>
          </a:p>
          <a:p>
            <a:pPr marL="342900" indent="-342900">
              <a:buClr>
                <a:srgbClr val="1287C3"/>
              </a:buClr>
            </a:pPr>
            <a:endParaRPr lang="en-GB" sz="2000">
              <a:latin typeface="Corbel"/>
              <a:ea typeface="Calibri"/>
              <a:cs typeface="Calibri"/>
            </a:endParaRPr>
          </a:p>
          <a:p>
            <a:pPr marL="342900" indent="-342900">
              <a:buClr>
                <a:srgbClr val="1287C3"/>
              </a:buClr>
            </a:pPr>
            <a:endParaRPr lang="en-GB" sz="2000">
              <a:latin typeface="Corbel"/>
              <a:ea typeface="Calibri"/>
              <a:cs typeface="Calibri"/>
            </a:endParaRPr>
          </a:p>
          <a:p>
            <a:pPr marL="342900" indent="-342900">
              <a:buClr>
                <a:srgbClr val="1287C3"/>
              </a:buClr>
            </a:pPr>
            <a:endParaRPr lang="en-GB" sz="2000">
              <a:latin typeface="Corbel"/>
              <a:ea typeface="Calibri"/>
              <a:cs typeface="Calibri"/>
            </a:endParaRPr>
          </a:p>
          <a:p>
            <a:pPr marL="342900" indent="-342900">
              <a:buClr>
                <a:srgbClr val="1287C3"/>
              </a:buClr>
            </a:pPr>
            <a:endParaRPr lang="en-GB" sz="2000">
              <a:latin typeface="Corbel"/>
              <a:ea typeface="Calibri"/>
              <a:cs typeface="Calibri"/>
            </a:endParaRPr>
          </a:p>
        </p:txBody>
      </p:sp>
      <p:sp>
        <p:nvSpPr>
          <p:cNvPr id="5" name="Text Placeholder 4">
            <a:extLst>
              <a:ext uri="{FF2B5EF4-FFF2-40B4-BE49-F238E27FC236}">
                <a16:creationId xmlns:a16="http://schemas.microsoft.com/office/drawing/2014/main" id="{4D95BC18-7D0C-C8C3-E9A5-1DEE37353CD8}"/>
              </a:ext>
            </a:extLst>
          </p:cNvPr>
          <p:cNvSpPr>
            <a:spLocks noGrp="1"/>
          </p:cNvSpPr>
          <p:nvPr>
            <p:ph type="body" sz="quarter" idx="3"/>
          </p:nvPr>
        </p:nvSpPr>
        <p:spPr/>
        <p:txBody>
          <a:bodyPr/>
          <a:lstStyle/>
          <a:p>
            <a:r>
              <a:rPr lang="en-GB"/>
              <a:t>What is Microsoft </a:t>
            </a:r>
            <a:r>
              <a:rPr lang="en-GB" err="1"/>
              <a:t>onedrive</a:t>
            </a:r>
            <a:r>
              <a:rPr lang="en-GB"/>
              <a:t> </a:t>
            </a:r>
            <a:endParaRPr lang="en-US"/>
          </a:p>
        </p:txBody>
      </p:sp>
      <p:sp>
        <p:nvSpPr>
          <p:cNvPr id="7" name="Content Placeholder 6">
            <a:extLst>
              <a:ext uri="{FF2B5EF4-FFF2-40B4-BE49-F238E27FC236}">
                <a16:creationId xmlns:a16="http://schemas.microsoft.com/office/drawing/2014/main" id="{98BF4989-07C7-67D3-D8B6-B6B266788A2A}"/>
              </a:ext>
            </a:extLst>
          </p:cNvPr>
          <p:cNvSpPr>
            <a:spLocks noGrp="1"/>
          </p:cNvSpPr>
          <p:nvPr>
            <p:ph sz="quarter" idx="4"/>
          </p:nvPr>
        </p:nvSpPr>
        <p:spPr/>
        <p:txBody>
          <a:bodyPr>
            <a:normAutofit lnSpcReduction="10000"/>
          </a:bodyPr>
          <a:lstStyle/>
          <a:p>
            <a:pPr marL="0" indent="0">
              <a:buNone/>
            </a:pPr>
            <a:r>
              <a:rPr lang="en-GB"/>
              <a:t>Microsoft </a:t>
            </a:r>
            <a:r>
              <a:rPr lang="en-GB" err="1"/>
              <a:t>Onedrive</a:t>
            </a:r>
            <a:r>
              <a:rPr lang="en-GB"/>
              <a:t> is an online storage system that allows us to keep important (Microsoft,2023).</a:t>
            </a:r>
            <a:endParaRPr lang="en-US"/>
          </a:p>
          <a:p>
            <a:pPr marL="0" indent="0">
              <a:buNone/>
            </a:pPr>
            <a:r>
              <a:rPr lang="en-GB"/>
              <a:t>information and documents in a secure place, and also makes it easier for staff members to access forms and training information whenever they need them.</a:t>
            </a:r>
          </a:p>
        </p:txBody>
      </p:sp>
      <p:pic>
        <p:nvPicPr>
          <p:cNvPr id="6" name="Picture 5" descr="A midsection of a person holding a miniature house">
            <a:extLst>
              <a:ext uri="{FF2B5EF4-FFF2-40B4-BE49-F238E27FC236}">
                <a16:creationId xmlns:a16="http://schemas.microsoft.com/office/drawing/2014/main" id="{7BD9B8D1-44C7-7022-FB4C-605098A5C920}"/>
              </a:ext>
            </a:extLst>
          </p:cNvPr>
          <p:cNvPicPr>
            <a:picLocks noChangeAspect="1"/>
          </p:cNvPicPr>
          <p:nvPr/>
        </p:nvPicPr>
        <p:blipFill>
          <a:blip r:embed="rId3"/>
          <a:srcRect l="38776" r="37391" b="-1"/>
          <a:stretch>
            <a:fillRect/>
          </a:stretch>
        </p:blipFill>
        <p:spPr>
          <a:xfrm>
            <a:off x="-2064315" y="-830"/>
            <a:ext cx="2594352" cy="6857990"/>
          </a:xfrm>
          <a:custGeom>
            <a:avLst/>
            <a:gdLst/>
            <a:ahLst/>
            <a:cxnLst/>
            <a:rect l="l" t="t" r="r" b="b"/>
            <a:pathLst>
              <a:path w="3458633" h="6858000">
                <a:moveTo>
                  <a:pt x="0" y="0"/>
                </a:moveTo>
                <a:lnTo>
                  <a:pt x="3174999" y="0"/>
                </a:lnTo>
                <a:lnTo>
                  <a:pt x="2294466" y="5223932"/>
                </a:lnTo>
                <a:lnTo>
                  <a:pt x="3458633" y="6853767"/>
                </a:lnTo>
                <a:lnTo>
                  <a:pt x="0" y="6858000"/>
                </a:lnTo>
                <a:lnTo>
                  <a:pt x="0" y="0"/>
                </a:lnTo>
                <a:close/>
              </a:path>
            </a:pathLst>
          </a:custGeom>
          <a:ln w="38100">
            <a:noFill/>
          </a:ln>
          <a:effectLst/>
        </p:spPr>
      </p:pic>
    </p:spTree>
    <p:extLst>
      <p:ext uri="{BB962C8B-B14F-4D97-AF65-F5344CB8AC3E}">
        <p14:creationId xmlns:p14="http://schemas.microsoft.com/office/powerpoint/2010/main" val="49772335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gradFill rotWithShape="1">
          <a:gsLst>
            <a:gs pos="10000">
              <a:schemeClr val="bg2">
                <a:tint val="97000"/>
                <a:hueMod val="92000"/>
                <a:satMod val="169000"/>
                <a:lumMod val="164000"/>
              </a:schemeClr>
            </a:gs>
            <a:gs pos="100000">
              <a:schemeClr val="bg2">
                <a:shade val="96000"/>
                <a:satMod val="120000"/>
                <a:lumMod val="90000"/>
              </a:schemeClr>
            </a:gs>
          </a:gsLst>
          <a:lin ang="6120000" scaled="1"/>
        </a:gradFill>
        <a:effectLst/>
      </p:bgPr>
    </p:bg>
    <p:spTree>
      <p:nvGrpSpPr>
        <p:cNvPr id="1" name=""/>
        <p:cNvGrpSpPr/>
        <p:nvPr/>
      </p:nvGrpSpPr>
      <p:grpSpPr>
        <a:xfrm>
          <a:off x="0" y="0"/>
          <a:ext cx="0" cy="0"/>
          <a:chOff x="0" y="0"/>
          <a:chExt cx="0" cy="0"/>
        </a:xfrm>
      </p:grpSpPr>
      <p:cxnSp>
        <p:nvCxnSpPr>
          <p:cNvPr id="9" name="Straight Connector 8">
            <a:extLst>
              <a:ext uri="{FF2B5EF4-FFF2-40B4-BE49-F238E27FC236}">
                <a16:creationId xmlns:a16="http://schemas.microsoft.com/office/drawing/2014/main" id="{8FD48FB1-66D8-4676-B0AA-C139A1DB78D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6171009" y="8467"/>
            <a:ext cx="2857500" cy="3810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 name="Straight Connector 10">
            <a:extLst>
              <a:ext uri="{FF2B5EF4-FFF2-40B4-BE49-F238E27FC236}">
                <a16:creationId xmlns:a16="http://schemas.microsoft.com/office/drawing/2014/main" id="{F033F5AE-6728-4F19-8DED-658E674B31B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4581127" y="91545"/>
            <a:ext cx="4560491" cy="608065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3" name="Straight Connector 12">
            <a:extLst>
              <a:ext uri="{FF2B5EF4-FFF2-40B4-BE49-F238E27FC236}">
                <a16:creationId xmlns:a16="http://schemas.microsoft.com/office/drawing/2014/main" id="{82C7D74A-18BA-4709-A808-44E8815C443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5426868" y="228600"/>
            <a:ext cx="3714750" cy="4953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5" name="Straight Connector 14">
            <a:extLst>
              <a:ext uri="{FF2B5EF4-FFF2-40B4-BE49-F238E27FC236}">
                <a16:creationId xmlns:a16="http://schemas.microsoft.com/office/drawing/2014/main" id="{B5164A3F-1561-4039-8185-AB0EEB713EA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5501877" y="32278"/>
            <a:ext cx="3639742" cy="485298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7" name="Straight Connector 16">
            <a:extLst>
              <a:ext uri="{FF2B5EF4-FFF2-40B4-BE49-F238E27FC236}">
                <a16:creationId xmlns:a16="http://schemas.microsoft.com/office/drawing/2014/main" id="{2A35DB53-42BE-460E-9CA1-1294C98463C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5884069" y="609601"/>
            <a:ext cx="3257549" cy="434339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sp useBgFill="1">
        <p:nvSpPr>
          <p:cNvPr id="19" name="Rectangle 18">
            <a:extLst>
              <a:ext uri="{FF2B5EF4-FFF2-40B4-BE49-F238E27FC236}">
                <a16:creationId xmlns:a16="http://schemas.microsoft.com/office/drawing/2014/main" id="{8777B48D-7BF2-470D-876B-50CD5CC83E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F53F702-2EFC-AEB3-DE47-90ACAC378936}"/>
              </a:ext>
            </a:extLst>
          </p:cNvPr>
          <p:cNvSpPr>
            <a:spLocks noGrp="1"/>
          </p:cNvSpPr>
          <p:nvPr>
            <p:ph type="title"/>
          </p:nvPr>
        </p:nvSpPr>
        <p:spPr>
          <a:xfrm>
            <a:off x="200008" y="-15659"/>
            <a:ext cx="3585861" cy="2138821"/>
          </a:xfrm>
        </p:spPr>
        <p:txBody>
          <a:bodyPr vert="horz" lIns="91440" tIns="45720" rIns="91440" bIns="45720" rtlCol="0" anchor="b">
            <a:normAutofit/>
          </a:bodyPr>
          <a:lstStyle/>
          <a:p>
            <a:r>
              <a:rPr lang="en-US"/>
              <a:t>Accessing your documents and data</a:t>
            </a:r>
          </a:p>
        </p:txBody>
      </p:sp>
      <p:sp>
        <p:nvSpPr>
          <p:cNvPr id="3" name="Text Placeholder 2">
            <a:extLst>
              <a:ext uri="{FF2B5EF4-FFF2-40B4-BE49-F238E27FC236}">
                <a16:creationId xmlns:a16="http://schemas.microsoft.com/office/drawing/2014/main" id="{66E30C8B-31F8-8555-B607-D6B062BE0AA7}"/>
              </a:ext>
            </a:extLst>
          </p:cNvPr>
          <p:cNvSpPr>
            <a:spLocks noGrp="1"/>
          </p:cNvSpPr>
          <p:nvPr>
            <p:ph type="body" idx="1"/>
          </p:nvPr>
        </p:nvSpPr>
        <p:spPr>
          <a:xfrm>
            <a:off x="187482" y="2140327"/>
            <a:ext cx="4188626" cy="2103908"/>
          </a:xfrm>
        </p:spPr>
        <p:txBody>
          <a:bodyPr vert="horz" lIns="91440" tIns="45720" rIns="91440" bIns="45720" rtlCol="0" anchor="t">
            <a:noAutofit/>
          </a:bodyPr>
          <a:lstStyle/>
          <a:p>
            <a:pPr>
              <a:lnSpc>
                <a:spcPct val="90000"/>
              </a:lnSpc>
            </a:pPr>
            <a:endParaRPr lang="en-US">
              <a:solidFill>
                <a:schemeClr val="tx1"/>
              </a:solidFill>
            </a:endParaRPr>
          </a:p>
          <a:p>
            <a:pPr>
              <a:lnSpc>
                <a:spcPct val="90000"/>
              </a:lnSpc>
            </a:pPr>
            <a:r>
              <a:rPr lang="en-US" sz="2000">
                <a:solidFill>
                  <a:schemeClr val="tx1"/>
                </a:solidFill>
              </a:rPr>
              <a:t>Microsoft OneDrive provides secure cloud storage that lets you access, edit, and share your documents from any device making it very user friendly. </a:t>
            </a:r>
            <a:endParaRPr lang="en-US">
              <a:solidFill>
                <a:schemeClr val="tx1"/>
              </a:solidFill>
            </a:endParaRPr>
          </a:p>
          <a:p>
            <a:pPr>
              <a:lnSpc>
                <a:spcPct val="90000"/>
              </a:lnSpc>
            </a:pPr>
            <a:r>
              <a:rPr lang="en-US" sz="2000">
                <a:solidFill>
                  <a:schemeClr val="tx1"/>
                </a:solidFill>
              </a:rPr>
              <a:t>Microsoft OneDrive also automatically syncs your documents to the cloud, so if you accidentally overwrite a file or want to revert to a older draft, version history allows you to restore past versions.</a:t>
            </a:r>
            <a:endParaRPr lang="en-US">
              <a:solidFill>
                <a:schemeClr val="tx1"/>
              </a:solidFill>
            </a:endParaRPr>
          </a:p>
        </p:txBody>
      </p:sp>
      <p:pic>
        <p:nvPicPr>
          <p:cNvPr id="5" name="Picture 4" descr="Files">
            <a:extLst>
              <a:ext uri="{FF2B5EF4-FFF2-40B4-BE49-F238E27FC236}">
                <a16:creationId xmlns:a16="http://schemas.microsoft.com/office/drawing/2014/main" id="{C0872B94-78AB-1C6F-DE0F-EE345EBA8928}"/>
              </a:ext>
            </a:extLst>
          </p:cNvPr>
          <p:cNvPicPr>
            <a:picLocks noChangeAspect="1"/>
          </p:cNvPicPr>
          <p:nvPr/>
        </p:nvPicPr>
        <p:blipFill>
          <a:blip r:embed="rId2"/>
          <a:srcRect l="18630" r="36872" b="4"/>
          <a:stretch>
            <a:fillRect/>
          </a:stretch>
        </p:blipFill>
        <p:spPr>
          <a:xfrm>
            <a:off x="4572000" y="-6253"/>
            <a:ext cx="4571999" cy="6857990"/>
          </a:xfrm>
          <a:prstGeom prst="rect">
            <a:avLst/>
          </a:prstGeom>
          <a:effectLst>
            <a:innerShdw blurRad="57150" dist="38100" dir="14460000">
              <a:prstClr val="black">
                <a:alpha val="70000"/>
              </a:prstClr>
            </a:innerShdw>
          </a:effectLst>
        </p:spPr>
      </p:pic>
      <p:grpSp>
        <p:nvGrpSpPr>
          <p:cNvPr id="21" name="Group 20">
            <a:extLst>
              <a:ext uri="{FF2B5EF4-FFF2-40B4-BE49-F238E27FC236}">
                <a16:creationId xmlns:a16="http://schemas.microsoft.com/office/drawing/2014/main" id="{83DA8283-3FF4-47B3-9266-60768C74320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794899" y="8468"/>
            <a:ext cx="4346718" cy="5874808"/>
            <a:chOff x="6108170" y="8467"/>
            <a:chExt cx="6080656" cy="6163733"/>
          </a:xfrm>
        </p:grpSpPr>
        <p:cxnSp>
          <p:nvCxnSpPr>
            <p:cNvPr id="22" name="Straight Connector 21">
              <a:extLst>
                <a:ext uri="{FF2B5EF4-FFF2-40B4-BE49-F238E27FC236}">
                  <a16:creationId xmlns:a16="http://schemas.microsoft.com/office/drawing/2014/main" id="{EDEB65FF-EAD9-4242-80AE-A3FC7EB1EB10}"/>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8228012" y="8467"/>
              <a:ext cx="3810000" cy="3810000"/>
            </a:xfrm>
            <a:prstGeom prst="line">
              <a:avLst/>
            </a:prstGeom>
            <a:ln w="12700">
              <a:solidFill>
                <a:srgbClr val="FFFFFF">
                  <a:alpha val="81176"/>
                </a:srgbClr>
              </a:solidFill>
            </a:ln>
          </p:spPr>
          <p:style>
            <a:lnRef idx="2">
              <a:schemeClr val="accent1"/>
            </a:lnRef>
            <a:fillRef idx="0">
              <a:schemeClr val="accent1"/>
            </a:fillRef>
            <a:effectRef idx="1">
              <a:schemeClr val="accent1"/>
            </a:effectRef>
            <a:fontRef idx="minor">
              <a:schemeClr val="tx1"/>
            </a:fontRef>
          </p:style>
        </p:cxnSp>
        <p:cxnSp>
          <p:nvCxnSpPr>
            <p:cNvPr id="23" name="Straight Connector 22">
              <a:extLst>
                <a:ext uri="{FF2B5EF4-FFF2-40B4-BE49-F238E27FC236}">
                  <a16:creationId xmlns:a16="http://schemas.microsoft.com/office/drawing/2014/main" id="{178B5500-48F2-41FA-BD8C-3C2400F620E2}"/>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6108170" y="91545"/>
              <a:ext cx="6080655" cy="6080655"/>
            </a:xfrm>
            <a:prstGeom prst="line">
              <a:avLst/>
            </a:prstGeom>
            <a:ln w="12700">
              <a:solidFill>
                <a:srgbClr val="FFFFFF">
                  <a:alpha val="81176"/>
                </a:srgbClr>
              </a:solidFill>
            </a:ln>
          </p:spPr>
          <p:style>
            <a:lnRef idx="2">
              <a:schemeClr val="accent1"/>
            </a:lnRef>
            <a:fillRef idx="0">
              <a:schemeClr val="accent1"/>
            </a:fillRef>
            <a:effectRef idx="1">
              <a:schemeClr val="accent1"/>
            </a:effectRef>
            <a:fontRef idx="minor">
              <a:schemeClr val="tx1"/>
            </a:fontRef>
          </p:style>
        </p:cxnSp>
        <p:cxnSp>
          <p:nvCxnSpPr>
            <p:cNvPr id="24" name="Straight Connector 23">
              <a:extLst>
                <a:ext uri="{FF2B5EF4-FFF2-40B4-BE49-F238E27FC236}">
                  <a16:creationId xmlns:a16="http://schemas.microsoft.com/office/drawing/2014/main" id="{847B2E66-9934-4251-A5B0-A180C0CC933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235825" y="228600"/>
              <a:ext cx="4953000" cy="4953000"/>
            </a:xfrm>
            <a:prstGeom prst="line">
              <a:avLst/>
            </a:prstGeom>
            <a:ln w="12700">
              <a:solidFill>
                <a:srgbClr val="FFFFFF">
                  <a:alpha val="81176"/>
                </a:srgbClr>
              </a:solidFill>
            </a:ln>
          </p:spPr>
          <p:style>
            <a:lnRef idx="2">
              <a:schemeClr val="accent1"/>
            </a:lnRef>
            <a:fillRef idx="0">
              <a:schemeClr val="accent1"/>
            </a:fillRef>
            <a:effectRef idx="1">
              <a:schemeClr val="accent1"/>
            </a:effectRef>
            <a:fontRef idx="minor">
              <a:schemeClr val="tx1"/>
            </a:fontRef>
          </p:style>
        </p:cxnSp>
        <p:cxnSp>
          <p:nvCxnSpPr>
            <p:cNvPr id="25" name="Straight Connector 24">
              <a:extLst>
                <a:ext uri="{FF2B5EF4-FFF2-40B4-BE49-F238E27FC236}">
                  <a16:creationId xmlns:a16="http://schemas.microsoft.com/office/drawing/2014/main" id="{5CDA1666-64EC-4838-B0E1-4D545ECEA296}"/>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335837" y="32278"/>
              <a:ext cx="4852989" cy="4852989"/>
            </a:xfrm>
            <a:prstGeom prst="line">
              <a:avLst/>
            </a:prstGeom>
            <a:ln w="31750">
              <a:solidFill>
                <a:srgbClr val="FFFFFF">
                  <a:alpha val="81176"/>
                </a:srgbClr>
              </a:solidFill>
            </a:ln>
          </p:spPr>
          <p:style>
            <a:lnRef idx="2">
              <a:schemeClr val="accent1"/>
            </a:lnRef>
            <a:fillRef idx="0">
              <a:schemeClr val="accent1"/>
            </a:fillRef>
            <a:effectRef idx="1">
              <a:schemeClr val="accent1"/>
            </a:effectRef>
            <a:fontRef idx="minor">
              <a:schemeClr val="tx1"/>
            </a:fontRef>
          </p:style>
        </p:cxnSp>
        <p:cxnSp>
          <p:nvCxnSpPr>
            <p:cNvPr id="26" name="Straight Connector 25">
              <a:extLst>
                <a:ext uri="{FF2B5EF4-FFF2-40B4-BE49-F238E27FC236}">
                  <a16:creationId xmlns:a16="http://schemas.microsoft.com/office/drawing/2014/main" id="{7CC99E35-6C12-4F89-8CDA-9FD8B3CEE15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845426" y="609601"/>
              <a:ext cx="4343399" cy="4343399"/>
            </a:xfrm>
            <a:prstGeom prst="line">
              <a:avLst/>
            </a:prstGeom>
            <a:ln w="31750">
              <a:solidFill>
                <a:srgbClr val="FFFFFF">
                  <a:alpha val="81176"/>
                </a:srgbClr>
              </a:solidFill>
            </a:ln>
          </p:spPr>
          <p:style>
            <a:lnRef idx="2">
              <a:schemeClr val="accent1"/>
            </a:lnRef>
            <a:fillRef idx="0">
              <a:schemeClr val="accent1"/>
            </a:fillRef>
            <a:effectRef idx="1">
              <a:schemeClr val="accent1"/>
            </a:effectRef>
            <a:fontRef idx="minor">
              <a:schemeClr val="tx1"/>
            </a:fontRef>
          </p:style>
        </p:cxnSp>
      </p:grpSp>
    </p:spTree>
    <p:extLst>
      <p:ext uri="{BB962C8B-B14F-4D97-AF65-F5344CB8AC3E}">
        <p14:creationId xmlns:p14="http://schemas.microsoft.com/office/powerpoint/2010/main" val="372064419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34" name="Group 33">
            <a:extLst>
              <a:ext uri="{FF2B5EF4-FFF2-40B4-BE49-F238E27FC236}">
                <a16:creationId xmlns:a16="http://schemas.microsoft.com/office/drawing/2014/main" id="{8F1EF17D-1B70-428C-8A8A-A2C5B390E1E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905229" y="2963333"/>
            <a:ext cx="2236395" cy="3208867"/>
            <a:chOff x="9206969" y="2963333"/>
            <a:chExt cx="2981858" cy="3208867"/>
          </a:xfrm>
        </p:grpSpPr>
        <p:cxnSp>
          <p:nvCxnSpPr>
            <p:cNvPr id="10" name="Straight Connector 9">
              <a:extLst>
                <a:ext uri="{FF2B5EF4-FFF2-40B4-BE49-F238E27FC236}">
                  <a16:creationId xmlns:a16="http://schemas.microsoft.com/office/drawing/2014/main" id="{12FAEDF3-CEC8-4BF6-8EA7-4079C471838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 name="Straight Connector 10">
              <a:extLst>
                <a:ext uri="{FF2B5EF4-FFF2-40B4-BE49-F238E27FC236}">
                  <a16:creationId xmlns:a16="http://schemas.microsoft.com/office/drawing/2014/main" id="{398DB8F4-CD77-4FCC-8544-ADE8B478C151}"/>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a:extLst>
                <a:ext uri="{FF2B5EF4-FFF2-40B4-BE49-F238E27FC236}">
                  <a16:creationId xmlns:a16="http://schemas.microsoft.com/office/drawing/2014/main" id="{22202DFE-039D-48E4-8536-FA30F2489475}"/>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3" name="Straight Connector 12">
              <a:extLst>
                <a:ext uri="{FF2B5EF4-FFF2-40B4-BE49-F238E27FC236}">
                  <a16:creationId xmlns:a16="http://schemas.microsoft.com/office/drawing/2014/main" id="{81F05E26-510E-4164-83C7-28E4FE9D7EA3}"/>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4" name="Straight Connector 13">
              <a:extLst>
                <a:ext uri="{FF2B5EF4-FFF2-40B4-BE49-F238E27FC236}">
                  <a16:creationId xmlns:a16="http://schemas.microsoft.com/office/drawing/2014/main" id="{E632161A-50D4-4D96-887A-98FC9209310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useBgFill="1">
        <p:nvSpPr>
          <p:cNvPr id="35" name="Rectangle 34">
            <a:extLst>
              <a:ext uri="{FF2B5EF4-FFF2-40B4-BE49-F238E27FC236}">
                <a16:creationId xmlns:a16="http://schemas.microsoft.com/office/drawing/2014/main" id="{8F4E830A-06F9-4EAA-9E65-110CF24217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81" y="0"/>
            <a:ext cx="9143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6" name="Picture 35" descr="Files">
            <a:extLst>
              <a:ext uri="{FF2B5EF4-FFF2-40B4-BE49-F238E27FC236}">
                <a16:creationId xmlns:a16="http://schemas.microsoft.com/office/drawing/2014/main" id="{8B43C4B9-DB7A-0C52-D2A9-C7356BF19DDE}"/>
              </a:ext>
            </a:extLst>
          </p:cNvPr>
          <p:cNvPicPr>
            <a:picLocks noChangeAspect="1"/>
          </p:cNvPicPr>
          <p:nvPr/>
        </p:nvPicPr>
        <p:blipFill>
          <a:blip r:embed="rId2">
            <a:alphaModFix amt="35000"/>
          </a:blip>
          <a:srcRect r="11006" b="4"/>
          <a:stretch>
            <a:fillRect/>
          </a:stretch>
        </p:blipFill>
        <p:spPr>
          <a:xfrm>
            <a:off x="2380" y="10"/>
            <a:ext cx="9144000" cy="6857990"/>
          </a:xfrm>
          <a:prstGeom prst="rect">
            <a:avLst/>
          </a:prstGeom>
        </p:spPr>
      </p:pic>
      <p:sp>
        <p:nvSpPr>
          <p:cNvPr id="2" name="Title 1">
            <a:extLst>
              <a:ext uri="{FF2B5EF4-FFF2-40B4-BE49-F238E27FC236}">
                <a16:creationId xmlns:a16="http://schemas.microsoft.com/office/drawing/2014/main" id="{2BF58268-FF21-F96E-9A0E-26B6C95D20CE}"/>
              </a:ext>
            </a:extLst>
          </p:cNvPr>
          <p:cNvSpPr>
            <a:spLocks noGrp="1"/>
          </p:cNvSpPr>
          <p:nvPr>
            <p:ph type="title"/>
          </p:nvPr>
        </p:nvSpPr>
        <p:spPr>
          <a:xfrm>
            <a:off x="513159" y="4487332"/>
            <a:ext cx="6400800" cy="1507067"/>
          </a:xfrm>
        </p:spPr>
        <p:txBody>
          <a:bodyPr vert="horz" lIns="91440" tIns="45720" rIns="91440" bIns="45720" rtlCol="0" anchor="ctr">
            <a:normAutofit/>
          </a:bodyPr>
          <a:lstStyle/>
          <a:p>
            <a:r>
              <a:rPr lang="en-US" sz="3600"/>
              <a:t>Reducing paper and filing</a:t>
            </a:r>
          </a:p>
        </p:txBody>
      </p:sp>
      <p:sp>
        <p:nvSpPr>
          <p:cNvPr id="3" name="Content Placeholder 2">
            <a:extLst>
              <a:ext uri="{FF2B5EF4-FFF2-40B4-BE49-F238E27FC236}">
                <a16:creationId xmlns:a16="http://schemas.microsoft.com/office/drawing/2014/main" id="{12456E65-462B-2E44-715A-37716F3831C7}"/>
              </a:ext>
            </a:extLst>
          </p:cNvPr>
          <p:cNvSpPr>
            <a:spLocks noGrp="1"/>
          </p:cNvSpPr>
          <p:nvPr>
            <p:ph type="body" idx="1"/>
          </p:nvPr>
        </p:nvSpPr>
        <p:spPr>
          <a:xfrm>
            <a:off x="513159" y="685800"/>
            <a:ext cx="6400800" cy="3615267"/>
          </a:xfrm>
        </p:spPr>
        <p:txBody>
          <a:bodyPr vert="horz" lIns="91440" tIns="45720" rIns="91440" bIns="45720" rtlCol="0" anchor="ctr">
            <a:normAutofit/>
          </a:bodyPr>
          <a:lstStyle/>
          <a:p>
            <a:r>
              <a:rPr lang="en-US" sz="2400">
                <a:solidFill>
                  <a:schemeClr val="tx1"/>
                </a:solidFill>
              </a:rPr>
              <a:t>One drive mobile app is a grate solution to reducing paper and filling as you can Use the built in document scanner to take photos of actual </a:t>
            </a:r>
            <a:r>
              <a:rPr lang="en-US" sz="2400" err="1">
                <a:solidFill>
                  <a:schemeClr val="tx1"/>
                </a:solidFill>
              </a:rPr>
              <a:t>rota</a:t>
            </a:r>
            <a:r>
              <a:rPr lang="en-US" sz="2400">
                <a:solidFill>
                  <a:schemeClr val="tx1"/>
                </a:solidFill>
              </a:rPr>
              <a:t> sheets keeping them documented an secure.</a:t>
            </a:r>
            <a:endParaRPr lang="en-US">
              <a:solidFill>
                <a:schemeClr val="tx1"/>
              </a:solidFill>
            </a:endParaRPr>
          </a:p>
        </p:txBody>
      </p:sp>
    </p:spTree>
    <p:extLst>
      <p:ext uri="{BB962C8B-B14F-4D97-AF65-F5344CB8AC3E}">
        <p14:creationId xmlns:p14="http://schemas.microsoft.com/office/powerpoint/2010/main" val="391457859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gradFill rotWithShape="1">
          <a:gsLst>
            <a:gs pos="10000">
              <a:schemeClr val="bg2">
                <a:tint val="97000"/>
                <a:hueMod val="92000"/>
                <a:satMod val="169000"/>
                <a:lumMod val="164000"/>
              </a:schemeClr>
            </a:gs>
            <a:gs pos="100000">
              <a:schemeClr val="bg2">
                <a:shade val="96000"/>
                <a:satMod val="120000"/>
                <a:lumMod val="90000"/>
              </a:schemeClr>
            </a:gs>
          </a:gsLst>
          <a:lin ang="6120000" scaled="1"/>
        </a:gradFill>
        <a:effectLst/>
      </p:bgPr>
    </p:bg>
    <p:spTree>
      <p:nvGrpSpPr>
        <p:cNvPr id="1" name=""/>
        <p:cNvGrpSpPr/>
        <p:nvPr/>
      </p:nvGrpSpPr>
      <p:grpSpPr>
        <a:xfrm>
          <a:off x="0" y="0"/>
          <a:ext cx="0" cy="0"/>
          <a:chOff x="0" y="0"/>
          <a:chExt cx="0" cy="0"/>
        </a:xfrm>
      </p:grpSpPr>
      <p:cxnSp>
        <p:nvCxnSpPr>
          <p:cNvPr id="10" name="Straight Connector 9">
            <a:extLst>
              <a:ext uri="{FF2B5EF4-FFF2-40B4-BE49-F238E27FC236}">
                <a16:creationId xmlns:a16="http://schemas.microsoft.com/office/drawing/2014/main" id="{0512F9CB-A1A0-4043-A103-F6A4B94B695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6171009" y="8467"/>
            <a:ext cx="2857500" cy="3810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a:extLst>
              <a:ext uri="{FF2B5EF4-FFF2-40B4-BE49-F238E27FC236}">
                <a16:creationId xmlns:a16="http://schemas.microsoft.com/office/drawing/2014/main" id="{ADBE6588-EE16-4389-857C-86A156D49E5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4581127" y="91545"/>
            <a:ext cx="4560491" cy="608065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4" name="Straight Connector 13">
            <a:extLst>
              <a:ext uri="{FF2B5EF4-FFF2-40B4-BE49-F238E27FC236}">
                <a16:creationId xmlns:a16="http://schemas.microsoft.com/office/drawing/2014/main" id="{17FD48D2-B0A7-413D-B947-AA55AC1296D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5426868" y="228600"/>
            <a:ext cx="3714750" cy="4953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6" name="Straight Connector 15">
            <a:extLst>
              <a:ext uri="{FF2B5EF4-FFF2-40B4-BE49-F238E27FC236}">
                <a16:creationId xmlns:a16="http://schemas.microsoft.com/office/drawing/2014/main" id="{2BE668D0-D906-4EEE-B32F-8C028624B83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5501877" y="32278"/>
            <a:ext cx="3639742" cy="485298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8" name="Straight Connector 17">
            <a:extLst>
              <a:ext uri="{FF2B5EF4-FFF2-40B4-BE49-F238E27FC236}">
                <a16:creationId xmlns:a16="http://schemas.microsoft.com/office/drawing/2014/main" id="{D1DE67A3-B8F6-4CFD-A8E0-D15200F2315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5884069" y="609601"/>
            <a:ext cx="3257549" cy="434339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sp useBgFill="1">
        <p:nvSpPr>
          <p:cNvPr id="20" name="Rectangle 19">
            <a:extLst>
              <a:ext uri="{FF2B5EF4-FFF2-40B4-BE49-F238E27FC236}">
                <a16:creationId xmlns:a16="http://schemas.microsoft.com/office/drawing/2014/main" id="{762362DE-7747-4D8B-99FA-8E36F0B15F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FA5E74F-A6BE-A2E0-4B21-B926CE3C4228}"/>
              </a:ext>
            </a:extLst>
          </p:cNvPr>
          <p:cNvSpPr>
            <a:spLocks noGrp="1"/>
          </p:cNvSpPr>
          <p:nvPr>
            <p:ph type="title"/>
          </p:nvPr>
        </p:nvSpPr>
        <p:spPr>
          <a:xfrm>
            <a:off x="3851815" y="628617"/>
            <a:ext cx="4776644" cy="3028983"/>
          </a:xfrm>
        </p:spPr>
        <p:txBody>
          <a:bodyPr vert="horz" lIns="91440" tIns="45720" rIns="91440" bIns="45720" rtlCol="0" anchor="b">
            <a:normAutofit/>
          </a:bodyPr>
          <a:lstStyle/>
          <a:p>
            <a:r>
              <a:rPr lang="en-US" sz="4800"/>
              <a:t>Easy access's to </a:t>
            </a:r>
            <a:r>
              <a:rPr lang="en-US" sz="4800" err="1"/>
              <a:t>policIes</a:t>
            </a:r>
            <a:r>
              <a:rPr lang="en-US" sz="4800"/>
              <a:t> and procedures</a:t>
            </a:r>
          </a:p>
        </p:txBody>
      </p:sp>
      <p:pic>
        <p:nvPicPr>
          <p:cNvPr id="7" name="Graphic 6" descr="Download">
            <a:extLst>
              <a:ext uri="{FF2B5EF4-FFF2-40B4-BE49-F238E27FC236}">
                <a16:creationId xmlns:a16="http://schemas.microsoft.com/office/drawing/2014/main" id="{4FD3A3FF-D56F-2BA9-7157-B771F068EE34}"/>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p:blipFill>
        <p:spPr>
          <a:xfrm>
            <a:off x="484974" y="1764977"/>
            <a:ext cx="3003367" cy="3003367"/>
          </a:xfrm>
          <a:prstGeom prst="rect">
            <a:avLst/>
          </a:prstGeom>
          <a:ln w="15875">
            <a:solidFill>
              <a:srgbClr val="FFFFFF">
                <a:alpha val="40000"/>
              </a:srgbClr>
            </a:solidFill>
          </a:ln>
          <a:effectLst>
            <a:innerShdw blurRad="57150" dist="38100" dir="14460000">
              <a:prstClr val="black">
                <a:alpha val="70000"/>
              </a:prstClr>
            </a:innerShdw>
          </a:effectLst>
        </p:spPr>
      </p:pic>
      <p:grpSp>
        <p:nvGrpSpPr>
          <p:cNvPr id="22" name="Group 21">
            <a:extLst>
              <a:ext uri="{FF2B5EF4-FFF2-40B4-BE49-F238E27FC236}">
                <a16:creationId xmlns:a16="http://schemas.microsoft.com/office/drawing/2014/main" id="{25123E6E-F713-4254-A6BF-358CC8EC6C9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905229" y="2963333"/>
            <a:ext cx="2236395" cy="3208867"/>
            <a:chOff x="9206969" y="2963333"/>
            <a:chExt cx="2981858" cy="3208867"/>
          </a:xfrm>
        </p:grpSpPr>
        <p:cxnSp>
          <p:nvCxnSpPr>
            <p:cNvPr id="23" name="Straight Connector 22">
              <a:extLst>
                <a:ext uri="{FF2B5EF4-FFF2-40B4-BE49-F238E27FC236}">
                  <a16:creationId xmlns:a16="http://schemas.microsoft.com/office/drawing/2014/main" id="{2F690FE0-5412-4598-8AD6-769BB36E2CE1}"/>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4" name="Straight Connector 23">
              <a:extLst>
                <a:ext uri="{FF2B5EF4-FFF2-40B4-BE49-F238E27FC236}">
                  <a16:creationId xmlns:a16="http://schemas.microsoft.com/office/drawing/2014/main" id="{B4850BB6-6709-408E-BEFD-24DC5E3C2964}"/>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5" name="Straight Connector 24">
              <a:extLst>
                <a:ext uri="{FF2B5EF4-FFF2-40B4-BE49-F238E27FC236}">
                  <a16:creationId xmlns:a16="http://schemas.microsoft.com/office/drawing/2014/main" id="{4A03B410-983E-40D8-A4EA-2BB747CB003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6" name="Straight Connector 25">
              <a:extLst>
                <a:ext uri="{FF2B5EF4-FFF2-40B4-BE49-F238E27FC236}">
                  <a16:creationId xmlns:a16="http://schemas.microsoft.com/office/drawing/2014/main" id="{12B92421-6A58-4A51-AB7D-B97EA85E3036}"/>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7" name="Straight Connector 26">
              <a:extLst>
                <a:ext uri="{FF2B5EF4-FFF2-40B4-BE49-F238E27FC236}">
                  <a16:creationId xmlns:a16="http://schemas.microsoft.com/office/drawing/2014/main" id="{9D092B0B-C6FB-4CDC-ABE8-5C817CAC697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5" name="Text Placeholder 4">
            <a:extLst>
              <a:ext uri="{FF2B5EF4-FFF2-40B4-BE49-F238E27FC236}">
                <a16:creationId xmlns:a16="http://schemas.microsoft.com/office/drawing/2014/main" id="{E6B5247E-B476-3036-29F8-E5F2A6DA025C}"/>
              </a:ext>
            </a:extLst>
          </p:cNvPr>
          <p:cNvSpPr>
            <a:spLocks noGrp="1"/>
          </p:cNvSpPr>
          <p:nvPr>
            <p:ph type="body" idx="1"/>
          </p:nvPr>
        </p:nvSpPr>
        <p:spPr>
          <a:xfrm>
            <a:off x="827320" y="4993285"/>
            <a:ext cx="7897952" cy="1107934"/>
          </a:xfrm>
        </p:spPr>
        <p:txBody>
          <a:bodyPr vert="horz" lIns="91440" tIns="45720" rIns="91440" bIns="45720" rtlCol="0" anchor="t">
            <a:noAutofit/>
          </a:bodyPr>
          <a:lstStyle/>
          <a:p>
            <a:r>
              <a:rPr lang="en-GB">
                <a:solidFill>
                  <a:schemeClr val="tx1"/>
                </a:solidFill>
              </a:rPr>
              <a:t>(Micro soft 365) provides an easy way to give staff members at Riverdale nursing home easy access to company policies and </a:t>
            </a:r>
            <a:r>
              <a:rPr lang="en-GB" err="1">
                <a:solidFill>
                  <a:schemeClr val="tx1"/>
                </a:solidFill>
              </a:rPr>
              <a:t>onedrive</a:t>
            </a:r>
            <a:r>
              <a:rPr lang="en-GB">
                <a:solidFill>
                  <a:schemeClr val="tx1"/>
                </a:solidFill>
              </a:rPr>
              <a:t>, staff members can store, manage, and share documents. This ensures staff can quickly find the most up-to-date information,</a:t>
            </a:r>
          </a:p>
        </p:txBody>
      </p:sp>
    </p:spTree>
    <p:extLst>
      <p:ext uri="{BB962C8B-B14F-4D97-AF65-F5344CB8AC3E}">
        <p14:creationId xmlns:p14="http://schemas.microsoft.com/office/powerpoint/2010/main" val="8730271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71" name="Group 70">
            <a:extLst>
              <a:ext uri="{FF2B5EF4-FFF2-40B4-BE49-F238E27FC236}">
                <a16:creationId xmlns:a16="http://schemas.microsoft.com/office/drawing/2014/main" id="{B455B88A-C127-47B3-B317-724BD4EAAD0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905229" y="2963333"/>
            <a:ext cx="2236395" cy="3208867"/>
            <a:chOff x="9206969" y="2963333"/>
            <a:chExt cx="2981858" cy="3208867"/>
          </a:xfrm>
        </p:grpSpPr>
        <p:cxnSp>
          <p:nvCxnSpPr>
            <p:cNvPr id="72" name="Straight Connector 71">
              <a:extLst>
                <a:ext uri="{FF2B5EF4-FFF2-40B4-BE49-F238E27FC236}">
                  <a16:creationId xmlns:a16="http://schemas.microsoft.com/office/drawing/2014/main" id="{3F07A923-368D-45E6-AACC-9ECE4057AAC4}"/>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73" name="Straight Connector 72">
              <a:extLst>
                <a:ext uri="{FF2B5EF4-FFF2-40B4-BE49-F238E27FC236}">
                  <a16:creationId xmlns:a16="http://schemas.microsoft.com/office/drawing/2014/main" id="{3FE16B44-FE3C-4330-AF20-E869FC7B78A2}"/>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74" name="Straight Connector 73">
              <a:extLst>
                <a:ext uri="{FF2B5EF4-FFF2-40B4-BE49-F238E27FC236}">
                  <a16:creationId xmlns:a16="http://schemas.microsoft.com/office/drawing/2014/main" id="{81CB6733-6A12-4A1C-87C3-B676FB381DB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75" name="Straight Connector 74">
              <a:extLst>
                <a:ext uri="{FF2B5EF4-FFF2-40B4-BE49-F238E27FC236}">
                  <a16:creationId xmlns:a16="http://schemas.microsoft.com/office/drawing/2014/main" id="{A754CCFD-DC5E-453F-B95A-F045ED9B290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76" name="Straight Connector 75">
              <a:extLst>
                <a:ext uri="{FF2B5EF4-FFF2-40B4-BE49-F238E27FC236}">
                  <a16:creationId xmlns:a16="http://schemas.microsoft.com/office/drawing/2014/main" id="{AE826A39-89EA-44EA-ABC5-F44693492176}"/>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78" name="Rectangle 77">
            <a:extLst>
              <a:ext uri="{FF2B5EF4-FFF2-40B4-BE49-F238E27FC236}">
                <a16:creationId xmlns:a16="http://schemas.microsoft.com/office/drawing/2014/main" id="{D2600CBB-0CF8-4237-8491-B7864363D2A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gradFill>
            <a:gsLst>
              <a:gs pos="10000">
                <a:schemeClr val="dk2">
                  <a:tint val="97000"/>
                  <a:hueMod val="92000"/>
                  <a:satMod val="169000"/>
                  <a:lumMod val="164000"/>
                </a:schemeClr>
              </a:gs>
              <a:gs pos="100000">
                <a:schemeClr val="dk2">
                  <a:shade val="96000"/>
                  <a:satMod val="120000"/>
                  <a:lumMod val="90000"/>
                </a:schemeClr>
              </a:gs>
            </a:gsLst>
            <a:lin ang="6120000" scaled="1"/>
          </a:gradFill>
          <a:ln>
            <a:noFill/>
          </a:ln>
        </p:spPr>
        <p:style>
          <a:lnRef idx="2">
            <a:schemeClr val="accent1">
              <a:shade val="50000"/>
            </a:schemeClr>
          </a:lnRef>
          <a:fillRef idx="1002">
            <a:schemeClr val="dk2"/>
          </a:fillRef>
          <a:effectRef idx="0">
            <a:schemeClr val="accent1"/>
          </a:effectRef>
          <a:fontRef idx="minor">
            <a:schemeClr val="lt1"/>
          </a:fontRef>
        </p:style>
        <p:txBody>
          <a:bodyPr rtlCol="0" anchor="ctr"/>
          <a:lstStyle/>
          <a:p>
            <a:pPr algn="ctr"/>
            <a:endParaRPr lang="en-US"/>
          </a:p>
        </p:txBody>
      </p:sp>
      <p:sp>
        <p:nvSpPr>
          <p:cNvPr id="80" name="Snip Diagonal Corner Rectangle 21">
            <a:extLst>
              <a:ext uri="{FF2B5EF4-FFF2-40B4-BE49-F238E27FC236}">
                <a16:creationId xmlns:a16="http://schemas.microsoft.com/office/drawing/2014/main" id="{E4CBBC1E-991D-4CF9-BCA5-AB14968714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618" cy="4572000"/>
          </a:xfrm>
          <a:prstGeom prst="snip2DiagRect">
            <a:avLst>
              <a:gd name="adj1" fmla="val 0"/>
              <a:gd name="adj2" fmla="val 0"/>
            </a:avLst>
          </a:prstGeom>
          <a:solidFill>
            <a:schemeClr val="bg1">
              <a:alpha val="1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67" name="Content Placeholder 6">
            <a:extLst>
              <a:ext uri="{FF2B5EF4-FFF2-40B4-BE49-F238E27FC236}">
                <a16:creationId xmlns:a16="http://schemas.microsoft.com/office/drawing/2014/main" id="{A3B27CED-AF3A-1495-83E7-5DA224978875}"/>
              </a:ext>
            </a:extLst>
          </p:cNvPr>
          <p:cNvGraphicFramePr/>
          <p:nvPr>
            <p:extLst>
              <p:ext uri="{D42A27DB-BD31-4B8C-83A1-F6EECF244321}">
                <p14:modId xmlns:p14="http://schemas.microsoft.com/office/powerpoint/2010/main" val="2794537920"/>
              </p:ext>
            </p:extLst>
          </p:nvPr>
        </p:nvGraphicFramePr>
        <p:xfrm>
          <a:off x="-6940" y="5579"/>
          <a:ext cx="9136120" cy="686251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874116886"/>
      </p:ext>
    </p:extLst>
  </p:cSld>
  <p:clrMapOvr>
    <a:overrideClrMapping bg1="lt1" tx1="dk1" bg2="lt2" tx2="dk2" accent1="accent1" accent2="accent2" accent3="accent3" accent4="accent4" accent5="accent5" accent6="accent6" hlink="hlink" folHlink="folHlink"/>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US" sz="4050"/>
              <a:t>STAFF COMMUNICATION</a:t>
            </a:r>
          </a:p>
        </p:txBody>
      </p:sp>
      <p:sp>
        <p:nvSpPr>
          <p:cNvPr id="3" name="Subtitle 2"/>
          <p:cNvSpPr>
            <a:spLocks noGrp="1"/>
          </p:cNvSpPr>
          <p:nvPr>
            <p:ph type="subTitle" idx="1"/>
          </p:nvPr>
        </p:nvSpPr>
        <p:spPr>
          <a:xfrm>
            <a:off x="2000250" y="3526334"/>
            <a:ext cx="5143500" cy="2345189"/>
          </a:xfrm>
        </p:spPr>
        <p:txBody>
          <a:bodyPr vert="horz" lIns="51435" tIns="25718" rIns="51435" bIns="25718" rtlCol="0" anchor="t">
            <a:normAutofit fontScale="92500" lnSpcReduction="20000"/>
          </a:bodyPr>
          <a:lstStyle/>
          <a:p>
            <a:endParaRPr lang="en-US"/>
          </a:p>
          <a:p>
            <a:endParaRPr lang="en-US"/>
          </a:p>
          <a:p>
            <a:pPr marL="192405" indent="-192405" algn="l">
              <a:buChar char="•"/>
            </a:pPr>
            <a:r>
              <a:rPr lang="en-US"/>
              <a:t>Staff Communication Using Outlook </a:t>
            </a:r>
          </a:p>
          <a:p>
            <a:pPr marL="192405" indent="-192405" algn="l">
              <a:buChar char="•"/>
            </a:pPr>
            <a:r>
              <a:rPr lang="en-US"/>
              <a:t>Riverdale Nursing Home </a:t>
            </a:r>
          </a:p>
          <a:p>
            <a:pPr marL="192405" indent="-192405" algn="l">
              <a:buChar char="•"/>
            </a:pPr>
            <a:r>
              <a:rPr lang="en-US"/>
              <a:t>15th June 2026 </a:t>
            </a:r>
          </a:p>
          <a:p>
            <a:pPr marL="192405" indent="-192405" algn="l">
              <a:buChar char="•"/>
            </a:pPr>
            <a:r>
              <a:rPr lang="en-US"/>
              <a:t>By Charmaine Freeman  (2511498) and Martina Dunne  (2542987)</a:t>
            </a:r>
          </a:p>
        </p:txBody>
      </p:sp>
    </p:spTree>
    <p:extLst>
      <p:ext uri="{BB962C8B-B14F-4D97-AF65-F5344CB8AC3E}">
        <p14:creationId xmlns:p14="http://schemas.microsoft.com/office/powerpoint/2010/main" val="10985722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004943-748A-1F7E-EA49-5BA4F38101FB}"/>
              </a:ext>
            </a:extLst>
          </p:cNvPr>
          <p:cNvSpPr>
            <a:spLocks noGrp="1"/>
          </p:cNvSpPr>
          <p:nvPr>
            <p:ph type="title"/>
          </p:nvPr>
        </p:nvSpPr>
        <p:spPr>
          <a:xfrm>
            <a:off x="2079446" y="1170180"/>
            <a:ext cx="4661109" cy="971141"/>
          </a:xfrm>
        </p:spPr>
        <p:txBody>
          <a:bodyPr vert="horz" lIns="51435" tIns="25718" rIns="51435" bIns="25718" rtlCol="0" anchor="ctr">
            <a:normAutofit/>
          </a:bodyPr>
          <a:lstStyle/>
          <a:p>
            <a:r>
              <a:rPr lang="en-US" sz="1800" b="1">
                <a:solidFill>
                  <a:schemeClr val="tx2"/>
                </a:solidFill>
              </a:rPr>
              <a:t>             </a:t>
            </a:r>
            <a:r>
              <a:rPr lang="en-US" sz="2100" b="1">
                <a:solidFill>
                  <a:schemeClr val="tx2"/>
                </a:solidFill>
              </a:rPr>
              <a:t>STAFF COMMUNNICATION</a:t>
            </a:r>
          </a:p>
        </p:txBody>
      </p:sp>
      <p:pic>
        <p:nvPicPr>
          <p:cNvPr id="6" name="Content Placeholder 5">
            <a:extLst>
              <a:ext uri="{FF2B5EF4-FFF2-40B4-BE49-F238E27FC236}">
                <a16:creationId xmlns:a16="http://schemas.microsoft.com/office/drawing/2014/main" id="{09AA630D-AF65-0111-BF7B-42E9ED8E6A4F}"/>
              </a:ext>
            </a:extLst>
          </p:cNvPr>
          <p:cNvPicPr>
            <a:picLocks noGrp="1" noChangeAspect="1"/>
          </p:cNvPicPr>
          <p:nvPr>
            <p:ph sz="half" idx="1"/>
          </p:nvPr>
        </p:nvPicPr>
        <p:blipFill>
          <a:blip r:embed="rId2">
            <a:extLst>
              <a:ext uri="{837473B0-CC2E-450A-ABE3-18F120FF3D39}">
                <a1611:picAttrSrcUrl xmlns:a1611="http://schemas.microsoft.com/office/drawing/2016/11/main" r:id="rId3"/>
              </a:ext>
            </a:extLst>
          </a:blip>
          <a:srcRect l="12132" r="14835" b="2"/>
          <a:stretch>
            <a:fillRect/>
          </a:stretch>
        </p:blipFill>
        <p:spPr>
          <a:xfrm>
            <a:off x="4135129" y="2233513"/>
            <a:ext cx="3534527" cy="3160819"/>
          </a:xfrm>
          <a:prstGeom prst="rect">
            <a:avLst/>
          </a:prstGeom>
        </p:spPr>
      </p:pic>
      <p:sp>
        <p:nvSpPr>
          <p:cNvPr id="4" name="Text Placeholder 3">
            <a:extLst>
              <a:ext uri="{FF2B5EF4-FFF2-40B4-BE49-F238E27FC236}">
                <a16:creationId xmlns:a16="http://schemas.microsoft.com/office/drawing/2014/main" id="{99D319D0-DD5F-D569-6472-4A8F0B3D824D}"/>
              </a:ext>
            </a:extLst>
          </p:cNvPr>
          <p:cNvSpPr>
            <a:spLocks noGrp="1"/>
          </p:cNvSpPr>
          <p:nvPr>
            <p:ph sz="half" idx="2"/>
          </p:nvPr>
        </p:nvSpPr>
        <p:spPr>
          <a:xfrm>
            <a:off x="1499782" y="2337844"/>
            <a:ext cx="2068132" cy="4035976"/>
          </a:xfrm>
        </p:spPr>
        <p:txBody>
          <a:bodyPr vert="horz" lIns="51435" tIns="25718" rIns="51435" bIns="25718" rtlCol="0" anchor="t">
            <a:normAutofit/>
          </a:bodyPr>
          <a:lstStyle/>
          <a:p>
            <a:pPr marL="0" indent="0">
              <a:buNone/>
            </a:pPr>
            <a:r>
              <a:rPr lang="en-US" sz="1800" b="1">
                <a:solidFill>
                  <a:schemeClr val="tx2"/>
                </a:solidFill>
              </a:rPr>
              <a:t>WHAT IS OUTLOOK? </a:t>
            </a:r>
            <a:endParaRPr lang="en-US" sz="1800">
              <a:solidFill>
                <a:schemeClr val="tx2"/>
              </a:solidFill>
            </a:endParaRPr>
          </a:p>
          <a:p>
            <a:pPr marL="0" indent="0">
              <a:buNone/>
            </a:pPr>
            <a:r>
              <a:rPr lang="en-US" sz="1800" b="1">
                <a:solidFill>
                  <a:schemeClr val="tx2"/>
                </a:solidFill>
              </a:rPr>
              <a:t>Microsoft Outlook is a communication tool used for: </a:t>
            </a:r>
            <a:endParaRPr lang="en-US" sz="1800">
              <a:solidFill>
                <a:schemeClr val="tx2"/>
              </a:solidFill>
            </a:endParaRPr>
          </a:p>
          <a:p>
            <a:pPr marL="0" indent="0">
              <a:buNone/>
            </a:pPr>
            <a:r>
              <a:rPr lang="en-US" sz="1800" b="1">
                <a:solidFill>
                  <a:schemeClr val="tx2"/>
                </a:solidFill>
              </a:rPr>
              <a:t>Email communication. </a:t>
            </a:r>
            <a:endParaRPr lang="en-US" sz="1800">
              <a:solidFill>
                <a:schemeClr val="tx2"/>
              </a:solidFill>
            </a:endParaRPr>
          </a:p>
          <a:p>
            <a:pPr marL="0" indent="0">
              <a:buNone/>
            </a:pPr>
            <a:r>
              <a:rPr lang="en-US" sz="1800" b="1" err="1">
                <a:solidFill>
                  <a:schemeClr val="tx2"/>
                </a:solidFill>
              </a:rPr>
              <a:t>Organising</a:t>
            </a:r>
            <a:r>
              <a:rPr lang="en-US" sz="1800" b="1">
                <a:solidFill>
                  <a:schemeClr val="tx2"/>
                </a:solidFill>
              </a:rPr>
              <a:t> task. </a:t>
            </a:r>
            <a:endParaRPr lang="en-US" sz="1800">
              <a:solidFill>
                <a:schemeClr val="tx2"/>
              </a:solidFill>
            </a:endParaRPr>
          </a:p>
          <a:p>
            <a:pPr marL="0" indent="0">
              <a:buNone/>
            </a:pPr>
            <a:r>
              <a:rPr lang="en-US" sz="1800" b="1">
                <a:solidFill>
                  <a:schemeClr val="tx2"/>
                </a:solidFill>
              </a:rPr>
              <a:t>Scheduling meetings   </a:t>
            </a:r>
            <a:endParaRPr lang="en-US" sz="1800">
              <a:solidFill>
                <a:schemeClr val="tx2"/>
              </a:solidFill>
            </a:endParaRPr>
          </a:p>
          <a:p>
            <a:pPr marL="0">
              <a:buFont typeface="Arial" pitchFamily="2" charset="2"/>
              <a:buChar char="•"/>
            </a:pPr>
            <a:endParaRPr lang="en-US" sz="1500" b="1">
              <a:solidFill>
                <a:schemeClr val="tx2"/>
              </a:solidFill>
            </a:endParaRPr>
          </a:p>
          <a:p>
            <a:pPr>
              <a:buFont typeface="Arial" pitchFamily="2" charset="2"/>
              <a:buChar char="•"/>
            </a:pPr>
            <a:endParaRPr lang="en-US" b="1">
              <a:solidFill>
                <a:schemeClr val="bg1"/>
              </a:solidFill>
            </a:endParaRPr>
          </a:p>
          <a:p>
            <a:pPr>
              <a:buFont typeface="Arial" pitchFamily="2" charset="2"/>
              <a:buChar char="•"/>
            </a:pPr>
            <a:endParaRPr lang="en-US" b="1">
              <a:solidFill>
                <a:schemeClr val="bg1"/>
              </a:solidFill>
            </a:endParaRPr>
          </a:p>
          <a:p>
            <a:pPr>
              <a:buFont typeface="Arial" pitchFamily="2" charset="2"/>
              <a:buChar char="•"/>
            </a:pPr>
            <a:endParaRPr lang="en-US">
              <a:solidFill>
                <a:schemeClr val="bg1"/>
              </a:solidFill>
            </a:endParaRPr>
          </a:p>
          <a:p>
            <a:pPr marL="257175">
              <a:buFont typeface="Arial" pitchFamily="2" charset="2"/>
              <a:buChar char="•"/>
            </a:pPr>
            <a:endParaRPr lang="en-US" b="1">
              <a:solidFill>
                <a:schemeClr val="bg1"/>
              </a:solidFill>
            </a:endParaRPr>
          </a:p>
          <a:p>
            <a:pPr marL="257175">
              <a:buFont typeface="Arial" pitchFamily="2" charset="2"/>
              <a:buChar char="•"/>
            </a:pPr>
            <a:endParaRPr lang="en-US" b="1">
              <a:solidFill>
                <a:schemeClr val="bg1"/>
              </a:solidFill>
            </a:endParaRPr>
          </a:p>
        </p:txBody>
      </p:sp>
    </p:spTree>
    <p:extLst>
      <p:ext uri="{BB962C8B-B14F-4D97-AF65-F5344CB8AC3E}">
        <p14:creationId xmlns:p14="http://schemas.microsoft.com/office/powerpoint/2010/main" val="3903011800"/>
      </p:ext>
    </p:extLst>
  </p:cSld>
  <p:clrMapOvr>
    <a:overrideClrMapping bg1="lt1" tx1="dk1" bg2="lt2" tx2="dk2" accent1="accent1" accent2="accent2" accent3="accent3" accent4="accent4" accent5="accent5" accent6="accent6" hlink="hlink" folHlink="folHlink"/>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F8694E-10A9-4228-5D49-AC7113B3208F}"/>
              </a:ext>
            </a:extLst>
          </p:cNvPr>
          <p:cNvSpPr>
            <a:spLocks noGrp="1"/>
          </p:cNvSpPr>
          <p:nvPr>
            <p:ph type="title"/>
          </p:nvPr>
        </p:nvSpPr>
        <p:spPr>
          <a:xfrm>
            <a:off x="1697177" y="948507"/>
            <a:ext cx="5503545" cy="1185146"/>
          </a:xfrm>
        </p:spPr>
        <p:txBody>
          <a:bodyPr>
            <a:normAutofit/>
          </a:bodyPr>
          <a:lstStyle/>
          <a:p>
            <a:pPr algn="ctr"/>
            <a:r>
              <a:rPr lang="en-US"/>
              <a:t>   RIVERDALE NURSING HOME</a:t>
            </a:r>
          </a:p>
        </p:txBody>
      </p:sp>
      <p:sp>
        <p:nvSpPr>
          <p:cNvPr id="8" name="Content Placeholder 7">
            <a:extLst>
              <a:ext uri="{FF2B5EF4-FFF2-40B4-BE49-F238E27FC236}">
                <a16:creationId xmlns:a16="http://schemas.microsoft.com/office/drawing/2014/main" id="{0B924393-465B-758F-348F-2A722EE9444F}"/>
              </a:ext>
            </a:extLst>
          </p:cNvPr>
          <p:cNvSpPr>
            <a:spLocks noGrp="1"/>
          </p:cNvSpPr>
          <p:nvPr>
            <p:ph idx="1"/>
          </p:nvPr>
        </p:nvSpPr>
        <p:spPr>
          <a:xfrm>
            <a:off x="1142007" y="2827701"/>
            <a:ext cx="3523298" cy="3576797"/>
          </a:xfrm>
        </p:spPr>
        <p:txBody>
          <a:bodyPr vert="horz" lIns="51435" tIns="25718" rIns="51435" bIns="25718" rtlCol="0" anchor="t">
            <a:noAutofit/>
          </a:bodyPr>
          <a:lstStyle/>
          <a:p>
            <a:pPr marL="0" indent="0">
              <a:buNone/>
            </a:pPr>
            <a:r>
              <a:rPr lang="en-US" sz="2100"/>
              <a:t>Riverdale Nursing Home is a residential home for </a:t>
            </a:r>
            <a:r>
              <a:rPr lang="en-US" sz="2100" err="1"/>
              <a:t>ederly</a:t>
            </a:r>
            <a:r>
              <a:rPr lang="en-US" sz="2100"/>
              <a:t> people. The staff at the Riverdale Nursing Home are having problems with staff communications, I found using Outlook email is a reliable tool for staff to communicate with each other.</a:t>
            </a:r>
          </a:p>
        </p:txBody>
      </p:sp>
      <p:pic>
        <p:nvPicPr>
          <p:cNvPr id="4" name="Content Placeholder 3" descr="A nurse helping an old person with a walker&#10;&#10;AI-generated content may be incorrect.">
            <a:extLst>
              <a:ext uri="{FF2B5EF4-FFF2-40B4-BE49-F238E27FC236}">
                <a16:creationId xmlns:a16="http://schemas.microsoft.com/office/drawing/2014/main" id="{B6221717-1E8A-65F5-8561-DFCD71AD2F5E}"/>
              </a:ext>
            </a:extLst>
          </p:cNvPr>
          <p:cNvPicPr>
            <a:picLocks noChangeAspect="1"/>
          </p:cNvPicPr>
          <p:nvPr/>
        </p:nvPicPr>
        <p:blipFill>
          <a:blip r:embed="rId2"/>
          <a:srcRect l="28623" r="15116"/>
          <a:stretch>
            <a:fillRect/>
          </a:stretch>
        </p:blipFill>
        <p:spPr>
          <a:xfrm>
            <a:off x="5428410" y="2257886"/>
            <a:ext cx="3085745" cy="3990577"/>
          </a:xfrm>
          <a:prstGeom prst="rect">
            <a:avLst/>
          </a:prstGeom>
        </p:spPr>
      </p:pic>
    </p:spTree>
    <p:extLst>
      <p:ext uri="{BB962C8B-B14F-4D97-AF65-F5344CB8AC3E}">
        <p14:creationId xmlns:p14="http://schemas.microsoft.com/office/powerpoint/2010/main" val="170194534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3028A5-B45A-4281-0660-FAA08C6821D3}"/>
              </a:ext>
            </a:extLst>
          </p:cNvPr>
          <p:cNvSpPr>
            <a:spLocks noGrp="1"/>
          </p:cNvSpPr>
          <p:nvPr>
            <p:ph type="title"/>
          </p:nvPr>
        </p:nvSpPr>
        <p:spPr/>
        <p:txBody>
          <a:bodyPr>
            <a:normAutofit/>
          </a:bodyPr>
          <a:lstStyle/>
          <a:p>
            <a:r>
              <a:rPr lang="en-GB" sz="2025"/>
              <a:t>Email communication</a:t>
            </a:r>
          </a:p>
        </p:txBody>
      </p:sp>
      <p:pic>
        <p:nvPicPr>
          <p:cNvPr id="20" name="Content Placeholder 19" descr="A person smiling at camera&#10;&#10;AI-generated content may be incorrect.">
            <a:extLst>
              <a:ext uri="{FF2B5EF4-FFF2-40B4-BE49-F238E27FC236}">
                <a16:creationId xmlns:a16="http://schemas.microsoft.com/office/drawing/2014/main" id="{1AF77E39-895E-168F-91D6-EF5E89D3E595}"/>
              </a:ext>
            </a:extLst>
          </p:cNvPr>
          <p:cNvPicPr>
            <a:picLocks noGrp="1" noChangeAspect="1"/>
          </p:cNvPicPr>
          <p:nvPr>
            <p:ph idx="1"/>
          </p:nvPr>
        </p:nvPicPr>
        <p:blipFill>
          <a:blip r:embed="rId2"/>
          <a:stretch>
            <a:fillRect/>
          </a:stretch>
        </p:blipFill>
        <p:spPr>
          <a:xfrm>
            <a:off x="1062379" y="2618993"/>
            <a:ext cx="3887731" cy="2722449"/>
          </a:xfrm>
          <a:prstGeom prst="rect">
            <a:avLst/>
          </a:prstGeom>
        </p:spPr>
      </p:pic>
      <p:sp>
        <p:nvSpPr>
          <p:cNvPr id="4" name="Text Placeholder 3">
            <a:extLst>
              <a:ext uri="{FF2B5EF4-FFF2-40B4-BE49-F238E27FC236}">
                <a16:creationId xmlns:a16="http://schemas.microsoft.com/office/drawing/2014/main" id="{C5F5D0A0-F890-37B4-A46F-DDF151158E1E}"/>
              </a:ext>
            </a:extLst>
          </p:cNvPr>
          <p:cNvSpPr>
            <a:spLocks noGrp="1"/>
          </p:cNvSpPr>
          <p:nvPr>
            <p:ph type="body" sz="half" idx="2"/>
          </p:nvPr>
        </p:nvSpPr>
        <p:spPr>
          <a:xfrm>
            <a:off x="5385534" y="2492085"/>
            <a:ext cx="2376782" cy="2975743"/>
          </a:xfrm>
        </p:spPr>
        <p:txBody>
          <a:bodyPr vert="horz" lIns="51435" tIns="25718" rIns="51435" bIns="25718" rtlCol="0" anchor="t">
            <a:noAutofit/>
          </a:bodyPr>
          <a:lstStyle/>
          <a:p>
            <a:r>
              <a:rPr lang="en-GB" sz="1500"/>
              <a:t>With using outlook you can seamlessly switch between emails, instant messaging via </a:t>
            </a:r>
            <a:r>
              <a:rPr lang="en-GB" sz="1500" err="1"/>
              <a:t>microsoft</a:t>
            </a:r>
            <a:r>
              <a:rPr lang="en-GB" sz="1500"/>
              <a:t> teams, and video calls without leaving the </a:t>
            </a:r>
            <a:r>
              <a:rPr lang="en-GB" sz="1500" err="1"/>
              <a:t>appalication</a:t>
            </a:r>
            <a:r>
              <a:rPr lang="en-GB" sz="1500"/>
              <a:t>.</a:t>
            </a:r>
          </a:p>
          <a:p>
            <a:r>
              <a:rPr lang="en-GB" sz="1500"/>
              <a:t>You can also turn emails into actionable to-do lists, to set tasks for colleagues to improve communication in the work place. (</a:t>
            </a:r>
            <a:r>
              <a:rPr lang="en-GB" sz="1500" u="sng"/>
              <a:t>www.lenovo.com</a:t>
            </a:r>
            <a:r>
              <a:rPr lang="en-GB" sz="1500"/>
              <a:t>)</a:t>
            </a:r>
          </a:p>
        </p:txBody>
      </p:sp>
    </p:spTree>
    <p:extLst>
      <p:ext uri="{BB962C8B-B14F-4D97-AF65-F5344CB8AC3E}">
        <p14:creationId xmlns:p14="http://schemas.microsoft.com/office/powerpoint/2010/main" val="191087951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descr="A group of white and black speech bubbles&#10;&#10;AI-generated content may be incorrect.">
            <a:extLst>
              <a:ext uri="{FF2B5EF4-FFF2-40B4-BE49-F238E27FC236}">
                <a16:creationId xmlns:a16="http://schemas.microsoft.com/office/drawing/2014/main" id="{CA71586A-B78C-229F-6C9E-241ADD886F20}"/>
              </a:ext>
            </a:extLst>
          </p:cNvPr>
          <p:cNvPicPr>
            <a:picLocks noGrp="1" noChangeAspect="1"/>
          </p:cNvPicPr>
          <p:nvPr>
            <p:ph sz="half" idx="2"/>
          </p:nvPr>
        </p:nvPicPr>
        <p:blipFill>
          <a:blip r:embed="rId2"/>
          <a:stretch>
            <a:fillRect/>
          </a:stretch>
        </p:blipFill>
        <p:spPr>
          <a:xfrm>
            <a:off x="4853445" y="2768956"/>
            <a:ext cx="3209762" cy="2675334"/>
          </a:xfrm>
          <a:prstGeom prst="rect">
            <a:avLst/>
          </a:prstGeom>
          <a:noFill/>
        </p:spPr>
      </p:pic>
      <p:pic>
        <p:nvPicPr>
          <p:cNvPr id="3" name="Content Placeholder 2" descr="A group of white and black speech bubbles&#10;&#10;AI-generated content may be incorrect.">
            <a:extLst>
              <a:ext uri="{FF2B5EF4-FFF2-40B4-BE49-F238E27FC236}">
                <a16:creationId xmlns:a16="http://schemas.microsoft.com/office/drawing/2014/main" id="{4B6F5528-5FDF-BA27-B782-62C36E910562}"/>
              </a:ext>
            </a:extLst>
          </p:cNvPr>
          <p:cNvPicPr>
            <a:picLocks noGrp="1" noChangeAspect="1"/>
          </p:cNvPicPr>
          <p:nvPr>
            <p:ph sz="quarter" idx="4"/>
          </p:nvPr>
        </p:nvPicPr>
        <p:blipFill>
          <a:blip r:embed="rId2"/>
          <a:stretch>
            <a:fillRect/>
          </a:stretch>
        </p:blipFill>
        <p:spPr>
          <a:xfrm>
            <a:off x="4689657" y="2578963"/>
            <a:ext cx="3533693" cy="2945330"/>
          </a:xfrm>
          <a:prstGeom prst="rect">
            <a:avLst/>
          </a:prstGeom>
        </p:spPr>
      </p:pic>
      <p:graphicFrame>
        <p:nvGraphicFramePr>
          <p:cNvPr id="17" name="Text Placeholder 3">
            <a:extLst>
              <a:ext uri="{FF2B5EF4-FFF2-40B4-BE49-F238E27FC236}">
                <a16:creationId xmlns:a16="http://schemas.microsoft.com/office/drawing/2014/main" id="{88374428-0195-503C-7280-1EE06C5AEEEA}"/>
              </a:ext>
            </a:extLst>
          </p:cNvPr>
          <p:cNvGraphicFramePr/>
          <p:nvPr/>
        </p:nvGraphicFramePr>
        <p:xfrm>
          <a:off x="421337" y="2595173"/>
          <a:ext cx="3566160" cy="300660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19" name="TextBox 118">
            <a:extLst>
              <a:ext uri="{FF2B5EF4-FFF2-40B4-BE49-F238E27FC236}">
                <a16:creationId xmlns:a16="http://schemas.microsoft.com/office/drawing/2014/main" id="{1B8A9E74-A095-E50B-ACF2-B2131606524F}"/>
              </a:ext>
            </a:extLst>
          </p:cNvPr>
          <p:cNvSpPr txBox="1"/>
          <p:nvPr/>
        </p:nvSpPr>
        <p:spPr>
          <a:xfrm>
            <a:off x="1216478" y="1355272"/>
            <a:ext cx="6449786" cy="438581"/>
          </a:xfrm>
          <a:prstGeom prst="rect">
            <a:avLst/>
          </a:prstGeom>
          <a:noFill/>
        </p:spPr>
        <p:txBody>
          <a:bodyPr rot="0" spcFirstLastPara="0" vertOverflow="overflow" horzOverflow="overflow" vert="horz" wrap="square" lIns="68580" tIns="34290" rIns="68580" bIns="34290" numCol="1" spcCol="0" rtlCol="0" fromWordArt="0" anchor="t" anchorCtr="0" forceAA="0" compatLnSpc="1">
            <a:prstTxWarp prst="textNoShape">
              <a:avLst/>
            </a:prstTxWarp>
            <a:spAutoFit/>
          </a:bodyPr>
          <a:lstStyle/>
          <a:p>
            <a:pPr algn="ctr"/>
            <a:r>
              <a:rPr lang="en-US" sz="2400">
                <a:solidFill>
                  <a:schemeClr val="bg1"/>
                </a:solidFill>
              </a:rPr>
              <a:t>ORGANISING TASK</a:t>
            </a:r>
          </a:p>
        </p:txBody>
      </p:sp>
    </p:spTree>
    <p:extLst>
      <p:ext uri="{BB962C8B-B14F-4D97-AF65-F5344CB8AC3E}">
        <p14:creationId xmlns:p14="http://schemas.microsoft.com/office/powerpoint/2010/main" val="2155848787"/>
      </p:ext>
    </p:extLst>
  </p:cSld>
  <p:clrMapOvr>
    <a:overrideClrMapping bg1="lt1" tx1="dk1" bg2="lt2" tx2="dk2" accent1="accent1" accent2="accent2" accent3="accent3" accent4="accent4" accent5="accent5" accent6="accent6" hlink="hlink" folHlink="folHlink"/>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2C6C8C-289B-E37F-A7A8-FEBDD2594B5B}"/>
              </a:ext>
            </a:extLst>
          </p:cNvPr>
          <p:cNvSpPr>
            <a:spLocks noGrp="1"/>
          </p:cNvSpPr>
          <p:nvPr>
            <p:ph type="title"/>
          </p:nvPr>
        </p:nvSpPr>
        <p:spPr/>
        <p:txBody>
          <a:bodyPr vert="horz" lIns="51435" tIns="25718" rIns="51435" bIns="25718" rtlCol="0" anchor="ctr">
            <a:normAutofit/>
          </a:bodyPr>
          <a:lstStyle/>
          <a:p>
            <a:r>
              <a:rPr lang="en-US"/>
              <a:t>Scheduling meetings</a:t>
            </a:r>
          </a:p>
        </p:txBody>
      </p:sp>
      <p:pic>
        <p:nvPicPr>
          <p:cNvPr id="5" name="Picture Placeholder 4" descr="A person wearing a blue head scarf pointing at a computer&#10;&#10;AI-generated content may be incorrect.">
            <a:extLst>
              <a:ext uri="{FF2B5EF4-FFF2-40B4-BE49-F238E27FC236}">
                <a16:creationId xmlns:a16="http://schemas.microsoft.com/office/drawing/2014/main" id="{8C7327DF-7549-B5EE-47D1-58402237A731}"/>
              </a:ext>
            </a:extLst>
          </p:cNvPr>
          <p:cNvPicPr>
            <a:picLocks noGrp="1" noChangeAspect="1"/>
          </p:cNvPicPr>
          <p:nvPr>
            <p:ph type="pic" idx="1"/>
          </p:nvPr>
        </p:nvPicPr>
        <p:blipFill>
          <a:blip r:embed="rId2"/>
          <a:srcRect t="1872" b="1872"/>
          <a:stretch/>
        </p:blipFill>
        <p:spPr>
          <a:xfrm>
            <a:off x="533400" y="1308547"/>
            <a:ext cx="4019945" cy="2857340"/>
          </a:xfrm>
          <a:prstGeom prst="rect">
            <a:avLst/>
          </a:prstGeom>
          <a:solidFill>
            <a:srgbClr val="F2F2F2">
              <a:lumMod val="60000"/>
              <a:lumOff val="40000"/>
            </a:srgbClr>
          </a:solidFill>
        </p:spPr>
      </p:pic>
      <p:sp>
        <p:nvSpPr>
          <p:cNvPr id="4" name="Text Placeholder 3">
            <a:extLst>
              <a:ext uri="{FF2B5EF4-FFF2-40B4-BE49-F238E27FC236}">
                <a16:creationId xmlns:a16="http://schemas.microsoft.com/office/drawing/2014/main" id="{AF72515C-7DDD-8455-4162-A88D63EDC607}"/>
              </a:ext>
            </a:extLst>
          </p:cNvPr>
          <p:cNvSpPr>
            <a:spLocks noGrp="1"/>
          </p:cNvSpPr>
          <p:nvPr>
            <p:ph type="body" sz="half" idx="2"/>
          </p:nvPr>
        </p:nvSpPr>
        <p:spPr>
          <a:xfrm>
            <a:off x="5544066" y="1114356"/>
            <a:ext cx="1893937" cy="4946129"/>
          </a:xfrm>
        </p:spPr>
        <p:txBody>
          <a:bodyPr vert="horz" lIns="51435" tIns="25718" rIns="51435" bIns="25718" rtlCol="0" anchor="t">
            <a:noAutofit/>
          </a:bodyPr>
          <a:lstStyle/>
          <a:p>
            <a:pPr>
              <a:lnSpc>
                <a:spcPct val="90000"/>
              </a:lnSpc>
            </a:pPr>
            <a:r>
              <a:rPr lang="en-US" sz="1500"/>
              <a:t>Outlook really helps with Scheduling meetings as it has grate and adaptive features, such as automated time zones that automatically adjusts to participants location.</a:t>
            </a:r>
          </a:p>
          <a:p>
            <a:pPr>
              <a:lnSpc>
                <a:spcPct val="90000"/>
              </a:lnSpc>
            </a:pPr>
            <a:r>
              <a:rPr lang="en-US" sz="1500"/>
              <a:t>also automatically syncs recurring meeting that are daily or weekly  to take that little bit of stress off you by adapting to your schedule.</a:t>
            </a:r>
          </a:p>
          <a:p>
            <a:pPr indent="-102870">
              <a:lnSpc>
                <a:spcPct val="90000"/>
              </a:lnSpc>
              <a:buFont typeface="Wingdings" pitchFamily="2" charset="2"/>
              <a:buChar char=""/>
            </a:pPr>
            <a:endParaRPr lang="en-US"/>
          </a:p>
        </p:txBody>
      </p:sp>
    </p:spTree>
    <p:extLst>
      <p:ext uri="{BB962C8B-B14F-4D97-AF65-F5344CB8AC3E}">
        <p14:creationId xmlns:p14="http://schemas.microsoft.com/office/powerpoint/2010/main" val="369728676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descr="A group of laptops flying&#10;&#10;AI-generated content may be incorrect.">
            <a:extLst>
              <a:ext uri="{FF2B5EF4-FFF2-40B4-BE49-F238E27FC236}">
                <a16:creationId xmlns:a16="http://schemas.microsoft.com/office/drawing/2014/main" id="{AB59BE8B-43F9-6FFE-5E3A-B148467BEEBF}"/>
              </a:ext>
            </a:extLst>
          </p:cNvPr>
          <p:cNvPicPr>
            <a:picLocks noGrp="1" noChangeAspect="1"/>
          </p:cNvPicPr>
          <p:nvPr>
            <p:ph type="pic" idx="1"/>
          </p:nvPr>
        </p:nvPicPr>
        <p:blipFill>
          <a:blip r:embed="rId2"/>
          <a:srcRect l="4665" r="4665"/>
          <a:stretch/>
        </p:blipFill>
        <p:spPr>
          <a:xfrm>
            <a:off x="919088" y="2502678"/>
            <a:ext cx="4594860" cy="2948940"/>
          </a:xfrm>
          <a:prstGeom prst="rect">
            <a:avLst/>
          </a:prstGeom>
          <a:solidFill>
            <a:srgbClr val="F2F2F2">
              <a:lumMod val="60000"/>
              <a:lumOff val="40000"/>
            </a:srgbClr>
          </a:solidFill>
        </p:spPr>
      </p:pic>
      <p:sp>
        <p:nvSpPr>
          <p:cNvPr id="4" name="Text Placeholder 3">
            <a:extLst>
              <a:ext uri="{FF2B5EF4-FFF2-40B4-BE49-F238E27FC236}">
                <a16:creationId xmlns:a16="http://schemas.microsoft.com/office/drawing/2014/main" id="{FA7219D5-0184-AE8F-0A05-4B9859B395C5}"/>
              </a:ext>
            </a:extLst>
          </p:cNvPr>
          <p:cNvSpPr>
            <a:spLocks noGrp="1"/>
          </p:cNvSpPr>
          <p:nvPr>
            <p:ph type="body" sz="half" idx="2"/>
          </p:nvPr>
        </p:nvSpPr>
        <p:spPr>
          <a:xfrm>
            <a:off x="6429361" y="2397046"/>
            <a:ext cx="1800225" cy="3044456"/>
          </a:xfrm>
          <a:ln>
            <a:solidFill>
              <a:schemeClr val="tx1"/>
            </a:solidFill>
          </a:ln>
        </p:spPr>
        <p:txBody>
          <a:bodyPr vert="horz" lIns="51435" tIns="25718" rIns="51435" bIns="25718" rtlCol="0" anchor="t">
            <a:normAutofit/>
          </a:bodyPr>
          <a:lstStyle/>
          <a:p>
            <a:r>
              <a:rPr lang="en-GB" sz="1800"/>
              <a:t>Lenovo, 2026</a:t>
            </a:r>
            <a:endParaRPr lang="en-GB" sz="1800" u="sng"/>
          </a:p>
          <a:p>
            <a:r>
              <a:rPr lang="en-GB" sz="1800" u="sng">
                <a:hlinkClick r:id="rId3"/>
              </a:rPr>
              <a:t>www.lenovo.com</a:t>
            </a:r>
            <a:endParaRPr lang="en-GB" sz="1800" u="sng"/>
          </a:p>
          <a:p>
            <a:r>
              <a:rPr lang="en-GB" sz="1800" u="sng"/>
              <a:t>12th June 2026</a:t>
            </a:r>
          </a:p>
          <a:p>
            <a:r>
              <a:rPr lang="en-GB" sz="1800" u="sng"/>
              <a:t>Look Desktop Search</a:t>
            </a:r>
          </a:p>
          <a:p>
            <a:r>
              <a:rPr lang="en-GB" sz="1800">
                <a:hlinkClick r:id="rId4"/>
              </a:rPr>
              <a:t>Https://lookeen.com</a:t>
            </a:r>
            <a:endParaRPr lang="en-GB" sz="1800"/>
          </a:p>
          <a:p>
            <a:r>
              <a:rPr lang="en-GB" sz="1800"/>
              <a:t>12th June 2026</a:t>
            </a:r>
          </a:p>
          <a:p>
            <a:endParaRPr lang="en-GB" u="sng"/>
          </a:p>
        </p:txBody>
      </p:sp>
    </p:spTree>
    <p:extLst>
      <p:ext uri="{BB962C8B-B14F-4D97-AF65-F5344CB8AC3E}">
        <p14:creationId xmlns:p14="http://schemas.microsoft.com/office/powerpoint/2010/main" val="3622066912"/>
      </p:ext>
    </p:extLst>
  </p:cSld>
  <p:clrMapOvr>
    <a:masterClrMapping/>
  </p:clrMapOvr>
</p:sld>
</file>

<file path=ppt/theme/theme1.xml><?xml version="1.0" encoding="utf-8"?>
<a:theme xmlns:a="http://schemas.openxmlformats.org/drawingml/2006/main" name="Slice">
  <a:themeElements>
    <a:clrScheme name="Slice">
      <a:dk1>
        <a:sysClr val="windowText" lastClr="000000"/>
      </a:dk1>
      <a:lt1>
        <a:sysClr val="window" lastClr="FFFFFF"/>
      </a:lt1>
      <a:dk2>
        <a:srgbClr val="146194"/>
      </a:dk2>
      <a:lt2>
        <a:srgbClr val="76DBF4"/>
      </a:lt2>
      <a:accent1>
        <a:srgbClr val="052F61"/>
      </a:accent1>
      <a:accent2>
        <a:srgbClr val="A50E82"/>
      </a:accent2>
      <a:accent3>
        <a:srgbClr val="14967C"/>
      </a:accent3>
      <a:accent4>
        <a:srgbClr val="6A9E1F"/>
      </a:accent4>
      <a:accent5>
        <a:srgbClr val="E87D37"/>
      </a:accent5>
      <a:accent6>
        <a:srgbClr val="C62324"/>
      </a:accent6>
      <a:hlink>
        <a:srgbClr val="0D2E46"/>
      </a:hlink>
      <a:folHlink>
        <a:srgbClr val="356A95"/>
      </a:folHlink>
    </a:clrScheme>
    <a:fontScheme name="Slice">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Slice">
      <a:fillStyleLst>
        <a:solidFill>
          <a:schemeClr val="phClr"/>
        </a:solidFill>
        <a:gradFill rotWithShape="1">
          <a:gsLst>
            <a:gs pos="0">
              <a:schemeClr val="phClr">
                <a:tint val="62000"/>
                <a:hueMod val="94000"/>
                <a:satMod val="140000"/>
                <a:lumMod val="110000"/>
              </a:schemeClr>
            </a:gs>
            <a:gs pos="100000">
              <a:schemeClr val="phClr">
                <a:tint val="84000"/>
                <a:satMod val="160000"/>
              </a:schemeClr>
            </a:gs>
          </a:gsLst>
          <a:lin ang="5400000" scaled="0"/>
        </a:gradFill>
        <a:gradFill rotWithShape="1">
          <a:gsLst>
            <a:gs pos="0">
              <a:schemeClr val="phClr">
                <a:tint val="98000"/>
                <a:hueMod val="94000"/>
                <a:satMod val="130000"/>
                <a:lumMod val="138000"/>
              </a:schemeClr>
            </a:gs>
            <a:gs pos="100000">
              <a:schemeClr val="phClr">
                <a:shade val="94000"/>
                <a:lumMod val="88000"/>
              </a:schemeClr>
            </a:gs>
          </a:gsLst>
          <a:lin ang="5400000" scaled="0"/>
        </a:gradFill>
      </a:fillStyleLst>
      <a:lnStyleLst>
        <a:ln w="9525" cap="rnd" cmpd="sng" algn="ctr">
          <a:solidFill>
            <a:schemeClr val="phClr">
              <a:tint val="76000"/>
              <a:alpha val="60000"/>
              <a:hueMod val="94000"/>
            </a:schemeClr>
          </a:solidFill>
          <a:prstDash val="solid"/>
        </a:ln>
        <a:ln w="12700" cap="rnd" cmpd="sng" algn="ctr">
          <a:solidFill>
            <a:schemeClr val="phClr">
              <a:hueMod val="94000"/>
            </a:schemeClr>
          </a:solidFill>
          <a:prstDash val="solid"/>
        </a:ln>
        <a:ln w="28575"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50800" dist="38100" dir="5400000" rotWithShape="0">
              <a:srgbClr val="000000">
                <a:alpha val="46000"/>
              </a:srgbClr>
            </a:outerShdw>
          </a:effectLst>
          <a:scene3d>
            <a:camera prst="orthographicFront">
              <a:rot lat="0" lon="0" rev="0"/>
            </a:camera>
            <a:lightRig rig="threePt" dir="t"/>
          </a:scene3d>
          <a:sp3d prstMaterial="plastic">
            <a:bevelT w="25400" h="25400"/>
          </a:sp3d>
        </a:effectStyle>
      </a:effectStyleLst>
      <a:bgFillStyleLst>
        <a:solidFill>
          <a:schemeClr val="phClr"/>
        </a:solidFill>
        <a:gradFill rotWithShape="1">
          <a:gsLst>
            <a:gs pos="10000">
              <a:schemeClr val="phClr">
                <a:tint val="97000"/>
                <a:hueMod val="92000"/>
                <a:satMod val="169000"/>
                <a:lumMod val="164000"/>
              </a:schemeClr>
            </a:gs>
            <a:gs pos="100000">
              <a:schemeClr val="phClr">
                <a:shade val="96000"/>
                <a:satMod val="120000"/>
                <a:lumMod val="90000"/>
              </a:schemeClr>
            </a:gs>
          </a:gsLst>
          <a:lin ang="6120000" scaled="1"/>
        </a:gradFill>
        <a:gradFill rotWithShape="1">
          <a:gsLst>
            <a:gs pos="0">
              <a:schemeClr val="phClr">
                <a:tint val="97000"/>
                <a:hueMod val="92000"/>
                <a:satMod val="169000"/>
                <a:lumMod val="164000"/>
              </a:schemeClr>
            </a:gs>
            <a:gs pos="100000">
              <a:schemeClr val="phClr">
                <a:shade val="96000"/>
                <a:satMod val="120000"/>
                <a:lumMod val="90000"/>
              </a:schemeClr>
            </a:gs>
          </a:gsLst>
          <a:path path="circle">
            <a:fillToRect b="100000"/>
          </a:path>
        </a:gradFill>
      </a:bgFillStyleLst>
    </a:fmtScheme>
  </a:themeElements>
  <a:objectDefaults/>
  <a:extraClrSchemeLst/>
  <a:extLst>
    <a:ext uri="{05A4C25C-085E-4340-85A3-A5531E510DB2}">
      <thm15:themeFamily xmlns:thm15="http://schemas.microsoft.com/office/thememl/2012/main" name="Slice" id="{0507925B-6AC9-4358-8E18-C330545D08F8}" vid="{13FEC7C6-62A9-40C4-99D2-581AACACAA2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On-screen Show (4:3)</PresentationFormat>
  <Slides>13</Slides>
  <Notes>1</Notes>
  <HiddenSlides>0</HiddenSlide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Slice</vt:lpstr>
      <vt:lpstr>.</vt:lpstr>
      <vt:lpstr>Riverdale nursing home</vt:lpstr>
      <vt:lpstr>Accessing your documents and data</vt:lpstr>
      <vt:lpstr>Reducing paper and filing</vt:lpstr>
      <vt:lpstr>Easy access's to policIes and procedures</vt:lpstr>
      <vt:lpstr>PowerPoint Presentation</vt:lpstr>
      <vt:lpstr>STAFF COMMUNICATION</vt:lpstr>
      <vt:lpstr>             STAFF COMMUNNICATION</vt:lpstr>
      <vt:lpstr>   RIVERDALE NURSING HOME</vt:lpstr>
      <vt:lpstr>Email communication</vt:lpstr>
      <vt:lpstr>PowerPoint Presentation</vt:lpstr>
      <vt:lpstr>Scheduling meetings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c:title>
  <dc:creator/>
  <cp:lastModifiedBy>Charmaine Freeman (2511498)</cp:lastModifiedBy>
  <cp:revision>2</cp:revision>
  <dcterms:created xsi:type="dcterms:W3CDTF">2026-05-29T09:25:32Z</dcterms:created>
  <dcterms:modified xsi:type="dcterms:W3CDTF">2026-06-14T10:25:09Z</dcterms:modified>
</cp:coreProperties>
</file>