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24FC86-1DFE-5A9E-05A5-539BDF018282}" v="203" dt="2026-07-05T12:41:55.6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wish Asghar (2323663)" userId="S::2323663@student.uwtsd.ac.uk::db4efadc-87f9-44c6-a8e1-838b1a205f2f" providerId="AD" clId="Web-{6424FC86-1DFE-5A9E-05A5-539BDF018282}"/>
    <pc:docChg chg="mod addSld modSld sldOrd addMainMaster delMainMaster">
      <pc:chgData name="Mahwish Asghar (2323663)" userId="S::2323663@student.uwtsd.ac.uk::db4efadc-87f9-44c6-a8e1-838b1a205f2f" providerId="AD" clId="Web-{6424FC86-1DFE-5A9E-05A5-539BDF018282}" dt="2026-07-05T12:41:55.665" v="213" actId="20577"/>
      <pc:docMkLst>
        <pc:docMk/>
      </pc:docMkLst>
      <pc:sldChg chg="modSp mod setBg modClrScheme chgLayout">
        <pc:chgData name="Mahwish Asghar (2323663)" userId="S::2323663@student.uwtsd.ac.uk::db4efadc-87f9-44c6-a8e1-838b1a205f2f" providerId="AD" clId="Web-{6424FC86-1DFE-5A9E-05A5-539BDF018282}" dt="2026-07-05T12:41:55.665" v="213" actId="20577"/>
        <pc:sldMkLst>
          <pc:docMk/>
          <pc:sldMk cId="109857222" sldId="256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41:55.665" v="2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setBg modClrScheme chgLayout">
        <pc:chgData name="Mahwish Asghar (2323663)" userId="S::2323663@student.uwtsd.ac.uk::db4efadc-87f9-44c6-a8e1-838b1a205f2f" providerId="AD" clId="Web-{6424FC86-1DFE-5A9E-05A5-539BDF018282}" dt="2026-07-05T12:33:59.129" v="152"/>
        <pc:sldMkLst>
          <pc:docMk/>
          <pc:sldMk cId="776032771" sldId="257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776032771" sldId="257"/>
            <ac:spMk id="2" creationId="{BF143810-AED7-87E0-F7DF-6331A4BACD9F}"/>
          </ac:spMkLst>
        </pc:spChg>
        <pc:spChg chg="del mod">
          <ac:chgData name="Mahwish Asghar (2323663)" userId="S::2323663@student.uwtsd.ac.uk::db4efadc-87f9-44c6-a8e1-838b1a205f2f" providerId="AD" clId="Web-{6424FC86-1DFE-5A9E-05A5-539BDF018282}" dt="2026-07-05T12:18:50.274" v="46"/>
          <ac:spMkLst>
            <pc:docMk/>
            <pc:sldMk cId="776032771" sldId="257"/>
            <ac:spMk id="3" creationId="{FCAD2941-B3FD-1367-1A1D-247DF1A3C9CC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08.739" v="154"/>
        <pc:sldMkLst>
          <pc:docMk/>
          <pc:sldMk cId="3152824621" sldId="258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3152824621" sldId="258"/>
            <ac:spMk id="2" creationId="{06C71286-502A-1420-D93C-8F6F4158EF29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3152824621" sldId="258"/>
            <ac:spMk id="3" creationId="{1775BC47-7E32-2B6C-2DAC-3DE09D674218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12.661" v="155"/>
        <pc:sldMkLst>
          <pc:docMk/>
          <pc:sldMk cId="2178019248" sldId="259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2178019248" sldId="259"/>
            <ac:spMk id="2" creationId="{A91EDC45-160F-1930-D038-BB2036E8FD3A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2178019248" sldId="259"/>
            <ac:spMk id="3" creationId="{1B52E07B-A421-B9A6-3065-C75A44B5829A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15.802" v="156"/>
        <pc:sldMkLst>
          <pc:docMk/>
          <pc:sldMk cId="2317810763" sldId="260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2317810763" sldId="260"/>
            <ac:spMk id="2" creationId="{7FC37A5B-4800-73AC-20C9-CC7871DC9845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2317810763" sldId="260"/>
            <ac:spMk id="3" creationId="{F8C76A50-F8E1-C90E-CC1B-9B6035C37722}"/>
          </ac:spMkLst>
        </pc:spChg>
      </pc:sldChg>
      <pc:sldChg chg="delSp modSp mod setBg modClrScheme chgLayout">
        <pc:chgData name="Mahwish Asghar (2323663)" userId="S::2323663@student.uwtsd.ac.uk::db4efadc-87f9-44c6-a8e1-838b1a205f2f" providerId="AD" clId="Web-{6424FC86-1DFE-5A9E-05A5-539BDF018282}" dt="2026-07-05T12:34:19.192" v="157"/>
        <pc:sldMkLst>
          <pc:docMk/>
          <pc:sldMk cId="3382338751" sldId="261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3382338751" sldId="261"/>
            <ac:spMk id="2" creationId="{CCC89445-EC9C-A770-62D8-518C4D7FFEFD}"/>
          </ac:spMkLst>
        </pc:spChg>
        <pc:spChg chg="del mod">
          <ac:chgData name="Mahwish Asghar (2323663)" userId="S::2323663@student.uwtsd.ac.uk::db4efadc-87f9-44c6-a8e1-838b1a205f2f" providerId="AD" clId="Web-{6424FC86-1DFE-5A9E-05A5-539BDF018282}" dt="2026-07-05T12:20:01.370" v="69"/>
          <ac:spMkLst>
            <pc:docMk/>
            <pc:sldMk cId="3382338751" sldId="261"/>
            <ac:spMk id="3" creationId="{8A034E25-2380-050B-C310-D48E7F362A38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24.271" v="158"/>
        <pc:sldMkLst>
          <pc:docMk/>
          <pc:sldMk cId="1127394355" sldId="262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1127394355" sldId="262"/>
            <ac:spMk id="2" creationId="{A5273814-E8E4-288E-86EE-EE7F7CF60909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1127394355" sldId="262"/>
            <ac:spMk id="3" creationId="{C0B8A9C4-3ABB-7208-57B9-8844C559DA87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27.208" v="159"/>
        <pc:sldMkLst>
          <pc:docMk/>
          <pc:sldMk cId="4080607504" sldId="263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4080607504" sldId="263"/>
            <ac:spMk id="2" creationId="{4ABB4F72-026E-08EE-A56E-CB1B4D0C8423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4080607504" sldId="263"/>
            <ac:spMk id="3" creationId="{82C6B13E-CD76-4894-A95D-F9BB94F47D2B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29.958" v="160"/>
        <pc:sldMkLst>
          <pc:docMk/>
          <pc:sldMk cId="283729779" sldId="264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283729779" sldId="264"/>
            <ac:spMk id="2" creationId="{C4CAB669-76B6-5E2E-761A-250CF2D14101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283729779" sldId="264"/>
            <ac:spMk id="3" creationId="{DA3E5804-7695-8CE6-CC06-C47BEDA9CF62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32.959" v="161"/>
        <pc:sldMkLst>
          <pc:docMk/>
          <pc:sldMk cId="85425489" sldId="265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85425489" sldId="265"/>
            <ac:spMk id="2" creationId="{65F50DF1-4AA8-70BD-8CA7-9D11AEA4E810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85425489" sldId="265"/>
            <ac:spMk id="3" creationId="{62466E4D-709A-B02D-4F9D-86CC64F29D17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36.365" v="162"/>
        <pc:sldMkLst>
          <pc:docMk/>
          <pc:sldMk cId="308865763" sldId="266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308865763" sldId="266"/>
            <ac:spMk id="2" creationId="{63A093FC-7A59-AAEA-74A2-CA957F2943AF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308865763" sldId="266"/>
            <ac:spMk id="3" creationId="{2B2EF4A8-710E-31A9-1BDA-DF7EB6FB94CD}"/>
          </ac:spMkLst>
        </pc:spChg>
      </pc:sldChg>
      <pc:sldChg chg="modSp mod setBg modClrScheme chgLayout">
        <pc:chgData name="Mahwish Asghar (2323663)" userId="S::2323663@student.uwtsd.ac.uk::db4efadc-87f9-44c6-a8e1-838b1a205f2f" providerId="AD" clId="Web-{6424FC86-1DFE-5A9E-05A5-539BDF018282}" dt="2026-07-05T12:34:49.912" v="164"/>
        <pc:sldMkLst>
          <pc:docMk/>
          <pc:sldMk cId="1255463046" sldId="267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1255463046" sldId="267"/>
            <ac:spMk id="2" creationId="{9AE0CE27-13B4-CEDA-1CC4-6BF7F148C7E8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1255463046" sldId="267"/>
            <ac:spMk id="3" creationId="{2ABC78F1-FEC7-15BA-B34D-0E3BF7FF2139}"/>
          </ac:spMkLst>
        </pc:spChg>
      </pc:sldChg>
      <pc:sldChg chg="modSp new mod ord setBg modClrScheme chgLayout">
        <pc:chgData name="Mahwish Asghar (2323663)" userId="S::2323663@student.uwtsd.ac.uk::db4efadc-87f9-44c6-a8e1-838b1a205f2f" providerId="AD" clId="Web-{6424FC86-1DFE-5A9E-05A5-539BDF018282}" dt="2026-07-05T12:34:39.428" v="163"/>
        <pc:sldMkLst>
          <pc:docMk/>
          <pc:sldMk cId="3919485293" sldId="268"/>
        </pc:sldMkLst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3919485293" sldId="268"/>
            <ac:spMk id="2" creationId="{EFD4328D-8C7C-1348-64B8-9119CD26960C}"/>
          </ac:spMkLst>
        </pc:spChg>
        <pc:spChg chg="mod ord">
          <ac:chgData name="Mahwish Asghar (2323663)" userId="S::2323663@student.uwtsd.ac.uk::db4efadc-87f9-44c6-a8e1-838b1a205f2f" providerId="AD" clId="Web-{6424FC86-1DFE-5A9E-05A5-539BDF018282}" dt="2026-07-05T12:29:11.820" v="118"/>
          <ac:spMkLst>
            <pc:docMk/>
            <pc:sldMk cId="3919485293" sldId="268"/>
            <ac:spMk id="3" creationId="{DBBEDE27-DD64-3061-2052-E11259428D19}"/>
          </ac:spMkLst>
        </pc:spChg>
      </pc:sldChg>
      <pc:sldMasterChg chg="add del addSldLayout delSldLayout">
        <pc:chgData name="Mahwish Asghar (2323663)" userId="S::2323663@student.uwtsd.ac.uk::db4efadc-87f9-44c6-a8e1-838b1a205f2f" providerId="AD" clId="Web-{6424FC86-1DFE-5A9E-05A5-539BDF018282}" dt="2026-07-05T12:28:53.398" v="114"/>
        <pc:sldMasterMkLst>
          <pc:docMk/>
          <pc:sldMasterMk cId="2460954070" sldId="2147483660"/>
        </pc:sldMasterMkLst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hwish Asghar (2323663)" userId="S::2323663@student.uwtsd.ac.uk::db4efadc-87f9-44c6-a8e1-838b1a205f2f" providerId="AD" clId="Web-{6424FC86-1DFE-5A9E-05A5-539BDF018282}" dt="2026-07-05T12:28:53.398" v="1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hwish Asghar (2323663)" userId="S::2323663@student.uwtsd.ac.uk::db4efadc-87f9-44c6-a8e1-838b1a205f2f" providerId="AD" clId="Web-{6424FC86-1DFE-5A9E-05A5-539BDF018282}" dt="2026-07-05T12:28:46.647" v="111"/>
        <pc:sldMasterMkLst>
          <pc:docMk/>
          <pc:sldMasterMk cId="1178461718" sldId="2147483672"/>
        </pc:sldMasterMkLst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1593401755" sldId="2147483673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1195179210" sldId="2147483674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223347937" sldId="2147483675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1144972767" sldId="2147483676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2205218406" sldId="2147483677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3269092305" sldId="2147483678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2393502669" sldId="2147483679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3454266187" sldId="2147483680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2707720216" sldId="2147483681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1431575931" sldId="2147483682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46.647" v="111"/>
          <pc:sldLayoutMkLst>
            <pc:docMk/>
            <pc:sldMasterMk cId="1178461718" sldId="2147483672"/>
            <pc:sldLayoutMk cId="1684576667" sldId="2147483683"/>
          </pc:sldLayoutMkLst>
        </pc:sldLayoutChg>
      </pc:sldMasterChg>
      <pc:sldMasterChg chg="add del addSldLayout delSldLayout modSldLayout">
        <pc:chgData name="Mahwish Asghar (2323663)" userId="S::2323663@student.uwtsd.ac.uk::db4efadc-87f9-44c6-a8e1-838b1a205f2f" providerId="AD" clId="Web-{6424FC86-1DFE-5A9E-05A5-539BDF018282}" dt="2026-07-05T12:29:11.820" v="118"/>
        <pc:sldMasterMkLst>
          <pc:docMk/>
          <pc:sldMasterMk cId="3776650955" sldId="2147483672"/>
        </pc:sldMasterMkLst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2619217316" sldId="2147483673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3329073414" sldId="2147483674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3336103057" sldId="2147483675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1994379625" sldId="2147483676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3832828004" sldId="2147483677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3049631000" sldId="2147483678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1298496837" sldId="2147483679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3395677176" sldId="2147483680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1908551689" sldId="2147483681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2450949960" sldId="2147483682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776650955" sldId="2147483672"/>
            <pc:sldLayoutMk cId="4280532113" sldId="2147483683"/>
          </pc:sldLayoutMkLst>
        </pc:sldLayoutChg>
      </pc:sldMasterChg>
      <pc:sldMasterChg chg="add del addSldLayout delSldLayout modSldLayout">
        <pc:chgData name="Mahwish Asghar (2323663)" userId="S::2323663@student.uwtsd.ac.uk::db4efadc-87f9-44c6-a8e1-838b1a205f2f" providerId="AD" clId="Web-{6424FC86-1DFE-5A9E-05A5-539BDF018282}" dt="2026-07-05T12:28:50.694" v="113"/>
        <pc:sldMasterMkLst>
          <pc:docMk/>
          <pc:sldMasterMk cId="3983837051" sldId="2147483672"/>
        </pc:sldMasterMkLst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397856939" sldId="2147483673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2842848113" sldId="2147483674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2918951421" sldId="2147483675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442243359" sldId="2147483676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4166569782" sldId="2147483677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2821104090" sldId="2147483678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2027348663" sldId="2147483679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1320957485" sldId="2147483680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2813727448" sldId="2147483681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740130895" sldId="2147483682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8:50.694" v="113"/>
          <pc:sldLayoutMkLst>
            <pc:docMk/>
            <pc:sldMasterMk cId="3983837051" sldId="2147483672"/>
            <pc:sldLayoutMk cId="3086098433" sldId="2147483683"/>
          </pc:sldLayoutMkLst>
        </pc:sldLayoutChg>
      </pc:sldMasterChg>
      <pc:sldMasterChg chg="add del addSldLayout delSldLayout modSldLayout">
        <pc:chgData name="Mahwish Asghar (2323663)" userId="S::2323663@student.uwtsd.ac.uk::db4efadc-87f9-44c6-a8e1-838b1a205f2f" providerId="AD" clId="Web-{6424FC86-1DFE-5A9E-05A5-539BDF018282}" dt="2026-07-05T12:29:11.820" v="118"/>
        <pc:sldMasterMkLst>
          <pc:docMk/>
          <pc:sldMasterMk cId="3147458897" sldId="2147483684"/>
        </pc:sldMasterMkLst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2422012803" sldId="2147483685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2322830479" sldId="2147483686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422258332" sldId="2147483687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3124984888" sldId="2147483688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1448284763" sldId="2147483689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1605566471" sldId="2147483690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2826908697" sldId="2147483691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3745354133" sldId="2147483692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3540483126" sldId="2147483693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3881566042" sldId="2147483694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820" v="118"/>
          <pc:sldLayoutMkLst>
            <pc:docMk/>
            <pc:sldMasterMk cId="3147458897" sldId="2147483684"/>
            <pc:sldLayoutMk cId="2287922998" sldId="2147483695"/>
          </pc:sldLayoutMkLst>
        </pc:sldLayoutChg>
      </pc:sldMasterChg>
      <pc:sldMasterChg chg="add del addSldLayout delSldLayout modSldLayout">
        <pc:chgData name="Mahwish Asghar (2323663)" userId="S::2323663@student.uwtsd.ac.uk::db4efadc-87f9-44c6-a8e1-838b1a205f2f" providerId="AD" clId="Web-{6424FC86-1DFE-5A9E-05A5-539BDF018282}" dt="2026-07-05T12:29:11.195" v="117"/>
        <pc:sldMasterMkLst>
          <pc:docMk/>
          <pc:sldMasterMk cId="2770061102" sldId="2147483696"/>
        </pc:sldMasterMkLst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4270459748" sldId="2147483697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4014063857" sldId="2147483698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4067277947" sldId="2147483699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3723411238" sldId="2147483700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2270796854" sldId="2147483701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4191630638" sldId="2147483702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928364009" sldId="2147483703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205428487" sldId="2147483704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1325912892" sldId="2147483705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2260692248" sldId="2147483706"/>
          </pc:sldLayoutMkLst>
        </pc:sldLayoutChg>
        <pc:sldLayoutChg chg="add del mod replId">
          <pc:chgData name="Mahwish Asghar (2323663)" userId="S::2323663@student.uwtsd.ac.uk::db4efadc-87f9-44c6-a8e1-838b1a205f2f" providerId="AD" clId="Web-{6424FC86-1DFE-5A9E-05A5-539BDF018282}" dt="2026-07-05T12:29:11.195" v="117"/>
          <pc:sldLayoutMkLst>
            <pc:docMk/>
            <pc:sldMasterMk cId="2770061102" sldId="2147483696"/>
            <pc:sldLayoutMk cId="1209971681" sldId="2147483707"/>
          </pc:sldLayoutMkLst>
        </pc:sldLayoutChg>
      </pc:sldMasterChg>
    </pc:docChg>
  </pc:docChgLst>
  <pc:docChgLst>
    <pc:chgData name="Mahwish Asghar (2323663)" userId="S::2323663@student.uwtsd.ac.uk::db4efadc-87f9-44c6-a8e1-838b1a205f2f" providerId="AD" clId="Web-{DC006A42-64E1-2B16-1E09-219D3A1E65E1}"/>
    <pc:docChg chg="addSld delSld modSld">
      <pc:chgData name="Mahwish Asghar (2323663)" userId="S::2323663@student.uwtsd.ac.uk::db4efadc-87f9-44c6-a8e1-838b1a205f2f" providerId="AD" clId="Web-{DC006A42-64E1-2B16-1E09-219D3A1E65E1}" dt="2026-06-28T22:43:44.066" v="623" actId="20577"/>
      <pc:docMkLst>
        <pc:docMk/>
      </pc:docMkLst>
      <pc:sldChg chg="modSp">
        <pc:chgData name="Mahwish Asghar (2323663)" userId="S::2323663@student.uwtsd.ac.uk::db4efadc-87f9-44c6-a8e1-838b1a205f2f" providerId="AD" clId="Web-{DC006A42-64E1-2B16-1E09-219D3A1E65E1}" dt="2026-06-28T22:18:35.612" v="320" actId="14100"/>
        <pc:sldMkLst>
          <pc:docMk/>
          <pc:sldMk cId="109857222" sldId="256"/>
        </pc:sldMkLst>
        <pc:spChg chg="mod">
          <ac:chgData name="Mahwish Asghar (2323663)" userId="S::2323663@student.uwtsd.ac.uk::db4efadc-87f9-44c6-a8e1-838b1a205f2f" providerId="AD" clId="Web-{DC006A42-64E1-2B16-1E09-219D3A1E65E1}" dt="2026-06-28T21:49:31.915" v="10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18:35.612" v="320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add del">
        <pc:chgData name="Mahwish Asghar (2323663)" userId="S::2323663@student.uwtsd.ac.uk::db4efadc-87f9-44c6-a8e1-838b1a205f2f" providerId="AD" clId="Web-{DC006A42-64E1-2B16-1E09-219D3A1E65E1}" dt="2026-06-28T22:25:38.427" v="415" actId="14100"/>
        <pc:sldMkLst>
          <pc:docMk/>
          <pc:sldMk cId="776032771" sldId="257"/>
        </pc:sldMkLst>
        <pc:spChg chg="add del mod">
          <ac:chgData name="Mahwish Asghar (2323663)" userId="S::2323663@student.uwtsd.ac.uk::db4efadc-87f9-44c6-a8e1-838b1a205f2f" providerId="AD" clId="Web-{DC006A42-64E1-2B16-1E09-219D3A1E65E1}" dt="2026-06-28T22:25:04.441" v="412" actId="20577"/>
          <ac:spMkLst>
            <pc:docMk/>
            <pc:sldMk cId="776032771" sldId="257"/>
            <ac:spMk id="2" creationId="{BF143810-AED7-87E0-F7DF-6331A4BACD9F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25:59.131" v="417" actId="20577"/>
        <pc:sldMkLst>
          <pc:docMk/>
          <pc:sldMk cId="3152824621" sldId="258"/>
        </pc:sldMkLst>
        <pc:spChg chg="mod">
          <ac:chgData name="Mahwish Asghar (2323663)" userId="S::2323663@student.uwtsd.ac.uk::db4efadc-87f9-44c6-a8e1-838b1a205f2f" providerId="AD" clId="Web-{DC006A42-64E1-2B16-1E09-219D3A1E65E1}" dt="2026-06-28T21:56:19.499" v="154" actId="20577"/>
          <ac:spMkLst>
            <pc:docMk/>
            <pc:sldMk cId="3152824621" sldId="258"/>
            <ac:spMk id="2" creationId="{06C71286-502A-1420-D93C-8F6F4158EF29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25:59.131" v="417" actId="20577"/>
          <ac:spMkLst>
            <pc:docMk/>
            <pc:sldMk cId="3152824621" sldId="258"/>
            <ac:spMk id="3" creationId="{1775BC47-7E32-2B6C-2DAC-3DE09D674218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26:56.602" v="419" actId="20577"/>
        <pc:sldMkLst>
          <pc:docMk/>
          <pc:sldMk cId="2178019248" sldId="259"/>
        </pc:sldMkLst>
        <pc:spChg chg="mod">
          <ac:chgData name="Mahwish Asghar (2323663)" userId="S::2323663@student.uwtsd.ac.uk::db4efadc-87f9-44c6-a8e1-838b1a205f2f" providerId="AD" clId="Web-{DC006A42-64E1-2B16-1E09-219D3A1E65E1}" dt="2026-06-28T22:26:56.602" v="419" actId="20577"/>
          <ac:spMkLst>
            <pc:docMk/>
            <pc:sldMk cId="2178019248" sldId="259"/>
            <ac:spMk id="2" creationId="{A91EDC45-160F-1930-D038-BB2036E8FD3A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10:53.842" v="272" actId="14100"/>
          <ac:spMkLst>
            <pc:docMk/>
            <pc:sldMk cId="2178019248" sldId="259"/>
            <ac:spMk id="3" creationId="{1B52E07B-A421-B9A6-3065-C75A44B5829A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27:57.574" v="432" actId="20577"/>
        <pc:sldMkLst>
          <pc:docMk/>
          <pc:sldMk cId="2317810763" sldId="260"/>
        </pc:sldMkLst>
        <pc:spChg chg="mod">
          <ac:chgData name="Mahwish Asghar (2323663)" userId="S::2323663@student.uwtsd.ac.uk::db4efadc-87f9-44c6-a8e1-838b1a205f2f" providerId="AD" clId="Web-{DC006A42-64E1-2B16-1E09-219D3A1E65E1}" dt="2026-06-28T22:27:57.574" v="432" actId="20577"/>
          <ac:spMkLst>
            <pc:docMk/>
            <pc:sldMk cId="2317810763" sldId="260"/>
            <ac:spMk id="2" creationId="{7FC37A5B-4800-73AC-20C9-CC7871DC9845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27:45.167" v="431" actId="20577"/>
          <ac:spMkLst>
            <pc:docMk/>
            <pc:sldMk cId="2317810763" sldId="260"/>
            <ac:spMk id="3" creationId="{F8C76A50-F8E1-C90E-CC1B-9B6035C37722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29:57.157" v="448" actId="20577"/>
        <pc:sldMkLst>
          <pc:docMk/>
          <pc:sldMk cId="3382338751" sldId="261"/>
        </pc:sldMkLst>
        <pc:spChg chg="mod">
          <ac:chgData name="Mahwish Asghar (2323663)" userId="S::2323663@student.uwtsd.ac.uk::db4efadc-87f9-44c6-a8e1-838b1a205f2f" providerId="AD" clId="Web-{DC006A42-64E1-2B16-1E09-219D3A1E65E1}" dt="2026-06-28T22:29:57.157" v="448" actId="20577"/>
          <ac:spMkLst>
            <pc:docMk/>
            <pc:sldMk cId="3382338751" sldId="261"/>
            <ac:spMk id="2" creationId="{CCC89445-EC9C-A770-62D8-518C4D7FFEFD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31:31.936" v="482" actId="20577"/>
        <pc:sldMkLst>
          <pc:docMk/>
          <pc:sldMk cId="1127394355" sldId="262"/>
        </pc:sldMkLst>
        <pc:spChg chg="mod">
          <ac:chgData name="Mahwish Asghar (2323663)" userId="S::2323663@student.uwtsd.ac.uk::db4efadc-87f9-44c6-a8e1-838b1a205f2f" providerId="AD" clId="Web-{DC006A42-64E1-2B16-1E09-219D3A1E65E1}" dt="2026-06-28T22:16:49.639" v="311" actId="14100"/>
          <ac:spMkLst>
            <pc:docMk/>
            <pc:sldMk cId="1127394355" sldId="262"/>
            <ac:spMk id="2" creationId="{A5273814-E8E4-288E-86EE-EE7F7CF60909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31:31.936" v="482" actId="20577"/>
          <ac:spMkLst>
            <pc:docMk/>
            <pc:sldMk cId="1127394355" sldId="262"/>
            <ac:spMk id="3" creationId="{C0B8A9C4-3ABB-7208-57B9-8844C559DA87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33:16.617" v="510" actId="20577"/>
        <pc:sldMkLst>
          <pc:docMk/>
          <pc:sldMk cId="4080607504" sldId="263"/>
        </pc:sldMkLst>
        <pc:spChg chg="mod">
          <ac:chgData name="Mahwish Asghar (2323663)" userId="S::2323663@student.uwtsd.ac.uk::db4efadc-87f9-44c6-a8e1-838b1a205f2f" providerId="AD" clId="Web-{DC006A42-64E1-2B16-1E09-219D3A1E65E1}" dt="2026-06-28T22:33:16.617" v="510" actId="20577"/>
          <ac:spMkLst>
            <pc:docMk/>
            <pc:sldMk cId="4080607504" sldId="263"/>
            <ac:spMk id="2" creationId="{4ABB4F72-026E-08EE-A56E-CB1B4D0C8423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33:10.476" v="509" actId="20577"/>
          <ac:spMkLst>
            <pc:docMk/>
            <pc:sldMk cId="4080607504" sldId="263"/>
            <ac:spMk id="3" creationId="{82C6B13E-CD76-4894-A95D-F9BB94F47D2B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34:45.636" v="532" actId="20577"/>
        <pc:sldMkLst>
          <pc:docMk/>
          <pc:sldMk cId="283729779" sldId="264"/>
        </pc:sldMkLst>
        <pc:spChg chg="mod">
          <ac:chgData name="Mahwish Asghar (2323663)" userId="S::2323663@student.uwtsd.ac.uk::db4efadc-87f9-44c6-a8e1-838b1a205f2f" providerId="AD" clId="Web-{DC006A42-64E1-2B16-1E09-219D3A1E65E1}" dt="2026-06-28T22:33:44.071" v="514" actId="20577"/>
          <ac:spMkLst>
            <pc:docMk/>
            <pc:sldMk cId="283729779" sldId="264"/>
            <ac:spMk id="2" creationId="{C4CAB669-76B6-5E2E-761A-250CF2D14101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34:45.636" v="532" actId="20577"/>
          <ac:spMkLst>
            <pc:docMk/>
            <pc:sldMk cId="283729779" sldId="264"/>
            <ac:spMk id="3" creationId="{DA3E5804-7695-8CE6-CC06-C47BEDA9CF62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37:35.284" v="565" actId="1076"/>
        <pc:sldMkLst>
          <pc:docMk/>
          <pc:sldMk cId="85425489" sldId="265"/>
        </pc:sldMkLst>
        <pc:spChg chg="mod">
          <ac:chgData name="Mahwish Asghar (2323663)" userId="S::2323663@student.uwtsd.ac.uk::db4efadc-87f9-44c6-a8e1-838b1a205f2f" providerId="AD" clId="Web-{DC006A42-64E1-2B16-1E09-219D3A1E65E1}" dt="2026-06-28T22:35:20.732" v="536" actId="20577"/>
          <ac:spMkLst>
            <pc:docMk/>
            <pc:sldMk cId="85425489" sldId="265"/>
            <ac:spMk id="2" creationId="{65F50DF1-4AA8-70BD-8CA7-9D11AEA4E810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37:35.284" v="565" actId="1076"/>
          <ac:spMkLst>
            <pc:docMk/>
            <pc:sldMk cId="85425489" sldId="265"/>
            <ac:spMk id="3" creationId="{62466E4D-709A-B02D-4F9D-86CC64F29D17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42:02.921" v="607" actId="20577"/>
        <pc:sldMkLst>
          <pc:docMk/>
          <pc:sldMk cId="308865763" sldId="266"/>
        </pc:sldMkLst>
        <pc:spChg chg="mod">
          <ac:chgData name="Mahwish Asghar (2323663)" userId="S::2323663@student.uwtsd.ac.uk::db4efadc-87f9-44c6-a8e1-838b1a205f2f" providerId="AD" clId="Web-{DC006A42-64E1-2B16-1E09-219D3A1E65E1}" dt="2026-06-28T22:40:59.762" v="585" actId="14100"/>
          <ac:spMkLst>
            <pc:docMk/>
            <pc:sldMk cId="308865763" sldId="266"/>
            <ac:spMk id="2" creationId="{63A093FC-7A59-AAEA-74A2-CA957F2943AF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42:02.921" v="607" actId="20577"/>
          <ac:spMkLst>
            <pc:docMk/>
            <pc:sldMk cId="308865763" sldId="266"/>
            <ac:spMk id="3" creationId="{2B2EF4A8-710E-31A9-1BDA-DF7EB6FB94CD}"/>
          </ac:spMkLst>
        </pc:spChg>
      </pc:sldChg>
      <pc:sldChg chg="modSp new">
        <pc:chgData name="Mahwish Asghar (2323663)" userId="S::2323663@student.uwtsd.ac.uk::db4efadc-87f9-44c6-a8e1-838b1a205f2f" providerId="AD" clId="Web-{DC006A42-64E1-2B16-1E09-219D3A1E65E1}" dt="2026-06-28T22:43:44.066" v="623" actId="20577"/>
        <pc:sldMkLst>
          <pc:docMk/>
          <pc:sldMk cId="1255463046" sldId="267"/>
        </pc:sldMkLst>
        <pc:spChg chg="mod">
          <ac:chgData name="Mahwish Asghar (2323663)" userId="S::2323663@student.uwtsd.ac.uk::db4efadc-87f9-44c6-a8e1-838b1a205f2f" providerId="AD" clId="Web-{DC006A42-64E1-2B16-1E09-219D3A1E65E1}" dt="2026-06-28T22:43:08.720" v="616" actId="14100"/>
          <ac:spMkLst>
            <pc:docMk/>
            <pc:sldMk cId="1255463046" sldId="267"/>
            <ac:spMk id="2" creationId="{9AE0CE27-13B4-CEDA-1CC4-6BF7F148C7E8}"/>
          </ac:spMkLst>
        </pc:spChg>
        <pc:spChg chg="mod">
          <ac:chgData name="Mahwish Asghar (2323663)" userId="S::2323663@student.uwtsd.ac.uk::db4efadc-87f9-44c6-a8e1-838b1a205f2f" providerId="AD" clId="Web-{DC006A42-64E1-2B16-1E09-219D3A1E65E1}" dt="2026-06-28T22:43:44.066" v="623" actId="20577"/>
          <ac:spMkLst>
            <pc:docMk/>
            <pc:sldMk cId="1255463046" sldId="267"/>
            <ac:spMk id="3" creationId="{2ABC78F1-FEC7-15BA-B34D-0E3BF7FF213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217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073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103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379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828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631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496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677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551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949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532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650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-2494"/>
            <a:ext cx="9144000" cy="2387600"/>
          </a:xfrm>
        </p:spPr>
        <p:txBody>
          <a:bodyPr>
            <a:normAutofit/>
          </a:bodyPr>
          <a:lstStyle/>
          <a:p>
            <a:r>
              <a:rPr lang="en-GB" sz="4400" b="1">
                <a:latin typeface="Arial"/>
                <a:cs typeface="Arial"/>
              </a:rPr>
              <a:t>Remote Monitoring for Long‑Term Conditions in the UK</a:t>
            </a:r>
            <a:endParaRPr lang="en-US" sz="4400">
              <a:latin typeface="Arial"/>
              <a:cs typeface="Arial"/>
            </a:endParaRPr>
          </a:p>
          <a:p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7257" y="2041753"/>
            <a:ext cx="12206514" cy="48198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ea typeface="+mn-lt"/>
                <a:cs typeface="Arial"/>
              </a:rPr>
              <a:t>Name:</a:t>
            </a:r>
            <a:r>
              <a:rPr lang="en-GB">
                <a:latin typeface="Arial"/>
                <a:ea typeface="+mn-lt"/>
                <a:cs typeface="Arial"/>
              </a:rPr>
              <a:t> Mahwish Asghar</a:t>
            </a:r>
            <a:endParaRPr lang="en-GB" dirty="0">
              <a:latin typeface="Arial"/>
              <a:ea typeface="+mn-lt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Student Number: 2323663</a:t>
            </a:r>
            <a:endParaRPr lang="en-GB" dirty="0">
              <a:latin typeface="Arial"/>
              <a:ea typeface="+mn-lt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Lecturer: Martin Svejda</a:t>
            </a: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Module Code and title: </a:t>
            </a:r>
            <a:r>
              <a:rPr lang="en-GB">
                <a:latin typeface="Arial"/>
                <a:ea typeface="+mn-lt"/>
                <a:cs typeface="Arial"/>
              </a:rPr>
              <a:t>BMH6029</a:t>
            </a:r>
          </a:p>
          <a:p>
            <a:r>
              <a:rPr lang="en-GB">
                <a:latin typeface="Arial"/>
                <a:ea typeface="+mn-lt"/>
                <a:cs typeface="Arial"/>
              </a:rPr>
              <a:t>Digital</a:t>
            </a:r>
            <a:r>
              <a:rPr lang="en-GB" dirty="0">
                <a:latin typeface="Arial"/>
                <a:ea typeface="+mn-lt"/>
                <a:cs typeface="Arial"/>
              </a:rPr>
              <a:t> Transformation in the Health and Care Professions</a:t>
            </a:r>
            <a:endParaRPr lang="en-GB" dirty="0"/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 i="1">
                <a:latin typeface="Arial"/>
                <a:ea typeface="+mn-lt"/>
                <a:cs typeface="Arial"/>
              </a:rPr>
              <a:t>Component 2: Viva Voce</a:t>
            </a:r>
            <a:endParaRPr lang="en-US" i="1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43810-AED7-87E0-F7DF-6331A4BACD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-670151"/>
            <a:ext cx="12191999" cy="6850742"/>
          </a:xfrm>
        </p:spPr>
        <p:txBody>
          <a:bodyPr>
            <a:normAutofit/>
          </a:bodyPr>
          <a:lstStyle/>
          <a:p>
            <a:br>
              <a:rPr lang="en-GB" sz="4000" b="1" dirty="0">
                <a:latin typeface="Arial"/>
                <a:cs typeface="Arial"/>
              </a:rPr>
            </a:br>
            <a:r>
              <a:rPr lang="en-GB" sz="4000" b="1">
                <a:latin typeface="Arial"/>
                <a:cs typeface="Arial"/>
              </a:rPr>
              <a:t>Introduction</a:t>
            </a:r>
            <a:br>
              <a:rPr lang="en-GB" sz="4000" b="1" dirty="0">
                <a:latin typeface="Arial"/>
                <a:cs typeface="Arial"/>
              </a:rPr>
            </a:br>
            <a:br>
              <a:rPr lang="en-GB" sz="3200" b="1" dirty="0">
                <a:latin typeface="Arial"/>
                <a:cs typeface="Arial"/>
              </a:rPr>
            </a:br>
            <a:endParaRPr lang="en-US" sz="3200">
              <a:latin typeface="Arial"/>
              <a:cs typeface="Arial"/>
            </a:endParaRPr>
          </a:p>
          <a:p>
            <a:pPr algn="l">
              <a:buFont typeface="Arial"/>
              <a:buChar char="•"/>
            </a:pPr>
            <a:r>
              <a:rPr lang="en-GB" sz="3200">
                <a:latin typeface="Arial"/>
                <a:ea typeface="+mj-lt"/>
                <a:cs typeface="Arial"/>
              </a:rPr>
              <a:t>Digital transformation is changing UK health and social care</a:t>
            </a:r>
            <a:br>
              <a:rPr lang="en-GB" sz="3200" dirty="0">
                <a:latin typeface="Arial"/>
                <a:ea typeface="+mj-lt"/>
                <a:cs typeface="Arial"/>
              </a:rPr>
            </a:br>
            <a:endParaRPr lang="en-GB" sz="3200" dirty="0">
              <a:latin typeface="Arial"/>
              <a:ea typeface="+mj-lt"/>
              <a:cs typeface="Arial"/>
            </a:endParaRPr>
          </a:p>
          <a:p>
            <a:pPr algn="l">
              <a:buFont typeface="Arial"/>
              <a:buChar char="•"/>
            </a:pPr>
            <a:r>
              <a:rPr lang="en-GB" sz="3200">
                <a:latin typeface="Arial"/>
                <a:ea typeface="+mj-lt"/>
                <a:cs typeface="Arial"/>
              </a:rPr>
              <a:t>Remote monitoring = patients record health data at home</a:t>
            </a:r>
            <a:br>
              <a:rPr lang="en-GB" sz="3200" dirty="0">
                <a:latin typeface="Arial"/>
                <a:ea typeface="+mj-lt"/>
                <a:cs typeface="Arial"/>
              </a:rPr>
            </a:br>
            <a:endParaRPr lang="en-GB" sz="3200">
              <a:latin typeface="Arial"/>
              <a:ea typeface="+mj-lt"/>
              <a:cs typeface="Arial"/>
            </a:endParaRPr>
          </a:p>
          <a:p>
            <a:pPr algn="l">
              <a:buFont typeface="Arial"/>
              <a:buChar char="•"/>
            </a:pPr>
            <a:r>
              <a:rPr lang="en-GB" sz="3200">
                <a:latin typeface="Arial"/>
                <a:ea typeface="+mj-lt"/>
                <a:cs typeface="Arial"/>
              </a:rPr>
              <a:t>Used for hypertension, COPD, diabetes, heart failure</a:t>
            </a:r>
            <a:br>
              <a:rPr lang="en-GB" sz="3200" dirty="0">
                <a:latin typeface="Arial"/>
                <a:ea typeface="+mj-lt"/>
                <a:cs typeface="Arial"/>
              </a:rPr>
            </a:br>
            <a:endParaRPr lang="en-GB" sz="3200">
              <a:latin typeface="Arial"/>
              <a:ea typeface="+mj-lt"/>
              <a:cs typeface="Arial"/>
            </a:endParaRPr>
          </a:p>
          <a:p>
            <a:pPr algn="l">
              <a:buFont typeface="Arial"/>
              <a:buChar char="•"/>
            </a:pPr>
            <a:r>
              <a:rPr lang="en-GB" sz="3200">
                <a:latin typeface="Arial"/>
                <a:ea typeface="+mj-lt"/>
                <a:cs typeface="Arial"/>
              </a:rPr>
              <a:t>Supports NHS move to personalised and preventative care</a:t>
            </a:r>
          </a:p>
        </p:txBody>
      </p:sp>
    </p:spTree>
    <p:extLst>
      <p:ext uri="{BB962C8B-B14F-4D97-AF65-F5344CB8AC3E}">
        <p14:creationId xmlns:p14="http://schemas.microsoft.com/office/powerpoint/2010/main" val="776032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71286-502A-1420-D93C-8F6F4158E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What Remote Monitoring Is?</a:t>
            </a:r>
            <a:endParaRPr lang="en-US"/>
          </a:p>
          <a:p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5BC47-7E32-2B6C-2DAC-3DE09D674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0335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Digital BP monitors</a:t>
            </a:r>
            <a:endParaRPr lang="en-GB"/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Pulse oximeters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Smart scales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Mobile apps (Florence, </a:t>
            </a:r>
            <a:r>
              <a:rPr lang="en-GB" dirty="0" err="1">
                <a:ea typeface="+mn-lt"/>
                <a:cs typeface="+mn-lt"/>
              </a:rPr>
              <a:t>Docobo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Luscii</a:t>
            </a:r>
            <a:r>
              <a:rPr lang="en-GB" dirty="0">
                <a:ea typeface="+mn-lt"/>
                <a:cs typeface="+mn-lt"/>
              </a:rPr>
              <a:t>)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Virtual Wards / </a:t>
            </a:r>
            <a:r>
              <a:rPr lang="en-GB" dirty="0" err="1">
                <a:ea typeface="+mn-lt"/>
                <a:cs typeface="+mn-lt"/>
              </a:rPr>
              <a:t>NHS@Home</a:t>
            </a:r>
            <a:endParaRPr lang="en-GB" dirty="0" err="1"/>
          </a:p>
        </p:txBody>
      </p:sp>
    </p:spTree>
    <p:extLst>
      <p:ext uri="{BB962C8B-B14F-4D97-AF65-F5344CB8AC3E}">
        <p14:creationId xmlns:p14="http://schemas.microsoft.com/office/powerpoint/2010/main" val="3152824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EDC45-160F-1930-D038-BB2036E8F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>
                <a:latin typeface="Arial"/>
                <a:cs typeface="Arial"/>
              </a:rPr>
              <a:t>Why It Matters?</a:t>
            </a:r>
            <a:endParaRPr lang="en-US" sz="4000">
              <a:latin typeface="Arial"/>
              <a:cs typeface="Arial"/>
            </a:endParaRPr>
          </a:p>
          <a:p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2E07B-A421-B9A6-3065-C75A44B58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9" y="1324882"/>
            <a:ext cx="12191999" cy="55342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Long‑term conditions = 70% of NHS spending (PHE, 2020)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220,000+ patients using digital BP monitoring (NHS England, 2023)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240,000+ patients supported through Virtual Wards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Helps reduce pressure on hospitals and GP practices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8019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37A5B-4800-73AC-20C9-CC7871DC9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78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latin typeface="Arial"/>
                <a:cs typeface="Arial"/>
              </a:rPr>
              <a:t>Workforce Impact</a:t>
            </a:r>
            <a:br>
              <a:rPr lang="en-GB" b="1" dirty="0">
                <a:latin typeface="Arial"/>
                <a:cs typeface="Arial"/>
              </a:rPr>
            </a:b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76A50-F8E1-C90E-CC1B-9B6035C37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628" y="1324881"/>
            <a:ext cx="12199256" cy="55342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New digital skills needed</a:t>
            </a: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Nurses review digital data</a:t>
            </a: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Remote triage and digital caseloads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Benefits: efficiency, early detection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Challenges: digital workload, alert fatigue, training gaps</a:t>
            </a:r>
          </a:p>
          <a:p>
            <a:endParaRPr lang="en-GB">
              <a:latin typeface="Aptos" panose="020B0004020202020204"/>
              <a:cs typeface="Arial"/>
            </a:endParaRPr>
          </a:p>
          <a:p>
            <a:endParaRPr lang="en-GB" dirty="0">
              <a:latin typeface="Aptos" panose="020B0004020202020204"/>
              <a:cs typeface="Arial"/>
            </a:endParaRPr>
          </a:p>
          <a:p>
            <a:endParaRPr lang="en-GB">
              <a:latin typeface="Aptos" panose="020B0004020202020204"/>
              <a:cs typeface="Arial"/>
            </a:endParaRPr>
          </a:p>
          <a:p>
            <a:endParaRPr lang="en-GB" b="1" dirty="0"/>
          </a:p>
          <a:p>
            <a:endParaRPr lang="en-GB" b="1" dirty="0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810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89445-EC9C-A770-62D8-518C4D7FF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257" y="4764"/>
            <a:ext cx="12199257" cy="6045201"/>
          </a:xfrm>
        </p:spPr>
        <p:txBody>
          <a:bodyPr>
            <a:normAutofit fontScale="90000"/>
          </a:bodyPr>
          <a:lstStyle/>
          <a:p>
            <a:br>
              <a:rPr lang="en-GB" sz="3200" b="1" dirty="0">
                <a:latin typeface="Arial"/>
                <a:cs typeface="Arial"/>
              </a:rPr>
            </a:br>
            <a:br>
              <a:rPr lang="en-GB" sz="3200" b="1" dirty="0">
                <a:latin typeface="Arial"/>
                <a:cs typeface="Arial"/>
              </a:rPr>
            </a:br>
            <a:br>
              <a:rPr lang="en-GB" sz="3200" b="1" dirty="0">
                <a:latin typeface="Arial"/>
                <a:cs typeface="Arial"/>
              </a:rPr>
            </a:br>
            <a:r>
              <a:rPr lang="en-GB" sz="3200" b="1">
                <a:latin typeface="Arial"/>
                <a:cs typeface="Arial"/>
              </a:rPr>
              <a:t>Service Delivery Impact</a:t>
            </a:r>
            <a:br>
              <a:rPr lang="en-GB" sz="3200" b="1" dirty="0">
                <a:latin typeface="Arial"/>
                <a:cs typeface="Arial"/>
              </a:rPr>
            </a:br>
            <a:br>
              <a:rPr lang="en-GB" sz="3200" b="1" dirty="0">
                <a:latin typeface="Arial"/>
                <a:cs typeface="Arial"/>
              </a:rPr>
            </a:br>
            <a:br>
              <a:rPr lang="en-GB" sz="3200" b="1" dirty="0">
                <a:latin typeface="Arial"/>
                <a:cs typeface="Arial"/>
              </a:rPr>
            </a:br>
            <a:endParaRPr lang="en-GB" sz="3200" b="1" dirty="0">
              <a:latin typeface="Arial"/>
              <a:cs typeface="Arial"/>
            </a:endParaRPr>
          </a:p>
          <a:p>
            <a:pPr marL="457200" indent="-457200" algn="l">
              <a:buFont typeface="Arial"/>
              <a:buChar char="•"/>
            </a:pPr>
            <a:r>
              <a:rPr lang="en-GB" sz="2800">
                <a:latin typeface="Arial"/>
                <a:ea typeface="+mj-lt"/>
                <a:cs typeface="Arial"/>
              </a:rPr>
              <a:t>Shift from appointment‑based care → continuous monitoring</a:t>
            </a:r>
            <a:br>
              <a:rPr lang="en-GB" sz="2800" dirty="0">
                <a:latin typeface="Arial"/>
                <a:ea typeface="+mj-lt"/>
                <a:cs typeface="Arial"/>
              </a:rPr>
            </a:br>
            <a:endParaRPr lang="en-GB" sz="2800">
              <a:latin typeface="Arial"/>
              <a:cs typeface="Arial"/>
            </a:endParaRPr>
          </a:p>
          <a:p>
            <a:pPr marL="457200" indent="-457200" algn="l">
              <a:buFont typeface="Arial"/>
              <a:buChar char="•"/>
            </a:pPr>
            <a:r>
              <a:rPr lang="en-GB" sz="2800">
                <a:latin typeface="Arial"/>
                <a:ea typeface="+mj-lt"/>
                <a:cs typeface="Arial"/>
              </a:rPr>
              <a:t>Earlier detection of deterioration</a:t>
            </a:r>
            <a:br>
              <a:rPr lang="en-GB" sz="2800" dirty="0">
                <a:latin typeface="Arial"/>
                <a:ea typeface="+mj-lt"/>
                <a:cs typeface="Arial"/>
              </a:rPr>
            </a:br>
            <a:endParaRPr lang="en-GB" sz="2800">
              <a:latin typeface="Arial"/>
              <a:cs typeface="Arial"/>
            </a:endParaRPr>
          </a:p>
          <a:p>
            <a:pPr marL="457200" indent="-457200" algn="l">
              <a:buFont typeface="Arial"/>
              <a:buChar char="•"/>
            </a:pPr>
            <a:r>
              <a:rPr lang="en-GB" sz="2800">
                <a:latin typeface="Arial"/>
                <a:ea typeface="+mj-lt"/>
                <a:cs typeface="Arial"/>
              </a:rPr>
              <a:t>Fewer unnecessary face‑to‑face appointments</a:t>
            </a:r>
            <a:br>
              <a:rPr lang="en-GB" sz="2800" dirty="0">
                <a:latin typeface="Arial"/>
                <a:ea typeface="+mj-lt"/>
                <a:cs typeface="Arial"/>
              </a:rPr>
            </a:br>
            <a:endParaRPr lang="en-GB" sz="2800">
              <a:latin typeface="Arial"/>
              <a:cs typeface="Arial"/>
            </a:endParaRPr>
          </a:p>
          <a:p>
            <a:pPr marL="457200" indent="-457200" algn="l">
              <a:buFont typeface="Arial"/>
              <a:buChar char="•"/>
            </a:pPr>
            <a:r>
              <a:rPr lang="en-GB" sz="2800">
                <a:latin typeface="Arial"/>
                <a:ea typeface="+mj-lt"/>
                <a:cs typeface="Arial"/>
              </a:rPr>
              <a:t>Virtual wards save 3–5 bed days per patient (NHS England, 2023)</a:t>
            </a:r>
            <a:br>
              <a:rPr lang="en-GB" sz="2800" dirty="0">
                <a:latin typeface="Arial"/>
                <a:ea typeface="+mj-lt"/>
                <a:cs typeface="Arial"/>
              </a:rPr>
            </a:br>
            <a:endParaRPr lang="en-GB" sz="2800">
              <a:latin typeface="Arial"/>
              <a:cs typeface="Arial"/>
            </a:endParaRPr>
          </a:p>
          <a:p>
            <a:pPr marL="457200" indent="-457200" algn="l">
              <a:buFont typeface="Arial"/>
              <a:buChar char="•"/>
            </a:pPr>
            <a:r>
              <a:rPr lang="en-GB" sz="2800">
                <a:latin typeface="Arial"/>
                <a:ea typeface="+mj-lt"/>
                <a:cs typeface="Arial"/>
              </a:rPr>
              <a:t>Challenges: system integration, digital exclusion</a:t>
            </a:r>
            <a:endParaRPr lang="en-GB" sz="28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338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73814-E8E4-288E-86EE-EE7F7CF60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989"/>
            <a:ext cx="10515600" cy="1717448"/>
          </a:xfrm>
        </p:spPr>
        <p:txBody>
          <a:bodyPr/>
          <a:lstStyle/>
          <a:p>
            <a:r>
              <a:rPr lang="en-GB" b="1"/>
              <a:t>Patient Impact</a:t>
            </a:r>
            <a:endParaRPr lang="en-US"/>
          </a:p>
          <a:p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8A9C4-3ABB-7208-57B9-8844C559D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0335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Better self‑management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More confidence and reassurance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Reduced travel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Risks: anxiety, device errors, less personal contact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27394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B4F72-026E-08EE-A56E-CB1B4D0C8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/>
                <a:cs typeface="Arial"/>
              </a:rPr>
              <a:t>Community Impact</a:t>
            </a:r>
            <a:endParaRPr lang="en-US">
              <a:latin typeface="Arial"/>
              <a:cs typeface="Arial"/>
            </a:endParaRPr>
          </a:p>
          <a:p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6B13E-CD76-4894-A95D-F9BB94F47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0407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Supports care closer to home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Reduces hospital pressure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Family involvement increases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Public health benefits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Digital inequality remains a concern</a:t>
            </a:r>
          </a:p>
        </p:txBody>
      </p:sp>
    </p:spTree>
    <p:extLst>
      <p:ext uri="{BB962C8B-B14F-4D97-AF65-F5344CB8AC3E}">
        <p14:creationId xmlns:p14="http://schemas.microsoft.com/office/powerpoint/2010/main" val="4080607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AB669-76B6-5E2E-761A-250CF2D14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/>
                <a:cs typeface="Arial"/>
              </a:rPr>
              <a:t>Positive Outcomes</a:t>
            </a:r>
            <a:endParaRPr lang="en-US">
              <a:latin typeface="Arial"/>
              <a:cs typeface="Arial"/>
            </a:endParaRPr>
          </a:p>
          <a:p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E5804-7695-8CE6-CC06-C47BEDA9C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9" y="1825625"/>
            <a:ext cx="12191999" cy="50407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Better clinical outcomes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Reduced admissions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Increased service capacity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Improved patient empowerment</a:t>
            </a:r>
            <a:endParaRPr lang="en-GB" dirty="0">
              <a:latin typeface="Arial"/>
              <a:ea typeface="+mn-lt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Supports NHS prevention strategy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3729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50DF1-4AA8-70BD-8CA7-9D11AEA4E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/>
                <a:cs typeface="Arial"/>
              </a:rPr>
              <a:t>Negative Outcomes</a:t>
            </a:r>
            <a:endParaRPr lang="en-US">
              <a:latin typeface="Arial"/>
              <a:cs typeface="Arial"/>
            </a:endParaRPr>
          </a:p>
          <a:p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66E4D-709A-B02D-4F9D-86CC64F29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628" y="1208768"/>
            <a:ext cx="12199256" cy="59479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 dirty="0">
              <a:latin typeface="Arial"/>
              <a:ea typeface="+mn-lt"/>
              <a:cs typeface="Arial"/>
            </a:endParaRPr>
          </a:p>
          <a:p>
            <a:pPr algn="ctr"/>
            <a:r>
              <a:rPr lang="en-GB">
                <a:latin typeface="Arial"/>
                <a:ea typeface="+mn-lt"/>
                <a:cs typeface="Arial"/>
              </a:rPr>
              <a:t>Digital exclusion</a:t>
            </a:r>
            <a:endParaRPr lang="en-GB">
              <a:latin typeface="Arial"/>
              <a:cs typeface="Arial"/>
            </a:endParaRPr>
          </a:p>
          <a:p>
            <a:pPr algn="ctr"/>
            <a:endParaRPr lang="en-GB" dirty="0">
              <a:latin typeface="Arial"/>
              <a:ea typeface="+mn-lt"/>
              <a:cs typeface="Arial"/>
            </a:endParaRPr>
          </a:p>
          <a:p>
            <a:pPr algn="ctr"/>
            <a:r>
              <a:rPr lang="en-GB">
                <a:latin typeface="Arial"/>
                <a:ea typeface="+mn-lt"/>
                <a:cs typeface="Arial"/>
              </a:rPr>
              <a:t>Increased digital workload</a:t>
            </a:r>
            <a:endParaRPr lang="en-GB">
              <a:latin typeface="Arial"/>
              <a:cs typeface="Arial"/>
            </a:endParaRPr>
          </a:p>
          <a:p>
            <a:pPr algn="ctr"/>
            <a:endParaRPr lang="en-GB" dirty="0">
              <a:latin typeface="Arial"/>
              <a:ea typeface="+mn-lt"/>
              <a:cs typeface="Arial"/>
            </a:endParaRPr>
          </a:p>
          <a:p>
            <a:pPr algn="ctr"/>
            <a:r>
              <a:rPr lang="en-GB">
                <a:latin typeface="Arial"/>
                <a:ea typeface="+mn-lt"/>
                <a:cs typeface="Arial"/>
              </a:rPr>
              <a:t>Alert fatigue</a:t>
            </a:r>
            <a:endParaRPr lang="en-GB">
              <a:latin typeface="Arial"/>
              <a:cs typeface="Arial"/>
            </a:endParaRPr>
          </a:p>
          <a:p>
            <a:pPr algn="ctr"/>
            <a:endParaRPr lang="en-GB" dirty="0">
              <a:latin typeface="Arial"/>
              <a:ea typeface="+mn-lt"/>
              <a:cs typeface="Arial"/>
            </a:endParaRPr>
          </a:p>
          <a:p>
            <a:pPr algn="ctr"/>
            <a:r>
              <a:rPr lang="en-GB">
                <a:latin typeface="Arial"/>
                <a:ea typeface="+mn-lt"/>
                <a:cs typeface="Arial"/>
              </a:rPr>
              <a:t>High initial costs</a:t>
            </a:r>
            <a:endParaRPr lang="en-GB">
              <a:latin typeface="Arial"/>
              <a:cs typeface="Arial"/>
            </a:endParaRPr>
          </a:p>
          <a:p>
            <a:pPr algn="ctr"/>
            <a:endParaRPr lang="en-GB" dirty="0">
              <a:latin typeface="Arial"/>
              <a:ea typeface="+mn-lt"/>
              <a:cs typeface="Arial"/>
            </a:endParaRPr>
          </a:p>
          <a:p>
            <a:pPr algn="ctr"/>
            <a:r>
              <a:rPr lang="en-GB">
                <a:latin typeface="Arial"/>
                <a:ea typeface="+mn-lt"/>
                <a:cs typeface="Arial"/>
              </a:rPr>
              <a:t>Poor system integration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425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093FC-7A59-AAEA-74A2-CA957F294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989"/>
            <a:ext cx="10515600" cy="1710191"/>
          </a:xfrm>
        </p:spPr>
        <p:txBody>
          <a:bodyPr/>
          <a:lstStyle/>
          <a:p>
            <a:pPr algn="ctr"/>
            <a:r>
              <a:rPr lang="en-GB" b="1">
                <a:ea typeface="+mj-lt"/>
                <a:cs typeface="+mj-lt"/>
              </a:rPr>
              <a:t>Conclusion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EF4A8-710E-31A9-1BDA-DF7EB6FB9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628" y="1825625"/>
            <a:ext cx="12199256" cy="503350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Major digital innovation in UK health and care</a:t>
            </a:r>
            <a:endParaRPr lang="en-US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Strong benefits across workforce, service delivery, patients, community</a:t>
            </a:r>
            <a:endParaRPr lang="en-GB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Challenges must be managed</a:t>
            </a:r>
            <a:endParaRPr lang="en-GB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Supports NHS shift to personalised, preventative care</a:t>
            </a: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8865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0CE27-13B4-CEDA-1CC4-6BF7F148C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783"/>
            <a:ext cx="10515600" cy="1688419"/>
          </a:xfrm>
        </p:spPr>
        <p:txBody>
          <a:bodyPr/>
          <a:lstStyle/>
          <a:p>
            <a:pPr algn="ctr"/>
            <a:r>
              <a:rPr lang="en-GB" b="1">
                <a:latin typeface="Arial"/>
                <a:ea typeface="+mj-lt"/>
                <a:cs typeface="Arial"/>
              </a:rPr>
              <a:t>References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C78F1-FEC7-15BA-B34D-0E3BF7FF2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628" y="1825625"/>
            <a:ext cx="12199256" cy="50407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Arial"/>
                <a:ea typeface="+mn-lt"/>
                <a:cs typeface="Arial"/>
              </a:rPr>
              <a:t>Bardsley, M. (2021) </a:t>
            </a:r>
            <a:r>
              <a:rPr lang="en-GB" sz="2400" i="1">
                <a:latin typeface="Arial"/>
                <a:ea typeface="+mn-lt"/>
                <a:cs typeface="Arial"/>
              </a:rPr>
              <a:t>Remote Monitoring and Long-Term Conditions</a:t>
            </a:r>
            <a:r>
              <a:rPr lang="en-GB" sz="2400">
                <a:latin typeface="Arial"/>
                <a:ea typeface="+mn-lt"/>
                <a:cs typeface="Arial"/>
              </a:rPr>
              <a:t>. Nuffield Trust.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British Heart Foundation (2023) </a:t>
            </a:r>
            <a:r>
              <a:rPr lang="en-GB" sz="2400" i="1">
                <a:latin typeface="Arial"/>
                <a:ea typeface="+mn-lt"/>
                <a:cs typeface="Arial"/>
              </a:rPr>
              <a:t>Hypertension in the UK: Data and Trends</a:t>
            </a:r>
            <a:r>
              <a:rPr lang="en-GB" sz="2400">
                <a:latin typeface="Arial"/>
                <a:ea typeface="+mn-lt"/>
                <a:cs typeface="Arial"/>
              </a:rPr>
              <a:t>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Greenhalgh, T. et al. (2020) </a:t>
            </a:r>
            <a:r>
              <a:rPr lang="en-GB" sz="2400" i="1">
                <a:latin typeface="Arial"/>
                <a:ea typeface="+mn-lt"/>
                <a:cs typeface="Arial"/>
              </a:rPr>
              <a:t>BMJ</a:t>
            </a:r>
            <a:r>
              <a:rPr lang="en-GB" sz="2400">
                <a:latin typeface="Arial"/>
                <a:ea typeface="+mn-lt"/>
                <a:cs typeface="Arial"/>
              </a:rPr>
              <a:t>, 368.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Kings Fund (2022) </a:t>
            </a:r>
            <a:r>
              <a:rPr lang="en-GB" sz="2400" i="1">
                <a:latin typeface="Arial"/>
                <a:ea typeface="+mn-lt"/>
                <a:cs typeface="Arial"/>
              </a:rPr>
              <a:t>Technology and Innovation in Health and Care</a:t>
            </a:r>
            <a:r>
              <a:rPr lang="en-GB" sz="2400">
                <a:latin typeface="Arial"/>
                <a:ea typeface="+mn-lt"/>
                <a:cs typeface="Arial"/>
              </a:rPr>
              <a:t>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NHS Digital (2022) </a:t>
            </a:r>
            <a:r>
              <a:rPr lang="en-GB" sz="2400" i="1">
                <a:latin typeface="Arial"/>
                <a:ea typeface="+mn-lt"/>
                <a:cs typeface="Arial"/>
              </a:rPr>
              <a:t>Digital Capability Framework</a:t>
            </a:r>
            <a:r>
              <a:rPr lang="en-GB" sz="2400">
                <a:latin typeface="Arial"/>
                <a:ea typeface="+mn-lt"/>
                <a:cs typeface="Arial"/>
              </a:rPr>
              <a:t>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NHS England (2019) </a:t>
            </a:r>
            <a:r>
              <a:rPr lang="en-GB" sz="2400" i="1">
                <a:latin typeface="Arial"/>
                <a:ea typeface="+mn-lt"/>
                <a:cs typeface="Arial"/>
              </a:rPr>
              <a:t>NHS Long Term Plan</a:t>
            </a:r>
            <a:r>
              <a:rPr lang="en-GB" sz="2400">
                <a:latin typeface="Arial"/>
                <a:ea typeface="+mn-lt"/>
                <a:cs typeface="Arial"/>
              </a:rPr>
              <a:t>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NHS England (2023) </a:t>
            </a:r>
            <a:r>
              <a:rPr lang="en-GB" sz="2400" i="1">
                <a:latin typeface="Arial"/>
                <a:ea typeface="+mn-lt"/>
                <a:cs typeface="Arial"/>
              </a:rPr>
              <a:t>Remote Monitoring and Virtual Wards Evaluation Report</a:t>
            </a:r>
            <a:r>
              <a:rPr lang="en-GB" sz="2400">
                <a:latin typeface="Arial"/>
                <a:ea typeface="+mn-lt"/>
                <a:cs typeface="Arial"/>
              </a:rPr>
              <a:t>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Public Health England (2020) </a:t>
            </a:r>
            <a:r>
              <a:rPr lang="en-GB" sz="2400" i="1">
                <a:latin typeface="Arial"/>
                <a:ea typeface="+mn-lt"/>
                <a:cs typeface="Arial"/>
              </a:rPr>
              <a:t>Long-Term Conditions Compendium</a:t>
            </a:r>
            <a:r>
              <a:rPr lang="en-GB" sz="2400">
                <a:latin typeface="Arial"/>
                <a:ea typeface="+mn-lt"/>
                <a:cs typeface="Arial"/>
              </a:rPr>
              <a:t>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Royal College of Nursing (2022) </a:t>
            </a:r>
            <a:r>
              <a:rPr lang="en-GB" sz="2400" i="1">
                <a:latin typeface="Arial"/>
                <a:ea typeface="+mn-lt"/>
                <a:cs typeface="Arial"/>
              </a:rPr>
              <a:t>Digital Nursing Framework</a:t>
            </a:r>
            <a:r>
              <a:rPr lang="en-GB" sz="2400">
                <a:latin typeface="Arial"/>
                <a:ea typeface="+mn-lt"/>
                <a:cs typeface="Arial"/>
              </a:rPr>
              <a:t>.</a:t>
            </a:r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Shaw, S. et al. (2018) </a:t>
            </a:r>
            <a:r>
              <a:rPr lang="en-GB" sz="2400" i="1">
                <a:latin typeface="Arial"/>
                <a:ea typeface="+mn-lt"/>
                <a:cs typeface="Arial"/>
              </a:rPr>
              <a:t>JMIR</a:t>
            </a:r>
            <a:r>
              <a:rPr lang="en-GB" sz="2400">
                <a:latin typeface="Arial"/>
                <a:ea typeface="+mn-lt"/>
                <a:cs typeface="Arial"/>
              </a:rPr>
              <a:t>, 20(3).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554630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4328D-8C7C-1348-64B8-9119CD269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>
                <a:latin typeface="Arial"/>
                <a:cs typeface="Arial"/>
              </a:rPr>
              <a:t>Thank You</a:t>
            </a:r>
            <a:endParaRPr lang="en-GB" sz="48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EDE27-DD64-3061-2052-E11259428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779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GB" sz="4800" b="1">
                <a:latin typeface="Arial"/>
                <a:cs typeface="Arial"/>
              </a:rPr>
              <a:t>Q &amp; A </a:t>
            </a:r>
            <a:endParaRPr lang="en-GB" sz="48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485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Remote Monitoring for Long‑Term Conditions in the UK </vt:lpstr>
      <vt:lpstr> Introduction   Digital transformation is changing UK health and social care  Remote monitoring = patients record health data at home  Used for hypertension, COPD, diabetes, heart failure  Supports NHS move to personalised and preventative care</vt:lpstr>
      <vt:lpstr>What Remote Monitoring Is?  </vt:lpstr>
      <vt:lpstr>Why It Matters?  </vt:lpstr>
      <vt:lpstr>Workforce Impact </vt:lpstr>
      <vt:lpstr>   Service Delivery Impact    Shift from appointment‑based care → continuous monitoring  Earlier detection of deterioration  Fewer unnecessary face‑to‑face appointments  Virtual wards save 3–5 bed days per patient (NHS England, 2023)  Challenges: system integration, digital exclusion </vt:lpstr>
      <vt:lpstr>Patient Impact  </vt:lpstr>
      <vt:lpstr>Community Impact  </vt:lpstr>
      <vt:lpstr>Positive Outcomes  </vt:lpstr>
      <vt:lpstr>Negative Outcomes  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400</cp:revision>
  <dcterms:created xsi:type="dcterms:W3CDTF">2026-06-28T21:36:43Z</dcterms:created>
  <dcterms:modified xsi:type="dcterms:W3CDTF">2026-07-05T12:42:00Z</dcterms:modified>
</cp:coreProperties>
</file>