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64" r:id="rId4"/>
    <p:sldId id="265" r:id="rId5"/>
    <p:sldId id="266" r:id="rId6"/>
    <p:sldId id="267" r:id="rId7"/>
    <p:sldId id="258" r:id="rId8"/>
    <p:sldId id="268" r:id="rId9"/>
    <p:sldId id="256" r:id="rId10"/>
    <p:sldId id="257" r:id="rId11"/>
    <p:sldId id="269" r:id="rId12"/>
    <p:sldId id="259" r:id="rId13"/>
    <p:sldId id="270" r:id="rId14"/>
    <p:sldId id="271" r:id="rId15"/>
    <p:sldId id="26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929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672A9-CFC2-4478-8087-86BDEF97BBFE}" v="40" dt="2021-10-10T16:02:13.0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0" d="100"/>
          <a:sy n="80" d="100"/>
        </p:scale>
        <p:origin x="48" y="134"/>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Modiga" userId="d927facad2dae42d" providerId="LiveId" clId="{542672A9-CFC2-4478-8087-86BDEF97BBFE}"/>
    <pc:docChg chg="undo custSel addSld delSld modSld sldOrd modMainMaster">
      <pc:chgData name="Ionut Modiga" userId="d927facad2dae42d" providerId="LiveId" clId="{542672A9-CFC2-4478-8087-86BDEF97BBFE}" dt="2021-10-12T18:09:56.093" v="3158" actId="313"/>
      <pc:docMkLst>
        <pc:docMk/>
      </pc:docMkLst>
      <pc:sldChg chg="addSp modSp mod setBg modClrScheme modAnim chgLayout">
        <pc:chgData name="Ionut Modiga" userId="d927facad2dae42d" providerId="LiveId" clId="{542672A9-CFC2-4478-8087-86BDEF97BBFE}" dt="2021-10-12T16:26:22.685" v="1790"/>
        <pc:sldMkLst>
          <pc:docMk/>
          <pc:sldMk cId="4071291284" sldId="256"/>
        </pc:sldMkLst>
        <pc:spChg chg="mod ord">
          <ac:chgData name="Ionut Modiga" userId="d927facad2dae42d" providerId="LiveId" clId="{542672A9-CFC2-4478-8087-86BDEF97BBFE}" dt="2021-10-10T19:14:46.054" v="1630" actId="122"/>
          <ac:spMkLst>
            <pc:docMk/>
            <pc:sldMk cId="4071291284" sldId="256"/>
            <ac:spMk id="2" creationId="{8FE44580-F0DE-4D58-89F7-75BA161FDBB8}"/>
          </ac:spMkLst>
        </pc:spChg>
        <pc:spChg chg="mod ord">
          <ac:chgData name="Ionut Modiga" userId="d927facad2dae42d" providerId="LiveId" clId="{542672A9-CFC2-4478-8087-86BDEF97BBFE}" dt="2021-10-10T19:14:16.649" v="1613" actId="20577"/>
          <ac:spMkLst>
            <pc:docMk/>
            <pc:sldMk cId="4071291284" sldId="256"/>
            <ac:spMk id="3" creationId="{8B77CEB9-BE1B-482A-8A2E-BA592E93E192}"/>
          </ac:spMkLst>
        </pc:spChg>
        <pc:spChg chg="add mod ord">
          <ac:chgData name="Ionut Modiga" userId="d927facad2dae42d" providerId="LiveId" clId="{542672A9-CFC2-4478-8087-86BDEF97BBFE}" dt="2021-10-10T19:13:11.370" v="1599" actId="207"/>
          <ac:spMkLst>
            <pc:docMk/>
            <pc:sldMk cId="4071291284" sldId="256"/>
            <ac:spMk id="4" creationId="{9ADBD5CE-13CA-48C0-98F7-1E605F597D54}"/>
          </ac:spMkLst>
        </pc:spChg>
        <pc:spChg chg="add mod ord">
          <ac:chgData name="Ionut Modiga" userId="d927facad2dae42d" providerId="LiveId" clId="{542672A9-CFC2-4478-8087-86BDEF97BBFE}" dt="2021-10-10T19:14:26.112" v="1628" actId="20577"/>
          <ac:spMkLst>
            <pc:docMk/>
            <pc:sldMk cId="4071291284" sldId="256"/>
            <ac:spMk id="5" creationId="{3ACBE9A8-6D8A-4E62-B803-CA11730FC87E}"/>
          </ac:spMkLst>
        </pc:spChg>
        <pc:spChg chg="add mod ord">
          <ac:chgData name="Ionut Modiga" userId="d927facad2dae42d" providerId="LiveId" clId="{542672A9-CFC2-4478-8087-86BDEF97BBFE}" dt="2021-10-10T21:34:31.854" v="1679" actId="207"/>
          <ac:spMkLst>
            <pc:docMk/>
            <pc:sldMk cId="4071291284" sldId="256"/>
            <ac:spMk id="6" creationId="{5AF533B9-7843-4585-A68F-8C4F48A51445}"/>
          </ac:spMkLst>
        </pc:spChg>
      </pc:sldChg>
      <pc:sldChg chg="modSp mod">
        <pc:chgData name="Ionut Modiga" userId="d927facad2dae42d" providerId="LiveId" clId="{542672A9-CFC2-4478-8087-86BDEF97BBFE}" dt="2021-10-10T16:05:12.263" v="913" actId="20577"/>
        <pc:sldMkLst>
          <pc:docMk/>
          <pc:sldMk cId="3946715491" sldId="257"/>
        </pc:sldMkLst>
        <pc:spChg chg="mod">
          <ac:chgData name="Ionut Modiga" userId="d927facad2dae42d" providerId="LiveId" clId="{542672A9-CFC2-4478-8087-86BDEF97BBFE}" dt="2021-10-10T16:05:12.263" v="913" actId="20577"/>
          <ac:spMkLst>
            <pc:docMk/>
            <pc:sldMk cId="3946715491" sldId="257"/>
            <ac:spMk id="2" creationId="{E1668CD4-85F7-441D-B9FF-15F796520D6F}"/>
          </ac:spMkLst>
        </pc:spChg>
      </pc:sldChg>
      <pc:sldChg chg="addSp delSp modSp mod modClrScheme chgLayout">
        <pc:chgData name="Ionut Modiga" userId="d927facad2dae42d" providerId="LiveId" clId="{542672A9-CFC2-4478-8087-86BDEF97BBFE}" dt="2021-10-12T17:56:35.705" v="2967" actId="20577"/>
        <pc:sldMkLst>
          <pc:docMk/>
          <pc:sldMk cId="355196597" sldId="258"/>
        </pc:sldMkLst>
        <pc:spChg chg="mod ord">
          <ac:chgData name="Ionut Modiga" userId="d927facad2dae42d" providerId="LiveId" clId="{542672A9-CFC2-4478-8087-86BDEF97BBFE}" dt="2021-10-12T17:56:21.667" v="2963" actId="108"/>
          <ac:spMkLst>
            <pc:docMk/>
            <pc:sldMk cId="355196597" sldId="258"/>
            <ac:spMk id="2" creationId="{FCE2F49B-05B1-4E24-A8C3-87017BF3CD8D}"/>
          </ac:spMkLst>
        </pc:spChg>
        <pc:spChg chg="mod">
          <ac:chgData name="Ionut Modiga" userId="d927facad2dae42d" providerId="LiveId" clId="{542672A9-CFC2-4478-8087-86BDEF97BBFE}" dt="2021-10-10T15:51:42.737" v="864" actId="14100"/>
          <ac:spMkLst>
            <pc:docMk/>
            <pc:sldMk cId="355196597" sldId="258"/>
            <ac:spMk id="3" creationId="{3E76B053-B604-41AB-8ECA-A0FB85B220C8}"/>
          </ac:spMkLst>
        </pc:spChg>
        <pc:spChg chg="add del mod ord">
          <ac:chgData name="Ionut Modiga" userId="d927facad2dae42d" providerId="LiveId" clId="{542672A9-CFC2-4478-8087-86BDEF97BBFE}" dt="2021-10-12T17:34:12.182" v="2251" actId="700"/>
          <ac:spMkLst>
            <pc:docMk/>
            <pc:sldMk cId="355196597" sldId="258"/>
            <ac:spMk id="3" creationId="{F4ECC351-25AB-4BF8-A523-7B58E6632308}"/>
          </ac:spMkLst>
        </pc:spChg>
        <pc:spChg chg="del mod">
          <ac:chgData name="Ionut Modiga" userId="d927facad2dae42d" providerId="LiveId" clId="{542672A9-CFC2-4478-8087-86BDEF97BBFE}" dt="2021-10-12T17:33:54.704" v="2249" actId="700"/>
          <ac:spMkLst>
            <pc:docMk/>
            <pc:sldMk cId="355196597" sldId="258"/>
            <ac:spMk id="4" creationId="{ECF1A2D1-F1D1-4191-92CC-CF2B3AB7E532}"/>
          </ac:spMkLst>
        </pc:spChg>
        <pc:spChg chg="del mod">
          <ac:chgData name="Ionut Modiga" userId="d927facad2dae42d" providerId="LiveId" clId="{542672A9-CFC2-4478-8087-86BDEF97BBFE}" dt="2021-10-12T17:33:54.704" v="2249" actId="700"/>
          <ac:spMkLst>
            <pc:docMk/>
            <pc:sldMk cId="355196597" sldId="258"/>
            <ac:spMk id="5" creationId="{B5CB2271-EF83-450D-B6DD-5BEDE94130CB}"/>
          </ac:spMkLst>
        </pc:spChg>
        <pc:spChg chg="add mod ord">
          <ac:chgData name="Ionut Modiga" userId="d927facad2dae42d" providerId="LiveId" clId="{542672A9-CFC2-4478-8087-86BDEF97BBFE}" dt="2021-10-12T17:56:35.705" v="2967" actId="20577"/>
          <ac:spMkLst>
            <pc:docMk/>
            <pc:sldMk cId="355196597" sldId="258"/>
            <ac:spMk id="6" creationId="{61C55420-0071-4F12-BA3A-9582B4E0687E}"/>
          </ac:spMkLst>
        </pc:spChg>
        <pc:picChg chg="mod">
          <ac:chgData name="Ionut Modiga" userId="d927facad2dae42d" providerId="LiveId" clId="{542672A9-CFC2-4478-8087-86BDEF97BBFE}" dt="2021-10-12T17:33:58.936" v="2250" actId="1076"/>
          <ac:picMkLst>
            <pc:docMk/>
            <pc:sldMk cId="355196597" sldId="258"/>
            <ac:picMk id="13" creationId="{3C942897-5515-442B-8732-5F3B5D02E2C1}"/>
          </ac:picMkLst>
        </pc:picChg>
      </pc:sldChg>
      <pc:sldChg chg="modSp new mod">
        <pc:chgData name="Ionut Modiga" userId="d927facad2dae42d" providerId="LiveId" clId="{542672A9-CFC2-4478-8087-86BDEF97BBFE}" dt="2021-10-12T17:09:42.397" v="1948"/>
        <pc:sldMkLst>
          <pc:docMk/>
          <pc:sldMk cId="2276989445" sldId="259"/>
        </pc:sldMkLst>
        <pc:spChg chg="mod">
          <ac:chgData name="Ionut Modiga" userId="d927facad2dae42d" providerId="LiveId" clId="{542672A9-CFC2-4478-8087-86BDEF97BBFE}" dt="2021-10-10T15:19:29.301" v="38" actId="20577"/>
          <ac:spMkLst>
            <pc:docMk/>
            <pc:sldMk cId="2276989445" sldId="259"/>
            <ac:spMk id="2" creationId="{7DE21CA5-BC5E-4E9F-B40A-796D85750456}"/>
          </ac:spMkLst>
        </pc:spChg>
        <pc:spChg chg="mod">
          <ac:chgData name="Ionut Modiga" userId="d927facad2dae42d" providerId="LiveId" clId="{542672A9-CFC2-4478-8087-86BDEF97BBFE}" dt="2021-10-12T17:09:42.397" v="1948"/>
          <ac:spMkLst>
            <pc:docMk/>
            <pc:sldMk cId="2276989445" sldId="259"/>
            <ac:spMk id="3" creationId="{05C3AD4E-AF1F-4A88-9E7C-4FB9217C5B41}"/>
          </ac:spMkLst>
        </pc:spChg>
      </pc:sldChg>
      <pc:sldChg chg="addSp delSp modSp new mod setBg modClrScheme chgLayout">
        <pc:chgData name="Ionut Modiga" userId="d927facad2dae42d" providerId="LiveId" clId="{542672A9-CFC2-4478-8087-86BDEF97BBFE}" dt="2021-10-12T17:22:18.922" v="2189" actId="115"/>
        <pc:sldMkLst>
          <pc:docMk/>
          <pc:sldMk cId="1637865190" sldId="260"/>
        </pc:sldMkLst>
        <pc:spChg chg="mod ord">
          <ac:chgData name="Ionut Modiga" userId="d927facad2dae42d" providerId="LiveId" clId="{542672A9-CFC2-4478-8087-86BDEF97BBFE}" dt="2021-10-12T16:28:20.328" v="1800" actId="14100"/>
          <ac:spMkLst>
            <pc:docMk/>
            <pc:sldMk cId="1637865190" sldId="260"/>
            <ac:spMk id="2" creationId="{DBD8B1C2-60D0-4258-AD43-D527025A7C64}"/>
          </ac:spMkLst>
        </pc:spChg>
        <pc:spChg chg="add del">
          <ac:chgData name="Ionut Modiga" userId="d927facad2dae42d" providerId="LiveId" clId="{542672A9-CFC2-4478-8087-86BDEF97BBFE}" dt="2021-10-12T16:18:32.744" v="1700"/>
          <ac:spMkLst>
            <pc:docMk/>
            <pc:sldMk cId="1637865190" sldId="260"/>
            <ac:spMk id="3" creationId="{47CFFCC9-4EFD-4F40-B419-D1A3A0F15F9A}"/>
          </ac:spMkLst>
        </pc:spChg>
        <pc:spChg chg="mod ord">
          <ac:chgData name="Ionut Modiga" userId="d927facad2dae42d" providerId="LiveId" clId="{542672A9-CFC2-4478-8087-86BDEF97BBFE}" dt="2021-10-12T16:19:37.958" v="1712" actId="14100"/>
          <ac:spMkLst>
            <pc:docMk/>
            <pc:sldMk cId="1637865190" sldId="260"/>
            <ac:spMk id="4" creationId="{1A0DFD52-8F57-4E54-AE17-D874BD7AE7F8}"/>
          </ac:spMkLst>
        </pc:spChg>
        <pc:spChg chg="add del">
          <ac:chgData name="Ionut Modiga" userId="d927facad2dae42d" providerId="LiveId" clId="{542672A9-CFC2-4478-8087-86BDEF97BBFE}" dt="2021-10-12T16:19:06.992" v="1709"/>
          <ac:spMkLst>
            <pc:docMk/>
            <pc:sldMk cId="1637865190" sldId="260"/>
            <ac:spMk id="5" creationId="{65EA9B14-7197-49D9-A1C9-A9CF1498E06A}"/>
          </ac:spMkLst>
        </pc:spChg>
        <pc:spChg chg="add mod">
          <ac:chgData name="Ionut Modiga" userId="d927facad2dae42d" providerId="LiveId" clId="{542672A9-CFC2-4478-8087-86BDEF97BBFE}" dt="2021-10-12T17:22:18.922" v="2189" actId="115"/>
          <ac:spMkLst>
            <pc:docMk/>
            <pc:sldMk cId="1637865190" sldId="260"/>
            <ac:spMk id="6" creationId="{8CC01DDD-86CC-4BFD-B210-94A13B75111B}"/>
          </ac:spMkLst>
        </pc:spChg>
      </pc:sldChg>
      <pc:sldChg chg="modSp new mod">
        <pc:chgData name="Ionut Modiga" userId="d927facad2dae42d" providerId="LiveId" clId="{542672A9-CFC2-4478-8087-86BDEF97BBFE}" dt="2021-10-10T15:19:36.046" v="43" actId="20577"/>
        <pc:sldMkLst>
          <pc:docMk/>
          <pc:sldMk cId="1726266373" sldId="261"/>
        </pc:sldMkLst>
        <pc:spChg chg="mod">
          <ac:chgData name="Ionut Modiga" userId="d927facad2dae42d" providerId="LiveId" clId="{542672A9-CFC2-4478-8087-86BDEF97BBFE}" dt="2021-10-10T15:19:36.046" v="43" actId="20577"/>
          <ac:spMkLst>
            <pc:docMk/>
            <pc:sldMk cId="1726266373" sldId="261"/>
            <ac:spMk id="2" creationId="{12DCA2AA-DBEE-44DB-9F0B-2643BAF32E28}"/>
          </ac:spMkLst>
        </pc:spChg>
      </pc:sldChg>
      <pc:sldChg chg="modSp new mod ord setBg modAnim">
        <pc:chgData name="Ionut Modiga" userId="d927facad2dae42d" providerId="LiveId" clId="{542672A9-CFC2-4478-8087-86BDEF97BBFE}" dt="2021-10-12T14:04:28.442" v="1692" actId="207"/>
        <pc:sldMkLst>
          <pc:docMk/>
          <pc:sldMk cId="890392368" sldId="262"/>
        </pc:sldMkLst>
        <pc:spChg chg="mod">
          <ac:chgData name="Ionut Modiga" userId="d927facad2dae42d" providerId="LiveId" clId="{542672A9-CFC2-4478-8087-86BDEF97BBFE}" dt="2021-10-10T15:22:07.340" v="153" actId="122"/>
          <ac:spMkLst>
            <pc:docMk/>
            <pc:sldMk cId="890392368" sldId="262"/>
            <ac:spMk id="2" creationId="{7A2FCE4F-B24A-464D-9DC4-F0B47A29A0BF}"/>
          </ac:spMkLst>
        </pc:spChg>
        <pc:spChg chg="mod">
          <ac:chgData name="Ionut Modiga" userId="d927facad2dae42d" providerId="LiveId" clId="{542672A9-CFC2-4478-8087-86BDEF97BBFE}" dt="2021-10-12T14:04:28.442" v="1692" actId="207"/>
          <ac:spMkLst>
            <pc:docMk/>
            <pc:sldMk cId="890392368" sldId="262"/>
            <ac:spMk id="3" creationId="{8A737DAD-E6CC-48A4-A410-EDFCDBE3771A}"/>
          </ac:spMkLst>
        </pc:spChg>
      </pc:sldChg>
      <pc:sldChg chg="addSp delSp modSp new mod ord setBg modClrScheme modAnim chgLayout">
        <pc:chgData name="Ionut Modiga" userId="d927facad2dae42d" providerId="LiveId" clId="{542672A9-CFC2-4478-8087-86BDEF97BBFE}" dt="2021-10-10T21:24:08.246" v="1662"/>
        <pc:sldMkLst>
          <pc:docMk/>
          <pc:sldMk cId="1241715449" sldId="263"/>
        </pc:sldMkLst>
        <pc:spChg chg="del mod ord">
          <ac:chgData name="Ionut Modiga" userId="d927facad2dae42d" providerId="LiveId" clId="{542672A9-CFC2-4478-8087-86BDEF97BBFE}" dt="2021-10-10T15:33:43.890" v="303" actId="700"/>
          <ac:spMkLst>
            <pc:docMk/>
            <pc:sldMk cId="1241715449" sldId="263"/>
            <ac:spMk id="2" creationId="{A119F4EA-263A-4A9C-8873-674F08BA3082}"/>
          </ac:spMkLst>
        </pc:spChg>
        <pc:spChg chg="del mod ord">
          <ac:chgData name="Ionut Modiga" userId="d927facad2dae42d" providerId="LiveId" clId="{542672A9-CFC2-4478-8087-86BDEF97BBFE}" dt="2021-10-10T15:33:43.890" v="303" actId="700"/>
          <ac:spMkLst>
            <pc:docMk/>
            <pc:sldMk cId="1241715449" sldId="263"/>
            <ac:spMk id="3" creationId="{296049B3-F9E2-48CB-B0AD-70CC32ED839F}"/>
          </ac:spMkLst>
        </pc:spChg>
        <pc:spChg chg="add mod ord">
          <ac:chgData name="Ionut Modiga" userId="d927facad2dae42d" providerId="LiveId" clId="{542672A9-CFC2-4478-8087-86BDEF97BBFE}" dt="2021-10-10T15:34:35.204" v="328" actId="26606"/>
          <ac:spMkLst>
            <pc:docMk/>
            <pc:sldMk cId="1241715449" sldId="263"/>
            <ac:spMk id="4" creationId="{31762F6F-0588-42CE-9273-38A66EBCC443}"/>
          </ac:spMkLst>
        </pc:spChg>
        <pc:spChg chg="add del mod ord">
          <ac:chgData name="Ionut Modiga" userId="d927facad2dae42d" providerId="LiveId" clId="{542672A9-CFC2-4478-8087-86BDEF97BBFE}" dt="2021-10-10T15:34:14.214" v="325" actId="931"/>
          <ac:spMkLst>
            <pc:docMk/>
            <pc:sldMk cId="1241715449" sldId="263"/>
            <ac:spMk id="5" creationId="{6170D1E9-F234-4B52-83C7-23F62774CF48}"/>
          </ac:spMkLst>
        </pc:spChg>
        <pc:spChg chg="add mod ord">
          <ac:chgData name="Ionut Modiga" userId="d927facad2dae42d" providerId="LiveId" clId="{542672A9-CFC2-4478-8087-86BDEF97BBFE}" dt="2021-10-10T15:40:13.585" v="489" actId="20577"/>
          <ac:spMkLst>
            <pc:docMk/>
            <pc:sldMk cId="1241715449" sldId="263"/>
            <ac:spMk id="6" creationId="{8E9ED8FA-93E7-4E9E-9CF1-CD239DB3E00E}"/>
          </ac:spMkLst>
        </pc:spChg>
        <pc:spChg chg="add">
          <ac:chgData name="Ionut Modiga" userId="d927facad2dae42d" providerId="LiveId" clId="{542672A9-CFC2-4478-8087-86BDEF97BBFE}" dt="2021-10-10T15:34:35.204" v="328" actId="26606"/>
          <ac:spMkLst>
            <pc:docMk/>
            <pc:sldMk cId="1241715449" sldId="263"/>
            <ac:spMk id="20" creationId="{104332FF-8349-42A5-B5C8-5EE3825CE252}"/>
          </ac:spMkLst>
        </pc:spChg>
        <pc:spChg chg="add">
          <ac:chgData name="Ionut Modiga" userId="d927facad2dae42d" providerId="LiveId" clId="{542672A9-CFC2-4478-8087-86BDEF97BBFE}" dt="2021-10-10T15:34:35.204" v="328" actId="26606"/>
          <ac:spMkLst>
            <pc:docMk/>
            <pc:sldMk cId="1241715449" sldId="263"/>
            <ac:spMk id="22" creationId="{5A0118C5-4F8D-4CF4-BADD-53FEACC6C42A}"/>
          </ac:spMkLst>
        </pc:spChg>
        <pc:spChg chg="add">
          <ac:chgData name="Ionut Modiga" userId="d927facad2dae42d" providerId="LiveId" clId="{542672A9-CFC2-4478-8087-86BDEF97BBFE}" dt="2021-10-10T15:34:35.204" v="328" actId="26606"/>
          <ac:spMkLst>
            <pc:docMk/>
            <pc:sldMk cId="1241715449" sldId="263"/>
            <ac:spMk id="28" creationId="{CAEBFCD5-5356-4326-8D39-8235A46CD7B2}"/>
          </ac:spMkLst>
        </pc:spChg>
        <pc:grpChg chg="add">
          <ac:chgData name="Ionut Modiga" userId="d927facad2dae42d" providerId="LiveId" clId="{542672A9-CFC2-4478-8087-86BDEF97BBFE}" dt="2021-10-10T15:34:35.204" v="328" actId="26606"/>
          <ac:grpSpMkLst>
            <pc:docMk/>
            <pc:sldMk cId="1241715449" sldId="263"/>
            <ac:grpSpMk id="13" creationId="{8997F1B7-1EE7-4EA5-A5A4-866F9A810C9F}"/>
          </ac:grpSpMkLst>
        </pc:grpChg>
        <pc:grpChg chg="add">
          <ac:chgData name="Ionut Modiga" userId="d927facad2dae42d" providerId="LiveId" clId="{542672A9-CFC2-4478-8087-86BDEF97BBFE}" dt="2021-10-10T15:34:35.204" v="328" actId="26606"/>
          <ac:grpSpMkLst>
            <pc:docMk/>
            <pc:sldMk cId="1241715449" sldId="263"/>
            <ac:grpSpMk id="24" creationId="{89C6B508-0B2C-4D80-99F6-BC8C9C69341A}"/>
          </ac:grpSpMkLst>
        </pc:grpChg>
        <pc:grpChg chg="add">
          <ac:chgData name="Ionut Modiga" userId="d927facad2dae42d" providerId="LiveId" clId="{542672A9-CFC2-4478-8087-86BDEF97BBFE}" dt="2021-10-10T15:34:35.204" v="328" actId="26606"/>
          <ac:grpSpMkLst>
            <pc:docMk/>
            <pc:sldMk cId="1241715449" sldId="263"/>
            <ac:grpSpMk id="30" creationId="{6B67BE95-96EF-433C-9F29-B0732AA6B6AC}"/>
          </ac:grpSpMkLst>
        </pc:grpChg>
        <pc:grpChg chg="add">
          <ac:chgData name="Ionut Modiga" userId="d927facad2dae42d" providerId="LiveId" clId="{542672A9-CFC2-4478-8087-86BDEF97BBFE}" dt="2021-10-10T15:34:35.204" v="328" actId="26606"/>
          <ac:grpSpMkLst>
            <pc:docMk/>
            <pc:sldMk cId="1241715449" sldId="263"/>
            <ac:grpSpMk id="34" creationId="{36C5CE76-F42E-4B75-84C4-A9B2C8CE8379}"/>
          </ac:grpSpMkLst>
        </pc:grpChg>
        <pc:grpChg chg="add">
          <ac:chgData name="Ionut Modiga" userId="d927facad2dae42d" providerId="LiveId" clId="{542672A9-CFC2-4478-8087-86BDEF97BBFE}" dt="2021-10-10T15:34:35.204" v="328" actId="26606"/>
          <ac:grpSpMkLst>
            <pc:docMk/>
            <pc:sldMk cId="1241715449" sldId="263"/>
            <ac:grpSpMk id="38" creationId="{D6E8B984-55B9-4A62-A043-997D00F0AE09}"/>
          </ac:grpSpMkLst>
        </pc:grpChg>
        <pc:grpChg chg="add">
          <ac:chgData name="Ionut Modiga" userId="d927facad2dae42d" providerId="LiveId" clId="{542672A9-CFC2-4478-8087-86BDEF97BBFE}" dt="2021-10-10T15:34:35.204" v="328" actId="26606"/>
          <ac:grpSpMkLst>
            <pc:docMk/>
            <pc:sldMk cId="1241715449" sldId="263"/>
            <ac:grpSpMk id="53" creationId="{DDFA5A3F-B050-4826-ACB4-F634DD12C7BC}"/>
          </ac:grpSpMkLst>
        </pc:grpChg>
        <pc:picChg chg="add mod">
          <ac:chgData name="Ionut Modiga" userId="d927facad2dae42d" providerId="LiveId" clId="{542672A9-CFC2-4478-8087-86BDEF97BBFE}" dt="2021-10-10T15:34:35.204" v="328" actId="26606"/>
          <ac:picMkLst>
            <pc:docMk/>
            <pc:sldMk cId="1241715449" sldId="263"/>
            <ac:picMk id="8" creationId="{686B3184-418E-4F33-B27B-095194BF5E60}"/>
          </ac:picMkLst>
        </pc:picChg>
      </pc:sldChg>
      <pc:sldChg chg="addSp delSp modSp new mod setBg modAnim">
        <pc:chgData name="Ionut Modiga" userId="d927facad2dae42d" providerId="LiveId" clId="{542672A9-CFC2-4478-8087-86BDEF97BBFE}" dt="2021-10-10T21:24:08.246" v="1662"/>
        <pc:sldMkLst>
          <pc:docMk/>
          <pc:sldMk cId="3043611794" sldId="264"/>
        </pc:sldMkLst>
        <pc:spChg chg="mod ord">
          <ac:chgData name="Ionut Modiga" userId="d927facad2dae42d" providerId="LiveId" clId="{542672A9-CFC2-4478-8087-86BDEF97BBFE}" dt="2021-10-10T15:41:23.345" v="501" actId="20577"/>
          <ac:spMkLst>
            <pc:docMk/>
            <pc:sldMk cId="3043611794" sldId="264"/>
            <ac:spMk id="2" creationId="{CA05ADC8-D778-4308-A2BE-8A0543D3F38C}"/>
          </ac:spMkLst>
        </pc:spChg>
        <pc:spChg chg="del">
          <ac:chgData name="Ionut Modiga" userId="d927facad2dae42d" providerId="LiveId" clId="{542672A9-CFC2-4478-8087-86BDEF97BBFE}" dt="2021-10-10T15:40:37.333" v="491" actId="931"/>
          <ac:spMkLst>
            <pc:docMk/>
            <pc:sldMk cId="3043611794" sldId="264"/>
            <ac:spMk id="3" creationId="{45C88171-8243-430B-817B-9EA8581A918A}"/>
          </ac:spMkLst>
        </pc:spChg>
        <pc:spChg chg="mod">
          <ac:chgData name="Ionut Modiga" userId="d927facad2dae42d" providerId="LiveId" clId="{542672A9-CFC2-4478-8087-86BDEF97BBFE}" dt="2021-10-10T15:43:54.582" v="645" actId="20577"/>
          <ac:spMkLst>
            <pc:docMk/>
            <pc:sldMk cId="3043611794" sldId="264"/>
            <ac:spMk id="4" creationId="{78A2E976-A08B-4CC7-B7EF-8AFBB13D5B31}"/>
          </ac:spMkLst>
        </pc:spChg>
        <pc:spChg chg="add">
          <ac:chgData name="Ionut Modiga" userId="d927facad2dae42d" providerId="LiveId" clId="{542672A9-CFC2-4478-8087-86BDEF97BBFE}" dt="2021-10-10T15:40:44.143" v="494" actId="26606"/>
          <ac:spMkLst>
            <pc:docMk/>
            <pc:sldMk cId="3043611794" sldId="264"/>
            <ac:spMk id="18" creationId="{104332FF-8349-42A5-B5C8-5EE3825CE252}"/>
          </ac:spMkLst>
        </pc:spChg>
        <pc:spChg chg="add">
          <ac:chgData name="Ionut Modiga" userId="d927facad2dae42d" providerId="LiveId" clId="{542672A9-CFC2-4478-8087-86BDEF97BBFE}" dt="2021-10-10T15:40:44.143" v="494" actId="26606"/>
          <ac:spMkLst>
            <pc:docMk/>
            <pc:sldMk cId="3043611794" sldId="264"/>
            <ac:spMk id="20" creationId="{5A0118C5-4F8D-4CF4-BADD-53FEACC6C42A}"/>
          </ac:spMkLst>
        </pc:spChg>
        <pc:spChg chg="add">
          <ac:chgData name="Ionut Modiga" userId="d927facad2dae42d" providerId="LiveId" clId="{542672A9-CFC2-4478-8087-86BDEF97BBFE}" dt="2021-10-10T15:40:44.143" v="494" actId="26606"/>
          <ac:spMkLst>
            <pc:docMk/>
            <pc:sldMk cId="3043611794" sldId="264"/>
            <ac:spMk id="26" creationId="{CAEBFCD5-5356-4326-8D39-8235A46CD7B2}"/>
          </ac:spMkLst>
        </pc:spChg>
        <pc:grpChg chg="add">
          <ac:chgData name="Ionut Modiga" userId="d927facad2dae42d" providerId="LiveId" clId="{542672A9-CFC2-4478-8087-86BDEF97BBFE}" dt="2021-10-10T15:40:44.143" v="494" actId="26606"/>
          <ac:grpSpMkLst>
            <pc:docMk/>
            <pc:sldMk cId="3043611794" sldId="264"/>
            <ac:grpSpMk id="11" creationId="{8997F1B7-1EE7-4EA5-A5A4-866F9A810C9F}"/>
          </ac:grpSpMkLst>
        </pc:grpChg>
        <pc:grpChg chg="add">
          <ac:chgData name="Ionut Modiga" userId="d927facad2dae42d" providerId="LiveId" clId="{542672A9-CFC2-4478-8087-86BDEF97BBFE}" dt="2021-10-10T15:40:44.143" v="494" actId="26606"/>
          <ac:grpSpMkLst>
            <pc:docMk/>
            <pc:sldMk cId="3043611794" sldId="264"/>
            <ac:grpSpMk id="22" creationId="{89C6B508-0B2C-4D80-99F6-BC8C9C69341A}"/>
          </ac:grpSpMkLst>
        </pc:grpChg>
        <pc:grpChg chg="add">
          <ac:chgData name="Ionut Modiga" userId="d927facad2dae42d" providerId="LiveId" clId="{542672A9-CFC2-4478-8087-86BDEF97BBFE}" dt="2021-10-10T15:40:44.143" v="494" actId="26606"/>
          <ac:grpSpMkLst>
            <pc:docMk/>
            <pc:sldMk cId="3043611794" sldId="264"/>
            <ac:grpSpMk id="28" creationId="{6B67BE95-96EF-433C-9F29-B0732AA6B6AC}"/>
          </ac:grpSpMkLst>
        </pc:grpChg>
        <pc:grpChg chg="add">
          <ac:chgData name="Ionut Modiga" userId="d927facad2dae42d" providerId="LiveId" clId="{542672A9-CFC2-4478-8087-86BDEF97BBFE}" dt="2021-10-10T15:40:44.143" v="494" actId="26606"/>
          <ac:grpSpMkLst>
            <pc:docMk/>
            <pc:sldMk cId="3043611794" sldId="264"/>
            <ac:grpSpMk id="32" creationId="{36C5CE76-F42E-4B75-84C4-A9B2C8CE8379}"/>
          </ac:grpSpMkLst>
        </pc:grpChg>
        <pc:grpChg chg="add">
          <ac:chgData name="Ionut Modiga" userId="d927facad2dae42d" providerId="LiveId" clId="{542672A9-CFC2-4478-8087-86BDEF97BBFE}" dt="2021-10-10T15:40:44.143" v="494" actId="26606"/>
          <ac:grpSpMkLst>
            <pc:docMk/>
            <pc:sldMk cId="3043611794" sldId="264"/>
            <ac:grpSpMk id="36" creationId="{D6E8B984-55B9-4A62-A043-997D00F0AE09}"/>
          </ac:grpSpMkLst>
        </pc:grpChg>
        <pc:grpChg chg="add">
          <ac:chgData name="Ionut Modiga" userId="d927facad2dae42d" providerId="LiveId" clId="{542672A9-CFC2-4478-8087-86BDEF97BBFE}" dt="2021-10-10T15:40:44.143" v="494" actId="26606"/>
          <ac:grpSpMkLst>
            <pc:docMk/>
            <pc:sldMk cId="3043611794" sldId="264"/>
            <ac:grpSpMk id="51" creationId="{DDFA5A3F-B050-4826-ACB4-F634DD12C7BC}"/>
          </ac:grpSpMkLst>
        </pc:grpChg>
        <pc:picChg chg="add mod">
          <ac:chgData name="Ionut Modiga" userId="d927facad2dae42d" providerId="LiveId" clId="{542672A9-CFC2-4478-8087-86BDEF97BBFE}" dt="2021-10-10T15:40:44.143" v="494" actId="26606"/>
          <ac:picMkLst>
            <pc:docMk/>
            <pc:sldMk cId="3043611794" sldId="264"/>
            <ac:picMk id="6" creationId="{6147580F-8695-451A-B928-2F2AE8D23474}"/>
          </ac:picMkLst>
        </pc:picChg>
      </pc:sldChg>
      <pc:sldChg chg="addSp delSp modSp new mod setBg modAnim">
        <pc:chgData name="Ionut Modiga" userId="d927facad2dae42d" providerId="LiveId" clId="{542672A9-CFC2-4478-8087-86BDEF97BBFE}" dt="2021-10-10T21:24:08.246" v="1662"/>
        <pc:sldMkLst>
          <pc:docMk/>
          <pc:sldMk cId="1562148800" sldId="265"/>
        </pc:sldMkLst>
        <pc:spChg chg="mod ord">
          <ac:chgData name="Ionut Modiga" userId="d927facad2dae42d" providerId="LiveId" clId="{542672A9-CFC2-4478-8087-86BDEF97BBFE}" dt="2021-10-10T15:47:30.554" v="672" actId="20577"/>
          <ac:spMkLst>
            <pc:docMk/>
            <pc:sldMk cId="1562148800" sldId="265"/>
            <ac:spMk id="2" creationId="{4EC5DA19-2FC1-42F5-908E-A2BA7400BE8A}"/>
          </ac:spMkLst>
        </pc:spChg>
        <pc:spChg chg="del">
          <ac:chgData name="Ionut Modiga" userId="d927facad2dae42d" providerId="LiveId" clId="{542672A9-CFC2-4478-8087-86BDEF97BBFE}" dt="2021-10-10T15:46:32.268" v="647" actId="931"/>
          <ac:spMkLst>
            <pc:docMk/>
            <pc:sldMk cId="1562148800" sldId="265"/>
            <ac:spMk id="3" creationId="{93D572A4-0526-4720-9E52-14C6D3A7A933}"/>
          </ac:spMkLst>
        </pc:spChg>
        <pc:spChg chg="mod">
          <ac:chgData name="Ionut Modiga" userId="d927facad2dae42d" providerId="LiveId" clId="{542672A9-CFC2-4478-8087-86BDEF97BBFE}" dt="2021-10-10T15:50:37.161" v="857" actId="20577"/>
          <ac:spMkLst>
            <pc:docMk/>
            <pc:sldMk cId="1562148800" sldId="265"/>
            <ac:spMk id="4" creationId="{851179BB-3E31-4E69-930F-2FF8BF30926E}"/>
          </ac:spMkLst>
        </pc:spChg>
        <pc:spChg chg="add del">
          <ac:chgData name="Ionut Modiga" userId="d927facad2dae42d" providerId="LiveId" clId="{542672A9-CFC2-4478-8087-86BDEF97BBFE}" dt="2021-10-10T15:46:51.514" v="654" actId="26606"/>
          <ac:spMkLst>
            <pc:docMk/>
            <pc:sldMk cId="1562148800" sldId="265"/>
            <ac:spMk id="18" creationId="{104332FF-8349-42A5-B5C8-5EE3825CE252}"/>
          </ac:spMkLst>
        </pc:spChg>
        <pc:spChg chg="add del">
          <ac:chgData name="Ionut Modiga" userId="d927facad2dae42d" providerId="LiveId" clId="{542672A9-CFC2-4478-8087-86BDEF97BBFE}" dt="2021-10-10T15:46:51.514" v="654" actId="26606"/>
          <ac:spMkLst>
            <pc:docMk/>
            <pc:sldMk cId="1562148800" sldId="265"/>
            <ac:spMk id="20" creationId="{5A0118C5-4F8D-4CF4-BADD-53FEACC6C42A}"/>
          </ac:spMkLst>
        </pc:spChg>
        <pc:spChg chg="add del">
          <ac:chgData name="Ionut Modiga" userId="d927facad2dae42d" providerId="LiveId" clId="{542672A9-CFC2-4478-8087-86BDEF97BBFE}" dt="2021-10-10T15:47:11.188" v="657" actId="26606"/>
          <ac:spMkLst>
            <pc:docMk/>
            <pc:sldMk cId="1562148800" sldId="265"/>
            <ac:spMk id="25" creationId="{104332FF-8349-42A5-B5C8-5EE3825CE252}"/>
          </ac:spMkLst>
        </pc:spChg>
        <pc:spChg chg="add del">
          <ac:chgData name="Ionut Modiga" userId="d927facad2dae42d" providerId="LiveId" clId="{542672A9-CFC2-4478-8087-86BDEF97BBFE}" dt="2021-10-10T15:46:51.514" v="654" actId="26606"/>
          <ac:spMkLst>
            <pc:docMk/>
            <pc:sldMk cId="1562148800" sldId="265"/>
            <ac:spMk id="26" creationId="{CAEBFCD5-5356-4326-8D39-8235A46CD7B2}"/>
          </ac:spMkLst>
        </pc:spChg>
        <pc:spChg chg="add del">
          <ac:chgData name="Ionut Modiga" userId="d927facad2dae42d" providerId="LiveId" clId="{542672A9-CFC2-4478-8087-86BDEF97BBFE}" dt="2021-10-10T15:47:11.188" v="657" actId="26606"/>
          <ac:spMkLst>
            <pc:docMk/>
            <pc:sldMk cId="1562148800" sldId="265"/>
            <ac:spMk id="27" creationId="{5A0118C5-4F8D-4CF4-BADD-53FEACC6C42A}"/>
          </ac:spMkLst>
        </pc:spChg>
        <pc:spChg chg="add del">
          <ac:chgData name="Ionut Modiga" userId="d927facad2dae42d" providerId="LiveId" clId="{542672A9-CFC2-4478-8087-86BDEF97BBFE}" dt="2021-10-10T15:47:11.188" v="657" actId="26606"/>
          <ac:spMkLst>
            <pc:docMk/>
            <pc:sldMk cId="1562148800" sldId="265"/>
            <ac:spMk id="65" creationId="{CAEBFCD5-5356-4326-8D39-8235A46CD7B2}"/>
          </ac:spMkLst>
        </pc:spChg>
        <pc:spChg chg="add">
          <ac:chgData name="Ionut Modiga" userId="d927facad2dae42d" providerId="LiveId" clId="{542672A9-CFC2-4478-8087-86BDEF97BBFE}" dt="2021-10-10T15:47:11.188" v="657" actId="26606"/>
          <ac:spMkLst>
            <pc:docMk/>
            <pc:sldMk cId="1562148800" sldId="265"/>
            <ac:spMk id="111" creationId="{104332FF-8349-42A5-B5C8-5EE3825CE252}"/>
          </ac:spMkLst>
        </pc:spChg>
        <pc:spChg chg="add">
          <ac:chgData name="Ionut Modiga" userId="d927facad2dae42d" providerId="LiveId" clId="{542672A9-CFC2-4478-8087-86BDEF97BBFE}" dt="2021-10-10T15:47:11.188" v="657" actId="26606"/>
          <ac:spMkLst>
            <pc:docMk/>
            <pc:sldMk cId="1562148800" sldId="265"/>
            <ac:spMk id="113" creationId="{5A0118C5-4F8D-4CF4-BADD-53FEACC6C42A}"/>
          </ac:spMkLst>
        </pc:spChg>
        <pc:spChg chg="add">
          <ac:chgData name="Ionut Modiga" userId="d927facad2dae42d" providerId="LiveId" clId="{542672A9-CFC2-4478-8087-86BDEF97BBFE}" dt="2021-10-10T15:47:11.188" v="657" actId="26606"/>
          <ac:spMkLst>
            <pc:docMk/>
            <pc:sldMk cId="1562148800" sldId="265"/>
            <ac:spMk id="119" creationId="{CAEBFCD5-5356-4326-8D39-8235A46CD7B2}"/>
          </ac:spMkLst>
        </pc:spChg>
        <pc:grpChg chg="add del">
          <ac:chgData name="Ionut Modiga" userId="d927facad2dae42d" providerId="LiveId" clId="{542672A9-CFC2-4478-8087-86BDEF97BBFE}" dt="2021-10-10T15:47:11.188" v="657" actId="26606"/>
          <ac:grpSpMkLst>
            <pc:docMk/>
            <pc:sldMk cId="1562148800" sldId="265"/>
            <ac:grpSpMk id="8" creationId="{8997F1B7-1EE7-4EA5-A5A4-866F9A810C9F}"/>
          </ac:grpSpMkLst>
        </pc:grpChg>
        <pc:grpChg chg="add del">
          <ac:chgData name="Ionut Modiga" userId="d927facad2dae42d" providerId="LiveId" clId="{542672A9-CFC2-4478-8087-86BDEF97BBFE}" dt="2021-10-10T15:46:51.514" v="654" actId="26606"/>
          <ac:grpSpMkLst>
            <pc:docMk/>
            <pc:sldMk cId="1562148800" sldId="265"/>
            <ac:grpSpMk id="11" creationId="{8997F1B7-1EE7-4EA5-A5A4-866F9A810C9F}"/>
          </ac:grpSpMkLst>
        </pc:grpChg>
        <pc:grpChg chg="add del">
          <ac:chgData name="Ionut Modiga" userId="d927facad2dae42d" providerId="LiveId" clId="{542672A9-CFC2-4478-8087-86BDEF97BBFE}" dt="2021-10-10T15:46:51.514" v="654" actId="26606"/>
          <ac:grpSpMkLst>
            <pc:docMk/>
            <pc:sldMk cId="1562148800" sldId="265"/>
            <ac:grpSpMk id="22" creationId="{89C6B508-0B2C-4D80-99F6-BC8C9C69341A}"/>
          </ac:grpSpMkLst>
        </pc:grpChg>
        <pc:grpChg chg="add del">
          <ac:chgData name="Ionut Modiga" userId="d927facad2dae42d" providerId="LiveId" clId="{542672A9-CFC2-4478-8087-86BDEF97BBFE}" dt="2021-10-10T15:46:51.514" v="654" actId="26606"/>
          <ac:grpSpMkLst>
            <pc:docMk/>
            <pc:sldMk cId="1562148800" sldId="265"/>
            <ac:grpSpMk id="28" creationId="{6B67BE95-96EF-433C-9F29-B0732AA6B6AC}"/>
          </ac:grpSpMkLst>
        </pc:grpChg>
        <pc:grpChg chg="add del">
          <ac:chgData name="Ionut Modiga" userId="d927facad2dae42d" providerId="LiveId" clId="{542672A9-CFC2-4478-8087-86BDEF97BBFE}" dt="2021-10-10T15:47:11.188" v="657" actId="26606"/>
          <ac:grpSpMkLst>
            <pc:docMk/>
            <pc:sldMk cId="1562148800" sldId="265"/>
            <ac:grpSpMk id="31" creationId="{89C6B508-0B2C-4D80-99F6-BC8C9C69341A}"/>
          </ac:grpSpMkLst>
        </pc:grpChg>
        <pc:grpChg chg="add del">
          <ac:chgData name="Ionut Modiga" userId="d927facad2dae42d" providerId="LiveId" clId="{542672A9-CFC2-4478-8087-86BDEF97BBFE}" dt="2021-10-10T15:46:51.514" v="654" actId="26606"/>
          <ac:grpSpMkLst>
            <pc:docMk/>
            <pc:sldMk cId="1562148800" sldId="265"/>
            <ac:grpSpMk id="32" creationId="{36C5CE76-F42E-4B75-84C4-A9B2C8CE8379}"/>
          </ac:grpSpMkLst>
        </pc:grpChg>
        <pc:grpChg chg="add del">
          <ac:chgData name="Ionut Modiga" userId="d927facad2dae42d" providerId="LiveId" clId="{542672A9-CFC2-4478-8087-86BDEF97BBFE}" dt="2021-10-10T15:46:51.514" v="654" actId="26606"/>
          <ac:grpSpMkLst>
            <pc:docMk/>
            <pc:sldMk cId="1562148800" sldId="265"/>
            <ac:grpSpMk id="36" creationId="{D6E8B984-55B9-4A62-A043-997D00F0AE09}"/>
          </ac:grpSpMkLst>
        </pc:grpChg>
        <pc:grpChg chg="add del">
          <ac:chgData name="Ionut Modiga" userId="d927facad2dae42d" providerId="LiveId" clId="{542672A9-CFC2-4478-8087-86BDEF97BBFE}" dt="2021-10-10T15:46:51.514" v="654" actId="26606"/>
          <ac:grpSpMkLst>
            <pc:docMk/>
            <pc:sldMk cId="1562148800" sldId="265"/>
            <ac:grpSpMk id="51" creationId="{DDFA5A3F-B050-4826-ACB4-F634DD12C7BC}"/>
          </ac:grpSpMkLst>
        </pc:grpChg>
        <pc:grpChg chg="add del">
          <ac:chgData name="Ionut Modiga" userId="d927facad2dae42d" providerId="LiveId" clId="{542672A9-CFC2-4478-8087-86BDEF97BBFE}" dt="2021-10-10T15:47:11.188" v="657" actId="26606"/>
          <ac:grpSpMkLst>
            <pc:docMk/>
            <pc:sldMk cId="1562148800" sldId="265"/>
            <ac:grpSpMk id="66" creationId="{6B67BE95-96EF-433C-9F29-B0732AA6B6AC}"/>
          </ac:grpSpMkLst>
        </pc:grpChg>
        <pc:grpChg chg="add del">
          <ac:chgData name="Ionut Modiga" userId="d927facad2dae42d" providerId="LiveId" clId="{542672A9-CFC2-4478-8087-86BDEF97BBFE}" dt="2021-10-10T15:47:11.188" v="657" actId="26606"/>
          <ac:grpSpMkLst>
            <pc:docMk/>
            <pc:sldMk cId="1562148800" sldId="265"/>
            <ac:grpSpMk id="69" creationId="{36C5CE76-F42E-4B75-84C4-A9B2C8CE8379}"/>
          </ac:grpSpMkLst>
        </pc:grpChg>
        <pc:grpChg chg="add del">
          <ac:chgData name="Ionut Modiga" userId="d927facad2dae42d" providerId="LiveId" clId="{542672A9-CFC2-4478-8087-86BDEF97BBFE}" dt="2021-10-10T15:47:11.188" v="657" actId="26606"/>
          <ac:grpSpMkLst>
            <pc:docMk/>
            <pc:sldMk cId="1562148800" sldId="265"/>
            <ac:grpSpMk id="72" creationId="{D6E8B984-55B9-4A62-A043-997D00F0AE09}"/>
          </ac:grpSpMkLst>
        </pc:grpChg>
        <pc:grpChg chg="add del">
          <ac:chgData name="Ionut Modiga" userId="d927facad2dae42d" providerId="LiveId" clId="{542672A9-CFC2-4478-8087-86BDEF97BBFE}" dt="2021-10-10T15:47:11.188" v="657" actId="26606"/>
          <ac:grpSpMkLst>
            <pc:docMk/>
            <pc:sldMk cId="1562148800" sldId="265"/>
            <ac:grpSpMk id="86" creationId="{DDFA5A3F-B050-4826-ACB4-F634DD12C7BC}"/>
          </ac:grpSpMkLst>
        </pc:grpChg>
        <pc:grpChg chg="add">
          <ac:chgData name="Ionut Modiga" userId="d927facad2dae42d" providerId="LiveId" clId="{542672A9-CFC2-4478-8087-86BDEF97BBFE}" dt="2021-10-10T15:47:11.188" v="657" actId="26606"/>
          <ac:grpSpMkLst>
            <pc:docMk/>
            <pc:sldMk cId="1562148800" sldId="265"/>
            <ac:grpSpMk id="104" creationId="{8997F1B7-1EE7-4EA5-A5A4-866F9A810C9F}"/>
          </ac:grpSpMkLst>
        </pc:grpChg>
        <pc:grpChg chg="add">
          <ac:chgData name="Ionut Modiga" userId="d927facad2dae42d" providerId="LiveId" clId="{542672A9-CFC2-4478-8087-86BDEF97BBFE}" dt="2021-10-10T15:47:11.188" v="657" actId="26606"/>
          <ac:grpSpMkLst>
            <pc:docMk/>
            <pc:sldMk cId="1562148800" sldId="265"/>
            <ac:grpSpMk id="115" creationId="{89C6B508-0B2C-4D80-99F6-BC8C9C69341A}"/>
          </ac:grpSpMkLst>
        </pc:grpChg>
        <pc:grpChg chg="add">
          <ac:chgData name="Ionut Modiga" userId="d927facad2dae42d" providerId="LiveId" clId="{542672A9-CFC2-4478-8087-86BDEF97BBFE}" dt="2021-10-10T15:47:11.188" v="657" actId="26606"/>
          <ac:grpSpMkLst>
            <pc:docMk/>
            <pc:sldMk cId="1562148800" sldId="265"/>
            <ac:grpSpMk id="121" creationId="{6B67BE95-96EF-433C-9F29-B0732AA6B6AC}"/>
          </ac:grpSpMkLst>
        </pc:grpChg>
        <pc:grpChg chg="add">
          <ac:chgData name="Ionut Modiga" userId="d927facad2dae42d" providerId="LiveId" clId="{542672A9-CFC2-4478-8087-86BDEF97BBFE}" dt="2021-10-10T15:47:11.188" v="657" actId="26606"/>
          <ac:grpSpMkLst>
            <pc:docMk/>
            <pc:sldMk cId="1562148800" sldId="265"/>
            <ac:grpSpMk id="125" creationId="{36C5CE76-F42E-4B75-84C4-A9B2C8CE8379}"/>
          </ac:grpSpMkLst>
        </pc:grpChg>
        <pc:grpChg chg="add">
          <ac:chgData name="Ionut Modiga" userId="d927facad2dae42d" providerId="LiveId" clId="{542672A9-CFC2-4478-8087-86BDEF97BBFE}" dt="2021-10-10T15:47:11.188" v="657" actId="26606"/>
          <ac:grpSpMkLst>
            <pc:docMk/>
            <pc:sldMk cId="1562148800" sldId="265"/>
            <ac:grpSpMk id="129" creationId="{D6E8B984-55B9-4A62-A043-997D00F0AE09}"/>
          </ac:grpSpMkLst>
        </pc:grpChg>
        <pc:grpChg chg="add">
          <ac:chgData name="Ionut Modiga" userId="d927facad2dae42d" providerId="LiveId" clId="{542672A9-CFC2-4478-8087-86BDEF97BBFE}" dt="2021-10-10T15:47:11.188" v="657" actId="26606"/>
          <ac:grpSpMkLst>
            <pc:docMk/>
            <pc:sldMk cId="1562148800" sldId="265"/>
            <ac:grpSpMk id="144" creationId="{DDFA5A3F-B050-4826-ACB4-F634DD12C7BC}"/>
          </ac:grpSpMkLst>
        </pc:grpChg>
        <pc:picChg chg="add mod">
          <ac:chgData name="Ionut Modiga" userId="d927facad2dae42d" providerId="LiveId" clId="{542672A9-CFC2-4478-8087-86BDEF97BBFE}" dt="2021-10-10T15:46:53.700" v="655" actId="26606"/>
          <ac:picMkLst>
            <pc:docMk/>
            <pc:sldMk cId="1562148800" sldId="265"/>
            <ac:picMk id="6" creationId="{ABEAE505-96E7-4593-B51F-FBB9A7C35E06}"/>
          </ac:picMkLst>
        </pc:picChg>
      </pc:sldChg>
      <pc:sldChg chg="addSp delSp modSp new mod ord modTransition setBg modClrScheme delAnim modAnim chgLayout">
        <pc:chgData name="Ionut Modiga" userId="d927facad2dae42d" providerId="LiveId" clId="{542672A9-CFC2-4478-8087-86BDEF97BBFE}" dt="2021-10-12T14:05:14.919" v="1694"/>
        <pc:sldMkLst>
          <pc:docMk/>
          <pc:sldMk cId="2915113509" sldId="266"/>
        </pc:sldMkLst>
        <pc:spChg chg="del mod ord">
          <ac:chgData name="Ionut Modiga" userId="d927facad2dae42d" providerId="LiveId" clId="{542672A9-CFC2-4478-8087-86BDEF97BBFE}" dt="2021-10-10T18:40:22.625" v="1214" actId="478"/>
          <ac:spMkLst>
            <pc:docMk/>
            <pc:sldMk cId="2915113509" sldId="266"/>
            <ac:spMk id="2" creationId="{8DAAC964-C71C-4D87-83D6-242ABA7709BF}"/>
          </ac:spMkLst>
        </pc:spChg>
        <pc:spChg chg="del">
          <ac:chgData name="Ionut Modiga" userId="d927facad2dae42d" providerId="LiveId" clId="{542672A9-CFC2-4478-8087-86BDEF97BBFE}" dt="2021-10-10T17:29:28.848" v="915" actId="931"/>
          <ac:spMkLst>
            <pc:docMk/>
            <pc:sldMk cId="2915113509" sldId="266"/>
            <ac:spMk id="3" creationId="{D4225BD2-58B5-4294-B5FE-3C2E1DF75CB7}"/>
          </ac:spMkLst>
        </pc:spChg>
        <pc:spChg chg="add del mod ord">
          <ac:chgData name="Ionut Modiga" userId="d927facad2dae42d" providerId="LiveId" clId="{542672A9-CFC2-4478-8087-86BDEF97BBFE}" dt="2021-10-10T18:30:19.226" v="1156"/>
          <ac:spMkLst>
            <pc:docMk/>
            <pc:sldMk cId="2915113509" sldId="266"/>
            <ac:spMk id="10" creationId="{CB926495-0AEF-42FC-A48B-A90DCDAB01D0}"/>
          </ac:spMkLst>
        </pc:spChg>
        <pc:spChg chg="add del mod">
          <ac:chgData name="Ionut Modiga" userId="d927facad2dae42d" providerId="LiveId" clId="{542672A9-CFC2-4478-8087-86BDEF97BBFE}" dt="2021-10-10T18:35:27.071" v="1180" actId="931"/>
          <ac:spMkLst>
            <pc:docMk/>
            <pc:sldMk cId="2915113509" sldId="266"/>
            <ac:spMk id="13" creationId="{EB42F261-62AA-496C-9624-D6AD3D62B726}"/>
          </ac:spMkLst>
        </pc:spChg>
        <pc:spChg chg="add del mod">
          <ac:chgData name="Ionut Modiga" userId="d927facad2dae42d" providerId="LiveId" clId="{542672A9-CFC2-4478-8087-86BDEF97BBFE}" dt="2021-10-10T18:35:37.395" v="1183"/>
          <ac:spMkLst>
            <pc:docMk/>
            <pc:sldMk cId="2915113509" sldId="266"/>
            <ac:spMk id="21" creationId="{9B821F5A-00BB-4813-86CB-7D279F1461B6}"/>
          </ac:spMkLst>
        </pc:spChg>
        <pc:spChg chg="add del">
          <ac:chgData name="Ionut Modiga" userId="d927facad2dae42d" providerId="LiveId" clId="{542672A9-CFC2-4478-8087-86BDEF97BBFE}" dt="2021-10-10T18:29:56.536" v="1151" actId="26606"/>
          <ac:spMkLst>
            <pc:docMk/>
            <pc:sldMk cId="2915113509" sldId="266"/>
            <ac:spMk id="22" creationId="{7D6BF779-0B8C-4CC2-9268-9506AD0C5331}"/>
          </ac:spMkLst>
        </pc:spChg>
        <pc:spChg chg="add del">
          <ac:chgData name="Ionut Modiga" userId="d927facad2dae42d" providerId="LiveId" clId="{542672A9-CFC2-4478-8087-86BDEF97BBFE}" dt="2021-10-10T18:29:56.536" v="1151" actId="26606"/>
          <ac:spMkLst>
            <pc:docMk/>
            <pc:sldMk cId="2915113509" sldId="266"/>
            <ac:spMk id="24" creationId="{8B646C36-EEEC-4D52-8E8E-206F4CD8A3DA}"/>
          </ac:spMkLst>
        </pc:spChg>
        <pc:spChg chg="add del">
          <ac:chgData name="Ionut Modiga" userId="d927facad2dae42d" providerId="LiveId" clId="{542672A9-CFC2-4478-8087-86BDEF97BBFE}" dt="2021-10-10T18:29:56.536" v="1151" actId="26606"/>
          <ac:spMkLst>
            <pc:docMk/>
            <pc:sldMk cId="2915113509" sldId="266"/>
            <ac:spMk id="30" creationId="{D6CA2F4C-8E9E-4BCD-B6E8-A68A311CA651}"/>
          </ac:spMkLst>
        </pc:spChg>
        <pc:spChg chg="add del">
          <ac:chgData name="Ionut Modiga" userId="d927facad2dae42d" providerId="LiveId" clId="{542672A9-CFC2-4478-8087-86BDEF97BBFE}" dt="2021-10-10T18:29:56.536" v="1151" actId="26606"/>
          <ac:spMkLst>
            <pc:docMk/>
            <pc:sldMk cId="2915113509" sldId="266"/>
            <ac:spMk id="32" creationId="{4D1A5E71-B6B6-486A-8CDC-C7ABD9B903F6}"/>
          </ac:spMkLst>
        </pc:spChg>
        <pc:spChg chg="add del">
          <ac:chgData name="Ionut Modiga" userId="d927facad2dae42d" providerId="LiveId" clId="{542672A9-CFC2-4478-8087-86BDEF97BBFE}" dt="2021-10-10T18:29:56.536" v="1151" actId="26606"/>
          <ac:spMkLst>
            <pc:docMk/>
            <pc:sldMk cId="2915113509" sldId="266"/>
            <ac:spMk id="34" creationId="{6004781B-698F-46D5-AADD-8AE9211719D8}"/>
          </ac:spMkLst>
        </pc:spChg>
        <pc:spChg chg="add del">
          <ac:chgData name="Ionut Modiga" userId="d927facad2dae42d" providerId="LiveId" clId="{542672A9-CFC2-4478-8087-86BDEF97BBFE}" dt="2021-10-10T18:29:56.536" v="1151" actId="26606"/>
          <ac:spMkLst>
            <pc:docMk/>
            <pc:sldMk cId="2915113509" sldId="266"/>
            <ac:spMk id="36" creationId="{4FB204DF-284E-45F6-A017-79A4DF57BCCB}"/>
          </ac:spMkLst>
        </pc:spChg>
        <pc:spChg chg="add del">
          <ac:chgData name="Ionut Modiga" userId="d927facad2dae42d" providerId="LiveId" clId="{542672A9-CFC2-4478-8087-86BDEF97BBFE}" dt="2021-10-10T18:29:56.536" v="1151" actId="26606"/>
          <ac:spMkLst>
            <pc:docMk/>
            <pc:sldMk cId="2915113509" sldId="266"/>
            <ac:spMk id="38" creationId="{96FD6442-EB7D-4992-8D41-0B7FFDCB43E1}"/>
          </ac:spMkLst>
        </pc:spChg>
        <pc:spChg chg="add del">
          <ac:chgData name="Ionut Modiga" userId="d927facad2dae42d" providerId="LiveId" clId="{542672A9-CFC2-4478-8087-86BDEF97BBFE}" dt="2021-10-10T18:29:59.329" v="1153" actId="26606"/>
          <ac:spMkLst>
            <pc:docMk/>
            <pc:sldMk cId="2915113509" sldId="266"/>
            <ac:spMk id="66" creationId="{104332FF-8349-42A5-B5C8-5EE3825CE252}"/>
          </ac:spMkLst>
        </pc:spChg>
        <pc:spChg chg="add del">
          <ac:chgData name="Ionut Modiga" userId="d927facad2dae42d" providerId="LiveId" clId="{542672A9-CFC2-4478-8087-86BDEF97BBFE}" dt="2021-10-10T18:29:59.329" v="1153" actId="26606"/>
          <ac:spMkLst>
            <pc:docMk/>
            <pc:sldMk cId="2915113509" sldId="266"/>
            <ac:spMk id="67" creationId="{5A0118C5-4F8D-4CF4-BADD-53FEACC6C42A}"/>
          </ac:spMkLst>
        </pc:spChg>
        <pc:spChg chg="add del">
          <ac:chgData name="Ionut Modiga" userId="d927facad2dae42d" providerId="LiveId" clId="{542672A9-CFC2-4478-8087-86BDEF97BBFE}" dt="2021-10-10T18:29:59.329" v="1153" actId="26606"/>
          <ac:spMkLst>
            <pc:docMk/>
            <pc:sldMk cId="2915113509" sldId="266"/>
            <ac:spMk id="71" creationId="{CAEBFCD5-5356-4326-8D39-8235A46CD7B2}"/>
          </ac:spMkLst>
        </pc:spChg>
        <pc:spChg chg="add del">
          <ac:chgData name="Ionut Modiga" userId="d927facad2dae42d" providerId="LiveId" clId="{542672A9-CFC2-4478-8087-86BDEF97BBFE}" dt="2021-10-10T18:29:59.329" v="1153" actId="26606"/>
          <ac:spMkLst>
            <pc:docMk/>
            <pc:sldMk cId="2915113509" sldId="266"/>
            <ac:spMk id="76" creationId="{CB926495-0AEF-42FC-A48B-A90DCDAB01D0}"/>
          </ac:spMkLst>
        </pc:spChg>
        <pc:spChg chg="add del mod">
          <ac:chgData name="Ionut Modiga" userId="d927facad2dae42d" providerId="LiveId" clId="{542672A9-CFC2-4478-8087-86BDEF97BBFE}" dt="2021-10-10T18:39:14.375" v="1203"/>
          <ac:spMkLst>
            <pc:docMk/>
            <pc:sldMk cId="2915113509" sldId="266"/>
            <ac:spMk id="77" creationId="{51919B06-1F9B-4760-A603-52A81BD90936}"/>
          </ac:spMkLst>
        </pc:spChg>
        <pc:spChg chg="add del">
          <ac:chgData name="Ionut Modiga" userId="d927facad2dae42d" providerId="LiveId" clId="{542672A9-CFC2-4478-8087-86BDEF97BBFE}" dt="2021-10-10T18:30:01.535" v="1155" actId="26606"/>
          <ac:spMkLst>
            <pc:docMk/>
            <pc:sldMk cId="2915113509" sldId="266"/>
            <ac:spMk id="79" creationId="{104332FF-8349-42A5-B5C8-5EE3825CE252}"/>
          </ac:spMkLst>
        </pc:spChg>
        <pc:spChg chg="add del">
          <ac:chgData name="Ionut Modiga" userId="d927facad2dae42d" providerId="LiveId" clId="{542672A9-CFC2-4478-8087-86BDEF97BBFE}" dt="2021-10-10T18:30:01.535" v="1155" actId="26606"/>
          <ac:spMkLst>
            <pc:docMk/>
            <pc:sldMk cId="2915113509" sldId="266"/>
            <ac:spMk id="80" creationId="{5A0118C5-4F8D-4CF4-BADD-53FEACC6C42A}"/>
          </ac:spMkLst>
        </pc:spChg>
        <pc:spChg chg="add del">
          <ac:chgData name="Ionut Modiga" userId="d927facad2dae42d" providerId="LiveId" clId="{542672A9-CFC2-4478-8087-86BDEF97BBFE}" dt="2021-10-10T18:30:01.535" v="1155" actId="26606"/>
          <ac:spMkLst>
            <pc:docMk/>
            <pc:sldMk cId="2915113509" sldId="266"/>
            <ac:spMk id="82" creationId="{CAEBFCD5-5356-4326-8D39-8235A46CD7B2}"/>
          </ac:spMkLst>
        </pc:spChg>
        <pc:spChg chg="add del">
          <ac:chgData name="Ionut Modiga" userId="d927facad2dae42d" providerId="LiveId" clId="{542672A9-CFC2-4478-8087-86BDEF97BBFE}" dt="2021-10-10T18:30:01.535" v="1155" actId="26606"/>
          <ac:spMkLst>
            <pc:docMk/>
            <pc:sldMk cId="2915113509" sldId="266"/>
            <ac:spMk id="117" creationId="{CB926495-0AEF-42FC-A48B-A90DCDAB01D0}"/>
          </ac:spMkLst>
        </pc:spChg>
        <pc:spChg chg="add del mod">
          <ac:chgData name="Ionut Modiga" userId="d927facad2dae42d" providerId="LiveId" clId="{542672A9-CFC2-4478-8087-86BDEF97BBFE}" dt="2021-10-10T18:40:29.843" v="1215" actId="931"/>
          <ac:spMkLst>
            <pc:docMk/>
            <pc:sldMk cId="2915113509" sldId="266"/>
            <ac:spMk id="120" creationId="{2F6EA3AF-F49E-440E-BF9B-FE638A4411B1}"/>
          </ac:spMkLst>
        </pc:spChg>
        <pc:spChg chg="add del mod">
          <ac:chgData name="Ionut Modiga" userId="d927facad2dae42d" providerId="LiveId" clId="{542672A9-CFC2-4478-8087-86BDEF97BBFE}" dt="2021-10-10T18:40:36.033" v="1218"/>
          <ac:spMkLst>
            <pc:docMk/>
            <pc:sldMk cId="2915113509" sldId="266"/>
            <ac:spMk id="122" creationId="{7EEFF489-B48F-478B-9D52-348941D72741}"/>
          </ac:spMkLst>
        </pc:spChg>
        <pc:spChg chg="add del mod">
          <ac:chgData name="Ionut Modiga" userId="d927facad2dae42d" providerId="LiveId" clId="{542672A9-CFC2-4478-8087-86BDEF97BBFE}" dt="2021-10-10T18:52:37.432" v="1253"/>
          <ac:spMkLst>
            <pc:docMk/>
            <pc:sldMk cId="2915113509" sldId="266"/>
            <ac:spMk id="127" creationId="{7FB585A8-0938-494B-AB62-A00AACCB016B}"/>
          </ac:spMkLst>
        </pc:spChg>
        <pc:spChg chg="add del mod">
          <ac:chgData name="Ionut Modiga" userId="d927facad2dae42d" providerId="LiveId" clId="{542672A9-CFC2-4478-8087-86BDEF97BBFE}" dt="2021-10-10T18:52:29.062" v="1250" actId="931"/>
          <ac:spMkLst>
            <pc:docMk/>
            <pc:sldMk cId="2915113509" sldId="266"/>
            <ac:spMk id="129" creationId="{7F1C7377-85F6-4704-91C2-BF9A08D3CD97}"/>
          </ac:spMkLst>
        </pc:spChg>
        <pc:spChg chg="add del mod">
          <ac:chgData name="Ionut Modiga" userId="d927facad2dae42d" providerId="LiveId" clId="{542672A9-CFC2-4478-8087-86BDEF97BBFE}" dt="2021-10-10T18:53:05.817" v="1256"/>
          <ac:spMkLst>
            <pc:docMk/>
            <pc:sldMk cId="2915113509" sldId="266"/>
            <ac:spMk id="134" creationId="{826E5DF4-125F-44BA-8621-996F1B10720A}"/>
          </ac:spMkLst>
        </pc:spChg>
        <pc:spChg chg="add del mod">
          <ac:chgData name="Ionut Modiga" userId="d927facad2dae42d" providerId="LiveId" clId="{542672A9-CFC2-4478-8087-86BDEF97BBFE}" dt="2021-10-10T19:04:04.092" v="1277" actId="700"/>
          <ac:spMkLst>
            <pc:docMk/>
            <pc:sldMk cId="2915113509" sldId="266"/>
            <ac:spMk id="137" creationId="{14AA418A-E48B-4849-8263-701B9FE9CE13}"/>
          </ac:spMkLst>
        </pc:spChg>
        <pc:spChg chg="add del mod ord">
          <ac:chgData name="Ionut Modiga" userId="d927facad2dae42d" providerId="LiveId" clId="{542672A9-CFC2-4478-8087-86BDEF97BBFE}" dt="2021-10-10T19:04:04.092" v="1277" actId="700"/>
          <ac:spMkLst>
            <pc:docMk/>
            <pc:sldMk cId="2915113509" sldId="266"/>
            <ac:spMk id="139" creationId="{00E2432F-B263-44B5-BDE6-7ACA640E6784}"/>
          </ac:spMkLst>
        </pc:spChg>
        <pc:spChg chg="add del mod ord">
          <ac:chgData name="Ionut Modiga" userId="d927facad2dae42d" providerId="LiveId" clId="{542672A9-CFC2-4478-8087-86BDEF97BBFE}" dt="2021-10-10T19:04:48.293" v="1282" actId="700"/>
          <ac:spMkLst>
            <pc:docMk/>
            <pc:sldMk cId="2915113509" sldId="266"/>
            <ac:spMk id="140" creationId="{48F057B3-6AB5-4268-AEDE-3D0F3203D83A}"/>
          </ac:spMkLst>
        </pc:spChg>
        <pc:spChg chg="add del mod ord">
          <ac:chgData name="Ionut Modiga" userId="d927facad2dae42d" providerId="LiveId" clId="{542672A9-CFC2-4478-8087-86BDEF97BBFE}" dt="2021-10-10T19:04:48.293" v="1282" actId="700"/>
          <ac:spMkLst>
            <pc:docMk/>
            <pc:sldMk cId="2915113509" sldId="266"/>
            <ac:spMk id="141" creationId="{F3E847BD-F8AA-49E1-AD0E-0C25A8A66C97}"/>
          </ac:spMkLst>
        </pc:spChg>
        <pc:grpChg chg="add del">
          <ac:chgData name="Ionut Modiga" userId="d927facad2dae42d" providerId="LiveId" clId="{542672A9-CFC2-4478-8087-86BDEF97BBFE}" dt="2021-10-10T18:29:56.536" v="1151" actId="26606"/>
          <ac:grpSpMkLst>
            <pc:docMk/>
            <pc:sldMk cId="2915113509" sldId="266"/>
            <ac:grpSpMk id="15" creationId="{8A351602-3772-4279-B0D3-A523F6F6EAB3}"/>
          </ac:grpSpMkLst>
        </pc:grpChg>
        <pc:grpChg chg="add del">
          <ac:chgData name="Ionut Modiga" userId="d927facad2dae42d" providerId="LiveId" clId="{542672A9-CFC2-4478-8087-86BDEF97BBFE}" dt="2021-10-10T18:29:56.536" v="1151" actId="26606"/>
          <ac:grpSpMkLst>
            <pc:docMk/>
            <pc:sldMk cId="2915113509" sldId="266"/>
            <ac:grpSpMk id="26" creationId="{308C40F4-6A24-4867-B726-B552DB0807B5}"/>
          </ac:grpSpMkLst>
        </pc:grpChg>
        <pc:grpChg chg="add del">
          <ac:chgData name="Ionut Modiga" userId="d927facad2dae42d" providerId="LiveId" clId="{542672A9-CFC2-4478-8087-86BDEF97BBFE}" dt="2021-10-10T18:29:59.329" v="1153" actId="26606"/>
          <ac:grpSpMkLst>
            <pc:docMk/>
            <pc:sldMk cId="2915113509" sldId="266"/>
            <ac:grpSpMk id="46" creationId="{8997F1B7-1EE7-4EA5-A5A4-866F9A810C9F}"/>
          </ac:grpSpMkLst>
        </pc:grpChg>
        <pc:grpChg chg="add del">
          <ac:chgData name="Ionut Modiga" userId="d927facad2dae42d" providerId="LiveId" clId="{542672A9-CFC2-4478-8087-86BDEF97BBFE}" dt="2021-10-10T18:29:59.329" v="1153" actId="26606"/>
          <ac:grpSpMkLst>
            <pc:docMk/>
            <pc:sldMk cId="2915113509" sldId="266"/>
            <ac:grpSpMk id="47" creationId="{BB32367D-C4F2-49D5-A586-298C7CA821B0}"/>
          </ac:grpSpMkLst>
        </pc:grpChg>
        <pc:grpChg chg="add del">
          <ac:chgData name="Ionut Modiga" userId="d927facad2dae42d" providerId="LiveId" clId="{542672A9-CFC2-4478-8087-86BDEF97BBFE}" dt="2021-10-10T18:29:59.329" v="1153" actId="26606"/>
          <ac:grpSpMkLst>
            <pc:docMk/>
            <pc:sldMk cId="2915113509" sldId="266"/>
            <ac:grpSpMk id="68" creationId="{134CC3FF-7AA4-46F4-8B24-2F9383D86DBD}"/>
          </ac:grpSpMkLst>
        </pc:grpChg>
        <pc:grpChg chg="add del">
          <ac:chgData name="Ionut Modiga" userId="d927facad2dae42d" providerId="LiveId" clId="{542672A9-CFC2-4478-8087-86BDEF97BBFE}" dt="2021-10-10T18:29:59.329" v="1153" actId="26606"/>
          <ac:grpSpMkLst>
            <pc:docMk/>
            <pc:sldMk cId="2915113509" sldId="266"/>
            <ac:grpSpMk id="72" creationId="{5F2AA49C-5AC0-41C7-BFAF-74B8D8293C8F}"/>
          </ac:grpSpMkLst>
        </pc:grpChg>
        <pc:grpChg chg="add del">
          <ac:chgData name="Ionut Modiga" userId="d927facad2dae42d" providerId="LiveId" clId="{542672A9-CFC2-4478-8087-86BDEF97BBFE}" dt="2021-10-10T18:30:01.535" v="1155" actId="26606"/>
          <ac:grpSpMkLst>
            <pc:docMk/>
            <pc:sldMk cId="2915113509" sldId="266"/>
            <ac:grpSpMk id="78" creationId="{8997F1B7-1EE7-4EA5-A5A4-866F9A810C9F}"/>
          </ac:grpSpMkLst>
        </pc:grpChg>
        <pc:grpChg chg="add del">
          <ac:chgData name="Ionut Modiga" userId="d927facad2dae42d" providerId="LiveId" clId="{542672A9-CFC2-4478-8087-86BDEF97BBFE}" dt="2021-10-10T18:30:01.535" v="1155" actId="26606"/>
          <ac:grpSpMkLst>
            <pc:docMk/>
            <pc:sldMk cId="2915113509" sldId="266"/>
            <ac:grpSpMk id="81" creationId="{89C6B508-0B2C-4D80-99F6-BC8C9C69341A}"/>
          </ac:grpSpMkLst>
        </pc:grpChg>
        <pc:grpChg chg="add del">
          <ac:chgData name="Ionut Modiga" userId="d927facad2dae42d" providerId="LiveId" clId="{542672A9-CFC2-4478-8087-86BDEF97BBFE}" dt="2021-10-10T18:30:01.535" v="1155" actId="26606"/>
          <ac:grpSpMkLst>
            <pc:docMk/>
            <pc:sldMk cId="2915113509" sldId="266"/>
            <ac:grpSpMk id="83" creationId="{6B67BE95-96EF-433C-9F29-B0732AA6B6AC}"/>
          </ac:grpSpMkLst>
        </pc:grpChg>
        <pc:grpChg chg="add del">
          <ac:chgData name="Ionut Modiga" userId="d927facad2dae42d" providerId="LiveId" clId="{542672A9-CFC2-4478-8087-86BDEF97BBFE}" dt="2021-10-10T18:30:01.535" v="1155" actId="26606"/>
          <ac:grpSpMkLst>
            <pc:docMk/>
            <pc:sldMk cId="2915113509" sldId="266"/>
            <ac:grpSpMk id="86" creationId="{36C5CE76-F42E-4B75-84C4-A9B2C8CE8379}"/>
          </ac:grpSpMkLst>
        </pc:grpChg>
        <pc:grpChg chg="add del">
          <ac:chgData name="Ionut Modiga" userId="d927facad2dae42d" providerId="LiveId" clId="{542672A9-CFC2-4478-8087-86BDEF97BBFE}" dt="2021-10-10T18:30:01.535" v="1155" actId="26606"/>
          <ac:grpSpMkLst>
            <pc:docMk/>
            <pc:sldMk cId="2915113509" sldId="266"/>
            <ac:grpSpMk id="89" creationId="{D6E8B984-55B9-4A62-A043-997D00F0AE09}"/>
          </ac:grpSpMkLst>
        </pc:grpChg>
        <pc:grpChg chg="add del">
          <ac:chgData name="Ionut Modiga" userId="d927facad2dae42d" providerId="LiveId" clId="{542672A9-CFC2-4478-8087-86BDEF97BBFE}" dt="2021-10-10T18:30:01.535" v="1155" actId="26606"/>
          <ac:grpSpMkLst>
            <pc:docMk/>
            <pc:sldMk cId="2915113509" sldId="266"/>
            <ac:grpSpMk id="103" creationId="{DDFA5A3F-B050-4826-ACB4-F634DD12C7BC}"/>
          </ac:grpSpMkLst>
        </pc:grpChg>
        <pc:picChg chg="add del mod ord">
          <ac:chgData name="Ionut Modiga" userId="d927facad2dae42d" providerId="LiveId" clId="{542672A9-CFC2-4478-8087-86BDEF97BBFE}" dt="2021-10-10T18:35:05.419" v="1178" actId="478"/>
          <ac:picMkLst>
            <pc:docMk/>
            <pc:sldMk cId="2915113509" sldId="266"/>
            <ac:picMk id="5" creationId="{C1302C43-653D-4AA8-8EE8-EEF146CA97A1}"/>
          </ac:picMkLst>
        </pc:picChg>
        <pc:picChg chg="add del mod">
          <ac:chgData name="Ionut Modiga" userId="d927facad2dae42d" providerId="LiveId" clId="{542672A9-CFC2-4478-8087-86BDEF97BBFE}" dt="2021-10-10T17:37:31.678" v="944" actId="478"/>
          <ac:picMkLst>
            <pc:docMk/>
            <pc:sldMk cId="2915113509" sldId="266"/>
            <ac:picMk id="6" creationId="{7AC40443-FF3D-4181-AFB9-7B2BB777BAF5}"/>
          </ac:picMkLst>
        </pc:picChg>
        <pc:picChg chg="add del mod">
          <ac:chgData name="Ionut Modiga" userId="d927facad2dae42d" providerId="LiveId" clId="{542672A9-CFC2-4478-8087-86BDEF97BBFE}" dt="2021-10-10T17:57:29.695" v="1076" actId="478"/>
          <ac:picMkLst>
            <pc:docMk/>
            <pc:sldMk cId="2915113509" sldId="266"/>
            <ac:picMk id="7" creationId="{B7C2A765-6F6A-4545-83A4-BE620D30C70F}"/>
          </ac:picMkLst>
        </pc:picChg>
        <pc:picChg chg="add del mod">
          <ac:chgData name="Ionut Modiga" userId="d927facad2dae42d" providerId="LiveId" clId="{542672A9-CFC2-4478-8087-86BDEF97BBFE}" dt="2021-10-10T18:16:19.177" v="1135" actId="478"/>
          <ac:picMkLst>
            <pc:docMk/>
            <pc:sldMk cId="2915113509" sldId="266"/>
            <ac:picMk id="8" creationId="{176EC8CE-7D36-41EB-818F-4F9994D40501}"/>
          </ac:picMkLst>
        </pc:picChg>
        <pc:picChg chg="add del mod ord">
          <ac:chgData name="Ionut Modiga" userId="d927facad2dae42d" providerId="LiveId" clId="{542672A9-CFC2-4478-8087-86BDEF97BBFE}" dt="2021-10-10T18:28:05.847" v="1147" actId="478"/>
          <ac:picMkLst>
            <pc:docMk/>
            <pc:sldMk cId="2915113509" sldId="266"/>
            <ac:picMk id="9" creationId="{A451F6AD-9E0E-4833-9BF5-D675C8731DE0}"/>
          </ac:picMkLst>
        </pc:picChg>
        <pc:picChg chg="add del mod ord">
          <ac:chgData name="Ionut Modiga" userId="d927facad2dae42d" providerId="LiveId" clId="{542672A9-CFC2-4478-8087-86BDEF97BBFE}" dt="2021-10-10T18:35:13.214" v="1179" actId="478"/>
          <ac:picMkLst>
            <pc:docMk/>
            <pc:sldMk cId="2915113509" sldId="266"/>
            <ac:picMk id="11" creationId="{D2A64D96-44D7-41F6-B70F-AFE3EC81D7C2}"/>
          </ac:picMkLst>
        </pc:picChg>
        <pc:picChg chg="add del mod">
          <ac:chgData name="Ionut Modiga" userId="d927facad2dae42d" providerId="LiveId" clId="{542672A9-CFC2-4478-8087-86BDEF97BBFE}" dt="2021-10-10T18:40:22.625" v="1214" actId="478"/>
          <ac:picMkLst>
            <pc:docMk/>
            <pc:sldMk cId="2915113509" sldId="266"/>
            <ac:picMk id="25" creationId="{888D9067-7C6E-4184-9BD4-3EFD79C737F2}"/>
          </ac:picMkLst>
        </pc:picChg>
        <pc:picChg chg="add del mod">
          <ac:chgData name="Ionut Modiga" userId="d927facad2dae42d" providerId="LiveId" clId="{542672A9-CFC2-4478-8087-86BDEF97BBFE}" dt="2021-10-10T18:39:10.524" v="1202" actId="478"/>
          <ac:picMkLst>
            <pc:docMk/>
            <pc:sldMk cId="2915113509" sldId="266"/>
            <ac:picMk id="29" creationId="{D83CF323-E49A-44EE-872D-D92B4FBB6365}"/>
          </ac:picMkLst>
        </pc:picChg>
        <pc:picChg chg="add del mod">
          <ac:chgData name="Ionut Modiga" userId="d927facad2dae42d" providerId="LiveId" clId="{542672A9-CFC2-4478-8087-86BDEF97BBFE}" dt="2021-10-10T18:40:22.625" v="1214" actId="478"/>
          <ac:picMkLst>
            <pc:docMk/>
            <pc:sldMk cId="2915113509" sldId="266"/>
            <ac:picMk id="118" creationId="{701F0C23-0AD8-4F9C-99D2-04EE2894F284}"/>
          </ac:picMkLst>
        </pc:picChg>
        <pc:picChg chg="add del mod">
          <ac:chgData name="Ionut Modiga" userId="d927facad2dae42d" providerId="LiveId" clId="{542672A9-CFC2-4478-8087-86BDEF97BBFE}" dt="2021-10-10T18:52:21.506" v="1249" actId="478"/>
          <ac:picMkLst>
            <pc:docMk/>
            <pc:sldMk cId="2915113509" sldId="266"/>
            <ac:picMk id="124" creationId="{483D0A25-006C-425A-BC43-9E58C7EDC595}"/>
          </ac:picMkLst>
        </pc:picChg>
        <pc:picChg chg="add del mod">
          <ac:chgData name="Ionut Modiga" userId="d927facad2dae42d" providerId="LiveId" clId="{542672A9-CFC2-4478-8087-86BDEF97BBFE}" dt="2021-10-10T18:52:16.064" v="1248" actId="478"/>
          <ac:picMkLst>
            <pc:docMk/>
            <pc:sldMk cId="2915113509" sldId="266"/>
            <ac:picMk id="125" creationId="{EC2E1E92-D456-4C76-996F-E740506EB326}"/>
          </ac:picMkLst>
        </pc:picChg>
        <pc:picChg chg="add del mod">
          <ac:chgData name="Ionut Modiga" userId="d927facad2dae42d" providerId="LiveId" clId="{542672A9-CFC2-4478-8087-86BDEF97BBFE}" dt="2021-10-10T19:03:57.052" v="1276" actId="478"/>
          <ac:picMkLst>
            <pc:docMk/>
            <pc:sldMk cId="2915113509" sldId="266"/>
            <ac:picMk id="131" creationId="{C2723DF6-7788-4E14-BE68-4C254B7E669D}"/>
          </ac:picMkLst>
        </pc:picChg>
        <pc:picChg chg="add del mod">
          <ac:chgData name="Ionut Modiga" userId="d927facad2dae42d" providerId="LiveId" clId="{542672A9-CFC2-4478-8087-86BDEF97BBFE}" dt="2021-10-10T18:52:53.511" v="1254" actId="478"/>
          <ac:picMkLst>
            <pc:docMk/>
            <pc:sldMk cId="2915113509" sldId="266"/>
            <ac:picMk id="132" creationId="{7FD67868-2B68-4312-AE7E-AA941F1E913A}"/>
          </ac:picMkLst>
        </pc:picChg>
        <pc:picChg chg="add del mod">
          <ac:chgData name="Ionut Modiga" userId="d927facad2dae42d" providerId="LiveId" clId="{542672A9-CFC2-4478-8087-86BDEF97BBFE}" dt="2021-10-10T19:03:56.125" v="1275" actId="478"/>
          <ac:picMkLst>
            <pc:docMk/>
            <pc:sldMk cId="2915113509" sldId="266"/>
            <ac:picMk id="135" creationId="{5C3E508E-AF0E-4BB2-AB60-130D9D239992}"/>
          </ac:picMkLst>
        </pc:picChg>
        <pc:picChg chg="add mod">
          <ac:chgData name="Ionut Modiga" userId="d927facad2dae42d" providerId="LiveId" clId="{542672A9-CFC2-4478-8087-86BDEF97BBFE}" dt="2021-10-10T19:05:01.896" v="1285" actId="962"/>
          <ac:picMkLst>
            <pc:docMk/>
            <pc:sldMk cId="2915113509" sldId="266"/>
            <ac:picMk id="143" creationId="{8125AC38-1F3F-4A6F-9D45-5FE104C6A9BE}"/>
          </ac:picMkLst>
        </pc:picChg>
      </pc:sldChg>
      <pc:sldChg chg="addSp modSp new mod ord modTransition modAnim">
        <pc:chgData name="Ionut Modiga" userId="d927facad2dae42d" providerId="LiveId" clId="{542672A9-CFC2-4478-8087-86BDEF97BBFE}" dt="2021-10-12T14:05:19.321" v="1696"/>
        <pc:sldMkLst>
          <pc:docMk/>
          <pc:sldMk cId="3601246119" sldId="267"/>
        </pc:sldMkLst>
        <pc:picChg chg="add mod">
          <ac:chgData name="Ionut Modiga" userId="d927facad2dae42d" providerId="LiveId" clId="{542672A9-CFC2-4478-8087-86BDEF97BBFE}" dt="2021-10-10T19:06:31.494" v="1297" actId="1076"/>
          <ac:picMkLst>
            <pc:docMk/>
            <pc:sldMk cId="3601246119" sldId="267"/>
            <ac:picMk id="2" creationId="{F95FF47F-943E-4147-B5AD-1B048C398A17}"/>
          </ac:picMkLst>
        </pc:picChg>
      </pc:sldChg>
      <pc:sldChg chg="addSp delSp modSp mod setBg modClrScheme addAnim delAnim delDesignElem chgLayout">
        <pc:chgData name="Ionut Modiga" userId="d927facad2dae42d" providerId="LiveId" clId="{542672A9-CFC2-4478-8087-86BDEF97BBFE}" dt="2021-10-12T18:09:56.093" v="3158" actId="313"/>
        <pc:sldMkLst>
          <pc:docMk/>
          <pc:sldMk cId="2163820833" sldId="268"/>
        </pc:sldMkLst>
        <pc:spChg chg="mod ord">
          <ac:chgData name="Ionut Modiga" userId="d927facad2dae42d" providerId="LiveId" clId="{542672A9-CFC2-4478-8087-86BDEF97BBFE}" dt="2021-10-12T17:58:06.281" v="2992" actId="26606"/>
          <ac:spMkLst>
            <pc:docMk/>
            <pc:sldMk cId="2163820833" sldId="268"/>
            <ac:spMk id="7" creationId="{5CC80937-359B-499A-B330-BFA97E13B9E3}"/>
          </ac:spMkLst>
        </pc:spChg>
        <pc:spChg chg="mod ord">
          <ac:chgData name="Ionut Modiga" userId="d927facad2dae42d" providerId="LiveId" clId="{542672A9-CFC2-4478-8087-86BDEF97BBFE}" dt="2021-10-12T18:09:56.093" v="3158" actId="313"/>
          <ac:spMkLst>
            <pc:docMk/>
            <pc:sldMk cId="2163820833" sldId="268"/>
            <ac:spMk id="8" creationId="{D1EDA8CF-0816-477B-ABC7-D2D74FB78B6F}"/>
          </ac:spMkLst>
        </pc:spChg>
        <pc:spChg chg="add del">
          <ac:chgData name="Ionut Modiga" userId="d927facad2dae42d" providerId="LiveId" clId="{542672A9-CFC2-4478-8087-86BDEF97BBFE}" dt="2021-10-12T17:58:06.126" v="2991" actId="26606"/>
          <ac:spMkLst>
            <pc:docMk/>
            <pc:sldMk cId="2163820833" sldId="268"/>
            <ac:spMk id="12" creationId="{5A0118C5-4F8D-4CF4-BADD-53FEACC6C42A}"/>
          </ac:spMkLst>
        </pc:spChg>
        <pc:spChg chg="del">
          <ac:chgData name="Ionut Modiga" userId="d927facad2dae42d" providerId="LiveId" clId="{542672A9-CFC2-4478-8087-86BDEF97BBFE}" dt="2021-10-12T17:57:57.195" v="2988" actId="700"/>
          <ac:spMkLst>
            <pc:docMk/>
            <pc:sldMk cId="2163820833" sldId="268"/>
            <ac:spMk id="22" creationId="{104332FF-8349-42A5-B5C8-5EE3825CE252}"/>
          </ac:spMkLst>
        </pc:spChg>
        <pc:spChg chg="del">
          <ac:chgData name="Ionut Modiga" userId="d927facad2dae42d" providerId="LiveId" clId="{542672A9-CFC2-4478-8087-86BDEF97BBFE}" dt="2021-10-12T17:57:57.195" v="2988" actId="700"/>
          <ac:spMkLst>
            <pc:docMk/>
            <pc:sldMk cId="2163820833" sldId="268"/>
            <ac:spMk id="24" creationId="{5A0118C5-4F8D-4CF4-BADD-53FEACC6C42A}"/>
          </ac:spMkLst>
        </pc:spChg>
        <pc:spChg chg="add del">
          <ac:chgData name="Ionut Modiga" userId="d927facad2dae42d" providerId="LiveId" clId="{542672A9-CFC2-4478-8087-86BDEF97BBFE}" dt="2021-10-12T17:58:06.126" v="2991" actId="26606"/>
          <ac:spMkLst>
            <pc:docMk/>
            <pc:sldMk cId="2163820833" sldId="268"/>
            <ac:spMk id="25" creationId="{D9FE21DE-050D-4E27-A007-AAE4EF8427F1}"/>
          </ac:spMkLst>
        </pc:spChg>
        <pc:spChg chg="del">
          <ac:chgData name="Ionut Modiga" userId="d927facad2dae42d" providerId="LiveId" clId="{542672A9-CFC2-4478-8087-86BDEF97BBFE}" dt="2021-10-12T17:57:57.195" v="2988" actId="700"/>
          <ac:spMkLst>
            <pc:docMk/>
            <pc:sldMk cId="2163820833" sldId="268"/>
            <ac:spMk id="26" creationId="{F98F79A4-A6C7-4101-B1E9-27E05CB7CFA0}"/>
          </ac:spMkLst>
        </pc:spChg>
        <pc:spChg chg="add del">
          <ac:chgData name="Ionut Modiga" userId="d927facad2dae42d" providerId="LiveId" clId="{542672A9-CFC2-4478-8087-86BDEF97BBFE}" dt="2021-10-12T17:58:06.126" v="2991" actId="26606"/>
          <ac:spMkLst>
            <pc:docMk/>
            <pc:sldMk cId="2163820833" sldId="268"/>
            <ac:spMk id="27" creationId="{77EF10EC-D135-4F55-A642-AFA283DD9640}"/>
          </ac:spMkLst>
        </pc:spChg>
        <pc:spChg chg="del">
          <ac:chgData name="Ionut Modiga" userId="d927facad2dae42d" providerId="LiveId" clId="{542672A9-CFC2-4478-8087-86BDEF97BBFE}" dt="2021-10-12T17:57:57.195" v="2988" actId="700"/>
          <ac:spMkLst>
            <pc:docMk/>
            <pc:sldMk cId="2163820833" sldId="268"/>
            <ac:spMk id="28" creationId="{79AFCB35-9C04-4524-A0B1-57FF6865D013}"/>
          </ac:spMkLst>
        </pc:spChg>
        <pc:spChg chg="del">
          <ac:chgData name="Ionut Modiga" userId="d927facad2dae42d" providerId="LiveId" clId="{542672A9-CFC2-4478-8087-86BDEF97BBFE}" dt="2021-10-12T17:57:57.195" v="2988" actId="700"/>
          <ac:spMkLst>
            <pc:docMk/>
            <pc:sldMk cId="2163820833" sldId="268"/>
            <ac:spMk id="30" creationId="{D11AD2AD-0BA0-4DD3-8EEA-84686A0E718C}"/>
          </ac:spMkLst>
        </pc:spChg>
        <pc:spChg chg="del">
          <ac:chgData name="Ionut Modiga" userId="d927facad2dae42d" providerId="LiveId" clId="{542672A9-CFC2-4478-8087-86BDEF97BBFE}" dt="2021-10-12T17:57:57.195" v="2988" actId="700"/>
          <ac:spMkLst>
            <pc:docMk/>
            <pc:sldMk cId="2163820833" sldId="268"/>
            <ac:spMk id="32" creationId="{83C8019B-3985-409B-9B87-494B974EE9A2}"/>
          </ac:spMkLst>
        </pc:spChg>
        <pc:spChg chg="del">
          <ac:chgData name="Ionut Modiga" userId="d927facad2dae42d" providerId="LiveId" clId="{542672A9-CFC2-4478-8087-86BDEF97BBFE}" dt="2021-10-12T17:57:57.195" v="2988" actId="700"/>
          <ac:spMkLst>
            <pc:docMk/>
            <pc:sldMk cId="2163820833" sldId="268"/>
            <ac:spMk id="34" creationId="{9E5C5460-229E-46C8-A712-CC317985420F}"/>
          </ac:spMkLst>
        </pc:spChg>
        <pc:spChg chg="del">
          <ac:chgData name="Ionut Modiga" userId="d927facad2dae42d" providerId="LiveId" clId="{542672A9-CFC2-4478-8087-86BDEF97BBFE}" dt="2021-10-12T17:57:57.195" v="2988" actId="700"/>
          <ac:spMkLst>
            <pc:docMk/>
            <pc:sldMk cId="2163820833" sldId="268"/>
            <ac:spMk id="36" creationId="{B85A4DB3-61AA-49A1-85A9-B3397CD519AB}"/>
          </ac:spMkLst>
        </pc:spChg>
        <pc:spChg chg="add">
          <ac:chgData name="Ionut Modiga" userId="d927facad2dae42d" providerId="LiveId" clId="{542672A9-CFC2-4478-8087-86BDEF97BBFE}" dt="2021-10-12T17:58:06.281" v="2992" actId="26606"/>
          <ac:spMkLst>
            <pc:docMk/>
            <pc:sldMk cId="2163820833" sldId="268"/>
            <ac:spMk id="199" creationId="{5A0118C5-4F8D-4CF4-BADD-53FEACC6C42A}"/>
          </ac:spMkLst>
        </pc:spChg>
        <pc:spChg chg="add">
          <ac:chgData name="Ionut Modiga" userId="d927facad2dae42d" providerId="LiveId" clId="{542672A9-CFC2-4478-8087-86BDEF97BBFE}" dt="2021-10-12T17:58:06.281" v="2992" actId="26606"/>
          <ac:spMkLst>
            <pc:docMk/>
            <pc:sldMk cId="2163820833" sldId="268"/>
            <ac:spMk id="200" creationId="{EAED1919-54A1-41C9-B30B-A3FF3F58E38B}"/>
          </ac:spMkLst>
        </pc:spChg>
        <pc:spChg chg="add">
          <ac:chgData name="Ionut Modiga" userId="d927facad2dae42d" providerId="LiveId" clId="{542672A9-CFC2-4478-8087-86BDEF97BBFE}" dt="2021-10-12T17:58:06.281" v="2992" actId="26606"/>
          <ac:spMkLst>
            <pc:docMk/>
            <pc:sldMk cId="2163820833" sldId="268"/>
            <ac:spMk id="204" creationId="{FFFEB18F-F81F-4CED-BE64-EB888A77C3B8}"/>
          </ac:spMkLst>
        </pc:spChg>
        <pc:grpChg chg="add del">
          <ac:chgData name="Ionut Modiga" userId="d927facad2dae42d" providerId="LiveId" clId="{542672A9-CFC2-4478-8087-86BDEF97BBFE}" dt="2021-10-12T17:58:06.126" v="2991" actId="26606"/>
          <ac:grpSpMkLst>
            <pc:docMk/>
            <pc:sldMk cId="2163820833" sldId="268"/>
            <ac:grpSpMk id="13" creationId="{35C37387-FC74-4DFB-841A-B7688148CD05}"/>
          </ac:grpSpMkLst>
        </pc:grpChg>
        <pc:grpChg chg="del">
          <ac:chgData name="Ionut Modiga" userId="d927facad2dae42d" providerId="LiveId" clId="{542672A9-CFC2-4478-8087-86BDEF97BBFE}" dt="2021-10-12T17:57:57.195" v="2988" actId="700"/>
          <ac:grpSpMkLst>
            <pc:docMk/>
            <pc:sldMk cId="2163820833" sldId="268"/>
            <ac:grpSpMk id="15" creationId="{8997F1B7-1EE7-4EA5-A5A4-866F9A810C9F}"/>
          </ac:grpSpMkLst>
        </pc:grpChg>
        <pc:grpChg chg="add del">
          <ac:chgData name="Ionut Modiga" userId="d927facad2dae42d" providerId="LiveId" clId="{542672A9-CFC2-4478-8087-86BDEF97BBFE}" dt="2021-10-12T17:58:06.126" v="2991" actId="26606"/>
          <ac:grpSpMkLst>
            <pc:docMk/>
            <pc:sldMk cId="2163820833" sldId="268"/>
            <ac:grpSpMk id="21" creationId="{CD0F749C-1D4C-430F-B946-6DAF4C30982D}"/>
          </ac:grpSpMkLst>
        </pc:grpChg>
        <pc:grpChg chg="add del">
          <ac:chgData name="Ionut Modiga" userId="d927facad2dae42d" providerId="LiveId" clId="{542672A9-CFC2-4478-8087-86BDEF97BBFE}" dt="2021-10-12T17:58:06.126" v="2991" actId="26606"/>
          <ac:grpSpMkLst>
            <pc:docMk/>
            <pc:sldMk cId="2163820833" sldId="268"/>
            <ac:grpSpMk id="29" creationId="{89D47E22-F192-4DEC-AE19-484993AE8598}"/>
          </ac:grpSpMkLst>
        </pc:grpChg>
        <pc:grpChg chg="del">
          <ac:chgData name="Ionut Modiga" userId="d927facad2dae42d" providerId="LiveId" clId="{542672A9-CFC2-4478-8087-86BDEF97BBFE}" dt="2021-10-12T17:57:57.195" v="2988" actId="700"/>
          <ac:grpSpMkLst>
            <pc:docMk/>
            <pc:sldMk cId="2163820833" sldId="268"/>
            <ac:grpSpMk id="38" creationId="{0C156BF8-7FF7-440F-BE2B-417DFFE8BFA5}"/>
          </ac:grpSpMkLst>
        </pc:grpChg>
        <pc:grpChg chg="add del">
          <ac:chgData name="Ionut Modiga" userId="d927facad2dae42d" providerId="LiveId" clId="{542672A9-CFC2-4478-8087-86BDEF97BBFE}" dt="2021-10-12T17:58:06.126" v="2991" actId="26606"/>
          <ac:grpSpMkLst>
            <pc:docMk/>
            <pc:sldMk cId="2163820833" sldId="268"/>
            <ac:grpSpMk id="44" creationId="{8546F01E-28C6-4D97-ACC0-50485CD546E4}"/>
          </ac:grpSpMkLst>
        </pc:grpChg>
        <pc:grpChg chg="add">
          <ac:chgData name="Ionut Modiga" userId="d927facad2dae42d" providerId="LiveId" clId="{542672A9-CFC2-4478-8087-86BDEF97BBFE}" dt="2021-10-12T17:58:06.281" v="2992" actId="26606"/>
          <ac:grpSpMkLst>
            <pc:docMk/>
            <pc:sldMk cId="2163820833" sldId="268"/>
            <ac:grpSpMk id="201" creationId="{C4751043-2EE3-4222-9979-8E61D93DA8DC}"/>
          </ac:grpSpMkLst>
        </pc:grpChg>
        <pc:grpChg chg="add">
          <ac:chgData name="Ionut Modiga" userId="d927facad2dae42d" providerId="LiveId" clId="{542672A9-CFC2-4478-8087-86BDEF97BBFE}" dt="2021-10-12T17:58:06.281" v="2992" actId="26606"/>
          <ac:grpSpMkLst>
            <pc:docMk/>
            <pc:sldMk cId="2163820833" sldId="268"/>
            <ac:grpSpMk id="205" creationId="{00E015F5-1A99-4E40-BC3D-7707802996B5}"/>
          </ac:grpSpMkLst>
        </pc:grpChg>
        <pc:grpChg chg="add">
          <ac:chgData name="Ionut Modiga" userId="d927facad2dae42d" providerId="LiveId" clId="{542672A9-CFC2-4478-8087-86BDEF97BBFE}" dt="2021-10-12T17:58:06.281" v="2992" actId="26606"/>
          <ac:grpSpMkLst>
            <pc:docMk/>
            <pc:sldMk cId="2163820833" sldId="268"/>
            <ac:grpSpMk id="208" creationId="{5468B3A9-705E-43C3-A742-0619B0D8F2EE}"/>
          </ac:grpSpMkLst>
        </pc:grpChg>
        <pc:picChg chg="mod ord">
          <ac:chgData name="Ionut Modiga" userId="d927facad2dae42d" providerId="LiveId" clId="{542672A9-CFC2-4478-8087-86BDEF97BBFE}" dt="2021-10-12T17:58:06.281" v="2992" actId="26606"/>
          <ac:picMkLst>
            <pc:docMk/>
            <pc:sldMk cId="2163820833" sldId="268"/>
            <ac:picMk id="10" creationId="{9549616D-4250-43E7-8438-FD7384F460FF}"/>
          </ac:picMkLst>
        </pc:picChg>
      </pc:sldChg>
      <pc:sldChg chg="modSp mod">
        <pc:chgData name="Ionut Modiga" userId="d927facad2dae42d" providerId="LiveId" clId="{542672A9-CFC2-4478-8087-86BDEF97BBFE}" dt="2021-10-12T17:27:46.777" v="2242" actId="20577"/>
        <pc:sldMkLst>
          <pc:docMk/>
          <pc:sldMk cId="1546745288" sldId="269"/>
        </pc:sldMkLst>
        <pc:spChg chg="mod">
          <ac:chgData name="Ionut Modiga" userId="d927facad2dae42d" providerId="LiveId" clId="{542672A9-CFC2-4478-8087-86BDEF97BBFE}" dt="2021-10-12T17:27:46.777" v="2242" actId="20577"/>
          <ac:spMkLst>
            <pc:docMk/>
            <pc:sldMk cId="1546745288" sldId="269"/>
            <ac:spMk id="10" creationId="{407294D0-A2A1-46FE-94DB-2BC6A0257D75}"/>
          </ac:spMkLst>
        </pc:spChg>
        <pc:spChg chg="mod">
          <ac:chgData name="Ionut Modiga" userId="d927facad2dae42d" providerId="LiveId" clId="{542672A9-CFC2-4478-8087-86BDEF97BBFE}" dt="2021-10-12T17:27:10.668" v="2232" actId="20577"/>
          <ac:spMkLst>
            <pc:docMk/>
            <pc:sldMk cId="1546745288" sldId="269"/>
            <ac:spMk id="11" creationId="{82CF26B5-F453-4D75-B6CB-4574068960C6}"/>
          </ac:spMkLst>
        </pc:spChg>
      </pc:sldChg>
      <pc:sldChg chg="modSp mod">
        <pc:chgData name="Ionut Modiga" userId="d927facad2dae42d" providerId="LiveId" clId="{542672A9-CFC2-4478-8087-86BDEF97BBFE}" dt="2021-10-12T17:10:04.152" v="1960" actId="20577"/>
        <pc:sldMkLst>
          <pc:docMk/>
          <pc:sldMk cId="2647688382" sldId="270"/>
        </pc:sldMkLst>
        <pc:spChg chg="mod">
          <ac:chgData name="Ionut Modiga" userId="d927facad2dae42d" providerId="LiveId" clId="{542672A9-CFC2-4478-8087-86BDEF97BBFE}" dt="2021-10-12T17:10:04.152" v="1960" actId="20577"/>
          <ac:spMkLst>
            <pc:docMk/>
            <pc:sldMk cId="2647688382" sldId="270"/>
            <ac:spMk id="6" creationId="{87DA1096-67B3-4F17-98A1-3E53A4EAE6E2}"/>
          </ac:spMkLst>
        </pc:spChg>
      </pc:sldChg>
      <pc:sldChg chg="modSp mod">
        <pc:chgData name="Ionut Modiga" userId="d927facad2dae42d" providerId="LiveId" clId="{542672A9-CFC2-4478-8087-86BDEF97BBFE}" dt="2021-10-12T17:23:28.667" v="2209" actId="20577"/>
        <pc:sldMkLst>
          <pc:docMk/>
          <pc:sldMk cId="477278960" sldId="272"/>
        </pc:sldMkLst>
        <pc:spChg chg="mod">
          <ac:chgData name="Ionut Modiga" userId="d927facad2dae42d" providerId="LiveId" clId="{542672A9-CFC2-4478-8087-86BDEF97BBFE}" dt="2021-10-12T16:28:34.665" v="1802" actId="122"/>
          <ac:spMkLst>
            <pc:docMk/>
            <pc:sldMk cId="477278960" sldId="272"/>
            <ac:spMk id="2" creationId="{AE50ED76-5B41-4ECB-B9B1-EAFEF6BB923A}"/>
          </ac:spMkLst>
        </pc:spChg>
        <pc:spChg chg="mod">
          <ac:chgData name="Ionut Modiga" userId="d927facad2dae42d" providerId="LiveId" clId="{542672A9-CFC2-4478-8087-86BDEF97BBFE}" dt="2021-10-12T17:23:28.667" v="2209" actId="20577"/>
          <ac:spMkLst>
            <pc:docMk/>
            <pc:sldMk cId="477278960" sldId="272"/>
            <ac:spMk id="3" creationId="{94B70012-28C4-4311-97AF-AEFFCCC0D913}"/>
          </ac:spMkLst>
        </pc:spChg>
      </pc:sldChg>
      <pc:sldChg chg="new del">
        <pc:chgData name="Ionut Modiga" userId="d927facad2dae42d" providerId="LiveId" clId="{542672A9-CFC2-4478-8087-86BDEF97BBFE}" dt="2021-10-12T17:55:57.483" v="2958" actId="2696"/>
        <pc:sldMkLst>
          <pc:docMk/>
          <pc:sldMk cId="1712573667" sldId="273"/>
        </pc:sldMkLst>
      </pc:sldChg>
      <pc:sldMasterChg chg="setBg modSldLayout">
        <pc:chgData name="Ionut Modiga" userId="d927facad2dae42d" providerId="LiveId" clId="{542672A9-CFC2-4478-8087-86BDEF97BBFE}" dt="2021-10-10T21:33:08.535" v="1678"/>
        <pc:sldMasterMkLst>
          <pc:docMk/>
          <pc:sldMasterMk cId="1694802026" sldId="2147483648"/>
        </pc:sldMasterMkLst>
        <pc:sldLayoutChg chg="setBg">
          <pc:chgData name="Ionut Modiga" userId="d927facad2dae42d" providerId="LiveId" clId="{542672A9-CFC2-4478-8087-86BDEF97BBFE}" dt="2021-10-10T21:33:08.535" v="1678"/>
          <pc:sldLayoutMkLst>
            <pc:docMk/>
            <pc:sldMasterMk cId="1694802026" sldId="2147483648"/>
            <pc:sldLayoutMk cId="545414994" sldId="2147483649"/>
          </pc:sldLayoutMkLst>
        </pc:sldLayoutChg>
        <pc:sldLayoutChg chg="setBg">
          <pc:chgData name="Ionut Modiga" userId="d927facad2dae42d" providerId="LiveId" clId="{542672A9-CFC2-4478-8087-86BDEF97BBFE}" dt="2021-10-10T21:33:08.535" v="1678"/>
          <pc:sldLayoutMkLst>
            <pc:docMk/>
            <pc:sldMasterMk cId="1694802026" sldId="2147483648"/>
            <pc:sldLayoutMk cId="3368286247" sldId="2147483650"/>
          </pc:sldLayoutMkLst>
        </pc:sldLayoutChg>
        <pc:sldLayoutChg chg="setBg">
          <pc:chgData name="Ionut Modiga" userId="d927facad2dae42d" providerId="LiveId" clId="{542672A9-CFC2-4478-8087-86BDEF97BBFE}" dt="2021-10-10T21:33:08.535" v="1678"/>
          <pc:sldLayoutMkLst>
            <pc:docMk/>
            <pc:sldMasterMk cId="1694802026" sldId="2147483648"/>
            <pc:sldLayoutMk cId="3003977163" sldId="2147483651"/>
          </pc:sldLayoutMkLst>
        </pc:sldLayoutChg>
        <pc:sldLayoutChg chg="setBg">
          <pc:chgData name="Ionut Modiga" userId="d927facad2dae42d" providerId="LiveId" clId="{542672A9-CFC2-4478-8087-86BDEF97BBFE}" dt="2021-10-10T21:33:08.535" v="1678"/>
          <pc:sldLayoutMkLst>
            <pc:docMk/>
            <pc:sldMasterMk cId="1694802026" sldId="2147483648"/>
            <pc:sldLayoutMk cId="1048932480" sldId="2147483652"/>
          </pc:sldLayoutMkLst>
        </pc:sldLayoutChg>
        <pc:sldLayoutChg chg="setBg">
          <pc:chgData name="Ionut Modiga" userId="d927facad2dae42d" providerId="LiveId" clId="{542672A9-CFC2-4478-8087-86BDEF97BBFE}" dt="2021-10-10T21:33:08.535" v="1678"/>
          <pc:sldLayoutMkLst>
            <pc:docMk/>
            <pc:sldMasterMk cId="1694802026" sldId="2147483648"/>
            <pc:sldLayoutMk cId="4037693697" sldId="2147483653"/>
          </pc:sldLayoutMkLst>
        </pc:sldLayoutChg>
        <pc:sldLayoutChg chg="setBg">
          <pc:chgData name="Ionut Modiga" userId="d927facad2dae42d" providerId="LiveId" clId="{542672A9-CFC2-4478-8087-86BDEF97BBFE}" dt="2021-10-10T21:33:08.535" v="1678"/>
          <pc:sldLayoutMkLst>
            <pc:docMk/>
            <pc:sldMasterMk cId="1694802026" sldId="2147483648"/>
            <pc:sldLayoutMk cId="1480229635" sldId="2147483654"/>
          </pc:sldLayoutMkLst>
        </pc:sldLayoutChg>
        <pc:sldLayoutChg chg="setBg">
          <pc:chgData name="Ionut Modiga" userId="d927facad2dae42d" providerId="LiveId" clId="{542672A9-CFC2-4478-8087-86BDEF97BBFE}" dt="2021-10-10T21:33:08.535" v="1678"/>
          <pc:sldLayoutMkLst>
            <pc:docMk/>
            <pc:sldMasterMk cId="1694802026" sldId="2147483648"/>
            <pc:sldLayoutMk cId="2703644986" sldId="2147483655"/>
          </pc:sldLayoutMkLst>
        </pc:sldLayoutChg>
        <pc:sldLayoutChg chg="setBg">
          <pc:chgData name="Ionut Modiga" userId="d927facad2dae42d" providerId="LiveId" clId="{542672A9-CFC2-4478-8087-86BDEF97BBFE}" dt="2021-10-10T21:33:08.535" v="1678"/>
          <pc:sldLayoutMkLst>
            <pc:docMk/>
            <pc:sldMasterMk cId="1694802026" sldId="2147483648"/>
            <pc:sldLayoutMk cId="3285644886" sldId="2147483656"/>
          </pc:sldLayoutMkLst>
        </pc:sldLayoutChg>
        <pc:sldLayoutChg chg="setBg">
          <pc:chgData name="Ionut Modiga" userId="d927facad2dae42d" providerId="LiveId" clId="{542672A9-CFC2-4478-8087-86BDEF97BBFE}" dt="2021-10-10T21:33:08.535" v="1678"/>
          <pc:sldLayoutMkLst>
            <pc:docMk/>
            <pc:sldMasterMk cId="1694802026" sldId="2147483648"/>
            <pc:sldLayoutMk cId="1007528293" sldId="2147483657"/>
          </pc:sldLayoutMkLst>
        </pc:sldLayoutChg>
        <pc:sldLayoutChg chg="setBg">
          <pc:chgData name="Ionut Modiga" userId="d927facad2dae42d" providerId="LiveId" clId="{542672A9-CFC2-4478-8087-86BDEF97BBFE}" dt="2021-10-10T21:33:08.535" v="1678"/>
          <pc:sldLayoutMkLst>
            <pc:docMk/>
            <pc:sldMasterMk cId="1694802026" sldId="2147483648"/>
            <pc:sldLayoutMk cId="39613975" sldId="2147483658"/>
          </pc:sldLayoutMkLst>
        </pc:sldLayoutChg>
        <pc:sldLayoutChg chg="setBg">
          <pc:chgData name="Ionut Modiga" userId="d927facad2dae42d" providerId="LiveId" clId="{542672A9-CFC2-4478-8087-86BDEF97BBFE}" dt="2021-10-10T21:33:08.535" v="1678"/>
          <pc:sldLayoutMkLst>
            <pc:docMk/>
            <pc:sldMasterMk cId="1694802026" sldId="2147483648"/>
            <pc:sldLayoutMk cId="1309511092"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D6D0F569-AC90-44EB-9EF4-4E5C2F5D823C}" type="datetime1">
              <a:rPr lang="en-US" smtClean="0"/>
              <a:t>10/12/2021</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54541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8C2D79EF-17C8-45D8-9866-DAF5723FC604}" type="datetime1">
              <a:rPr lang="en-US" smtClean="0"/>
              <a:t>10/12/2021</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68286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DFFC2ADC-3680-4013-A757-E4663495DB98}" type="datetime1">
              <a:rPr lang="en-US" smtClean="0"/>
              <a:t>10/12/2021</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03977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4751BA94-5DCA-4F19-960F-0FB2BD5EE85A}" type="datetime1">
              <a:rPr lang="en-US" smtClean="0"/>
              <a:t>10/12/2021</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48932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01BED947-38D9-44AC-8B89-E79758333B77}" type="datetime1">
              <a:rPr lang="en-US" smtClean="0"/>
              <a:t>10/12/2021</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37693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3781E23F-BD3C-4F23-B116-2B758120C8AC}" type="datetime1">
              <a:rPr lang="en-US" smtClean="0"/>
              <a:t>10/12/2021</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80229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473CFAA9-6D59-4D98-869E-ACBDB83B2CA4}" type="datetime1">
              <a:rPr lang="en-US" smtClean="0"/>
              <a:t>10/12/2021</a:t>
            </a:fld>
            <a:endParaRPr lang="en-US"/>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03644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DC410804-27E3-430A-BB42-B831260DE39A}" type="datetime1">
              <a:rPr lang="en-US" smtClean="0"/>
              <a:t>10/12/2021</a:t>
            </a:fld>
            <a:endParaRPr lang="en-US" dirty="0"/>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285644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60E22DE3-3D1A-4D53-B9A6-6C7463B8C992}" type="datetime1">
              <a:rPr lang="en-US" smtClean="0"/>
              <a:t>10/12/2021</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07528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46BA7D41-E8B7-4A0B-B861-3EC4AE88917D}" type="datetime1">
              <a:rPr lang="en-US" smtClean="0"/>
              <a:t>10/12/2021</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613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A7C34823-0B19-4B4E-A643-7A3B0A3D24D6}" type="datetime1">
              <a:rPr lang="en-US" smtClean="0"/>
              <a:t>10/12/2021</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09511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69000" b="-6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5ECD8B30-1B71-45A1-8314-D59C86F581E1}" type="datetime1">
              <a:rPr lang="en-US" smtClean="0"/>
              <a:pPr/>
              <a:t>10/12/2021</a:t>
            </a:fld>
            <a:endParaRPr lang="en-US" b="1"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endParaRPr lang="en-US" b="1"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1694802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mailto:2112985@student.uwtsd.ac.uk" TargetMode="External"/><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hyperlink" Target="mailto:2019470@student.uwtsd.ac.uk" TargetMode="External"/><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hyperlink" Target="mailto:2109293@student.uwtsd.ac.uk" TargetMode="External"/><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en.wikipedia.org/wiki/V10_engine" TargetMode="External"/><Relationship Id="rId2" Type="http://schemas.openxmlformats.org/officeDocument/2006/relationships/image" Target="../media/image10.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CE4F-B24A-464D-9DC4-F0B47A29A0BF}"/>
              </a:ext>
            </a:extLst>
          </p:cNvPr>
          <p:cNvSpPr>
            <a:spLocks noGrp="1"/>
          </p:cNvSpPr>
          <p:nvPr>
            <p:ph type="title"/>
          </p:nvPr>
        </p:nvSpPr>
        <p:spPr/>
        <p:txBody>
          <a:bodyPr>
            <a:normAutofit/>
          </a:bodyPr>
          <a:lstStyle/>
          <a:p>
            <a:pPr algn="ctr"/>
            <a:r>
              <a:rPr lang="en-GB" sz="2000" dirty="0"/>
              <a:t>BMWS 4003 –RULES AND DESIGN PRINCIPLES OF MAKING AN EFFECTIVE POWERPOINT PRESENTATION</a:t>
            </a:r>
            <a:br>
              <a:rPr lang="en-GB" sz="2000" dirty="0"/>
            </a:br>
            <a:br>
              <a:rPr lang="en-GB" sz="2000" dirty="0"/>
            </a:br>
            <a:endParaRPr lang="en-GB" sz="2000" dirty="0"/>
          </a:p>
        </p:txBody>
      </p:sp>
      <p:sp>
        <p:nvSpPr>
          <p:cNvPr id="3" name="Content Placeholder 2">
            <a:extLst>
              <a:ext uri="{FF2B5EF4-FFF2-40B4-BE49-F238E27FC236}">
                <a16:creationId xmlns:a16="http://schemas.microsoft.com/office/drawing/2014/main" id="{8A737DAD-E6CC-48A4-A410-EDFCDBE3771A}"/>
              </a:ext>
            </a:extLst>
          </p:cNvPr>
          <p:cNvSpPr>
            <a:spLocks noGrp="1"/>
          </p:cNvSpPr>
          <p:nvPr>
            <p:ph idx="1"/>
          </p:nvPr>
        </p:nvSpPr>
        <p:spPr>
          <a:xfrm>
            <a:off x="838200" y="1723024"/>
            <a:ext cx="10515600" cy="4351338"/>
          </a:xfrm>
        </p:spPr>
        <p:txBody>
          <a:bodyPr>
            <a:normAutofit/>
          </a:bodyPr>
          <a:lstStyle/>
          <a:p>
            <a:r>
              <a:rPr lang="en-GB" sz="3200" dirty="0"/>
              <a:t>ONE TEXT PER SLIDE</a:t>
            </a:r>
          </a:p>
          <a:p>
            <a:r>
              <a:rPr lang="en-GB" sz="3200" dirty="0"/>
              <a:t>CONTRAST </a:t>
            </a:r>
          </a:p>
          <a:p>
            <a:r>
              <a:rPr lang="en-GB" sz="3200" dirty="0"/>
              <a:t>SIZE </a:t>
            </a:r>
          </a:p>
          <a:p>
            <a:r>
              <a:rPr lang="en-GB" sz="3200" dirty="0"/>
              <a:t>SENTENCES</a:t>
            </a:r>
          </a:p>
          <a:p>
            <a:r>
              <a:rPr lang="en-GB" sz="3200" dirty="0"/>
              <a:t>DARK</a:t>
            </a:r>
          </a:p>
          <a:p>
            <a:r>
              <a:rPr lang="en-GB" sz="3200" dirty="0"/>
              <a:t>SIX</a:t>
            </a:r>
          </a:p>
        </p:txBody>
      </p:sp>
    </p:spTree>
    <p:extLst>
      <p:ext uri="{BB962C8B-B14F-4D97-AF65-F5344CB8AC3E}">
        <p14:creationId xmlns:p14="http://schemas.microsoft.com/office/powerpoint/2010/main" val="890392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4" name="Freeform: Shape 13">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0" name="Oval 19">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2" name="Rectangle 2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Placeholder 7" descr="A person with a beard&#10;&#10;Description automatically generated with low confidence">
            <a:extLst>
              <a:ext uri="{FF2B5EF4-FFF2-40B4-BE49-F238E27FC236}">
                <a16:creationId xmlns:a16="http://schemas.microsoft.com/office/drawing/2014/main" id="{686B3184-418E-4F33-B27B-095194BF5E60}"/>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r="3" b="11485"/>
          <a:stretch/>
        </p:blipFill>
        <p:spPr>
          <a:xfrm>
            <a:off x="2511713" y="3104705"/>
            <a:ext cx="3634674" cy="3217333"/>
          </a:xfrm>
          <a:prstGeom prst="rect">
            <a:avLst/>
          </a:prstGeom>
        </p:spPr>
      </p:pic>
      <p:grpSp>
        <p:nvGrpSpPr>
          <p:cNvPr id="24" name="Group 23">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25" name="Rectangle 24">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28" name="Rectangle 27">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1762F6F-0588-42CE-9273-38A66EBCC443}"/>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sz="4400" dirty="0"/>
              <a:t>Vasile Marian Bostan </a:t>
            </a:r>
          </a:p>
        </p:txBody>
      </p:sp>
      <p:grpSp>
        <p:nvGrpSpPr>
          <p:cNvPr id="30"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31" name="Freeform: Shape 30">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4"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35" name="Freeform: Shape 34">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8"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39" name="Freeform: Shape 38">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53"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54" name="Freeform: Shape 53">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6" name="Text Placeholder 5">
            <a:extLst>
              <a:ext uri="{FF2B5EF4-FFF2-40B4-BE49-F238E27FC236}">
                <a16:creationId xmlns:a16="http://schemas.microsoft.com/office/drawing/2014/main" id="{8E9ED8FA-93E7-4E9E-9CF1-CD239DB3E00E}"/>
              </a:ext>
            </a:extLst>
          </p:cNvPr>
          <p:cNvSpPr>
            <a:spLocks noGrp="1"/>
          </p:cNvSpPr>
          <p:nvPr>
            <p:ph type="body" sz="half" idx="2"/>
          </p:nvPr>
        </p:nvSpPr>
        <p:spPr>
          <a:xfrm>
            <a:off x="6477270" y="1130846"/>
            <a:ext cx="4974771" cy="4351338"/>
          </a:xfrm>
        </p:spPr>
        <p:txBody>
          <a:bodyPr vert="horz" lIns="91440" tIns="45720" rIns="91440" bIns="45720" rtlCol="0">
            <a:normAutofit/>
          </a:bodyPr>
          <a:lstStyle/>
          <a:p>
            <a:pPr indent="-228600">
              <a:buFont typeface="Arial" panose="020B0604020202020204" pitchFamily="34" charset="0"/>
              <a:buChar char="•"/>
            </a:pPr>
            <a:r>
              <a:rPr lang="en-US" sz="2000" dirty="0"/>
              <a:t>Email : </a:t>
            </a:r>
            <a:r>
              <a:rPr lang="en-US" sz="2000" dirty="0">
                <a:hlinkClick r:id="rId3"/>
              </a:rPr>
              <a:t>2112985@student.uwtsd.ac.uk</a:t>
            </a:r>
            <a:endParaRPr lang="en-US" sz="2000" dirty="0"/>
          </a:p>
          <a:p>
            <a:pPr indent="-228600">
              <a:buFont typeface="Arial" panose="020B0604020202020204" pitchFamily="34" charset="0"/>
              <a:buChar char="•"/>
            </a:pPr>
            <a:r>
              <a:rPr lang="en-US" sz="2000" dirty="0"/>
              <a:t>College “DIMITRIE LEONIDA” </a:t>
            </a:r>
          </a:p>
          <a:p>
            <a:pPr indent="-228600">
              <a:buFont typeface="Arial" panose="020B0604020202020204" pitchFamily="34" charset="0"/>
              <a:buChar char="•"/>
            </a:pPr>
            <a:r>
              <a:rPr lang="en-US" sz="2000" dirty="0"/>
              <a:t>Self Employed</a:t>
            </a:r>
          </a:p>
          <a:p>
            <a:pPr indent="-228600">
              <a:buFont typeface="Arial" panose="020B0604020202020204" pitchFamily="34" charset="0"/>
              <a:buChar char="•"/>
            </a:pPr>
            <a:r>
              <a:rPr lang="en-US" sz="2000" dirty="0"/>
              <a:t>I drive an Audi A6</a:t>
            </a:r>
          </a:p>
        </p:txBody>
      </p:sp>
    </p:spTree>
    <p:extLst>
      <p:ext uri="{BB962C8B-B14F-4D97-AF65-F5344CB8AC3E}">
        <p14:creationId xmlns:p14="http://schemas.microsoft.com/office/powerpoint/2010/main" val="124171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arn(inVertical)">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barn(inVertical)">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barn(inVertical)">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barn(inVertical)">
                                      <p:cBhvr>
                                        <p:cTn id="27"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2" name="Freeform: Shape 11">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8" name="Oval 17">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0" name="Rectangle 1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Placeholder 5" descr="A person smiling for the camera&#10;&#10;Description automatically generated with medium confidence">
            <a:extLst>
              <a:ext uri="{FF2B5EF4-FFF2-40B4-BE49-F238E27FC236}">
                <a16:creationId xmlns:a16="http://schemas.microsoft.com/office/drawing/2014/main" id="{6147580F-8695-451A-B928-2F2AE8D23474}"/>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14055" r="3" b="19559"/>
          <a:stretch/>
        </p:blipFill>
        <p:spPr>
          <a:xfrm>
            <a:off x="2511713" y="3104705"/>
            <a:ext cx="3634674" cy="3217333"/>
          </a:xfrm>
          <a:prstGeom prst="rect">
            <a:avLst/>
          </a:prstGeom>
        </p:spPr>
      </p:pic>
      <p:grpSp>
        <p:nvGrpSpPr>
          <p:cNvPr id="22" name="Group 21">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23" name="Rectangle 22">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26" name="Rectangle 25">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5ADC8-D778-4308-A2BE-8A0543D3F38C}"/>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sz="4400" dirty="0"/>
              <a:t>Khezer Hayat</a:t>
            </a:r>
          </a:p>
        </p:txBody>
      </p:sp>
      <p:grpSp>
        <p:nvGrpSpPr>
          <p:cNvPr id="28"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29" name="Freeform: Shape 28">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2"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33" name="Freeform: Shape 32">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6"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37" name="Freeform: Shape 36">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51"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52" name="Freeform: Shape 51">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4" name="Text Placeholder 3">
            <a:extLst>
              <a:ext uri="{FF2B5EF4-FFF2-40B4-BE49-F238E27FC236}">
                <a16:creationId xmlns:a16="http://schemas.microsoft.com/office/drawing/2014/main" id="{78A2E976-A08B-4CC7-B7EF-8AFBB13D5B31}"/>
              </a:ext>
            </a:extLst>
          </p:cNvPr>
          <p:cNvSpPr>
            <a:spLocks noGrp="1"/>
          </p:cNvSpPr>
          <p:nvPr>
            <p:ph type="body" sz="half" idx="2"/>
          </p:nvPr>
        </p:nvSpPr>
        <p:spPr>
          <a:xfrm>
            <a:off x="6477270" y="1130846"/>
            <a:ext cx="4974771" cy="4351338"/>
          </a:xfrm>
        </p:spPr>
        <p:txBody>
          <a:bodyPr vert="horz" lIns="91440" tIns="45720" rIns="91440" bIns="45720" rtlCol="0">
            <a:normAutofit/>
          </a:bodyPr>
          <a:lstStyle/>
          <a:p>
            <a:pPr indent="-228600">
              <a:buFont typeface="Arial" panose="020B0604020202020204" pitchFamily="34" charset="0"/>
              <a:buChar char="•"/>
            </a:pPr>
            <a:r>
              <a:rPr lang="en-US" sz="2000" dirty="0"/>
              <a:t>Email</a:t>
            </a:r>
            <a:r>
              <a:rPr lang="en-US" dirty="0"/>
              <a:t> : </a:t>
            </a:r>
            <a:r>
              <a:rPr lang="en-US" dirty="0">
                <a:hlinkClick r:id="rId3"/>
              </a:rPr>
              <a:t>2019470@student.uwtsd.ac.uk</a:t>
            </a:r>
            <a:endParaRPr lang="en-US" dirty="0"/>
          </a:p>
          <a:p>
            <a:pPr indent="-228600">
              <a:buFont typeface="Arial" panose="020B0604020202020204" pitchFamily="34" charset="0"/>
              <a:buChar char="•"/>
            </a:pPr>
            <a:r>
              <a:rPr lang="en-US" sz="2000" dirty="0"/>
              <a:t>Paget High School </a:t>
            </a:r>
          </a:p>
          <a:p>
            <a:pPr indent="-228600">
              <a:buFont typeface="Arial" panose="020B0604020202020204" pitchFamily="34" charset="0"/>
              <a:buChar char="•"/>
            </a:pPr>
            <a:r>
              <a:rPr lang="en-US" sz="2000" dirty="0"/>
              <a:t>Self Employed</a:t>
            </a:r>
          </a:p>
          <a:p>
            <a:pPr indent="-228600">
              <a:buFont typeface="Arial" panose="020B0604020202020204" pitchFamily="34" charset="0"/>
              <a:buChar char="•"/>
            </a:pPr>
            <a:r>
              <a:rPr lang="en-US" sz="2000" dirty="0"/>
              <a:t>I drive a Volvo s60</a:t>
            </a:r>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304361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heel(1)">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wheel(1)">
                                      <p:cBhvr>
                                        <p:cTn id="17" dur="20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wheel(1)">
                                      <p:cBhvr>
                                        <p:cTn id="22" dur="20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wheel(1)">
                                      <p:cBhvr>
                                        <p:cTn id="27" dur="2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4"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05" name="Freeform: Shape 104">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11" name="Oval 110">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13" name="Rectangle 11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Placeholder 5" descr="A person playing pool&#10;&#10;Description automatically generated with low confidence">
            <a:extLst>
              <a:ext uri="{FF2B5EF4-FFF2-40B4-BE49-F238E27FC236}">
                <a16:creationId xmlns:a16="http://schemas.microsoft.com/office/drawing/2014/main" id="{ABEAE505-96E7-4593-B51F-FBB9A7C35E06}"/>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13305" r="3" b="20309"/>
          <a:stretch/>
        </p:blipFill>
        <p:spPr>
          <a:xfrm>
            <a:off x="2511713" y="3104705"/>
            <a:ext cx="3634674" cy="3217333"/>
          </a:xfrm>
          <a:prstGeom prst="rect">
            <a:avLst/>
          </a:prstGeom>
        </p:spPr>
      </p:pic>
      <p:grpSp>
        <p:nvGrpSpPr>
          <p:cNvPr id="115" name="Group 114">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16" name="Rectangle 115">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19" name="Rectangle 118">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C5DA19-2FC1-42F5-908E-A2BA7400BE8A}"/>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sz="4400" dirty="0"/>
              <a:t>Ionut Modiga</a:t>
            </a:r>
          </a:p>
        </p:txBody>
      </p:sp>
      <p:grpSp>
        <p:nvGrpSpPr>
          <p:cNvPr id="121"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122" name="Freeform: Shape 121">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25"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126" name="Freeform: Shape 125">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29"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130" name="Freeform: Shape 129">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144"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145" name="Freeform: Shape 144">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4" name="Text Placeholder 3">
            <a:extLst>
              <a:ext uri="{FF2B5EF4-FFF2-40B4-BE49-F238E27FC236}">
                <a16:creationId xmlns:a16="http://schemas.microsoft.com/office/drawing/2014/main" id="{851179BB-3E31-4E69-930F-2FF8BF30926E}"/>
              </a:ext>
            </a:extLst>
          </p:cNvPr>
          <p:cNvSpPr>
            <a:spLocks noGrp="1"/>
          </p:cNvSpPr>
          <p:nvPr>
            <p:ph type="body" sz="half" idx="2"/>
          </p:nvPr>
        </p:nvSpPr>
        <p:spPr>
          <a:xfrm>
            <a:off x="6477270" y="1130846"/>
            <a:ext cx="4974771" cy="4351338"/>
          </a:xfrm>
        </p:spPr>
        <p:txBody>
          <a:bodyPr vert="horz" lIns="91440" tIns="45720" rIns="91440" bIns="45720" rtlCol="0">
            <a:normAutofit/>
          </a:bodyPr>
          <a:lstStyle/>
          <a:p>
            <a:pPr indent="-228600">
              <a:buFont typeface="Arial" panose="020B0604020202020204" pitchFamily="34" charset="0"/>
              <a:buChar char="•"/>
            </a:pPr>
            <a:r>
              <a:rPr lang="en-US" sz="2000" dirty="0"/>
              <a:t>Email: </a:t>
            </a:r>
            <a:r>
              <a:rPr lang="en-US" sz="2000" dirty="0">
                <a:hlinkClick r:id="rId3"/>
              </a:rPr>
              <a:t>2109293@student.uwtsd.ac.uk</a:t>
            </a:r>
            <a:endParaRPr lang="en-US" sz="2000" dirty="0"/>
          </a:p>
          <a:p>
            <a:pPr indent="-228600">
              <a:buFont typeface="Arial" panose="020B0604020202020204" pitchFamily="34" charset="0"/>
              <a:buChar char="•"/>
            </a:pPr>
            <a:r>
              <a:rPr lang="en-US" sz="2000" dirty="0"/>
              <a:t>College technic “RADU NEGRU”</a:t>
            </a:r>
          </a:p>
          <a:p>
            <a:pPr indent="-228600">
              <a:buFont typeface="Arial" panose="020B0604020202020204" pitchFamily="34" charset="0"/>
              <a:buChar char="•"/>
            </a:pPr>
            <a:r>
              <a:rPr lang="en-US" sz="2000" dirty="0"/>
              <a:t>Full time Amazon Shift Leader</a:t>
            </a:r>
          </a:p>
          <a:p>
            <a:pPr indent="-228600">
              <a:buFont typeface="Arial" panose="020B0604020202020204" pitchFamily="34" charset="0"/>
              <a:buChar char="•"/>
            </a:pPr>
            <a:r>
              <a:rPr lang="en-US" sz="2000" dirty="0"/>
              <a:t>I don’t drive.</a:t>
            </a:r>
          </a:p>
        </p:txBody>
      </p:sp>
    </p:spTree>
    <p:extLst>
      <p:ext uri="{BB962C8B-B14F-4D97-AF65-F5344CB8AC3E}">
        <p14:creationId xmlns:p14="http://schemas.microsoft.com/office/powerpoint/2010/main" val="156214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 name="Picture 142" descr="Timeline&#10;&#10;Description automatically generated">
            <a:extLst>
              <a:ext uri="{FF2B5EF4-FFF2-40B4-BE49-F238E27FC236}">
                <a16:creationId xmlns:a16="http://schemas.microsoft.com/office/drawing/2014/main" id="{8125AC38-1F3F-4A6F-9D45-5FE104C6A9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51622"/>
            <a:ext cx="12192000" cy="6354756"/>
          </a:xfrm>
          <a:prstGeom prst="rect">
            <a:avLst/>
          </a:prstGeom>
        </p:spPr>
      </p:pic>
    </p:spTree>
    <p:extLst>
      <p:ext uri="{BB962C8B-B14F-4D97-AF65-F5344CB8AC3E}">
        <p14:creationId xmlns:p14="http://schemas.microsoft.com/office/powerpoint/2010/main" val="2915113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deoplayback">
            <a:hlinkClick r:id="" action="ppaction://media"/>
            <a:extLst>
              <a:ext uri="{FF2B5EF4-FFF2-40B4-BE49-F238E27FC236}">
                <a16:creationId xmlns:a16="http://schemas.microsoft.com/office/drawing/2014/main" id="{F95FF47F-943E-4147-B5AD-1B048C398A1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8763" y="47625"/>
            <a:ext cx="11974473" cy="6762750"/>
          </a:xfrm>
          <a:prstGeom prst="rect">
            <a:avLst/>
          </a:prstGeom>
        </p:spPr>
      </p:pic>
    </p:spTree>
    <p:extLst>
      <p:ext uri="{BB962C8B-B14F-4D97-AF65-F5344CB8AC3E}">
        <p14:creationId xmlns:p14="http://schemas.microsoft.com/office/powerpoint/2010/main" val="360124611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F49B-05B1-4E24-A8C3-87017BF3CD8D}"/>
              </a:ext>
            </a:extLst>
          </p:cNvPr>
          <p:cNvSpPr>
            <a:spLocks noGrp="1"/>
          </p:cNvSpPr>
          <p:nvPr>
            <p:ph type="title"/>
          </p:nvPr>
        </p:nvSpPr>
        <p:spPr/>
        <p:txBody>
          <a:bodyPr>
            <a:normAutofit/>
          </a:bodyPr>
          <a:lstStyle/>
          <a:p>
            <a:br>
              <a:rPr lang="en-GB" sz="1800" dirty="0"/>
            </a:br>
            <a:br>
              <a:rPr lang="en-GB" sz="1800" dirty="0"/>
            </a:br>
            <a:br>
              <a:rPr lang="en-GB" sz="1100" dirty="0"/>
            </a:br>
            <a:r>
              <a:rPr lang="en-GB" sz="3200" dirty="0"/>
              <a:t>Mobile Glass Lantern Pendant.</a:t>
            </a:r>
            <a:endParaRPr lang="en-GB" sz="3200" b="1" dirty="0"/>
          </a:p>
        </p:txBody>
      </p:sp>
      <p:sp>
        <p:nvSpPr>
          <p:cNvPr id="6" name="Content Placeholder 5">
            <a:extLst>
              <a:ext uri="{FF2B5EF4-FFF2-40B4-BE49-F238E27FC236}">
                <a16:creationId xmlns:a16="http://schemas.microsoft.com/office/drawing/2014/main" id="{61C55420-0071-4F12-BA3A-9582B4E0687E}"/>
              </a:ext>
            </a:extLst>
          </p:cNvPr>
          <p:cNvSpPr>
            <a:spLocks noGrp="1"/>
          </p:cNvSpPr>
          <p:nvPr>
            <p:ph idx="1"/>
          </p:nvPr>
        </p:nvSpPr>
        <p:spPr/>
        <p:txBody>
          <a:bodyPr/>
          <a:lstStyle/>
          <a:p>
            <a:r>
              <a:rPr lang="en-GB" dirty="0"/>
              <a:t>This lamp is suitable for any space indoor and outdoor .It Can be used with LED Bulbs , Height is adjustable .This product is compatible with smart light bulbs . Waterproof under 100 m and scratch resistant . We offer one year warranty and 5 star customer services 24/7.We work hard on support our customers and ensure that they always receive 1</a:t>
            </a:r>
            <a:r>
              <a:rPr lang="en-GB" baseline="30000" dirty="0"/>
              <a:t>st</a:t>
            </a:r>
            <a:r>
              <a:rPr lang="en-GB" dirty="0"/>
              <a:t> class service’s. We offer 30 days free return and money back guarantee without any question ask. One day Delivery.</a:t>
            </a:r>
          </a:p>
        </p:txBody>
      </p:sp>
      <p:pic>
        <p:nvPicPr>
          <p:cNvPr id="13" name="Picture 12" descr="A picture containing icon&#10;&#10;Description automatically generated">
            <a:extLst>
              <a:ext uri="{FF2B5EF4-FFF2-40B4-BE49-F238E27FC236}">
                <a16:creationId xmlns:a16="http://schemas.microsoft.com/office/drawing/2014/main" id="{3C942897-5515-442B-8732-5F3B5D02E2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19524" y="681037"/>
            <a:ext cx="1484471" cy="925181"/>
          </a:xfrm>
          <a:prstGeom prst="rect">
            <a:avLst/>
          </a:prstGeom>
        </p:spPr>
      </p:pic>
    </p:spTree>
    <p:extLst>
      <p:ext uri="{BB962C8B-B14F-4D97-AF65-F5344CB8AC3E}">
        <p14:creationId xmlns:p14="http://schemas.microsoft.com/office/powerpoint/2010/main" val="355196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useBgFill="1">
        <p:nvSpPr>
          <p:cNvPr id="199" name="Rectangle 1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0" name="Oval 16">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Icon&#10;&#10;Description automatically generated">
            <a:extLst>
              <a:ext uri="{FF2B5EF4-FFF2-40B4-BE49-F238E27FC236}">
                <a16:creationId xmlns:a16="http://schemas.microsoft.com/office/drawing/2014/main" id="{9549616D-4250-43E7-8438-FD7384F460FF}"/>
              </a:ext>
            </a:extLst>
          </p:cNvPr>
          <p:cNvPicPr>
            <a:picLocks noChangeAspect="1"/>
          </p:cNvPicPr>
          <p:nvPr/>
        </p:nvPicPr>
        <p:blipFill rotWithShape="1">
          <a:blip r:embed="rId3">
            <a:extLst>
              <a:ext uri="{28A0092B-C50C-407E-A947-70E740481C1C}">
                <a14:useLocalDpi xmlns:a14="http://schemas.microsoft.com/office/drawing/2010/main" val="0"/>
              </a:ext>
            </a:extLst>
          </a:blip>
          <a:srcRect l="10142" r="12603"/>
          <a:stretch/>
        </p:blipFill>
        <p:spPr>
          <a:xfrm>
            <a:off x="2869471" y="941356"/>
            <a:ext cx="2601592" cy="2601589"/>
          </a:xfrm>
          <a:prstGeom prst="rect">
            <a:avLst/>
          </a:prstGeom>
        </p:spPr>
      </p:pic>
      <p:grpSp>
        <p:nvGrpSpPr>
          <p:cNvPr id="201" name="Group 18">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202" name="Oval 19">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Oval 20">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204" name="Oval 22">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CC80937-359B-499A-B330-BFA97E13B9E3}"/>
              </a:ext>
            </a:extLst>
          </p:cNvPr>
          <p:cNvSpPr>
            <a:spLocks noGrp="1"/>
          </p:cNvSpPr>
          <p:nvPr>
            <p:ph type="title"/>
          </p:nvPr>
        </p:nvSpPr>
        <p:spPr>
          <a:xfrm>
            <a:off x="702591" y="3404608"/>
            <a:ext cx="3520789" cy="2666087"/>
          </a:xfrm>
        </p:spPr>
        <p:txBody>
          <a:bodyPr vert="horz" lIns="91440" tIns="45720" rIns="91440" bIns="45720" rtlCol="0">
            <a:normAutofit/>
          </a:bodyPr>
          <a:lstStyle/>
          <a:p>
            <a:pPr algn="ctr"/>
            <a:r>
              <a:rPr lang="en-GB" b="0"/>
              <a:t>Mobile Glass Lantern Pendant</a:t>
            </a:r>
            <a:r>
              <a:rPr lang="en-US" b="0">
                <a:ea typeface="+mj-ea"/>
              </a:rPr>
              <a:t> </a:t>
            </a:r>
          </a:p>
        </p:txBody>
      </p:sp>
      <p:grpSp>
        <p:nvGrpSpPr>
          <p:cNvPr id="205"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206" name="Freeform: Shape 25">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07" name="Freeform: Shape 26">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08"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209" name="Freeform: Shape 29">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10" name="Freeform: Shape 30">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1" name="Freeform: Shape 31">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2" name="Freeform: Shape 32">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3" name="Freeform: Shape 33">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4" name="Freeform: Shape 34">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5" name="Freeform: Shape 35">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6" name="Freeform: Shape 36">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17" name="Freeform: Shape 37">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38">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39">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40">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1" name="Freeform: Shape 41">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2" name="Freeform: Shape 42">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 name="Freeform: Shape 43">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4" name="Freeform: Shape 44">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5" name="Freeform: Shape 45">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46">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47">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 name="Freeform: Shape 48">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9" name="Freeform: Shape 49">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0" name="Freeform: Shape 50">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1" name="Freeform: Shape 51">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52">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3" name="Freeform: Shape 53">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54">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 name="Freeform: Shape 55">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56">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7" name="Freeform: Shape 57">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8" name="Freeform: Shape 58">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59">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60">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61">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62">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63">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64">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45" name="Freeform: Shape 65">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6" name="Freeform: Shape 66">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7" name="Freeform: Shape 67">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8" name="Subtitle 7">
            <a:extLst>
              <a:ext uri="{FF2B5EF4-FFF2-40B4-BE49-F238E27FC236}">
                <a16:creationId xmlns:a16="http://schemas.microsoft.com/office/drawing/2014/main" id="{D1EDA8CF-0816-477B-ABC7-D2D74FB78B6F}"/>
              </a:ext>
            </a:extLst>
          </p:cNvPr>
          <p:cNvSpPr>
            <a:spLocks noGrp="1"/>
          </p:cNvSpPr>
          <p:nvPr>
            <p:ph idx="1"/>
          </p:nvPr>
        </p:nvSpPr>
        <p:spPr>
          <a:xfrm>
            <a:off x="6477270" y="1130846"/>
            <a:ext cx="4974771" cy="4351338"/>
          </a:xfrm>
        </p:spPr>
        <p:txBody>
          <a:bodyPr vert="horz" lIns="91440" tIns="45720" rIns="91440" bIns="45720" rtlCol="0">
            <a:normAutofit/>
          </a:bodyPr>
          <a:lstStyle/>
          <a:p>
            <a:pPr indent="-228600">
              <a:buFont typeface="Arial" panose="020B0604020202020204" pitchFamily="34" charset="0"/>
              <a:buChar char="•"/>
            </a:pPr>
            <a:r>
              <a:rPr lang="en-US" dirty="0"/>
              <a:t>Indoor &amp; Outdoor</a:t>
            </a:r>
          </a:p>
          <a:p>
            <a:pPr indent="-228600">
              <a:buFont typeface="Arial" panose="020B0604020202020204" pitchFamily="34" charset="0"/>
              <a:buChar char="•"/>
            </a:pPr>
            <a:r>
              <a:rPr lang="en-US" dirty="0"/>
              <a:t>Waterproof &amp; Scratch Resistant</a:t>
            </a:r>
          </a:p>
          <a:p>
            <a:pPr indent="-228600">
              <a:buFont typeface="Arial" panose="020B0604020202020204" pitchFamily="34" charset="0"/>
              <a:buChar char="•"/>
            </a:pPr>
            <a:r>
              <a:rPr lang="en-US" dirty="0"/>
              <a:t>Works with LED.</a:t>
            </a:r>
          </a:p>
          <a:p>
            <a:pPr indent="-228600">
              <a:buFont typeface="Arial" panose="020B0604020202020204" pitchFamily="34" charset="0"/>
              <a:buChar char="•"/>
            </a:pPr>
            <a:r>
              <a:rPr lang="en-US" dirty="0"/>
              <a:t>One Year Warranty</a:t>
            </a:r>
          </a:p>
          <a:p>
            <a:pPr indent="-228600">
              <a:buFont typeface="Arial" panose="020B0604020202020204" pitchFamily="34" charset="0"/>
              <a:buChar char="•"/>
            </a:pPr>
            <a:r>
              <a:rPr lang="en-US" dirty="0"/>
              <a:t>Customer Services 24/7</a:t>
            </a:r>
          </a:p>
          <a:p>
            <a:pPr indent="-228600">
              <a:buFont typeface="Arial" panose="020B0604020202020204" pitchFamily="34" charset="0"/>
              <a:buChar char="•"/>
            </a:pPr>
            <a:r>
              <a:rPr lang="en-US" dirty="0"/>
              <a:t>1 – Day – Delivery.</a:t>
            </a:r>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2163820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44580-F0DE-4D58-89F7-75BA161FDBB8}"/>
              </a:ext>
            </a:extLst>
          </p:cNvPr>
          <p:cNvSpPr>
            <a:spLocks noGrp="1"/>
          </p:cNvSpPr>
          <p:nvPr>
            <p:ph type="title"/>
          </p:nvPr>
        </p:nvSpPr>
        <p:spPr/>
        <p:txBody>
          <a:bodyPr>
            <a:normAutofit/>
          </a:bodyPr>
          <a:lstStyle/>
          <a:p>
            <a:pPr algn="ctr"/>
            <a:r>
              <a:rPr lang="en-GB" sz="2400" dirty="0"/>
              <a:t>Contrast</a:t>
            </a:r>
          </a:p>
        </p:txBody>
      </p:sp>
      <p:sp>
        <p:nvSpPr>
          <p:cNvPr id="3" name="Subtitle 2">
            <a:extLst>
              <a:ext uri="{FF2B5EF4-FFF2-40B4-BE49-F238E27FC236}">
                <a16:creationId xmlns:a16="http://schemas.microsoft.com/office/drawing/2014/main" id="{8B77CEB9-BE1B-482A-8A2E-BA592E93E192}"/>
              </a:ext>
            </a:extLst>
          </p:cNvPr>
          <p:cNvSpPr>
            <a:spLocks noGrp="1"/>
          </p:cNvSpPr>
          <p:nvPr>
            <p:ph type="body" idx="1"/>
          </p:nvPr>
        </p:nvSpPr>
        <p:spPr/>
        <p:txBody>
          <a:bodyPr>
            <a:normAutofit/>
          </a:bodyPr>
          <a:lstStyle/>
          <a:p>
            <a:pPr algn="l"/>
            <a:r>
              <a:rPr lang="en-GB" dirty="0"/>
              <a:t>Bored</a:t>
            </a:r>
          </a:p>
        </p:txBody>
      </p:sp>
      <p:sp>
        <p:nvSpPr>
          <p:cNvPr id="4" name="Content Placeholder 3">
            <a:extLst>
              <a:ext uri="{FF2B5EF4-FFF2-40B4-BE49-F238E27FC236}">
                <a16:creationId xmlns:a16="http://schemas.microsoft.com/office/drawing/2014/main" id="{9ADBD5CE-13CA-48C0-98F7-1E605F597D54}"/>
              </a:ext>
            </a:extLst>
          </p:cNvPr>
          <p:cNvSpPr>
            <a:spLocks noGrp="1"/>
          </p:cNvSpPr>
          <p:nvPr>
            <p:ph sz="half" idx="2"/>
          </p:nvPr>
        </p:nvSpPr>
        <p:spPr/>
        <p:txBody>
          <a:bodyPr>
            <a:normAutofit/>
          </a:bodyPr>
          <a:lstStyle/>
          <a:p>
            <a:r>
              <a:rPr lang="en-GB" sz="2000" dirty="0"/>
              <a:t>ONE TEXT PER SLIDE</a:t>
            </a:r>
          </a:p>
          <a:p>
            <a:r>
              <a:rPr lang="en-GB" sz="2000" dirty="0"/>
              <a:t>CONTRAST </a:t>
            </a:r>
          </a:p>
          <a:p>
            <a:r>
              <a:rPr lang="en-GB" sz="2000" dirty="0"/>
              <a:t>SIZE </a:t>
            </a:r>
          </a:p>
          <a:p>
            <a:r>
              <a:rPr lang="en-GB" sz="2000" dirty="0"/>
              <a:t>SENTENCES</a:t>
            </a:r>
          </a:p>
          <a:p>
            <a:r>
              <a:rPr lang="en-GB" sz="2000" dirty="0"/>
              <a:t>DARK</a:t>
            </a:r>
          </a:p>
          <a:p>
            <a:r>
              <a:rPr lang="en-GB" sz="2000" dirty="0"/>
              <a:t>SIX</a:t>
            </a:r>
          </a:p>
        </p:txBody>
      </p:sp>
      <p:sp>
        <p:nvSpPr>
          <p:cNvPr id="5" name="Text Placeholder 4">
            <a:extLst>
              <a:ext uri="{FF2B5EF4-FFF2-40B4-BE49-F238E27FC236}">
                <a16:creationId xmlns:a16="http://schemas.microsoft.com/office/drawing/2014/main" id="{3ACBE9A8-6D8A-4E62-B803-CA11730FC87E}"/>
              </a:ext>
            </a:extLst>
          </p:cNvPr>
          <p:cNvSpPr>
            <a:spLocks noGrp="1"/>
          </p:cNvSpPr>
          <p:nvPr>
            <p:ph type="body" sz="quarter" idx="3"/>
          </p:nvPr>
        </p:nvSpPr>
        <p:spPr/>
        <p:txBody>
          <a:bodyPr>
            <a:normAutofit/>
          </a:bodyPr>
          <a:lstStyle/>
          <a:p>
            <a:r>
              <a:rPr lang="en-GB" dirty="0"/>
              <a:t>Focus</a:t>
            </a:r>
          </a:p>
        </p:txBody>
      </p:sp>
      <p:sp>
        <p:nvSpPr>
          <p:cNvPr id="6" name="Content Placeholder 5">
            <a:extLst>
              <a:ext uri="{FF2B5EF4-FFF2-40B4-BE49-F238E27FC236}">
                <a16:creationId xmlns:a16="http://schemas.microsoft.com/office/drawing/2014/main" id="{5AF533B9-7843-4585-A68F-8C4F48A51445}"/>
              </a:ext>
            </a:extLst>
          </p:cNvPr>
          <p:cNvSpPr>
            <a:spLocks noGrp="1"/>
          </p:cNvSpPr>
          <p:nvPr>
            <p:ph sz="quarter" idx="4"/>
          </p:nvPr>
        </p:nvSpPr>
        <p:spPr/>
        <p:txBody>
          <a:bodyPr/>
          <a:lstStyle/>
          <a:p>
            <a:r>
              <a:rPr lang="en-GB" sz="2800" dirty="0">
                <a:solidFill>
                  <a:schemeClr val="bg1">
                    <a:lumMod val="75000"/>
                    <a:lumOff val="25000"/>
                  </a:schemeClr>
                </a:solidFill>
              </a:rPr>
              <a:t>ONE TEXT PER SLIDE</a:t>
            </a:r>
          </a:p>
          <a:p>
            <a:r>
              <a:rPr lang="en-GB" sz="2800" dirty="0">
                <a:solidFill>
                  <a:schemeClr val="bg1">
                    <a:lumMod val="75000"/>
                    <a:lumOff val="25000"/>
                  </a:schemeClr>
                </a:solidFill>
              </a:rPr>
              <a:t>CONTRAST </a:t>
            </a:r>
          </a:p>
          <a:p>
            <a:r>
              <a:rPr lang="en-GB" sz="2800" dirty="0">
                <a:solidFill>
                  <a:schemeClr val="bg1">
                    <a:lumMod val="75000"/>
                    <a:lumOff val="25000"/>
                  </a:schemeClr>
                </a:solidFill>
              </a:rPr>
              <a:t>SIZE </a:t>
            </a:r>
          </a:p>
          <a:p>
            <a:r>
              <a:rPr lang="en-GB" sz="2800" dirty="0">
                <a:solidFill>
                  <a:schemeClr val="bg1">
                    <a:lumMod val="75000"/>
                    <a:lumOff val="25000"/>
                  </a:schemeClr>
                </a:solidFill>
              </a:rPr>
              <a:t>SENTENCES</a:t>
            </a:r>
          </a:p>
          <a:p>
            <a:r>
              <a:rPr lang="en-GB" sz="2800" dirty="0">
                <a:solidFill>
                  <a:schemeClr val="bg1">
                    <a:lumMod val="75000"/>
                    <a:lumOff val="25000"/>
                  </a:schemeClr>
                </a:solidFill>
              </a:rPr>
              <a:t>DARK</a:t>
            </a:r>
          </a:p>
          <a:p>
            <a:r>
              <a:rPr lang="en-GB" sz="2800" dirty="0">
                <a:solidFill>
                  <a:schemeClr val="bg1">
                    <a:lumMod val="75000"/>
                    <a:lumOff val="25000"/>
                  </a:schemeClr>
                </a:solidFill>
              </a:rPr>
              <a:t>SIX</a:t>
            </a:r>
            <a:endParaRPr lang="en-GB" dirty="0">
              <a:solidFill>
                <a:schemeClr val="bg1">
                  <a:lumMod val="75000"/>
                  <a:lumOff val="25000"/>
                </a:schemeClr>
              </a:solidFill>
            </a:endParaRPr>
          </a:p>
        </p:txBody>
      </p:sp>
    </p:spTree>
    <p:extLst>
      <p:ext uri="{BB962C8B-B14F-4D97-AF65-F5344CB8AC3E}">
        <p14:creationId xmlns:p14="http://schemas.microsoft.com/office/powerpoint/2010/main" val="4071291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grpId="0" nodeType="clickEffect">
                                  <p:stCondLst>
                                    <p:cond delay="0"/>
                                  </p:stCondLst>
                                  <p:iterate type="wd">
                                    <p:tmPct val="10000"/>
                                  </p:iterate>
                                  <p:childTnLst>
                                    <p:animClr clrSpc="rgb" dir="cw">
                                      <p:cBhvr override="childStyle">
                                        <p:cTn id="6" dur="250" fill="hold"/>
                                        <p:tgtEl>
                                          <p:spTgt spid="6">
                                            <p:txEl>
                                              <p:pRg st="0" end="0"/>
                                            </p:txEl>
                                          </p:spTgt>
                                        </p:tgtEl>
                                        <p:attrNameLst>
                                          <p:attrName>style.color</p:attrName>
                                        </p:attrNameLst>
                                      </p:cBhvr>
                                      <p:to>
                                        <a:srgbClr val="FFFFFF"/>
                                      </p:to>
                                    </p:animClr>
                                    <p:animClr clrSpc="rgb" dir="cw">
                                      <p:cBhvr>
                                        <p:cTn id="7" dur="250" fill="hold"/>
                                        <p:tgtEl>
                                          <p:spTgt spid="6">
                                            <p:txEl>
                                              <p:pRg st="0" end="0"/>
                                            </p:txEl>
                                          </p:spTgt>
                                        </p:tgtEl>
                                        <p:attrNameLst>
                                          <p:attrName>fillcolor</p:attrName>
                                        </p:attrNameLst>
                                      </p:cBhvr>
                                      <p:to>
                                        <a:srgbClr val="FFFFFF"/>
                                      </p:to>
                                    </p:animClr>
                                    <p:set>
                                      <p:cBhvr>
                                        <p:cTn id="8" dur="250" fill="hold"/>
                                        <p:tgtEl>
                                          <p:spTgt spid="6">
                                            <p:txEl>
                                              <p:pRg st="0" end="0"/>
                                            </p:txEl>
                                          </p:spTgt>
                                        </p:tgtEl>
                                        <p:attrNameLst>
                                          <p:attrName>fill.type</p:attrName>
                                        </p:attrNameLst>
                                      </p:cBhvr>
                                      <p:to>
                                        <p:strVal val="solid"/>
                                      </p:to>
                                    </p:set>
                                    <p:set>
                                      <p:cBhvr>
                                        <p:cTn id="9" dur="250" fill="hold"/>
                                        <p:tgtEl>
                                          <p:spTgt spid="6">
                                            <p:txEl>
                                              <p:pRg st="0" end="0"/>
                                            </p:txEl>
                                          </p:spTgt>
                                        </p:tgtEl>
                                        <p:attrNameLst>
                                          <p:attrName>fill.on</p:attrName>
                                        </p:attrNameLst>
                                      </p:cBhvr>
                                      <p:to>
                                        <p:strVal val="true"/>
                                      </p:to>
                                    </p:set>
                                  </p:childTnLst>
                                  <p:subTnLst>
                                    <p:animClr clrSpc="rgb" dir="cw">
                                      <p:cBhvr override="childStyle">
                                        <p:cTn dur="1" fill="hold" display="0" masterRel="nextClick" afterEffect="1"/>
                                        <p:tgtEl>
                                          <p:spTgt spid="6">
                                            <p:txEl>
                                              <p:pRg st="0" end="0"/>
                                            </p:txEl>
                                          </p:spTgt>
                                        </p:tgtEl>
                                        <p:attrNameLst>
                                          <p:attrName>ppt_c</p:attrName>
                                        </p:attrNameLst>
                                      </p:cBhvr>
                                      <p:to>
                                        <a:schemeClr val="bg2"/>
                                      </p:to>
                                    </p:animClr>
                                  </p:subTnLst>
                                </p:cTn>
                              </p:par>
                            </p:childTnLst>
                          </p:cTn>
                        </p:par>
                      </p:childTnLst>
                    </p:cTn>
                  </p:par>
                  <p:par>
                    <p:cTn id="10" fill="hold">
                      <p:stCondLst>
                        <p:cond delay="indefinite"/>
                      </p:stCondLst>
                      <p:childTnLst>
                        <p:par>
                          <p:cTn id="11" fill="hold">
                            <p:stCondLst>
                              <p:cond delay="0"/>
                            </p:stCondLst>
                            <p:childTnLst>
                              <p:par>
                                <p:cTn id="12" presetID="19" presetClass="emph" presetSubtype="0" fill="hold" grpId="0" nodeType="clickEffect">
                                  <p:stCondLst>
                                    <p:cond delay="0"/>
                                  </p:stCondLst>
                                  <p:iterate type="wd">
                                    <p:tmPct val="10000"/>
                                  </p:iterate>
                                  <p:childTnLst>
                                    <p:animClr clrSpc="rgb" dir="cw">
                                      <p:cBhvr override="childStyle">
                                        <p:cTn id="13" dur="250" fill="hold"/>
                                        <p:tgtEl>
                                          <p:spTgt spid="6">
                                            <p:txEl>
                                              <p:pRg st="1" end="1"/>
                                            </p:txEl>
                                          </p:spTgt>
                                        </p:tgtEl>
                                        <p:attrNameLst>
                                          <p:attrName>style.color</p:attrName>
                                        </p:attrNameLst>
                                      </p:cBhvr>
                                      <p:to>
                                        <a:srgbClr val="FFFFFF"/>
                                      </p:to>
                                    </p:animClr>
                                    <p:animClr clrSpc="rgb" dir="cw">
                                      <p:cBhvr>
                                        <p:cTn id="14" dur="250" fill="hold"/>
                                        <p:tgtEl>
                                          <p:spTgt spid="6">
                                            <p:txEl>
                                              <p:pRg st="1" end="1"/>
                                            </p:txEl>
                                          </p:spTgt>
                                        </p:tgtEl>
                                        <p:attrNameLst>
                                          <p:attrName>fillcolor</p:attrName>
                                        </p:attrNameLst>
                                      </p:cBhvr>
                                      <p:to>
                                        <a:srgbClr val="FFFFFF"/>
                                      </p:to>
                                    </p:animClr>
                                    <p:set>
                                      <p:cBhvr>
                                        <p:cTn id="15" dur="250" fill="hold"/>
                                        <p:tgtEl>
                                          <p:spTgt spid="6">
                                            <p:txEl>
                                              <p:pRg st="1" end="1"/>
                                            </p:txEl>
                                          </p:spTgt>
                                        </p:tgtEl>
                                        <p:attrNameLst>
                                          <p:attrName>fill.type</p:attrName>
                                        </p:attrNameLst>
                                      </p:cBhvr>
                                      <p:to>
                                        <p:strVal val="solid"/>
                                      </p:to>
                                    </p:set>
                                    <p:set>
                                      <p:cBhvr>
                                        <p:cTn id="16" dur="250" fill="hold"/>
                                        <p:tgtEl>
                                          <p:spTgt spid="6">
                                            <p:txEl>
                                              <p:pRg st="1" end="1"/>
                                            </p:txEl>
                                          </p:spTgt>
                                        </p:tgtEl>
                                        <p:attrNameLst>
                                          <p:attrName>fill.on</p:attrName>
                                        </p:attrNameLst>
                                      </p:cBhvr>
                                      <p:to>
                                        <p:strVal val="true"/>
                                      </p:to>
                                    </p:set>
                                  </p:childTnLst>
                                  <p:subTnLst>
                                    <p:animClr clrSpc="rgb" dir="cw">
                                      <p:cBhvr override="childStyle">
                                        <p:cTn dur="1" fill="hold" display="0" masterRel="nextClick" afterEffect="1"/>
                                        <p:tgtEl>
                                          <p:spTgt spid="6">
                                            <p:txEl>
                                              <p:pRg st="1" end="1"/>
                                            </p:txEl>
                                          </p:spTgt>
                                        </p:tgtEl>
                                        <p:attrNameLst>
                                          <p:attrName>ppt_c</p:attrName>
                                        </p:attrNameLst>
                                      </p:cBhvr>
                                      <p:to>
                                        <a:schemeClr val="bg2"/>
                                      </p:to>
                                    </p:animClr>
                                  </p:subTnLst>
                                </p:cTn>
                              </p:par>
                            </p:childTnLst>
                          </p:cTn>
                        </p:par>
                      </p:childTnLst>
                    </p:cTn>
                  </p:par>
                  <p:par>
                    <p:cTn id="17" fill="hold">
                      <p:stCondLst>
                        <p:cond delay="indefinite"/>
                      </p:stCondLst>
                      <p:childTnLst>
                        <p:par>
                          <p:cTn id="18" fill="hold">
                            <p:stCondLst>
                              <p:cond delay="0"/>
                            </p:stCondLst>
                            <p:childTnLst>
                              <p:par>
                                <p:cTn id="19" presetID="19" presetClass="emph" presetSubtype="0" fill="hold" grpId="0" nodeType="clickEffect">
                                  <p:stCondLst>
                                    <p:cond delay="0"/>
                                  </p:stCondLst>
                                  <p:iterate type="wd">
                                    <p:tmPct val="10000"/>
                                  </p:iterate>
                                  <p:childTnLst>
                                    <p:animClr clrSpc="rgb" dir="cw">
                                      <p:cBhvr override="childStyle">
                                        <p:cTn id="20" dur="250" fill="hold"/>
                                        <p:tgtEl>
                                          <p:spTgt spid="6">
                                            <p:txEl>
                                              <p:pRg st="2" end="2"/>
                                            </p:txEl>
                                          </p:spTgt>
                                        </p:tgtEl>
                                        <p:attrNameLst>
                                          <p:attrName>style.color</p:attrName>
                                        </p:attrNameLst>
                                      </p:cBhvr>
                                      <p:to>
                                        <a:srgbClr val="FFFFFF"/>
                                      </p:to>
                                    </p:animClr>
                                    <p:animClr clrSpc="rgb" dir="cw">
                                      <p:cBhvr>
                                        <p:cTn id="21" dur="250" fill="hold"/>
                                        <p:tgtEl>
                                          <p:spTgt spid="6">
                                            <p:txEl>
                                              <p:pRg st="2" end="2"/>
                                            </p:txEl>
                                          </p:spTgt>
                                        </p:tgtEl>
                                        <p:attrNameLst>
                                          <p:attrName>fillcolor</p:attrName>
                                        </p:attrNameLst>
                                      </p:cBhvr>
                                      <p:to>
                                        <a:srgbClr val="FFFFFF"/>
                                      </p:to>
                                    </p:animClr>
                                    <p:set>
                                      <p:cBhvr>
                                        <p:cTn id="22" dur="250" fill="hold"/>
                                        <p:tgtEl>
                                          <p:spTgt spid="6">
                                            <p:txEl>
                                              <p:pRg st="2" end="2"/>
                                            </p:txEl>
                                          </p:spTgt>
                                        </p:tgtEl>
                                        <p:attrNameLst>
                                          <p:attrName>fill.type</p:attrName>
                                        </p:attrNameLst>
                                      </p:cBhvr>
                                      <p:to>
                                        <p:strVal val="solid"/>
                                      </p:to>
                                    </p:set>
                                    <p:set>
                                      <p:cBhvr>
                                        <p:cTn id="23" dur="250" fill="hold"/>
                                        <p:tgtEl>
                                          <p:spTgt spid="6">
                                            <p:txEl>
                                              <p:pRg st="2" end="2"/>
                                            </p:txEl>
                                          </p:spTgt>
                                        </p:tgtEl>
                                        <p:attrNameLst>
                                          <p:attrName>fill.on</p:attrName>
                                        </p:attrNameLst>
                                      </p:cBhvr>
                                      <p:to>
                                        <p:strVal val="true"/>
                                      </p:to>
                                    </p:set>
                                  </p:childTnLst>
                                  <p:subTnLst>
                                    <p:animClr clrSpc="rgb" dir="cw">
                                      <p:cBhvr override="childStyle">
                                        <p:cTn dur="1" fill="hold" display="0" masterRel="nextClick" afterEffect="1"/>
                                        <p:tgtEl>
                                          <p:spTgt spid="6">
                                            <p:txEl>
                                              <p:pRg st="2" end="2"/>
                                            </p:txEl>
                                          </p:spTgt>
                                        </p:tgtEl>
                                        <p:attrNameLst>
                                          <p:attrName>ppt_c</p:attrName>
                                        </p:attrNameLst>
                                      </p:cBhvr>
                                      <p:to>
                                        <a:schemeClr val="bg2"/>
                                      </p:to>
                                    </p:animClr>
                                  </p:subTnLst>
                                </p:cTn>
                              </p:par>
                            </p:childTnLst>
                          </p:cTn>
                        </p:par>
                      </p:childTnLst>
                    </p:cTn>
                  </p:par>
                  <p:par>
                    <p:cTn id="24" fill="hold">
                      <p:stCondLst>
                        <p:cond delay="indefinite"/>
                      </p:stCondLst>
                      <p:childTnLst>
                        <p:par>
                          <p:cTn id="25" fill="hold">
                            <p:stCondLst>
                              <p:cond delay="0"/>
                            </p:stCondLst>
                            <p:childTnLst>
                              <p:par>
                                <p:cTn id="26" presetID="19" presetClass="emph" presetSubtype="0" fill="hold" grpId="0" nodeType="clickEffect">
                                  <p:stCondLst>
                                    <p:cond delay="0"/>
                                  </p:stCondLst>
                                  <p:iterate type="wd">
                                    <p:tmPct val="10000"/>
                                  </p:iterate>
                                  <p:childTnLst>
                                    <p:animClr clrSpc="rgb" dir="cw">
                                      <p:cBhvr override="childStyle">
                                        <p:cTn id="27" dur="250" fill="hold"/>
                                        <p:tgtEl>
                                          <p:spTgt spid="6">
                                            <p:txEl>
                                              <p:pRg st="3" end="3"/>
                                            </p:txEl>
                                          </p:spTgt>
                                        </p:tgtEl>
                                        <p:attrNameLst>
                                          <p:attrName>style.color</p:attrName>
                                        </p:attrNameLst>
                                      </p:cBhvr>
                                      <p:to>
                                        <a:srgbClr val="FFFFFF"/>
                                      </p:to>
                                    </p:animClr>
                                    <p:animClr clrSpc="rgb" dir="cw">
                                      <p:cBhvr>
                                        <p:cTn id="28" dur="250" fill="hold"/>
                                        <p:tgtEl>
                                          <p:spTgt spid="6">
                                            <p:txEl>
                                              <p:pRg st="3" end="3"/>
                                            </p:txEl>
                                          </p:spTgt>
                                        </p:tgtEl>
                                        <p:attrNameLst>
                                          <p:attrName>fillcolor</p:attrName>
                                        </p:attrNameLst>
                                      </p:cBhvr>
                                      <p:to>
                                        <a:srgbClr val="FFFFFF"/>
                                      </p:to>
                                    </p:animClr>
                                    <p:set>
                                      <p:cBhvr>
                                        <p:cTn id="29" dur="250" fill="hold"/>
                                        <p:tgtEl>
                                          <p:spTgt spid="6">
                                            <p:txEl>
                                              <p:pRg st="3" end="3"/>
                                            </p:txEl>
                                          </p:spTgt>
                                        </p:tgtEl>
                                        <p:attrNameLst>
                                          <p:attrName>fill.type</p:attrName>
                                        </p:attrNameLst>
                                      </p:cBhvr>
                                      <p:to>
                                        <p:strVal val="solid"/>
                                      </p:to>
                                    </p:set>
                                    <p:set>
                                      <p:cBhvr>
                                        <p:cTn id="30" dur="250" fill="hold"/>
                                        <p:tgtEl>
                                          <p:spTgt spid="6">
                                            <p:txEl>
                                              <p:pRg st="3" end="3"/>
                                            </p:txEl>
                                          </p:spTgt>
                                        </p:tgtEl>
                                        <p:attrNameLst>
                                          <p:attrName>fill.on</p:attrName>
                                        </p:attrNameLst>
                                      </p:cBhvr>
                                      <p:to>
                                        <p:strVal val="true"/>
                                      </p:to>
                                    </p:set>
                                  </p:childTnLst>
                                  <p:subTnLst>
                                    <p:animClr clrSpc="rgb" dir="cw">
                                      <p:cBhvr override="childStyle">
                                        <p:cTn dur="1" fill="hold" display="0" masterRel="nextClick" afterEffect="1"/>
                                        <p:tgtEl>
                                          <p:spTgt spid="6">
                                            <p:txEl>
                                              <p:pRg st="3" end="3"/>
                                            </p:txEl>
                                          </p:spTgt>
                                        </p:tgtEl>
                                        <p:attrNameLst>
                                          <p:attrName>ppt_c</p:attrName>
                                        </p:attrNameLst>
                                      </p:cBhvr>
                                      <p:to>
                                        <a:schemeClr val="bg2"/>
                                      </p:to>
                                    </p:animClr>
                                  </p:subTnLst>
                                </p:cTn>
                              </p:par>
                            </p:childTnLst>
                          </p:cTn>
                        </p:par>
                      </p:childTnLst>
                    </p:cTn>
                  </p:par>
                  <p:par>
                    <p:cTn id="31" fill="hold">
                      <p:stCondLst>
                        <p:cond delay="indefinite"/>
                      </p:stCondLst>
                      <p:childTnLst>
                        <p:par>
                          <p:cTn id="32" fill="hold">
                            <p:stCondLst>
                              <p:cond delay="0"/>
                            </p:stCondLst>
                            <p:childTnLst>
                              <p:par>
                                <p:cTn id="33" presetID="19" presetClass="emph" presetSubtype="0" fill="hold" grpId="0" nodeType="clickEffect">
                                  <p:stCondLst>
                                    <p:cond delay="0"/>
                                  </p:stCondLst>
                                  <p:iterate type="wd">
                                    <p:tmPct val="10000"/>
                                  </p:iterate>
                                  <p:childTnLst>
                                    <p:animClr clrSpc="rgb" dir="cw">
                                      <p:cBhvr override="childStyle">
                                        <p:cTn id="34" dur="250" fill="hold"/>
                                        <p:tgtEl>
                                          <p:spTgt spid="6">
                                            <p:txEl>
                                              <p:pRg st="4" end="4"/>
                                            </p:txEl>
                                          </p:spTgt>
                                        </p:tgtEl>
                                        <p:attrNameLst>
                                          <p:attrName>style.color</p:attrName>
                                        </p:attrNameLst>
                                      </p:cBhvr>
                                      <p:to>
                                        <a:srgbClr val="FFFFFF"/>
                                      </p:to>
                                    </p:animClr>
                                    <p:animClr clrSpc="rgb" dir="cw">
                                      <p:cBhvr>
                                        <p:cTn id="35" dur="250" fill="hold"/>
                                        <p:tgtEl>
                                          <p:spTgt spid="6">
                                            <p:txEl>
                                              <p:pRg st="4" end="4"/>
                                            </p:txEl>
                                          </p:spTgt>
                                        </p:tgtEl>
                                        <p:attrNameLst>
                                          <p:attrName>fillcolor</p:attrName>
                                        </p:attrNameLst>
                                      </p:cBhvr>
                                      <p:to>
                                        <a:srgbClr val="FFFFFF"/>
                                      </p:to>
                                    </p:animClr>
                                    <p:set>
                                      <p:cBhvr>
                                        <p:cTn id="36" dur="250" fill="hold"/>
                                        <p:tgtEl>
                                          <p:spTgt spid="6">
                                            <p:txEl>
                                              <p:pRg st="4" end="4"/>
                                            </p:txEl>
                                          </p:spTgt>
                                        </p:tgtEl>
                                        <p:attrNameLst>
                                          <p:attrName>fill.type</p:attrName>
                                        </p:attrNameLst>
                                      </p:cBhvr>
                                      <p:to>
                                        <p:strVal val="solid"/>
                                      </p:to>
                                    </p:set>
                                    <p:set>
                                      <p:cBhvr>
                                        <p:cTn id="37" dur="250" fill="hold"/>
                                        <p:tgtEl>
                                          <p:spTgt spid="6">
                                            <p:txEl>
                                              <p:pRg st="4" end="4"/>
                                            </p:txEl>
                                          </p:spTgt>
                                        </p:tgtEl>
                                        <p:attrNameLst>
                                          <p:attrName>fill.on</p:attrName>
                                        </p:attrNameLst>
                                      </p:cBhvr>
                                      <p:to>
                                        <p:strVal val="true"/>
                                      </p:to>
                                    </p:set>
                                  </p:childTnLst>
                                  <p:subTnLst>
                                    <p:animClr clrSpc="rgb" dir="cw">
                                      <p:cBhvr override="childStyle">
                                        <p:cTn dur="1" fill="hold" display="0" masterRel="nextClick" afterEffect="1"/>
                                        <p:tgtEl>
                                          <p:spTgt spid="6">
                                            <p:txEl>
                                              <p:pRg st="4" end="4"/>
                                            </p:txEl>
                                          </p:spTgt>
                                        </p:tgtEl>
                                        <p:attrNameLst>
                                          <p:attrName>ppt_c</p:attrName>
                                        </p:attrNameLst>
                                      </p:cBhvr>
                                      <p:to>
                                        <a:schemeClr val="bg2"/>
                                      </p:to>
                                    </p:animClr>
                                  </p:subTnLst>
                                </p:cTn>
                              </p:par>
                            </p:childTnLst>
                          </p:cTn>
                        </p:par>
                      </p:childTnLst>
                    </p:cTn>
                  </p:par>
                  <p:par>
                    <p:cTn id="38" fill="hold">
                      <p:stCondLst>
                        <p:cond delay="indefinite"/>
                      </p:stCondLst>
                      <p:childTnLst>
                        <p:par>
                          <p:cTn id="39" fill="hold">
                            <p:stCondLst>
                              <p:cond delay="0"/>
                            </p:stCondLst>
                            <p:childTnLst>
                              <p:par>
                                <p:cTn id="40" presetID="19" presetClass="emph" presetSubtype="0" fill="hold" grpId="0" nodeType="clickEffect">
                                  <p:stCondLst>
                                    <p:cond delay="0"/>
                                  </p:stCondLst>
                                  <p:iterate type="wd">
                                    <p:tmPct val="10000"/>
                                  </p:iterate>
                                  <p:childTnLst>
                                    <p:animClr clrSpc="rgb" dir="cw">
                                      <p:cBhvr override="childStyle">
                                        <p:cTn id="41" dur="250" fill="hold"/>
                                        <p:tgtEl>
                                          <p:spTgt spid="6">
                                            <p:txEl>
                                              <p:pRg st="5" end="5"/>
                                            </p:txEl>
                                          </p:spTgt>
                                        </p:tgtEl>
                                        <p:attrNameLst>
                                          <p:attrName>style.color</p:attrName>
                                        </p:attrNameLst>
                                      </p:cBhvr>
                                      <p:to>
                                        <a:srgbClr val="FFFFFF"/>
                                      </p:to>
                                    </p:animClr>
                                    <p:animClr clrSpc="rgb" dir="cw">
                                      <p:cBhvr>
                                        <p:cTn id="42" dur="250" fill="hold"/>
                                        <p:tgtEl>
                                          <p:spTgt spid="6">
                                            <p:txEl>
                                              <p:pRg st="5" end="5"/>
                                            </p:txEl>
                                          </p:spTgt>
                                        </p:tgtEl>
                                        <p:attrNameLst>
                                          <p:attrName>fillcolor</p:attrName>
                                        </p:attrNameLst>
                                      </p:cBhvr>
                                      <p:to>
                                        <a:srgbClr val="FFFFFF"/>
                                      </p:to>
                                    </p:animClr>
                                    <p:set>
                                      <p:cBhvr>
                                        <p:cTn id="43" dur="250" fill="hold"/>
                                        <p:tgtEl>
                                          <p:spTgt spid="6">
                                            <p:txEl>
                                              <p:pRg st="5" end="5"/>
                                            </p:txEl>
                                          </p:spTgt>
                                        </p:tgtEl>
                                        <p:attrNameLst>
                                          <p:attrName>fill.type</p:attrName>
                                        </p:attrNameLst>
                                      </p:cBhvr>
                                      <p:to>
                                        <p:strVal val="solid"/>
                                      </p:to>
                                    </p:set>
                                    <p:set>
                                      <p:cBhvr>
                                        <p:cTn id="44" dur="250" fill="hold"/>
                                        <p:tgtEl>
                                          <p:spTgt spid="6">
                                            <p:txEl>
                                              <p:pRg st="5" end="5"/>
                                            </p:txEl>
                                          </p:spTgt>
                                        </p:tgtEl>
                                        <p:attrNameLst>
                                          <p:attrName>fill.on</p:attrName>
                                        </p:attrNameLst>
                                      </p:cBhvr>
                                      <p:to>
                                        <p:strVal val="true"/>
                                      </p:to>
                                    </p:set>
                                  </p:childTnLst>
                                  <p:subTnLst>
                                    <p:animClr clrSpc="rgb" dir="cw">
                                      <p:cBhvr override="childStyle">
                                        <p:cTn dur="1" fill="hold" display="0" masterRel="nextClick" afterEffect="1"/>
                                        <p:tgtEl>
                                          <p:spTgt spid="6">
                                            <p:txEl>
                                              <p:pRg st="5" end="5"/>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50"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3" name="Freeform: Shape 12">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1" name="Freeform: Shape 13">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2" name="Freeform: Shape 15">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1" name="Rectangle 20">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aphic 38">
            <a:extLst>
              <a:ext uri="{FF2B5EF4-FFF2-40B4-BE49-F238E27FC236}">
                <a16:creationId xmlns:a16="http://schemas.microsoft.com/office/drawing/2014/main" id="{F0E417D8-88AA-4184-A08D-DEF97C6C9E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85795" y="1690979"/>
            <a:ext cx="1910252" cy="709660"/>
            <a:chOff x="2267504" y="2540250"/>
            <a:chExt cx="1990951" cy="739640"/>
          </a:xfrm>
          <a:solidFill>
            <a:schemeClr val="tx1"/>
          </a:solidFill>
        </p:grpSpPr>
        <p:sp>
          <p:nvSpPr>
            <p:cNvPr id="553" name="Freeform: Shape 23">
              <a:extLst>
                <a:ext uri="{FF2B5EF4-FFF2-40B4-BE49-F238E27FC236}">
                  <a16:creationId xmlns:a16="http://schemas.microsoft.com/office/drawing/2014/main" id="{FCB4E045-9FB0-41C4-AC74-479EA20D85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D21C7A48-09EB-4AF0-84CB-7EE408C2C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7" name="Rectangle 26">
            <a:extLst>
              <a:ext uri="{FF2B5EF4-FFF2-40B4-BE49-F238E27FC236}">
                <a16:creationId xmlns:a16="http://schemas.microsoft.com/office/drawing/2014/main" id="{FDDE3270-A872-4E10-80BC-B93D6F0E3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2953"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B6E5F32-B5B2-45E3-9C18-BBC9005C4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2953" y="1187311"/>
            <a:ext cx="5089552" cy="448337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9545E68B-E61B-4EAE-9672-3A52AEC2B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6263" y="1119679"/>
            <a:ext cx="5039475" cy="443926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68CD4-85F7-441D-B9FF-15F796520D6F}"/>
              </a:ext>
            </a:extLst>
          </p:cNvPr>
          <p:cNvSpPr>
            <a:spLocks noGrp="1"/>
          </p:cNvSpPr>
          <p:nvPr>
            <p:ph type="title"/>
          </p:nvPr>
        </p:nvSpPr>
        <p:spPr>
          <a:xfrm>
            <a:off x="4264211" y="1397000"/>
            <a:ext cx="3624471" cy="3008397"/>
          </a:xfrm>
        </p:spPr>
        <p:txBody>
          <a:bodyPr vert="horz" lIns="91440" tIns="45720" rIns="91440" bIns="45720" rtlCol="0" anchor="b">
            <a:normAutofit/>
          </a:bodyPr>
          <a:lstStyle/>
          <a:p>
            <a:pPr algn="ctr"/>
            <a:r>
              <a:rPr lang="en-US" sz="3300" b="1" cap="all" spc="1500">
                <a:ea typeface="Source Sans Pro SemiBold" panose="020B0603030403020204" pitchFamily="34" charset="0"/>
              </a:rPr>
              <a:t>WE ALL KNOW SIZE MATTERS!</a:t>
            </a:r>
          </a:p>
        </p:txBody>
      </p:sp>
      <p:sp>
        <p:nvSpPr>
          <p:cNvPr id="554" name="Graphic 212">
            <a:extLst>
              <a:ext uri="{FF2B5EF4-FFF2-40B4-BE49-F238E27FC236}">
                <a16:creationId xmlns:a16="http://schemas.microsoft.com/office/drawing/2014/main" id="{63DD1BD1-81FE-4F15-A934-E9AE94AE9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1689" y="823301"/>
            <a:ext cx="760800" cy="7608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55" name="Graphic 212">
            <a:extLst>
              <a:ext uri="{FF2B5EF4-FFF2-40B4-BE49-F238E27FC236}">
                <a16:creationId xmlns:a16="http://schemas.microsoft.com/office/drawing/2014/main" id="{120AB9A0-C0C4-43DA-9A34-FA3A4079D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1689" y="823301"/>
            <a:ext cx="760800" cy="7608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56" name="Oval 36">
            <a:extLst>
              <a:ext uri="{FF2B5EF4-FFF2-40B4-BE49-F238E27FC236}">
                <a16:creationId xmlns:a16="http://schemas.microsoft.com/office/drawing/2014/main" id="{98815DD1-EC9D-4BE1-846B-8BEF57D39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6352" y="3643495"/>
            <a:ext cx="584612" cy="584612"/>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val 38">
            <a:extLst>
              <a:ext uri="{FF2B5EF4-FFF2-40B4-BE49-F238E27FC236}">
                <a16:creationId xmlns:a16="http://schemas.microsoft.com/office/drawing/2014/main" id="{CB78D2B9-C9C4-4A37-A12C-A09FC1158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6352" y="3643495"/>
            <a:ext cx="584612" cy="584612"/>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1" name="Graphic 4">
            <a:extLst>
              <a:ext uri="{FF2B5EF4-FFF2-40B4-BE49-F238E27FC236}">
                <a16:creationId xmlns:a16="http://schemas.microsoft.com/office/drawing/2014/main" id="{DFC7EBB5-848C-4B1C-BE84-4CF07E905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59707" y="3876466"/>
            <a:ext cx="1056155" cy="1056156"/>
            <a:chOff x="5829300" y="3162300"/>
            <a:chExt cx="532256" cy="532257"/>
          </a:xfrm>
          <a:solidFill>
            <a:schemeClr val="tx1"/>
          </a:solidFill>
        </p:grpSpPr>
        <p:sp>
          <p:nvSpPr>
            <p:cNvPr id="42" name="Freeform: Shape 41">
              <a:extLst>
                <a:ext uri="{FF2B5EF4-FFF2-40B4-BE49-F238E27FC236}">
                  <a16:creationId xmlns:a16="http://schemas.microsoft.com/office/drawing/2014/main" id="{0F8315F3-A078-427A-92BE-34EC9E574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3DFAF5C-63B0-43FB-80BE-CC45D99F51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AD937F2-A44A-479C-A7EB-4EE7686A9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7834CC3-9461-418F-A593-FC09CD79B9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DD68AA1C-0667-46EE-A8BE-CAAA3EAF9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F403B5-430A-450F-97C1-73160966C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B38EBB0-5161-46F3-83D7-D9F478B1A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347EDFA5-AD01-40BE-91A2-A0C178622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76E0C47E-FE2F-4A8C-942E-1026D02D3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4A309DA7-4C25-40F5-AC21-DA06D9C98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A290F5FA-D4BF-4264-A8E9-365566EC7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47FD6B5-9B47-4500-9D65-7BD217301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CA06612-80DE-4467-A50C-0CB390D67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946715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64ABB9D-C5E0-4EF2-8342-82EE2BEB4AAB}"/>
              </a:ext>
            </a:extLst>
          </p:cNvPr>
          <p:cNvSpPr>
            <a:spLocks noGrp="1"/>
          </p:cNvSpPr>
          <p:nvPr>
            <p:ph type="title"/>
          </p:nvPr>
        </p:nvSpPr>
        <p:spPr/>
        <p:txBody>
          <a:bodyPr/>
          <a:lstStyle/>
          <a:p>
            <a:pPr algn="ctr"/>
            <a:r>
              <a:rPr lang="en-GB" dirty="0"/>
              <a:t>Small VS Big</a:t>
            </a:r>
          </a:p>
        </p:txBody>
      </p:sp>
      <p:sp>
        <p:nvSpPr>
          <p:cNvPr id="10" name="Content Placeholder 9">
            <a:extLst>
              <a:ext uri="{FF2B5EF4-FFF2-40B4-BE49-F238E27FC236}">
                <a16:creationId xmlns:a16="http://schemas.microsoft.com/office/drawing/2014/main" id="{407294D0-A2A1-46FE-94DB-2BC6A0257D75}"/>
              </a:ext>
            </a:extLst>
          </p:cNvPr>
          <p:cNvSpPr>
            <a:spLocks noGrp="1"/>
          </p:cNvSpPr>
          <p:nvPr>
            <p:ph sz="half" idx="1"/>
          </p:nvPr>
        </p:nvSpPr>
        <p:spPr/>
        <p:txBody>
          <a:bodyPr>
            <a:normAutofit/>
          </a:bodyPr>
          <a:lstStyle/>
          <a:p>
            <a:r>
              <a:rPr lang="en-GB" sz="2000" dirty="0"/>
              <a:t>When one door closes, another opens. </a:t>
            </a:r>
          </a:p>
          <a:p>
            <a:r>
              <a:rPr lang="en-GB" sz="2000" b="1" dirty="0"/>
              <a:t>“ Alexander Graham Bell”</a:t>
            </a:r>
          </a:p>
          <a:p>
            <a:endParaRPr lang="en-GB" sz="2000" dirty="0"/>
          </a:p>
          <a:p>
            <a:endParaRPr lang="en-GB" sz="2000" dirty="0"/>
          </a:p>
        </p:txBody>
      </p:sp>
      <p:sp>
        <p:nvSpPr>
          <p:cNvPr id="11" name="Content Placeholder 10">
            <a:extLst>
              <a:ext uri="{FF2B5EF4-FFF2-40B4-BE49-F238E27FC236}">
                <a16:creationId xmlns:a16="http://schemas.microsoft.com/office/drawing/2014/main" id="{82CF26B5-F453-4D75-B6CB-4574068960C6}"/>
              </a:ext>
            </a:extLst>
          </p:cNvPr>
          <p:cNvSpPr>
            <a:spLocks noGrp="1"/>
          </p:cNvSpPr>
          <p:nvPr>
            <p:ph sz="half" idx="2"/>
          </p:nvPr>
        </p:nvSpPr>
        <p:spPr/>
        <p:txBody>
          <a:bodyPr/>
          <a:lstStyle/>
          <a:p>
            <a:r>
              <a:rPr lang="en-GB" sz="3600" dirty="0"/>
              <a:t>When one door closes, another opens </a:t>
            </a:r>
            <a:r>
              <a:rPr lang="en-GB" dirty="0"/>
              <a:t>.   </a:t>
            </a:r>
          </a:p>
          <a:p>
            <a:r>
              <a:rPr lang="en-GB" b="1" dirty="0"/>
              <a:t>“ Alexander Graham Bell”</a:t>
            </a:r>
          </a:p>
          <a:p>
            <a:endParaRPr lang="en-GB" dirty="0"/>
          </a:p>
        </p:txBody>
      </p:sp>
    </p:spTree>
    <p:extLst>
      <p:ext uri="{BB962C8B-B14F-4D97-AF65-F5344CB8AC3E}">
        <p14:creationId xmlns:p14="http://schemas.microsoft.com/office/powerpoint/2010/main" val="1546745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1CA5-BC5E-4E9F-B40A-796D85750456}"/>
              </a:ext>
            </a:extLst>
          </p:cNvPr>
          <p:cNvSpPr>
            <a:spLocks noGrp="1"/>
          </p:cNvSpPr>
          <p:nvPr>
            <p:ph type="title"/>
          </p:nvPr>
        </p:nvSpPr>
        <p:spPr/>
        <p:txBody>
          <a:bodyPr>
            <a:normAutofit/>
          </a:bodyPr>
          <a:lstStyle/>
          <a:p>
            <a:r>
              <a:rPr lang="en-GB" sz="2800" dirty="0"/>
              <a:t>SENTENCES</a:t>
            </a:r>
          </a:p>
        </p:txBody>
      </p:sp>
      <p:sp>
        <p:nvSpPr>
          <p:cNvPr id="3" name="Content Placeholder 2">
            <a:extLst>
              <a:ext uri="{FF2B5EF4-FFF2-40B4-BE49-F238E27FC236}">
                <a16:creationId xmlns:a16="http://schemas.microsoft.com/office/drawing/2014/main" id="{05C3AD4E-AF1F-4A88-9E7C-4FB9217C5B41}"/>
              </a:ext>
            </a:extLst>
          </p:cNvPr>
          <p:cNvSpPr>
            <a:spLocks noGrp="1"/>
          </p:cNvSpPr>
          <p:nvPr>
            <p:ph idx="1"/>
          </p:nvPr>
        </p:nvSpPr>
        <p:spPr/>
        <p:txBody>
          <a:bodyPr>
            <a:normAutofit/>
          </a:bodyPr>
          <a:lstStyle/>
          <a:p>
            <a:r>
              <a:rPr lang="en-GB" sz="2400" dirty="0"/>
              <a:t>The Lamborghini Urus was release on 23 April 2012.</a:t>
            </a:r>
          </a:p>
          <a:p>
            <a:r>
              <a:rPr lang="en-GB" sz="2400" dirty="0"/>
              <a:t>Pollution as compared to its rivals. The Urus was made as a perfect daily driver unlike the other models from the brand. The sharp exterior design of the SUV takes heavy influence from the company's V12 flagship. The production model of the SUV was announced in 2017 with major changes done to the exterior and featuring a different powertrain than that of the concept.</a:t>
            </a:r>
          </a:p>
          <a:p>
            <a:r>
              <a:rPr lang="en-GB" sz="2400" dirty="0"/>
              <a:t>The SUV is Powered by a 5.2 L generated a theoretical maximum power output of 600 PS.</a:t>
            </a:r>
          </a:p>
          <a:p>
            <a:endParaRPr lang="en-GB" sz="2400" dirty="0"/>
          </a:p>
        </p:txBody>
      </p:sp>
    </p:spTree>
    <p:extLst>
      <p:ext uri="{BB962C8B-B14F-4D97-AF65-F5344CB8AC3E}">
        <p14:creationId xmlns:p14="http://schemas.microsoft.com/office/powerpoint/2010/main" val="2276989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45" name="Freeform: Shape 44">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1" name="Oval 50">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53" name="Rectangle 5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E88B5CB-AE5D-42F3-90BC-7486932C0D3D}"/>
              </a:ext>
            </a:extLst>
          </p:cNvPr>
          <p:cNvSpPr>
            <a:spLocks noGrp="1"/>
          </p:cNvSpPr>
          <p:nvPr>
            <p:ph type="title"/>
          </p:nvPr>
        </p:nvSpPr>
        <p:spPr>
          <a:xfrm>
            <a:off x="5956784" y="396117"/>
            <a:ext cx="5217172" cy="1158857"/>
          </a:xfrm>
        </p:spPr>
        <p:txBody>
          <a:bodyPr vert="horz" lIns="91440" tIns="45720" rIns="91440" bIns="45720" rtlCol="0" anchor="b">
            <a:normAutofit/>
          </a:bodyPr>
          <a:lstStyle/>
          <a:p>
            <a:r>
              <a:rPr lang="en-US" sz="2800" dirty="0"/>
              <a:t>Lamborghini Urus</a:t>
            </a:r>
          </a:p>
        </p:txBody>
      </p:sp>
      <p:grpSp>
        <p:nvGrpSpPr>
          <p:cNvPr id="55" name="Graphic 38">
            <a:extLst>
              <a:ext uri="{FF2B5EF4-FFF2-40B4-BE49-F238E27FC236}">
                <a16:creationId xmlns:a16="http://schemas.microsoft.com/office/drawing/2014/main" id="{35C37387-FC74-4DFB-841A-B7688148CD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795582"/>
            <a:ext cx="1910252" cy="709660"/>
            <a:chOff x="2267504" y="2540250"/>
            <a:chExt cx="1990951" cy="739640"/>
          </a:xfrm>
          <a:solidFill>
            <a:schemeClr val="tx1"/>
          </a:solidFill>
        </p:grpSpPr>
        <p:sp>
          <p:nvSpPr>
            <p:cNvPr id="111" name="Freeform: Shape 55">
              <a:extLst>
                <a:ext uri="{FF2B5EF4-FFF2-40B4-BE49-F238E27FC236}">
                  <a16:creationId xmlns:a16="http://schemas.microsoft.com/office/drawing/2014/main" id="{42D8A01F-F541-4FE1-9384-7A5B686AE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12" name="Freeform: Shape 56">
              <a:extLst>
                <a:ext uri="{FF2B5EF4-FFF2-40B4-BE49-F238E27FC236}">
                  <a16:creationId xmlns:a16="http://schemas.microsoft.com/office/drawing/2014/main" id="{7067F35E-69E0-4628-B498-7058AF51F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59" name="Graphic 38">
            <a:extLst>
              <a:ext uri="{FF2B5EF4-FFF2-40B4-BE49-F238E27FC236}">
                <a16:creationId xmlns:a16="http://schemas.microsoft.com/office/drawing/2014/main" id="{CD0F749C-1D4C-430F-B946-6DAF4C3098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795582"/>
            <a:ext cx="1910252" cy="709660"/>
            <a:chOff x="2267504" y="2540250"/>
            <a:chExt cx="1990951" cy="739640"/>
          </a:xfrm>
          <a:solidFill>
            <a:schemeClr val="tx1">
              <a:alpha val="60000"/>
            </a:schemeClr>
          </a:solidFill>
        </p:grpSpPr>
        <p:sp>
          <p:nvSpPr>
            <p:cNvPr id="60" name="Freeform: Shape 59">
              <a:extLst>
                <a:ext uri="{FF2B5EF4-FFF2-40B4-BE49-F238E27FC236}">
                  <a16:creationId xmlns:a16="http://schemas.microsoft.com/office/drawing/2014/main" id="{2B331624-2D22-4B4E-A3E6-0D4F79493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1020173F-D274-41F7-8EF8-70D857D30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63" name="Oval 62">
            <a:extLst>
              <a:ext uri="{FF2B5EF4-FFF2-40B4-BE49-F238E27FC236}">
                <a16:creationId xmlns:a16="http://schemas.microsoft.com/office/drawing/2014/main" id="{D9FE21DE-050D-4E27-A007-AAE4EF842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77EF10EC-D135-4F55-A642-AFA283DD9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 name="Picture 7" descr="A black car with green lights&#10;&#10;Description automatically generated with low confidence">
            <a:extLst>
              <a:ext uri="{FF2B5EF4-FFF2-40B4-BE49-F238E27FC236}">
                <a16:creationId xmlns:a16="http://schemas.microsoft.com/office/drawing/2014/main" id="{9DAC3E04-98C7-4B9D-9ED9-A57EC270D7D0}"/>
              </a:ext>
            </a:extLst>
          </p:cNvPr>
          <p:cNvPicPr>
            <a:picLocks noChangeAspect="1"/>
          </p:cNvPicPr>
          <p:nvPr/>
        </p:nvPicPr>
        <p:blipFill rotWithShape="1">
          <a:blip r:embed="rId2">
            <a:extLst>
              <a:ext uri="{28A0092B-C50C-407E-A947-70E740481C1C}">
                <a14:useLocalDpi xmlns:a14="http://schemas.microsoft.com/office/drawing/2010/main" val="0"/>
              </a:ext>
            </a:extLst>
          </a:blip>
          <a:srcRect l="16033" r="10437"/>
          <a:stretch/>
        </p:blipFill>
        <p:spPr>
          <a:xfrm>
            <a:off x="1526293" y="1554974"/>
            <a:ext cx="3555043" cy="3217333"/>
          </a:xfrm>
          <a:prstGeom prst="rect">
            <a:avLst/>
          </a:prstGeom>
        </p:spPr>
      </p:pic>
      <p:grpSp>
        <p:nvGrpSpPr>
          <p:cNvPr id="67" name="Graphic 4">
            <a:extLst>
              <a:ext uri="{FF2B5EF4-FFF2-40B4-BE49-F238E27FC236}">
                <a16:creationId xmlns:a16="http://schemas.microsoft.com/office/drawing/2014/main" id="{89D47E22-F192-4DEC-AE19-484993AE85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637983"/>
            <a:ext cx="975169" cy="975171"/>
            <a:chOff x="5829300" y="3162300"/>
            <a:chExt cx="532256" cy="532257"/>
          </a:xfrm>
          <a:solidFill>
            <a:schemeClr val="tx1"/>
          </a:solidFill>
        </p:grpSpPr>
        <p:sp>
          <p:nvSpPr>
            <p:cNvPr id="113" name="Freeform: Shape 67">
              <a:extLst>
                <a:ext uri="{FF2B5EF4-FFF2-40B4-BE49-F238E27FC236}">
                  <a16:creationId xmlns:a16="http://schemas.microsoft.com/office/drawing/2014/main" id="{4D5B481D-50AE-46D4-9C2F-ADF882A44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7A9696D1-2645-4CDB-999E-2BCB171DD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14" name="Freeform: Shape 69">
              <a:extLst>
                <a:ext uri="{FF2B5EF4-FFF2-40B4-BE49-F238E27FC236}">
                  <a16:creationId xmlns:a16="http://schemas.microsoft.com/office/drawing/2014/main" id="{EF893A7D-6FAA-4ABA-8FBF-12AE8BB15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5E098AA5-8EA7-4B49-A943-13BDB0687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15" name="Freeform: Shape 71">
              <a:extLst>
                <a:ext uri="{FF2B5EF4-FFF2-40B4-BE49-F238E27FC236}">
                  <a16:creationId xmlns:a16="http://schemas.microsoft.com/office/drawing/2014/main" id="{42B7441F-24D2-47F6-AEF3-0B16E0EBD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78C9959-A685-4BAF-98D3-38CEE7F61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16" name="Freeform: Shape 73">
              <a:extLst>
                <a:ext uri="{FF2B5EF4-FFF2-40B4-BE49-F238E27FC236}">
                  <a16:creationId xmlns:a16="http://schemas.microsoft.com/office/drawing/2014/main" id="{065439F3-230A-42C1-985A-F3801AFDE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3CA0CAF8-ABFC-4754-B816-1A982DB04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97C506-00E2-4325-8F3D-B7A52BFAD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7C8AF387-37B3-40A6-BEB9-5F1D326DF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5861A354-F1B5-4CFC-8B29-36A08A6E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4239475-71DB-497A-B17E-B50BC0F12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8D9CF385-DC69-4555-8C67-BFB833B867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pSp>
        <p:nvGrpSpPr>
          <p:cNvPr id="82" name="Graphic 4">
            <a:extLst>
              <a:ext uri="{FF2B5EF4-FFF2-40B4-BE49-F238E27FC236}">
                <a16:creationId xmlns:a16="http://schemas.microsoft.com/office/drawing/2014/main" id="{8546F01E-28C6-4D97-ACC0-50485CD546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637983"/>
            <a:ext cx="975169" cy="975171"/>
            <a:chOff x="5829300" y="3162300"/>
            <a:chExt cx="532256" cy="532257"/>
          </a:xfrm>
          <a:solidFill>
            <a:schemeClr val="tx1">
              <a:alpha val="60000"/>
            </a:schemeClr>
          </a:solidFill>
        </p:grpSpPr>
        <p:sp>
          <p:nvSpPr>
            <p:cNvPr id="83" name="Freeform: Shape 82">
              <a:extLst>
                <a:ext uri="{FF2B5EF4-FFF2-40B4-BE49-F238E27FC236}">
                  <a16:creationId xmlns:a16="http://schemas.microsoft.com/office/drawing/2014/main" id="{EB0908F7-1F79-4980-843B-7010EE8E8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3653996-A332-4C70-839A-B246E0543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99F15CE8-59C3-4EB5-9C7C-4BAAC5F7D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F61B38B2-7390-4304-A200-E656AE089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A0DCEB4-FD1D-4E15-A000-1A9CB77DA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EDCE85A3-7077-4FEE-B140-C20B1A230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C4748CC5-5652-4C4F-A5CE-41DA8383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047D79CB-5BE7-49A3-8C81-100690235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17" name="Freeform: Shape 90">
              <a:extLst>
                <a:ext uri="{FF2B5EF4-FFF2-40B4-BE49-F238E27FC236}">
                  <a16:creationId xmlns:a16="http://schemas.microsoft.com/office/drawing/2014/main" id="{2F449AC0-C0F3-4D2F-9134-78DDFD1B2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18" name="Freeform: Shape 91">
              <a:extLst>
                <a:ext uri="{FF2B5EF4-FFF2-40B4-BE49-F238E27FC236}">
                  <a16:creationId xmlns:a16="http://schemas.microsoft.com/office/drawing/2014/main" id="{47A8DFB0-41C7-4703-BCC0-902265911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19" name="Freeform: Shape 92">
              <a:extLst>
                <a:ext uri="{FF2B5EF4-FFF2-40B4-BE49-F238E27FC236}">
                  <a16:creationId xmlns:a16="http://schemas.microsoft.com/office/drawing/2014/main" id="{B1A0CFB7-B9CE-4B04-92B5-FE295DFE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20" name="Freeform: Shape 93">
              <a:extLst>
                <a:ext uri="{FF2B5EF4-FFF2-40B4-BE49-F238E27FC236}">
                  <a16:creationId xmlns:a16="http://schemas.microsoft.com/office/drawing/2014/main" id="{E7344B6F-954A-49BE-B5E9-19A09DC6B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21" name="Freeform: Shape 94">
              <a:extLst>
                <a:ext uri="{FF2B5EF4-FFF2-40B4-BE49-F238E27FC236}">
                  <a16:creationId xmlns:a16="http://schemas.microsoft.com/office/drawing/2014/main" id="{F263CDF5-777C-406D-B2B2-0FF351D11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6" name="Text Placeholder 5">
            <a:extLst>
              <a:ext uri="{FF2B5EF4-FFF2-40B4-BE49-F238E27FC236}">
                <a16:creationId xmlns:a16="http://schemas.microsoft.com/office/drawing/2014/main" id="{87DA1096-67B3-4F17-98A1-3E53A4EAE6E2}"/>
              </a:ext>
            </a:extLst>
          </p:cNvPr>
          <p:cNvSpPr>
            <a:spLocks noGrp="1"/>
          </p:cNvSpPr>
          <p:nvPr>
            <p:ph type="body" sz="half" idx="2"/>
          </p:nvPr>
        </p:nvSpPr>
        <p:spPr>
          <a:xfrm>
            <a:off x="5956783" y="1747592"/>
            <a:ext cx="5217173" cy="4351338"/>
          </a:xfrm>
        </p:spPr>
        <p:txBody>
          <a:bodyPr vert="horz" lIns="91440" tIns="45720" rIns="91440" bIns="45720" rtlCol="0">
            <a:normAutofit/>
          </a:bodyPr>
          <a:lstStyle/>
          <a:p>
            <a:pPr indent="-228600">
              <a:buFont typeface="Arial" panose="020B0604020202020204" pitchFamily="34" charset="0"/>
              <a:buChar char="•"/>
            </a:pPr>
            <a:r>
              <a:rPr lang="en-GB" sz="2800" dirty="0"/>
              <a:t>5.2 L V10 engine Maximum power output of 600 PS</a:t>
            </a:r>
          </a:p>
          <a:p>
            <a:pPr indent="-228600">
              <a:buFont typeface="Arial" panose="020B0604020202020204" pitchFamily="34" charset="0"/>
              <a:buChar char="•"/>
            </a:pPr>
            <a:r>
              <a:rPr lang="en-GB" sz="2800" dirty="0"/>
              <a:t>The Urus was reported to have the lowest carbon emissions as compared to its stablemates</a:t>
            </a:r>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2647688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44"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45" name="Freeform: Shape 44">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1" name="Oval 50">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53" name="Rectangle 5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E88B5CB-AE5D-42F3-90BC-7486932C0D3D}"/>
              </a:ext>
            </a:extLst>
          </p:cNvPr>
          <p:cNvSpPr>
            <a:spLocks noGrp="1"/>
          </p:cNvSpPr>
          <p:nvPr>
            <p:ph type="title"/>
          </p:nvPr>
        </p:nvSpPr>
        <p:spPr>
          <a:xfrm>
            <a:off x="6032983" y="396117"/>
            <a:ext cx="5217172" cy="1158857"/>
          </a:xfrm>
        </p:spPr>
        <p:txBody>
          <a:bodyPr vert="horz" lIns="91440" tIns="45720" rIns="91440" bIns="45720" rtlCol="0" anchor="b">
            <a:normAutofit fontScale="90000"/>
          </a:bodyPr>
          <a:lstStyle/>
          <a:p>
            <a:r>
              <a:rPr lang="en-US" sz="2800" dirty="0">
                <a:solidFill>
                  <a:schemeClr val="bg1"/>
                </a:solidFill>
              </a:rPr>
              <a:t>Dark</a:t>
            </a:r>
            <a:br>
              <a:rPr lang="en-US" sz="2800" dirty="0">
                <a:solidFill>
                  <a:schemeClr val="bg1"/>
                </a:solidFill>
              </a:rPr>
            </a:br>
            <a:br>
              <a:rPr lang="en-US" sz="2800" dirty="0">
                <a:solidFill>
                  <a:schemeClr val="bg1"/>
                </a:solidFill>
              </a:rPr>
            </a:br>
            <a:r>
              <a:rPr lang="en-US" sz="2800" dirty="0">
                <a:solidFill>
                  <a:schemeClr val="bg1"/>
                </a:solidFill>
              </a:rPr>
              <a:t>Lamborghini Urus</a:t>
            </a:r>
          </a:p>
        </p:txBody>
      </p:sp>
      <p:grpSp>
        <p:nvGrpSpPr>
          <p:cNvPr id="55" name="Graphic 38">
            <a:extLst>
              <a:ext uri="{FF2B5EF4-FFF2-40B4-BE49-F238E27FC236}">
                <a16:creationId xmlns:a16="http://schemas.microsoft.com/office/drawing/2014/main" id="{35C37387-FC74-4DFB-841A-B7688148CD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795582"/>
            <a:ext cx="1910252" cy="709660"/>
            <a:chOff x="2267504" y="2540250"/>
            <a:chExt cx="1990951" cy="739640"/>
          </a:xfrm>
          <a:solidFill>
            <a:schemeClr val="tx1"/>
          </a:solidFill>
        </p:grpSpPr>
        <p:sp>
          <p:nvSpPr>
            <p:cNvPr id="111" name="Freeform: Shape 55">
              <a:extLst>
                <a:ext uri="{FF2B5EF4-FFF2-40B4-BE49-F238E27FC236}">
                  <a16:creationId xmlns:a16="http://schemas.microsoft.com/office/drawing/2014/main" id="{42D8A01F-F541-4FE1-9384-7A5B686AE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12" name="Freeform: Shape 56">
              <a:extLst>
                <a:ext uri="{FF2B5EF4-FFF2-40B4-BE49-F238E27FC236}">
                  <a16:creationId xmlns:a16="http://schemas.microsoft.com/office/drawing/2014/main" id="{7067F35E-69E0-4628-B498-7058AF51F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59" name="Graphic 38">
            <a:extLst>
              <a:ext uri="{FF2B5EF4-FFF2-40B4-BE49-F238E27FC236}">
                <a16:creationId xmlns:a16="http://schemas.microsoft.com/office/drawing/2014/main" id="{CD0F749C-1D4C-430F-B946-6DAF4C3098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795582"/>
            <a:ext cx="1910252" cy="709660"/>
            <a:chOff x="2267504" y="2540250"/>
            <a:chExt cx="1990951" cy="739640"/>
          </a:xfrm>
          <a:solidFill>
            <a:schemeClr val="tx1">
              <a:alpha val="60000"/>
            </a:schemeClr>
          </a:solidFill>
        </p:grpSpPr>
        <p:sp>
          <p:nvSpPr>
            <p:cNvPr id="60" name="Freeform: Shape 59">
              <a:extLst>
                <a:ext uri="{FF2B5EF4-FFF2-40B4-BE49-F238E27FC236}">
                  <a16:creationId xmlns:a16="http://schemas.microsoft.com/office/drawing/2014/main" id="{2B331624-2D22-4B4E-A3E6-0D4F79493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1020173F-D274-41F7-8EF8-70D857D30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63" name="Oval 62">
            <a:extLst>
              <a:ext uri="{FF2B5EF4-FFF2-40B4-BE49-F238E27FC236}">
                <a16:creationId xmlns:a16="http://schemas.microsoft.com/office/drawing/2014/main" id="{D9FE21DE-050D-4E27-A007-AAE4EF842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77EF10EC-D135-4F55-A642-AFA283DD9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 name="Picture 7" descr="A black car with green lights&#10;&#10;Description automatically generated with low confidence">
            <a:extLst>
              <a:ext uri="{FF2B5EF4-FFF2-40B4-BE49-F238E27FC236}">
                <a16:creationId xmlns:a16="http://schemas.microsoft.com/office/drawing/2014/main" id="{9DAC3E04-98C7-4B9D-9ED9-A57EC270D7D0}"/>
              </a:ext>
            </a:extLst>
          </p:cNvPr>
          <p:cNvPicPr>
            <a:picLocks noChangeAspect="1"/>
          </p:cNvPicPr>
          <p:nvPr/>
        </p:nvPicPr>
        <p:blipFill rotWithShape="1">
          <a:blip r:embed="rId2">
            <a:extLst>
              <a:ext uri="{28A0092B-C50C-407E-A947-70E740481C1C}">
                <a14:useLocalDpi xmlns:a14="http://schemas.microsoft.com/office/drawing/2010/main" val="0"/>
              </a:ext>
            </a:extLst>
          </a:blip>
          <a:srcRect l="16033" r="10437"/>
          <a:stretch/>
        </p:blipFill>
        <p:spPr>
          <a:xfrm>
            <a:off x="1526293" y="1554974"/>
            <a:ext cx="3555043" cy="3217333"/>
          </a:xfrm>
          <a:prstGeom prst="rect">
            <a:avLst/>
          </a:prstGeom>
        </p:spPr>
      </p:pic>
      <p:grpSp>
        <p:nvGrpSpPr>
          <p:cNvPr id="67" name="Graphic 4">
            <a:extLst>
              <a:ext uri="{FF2B5EF4-FFF2-40B4-BE49-F238E27FC236}">
                <a16:creationId xmlns:a16="http://schemas.microsoft.com/office/drawing/2014/main" id="{89D47E22-F192-4DEC-AE19-484993AE85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637983"/>
            <a:ext cx="975169" cy="975171"/>
            <a:chOff x="5829300" y="3162300"/>
            <a:chExt cx="532256" cy="532257"/>
          </a:xfrm>
          <a:solidFill>
            <a:schemeClr val="tx1"/>
          </a:solidFill>
        </p:grpSpPr>
        <p:sp>
          <p:nvSpPr>
            <p:cNvPr id="113" name="Freeform: Shape 67">
              <a:extLst>
                <a:ext uri="{FF2B5EF4-FFF2-40B4-BE49-F238E27FC236}">
                  <a16:creationId xmlns:a16="http://schemas.microsoft.com/office/drawing/2014/main" id="{4D5B481D-50AE-46D4-9C2F-ADF882A44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7A9696D1-2645-4CDB-999E-2BCB171DD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14" name="Freeform: Shape 69">
              <a:extLst>
                <a:ext uri="{FF2B5EF4-FFF2-40B4-BE49-F238E27FC236}">
                  <a16:creationId xmlns:a16="http://schemas.microsoft.com/office/drawing/2014/main" id="{EF893A7D-6FAA-4ABA-8FBF-12AE8BB15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5E098AA5-8EA7-4B49-A943-13BDB0687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15" name="Freeform: Shape 71">
              <a:extLst>
                <a:ext uri="{FF2B5EF4-FFF2-40B4-BE49-F238E27FC236}">
                  <a16:creationId xmlns:a16="http://schemas.microsoft.com/office/drawing/2014/main" id="{42B7441F-24D2-47F6-AEF3-0B16E0EBD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78C9959-A685-4BAF-98D3-38CEE7F61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16" name="Freeform: Shape 73">
              <a:extLst>
                <a:ext uri="{FF2B5EF4-FFF2-40B4-BE49-F238E27FC236}">
                  <a16:creationId xmlns:a16="http://schemas.microsoft.com/office/drawing/2014/main" id="{065439F3-230A-42C1-985A-F3801AFDE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3CA0CAF8-ABFC-4754-B816-1A982DB04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97C506-00E2-4325-8F3D-B7A52BFAD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7C8AF387-37B3-40A6-BEB9-5F1D326DF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5861A354-F1B5-4CFC-8B29-36A08A6E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4239475-71DB-497A-B17E-B50BC0F12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8D9CF385-DC69-4555-8C67-BFB833B867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pSp>
        <p:nvGrpSpPr>
          <p:cNvPr id="82" name="Graphic 4">
            <a:extLst>
              <a:ext uri="{FF2B5EF4-FFF2-40B4-BE49-F238E27FC236}">
                <a16:creationId xmlns:a16="http://schemas.microsoft.com/office/drawing/2014/main" id="{8546F01E-28C6-4D97-ACC0-50485CD546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637983"/>
            <a:ext cx="975169" cy="975171"/>
            <a:chOff x="5829300" y="3162300"/>
            <a:chExt cx="532256" cy="532257"/>
          </a:xfrm>
          <a:solidFill>
            <a:schemeClr val="tx1">
              <a:alpha val="60000"/>
            </a:schemeClr>
          </a:solidFill>
        </p:grpSpPr>
        <p:sp>
          <p:nvSpPr>
            <p:cNvPr id="83" name="Freeform: Shape 82">
              <a:extLst>
                <a:ext uri="{FF2B5EF4-FFF2-40B4-BE49-F238E27FC236}">
                  <a16:creationId xmlns:a16="http://schemas.microsoft.com/office/drawing/2014/main" id="{EB0908F7-1F79-4980-843B-7010EE8E8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3653996-A332-4C70-839A-B246E0543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99F15CE8-59C3-4EB5-9C7C-4BAAC5F7D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F61B38B2-7390-4304-A200-E656AE089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A0DCEB4-FD1D-4E15-A000-1A9CB77DA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EDCE85A3-7077-4FEE-B140-C20B1A230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C4748CC5-5652-4C4F-A5CE-41DA8383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047D79CB-5BE7-49A3-8C81-100690235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17" name="Freeform: Shape 90">
              <a:extLst>
                <a:ext uri="{FF2B5EF4-FFF2-40B4-BE49-F238E27FC236}">
                  <a16:creationId xmlns:a16="http://schemas.microsoft.com/office/drawing/2014/main" id="{2F449AC0-C0F3-4D2F-9134-78DDFD1B2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18" name="Freeform: Shape 91">
              <a:extLst>
                <a:ext uri="{FF2B5EF4-FFF2-40B4-BE49-F238E27FC236}">
                  <a16:creationId xmlns:a16="http://schemas.microsoft.com/office/drawing/2014/main" id="{47A8DFB0-41C7-4703-BCC0-902265911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19" name="Freeform: Shape 92">
              <a:extLst>
                <a:ext uri="{FF2B5EF4-FFF2-40B4-BE49-F238E27FC236}">
                  <a16:creationId xmlns:a16="http://schemas.microsoft.com/office/drawing/2014/main" id="{B1A0CFB7-B9CE-4B04-92B5-FE295DFE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20" name="Freeform: Shape 93">
              <a:extLst>
                <a:ext uri="{FF2B5EF4-FFF2-40B4-BE49-F238E27FC236}">
                  <a16:creationId xmlns:a16="http://schemas.microsoft.com/office/drawing/2014/main" id="{E7344B6F-954A-49BE-B5E9-19A09DC6B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21" name="Freeform: Shape 94">
              <a:extLst>
                <a:ext uri="{FF2B5EF4-FFF2-40B4-BE49-F238E27FC236}">
                  <a16:creationId xmlns:a16="http://schemas.microsoft.com/office/drawing/2014/main" id="{F263CDF5-777C-406D-B2B2-0FF351D11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6" name="Text Placeholder 5">
            <a:extLst>
              <a:ext uri="{FF2B5EF4-FFF2-40B4-BE49-F238E27FC236}">
                <a16:creationId xmlns:a16="http://schemas.microsoft.com/office/drawing/2014/main" id="{87DA1096-67B3-4F17-98A1-3E53A4EAE6E2}"/>
              </a:ext>
            </a:extLst>
          </p:cNvPr>
          <p:cNvSpPr>
            <a:spLocks noGrp="1"/>
          </p:cNvSpPr>
          <p:nvPr>
            <p:ph type="body" sz="half" idx="2"/>
          </p:nvPr>
        </p:nvSpPr>
        <p:spPr>
          <a:xfrm>
            <a:off x="5956783" y="1747592"/>
            <a:ext cx="5217173" cy="4351338"/>
          </a:xfrm>
        </p:spPr>
        <p:txBody>
          <a:bodyPr vert="horz" lIns="91440" tIns="45720" rIns="91440" bIns="45720" rtlCol="0">
            <a:normAutofit/>
          </a:bodyPr>
          <a:lstStyle/>
          <a:p>
            <a:pPr indent="-228600">
              <a:buFont typeface="Arial" panose="020B0604020202020204" pitchFamily="34" charset="0"/>
              <a:buChar char="•"/>
            </a:pPr>
            <a:r>
              <a:rPr lang="en-GB" sz="2800" dirty="0">
                <a:solidFill>
                  <a:schemeClr val="bg1"/>
                </a:solidFill>
              </a:rPr>
              <a:t>5.2 L </a:t>
            </a:r>
            <a:r>
              <a:rPr lang="en-GB" sz="2800" dirty="0">
                <a:solidFill>
                  <a:schemeClr val="bg1"/>
                </a:solidFill>
                <a:hlinkClick r:id="rId3" tooltip="V10 engine">
                  <a:extLst>
                    <a:ext uri="{A12FA001-AC4F-418D-AE19-62706E023703}">
                      <ahyp:hlinkClr xmlns:ahyp="http://schemas.microsoft.com/office/drawing/2018/hyperlinkcolor" val="tx"/>
                    </a:ext>
                  </a:extLst>
                </a:hlinkClick>
              </a:rPr>
              <a:t>V10 engine</a:t>
            </a:r>
            <a:endParaRPr lang="en-GB" sz="2800" dirty="0">
              <a:solidFill>
                <a:schemeClr val="bg1"/>
              </a:solidFill>
            </a:endParaRPr>
          </a:p>
          <a:p>
            <a:pPr indent="-228600">
              <a:buFont typeface="Arial" panose="020B0604020202020204" pitchFamily="34" charset="0"/>
              <a:buChar char="•"/>
            </a:pPr>
            <a:r>
              <a:rPr lang="en-GB" sz="2800" dirty="0">
                <a:solidFill>
                  <a:schemeClr val="bg1"/>
                </a:solidFill>
              </a:rPr>
              <a:t>Maximum power output of 600 PS</a:t>
            </a:r>
          </a:p>
          <a:p>
            <a:pPr indent="-228600">
              <a:buFont typeface="Arial" panose="020B0604020202020204" pitchFamily="34" charset="0"/>
              <a:buChar char="•"/>
            </a:pPr>
            <a:r>
              <a:rPr lang="en-GB" sz="2800" dirty="0">
                <a:solidFill>
                  <a:schemeClr val="bg1"/>
                </a:solidFill>
              </a:rPr>
              <a:t>The Urus was reported to have the lowest carbon emissions as compared to its stablemates</a:t>
            </a:r>
          </a:p>
          <a:p>
            <a:pPr indent="-228600">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786580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8B1C2-60D0-4258-AD43-D527025A7C64}"/>
              </a:ext>
            </a:extLst>
          </p:cNvPr>
          <p:cNvSpPr>
            <a:spLocks noGrp="1"/>
          </p:cNvSpPr>
          <p:nvPr>
            <p:ph type="ctrTitle"/>
          </p:nvPr>
        </p:nvSpPr>
        <p:spPr>
          <a:xfrm>
            <a:off x="1524000" y="239713"/>
            <a:ext cx="9144000" cy="646331"/>
          </a:xfrm>
        </p:spPr>
        <p:txBody>
          <a:bodyPr>
            <a:normAutofit/>
          </a:bodyPr>
          <a:lstStyle/>
          <a:p>
            <a:r>
              <a:rPr lang="en-GB" sz="3200" dirty="0"/>
              <a:t>SIX OBJECTS </a:t>
            </a:r>
          </a:p>
        </p:txBody>
      </p:sp>
      <p:sp>
        <p:nvSpPr>
          <p:cNvPr id="4" name="Rectangle 1">
            <a:extLst>
              <a:ext uri="{FF2B5EF4-FFF2-40B4-BE49-F238E27FC236}">
                <a16:creationId xmlns:a16="http://schemas.microsoft.com/office/drawing/2014/main" id="{1A0DFD52-8F57-4E54-AE17-D874BD7AE7F8}"/>
              </a:ext>
            </a:extLst>
          </p:cNvPr>
          <p:cNvSpPr>
            <a:spLocks noGrp="1" noChangeArrowheads="1"/>
          </p:cNvSpPr>
          <p:nvPr>
            <p:ph type="subTitle" idx="1"/>
          </p:nvPr>
        </p:nvSpPr>
        <p:spPr bwMode="auto">
          <a:xfrm>
            <a:off x="3809999" y="4251583"/>
            <a:ext cx="6858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algn="l" eaLnBrk="0" fontAlgn="base" hangingPunct="0">
              <a:lnSpc>
                <a:spcPct val="100000"/>
              </a:lnSpc>
              <a:spcBef>
                <a:spcPct val="0"/>
              </a:spcBef>
              <a:spcAft>
                <a:spcPct val="0"/>
              </a:spcAft>
              <a:buNone/>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8CC01DDD-86CC-4BFD-B210-94A13B75111B}"/>
              </a:ext>
            </a:extLst>
          </p:cNvPr>
          <p:cNvSpPr>
            <a:spLocks noChangeArrowheads="1"/>
          </p:cNvSpPr>
          <p:nvPr/>
        </p:nvSpPr>
        <p:spPr bwMode="auto">
          <a:xfrm rot="10800000" flipV="1">
            <a:off x="952500" y="1532075"/>
            <a:ext cx="10771414"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sng" strike="noStrike" cap="none" normalizeH="0" baseline="0" dirty="0">
                <a:ln>
                  <a:noFill/>
                </a:ln>
                <a:solidFill>
                  <a:schemeClr val="tx1"/>
                </a:solidFill>
                <a:effectLst/>
                <a:latin typeface="Arial" panose="020B0604020202020204" pitchFamily="34" charset="0"/>
              </a:rPr>
              <a:t>The New iPhone 13: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Screen size: 6,7 inch</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Features:  iOS 14,Face ID , Apple Pay </a:t>
            </a:r>
            <a:r>
              <a:rPr lang="en-US" altLang="en-US" dirty="0">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Siri.</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Display</a:t>
            </a:r>
          </a:p>
          <a:p>
            <a:pPr marL="457200" marR="0" lvl="1"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Super Retina XDR display,2778x1284-pixel resolution at 458 ppi </a:t>
            </a:r>
            <a:r>
              <a:rPr lang="en-US" altLang="en-US" dirty="0">
                <a:latin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rPr>
              <a:t>HDR display , True Tone ,Wide Connectivity:  </a:t>
            </a:r>
            <a:r>
              <a:rPr lang="en-US" altLang="en-US" dirty="0">
                <a:latin typeface="Arial" panose="020B0604020202020204" pitchFamily="34" charset="0"/>
              </a:rPr>
              <a:t>First iPhone release with 5G Band.</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Memory</a:t>
            </a:r>
            <a:r>
              <a:rPr lang="en-US" altLang="en-US" dirty="0">
                <a:latin typeface="Arial" panose="020B0604020202020204" pitchFamily="34" charset="0"/>
              </a:rPr>
              <a:t> :  </a:t>
            </a:r>
            <a:r>
              <a:rPr kumimoji="0" lang="en-US" altLang="en-US" sz="1800" b="0" i="0" u="none" strike="noStrike" cap="none" normalizeH="0" baseline="0" dirty="0">
                <a:ln>
                  <a:noFill/>
                </a:ln>
                <a:solidFill>
                  <a:schemeClr val="tx1"/>
                </a:solidFill>
                <a:effectLst/>
                <a:latin typeface="Arial" panose="020B0604020202020204" pitchFamily="34" charset="0"/>
              </a:rPr>
              <a:t>128GB,256GB,512GB</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Camera</a:t>
            </a:r>
          </a:p>
          <a:p>
            <a:pPr marL="457200" marR="0" lvl="1"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Ultra Wide 12MP , Night mode portraits enabled by LiDAR scanner Portrait mode with Depth Control . Dual optical image stabilization Five-element lens ,six-element lens,  HDR video recording with Dolby Vision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37865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0ED76-5B41-4ECB-B9B1-EAFEF6BB923A}"/>
              </a:ext>
            </a:extLst>
          </p:cNvPr>
          <p:cNvSpPr>
            <a:spLocks noGrp="1"/>
          </p:cNvSpPr>
          <p:nvPr>
            <p:ph type="title"/>
          </p:nvPr>
        </p:nvSpPr>
        <p:spPr/>
        <p:txBody>
          <a:bodyPr>
            <a:normAutofit/>
          </a:bodyPr>
          <a:lstStyle/>
          <a:p>
            <a:pPr algn="ctr"/>
            <a:r>
              <a:rPr lang="en-GB" sz="3200" dirty="0"/>
              <a:t>SIX OBJECTS</a:t>
            </a:r>
          </a:p>
        </p:txBody>
      </p:sp>
      <p:sp>
        <p:nvSpPr>
          <p:cNvPr id="3" name="Content Placeholder 2">
            <a:extLst>
              <a:ext uri="{FF2B5EF4-FFF2-40B4-BE49-F238E27FC236}">
                <a16:creationId xmlns:a16="http://schemas.microsoft.com/office/drawing/2014/main" id="{94B70012-28C4-4311-97AF-AEFFCCC0D913}"/>
              </a:ext>
            </a:extLst>
          </p:cNvPr>
          <p:cNvSpPr>
            <a:spLocks noGrp="1"/>
          </p:cNvSpPr>
          <p:nvPr>
            <p:ph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Screen size: 6.7 inch</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Features</a:t>
            </a:r>
            <a:r>
              <a:rPr lang="en-US" altLang="en-US" sz="2400" dirty="0">
                <a:latin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rPr>
              <a:t>5G , iOS 14</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Display: Super Retina XDR display - 2778x1284-pixel resolution</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Connectivity: 5G ,Bluetooth.</a:t>
            </a:r>
            <a:endParaRPr lang="en-US" altLang="en-US" sz="2400" dirty="0">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Memory :     128GB , 256GB , 512GB</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Camera: Pro 12MP camera system.</a:t>
            </a:r>
            <a:endParaRPr lang="en-GB" dirty="0"/>
          </a:p>
        </p:txBody>
      </p:sp>
    </p:spTree>
    <p:extLst>
      <p:ext uri="{BB962C8B-B14F-4D97-AF65-F5344CB8AC3E}">
        <p14:creationId xmlns:p14="http://schemas.microsoft.com/office/powerpoint/2010/main" val="477278960"/>
      </p:ext>
    </p:extLst>
  </p:cSld>
  <p:clrMapOvr>
    <a:masterClrMapping/>
  </p:clrMapOvr>
</p:sld>
</file>

<file path=ppt/theme/theme1.xml><?xml version="1.0" encoding="utf-8"?>
<a:theme xmlns:a="http://schemas.openxmlformats.org/drawingml/2006/main" name="FunkyShapesDarkVTI">
  <a:themeElements>
    <a:clrScheme name="Custom 4">
      <a:dk1>
        <a:srgbClr val="FFFFFF"/>
      </a:dk1>
      <a:lt1>
        <a:srgbClr val="000000"/>
      </a:lt1>
      <a:dk2>
        <a:srgbClr val="F3FFF8"/>
      </a:dk2>
      <a:lt2>
        <a:srgbClr val="2D2D2D"/>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DarkVTI" id="{84637DF0-7D2D-4F20-816C-4D6C45F3FAF2}" vid="{0EF594EE-C33F-480F-80E7-D4F74C1C30EB}"/>
    </a:ext>
  </a:extLst>
</a:theme>
</file>

<file path=docProps/app.xml><?xml version="1.0" encoding="utf-8"?>
<Properties xmlns="http://schemas.openxmlformats.org/officeDocument/2006/extended-properties" xmlns:vt="http://schemas.openxmlformats.org/officeDocument/2006/docPropsVTypes">
  <Template>Funky shapes dark</Template>
  <TotalTime>1373</TotalTime>
  <Words>570</Words>
  <Application>Microsoft Office PowerPoint</Application>
  <PresentationFormat>Widescreen</PresentationFormat>
  <Paragraphs>81</Paragraphs>
  <Slides>16</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Source Sans Pro</vt:lpstr>
      <vt:lpstr>FunkyShapesDarkVTI</vt:lpstr>
      <vt:lpstr>BMWS 4003 –RULES AND DESIGN PRINCIPLES OF MAKING AN EFFECTIVE POWERPOINT PRESENTATION  </vt:lpstr>
      <vt:lpstr>Vasile Marian Bostan </vt:lpstr>
      <vt:lpstr>Khezer Hayat</vt:lpstr>
      <vt:lpstr>Ionut Modiga</vt:lpstr>
      <vt:lpstr>PowerPoint Presentation</vt:lpstr>
      <vt:lpstr>PowerPoint Presentation</vt:lpstr>
      <vt:lpstr>   Mobile Glass Lantern Pendant.</vt:lpstr>
      <vt:lpstr>Mobile Glass Lantern Pendant </vt:lpstr>
      <vt:lpstr>Contrast</vt:lpstr>
      <vt:lpstr>WE ALL KNOW SIZE MATTERS!</vt:lpstr>
      <vt:lpstr>Small VS Big</vt:lpstr>
      <vt:lpstr>SENTENCES</vt:lpstr>
      <vt:lpstr>Lamborghini Urus</vt:lpstr>
      <vt:lpstr>Dark  Lamborghini Urus</vt:lpstr>
      <vt:lpstr>SIX OBJECTS </vt:lpstr>
      <vt:lpstr>SIX OBJECTS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Ionut Modiga</dc:creator>
  <cp:lastModifiedBy>Ionut Modiga</cp:lastModifiedBy>
  <cp:revision>18</cp:revision>
  <dcterms:created xsi:type="dcterms:W3CDTF">2021-10-10T15:03:38Z</dcterms:created>
  <dcterms:modified xsi:type="dcterms:W3CDTF">2021-10-12T18:10:35Z</dcterms:modified>
</cp:coreProperties>
</file>