
<file path=[Content_Types].xml><?xml version="1.0" encoding="utf-8"?>
<Types xmlns="http://schemas.openxmlformats.org/package/2006/content-types">
  <Default Extension="fntdata" ContentType="application/x-fontdata"/>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metadata" ContentType="application/binary"/>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48" r:id="rId1"/>
  </p:sldMasterIdLst>
  <p:notesMasterIdLst>
    <p:notesMasterId r:id="rId14"/>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12192000" cy="6858000"/>
  <p:notesSz cx="6858000" cy="9144000"/>
  <p:embeddedFontLst>
    <p:embeddedFont>
      <p:font typeface="Calibri" panose="020F0502020204030204" pitchFamily="34" charset="0"/>
      <p:regular r:id="rId15"/>
      <p:bold r:id="rId16"/>
      <p:italic r:id="rId17"/>
      <p:boldItalic r:id="rId18"/>
    </p:embeddedFont>
    <p:embeddedFont>
      <p:font typeface="Roboto" panose="02000000000000000000" pitchFamily="2" charset="0"/>
      <p:regular r:id="rId19"/>
      <p:bold r:id="rId20"/>
      <p:italic r:id="rId21"/>
      <p:boldItalic r:id="rId22"/>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http://customooxmlschemas.google.com/">
      <go:slidesCustomData xmlns:go="http://customooxmlschemas.google.com/"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mc="http://schemas.openxmlformats.org/markup-compatibility/2006" xmlns="" r:id="rId23" roundtripDataSignature="AMtx7mhkH3faBYAd7warYMO6XCG27/rlKQ=="/>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7A5F32EA-75B8-449F-84B2-214E0B9C3D05}">
  <a:tblStyle styleId="{7A5F32EA-75B8-449F-84B2-214E0B9C3D05}" styleName="Table_0">
    <a:wholeTbl>
      <a:tcTxStyle b="off" i="off">
        <a:font>
          <a:latin typeface="Arial"/>
          <a:ea typeface="Arial"/>
          <a:cs typeface="Arial"/>
        </a:font>
        <a:srgbClr val="000000"/>
      </a:tcTxStyle>
      <a:tcStyle>
        <a:tcBdr/>
      </a:tcStyle>
    </a:wholeTbl>
    <a:band1H>
      <a:tcTxStyle b="off" i="off"/>
      <a:tcStyle>
        <a:tcBdr/>
      </a:tcStyle>
    </a:band1H>
    <a:band2H>
      <a:tcTxStyle b="off" i="off"/>
      <a:tcStyle>
        <a:tcBdr/>
      </a:tcStyle>
    </a:band2H>
    <a:band1V>
      <a:tcTxStyle b="off" i="off"/>
      <a:tcStyle>
        <a:tcBdr/>
      </a:tcStyle>
    </a:band1V>
    <a:band2V>
      <a:tcTxStyle b="off" i="off"/>
      <a:tcStyle>
        <a:tcBdr/>
      </a:tcStyle>
    </a:band2V>
    <a:lastCol>
      <a:tcTxStyle b="off" i="off"/>
      <a:tcStyle>
        <a:tcBdr/>
      </a:tcStyle>
    </a:lastCol>
    <a:firstCol>
      <a:tcTxStyle b="off" i="off"/>
      <a:tcStyle>
        <a:tcBdr/>
      </a:tcStyle>
    </a:firstCol>
    <a:lastRow>
      <a:tcTxStyle b="off" i="off"/>
      <a:tcStyle>
        <a:tcBdr/>
      </a:tcStyle>
    </a:lastRow>
    <a:seCell>
      <a:tcTxStyle b="off" i="off"/>
      <a:tcStyle>
        <a:tcBdr/>
      </a:tcStyle>
    </a:seCell>
    <a:swCell>
      <a:tcTxStyle b="off" i="off"/>
      <a:tcStyle>
        <a:tcBdr/>
      </a:tcStyle>
    </a:swCell>
    <a:firstRow>
      <a:tcTxStyle b="off" i="off"/>
      <a:tcStyle>
        <a:tcBdr/>
      </a:tcStyle>
    </a:firstRow>
    <a:neCell>
      <a:tcTxStyle b="off" i="off"/>
      <a:tcStyle>
        <a:tcBdr/>
      </a:tcStyle>
    </a:neCell>
    <a:nwCell>
      <a:tcTxStyle b="off" i="off"/>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10"/>
    <p:restoredTop sz="94649"/>
  </p:normalViewPr>
  <p:slideViewPr>
    <p:cSldViewPr snapToGrid="0">
      <p:cViewPr varScale="1">
        <p:scale>
          <a:sx n="102" d="100"/>
          <a:sy n="102" d="100"/>
        </p:scale>
        <p:origin x="952" y="1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4.fntdata"/><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font" Target="fonts/font7.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3.fntdata"/><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font" Target="fonts/font2.fntdata"/><Relationship Id="rId20" Type="http://schemas.openxmlformats.org/officeDocument/2006/relationships/font" Target="fonts/font6.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font" Target="fonts/font1.fntdata"/><Relationship Id="rId23" Type="http://customschemas.google.com/relationships/presentationmetadata" Target="metadata"/><Relationship Id="rId10" Type="http://schemas.openxmlformats.org/officeDocument/2006/relationships/slide" Target="slides/slide9.xml"/><Relationship Id="rId19" Type="http://schemas.openxmlformats.org/officeDocument/2006/relationships/font" Target="fonts/font5.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 Id="rId22" Type="http://schemas.openxmlformats.org/officeDocument/2006/relationships/font" Target="fonts/font8.fntdata"/><Relationship Id="rId27"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marR="0" lvl="0"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1pPr>
            <a:lvl2pPr marL="914400" marR="0" lvl="1"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2pPr>
            <a:lvl3pPr marL="1371600" marR="0" lvl="2"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3pPr>
            <a:lvl4pPr marL="1828800" marR="0" lvl="3"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4pPr>
            <a:lvl5pPr marL="2286000" marR="0" lvl="4"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5pPr>
            <a:lvl6pPr marL="2743200" marR="0" lvl="5"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6pPr>
            <a:lvl7pPr marL="3200400" marR="0" lvl="6"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7pPr>
            <a:lvl8pPr marL="3657600" marR="0" lvl="7"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8pPr>
            <a:lvl9pPr marL="4114800" marR="0" lvl="8"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0"/>
        <p:cNvGrpSpPr/>
        <p:nvPr/>
      </p:nvGrpSpPr>
      <p:grpSpPr>
        <a:xfrm>
          <a:off x="0" y="0"/>
          <a:ext cx="0" cy="0"/>
          <a:chOff x="0" y="0"/>
          <a:chExt cx="0" cy="0"/>
        </a:xfrm>
      </p:grpSpPr>
      <p:sp>
        <p:nvSpPr>
          <p:cNvPr id="81" name="Google Shape;81;p1: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82" name="Google Shape;82;p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5"/>
        <p:cNvGrpSpPr/>
        <p:nvPr/>
      </p:nvGrpSpPr>
      <p:grpSpPr>
        <a:xfrm>
          <a:off x="0" y="0"/>
          <a:ext cx="0" cy="0"/>
          <a:chOff x="0" y="0"/>
          <a:chExt cx="0" cy="0"/>
        </a:xfrm>
      </p:grpSpPr>
      <p:sp>
        <p:nvSpPr>
          <p:cNvPr id="86" name="Google Shape;86;p2: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600"/>
              <a:buFont typeface="Times New Roman"/>
              <a:buChar char="•"/>
            </a:pPr>
            <a:r>
              <a:rPr lang="en-US" sz="1600">
                <a:solidFill>
                  <a:schemeClr val="dk1"/>
                </a:solidFill>
                <a:latin typeface="Times New Roman"/>
                <a:ea typeface="Times New Roman"/>
                <a:cs typeface="Times New Roman"/>
                <a:sym typeface="Times New Roman"/>
              </a:rPr>
              <a:t>A SWOT analysis here has been done to identify my strengths, weaknesses, opportunities, and threats in my intended career. Thus, leading to a better overall and comprehensive understanding of my career path. </a:t>
            </a:r>
            <a:endParaRPr sz="1400">
              <a:solidFill>
                <a:schemeClr val="dk1"/>
              </a:solidFill>
              <a:latin typeface="Times New Roman"/>
              <a:ea typeface="Times New Roman"/>
              <a:cs typeface="Times New Roman"/>
              <a:sym typeface="Times New Roman"/>
            </a:endParaRPr>
          </a:p>
          <a:p>
            <a:pPr marL="0" lvl="0" indent="0" algn="l" rtl="0">
              <a:lnSpc>
                <a:spcPct val="100000"/>
              </a:lnSpc>
              <a:spcBef>
                <a:spcPts val="0"/>
              </a:spcBef>
              <a:spcAft>
                <a:spcPts val="0"/>
              </a:spcAft>
              <a:buSzPts val="1100"/>
              <a:buNone/>
            </a:pPr>
            <a:endParaRPr sz="1200">
              <a:solidFill>
                <a:schemeClr val="dk1"/>
              </a:solidFill>
              <a:latin typeface="Times New Roman"/>
              <a:ea typeface="Times New Roman"/>
              <a:cs typeface="Times New Roman"/>
              <a:sym typeface="Times New Roman"/>
            </a:endParaRPr>
          </a:p>
        </p:txBody>
      </p:sp>
      <p:sp>
        <p:nvSpPr>
          <p:cNvPr id="87" name="Google Shape;87;p2: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2"/>
        <p:cNvGrpSpPr/>
        <p:nvPr/>
      </p:nvGrpSpPr>
      <p:grpSpPr>
        <a:xfrm>
          <a:off x="0" y="0"/>
          <a:ext cx="0" cy="0"/>
          <a:chOff x="0" y="0"/>
          <a:chExt cx="0" cy="0"/>
        </a:xfrm>
      </p:grpSpPr>
      <p:sp>
        <p:nvSpPr>
          <p:cNvPr id="93" name="Google Shape;93;p3: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600"/>
              <a:buFont typeface="Times New Roman"/>
              <a:buChar char="•"/>
            </a:pPr>
            <a:r>
              <a:rPr lang="en-US" sz="1600" b="1">
                <a:solidFill>
                  <a:schemeClr val="dk1"/>
                </a:solidFill>
                <a:latin typeface="Times New Roman"/>
                <a:ea typeface="Times New Roman"/>
                <a:cs typeface="Times New Roman"/>
                <a:sym typeface="Times New Roman"/>
              </a:rPr>
              <a:t>This business also will be more beneficial for me in order to grow myself in a lot more polished manner. I will be more confident in achieving my goals and personal growth. </a:t>
            </a:r>
            <a:endParaRPr sz="1400">
              <a:solidFill>
                <a:schemeClr val="dk1"/>
              </a:solidFill>
              <a:latin typeface="Times New Roman"/>
              <a:ea typeface="Times New Roman"/>
              <a:cs typeface="Times New Roman"/>
              <a:sym typeface="Times New Roman"/>
            </a:endParaRPr>
          </a:p>
          <a:p>
            <a:pPr marL="0" lvl="0" indent="0" algn="l" rtl="0">
              <a:lnSpc>
                <a:spcPct val="100000"/>
              </a:lnSpc>
              <a:spcBef>
                <a:spcPts val="0"/>
              </a:spcBef>
              <a:spcAft>
                <a:spcPts val="0"/>
              </a:spcAft>
              <a:buSzPts val="1100"/>
              <a:buNone/>
            </a:pPr>
            <a:endParaRPr/>
          </a:p>
        </p:txBody>
      </p:sp>
      <p:sp>
        <p:nvSpPr>
          <p:cNvPr id="94" name="Google Shape;94;p3: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9"/>
        <p:cNvGrpSpPr/>
        <p:nvPr/>
      </p:nvGrpSpPr>
      <p:grpSpPr>
        <a:xfrm>
          <a:off x="0" y="0"/>
          <a:ext cx="0" cy="0"/>
          <a:chOff x="0" y="0"/>
          <a:chExt cx="0" cy="0"/>
        </a:xfrm>
      </p:grpSpPr>
      <p:sp>
        <p:nvSpPr>
          <p:cNvPr id="100" name="Google Shape;100;p4: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600"/>
              <a:buFont typeface="Times New Roman"/>
              <a:buChar char="•"/>
            </a:pPr>
            <a:r>
              <a:rPr lang="en-US" sz="1600" b="1">
                <a:solidFill>
                  <a:schemeClr val="dk1"/>
                </a:solidFill>
                <a:latin typeface="Times New Roman"/>
                <a:ea typeface="Times New Roman"/>
                <a:cs typeface="Times New Roman"/>
                <a:sym typeface="Times New Roman"/>
              </a:rPr>
              <a:t>This sector in particular is a highly competitive one and has a high risk of failure too. </a:t>
            </a:r>
            <a:endParaRPr sz="140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600"/>
              <a:buFont typeface="Times New Roman"/>
              <a:buChar char="•"/>
            </a:pPr>
            <a:r>
              <a:rPr lang="en-US" sz="1600" b="1">
                <a:solidFill>
                  <a:schemeClr val="dk1"/>
                </a:solidFill>
                <a:latin typeface="Times New Roman"/>
                <a:ea typeface="Times New Roman"/>
                <a:cs typeface="Times New Roman"/>
                <a:sym typeface="Times New Roman"/>
              </a:rPr>
              <a:t>This business field is a common one too. However, I have to face challenges in order to accomplish my goals. </a:t>
            </a:r>
            <a:endParaRPr sz="1400">
              <a:solidFill>
                <a:schemeClr val="dk1"/>
              </a:solidFill>
              <a:latin typeface="Times New Roman"/>
              <a:ea typeface="Times New Roman"/>
              <a:cs typeface="Times New Roman"/>
              <a:sym typeface="Times New Roman"/>
            </a:endParaRPr>
          </a:p>
          <a:p>
            <a:pPr marL="0" lvl="0" indent="0" algn="l" rtl="0">
              <a:spcBef>
                <a:spcPts val="0"/>
              </a:spcBef>
              <a:spcAft>
                <a:spcPts val="0"/>
              </a:spcAft>
              <a:buClr>
                <a:schemeClr val="dk1"/>
              </a:buClr>
              <a:buSzPts val="1400"/>
              <a:buFont typeface="Arial"/>
              <a:buNone/>
            </a:pPr>
            <a:br>
              <a:rPr lang="en-US" sz="1400">
                <a:solidFill>
                  <a:schemeClr val="dk1"/>
                </a:solidFill>
                <a:latin typeface="Times New Roman"/>
                <a:ea typeface="Times New Roman"/>
                <a:cs typeface="Times New Roman"/>
                <a:sym typeface="Times New Roman"/>
              </a:rPr>
            </a:br>
            <a:br>
              <a:rPr lang="en-US" sz="1800">
                <a:solidFill>
                  <a:schemeClr val="dk1"/>
                </a:solidFill>
                <a:latin typeface="Times New Roman"/>
                <a:ea typeface="Times New Roman"/>
                <a:cs typeface="Times New Roman"/>
                <a:sym typeface="Times New Roman"/>
              </a:rPr>
            </a:br>
            <a:endParaRPr/>
          </a:p>
        </p:txBody>
      </p:sp>
      <p:sp>
        <p:nvSpPr>
          <p:cNvPr id="101" name="Google Shape;101;p4: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6"/>
        <p:cNvGrpSpPr/>
        <p:nvPr/>
      </p:nvGrpSpPr>
      <p:grpSpPr>
        <a:xfrm>
          <a:off x="0" y="0"/>
          <a:ext cx="0" cy="0"/>
          <a:chOff x="0" y="0"/>
          <a:chExt cx="0" cy="0"/>
        </a:xfrm>
      </p:grpSpPr>
      <p:sp>
        <p:nvSpPr>
          <p:cNvPr id="107" name="Google Shape;107;p5: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75000"/>
              </a:lnSpc>
              <a:spcBef>
                <a:spcPts val="0"/>
              </a:spcBef>
              <a:spcAft>
                <a:spcPts val="0"/>
              </a:spcAft>
              <a:buSzPts val="1100"/>
              <a:buNone/>
            </a:pPr>
            <a:r>
              <a:rPr lang="en-US" sz="1050">
                <a:solidFill>
                  <a:schemeClr val="dk1"/>
                </a:solidFill>
                <a:latin typeface="Roboto"/>
                <a:ea typeface="Roboto"/>
                <a:cs typeface="Roboto"/>
                <a:sym typeface="Roboto"/>
              </a:rPr>
              <a:t>I possess several key employability skills that contribute to my success as an entrepreneur. These include a clear vision, focus, time management, critical thinking, problem-solving, communication, and quick decision-making skills. These strengths enable me to identify and overcome obstacles in my career effectively.</a:t>
            </a:r>
            <a:endParaRPr/>
          </a:p>
        </p:txBody>
      </p:sp>
      <p:sp>
        <p:nvSpPr>
          <p:cNvPr id="108" name="Google Shape;108;p5: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3"/>
        <p:cNvGrpSpPr/>
        <p:nvPr/>
      </p:nvGrpSpPr>
      <p:grpSpPr>
        <a:xfrm>
          <a:off x="0" y="0"/>
          <a:ext cx="0" cy="0"/>
          <a:chOff x="0" y="0"/>
          <a:chExt cx="0" cy="0"/>
        </a:xfrm>
      </p:grpSpPr>
      <p:sp>
        <p:nvSpPr>
          <p:cNvPr id="114" name="Google Shape;114;p6: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Clr>
                <a:schemeClr val="dk1"/>
              </a:buClr>
              <a:buSzPts val="1100"/>
              <a:buFont typeface="Arial"/>
              <a:buNone/>
            </a:pPr>
            <a:r>
              <a:rPr lang="en-US"/>
              <a:t>Therefore, I believe that these weaknesses might affect me negatively in order to grow my business at a higher level when I start my own bakery shop. </a:t>
            </a:r>
            <a:endParaRPr/>
          </a:p>
          <a:p>
            <a:pPr marL="0" lvl="0" indent="0" algn="l" rtl="0">
              <a:lnSpc>
                <a:spcPct val="100000"/>
              </a:lnSpc>
              <a:spcBef>
                <a:spcPts val="0"/>
              </a:spcBef>
              <a:spcAft>
                <a:spcPts val="0"/>
              </a:spcAft>
              <a:buClr>
                <a:schemeClr val="dk1"/>
              </a:buClr>
              <a:buSzPts val="1100"/>
              <a:buFont typeface="Arial"/>
              <a:buNone/>
            </a:pPr>
            <a:endParaRPr/>
          </a:p>
          <a:p>
            <a:pPr marL="0" lvl="0" indent="0" algn="l" rtl="0">
              <a:lnSpc>
                <a:spcPct val="100000"/>
              </a:lnSpc>
              <a:spcBef>
                <a:spcPts val="0"/>
              </a:spcBef>
              <a:spcAft>
                <a:spcPts val="0"/>
              </a:spcAft>
              <a:buSzPts val="1100"/>
              <a:buNone/>
            </a:pPr>
            <a:endParaRPr/>
          </a:p>
        </p:txBody>
      </p:sp>
      <p:sp>
        <p:nvSpPr>
          <p:cNvPr id="115" name="Google Shape;115;p6: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0"/>
        <p:cNvGrpSpPr/>
        <p:nvPr/>
      </p:nvGrpSpPr>
      <p:grpSpPr>
        <a:xfrm>
          <a:off x="0" y="0"/>
          <a:ext cx="0" cy="0"/>
          <a:chOff x="0" y="0"/>
          <a:chExt cx="0" cy="0"/>
        </a:xfrm>
      </p:grpSpPr>
      <p:sp>
        <p:nvSpPr>
          <p:cNvPr id="121" name="Google Shape;121;p7: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122" name="Google Shape;122;p7: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7"/>
        <p:cNvGrpSpPr/>
        <p:nvPr/>
      </p:nvGrpSpPr>
      <p:grpSpPr>
        <a:xfrm>
          <a:off x="0" y="0"/>
          <a:ext cx="0" cy="0"/>
          <a:chOff x="0" y="0"/>
          <a:chExt cx="0" cy="0"/>
        </a:xfrm>
      </p:grpSpPr>
      <p:sp>
        <p:nvSpPr>
          <p:cNvPr id="128" name="Google Shape;128;p8: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129" name="Google Shape;129;p8: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4"/>
        <p:cNvGrpSpPr/>
        <p:nvPr/>
      </p:nvGrpSpPr>
      <p:grpSpPr>
        <a:xfrm>
          <a:off x="0" y="0"/>
          <a:ext cx="0" cy="0"/>
          <a:chOff x="0" y="0"/>
          <a:chExt cx="0" cy="0"/>
        </a:xfrm>
      </p:grpSpPr>
      <p:sp>
        <p:nvSpPr>
          <p:cNvPr id="135" name="Google Shape;135;p9: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Clr>
                <a:schemeClr val="dk1"/>
              </a:buClr>
              <a:buSzPts val="1100"/>
              <a:buFont typeface="Arial"/>
              <a:buNone/>
            </a:pPr>
            <a:r>
              <a:rPr lang="en-US"/>
              <a:t>Customer, employee, and supervisor communication requires communication skills. Engaging with varied personalities improves this competence in a month. Online classes help improve critical thinking skills in 3-4 weeks. Time management skills help organise work, and a monthly timetable improves them. Online retail training improves customer service in 3-4 weeks.</a:t>
            </a:r>
            <a:endParaRPr/>
          </a:p>
          <a:p>
            <a:pPr marL="0" lvl="0" indent="0" algn="l" rtl="0">
              <a:lnSpc>
                <a:spcPct val="100000"/>
              </a:lnSpc>
              <a:spcBef>
                <a:spcPts val="0"/>
              </a:spcBef>
              <a:spcAft>
                <a:spcPts val="0"/>
              </a:spcAft>
              <a:buClr>
                <a:schemeClr val="dk1"/>
              </a:buClr>
              <a:buSzPts val="1100"/>
              <a:buFont typeface="Arial"/>
              <a:buNone/>
            </a:pPr>
            <a:endParaRPr/>
          </a:p>
          <a:p>
            <a:pPr marL="0" lvl="0" indent="0" algn="l" rtl="0">
              <a:lnSpc>
                <a:spcPct val="100000"/>
              </a:lnSpc>
              <a:spcBef>
                <a:spcPts val="0"/>
              </a:spcBef>
              <a:spcAft>
                <a:spcPts val="0"/>
              </a:spcAft>
              <a:buClr>
                <a:schemeClr val="dk1"/>
              </a:buClr>
              <a:buSzPts val="1100"/>
              <a:buFont typeface="Arial"/>
              <a:buNone/>
            </a:pPr>
            <a:endParaRPr/>
          </a:p>
          <a:p>
            <a:pPr marL="0" lvl="0" indent="0" algn="l" rtl="0">
              <a:lnSpc>
                <a:spcPct val="100000"/>
              </a:lnSpc>
              <a:spcBef>
                <a:spcPts val="0"/>
              </a:spcBef>
              <a:spcAft>
                <a:spcPts val="0"/>
              </a:spcAft>
              <a:buClr>
                <a:schemeClr val="dk1"/>
              </a:buClr>
              <a:buSzPts val="1100"/>
              <a:buFont typeface="Arial"/>
              <a:buNone/>
            </a:pPr>
            <a:endParaRPr/>
          </a:p>
          <a:p>
            <a:pPr marL="0" lvl="0" indent="0" algn="l" rtl="0">
              <a:lnSpc>
                <a:spcPct val="100000"/>
              </a:lnSpc>
              <a:spcBef>
                <a:spcPts val="0"/>
              </a:spcBef>
              <a:spcAft>
                <a:spcPts val="0"/>
              </a:spcAft>
              <a:buClr>
                <a:schemeClr val="dk1"/>
              </a:buClr>
              <a:buSzPts val="1100"/>
              <a:buFont typeface="Arial"/>
              <a:buNone/>
            </a:pPr>
            <a:endParaRPr/>
          </a:p>
          <a:p>
            <a:pPr marL="0" lvl="0" indent="0" algn="l" rtl="0">
              <a:lnSpc>
                <a:spcPct val="100000"/>
              </a:lnSpc>
              <a:spcBef>
                <a:spcPts val="0"/>
              </a:spcBef>
              <a:spcAft>
                <a:spcPts val="0"/>
              </a:spcAft>
              <a:buClr>
                <a:schemeClr val="dk1"/>
              </a:buClr>
              <a:buSzPts val="1100"/>
              <a:buFont typeface="Arial"/>
              <a:buNone/>
            </a:pPr>
            <a:endParaRPr/>
          </a:p>
          <a:p>
            <a:pPr marL="0" lvl="0" indent="0" algn="l" rtl="0">
              <a:lnSpc>
                <a:spcPct val="100000"/>
              </a:lnSpc>
              <a:spcBef>
                <a:spcPts val="0"/>
              </a:spcBef>
              <a:spcAft>
                <a:spcPts val="0"/>
              </a:spcAft>
              <a:buClr>
                <a:schemeClr val="dk1"/>
              </a:buClr>
              <a:buSzPts val="1100"/>
              <a:buFont typeface="Arial"/>
              <a:buNone/>
            </a:pPr>
            <a:endParaRPr/>
          </a:p>
          <a:p>
            <a:pPr marL="0" lvl="0" indent="0" algn="l" rtl="0">
              <a:lnSpc>
                <a:spcPct val="100000"/>
              </a:lnSpc>
              <a:spcBef>
                <a:spcPts val="0"/>
              </a:spcBef>
              <a:spcAft>
                <a:spcPts val="0"/>
              </a:spcAft>
              <a:buClr>
                <a:schemeClr val="dk1"/>
              </a:buClr>
              <a:buSzPts val="1100"/>
              <a:buFont typeface="Arial"/>
              <a:buNone/>
            </a:pPr>
            <a:endParaRPr/>
          </a:p>
          <a:p>
            <a:pPr marL="0" lvl="0" indent="0" algn="l" rtl="0">
              <a:lnSpc>
                <a:spcPct val="100000"/>
              </a:lnSpc>
              <a:spcBef>
                <a:spcPts val="0"/>
              </a:spcBef>
              <a:spcAft>
                <a:spcPts val="0"/>
              </a:spcAft>
              <a:buClr>
                <a:schemeClr val="dk1"/>
              </a:buClr>
              <a:buSzPts val="1100"/>
              <a:buFont typeface="Arial"/>
              <a:buNone/>
            </a:pPr>
            <a:endParaRPr/>
          </a:p>
          <a:p>
            <a:pPr marL="0" lvl="0" indent="0" algn="l" rtl="0">
              <a:lnSpc>
                <a:spcPct val="100000"/>
              </a:lnSpc>
              <a:spcBef>
                <a:spcPts val="0"/>
              </a:spcBef>
              <a:spcAft>
                <a:spcPts val="0"/>
              </a:spcAft>
              <a:buClr>
                <a:schemeClr val="dk1"/>
              </a:buClr>
              <a:buSzPts val="1100"/>
              <a:buFont typeface="Arial"/>
              <a:buNone/>
            </a:pPr>
            <a:endParaRPr/>
          </a:p>
          <a:p>
            <a:pPr marL="0" lvl="0" indent="0" algn="l" rtl="0">
              <a:lnSpc>
                <a:spcPct val="100000"/>
              </a:lnSpc>
              <a:spcBef>
                <a:spcPts val="0"/>
              </a:spcBef>
              <a:spcAft>
                <a:spcPts val="0"/>
              </a:spcAft>
              <a:buSzPts val="1100"/>
              <a:buNone/>
            </a:pPr>
            <a:endParaRPr/>
          </a:p>
        </p:txBody>
      </p:sp>
      <p:sp>
        <p:nvSpPr>
          <p:cNvPr id="136" name="Google Shape;136;p9: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1"/>
        <p:cNvGrpSpPr/>
        <p:nvPr/>
      </p:nvGrpSpPr>
      <p:grpSpPr>
        <a:xfrm>
          <a:off x="0" y="0"/>
          <a:ext cx="0" cy="0"/>
          <a:chOff x="0" y="0"/>
          <a:chExt cx="0" cy="0"/>
        </a:xfrm>
      </p:grpSpPr>
      <p:sp>
        <p:nvSpPr>
          <p:cNvPr id="142" name="Google Shape;142;p10: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Clr>
                <a:schemeClr val="dk1"/>
              </a:buClr>
              <a:buSzPts val="1100"/>
              <a:buFont typeface="Arial"/>
              <a:buNone/>
            </a:pPr>
            <a:r>
              <a:rPr lang="en-US">
                <a:latin typeface="Times New Roman"/>
                <a:ea typeface="Times New Roman"/>
                <a:cs typeface="Times New Roman"/>
                <a:sym typeface="Times New Roman"/>
              </a:rPr>
              <a:t>The time management application known as Active Collab comes with a number of useful features and comes highly recommended. Through features such as time tracking, collaborative sharing, and a timeline that resembles a Gantt chart, it provides assistance with organising activities, monitoring progress, and planning. In addition, the programme features filtering options for tasks, dates, and labels, which contribute to an overall improvement in the efficiency of time management.</a:t>
            </a:r>
            <a:endParaRPr>
              <a:latin typeface="Times New Roman"/>
              <a:ea typeface="Times New Roman"/>
              <a:cs typeface="Times New Roman"/>
              <a:sym typeface="Times New Roman"/>
            </a:endParaRPr>
          </a:p>
          <a:p>
            <a:pPr marL="0" lvl="0" indent="0" algn="l" rtl="0">
              <a:lnSpc>
                <a:spcPct val="100000"/>
              </a:lnSpc>
              <a:spcBef>
                <a:spcPts val="0"/>
              </a:spcBef>
              <a:spcAft>
                <a:spcPts val="0"/>
              </a:spcAft>
              <a:buClr>
                <a:schemeClr val="dk1"/>
              </a:buClr>
              <a:buSzPts val="1100"/>
              <a:buFont typeface="Arial"/>
              <a:buNone/>
            </a:pPr>
            <a:endParaRPr b="1"/>
          </a:p>
          <a:p>
            <a:pPr marL="0" lvl="0" indent="0" algn="l" rtl="0">
              <a:lnSpc>
                <a:spcPct val="100000"/>
              </a:lnSpc>
              <a:spcBef>
                <a:spcPts val="0"/>
              </a:spcBef>
              <a:spcAft>
                <a:spcPts val="0"/>
              </a:spcAft>
              <a:buClr>
                <a:schemeClr val="dk1"/>
              </a:buClr>
              <a:buSzPts val="1100"/>
              <a:buFont typeface="Arial"/>
              <a:buNone/>
            </a:pPr>
            <a:endParaRPr b="1"/>
          </a:p>
          <a:p>
            <a:pPr marL="0" lvl="0" indent="0" algn="l" rtl="0">
              <a:lnSpc>
                <a:spcPct val="100000"/>
              </a:lnSpc>
              <a:spcBef>
                <a:spcPts val="0"/>
              </a:spcBef>
              <a:spcAft>
                <a:spcPts val="0"/>
              </a:spcAft>
              <a:buClr>
                <a:schemeClr val="dk1"/>
              </a:buClr>
              <a:buSzPts val="1100"/>
              <a:buFont typeface="Arial"/>
              <a:buNone/>
            </a:pPr>
            <a:endParaRPr b="1"/>
          </a:p>
          <a:p>
            <a:pPr marL="0" lvl="0" indent="0" algn="l" rtl="0">
              <a:lnSpc>
                <a:spcPct val="100000"/>
              </a:lnSpc>
              <a:spcBef>
                <a:spcPts val="0"/>
              </a:spcBef>
              <a:spcAft>
                <a:spcPts val="0"/>
              </a:spcAft>
              <a:buClr>
                <a:schemeClr val="dk1"/>
              </a:buClr>
              <a:buSzPts val="1100"/>
              <a:buFont typeface="Arial"/>
              <a:buNone/>
            </a:pPr>
            <a:endParaRPr b="1"/>
          </a:p>
          <a:p>
            <a:pPr marL="0" lvl="0" indent="0" algn="l" rtl="0">
              <a:lnSpc>
                <a:spcPct val="100000"/>
              </a:lnSpc>
              <a:spcBef>
                <a:spcPts val="0"/>
              </a:spcBef>
              <a:spcAft>
                <a:spcPts val="0"/>
              </a:spcAft>
              <a:buClr>
                <a:schemeClr val="dk1"/>
              </a:buClr>
              <a:buSzPts val="1100"/>
              <a:buFont typeface="Arial"/>
              <a:buNone/>
            </a:pPr>
            <a:endParaRPr b="1"/>
          </a:p>
          <a:p>
            <a:pPr marL="0" lvl="0" indent="0" algn="l" rtl="0">
              <a:lnSpc>
                <a:spcPct val="100000"/>
              </a:lnSpc>
              <a:spcBef>
                <a:spcPts val="0"/>
              </a:spcBef>
              <a:spcAft>
                <a:spcPts val="0"/>
              </a:spcAft>
              <a:buSzPts val="1100"/>
              <a:buNone/>
            </a:pPr>
            <a:endParaRPr b="1"/>
          </a:p>
        </p:txBody>
      </p:sp>
      <p:sp>
        <p:nvSpPr>
          <p:cNvPr id="143" name="Google Shape;143;p10: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8"/>
        <p:cNvGrpSpPr/>
        <p:nvPr/>
      </p:nvGrpSpPr>
      <p:grpSpPr>
        <a:xfrm>
          <a:off x="0" y="0"/>
          <a:ext cx="0" cy="0"/>
          <a:chOff x="0" y="0"/>
          <a:chExt cx="0" cy="0"/>
        </a:xfrm>
      </p:grpSpPr>
      <p:sp>
        <p:nvSpPr>
          <p:cNvPr id="149" name="Google Shape;149;p11: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150" name="Google Shape;150;p11: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5"/>
        <p:cNvGrpSpPr/>
        <p:nvPr/>
      </p:nvGrpSpPr>
      <p:grpSpPr>
        <a:xfrm>
          <a:off x="0" y="0"/>
          <a:ext cx="0" cy="0"/>
          <a:chOff x="0" y="0"/>
          <a:chExt cx="0" cy="0"/>
        </a:xfrm>
      </p:grpSpPr>
      <p:sp>
        <p:nvSpPr>
          <p:cNvPr id="156" name="Google Shape;156;p12: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157" name="Google Shape;157;p12: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11"/>
        <p:cNvGrpSpPr/>
        <p:nvPr/>
      </p:nvGrpSpPr>
      <p:grpSpPr>
        <a:xfrm>
          <a:off x="0" y="0"/>
          <a:ext cx="0" cy="0"/>
          <a:chOff x="0" y="0"/>
          <a:chExt cx="0" cy="0"/>
        </a:xfrm>
      </p:grpSpPr>
      <p:sp>
        <p:nvSpPr>
          <p:cNvPr id="12" name="Google Shape;12;p14"/>
          <p:cNvSpPr txBox="1">
            <a:spLocks noGrp="1"/>
          </p:cNvSpPr>
          <p:nvPr>
            <p:ph type="ctrTitle"/>
          </p:nvPr>
        </p:nvSpPr>
        <p:spPr>
          <a:xfrm>
            <a:off x="1524000" y="1122363"/>
            <a:ext cx="9144000" cy="2387600"/>
          </a:xfrm>
          <a:prstGeom prst="rect">
            <a:avLst/>
          </a:prstGeom>
          <a:noFill/>
          <a:ln>
            <a:noFill/>
          </a:ln>
        </p:spPr>
        <p:txBody>
          <a:bodyPr spcFirstLastPara="1" wrap="square" lIns="91425" tIns="45700" rIns="91425" bIns="45700" anchor="b" anchorCtr="0">
            <a:normAutofit/>
          </a:bodyPr>
          <a:lstStyle>
            <a:lvl1pPr lvl="0" algn="ctr">
              <a:lnSpc>
                <a:spcPct val="90000"/>
              </a:lnSpc>
              <a:spcBef>
                <a:spcPts val="0"/>
              </a:spcBef>
              <a:spcAft>
                <a:spcPts val="0"/>
              </a:spcAft>
              <a:buClr>
                <a:schemeClr val="dk1"/>
              </a:buClr>
              <a:buSzPts val="6000"/>
              <a:buFont typeface="Calibri"/>
              <a:buNone/>
              <a:defRPr sz="60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3" name="Google Shape;13;p14"/>
          <p:cNvSpPr txBox="1">
            <a:spLocks noGrp="1"/>
          </p:cNvSpPr>
          <p:nvPr>
            <p:ph type="subTitle" idx="1"/>
          </p:nvPr>
        </p:nvSpPr>
        <p:spPr>
          <a:xfrm>
            <a:off x="1524000" y="3602038"/>
            <a:ext cx="9144000" cy="1655762"/>
          </a:xfrm>
          <a:prstGeom prst="rect">
            <a:avLst/>
          </a:prstGeom>
          <a:noFill/>
          <a:ln>
            <a:noFill/>
          </a:ln>
        </p:spPr>
        <p:txBody>
          <a:bodyPr spcFirstLastPara="1" wrap="square" lIns="91425" tIns="45700" rIns="91425" bIns="45700" anchor="t" anchorCtr="0">
            <a:normAutofit/>
          </a:bodyPr>
          <a:lstStyle>
            <a:lvl1pPr lvl="0" algn="ctr">
              <a:lnSpc>
                <a:spcPct val="90000"/>
              </a:lnSpc>
              <a:spcBef>
                <a:spcPts val="1000"/>
              </a:spcBef>
              <a:spcAft>
                <a:spcPts val="0"/>
              </a:spcAft>
              <a:buClr>
                <a:schemeClr val="dk1"/>
              </a:buClr>
              <a:buSzPts val="2400"/>
              <a:buNone/>
              <a:defRPr sz="2400"/>
            </a:lvl1pPr>
            <a:lvl2pPr lvl="1" algn="ctr">
              <a:lnSpc>
                <a:spcPct val="90000"/>
              </a:lnSpc>
              <a:spcBef>
                <a:spcPts val="500"/>
              </a:spcBef>
              <a:spcAft>
                <a:spcPts val="0"/>
              </a:spcAft>
              <a:buClr>
                <a:schemeClr val="dk1"/>
              </a:buClr>
              <a:buSzPts val="2000"/>
              <a:buNone/>
              <a:defRPr sz="2000"/>
            </a:lvl2pPr>
            <a:lvl3pPr lvl="2" algn="ctr">
              <a:lnSpc>
                <a:spcPct val="90000"/>
              </a:lnSpc>
              <a:spcBef>
                <a:spcPts val="500"/>
              </a:spcBef>
              <a:spcAft>
                <a:spcPts val="0"/>
              </a:spcAft>
              <a:buClr>
                <a:schemeClr val="dk1"/>
              </a:buClr>
              <a:buSzPts val="1800"/>
              <a:buNone/>
              <a:defRPr sz="1800"/>
            </a:lvl3pPr>
            <a:lvl4pPr lvl="3" algn="ctr">
              <a:lnSpc>
                <a:spcPct val="90000"/>
              </a:lnSpc>
              <a:spcBef>
                <a:spcPts val="500"/>
              </a:spcBef>
              <a:spcAft>
                <a:spcPts val="0"/>
              </a:spcAft>
              <a:buClr>
                <a:schemeClr val="dk1"/>
              </a:buClr>
              <a:buSzPts val="1600"/>
              <a:buNone/>
              <a:defRPr sz="1600"/>
            </a:lvl4pPr>
            <a:lvl5pPr lvl="4" algn="ctr">
              <a:lnSpc>
                <a:spcPct val="90000"/>
              </a:lnSpc>
              <a:spcBef>
                <a:spcPts val="500"/>
              </a:spcBef>
              <a:spcAft>
                <a:spcPts val="0"/>
              </a:spcAft>
              <a:buClr>
                <a:schemeClr val="dk1"/>
              </a:buClr>
              <a:buSzPts val="1600"/>
              <a:buNone/>
              <a:defRPr sz="1600"/>
            </a:lvl5pPr>
            <a:lvl6pPr lvl="5" algn="ctr">
              <a:lnSpc>
                <a:spcPct val="90000"/>
              </a:lnSpc>
              <a:spcBef>
                <a:spcPts val="500"/>
              </a:spcBef>
              <a:spcAft>
                <a:spcPts val="0"/>
              </a:spcAft>
              <a:buClr>
                <a:schemeClr val="dk1"/>
              </a:buClr>
              <a:buSzPts val="1600"/>
              <a:buNone/>
              <a:defRPr sz="1600"/>
            </a:lvl6pPr>
            <a:lvl7pPr lvl="6" algn="ctr">
              <a:lnSpc>
                <a:spcPct val="90000"/>
              </a:lnSpc>
              <a:spcBef>
                <a:spcPts val="500"/>
              </a:spcBef>
              <a:spcAft>
                <a:spcPts val="0"/>
              </a:spcAft>
              <a:buClr>
                <a:schemeClr val="dk1"/>
              </a:buClr>
              <a:buSzPts val="1600"/>
              <a:buNone/>
              <a:defRPr sz="1600"/>
            </a:lvl7pPr>
            <a:lvl8pPr lvl="7" algn="ctr">
              <a:lnSpc>
                <a:spcPct val="90000"/>
              </a:lnSpc>
              <a:spcBef>
                <a:spcPts val="500"/>
              </a:spcBef>
              <a:spcAft>
                <a:spcPts val="0"/>
              </a:spcAft>
              <a:buClr>
                <a:schemeClr val="dk1"/>
              </a:buClr>
              <a:buSzPts val="1600"/>
              <a:buNone/>
              <a:defRPr sz="1600"/>
            </a:lvl8pPr>
            <a:lvl9pPr lvl="8" algn="ctr">
              <a:lnSpc>
                <a:spcPct val="90000"/>
              </a:lnSpc>
              <a:spcBef>
                <a:spcPts val="500"/>
              </a:spcBef>
              <a:spcAft>
                <a:spcPts val="0"/>
              </a:spcAft>
              <a:buClr>
                <a:schemeClr val="dk1"/>
              </a:buClr>
              <a:buSzPts val="1600"/>
              <a:buNone/>
              <a:defRPr sz="1600"/>
            </a:lvl9pPr>
          </a:lstStyle>
          <a:p>
            <a:endParaRPr/>
          </a:p>
        </p:txBody>
      </p:sp>
      <p:sp>
        <p:nvSpPr>
          <p:cNvPr id="14" name="Google Shape;14;p14"/>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5" name="Google Shape;15;p14"/>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6" name="Google Shape;16;p14"/>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17"/>
        <p:cNvGrpSpPr/>
        <p:nvPr/>
      </p:nvGrpSpPr>
      <p:grpSpPr>
        <a:xfrm>
          <a:off x="0" y="0"/>
          <a:ext cx="0" cy="0"/>
          <a:chOff x="0" y="0"/>
          <a:chExt cx="0" cy="0"/>
        </a:xfrm>
      </p:grpSpPr>
      <p:sp>
        <p:nvSpPr>
          <p:cNvPr id="18" name="Google Shape;18;p15"/>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9" name="Google Shape;19;p15"/>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0" name="Google Shape;20;p15"/>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21"/>
        <p:cNvGrpSpPr/>
        <p:nvPr/>
      </p:nvGrpSpPr>
      <p:grpSpPr>
        <a:xfrm>
          <a:off x="0" y="0"/>
          <a:ext cx="0" cy="0"/>
          <a:chOff x="0" y="0"/>
          <a:chExt cx="0" cy="0"/>
        </a:xfrm>
      </p:grpSpPr>
      <p:sp>
        <p:nvSpPr>
          <p:cNvPr id="22" name="Google Shape;22;p16"/>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3" name="Google Shape;23;p16"/>
          <p:cNvSpPr txBox="1">
            <a:spLocks noGrp="1"/>
          </p:cNvSpPr>
          <p:nvPr>
            <p:ph type="body" idx="1"/>
          </p:nvPr>
        </p:nvSpPr>
        <p:spPr>
          <a:xfrm>
            <a:off x="838200" y="1825625"/>
            <a:ext cx="10515600" cy="435133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24" name="Google Shape;24;p16"/>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5" name="Google Shape;25;p16"/>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6" name="Google Shape;26;p16"/>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27"/>
        <p:cNvGrpSpPr/>
        <p:nvPr/>
      </p:nvGrpSpPr>
      <p:grpSpPr>
        <a:xfrm>
          <a:off x="0" y="0"/>
          <a:ext cx="0" cy="0"/>
          <a:chOff x="0" y="0"/>
          <a:chExt cx="0" cy="0"/>
        </a:xfrm>
      </p:grpSpPr>
      <p:sp>
        <p:nvSpPr>
          <p:cNvPr id="28" name="Google Shape;28;p17"/>
          <p:cNvSpPr txBox="1">
            <a:spLocks noGrp="1"/>
          </p:cNvSpPr>
          <p:nvPr>
            <p:ph type="title"/>
          </p:nvPr>
        </p:nvSpPr>
        <p:spPr>
          <a:xfrm>
            <a:off x="831850" y="1709738"/>
            <a:ext cx="10515600" cy="2852737"/>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6000"/>
              <a:buFont typeface="Calibri"/>
              <a:buNone/>
              <a:defRPr sz="60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9" name="Google Shape;29;p17"/>
          <p:cNvSpPr txBox="1">
            <a:spLocks noGrp="1"/>
          </p:cNvSpPr>
          <p:nvPr>
            <p:ph type="body" idx="1"/>
          </p:nvPr>
        </p:nvSpPr>
        <p:spPr>
          <a:xfrm>
            <a:off x="831850" y="4589463"/>
            <a:ext cx="10515600" cy="1500187"/>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rgbClr val="888888"/>
              </a:buClr>
              <a:buSzPts val="2400"/>
              <a:buNone/>
              <a:defRPr sz="2400">
                <a:solidFill>
                  <a:srgbClr val="888888"/>
                </a:solidFill>
              </a:defRPr>
            </a:lvl1pPr>
            <a:lvl2pPr marL="914400" lvl="1" indent="-228600" algn="l">
              <a:lnSpc>
                <a:spcPct val="90000"/>
              </a:lnSpc>
              <a:spcBef>
                <a:spcPts val="500"/>
              </a:spcBef>
              <a:spcAft>
                <a:spcPts val="0"/>
              </a:spcAft>
              <a:buClr>
                <a:srgbClr val="888888"/>
              </a:buClr>
              <a:buSzPts val="2000"/>
              <a:buNone/>
              <a:defRPr sz="2000">
                <a:solidFill>
                  <a:srgbClr val="888888"/>
                </a:solidFill>
              </a:defRPr>
            </a:lvl2pPr>
            <a:lvl3pPr marL="1371600" lvl="2" indent="-228600" algn="l">
              <a:lnSpc>
                <a:spcPct val="90000"/>
              </a:lnSpc>
              <a:spcBef>
                <a:spcPts val="500"/>
              </a:spcBef>
              <a:spcAft>
                <a:spcPts val="0"/>
              </a:spcAft>
              <a:buClr>
                <a:srgbClr val="888888"/>
              </a:buClr>
              <a:buSzPts val="1800"/>
              <a:buNone/>
              <a:defRPr sz="1800">
                <a:solidFill>
                  <a:srgbClr val="888888"/>
                </a:solidFill>
              </a:defRPr>
            </a:lvl3pPr>
            <a:lvl4pPr marL="1828800" lvl="3" indent="-228600" algn="l">
              <a:lnSpc>
                <a:spcPct val="90000"/>
              </a:lnSpc>
              <a:spcBef>
                <a:spcPts val="500"/>
              </a:spcBef>
              <a:spcAft>
                <a:spcPts val="0"/>
              </a:spcAft>
              <a:buClr>
                <a:srgbClr val="888888"/>
              </a:buClr>
              <a:buSzPts val="1600"/>
              <a:buNone/>
              <a:defRPr sz="1600">
                <a:solidFill>
                  <a:srgbClr val="888888"/>
                </a:solidFill>
              </a:defRPr>
            </a:lvl4pPr>
            <a:lvl5pPr marL="2286000" lvl="4" indent="-228600" algn="l">
              <a:lnSpc>
                <a:spcPct val="90000"/>
              </a:lnSpc>
              <a:spcBef>
                <a:spcPts val="500"/>
              </a:spcBef>
              <a:spcAft>
                <a:spcPts val="0"/>
              </a:spcAft>
              <a:buClr>
                <a:srgbClr val="888888"/>
              </a:buClr>
              <a:buSzPts val="1600"/>
              <a:buNone/>
              <a:defRPr sz="1600">
                <a:solidFill>
                  <a:srgbClr val="888888"/>
                </a:solidFill>
              </a:defRPr>
            </a:lvl5pPr>
            <a:lvl6pPr marL="2743200" lvl="5" indent="-228600" algn="l">
              <a:lnSpc>
                <a:spcPct val="90000"/>
              </a:lnSpc>
              <a:spcBef>
                <a:spcPts val="500"/>
              </a:spcBef>
              <a:spcAft>
                <a:spcPts val="0"/>
              </a:spcAft>
              <a:buClr>
                <a:srgbClr val="888888"/>
              </a:buClr>
              <a:buSzPts val="1600"/>
              <a:buNone/>
              <a:defRPr sz="1600">
                <a:solidFill>
                  <a:srgbClr val="888888"/>
                </a:solidFill>
              </a:defRPr>
            </a:lvl6pPr>
            <a:lvl7pPr marL="3200400" lvl="6" indent="-228600" algn="l">
              <a:lnSpc>
                <a:spcPct val="90000"/>
              </a:lnSpc>
              <a:spcBef>
                <a:spcPts val="500"/>
              </a:spcBef>
              <a:spcAft>
                <a:spcPts val="0"/>
              </a:spcAft>
              <a:buClr>
                <a:srgbClr val="888888"/>
              </a:buClr>
              <a:buSzPts val="1600"/>
              <a:buNone/>
              <a:defRPr sz="1600">
                <a:solidFill>
                  <a:srgbClr val="888888"/>
                </a:solidFill>
              </a:defRPr>
            </a:lvl7pPr>
            <a:lvl8pPr marL="3657600" lvl="7" indent="-228600" algn="l">
              <a:lnSpc>
                <a:spcPct val="90000"/>
              </a:lnSpc>
              <a:spcBef>
                <a:spcPts val="500"/>
              </a:spcBef>
              <a:spcAft>
                <a:spcPts val="0"/>
              </a:spcAft>
              <a:buClr>
                <a:srgbClr val="888888"/>
              </a:buClr>
              <a:buSzPts val="1600"/>
              <a:buNone/>
              <a:defRPr sz="1600">
                <a:solidFill>
                  <a:srgbClr val="888888"/>
                </a:solidFill>
              </a:defRPr>
            </a:lvl8pPr>
            <a:lvl9pPr marL="4114800" lvl="8" indent="-228600" algn="l">
              <a:lnSpc>
                <a:spcPct val="90000"/>
              </a:lnSpc>
              <a:spcBef>
                <a:spcPts val="500"/>
              </a:spcBef>
              <a:spcAft>
                <a:spcPts val="0"/>
              </a:spcAft>
              <a:buClr>
                <a:srgbClr val="888888"/>
              </a:buClr>
              <a:buSzPts val="1600"/>
              <a:buNone/>
              <a:defRPr sz="1600">
                <a:solidFill>
                  <a:srgbClr val="888888"/>
                </a:solidFill>
              </a:defRPr>
            </a:lvl9pPr>
          </a:lstStyle>
          <a:p>
            <a:endParaRPr/>
          </a:p>
        </p:txBody>
      </p:sp>
      <p:sp>
        <p:nvSpPr>
          <p:cNvPr id="30" name="Google Shape;30;p17"/>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1" name="Google Shape;31;p17"/>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2" name="Google Shape;32;p17"/>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33"/>
        <p:cNvGrpSpPr/>
        <p:nvPr/>
      </p:nvGrpSpPr>
      <p:grpSpPr>
        <a:xfrm>
          <a:off x="0" y="0"/>
          <a:ext cx="0" cy="0"/>
          <a:chOff x="0" y="0"/>
          <a:chExt cx="0" cy="0"/>
        </a:xfrm>
      </p:grpSpPr>
      <p:sp>
        <p:nvSpPr>
          <p:cNvPr id="34" name="Google Shape;34;p18"/>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5" name="Google Shape;35;p18"/>
          <p:cNvSpPr txBox="1">
            <a:spLocks noGrp="1"/>
          </p:cNvSpPr>
          <p:nvPr>
            <p:ph type="body" idx="1"/>
          </p:nvPr>
        </p:nvSpPr>
        <p:spPr>
          <a:xfrm>
            <a:off x="838200" y="1825625"/>
            <a:ext cx="5181600" cy="435133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36" name="Google Shape;36;p18"/>
          <p:cNvSpPr txBox="1">
            <a:spLocks noGrp="1"/>
          </p:cNvSpPr>
          <p:nvPr>
            <p:ph type="body" idx="2"/>
          </p:nvPr>
        </p:nvSpPr>
        <p:spPr>
          <a:xfrm>
            <a:off x="6172200" y="1825625"/>
            <a:ext cx="5181600" cy="435133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37" name="Google Shape;37;p18"/>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8" name="Google Shape;38;p18"/>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9" name="Google Shape;39;p18"/>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40"/>
        <p:cNvGrpSpPr/>
        <p:nvPr/>
      </p:nvGrpSpPr>
      <p:grpSpPr>
        <a:xfrm>
          <a:off x="0" y="0"/>
          <a:ext cx="0" cy="0"/>
          <a:chOff x="0" y="0"/>
          <a:chExt cx="0" cy="0"/>
        </a:xfrm>
      </p:grpSpPr>
      <p:sp>
        <p:nvSpPr>
          <p:cNvPr id="41" name="Google Shape;41;p19"/>
          <p:cNvSpPr txBox="1">
            <a:spLocks noGrp="1"/>
          </p:cNvSpPr>
          <p:nvPr>
            <p:ph type="title"/>
          </p:nvPr>
        </p:nvSpPr>
        <p:spPr>
          <a:xfrm>
            <a:off x="839788"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2" name="Google Shape;42;p19"/>
          <p:cNvSpPr txBox="1">
            <a:spLocks noGrp="1"/>
          </p:cNvSpPr>
          <p:nvPr>
            <p:ph type="body" idx="1"/>
          </p:nvPr>
        </p:nvSpPr>
        <p:spPr>
          <a:xfrm>
            <a:off x="839788" y="1681163"/>
            <a:ext cx="5157787" cy="823912"/>
          </a:xfrm>
          <a:prstGeom prst="rect">
            <a:avLst/>
          </a:prstGeom>
          <a:noFill/>
          <a:ln>
            <a:noFill/>
          </a:ln>
        </p:spPr>
        <p:txBody>
          <a:bodyPr spcFirstLastPara="1" wrap="square" lIns="91425" tIns="45700" rIns="91425" bIns="45700" anchor="b" anchorCtr="0">
            <a:normAutofit/>
          </a:bodyPr>
          <a:lstStyle>
            <a:lvl1pPr marL="457200" lvl="0" indent="-228600" algn="l">
              <a:lnSpc>
                <a:spcPct val="90000"/>
              </a:lnSpc>
              <a:spcBef>
                <a:spcPts val="1000"/>
              </a:spcBef>
              <a:spcAft>
                <a:spcPts val="0"/>
              </a:spcAft>
              <a:buClr>
                <a:schemeClr val="dk1"/>
              </a:buClr>
              <a:buSzPts val="2400"/>
              <a:buNone/>
              <a:defRPr sz="2400" b="1"/>
            </a:lvl1pPr>
            <a:lvl2pPr marL="914400" lvl="1" indent="-228600" algn="l">
              <a:lnSpc>
                <a:spcPct val="90000"/>
              </a:lnSpc>
              <a:spcBef>
                <a:spcPts val="500"/>
              </a:spcBef>
              <a:spcAft>
                <a:spcPts val="0"/>
              </a:spcAft>
              <a:buClr>
                <a:schemeClr val="dk1"/>
              </a:buClr>
              <a:buSzPts val="2000"/>
              <a:buNone/>
              <a:defRPr sz="2000" b="1"/>
            </a:lvl2pPr>
            <a:lvl3pPr marL="1371600" lvl="2" indent="-228600" algn="l">
              <a:lnSpc>
                <a:spcPct val="90000"/>
              </a:lnSpc>
              <a:spcBef>
                <a:spcPts val="500"/>
              </a:spcBef>
              <a:spcAft>
                <a:spcPts val="0"/>
              </a:spcAft>
              <a:buClr>
                <a:schemeClr val="dk1"/>
              </a:buClr>
              <a:buSzPts val="1800"/>
              <a:buNone/>
              <a:defRPr sz="1800" b="1"/>
            </a:lvl3pPr>
            <a:lvl4pPr marL="1828800" lvl="3" indent="-228600" algn="l">
              <a:lnSpc>
                <a:spcPct val="90000"/>
              </a:lnSpc>
              <a:spcBef>
                <a:spcPts val="500"/>
              </a:spcBef>
              <a:spcAft>
                <a:spcPts val="0"/>
              </a:spcAft>
              <a:buClr>
                <a:schemeClr val="dk1"/>
              </a:buClr>
              <a:buSzPts val="1600"/>
              <a:buNone/>
              <a:defRPr sz="1600" b="1"/>
            </a:lvl4pPr>
            <a:lvl5pPr marL="2286000" lvl="4" indent="-228600" algn="l">
              <a:lnSpc>
                <a:spcPct val="90000"/>
              </a:lnSpc>
              <a:spcBef>
                <a:spcPts val="500"/>
              </a:spcBef>
              <a:spcAft>
                <a:spcPts val="0"/>
              </a:spcAft>
              <a:buClr>
                <a:schemeClr val="dk1"/>
              </a:buClr>
              <a:buSzPts val="1600"/>
              <a:buNone/>
              <a:defRPr sz="1600" b="1"/>
            </a:lvl5pPr>
            <a:lvl6pPr marL="2743200" lvl="5" indent="-228600" algn="l">
              <a:lnSpc>
                <a:spcPct val="90000"/>
              </a:lnSpc>
              <a:spcBef>
                <a:spcPts val="500"/>
              </a:spcBef>
              <a:spcAft>
                <a:spcPts val="0"/>
              </a:spcAft>
              <a:buClr>
                <a:schemeClr val="dk1"/>
              </a:buClr>
              <a:buSzPts val="1600"/>
              <a:buNone/>
              <a:defRPr sz="1600" b="1"/>
            </a:lvl6pPr>
            <a:lvl7pPr marL="3200400" lvl="6" indent="-228600" algn="l">
              <a:lnSpc>
                <a:spcPct val="90000"/>
              </a:lnSpc>
              <a:spcBef>
                <a:spcPts val="500"/>
              </a:spcBef>
              <a:spcAft>
                <a:spcPts val="0"/>
              </a:spcAft>
              <a:buClr>
                <a:schemeClr val="dk1"/>
              </a:buClr>
              <a:buSzPts val="1600"/>
              <a:buNone/>
              <a:defRPr sz="1600" b="1"/>
            </a:lvl7pPr>
            <a:lvl8pPr marL="3657600" lvl="7" indent="-228600" algn="l">
              <a:lnSpc>
                <a:spcPct val="90000"/>
              </a:lnSpc>
              <a:spcBef>
                <a:spcPts val="500"/>
              </a:spcBef>
              <a:spcAft>
                <a:spcPts val="0"/>
              </a:spcAft>
              <a:buClr>
                <a:schemeClr val="dk1"/>
              </a:buClr>
              <a:buSzPts val="1600"/>
              <a:buNone/>
              <a:defRPr sz="1600" b="1"/>
            </a:lvl8pPr>
            <a:lvl9pPr marL="4114800" lvl="8" indent="-228600" algn="l">
              <a:lnSpc>
                <a:spcPct val="90000"/>
              </a:lnSpc>
              <a:spcBef>
                <a:spcPts val="500"/>
              </a:spcBef>
              <a:spcAft>
                <a:spcPts val="0"/>
              </a:spcAft>
              <a:buClr>
                <a:schemeClr val="dk1"/>
              </a:buClr>
              <a:buSzPts val="1600"/>
              <a:buNone/>
              <a:defRPr sz="1600" b="1"/>
            </a:lvl9pPr>
          </a:lstStyle>
          <a:p>
            <a:endParaRPr/>
          </a:p>
        </p:txBody>
      </p:sp>
      <p:sp>
        <p:nvSpPr>
          <p:cNvPr id="43" name="Google Shape;43;p19"/>
          <p:cNvSpPr txBox="1">
            <a:spLocks noGrp="1"/>
          </p:cNvSpPr>
          <p:nvPr>
            <p:ph type="body" idx="2"/>
          </p:nvPr>
        </p:nvSpPr>
        <p:spPr>
          <a:xfrm>
            <a:off x="839788" y="2505075"/>
            <a:ext cx="5157787" cy="368458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44" name="Google Shape;44;p19"/>
          <p:cNvSpPr txBox="1">
            <a:spLocks noGrp="1"/>
          </p:cNvSpPr>
          <p:nvPr>
            <p:ph type="body" idx="3"/>
          </p:nvPr>
        </p:nvSpPr>
        <p:spPr>
          <a:xfrm>
            <a:off x="6172200" y="1681163"/>
            <a:ext cx="5183188" cy="823912"/>
          </a:xfrm>
          <a:prstGeom prst="rect">
            <a:avLst/>
          </a:prstGeom>
          <a:noFill/>
          <a:ln>
            <a:noFill/>
          </a:ln>
        </p:spPr>
        <p:txBody>
          <a:bodyPr spcFirstLastPara="1" wrap="square" lIns="91425" tIns="45700" rIns="91425" bIns="45700" anchor="b" anchorCtr="0">
            <a:normAutofit/>
          </a:bodyPr>
          <a:lstStyle>
            <a:lvl1pPr marL="457200" lvl="0" indent="-228600" algn="l">
              <a:lnSpc>
                <a:spcPct val="90000"/>
              </a:lnSpc>
              <a:spcBef>
                <a:spcPts val="1000"/>
              </a:spcBef>
              <a:spcAft>
                <a:spcPts val="0"/>
              </a:spcAft>
              <a:buClr>
                <a:schemeClr val="dk1"/>
              </a:buClr>
              <a:buSzPts val="2400"/>
              <a:buNone/>
              <a:defRPr sz="2400" b="1"/>
            </a:lvl1pPr>
            <a:lvl2pPr marL="914400" lvl="1" indent="-228600" algn="l">
              <a:lnSpc>
                <a:spcPct val="90000"/>
              </a:lnSpc>
              <a:spcBef>
                <a:spcPts val="500"/>
              </a:spcBef>
              <a:spcAft>
                <a:spcPts val="0"/>
              </a:spcAft>
              <a:buClr>
                <a:schemeClr val="dk1"/>
              </a:buClr>
              <a:buSzPts val="2000"/>
              <a:buNone/>
              <a:defRPr sz="2000" b="1"/>
            </a:lvl2pPr>
            <a:lvl3pPr marL="1371600" lvl="2" indent="-228600" algn="l">
              <a:lnSpc>
                <a:spcPct val="90000"/>
              </a:lnSpc>
              <a:spcBef>
                <a:spcPts val="500"/>
              </a:spcBef>
              <a:spcAft>
                <a:spcPts val="0"/>
              </a:spcAft>
              <a:buClr>
                <a:schemeClr val="dk1"/>
              </a:buClr>
              <a:buSzPts val="1800"/>
              <a:buNone/>
              <a:defRPr sz="1800" b="1"/>
            </a:lvl3pPr>
            <a:lvl4pPr marL="1828800" lvl="3" indent="-228600" algn="l">
              <a:lnSpc>
                <a:spcPct val="90000"/>
              </a:lnSpc>
              <a:spcBef>
                <a:spcPts val="500"/>
              </a:spcBef>
              <a:spcAft>
                <a:spcPts val="0"/>
              </a:spcAft>
              <a:buClr>
                <a:schemeClr val="dk1"/>
              </a:buClr>
              <a:buSzPts val="1600"/>
              <a:buNone/>
              <a:defRPr sz="1600" b="1"/>
            </a:lvl4pPr>
            <a:lvl5pPr marL="2286000" lvl="4" indent="-228600" algn="l">
              <a:lnSpc>
                <a:spcPct val="90000"/>
              </a:lnSpc>
              <a:spcBef>
                <a:spcPts val="500"/>
              </a:spcBef>
              <a:spcAft>
                <a:spcPts val="0"/>
              </a:spcAft>
              <a:buClr>
                <a:schemeClr val="dk1"/>
              </a:buClr>
              <a:buSzPts val="1600"/>
              <a:buNone/>
              <a:defRPr sz="1600" b="1"/>
            </a:lvl5pPr>
            <a:lvl6pPr marL="2743200" lvl="5" indent="-228600" algn="l">
              <a:lnSpc>
                <a:spcPct val="90000"/>
              </a:lnSpc>
              <a:spcBef>
                <a:spcPts val="500"/>
              </a:spcBef>
              <a:spcAft>
                <a:spcPts val="0"/>
              </a:spcAft>
              <a:buClr>
                <a:schemeClr val="dk1"/>
              </a:buClr>
              <a:buSzPts val="1600"/>
              <a:buNone/>
              <a:defRPr sz="1600" b="1"/>
            </a:lvl6pPr>
            <a:lvl7pPr marL="3200400" lvl="6" indent="-228600" algn="l">
              <a:lnSpc>
                <a:spcPct val="90000"/>
              </a:lnSpc>
              <a:spcBef>
                <a:spcPts val="500"/>
              </a:spcBef>
              <a:spcAft>
                <a:spcPts val="0"/>
              </a:spcAft>
              <a:buClr>
                <a:schemeClr val="dk1"/>
              </a:buClr>
              <a:buSzPts val="1600"/>
              <a:buNone/>
              <a:defRPr sz="1600" b="1"/>
            </a:lvl7pPr>
            <a:lvl8pPr marL="3657600" lvl="7" indent="-228600" algn="l">
              <a:lnSpc>
                <a:spcPct val="90000"/>
              </a:lnSpc>
              <a:spcBef>
                <a:spcPts val="500"/>
              </a:spcBef>
              <a:spcAft>
                <a:spcPts val="0"/>
              </a:spcAft>
              <a:buClr>
                <a:schemeClr val="dk1"/>
              </a:buClr>
              <a:buSzPts val="1600"/>
              <a:buNone/>
              <a:defRPr sz="1600" b="1"/>
            </a:lvl8pPr>
            <a:lvl9pPr marL="4114800" lvl="8" indent="-228600" algn="l">
              <a:lnSpc>
                <a:spcPct val="90000"/>
              </a:lnSpc>
              <a:spcBef>
                <a:spcPts val="500"/>
              </a:spcBef>
              <a:spcAft>
                <a:spcPts val="0"/>
              </a:spcAft>
              <a:buClr>
                <a:schemeClr val="dk1"/>
              </a:buClr>
              <a:buSzPts val="1600"/>
              <a:buNone/>
              <a:defRPr sz="1600" b="1"/>
            </a:lvl9pPr>
          </a:lstStyle>
          <a:p>
            <a:endParaRPr/>
          </a:p>
        </p:txBody>
      </p:sp>
      <p:sp>
        <p:nvSpPr>
          <p:cNvPr id="45" name="Google Shape;45;p19"/>
          <p:cNvSpPr txBox="1">
            <a:spLocks noGrp="1"/>
          </p:cNvSpPr>
          <p:nvPr>
            <p:ph type="body" idx="4"/>
          </p:nvPr>
        </p:nvSpPr>
        <p:spPr>
          <a:xfrm>
            <a:off x="6172200" y="2505075"/>
            <a:ext cx="5183188" cy="368458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46" name="Google Shape;46;p19"/>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7" name="Google Shape;47;p19"/>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8" name="Google Shape;48;p19"/>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49"/>
        <p:cNvGrpSpPr/>
        <p:nvPr/>
      </p:nvGrpSpPr>
      <p:grpSpPr>
        <a:xfrm>
          <a:off x="0" y="0"/>
          <a:ext cx="0" cy="0"/>
          <a:chOff x="0" y="0"/>
          <a:chExt cx="0" cy="0"/>
        </a:xfrm>
      </p:grpSpPr>
      <p:sp>
        <p:nvSpPr>
          <p:cNvPr id="50" name="Google Shape;50;p20"/>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1" name="Google Shape;51;p20"/>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2" name="Google Shape;52;p20"/>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3" name="Google Shape;53;p20"/>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54"/>
        <p:cNvGrpSpPr/>
        <p:nvPr/>
      </p:nvGrpSpPr>
      <p:grpSpPr>
        <a:xfrm>
          <a:off x="0" y="0"/>
          <a:ext cx="0" cy="0"/>
          <a:chOff x="0" y="0"/>
          <a:chExt cx="0" cy="0"/>
        </a:xfrm>
      </p:grpSpPr>
      <p:sp>
        <p:nvSpPr>
          <p:cNvPr id="55" name="Google Shape;55;p21"/>
          <p:cNvSpPr txBox="1">
            <a:spLocks noGrp="1"/>
          </p:cNvSpPr>
          <p:nvPr>
            <p:ph type="title"/>
          </p:nvPr>
        </p:nvSpPr>
        <p:spPr>
          <a:xfrm>
            <a:off x="839788" y="457200"/>
            <a:ext cx="3932237" cy="1600200"/>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3200"/>
              <a:buFont typeface="Calibri"/>
              <a:buNone/>
              <a:defRPr sz="32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6" name="Google Shape;56;p21"/>
          <p:cNvSpPr txBox="1">
            <a:spLocks noGrp="1"/>
          </p:cNvSpPr>
          <p:nvPr>
            <p:ph type="body" idx="1"/>
          </p:nvPr>
        </p:nvSpPr>
        <p:spPr>
          <a:xfrm>
            <a:off x="5183188" y="987425"/>
            <a:ext cx="6172200" cy="4873625"/>
          </a:xfrm>
          <a:prstGeom prst="rect">
            <a:avLst/>
          </a:prstGeom>
          <a:noFill/>
          <a:ln>
            <a:noFill/>
          </a:ln>
        </p:spPr>
        <p:txBody>
          <a:bodyPr spcFirstLastPara="1" wrap="square" lIns="91425" tIns="45700" rIns="91425" bIns="45700" anchor="t" anchorCtr="0">
            <a:normAutofit/>
          </a:bodyPr>
          <a:lstStyle>
            <a:lvl1pPr marL="457200" lvl="0" indent="-431800" algn="l">
              <a:lnSpc>
                <a:spcPct val="90000"/>
              </a:lnSpc>
              <a:spcBef>
                <a:spcPts val="1000"/>
              </a:spcBef>
              <a:spcAft>
                <a:spcPts val="0"/>
              </a:spcAft>
              <a:buClr>
                <a:schemeClr val="dk1"/>
              </a:buClr>
              <a:buSzPts val="3200"/>
              <a:buChar char="•"/>
              <a:defRPr sz="3200"/>
            </a:lvl1pPr>
            <a:lvl2pPr marL="914400" lvl="1" indent="-406400" algn="l">
              <a:lnSpc>
                <a:spcPct val="90000"/>
              </a:lnSpc>
              <a:spcBef>
                <a:spcPts val="500"/>
              </a:spcBef>
              <a:spcAft>
                <a:spcPts val="0"/>
              </a:spcAft>
              <a:buClr>
                <a:schemeClr val="dk1"/>
              </a:buClr>
              <a:buSzPts val="2800"/>
              <a:buChar char="•"/>
              <a:defRPr sz="2800"/>
            </a:lvl2pPr>
            <a:lvl3pPr marL="1371600" lvl="2" indent="-381000" algn="l">
              <a:lnSpc>
                <a:spcPct val="90000"/>
              </a:lnSpc>
              <a:spcBef>
                <a:spcPts val="500"/>
              </a:spcBef>
              <a:spcAft>
                <a:spcPts val="0"/>
              </a:spcAft>
              <a:buClr>
                <a:schemeClr val="dk1"/>
              </a:buClr>
              <a:buSzPts val="2400"/>
              <a:buChar char="•"/>
              <a:defRPr sz="2400"/>
            </a:lvl3pPr>
            <a:lvl4pPr marL="1828800" lvl="3" indent="-355600" algn="l">
              <a:lnSpc>
                <a:spcPct val="90000"/>
              </a:lnSpc>
              <a:spcBef>
                <a:spcPts val="500"/>
              </a:spcBef>
              <a:spcAft>
                <a:spcPts val="0"/>
              </a:spcAft>
              <a:buClr>
                <a:schemeClr val="dk1"/>
              </a:buClr>
              <a:buSzPts val="2000"/>
              <a:buChar char="•"/>
              <a:defRPr sz="2000"/>
            </a:lvl4pPr>
            <a:lvl5pPr marL="2286000" lvl="4" indent="-355600" algn="l">
              <a:lnSpc>
                <a:spcPct val="90000"/>
              </a:lnSpc>
              <a:spcBef>
                <a:spcPts val="500"/>
              </a:spcBef>
              <a:spcAft>
                <a:spcPts val="0"/>
              </a:spcAft>
              <a:buClr>
                <a:schemeClr val="dk1"/>
              </a:buClr>
              <a:buSzPts val="2000"/>
              <a:buChar char="•"/>
              <a:defRPr sz="2000"/>
            </a:lvl5pPr>
            <a:lvl6pPr marL="2743200" lvl="5" indent="-355600" algn="l">
              <a:lnSpc>
                <a:spcPct val="90000"/>
              </a:lnSpc>
              <a:spcBef>
                <a:spcPts val="500"/>
              </a:spcBef>
              <a:spcAft>
                <a:spcPts val="0"/>
              </a:spcAft>
              <a:buClr>
                <a:schemeClr val="dk1"/>
              </a:buClr>
              <a:buSzPts val="2000"/>
              <a:buChar char="•"/>
              <a:defRPr sz="2000"/>
            </a:lvl6pPr>
            <a:lvl7pPr marL="3200400" lvl="6" indent="-355600" algn="l">
              <a:lnSpc>
                <a:spcPct val="90000"/>
              </a:lnSpc>
              <a:spcBef>
                <a:spcPts val="500"/>
              </a:spcBef>
              <a:spcAft>
                <a:spcPts val="0"/>
              </a:spcAft>
              <a:buClr>
                <a:schemeClr val="dk1"/>
              </a:buClr>
              <a:buSzPts val="2000"/>
              <a:buChar char="•"/>
              <a:defRPr sz="2000"/>
            </a:lvl7pPr>
            <a:lvl8pPr marL="3657600" lvl="7" indent="-355600" algn="l">
              <a:lnSpc>
                <a:spcPct val="90000"/>
              </a:lnSpc>
              <a:spcBef>
                <a:spcPts val="500"/>
              </a:spcBef>
              <a:spcAft>
                <a:spcPts val="0"/>
              </a:spcAft>
              <a:buClr>
                <a:schemeClr val="dk1"/>
              </a:buClr>
              <a:buSzPts val="2000"/>
              <a:buChar char="•"/>
              <a:defRPr sz="2000"/>
            </a:lvl8pPr>
            <a:lvl9pPr marL="4114800" lvl="8" indent="-355600" algn="l">
              <a:lnSpc>
                <a:spcPct val="90000"/>
              </a:lnSpc>
              <a:spcBef>
                <a:spcPts val="500"/>
              </a:spcBef>
              <a:spcAft>
                <a:spcPts val="0"/>
              </a:spcAft>
              <a:buClr>
                <a:schemeClr val="dk1"/>
              </a:buClr>
              <a:buSzPts val="2000"/>
              <a:buChar char="•"/>
              <a:defRPr sz="2000"/>
            </a:lvl9pPr>
          </a:lstStyle>
          <a:p>
            <a:endParaRPr/>
          </a:p>
        </p:txBody>
      </p:sp>
      <p:sp>
        <p:nvSpPr>
          <p:cNvPr id="57" name="Google Shape;57;p21"/>
          <p:cNvSpPr txBox="1">
            <a:spLocks noGrp="1"/>
          </p:cNvSpPr>
          <p:nvPr>
            <p:ph type="body" idx="2"/>
          </p:nvPr>
        </p:nvSpPr>
        <p:spPr>
          <a:xfrm>
            <a:off x="839788" y="2057400"/>
            <a:ext cx="3932237" cy="3811588"/>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dk1"/>
              </a:buClr>
              <a:buSzPts val="1600"/>
              <a:buNone/>
              <a:defRPr sz="1600"/>
            </a:lvl1pPr>
            <a:lvl2pPr marL="914400" lvl="1" indent="-228600" algn="l">
              <a:lnSpc>
                <a:spcPct val="90000"/>
              </a:lnSpc>
              <a:spcBef>
                <a:spcPts val="500"/>
              </a:spcBef>
              <a:spcAft>
                <a:spcPts val="0"/>
              </a:spcAft>
              <a:buClr>
                <a:schemeClr val="dk1"/>
              </a:buClr>
              <a:buSzPts val="1400"/>
              <a:buNone/>
              <a:defRPr sz="1400"/>
            </a:lvl2pPr>
            <a:lvl3pPr marL="1371600" lvl="2" indent="-228600" algn="l">
              <a:lnSpc>
                <a:spcPct val="90000"/>
              </a:lnSpc>
              <a:spcBef>
                <a:spcPts val="500"/>
              </a:spcBef>
              <a:spcAft>
                <a:spcPts val="0"/>
              </a:spcAft>
              <a:buClr>
                <a:schemeClr val="dk1"/>
              </a:buClr>
              <a:buSzPts val="1200"/>
              <a:buNone/>
              <a:defRPr sz="1200"/>
            </a:lvl3pPr>
            <a:lvl4pPr marL="1828800" lvl="3" indent="-228600" algn="l">
              <a:lnSpc>
                <a:spcPct val="90000"/>
              </a:lnSpc>
              <a:spcBef>
                <a:spcPts val="500"/>
              </a:spcBef>
              <a:spcAft>
                <a:spcPts val="0"/>
              </a:spcAft>
              <a:buClr>
                <a:schemeClr val="dk1"/>
              </a:buClr>
              <a:buSzPts val="1000"/>
              <a:buNone/>
              <a:defRPr sz="1000"/>
            </a:lvl4pPr>
            <a:lvl5pPr marL="2286000" lvl="4" indent="-228600" algn="l">
              <a:lnSpc>
                <a:spcPct val="90000"/>
              </a:lnSpc>
              <a:spcBef>
                <a:spcPts val="500"/>
              </a:spcBef>
              <a:spcAft>
                <a:spcPts val="0"/>
              </a:spcAft>
              <a:buClr>
                <a:schemeClr val="dk1"/>
              </a:buClr>
              <a:buSzPts val="1000"/>
              <a:buNone/>
              <a:defRPr sz="1000"/>
            </a:lvl5pPr>
            <a:lvl6pPr marL="2743200" lvl="5" indent="-228600" algn="l">
              <a:lnSpc>
                <a:spcPct val="90000"/>
              </a:lnSpc>
              <a:spcBef>
                <a:spcPts val="500"/>
              </a:spcBef>
              <a:spcAft>
                <a:spcPts val="0"/>
              </a:spcAft>
              <a:buClr>
                <a:schemeClr val="dk1"/>
              </a:buClr>
              <a:buSzPts val="1000"/>
              <a:buNone/>
              <a:defRPr sz="1000"/>
            </a:lvl6pPr>
            <a:lvl7pPr marL="3200400" lvl="6" indent="-228600" algn="l">
              <a:lnSpc>
                <a:spcPct val="90000"/>
              </a:lnSpc>
              <a:spcBef>
                <a:spcPts val="500"/>
              </a:spcBef>
              <a:spcAft>
                <a:spcPts val="0"/>
              </a:spcAft>
              <a:buClr>
                <a:schemeClr val="dk1"/>
              </a:buClr>
              <a:buSzPts val="1000"/>
              <a:buNone/>
              <a:defRPr sz="1000"/>
            </a:lvl7pPr>
            <a:lvl8pPr marL="3657600" lvl="7" indent="-228600" algn="l">
              <a:lnSpc>
                <a:spcPct val="90000"/>
              </a:lnSpc>
              <a:spcBef>
                <a:spcPts val="500"/>
              </a:spcBef>
              <a:spcAft>
                <a:spcPts val="0"/>
              </a:spcAft>
              <a:buClr>
                <a:schemeClr val="dk1"/>
              </a:buClr>
              <a:buSzPts val="1000"/>
              <a:buNone/>
              <a:defRPr sz="1000"/>
            </a:lvl8pPr>
            <a:lvl9pPr marL="4114800" lvl="8" indent="-228600" algn="l">
              <a:lnSpc>
                <a:spcPct val="90000"/>
              </a:lnSpc>
              <a:spcBef>
                <a:spcPts val="500"/>
              </a:spcBef>
              <a:spcAft>
                <a:spcPts val="0"/>
              </a:spcAft>
              <a:buClr>
                <a:schemeClr val="dk1"/>
              </a:buClr>
              <a:buSzPts val="1000"/>
              <a:buNone/>
              <a:defRPr sz="1000"/>
            </a:lvl9pPr>
          </a:lstStyle>
          <a:p>
            <a:endParaRPr/>
          </a:p>
        </p:txBody>
      </p:sp>
      <p:sp>
        <p:nvSpPr>
          <p:cNvPr id="58" name="Google Shape;58;p21"/>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9" name="Google Shape;59;p21"/>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0" name="Google Shape;60;p21"/>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Picture with Caption" type="picTx">
  <p:cSld name="PICTURE_WITH_CAPTION_TEXT">
    <p:spTree>
      <p:nvGrpSpPr>
        <p:cNvPr id="1" name="Shape 61"/>
        <p:cNvGrpSpPr/>
        <p:nvPr/>
      </p:nvGrpSpPr>
      <p:grpSpPr>
        <a:xfrm>
          <a:off x="0" y="0"/>
          <a:ext cx="0" cy="0"/>
          <a:chOff x="0" y="0"/>
          <a:chExt cx="0" cy="0"/>
        </a:xfrm>
      </p:grpSpPr>
      <p:sp>
        <p:nvSpPr>
          <p:cNvPr id="62" name="Google Shape;62;p22"/>
          <p:cNvSpPr txBox="1">
            <a:spLocks noGrp="1"/>
          </p:cNvSpPr>
          <p:nvPr>
            <p:ph type="title"/>
          </p:nvPr>
        </p:nvSpPr>
        <p:spPr>
          <a:xfrm>
            <a:off x="839788" y="457200"/>
            <a:ext cx="3932237" cy="1600200"/>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3200"/>
              <a:buFont typeface="Calibri"/>
              <a:buNone/>
              <a:defRPr sz="32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3" name="Google Shape;63;p22"/>
          <p:cNvSpPr>
            <a:spLocks noGrp="1"/>
          </p:cNvSpPr>
          <p:nvPr>
            <p:ph type="pic" idx="2"/>
          </p:nvPr>
        </p:nvSpPr>
        <p:spPr>
          <a:xfrm>
            <a:off x="5183188" y="987425"/>
            <a:ext cx="6172200" cy="4873625"/>
          </a:xfrm>
          <a:prstGeom prst="rect">
            <a:avLst/>
          </a:prstGeom>
          <a:noFill/>
          <a:ln>
            <a:noFill/>
          </a:ln>
        </p:spPr>
      </p:sp>
      <p:sp>
        <p:nvSpPr>
          <p:cNvPr id="64" name="Google Shape;64;p22"/>
          <p:cNvSpPr txBox="1">
            <a:spLocks noGrp="1"/>
          </p:cNvSpPr>
          <p:nvPr>
            <p:ph type="body" idx="1"/>
          </p:nvPr>
        </p:nvSpPr>
        <p:spPr>
          <a:xfrm>
            <a:off x="839788" y="2057400"/>
            <a:ext cx="3932237" cy="3811588"/>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dk1"/>
              </a:buClr>
              <a:buSzPts val="1600"/>
              <a:buNone/>
              <a:defRPr sz="1600"/>
            </a:lvl1pPr>
            <a:lvl2pPr marL="914400" lvl="1" indent="-228600" algn="l">
              <a:lnSpc>
                <a:spcPct val="90000"/>
              </a:lnSpc>
              <a:spcBef>
                <a:spcPts val="500"/>
              </a:spcBef>
              <a:spcAft>
                <a:spcPts val="0"/>
              </a:spcAft>
              <a:buClr>
                <a:schemeClr val="dk1"/>
              </a:buClr>
              <a:buSzPts val="1400"/>
              <a:buNone/>
              <a:defRPr sz="1400"/>
            </a:lvl2pPr>
            <a:lvl3pPr marL="1371600" lvl="2" indent="-228600" algn="l">
              <a:lnSpc>
                <a:spcPct val="90000"/>
              </a:lnSpc>
              <a:spcBef>
                <a:spcPts val="500"/>
              </a:spcBef>
              <a:spcAft>
                <a:spcPts val="0"/>
              </a:spcAft>
              <a:buClr>
                <a:schemeClr val="dk1"/>
              </a:buClr>
              <a:buSzPts val="1200"/>
              <a:buNone/>
              <a:defRPr sz="1200"/>
            </a:lvl3pPr>
            <a:lvl4pPr marL="1828800" lvl="3" indent="-228600" algn="l">
              <a:lnSpc>
                <a:spcPct val="90000"/>
              </a:lnSpc>
              <a:spcBef>
                <a:spcPts val="500"/>
              </a:spcBef>
              <a:spcAft>
                <a:spcPts val="0"/>
              </a:spcAft>
              <a:buClr>
                <a:schemeClr val="dk1"/>
              </a:buClr>
              <a:buSzPts val="1000"/>
              <a:buNone/>
              <a:defRPr sz="1000"/>
            </a:lvl4pPr>
            <a:lvl5pPr marL="2286000" lvl="4" indent="-228600" algn="l">
              <a:lnSpc>
                <a:spcPct val="90000"/>
              </a:lnSpc>
              <a:spcBef>
                <a:spcPts val="500"/>
              </a:spcBef>
              <a:spcAft>
                <a:spcPts val="0"/>
              </a:spcAft>
              <a:buClr>
                <a:schemeClr val="dk1"/>
              </a:buClr>
              <a:buSzPts val="1000"/>
              <a:buNone/>
              <a:defRPr sz="1000"/>
            </a:lvl5pPr>
            <a:lvl6pPr marL="2743200" lvl="5" indent="-228600" algn="l">
              <a:lnSpc>
                <a:spcPct val="90000"/>
              </a:lnSpc>
              <a:spcBef>
                <a:spcPts val="500"/>
              </a:spcBef>
              <a:spcAft>
                <a:spcPts val="0"/>
              </a:spcAft>
              <a:buClr>
                <a:schemeClr val="dk1"/>
              </a:buClr>
              <a:buSzPts val="1000"/>
              <a:buNone/>
              <a:defRPr sz="1000"/>
            </a:lvl6pPr>
            <a:lvl7pPr marL="3200400" lvl="6" indent="-228600" algn="l">
              <a:lnSpc>
                <a:spcPct val="90000"/>
              </a:lnSpc>
              <a:spcBef>
                <a:spcPts val="500"/>
              </a:spcBef>
              <a:spcAft>
                <a:spcPts val="0"/>
              </a:spcAft>
              <a:buClr>
                <a:schemeClr val="dk1"/>
              </a:buClr>
              <a:buSzPts val="1000"/>
              <a:buNone/>
              <a:defRPr sz="1000"/>
            </a:lvl7pPr>
            <a:lvl8pPr marL="3657600" lvl="7" indent="-228600" algn="l">
              <a:lnSpc>
                <a:spcPct val="90000"/>
              </a:lnSpc>
              <a:spcBef>
                <a:spcPts val="500"/>
              </a:spcBef>
              <a:spcAft>
                <a:spcPts val="0"/>
              </a:spcAft>
              <a:buClr>
                <a:schemeClr val="dk1"/>
              </a:buClr>
              <a:buSzPts val="1000"/>
              <a:buNone/>
              <a:defRPr sz="1000"/>
            </a:lvl8pPr>
            <a:lvl9pPr marL="4114800" lvl="8" indent="-228600" algn="l">
              <a:lnSpc>
                <a:spcPct val="90000"/>
              </a:lnSpc>
              <a:spcBef>
                <a:spcPts val="500"/>
              </a:spcBef>
              <a:spcAft>
                <a:spcPts val="0"/>
              </a:spcAft>
              <a:buClr>
                <a:schemeClr val="dk1"/>
              </a:buClr>
              <a:buSzPts val="1000"/>
              <a:buNone/>
              <a:defRPr sz="1000"/>
            </a:lvl9pPr>
          </a:lstStyle>
          <a:p>
            <a:endParaRPr/>
          </a:p>
        </p:txBody>
      </p:sp>
      <p:sp>
        <p:nvSpPr>
          <p:cNvPr id="65" name="Google Shape;65;p22"/>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6" name="Google Shape;66;p22"/>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7" name="Google Shape;67;p22"/>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68"/>
        <p:cNvGrpSpPr/>
        <p:nvPr/>
      </p:nvGrpSpPr>
      <p:grpSpPr>
        <a:xfrm>
          <a:off x="0" y="0"/>
          <a:ext cx="0" cy="0"/>
          <a:chOff x="0" y="0"/>
          <a:chExt cx="0" cy="0"/>
        </a:xfrm>
      </p:grpSpPr>
      <p:sp>
        <p:nvSpPr>
          <p:cNvPr id="69" name="Google Shape;69;p23"/>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0" name="Google Shape;70;p23"/>
          <p:cNvSpPr txBox="1">
            <a:spLocks noGrp="1"/>
          </p:cNvSpPr>
          <p:nvPr>
            <p:ph type="body" idx="1"/>
          </p:nvPr>
        </p:nvSpPr>
        <p:spPr>
          <a:xfrm rot="5400000">
            <a:off x="3920331" y="-1256506"/>
            <a:ext cx="4351338" cy="10515600"/>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71" name="Google Shape;71;p23"/>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2" name="Google Shape;72;p23"/>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3" name="Google Shape;73;p23"/>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_TITLE_AND_VERTICAL_TEXT">
    <p:spTree>
      <p:nvGrpSpPr>
        <p:cNvPr id="1" name="Shape 74"/>
        <p:cNvGrpSpPr/>
        <p:nvPr/>
      </p:nvGrpSpPr>
      <p:grpSpPr>
        <a:xfrm>
          <a:off x="0" y="0"/>
          <a:ext cx="0" cy="0"/>
          <a:chOff x="0" y="0"/>
          <a:chExt cx="0" cy="0"/>
        </a:xfrm>
      </p:grpSpPr>
      <p:sp>
        <p:nvSpPr>
          <p:cNvPr id="75" name="Google Shape;75;p24"/>
          <p:cNvSpPr txBox="1">
            <a:spLocks noGrp="1"/>
          </p:cNvSpPr>
          <p:nvPr>
            <p:ph type="title"/>
          </p:nvPr>
        </p:nvSpPr>
        <p:spPr>
          <a:xfrm rot="5400000">
            <a:off x="7133431" y="1956594"/>
            <a:ext cx="5811838" cy="2628900"/>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6" name="Google Shape;76;p24"/>
          <p:cNvSpPr txBox="1">
            <a:spLocks noGrp="1"/>
          </p:cNvSpPr>
          <p:nvPr>
            <p:ph type="body" idx="1"/>
          </p:nvPr>
        </p:nvSpPr>
        <p:spPr>
          <a:xfrm rot="5400000">
            <a:off x="1799431" y="-596106"/>
            <a:ext cx="5811838" cy="7734300"/>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77" name="Google Shape;77;p24"/>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8" name="Google Shape;78;p24"/>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9" name="Google Shape;79;p24"/>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a:blip r:embed="rId13">
            <a:alphaModFix amt="40000"/>
          </a:blip>
          <a:stretch>
            <a:fillRect/>
          </a:stretch>
        </a:blipFill>
        <a:effectLst/>
      </p:bgPr>
    </p:bg>
    <p:spTree>
      <p:nvGrpSpPr>
        <p:cNvPr id="1" name="Shape 5"/>
        <p:cNvGrpSpPr/>
        <p:nvPr/>
      </p:nvGrpSpPr>
      <p:grpSpPr>
        <a:xfrm>
          <a:off x="0" y="0"/>
          <a:ext cx="0" cy="0"/>
          <a:chOff x="0" y="0"/>
          <a:chExt cx="0" cy="0"/>
        </a:xfrm>
      </p:grpSpPr>
      <p:sp>
        <p:nvSpPr>
          <p:cNvPr id="6" name="Google Shape;6;p13"/>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marR="0" lvl="0" algn="l" rtl="0">
              <a:lnSpc>
                <a:spcPct val="90000"/>
              </a:lnSpc>
              <a:spcBef>
                <a:spcPts val="0"/>
              </a:spcBef>
              <a:spcAft>
                <a:spcPts val="0"/>
              </a:spcAft>
              <a:buClr>
                <a:schemeClr val="dk1"/>
              </a:buClr>
              <a:buSzPts val="4400"/>
              <a:buFont typeface="Calibri"/>
              <a:buNone/>
              <a:defRPr sz="4400" b="0" i="0" u="none" strike="noStrike" cap="none">
                <a:solidFill>
                  <a:schemeClr val="dk1"/>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9pPr>
          </a:lstStyle>
          <a:p>
            <a:endParaRPr/>
          </a:p>
        </p:txBody>
      </p:sp>
      <p:sp>
        <p:nvSpPr>
          <p:cNvPr id="7" name="Google Shape;7;p13"/>
          <p:cNvSpPr txBox="1">
            <a:spLocks noGrp="1"/>
          </p:cNvSpPr>
          <p:nvPr>
            <p:ph type="body" idx="1"/>
          </p:nvPr>
        </p:nvSpPr>
        <p:spPr>
          <a:xfrm>
            <a:off x="838200" y="1825625"/>
            <a:ext cx="10515600" cy="4351338"/>
          </a:xfrm>
          <a:prstGeom prst="rect">
            <a:avLst/>
          </a:prstGeom>
          <a:noFill/>
          <a:ln>
            <a:noFill/>
          </a:ln>
        </p:spPr>
        <p:txBody>
          <a:bodyPr spcFirstLastPara="1" wrap="square" lIns="91425" tIns="45700" rIns="91425" bIns="45700" anchor="t" anchorCtr="0">
            <a:normAutofit/>
          </a:bodyPr>
          <a:lstStyle>
            <a:lvl1pPr marL="457200" marR="0" lvl="0" indent="-406400" algn="l" rtl="0">
              <a:lnSpc>
                <a:spcPct val="90000"/>
              </a:lnSpc>
              <a:spcBef>
                <a:spcPts val="1000"/>
              </a:spcBef>
              <a:spcAft>
                <a:spcPts val="0"/>
              </a:spcAft>
              <a:buClr>
                <a:schemeClr val="dk1"/>
              </a:buClr>
              <a:buSzPts val="2800"/>
              <a:buFont typeface="Arial"/>
              <a:buChar char="•"/>
              <a:defRPr sz="2800" b="0" i="0" u="none" strike="noStrike" cap="none">
                <a:solidFill>
                  <a:schemeClr val="dk1"/>
                </a:solidFill>
                <a:latin typeface="Calibri"/>
                <a:ea typeface="Calibri"/>
                <a:cs typeface="Calibri"/>
                <a:sym typeface="Calibri"/>
              </a:defRPr>
            </a:lvl1pPr>
            <a:lvl2pPr marL="914400" marR="0" lvl="1" indent="-381000" algn="l" rtl="0">
              <a:lnSpc>
                <a:spcPct val="90000"/>
              </a:lnSpc>
              <a:spcBef>
                <a:spcPts val="500"/>
              </a:spcBef>
              <a:spcAft>
                <a:spcPts val="0"/>
              </a:spcAft>
              <a:buClr>
                <a:schemeClr val="dk1"/>
              </a:buClr>
              <a:buSzPts val="2400"/>
              <a:buFont typeface="Arial"/>
              <a:buChar char="•"/>
              <a:defRPr sz="2400" b="0" i="0" u="none" strike="noStrike" cap="none">
                <a:solidFill>
                  <a:schemeClr val="dk1"/>
                </a:solidFill>
                <a:latin typeface="Calibri"/>
                <a:ea typeface="Calibri"/>
                <a:cs typeface="Calibri"/>
                <a:sym typeface="Calibri"/>
              </a:defRPr>
            </a:lvl2pPr>
            <a:lvl3pPr marL="1371600" marR="0" lvl="2" indent="-355600" algn="l" rtl="0">
              <a:lnSpc>
                <a:spcPct val="90000"/>
              </a:lnSpc>
              <a:spcBef>
                <a:spcPts val="5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3pPr>
            <a:lvl4pPr marL="1828800" marR="0" lvl="3"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4pPr>
            <a:lvl5pPr marL="2286000" marR="0" lvl="4"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5pPr>
            <a:lvl6pPr marL="2743200" marR="0" lvl="5"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6pPr>
            <a:lvl7pPr marL="3200400" marR="0" lvl="6"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7pPr>
            <a:lvl8pPr marL="3657600" marR="0" lvl="7"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8pPr>
            <a:lvl9pPr marL="4114800" marR="0" lvl="8"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9pPr>
          </a:lstStyle>
          <a:p>
            <a:endParaRPr/>
          </a:p>
        </p:txBody>
      </p:sp>
      <p:sp>
        <p:nvSpPr>
          <p:cNvPr id="8" name="Google Shape;8;p13"/>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marR="0" lvl="0" algn="l" rtl="0">
              <a:lnSpc>
                <a:spcPct val="100000"/>
              </a:lnSpc>
              <a:spcBef>
                <a:spcPts val="0"/>
              </a:spcBef>
              <a:spcAft>
                <a:spcPts val="0"/>
              </a:spcAft>
              <a:buClr>
                <a:srgbClr val="000000"/>
              </a:buClr>
              <a:buSzPts val="1400"/>
              <a:buFont typeface="Arial"/>
              <a:buNone/>
              <a:defRPr sz="1200" b="0" i="0" u="none" strike="noStrike" cap="none">
                <a:solidFill>
                  <a:srgbClr val="888888"/>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9pPr>
          </a:lstStyle>
          <a:p>
            <a:endParaRPr/>
          </a:p>
        </p:txBody>
      </p:sp>
      <p:sp>
        <p:nvSpPr>
          <p:cNvPr id="9" name="Google Shape;9;p13"/>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marR="0" lvl="0" algn="ctr" rtl="0">
              <a:lnSpc>
                <a:spcPct val="100000"/>
              </a:lnSpc>
              <a:spcBef>
                <a:spcPts val="0"/>
              </a:spcBef>
              <a:spcAft>
                <a:spcPts val="0"/>
              </a:spcAft>
              <a:buClr>
                <a:srgbClr val="000000"/>
              </a:buClr>
              <a:buSzPts val="1400"/>
              <a:buFont typeface="Arial"/>
              <a:buNone/>
              <a:defRPr sz="1200" b="0" i="0" u="none" strike="noStrike" cap="none">
                <a:solidFill>
                  <a:srgbClr val="888888"/>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9pPr>
          </a:lstStyle>
          <a:p>
            <a:endParaRPr/>
          </a:p>
        </p:txBody>
      </p:sp>
      <p:sp>
        <p:nvSpPr>
          <p:cNvPr id="10" name="Google Shape;10;p13"/>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www.scoro.com/blog/best-time-management-tools-reviewed/" TargetMode="External"/><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hyperlink" Target="https://www.fob.uk.com/about-the-bread-industr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83"/>
        <p:cNvGrpSpPr/>
        <p:nvPr/>
      </p:nvGrpSpPr>
      <p:grpSpPr>
        <a:xfrm>
          <a:off x="0" y="0"/>
          <a:ext cx="0" cy="0"/>
          <a:chOff x="0" y="0"/>
          <a:chExt cx="0" cy="0"/>
        </a:xfrm>
      </p:grpSpPr>
      <p:sp>
        <p:nvSpPr>
          <p:cNvPr id="84" name="Google Shape;84;p1"/>
          <p:cNvSpPr txBox="1">
            <a:spLocks noGrp="1"/>
          </p:cNvSpPr>
          <p:nvPr>
            <p:ph type="ctrTitle"/>
          </p:nvPr>
        </p:nvSpPr>
        <p:spPr>
          <a:xfrm>
            <a:off x="1286006" y="1486128"/>
            <a:ext cx="9144000" cy="3885744"/>
          </a:xfrm>
          <a:prstGeom prst="rect">
            <a:avLst/>
          </a:prstGeom>
          <a:noFill/>
          <a:ln>
            <a:noFill/>
          </a:ln>
        </p:spPr>
        <p:txBody>
          <a:bodyPr spcFirstLastPara="1" wrap="square" lIns="91425" tIns="45700" rIns="91425" bIns="45700" anchor="b" anchorCtr="0">
            <a:normAutofit fontScale="90000"/>
          </a:bodyPr>
          <a:lstStyle/>
          <a:p>
            <a:pPr marL="0" lvl="0" indent="0" algn="ctr" rtl="0">
              <a:lnSpc>
                <a:spcPct val="90000"/>
              </a:lnSpc>
              <a:spcBef>
                <a:spcPts val="0"/>
              </a:spcBef>
              <a:spcAft>
                <a:spcPts val="0"/>
              </a:spcAft>
              <a:buClr>
                <a:schemeClr val="dk1"/>
              </a:buClr>
              <a:buSzPts val="6000"/>
              <a:buFont typeface="Arial"/>
              <a:buNone/>
            </a:pPr>
            <a:r>
              <a:rPr lang="en-US" b="1" dirty="0">
                <a:latin typeface="Arial"/>
                <a:ea typeface="Arial"/>
                <a:cs typeface="Arial"/>
                <a:sym typeface="Arial"/>
              </a:rPr>
              <a:t>ACADEMIC AND EMPLOYABILITY SKILLS </a:t>
            </a:r>
            <a:br>
              <a:rPr lang="en-US" b="1" dirty="0">
                <a:latin typeface="Arial"/>
                <a:ea typeface="Arial"/>
                <a:cs typeface="Arial"/>
                <a:sym typeface="Arial"/>
              </a:rPr>
            </a:br>
            <a:r>
              <a:rPr lang="en-US" b="1" dirty="0">
                <a:latin typeface="Arial"/>
                <a:ea typeface="Arial"/>
                <a:cs typeface="Arial"/>
                <a:sym typeface="Arial"/>
              </a:rPr>
              <a:t>TASK 1 PRESENTATION</a:t>
            </a:r>
            <a:br>
              <a:rPr lang="en-US" b="1" dirty="0">
                <a:latin typeface="Arial"/>
                <a:ea typeface="Arial"/>
                <a:cs typeface="Arial"/>
                <a:sym typeface="Arial"/>
              </a:rPr>
            </a:br>
            <a:r>
              <a:rPr lang="en-US" b="1" dirty="0">
                <a:latin typeface="Arial"/>
                <a:ea typeface="Arial"/>
                <a:cs typeface="Arial"/>
                <a:sym typeface="Arial"/>
              </a:rPr>
              <a:t> </a:t>
            </a:r>
            <a:br>
              <a:rPr lang="en-US" b="1" dirty="0">
                <a:latin typeface="Arial"/>
                <a:ea typeface="Arial"/>
                <a:cs typeface="Arial"/>
                <a:sym typeface="Arial"/>
              </a:rPr>
            </a:br>
            <a:r>
              <a:rPr lang="en-US" sz="3600" b="1" dirty="0">
                <a:latin typeface="Arial"/>
                <a:ea typeface="Arial"/>
                <a:cs typeface="Arial"/>
                <a:sym typeface="Arial"/>
              </a:rPr>
              <a:t>CATALINA GEORGIANA DINU</a:t>
            </a:r>
            <a:br>
              <a:rPr lang="en-US" sz="3600" b="1" dirty="0">
                <a:latin typeface="Arial"/>
                <a:ea typeface="Arial"/>
                <a:cs typeface="Arial"/>
                <a:sym typeface="Arial"/>
              </a:rPr>
            </a:br>
            <a:r>
              <a:rPr lang="en-US" sz="3600" b="1" dirty="0">
                <a:latin typeface="Arial"/>
                <a:ea typeface="Arial"/>
                <a:cs typeface="Arial"/>
                <a:sym typeface="Arial"/>
              </a:rPr>
              <a:t>STUDENT ID: 2123037</a:t>
            </a:r>
            <a:endParaRPr sz="3600" b="1" dirty="0">
              <a:latin typeface="Arial"/>
              <a:ea typeface="Arial"/>
              <a:cs typeface="Arial"/>
              <a:sym typeface="Aria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88"/>
        <p:cNvGrpSpPr/>
        <p:nvPr/>
      </p:nvGrpSpPr>
      <p:grpSpPr>
        <a:xfrm>
          <a:off x="0" y="0"/>
          <a:ext cx="0" cy="0"/>
          <a:chOff x="0" y="0"/>
          <a:chExt cx="0" cy="0"/>
        </a:xfrm>
      </p:grpSpPr>
      <p:sp>
        <p:nvSpPr>
          <p:cNvPr id="89" name="Google Shape;89;p2"/>
          <p:cNvSpPr txBox="1"/>
          <p:nvPr/>
        </p:nvSpPr>
        <p:spPr>
          <a:xfrm>
            <a:off x="233680" y="647661"/>
            <a:ext cx="3556000" cy="1323439"/>
          </a:xfrm>
          <a:prstGeom prst="rect">
            <a:avLst/>
          </a:prstGeom>
          <a:noFill/>
          <a:ln>
            <a:noFill/>
          </a:ln>
        </p:spPr>
        <p:txBody>
          <a:bodyPr spcFirstLastPara="1" wrap="square" lIns="91425" tIns="45700" rIns="91425" bIns="45700" anchor="t" anchorCtr="0">
            <a:spAutoFit/>
          </a:bodyPr>
          <a:lstStyle/>
          <a:p>
            <a:pPr marL="0" marR="0" lvl="0" indent="0" algn="l" rtl="0">
              <a:lnSpc>
                <a:spcPct val="100000"/>
              </a:lnSpc>
              <a:spcBef>
                <a:spcPts val="0"/>
              </a:spcBef>
              <a:spcAft>
                <a:spcPts val="0"/>
              </a:spcAft>
              <a:buClr>
                <a:srgbClr val="000000"/>
              </a:buClr>
              <a:buSzPts val="4400"/>
              <a:buFont typeface="Arial"/>
              <a:buNone/>
            </a:pPr>
            <a:r>
              <a:rPr lang="en-US" sz="4400" b="1" i="0" u="none" strike="noStrike" cap="none">
                <a:solidFill>
                  <a:srgbClr val="000000"/>
                </a:solidFill>
                <a:latin typeface="Arial"/>
                <a:ea typeface="Arial"/>
                <a:cs typeface="Arial"/>
                <a:sym typeface="Arial"/>
              </a:rPr>
              <a:t>Introduction</a:t>
            </a:r>
            <a:endParaRPr sz="4400" b="1" i="0" u="none" strike="noStrike" cap="none">
              <a:solidFill>
                <a:schemeClr val="dk1"/>
              </a:solidFill>
              <a:latin typeface="Arial"/>
              <a:ea typeface="Arial"/>
              <a:cs typeface="Arial"/>
              <a:sym typeface="Arial"/>
            </a:endParaRPr>
          </a:p>
          <a:p>
            <a:pPr marL="0" marR="0" lvl="0" indent="0" algn="l" rtl="0">
              <a:lnSpc>
                <a:spcPct val="100000"/>
              </a:lnSpc>
              <a:spcBef>
                <a:spcPts val="0"/>
              </a:spcBef>
              <a:spcAft>
                <a:spcPts val="0"/>
              </a:spcAft>
              <a:buClr>
                <a:srgbClr val="000000"/>
              </a:buClr>
              <a:buSzPts val="1800"/>
              <a:buFont typeface="Arial"/>
              <a:buNone/>
            </a:pPr>
            <a:br>
              <a:rPr lang="en-US" sz="1800" b="0" i="0" u="none" strike="noStrike" cap="none">
                <a:solidFill>
                  <a:schemeClr val="dk1"/>
                </a:solidFill>
                <a:latin typeface="Calibri"/>
                <a:ea typeface="Calibri"/>
                <a:cs typeface="Calibri"/>
                <a:sym typeface="Calibri"/>
              </a:rPr>
            </a:br>
            <a:endParaRPr sz="1800" b="0" i="0" u="none" strike="noStrike" cap="none">
              <a:solidFill>
                <a:schemeClr val="dk1"/>
              </a:solidFill>
              <a:latin typeface="Calibri"/>
              <a:ea typeface="Calibri"/>
              <a:cs typeface="Calibri"/>
              <a:sym typeface="Calibri"/>
            </a:endParaRPr>
          </a:p>
        </p:txBody>
      </p:sp>
      <p:sp>
        <p:nvSpPr>
          <p:cNvPr id="90" name="Google Shape;90;p2"/>
          <p:cNvSpPr txBox="1"/>
          <p:nvPr/>
        </p:nvSpPr>
        <p:spPr>
          <a:xfrm>
            <a:off x="233680" y="1950840"/>
            <a:ext cx="6101100" cy="2893800"/>
          </a:xfrm>
          <a:prstGeom prst="rect">
            <a:avLst/>
          </a:prstGeom>
          <a:noFill/>
          <a:ln>
            <a:noFill/>
          </a:ln>
        </p:spPr>
        <p:txBody>
          <a:bodyPr spcFirstLastPara="1" wrap="square" lIns="91425" tIns="45700" rIns="91425" bIns="45700" anchor="t" anchorCtr="0">
            <a:spAutoFit/>
          </a:bodyPr>
          <a:lstStyle/>
          <a:p>
            <a:pPr marL="0" marR="0" lvl="0" indent="0" algn="just" rtl="0">
              <a:lnSpc>
                <a:spcPct val="150000"/>
              </a:lnSpc>
              <a:spcBef>
                <a:spcPts val="0"/>
              </a:spcBef>
              <a:spcAft>
                <a:spcPts val="0"/>
              </a:spcAft>
              <a:buClr>
                <a:srgbClr val="000000"/>
              </a:buClr>
              <a:buSzPts val="1600"/>
              <a:buFont typeface="Times New Roman"/>
              <a:buChar char="•"/>
            </a:pPr>
            <a:r>
              <a:rPr lang="en-US" sz="1600" b="1" i="0" u="none" strike="noStrike" cap="none">
                <a:solidFill>
                  <a:srgbClr val="000000"/>
                </a:solidFill>
                <a:latin typeface="Times New Roman"/>
                <a:ea typeface="Times New Roman"/>
                <a:cs typeface="Times New Roman"/>
                <a:sym typeface="Times New Roman"/>
              </a:rPr>
              <a:t>This presentation here reflects the skills that I acquire in order to pursue my intended career. </a:t>
            </a:r>
            <a:endParaRPr sz="1400" b="0" i="0" u="none" strike="noStrike" cap="none">
              <a:solidFill>
                <a:srgbClr val="000000"/>
              </a:solidFill>
              <a:latin typeface="Times New Roman"/>
              <a:ea typeface="Times New Roman"/>
              <a:cs typeface="Times New Roman"/>
              <a:sym typeface="Times New Roman"/>
            </a:endParaRPr>
          </a:p>
          <a:p>
            <a:pPr marL="0" marR="0" lvl="0" indent="0" algn="just" rtl="0">
              <a:lnSpc>
                <a:spcPct val="150000"/>
              </a:lnSpc>
              <a:spcBef>
                <a:spcPts val="0"/>
              </a:spcBef>
              <a:spcAft>
                <a:spcPts val="0"/>
              </a:spcAft>
              <a:buClr>
                <a:srgbClr val="000000"/>
              </a:buClr>
              <a:buSzPts val="1600"/>
              <a:buFont typeface="Times New Roman"/>
              <a:buChar char="•"/>
            </a:pPr>
            <a:r>
              <a:rPr lang="en-US" sz="1600" b="1" i="0" u="none" strike="noStrike" cap="none">
                <a:solidFill>
                  <a:srgbClr val="000000"/>
                </a:solidFill>
                <a:latin typeface="Times New Roman"/>
                <a:ea typeface="Times New Roman"/>
                <a:cs typeface="Times New Roman"/>
                <a:sym typeface="Times New Roman"/>
              </a:rPr>
              <a:t>The employability skills and how these skills can help me develop my overall career growth in order to grow in my career here get discussed. </a:t>
            </a:r>
            <a:endParaRPr sz="1400" b="0" i="0" u="none" strike="noStrike" cap="none">
              <a:solidFill>
                <a:srgbClr val="000000"/>
              </a:solidFill>
              <a:latin typeface="Times New Roman"/>
              <a:ea typeface="Times New Roman"/>
              <a:cs typeface="Times New Roman"/>
              <a:sym typeface="Times New Roman"/>
            </a:endParaRPr>
          </a:p>
          <a:p>
            <a:pPr marL="0" marR="0" lvl="0" indent="0" algn="just" rtl="0">
              <a:lnSpc>
                <a:spcPct val="150000"/>
              </a:lnSpc>
              <a:spcBef>
                <a:spcPts val="0"/>
              </a:spcBef>
              <a:spcAft>
                <a:spcPts val="0"/>
              </a:spcAft>
              <a:buClr>
                <a:srgbClr val="000000"/>
              </a:buClr>
              <a:buSzPts val="1600"/>
              <a:buFont typeface="Times New Roman"/>
              <a:buChar char="•"/>
            </a:pPr>
            <a:r>
              <a:rPr lang="en-US" sz="1600" b="1" i="0" u="none" strike="noStrike" cap="none">
                <a:solidFill>
                  <a:srgbClr val="000000"/>
                </a:solidFill>
                <a:latin typeface="Times New Roman"/>
                <a:ea typeface="Times New Roman"/>
                <a:cs typeface="Times New Roman"/>
                <a:sym typeface="Times New Roman"/>
              </a:rPr>
              <a:t>This presentation also highlights the need for my strengths and weaknesses.</a:t>
            </a:r>
            <a:endParaRPr sz="1400" b="0" i="0" u="none" strike="noStrike" cap="none">
              <a:solidFill>
                <a:srgbClr val="000000"/>
              </a:solidFill>
              <a:latin typeface="Times New Roman"/>
              <a:ea typeface="Times New Roman"/>
              <a:cs typeface="Times New Roman"/>
              <a:sym typeface="Times New Roman"/>
            </a:endParaRPr>
          </a:p>
          <a:p>
            <a:pPr marL="0" marR="0" lvl="0" indent="0" algn="just" rtl="0">
              <a:lnSpc>
                <a:spcPct val="150000"/>
              </a:lnSpc>
              <a:spcBef>
                <a:spcPts val="0"/>
              </a:spcBef>
              <a:spcAft>
                <a:spcPts val="0"/>
              </a:spcAft>
              <a:buNone/>
            </a:pPr>
            <a:endParaRPr sz="1400" b="0" i="0" u="none" strike="noStrike" cap="none">
              <a:solidFill>
                <a:srgbClr val="000000"/>
              </a:solidFill>
              <a:latin typeface="Times New Roman"/>
              <a:ea typeface="Times New Roman"/>
              <a:cs typeface="Times New Roman"/>
              <a:sym typeface="Times New Roman"/>
            </a:endParaRPr>
          </a:p>
        </p:txBody>
      </p:sp>
      <p:pic>
        <p:nvPicPr>
          <p:cNvPr id="91" name="Google Shape;91;p2" descr="Best Bakeries In Kolkata | Bakery Shops In Kolkata | Times of India Travel"/>
          <p:cNvPicPr preferRelativeResize="0"/>
          <p:nvPr/>
        </p:nvPicPr>
        <p:blipFill rotWithShape="1">
          <a:blip r:embed="rId3">
            <a:alphaModFix/>
          </a:blip>
          <a:srcRect/>
          <a:stretch/>
        </p:blipFill>
        <p:spPr>
          <a:xfrm>
            <a:off x="7427913" y="2289974"/>
            <a:ext cx="4401410" cy="2928938"/>
          </a:xfrm>
          <a:prstGeom prst="rect">
            <a:avLst/>
          </a:prstGeom>
          <a:noFill/>
          <a:ln>
            <a:noFill/>
          </a:ln>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95"/>
        <p:cNvGrpSpPr/>
        <p:nvPr/>
      </p:nvGrpSpPr>
      <p:grpSpPr>
        <a:xfrm>
          <a:off x="0" y="0"/>
          <a:ext cx="0" cy="0"/>
          <a:chOff x="0" y="0"/>
          <a:chExt cx="0" cy="0"/>
        </a:xfrm>
      </p:grpSpPr>
      <p:sp>
        <p:nvSpPr>
          <p:cNvPr id="96" name="Google Shape;96;p3"/>
          <p:cNvSpPr txBox="1"/>
          <p:nvPr/>
        </p:nvSpPr>
        <p:spPr>
          <a:xfrm>
            <a:off x="372555" y="453572"/>
            <a:ext cx="6096000" cy="2800767"/>
          </a:xfrm>
          <a:prstGeom prst="rect">
            <a:avLst/>
          </a:prstGeom>
          <a:noFill/>
          <a:ln>
            <a:noFill/>
          </a:ln>
        </p:spPr>
        <p:txBody>
          <a:bodyPr spcFirstLastPara="1" wrap="square" lIns="91425" tIns="45700" rIns="91425" bIns="45700" anchor="t" anchorCtr="0">
            <a:spAutoFit/>
          </a:bodyPr>
          <a:lstStyle/>
          <a:p>
            <a:pPr marL="0" marR="0" lvl="0" indent="0" algn="l" rtl="0">
              <a:lnSpc>
                <a:spcPct val="100000"/>
              </a:lnSpc>
              <a:spcBef>
                <a:spcPts val="0"/>
              </a:spcBef>
              <a:spcAft>
                <a:spcPts val="0"/>
              </a:spcAft>
              <a:buClr>
                <a:srgbClr val="000000"/>
              </a:buClr>
              <a:buSzPts val="4400"/>
              <a:buFont typeface="Arial"/>
              <a:buNone/>
            </a:pPr>
            <a:r>
              <a:rPr lang="en-US" sz="4400" b="1" i="0" u="none" strike="noStrike" cap="none">
                <a:solidFill>
                  <a:srgbClr val="000000"/>
                </a:solidFill>
                <a:latin typeface="Arial"/>
                <a:ea typeface="Arial"/>
                <a:cs typeface="Arial"/>
                <a:sym typeface="Arial"/>
              </a:rPr>
              <a:t>Overview of the intended career</a:t>
            </a:r>
            <a:endParaRPr sz="4400" b="0" i="0" u="none" strike="noStrike" cap="none">
              <a:solidFill>
                <a:schemeClr val="dk1"/>
              </a:solidFill>
              <a:latin typeface="Arial"/>
              <a:ea typeface="Arial"/>
              <a:cs typeface="Arial"/>
              <a:sym typeface="Arial"/>
            </a:endParaRPr>
          </a:p>
          <a:p>
            <a:pPr marL="0" marR="0" lvl="0" indent="0" algn="l" rtl="0">
              <a:lnSpc>
                <a:spcPct val="100000"/>
              </a:lnSpc>
              <a:spcBef>
                <a:spcPts val="0"/>
              </a:spcBef>
              <a:spcAft>
                <a:spcPts val="0"/>
              </a:spcAft>
              <a:buClr>
                <a:srgbClr val="000000"/>
              </a:buClr>
              <a:buSzPts val="4400"/>
              <a:buFont typeface="Arial"/>
              <a:buNone/>
            </a:pPr>
            <a:br>
              <a:rPr lang="en-US" sz="4400" b="0" i="0" u="none" strike="noStrike" cap="none">
                <a:solidFill>
                  <a:schemeClr val="dk1"/>
                </a:solidFill>
                <a:latin typeface="Arial"/>
                <a:ea typeface="Arial"/>
                <a:cs typeface="Arial"/>
                <a:sym typeface="Arial"/>
              </a:rPr>
            </a:br>
            <a:endParaRPr sz="4400" b="0" i="0" u="none" strike="noStrike" cap="none">
              <a:solidFill>
                <a:schemeClr val="dk1"/>
              </a:solidFill>
              <a:latin typeface="Arial"/>
              <a:ea typeface="Arial"/>
              <a:cs typeface="Arial"/>
              <a:sym typeface="Arial"/>
            </a:endParaRPr>
          </a:p>
        </p:txBody>
      </p:sp>
      <p:sp>
        <p:nvSpPr>
          <p:cNvPr id="97" name="Google Shape;97;p3"/>
          <p:cNvSpPr txBox="1"/>
          <p:nvPr/>
        </p:nvSpPr>
        <p:spPr>
          <a:xfrm>
            <a:off x="243840" y="1924308"/>
            <a:ext cx="6096000" cy="4617600"/>
          </a:xfrm>
          <a:prstGeom prst="rect">
            <a:avLst/>
          </a:prstGeom>
          <a:noFill/>
          <a:ln>
            <a:noFill/>
          </a:ln>
        </p:spPr>
        <p:txBody>
          <a:bodyPr spcFirstLastPara="1" wrap="square" lIns="91425" tIns="45700" rIns="91425" bIns="45700" anchor="t" anchorCtr="0">
            <a:spAutoFit/>
          </a:bodyPr>
          <a:lstStyle/>
          <a:p>
            <a:pPr marL="0" marR="0" lvl="0" indent="0" algn="just" rtl="0">
              <a:lnSpc>
                <a:spcPct val="150000"/>
              </a:lnSpc>
              <a:spcBef>
                <a:spcPts val="0"/>
              </a:spcBef>
              <a:spcAft>
                <a:spcPts val="0"/>
              </a:spcAft>
              <a:buClr>
                <a:srgbClr val="000000"/>
              </a:buClr>
              <a:buSzPts val="1600"/>
              <a:buFont typeface="Times New Roman"/>
              <a:buChar char="•"/>
            </a:pPr>
            <a:r>
              <a:rPr lang="en-US" sz="1600" b="1" i="0" u="none" strike="noStrike" cap="none">
                <a:solidFill>
                  <a:srgbClr val="000000"/>
                </a:solidFill>
                <a:latin typeface="Times New Roman"/>
                <a:ea typeface="Times New Roman"/>
                <a:cs typeface="Times New Roman"/>
                <a:sym typeface="Times New Roman"/>
              </a:rPr>
              <a:t>The intended career path that I have chosen is the field of a bakery shop. As I have always wanted to become self-dependent and open a business for myself, I have undertaken this specific career path. </a:t>
            </a:r>
            <a:endParaRPr sz="1400" b="0" i="0" u="none" strike="noStrike" cap="none">
              <a:solidFill>
                <a:srgbClr val="000000"/>
              </a:solidFill>
              <a:latin typeface="Times New Roman"/>
              <a:ea typeface="Times New Roman"/>
              <a:cs typeface="Times New Roman"/>
              <a:sym typeface="Times New Roman"/>
            </a:endParaRPr>
          </a:p>
          <a:p>
            <a:pPr marL="0" marR="0" lvl="0" indent="0" algn="just" rtl="0">
              <a:lnSpc>
                <a:spcPct val="150000"/>
              </a:lnSpc>
              <a:spcBef>
                <a:spcPts val="0"/>
              </a:spcBef>
              <a:spcAft>
                <a:spcPts val="0"/>
              </a:spcAft>
              <a:buClr>
                <a:srgbClr val="000000"/>
              </a:buClr>
              <a:buSzPts val="1600"/>
              <a:buFont typeface="Times New Roman"/>
              <a:buChar char="•"/>
            </a:pPr>
            <a:r>
              <a:rPr lang="en-US" sz="1600" b="1" i="0" u="none" strike="noStrike" cap="none">
                <a:solidFill>
                  <a:srgbClr val="000000"/>
                </a:solidFill>
                <a:latin typeface="Times New Roman"/>
                <a:ea typeface="Times New Roman"/>
                <a:cs typeface="Times New Roman"/>
                <a:sym typeface="Times New Roman"/>
              </a:rPr>
              <a:t>The bakery shop service is considered a place that offers people to chill and relax. Besides, the ambiance it offers helps people to enjoy food and quality time at the same time (</a:t>
            </a:r>
            <a:r>
              <a:rPr lang="en-US" sz="1600" b="1" i="0" u="none" strike="noStrike" cap="none">
                <a:solidFill>
                  <a:srgbClr val="222222"/>
                </a:solidFill>
                <a:latin typeface="Times New Roman"/>
                <a:ea typeface="Times New Roman"/>
                <a:cs typeface="Times New Roman"/>
                <a:sym typeface="Times New Roman"/>
              </a:rPr>
              <a:t>Popescu, et al., 2021)</a:t>
            </a:r>
            <a:r>
              <a:rPr lang="en-US" sz="1600" b="1" i="0" u="none" strike="noStrike" cap="none">
                <a:solidFill>
                  <a:srgbClr val="000000"/>
                </a:solidFill>
                <a:latin typeface="Times New Roman"/>
                <a:ea typeface="Times New Roman"/>
                <a:cs typeface="Times New Roman"/>
                <a:sym typeface="Times New Roman"/>
              </a:rPr>
              <a:t>. </a:t>
            </a:r>
            <a:endParaRPr sz="1400" b="0" i="0" u="none" strike="noStrike" cap="none">
              <a:solidFill>
                <a:srgbClr val="000000"/>
              </a:solidFill>
              <a:latin typeface="Times New Roman"/>
              <a:ea typeface="Times New Roman"/>
              <a:cs typeface="Times New Roman"/>
              <a:sym typeface="Times New Roman"/>
            </a:endParaRPr>
          </a:p>
          <a:p>
            <a:pPr marL="0" marR="0" lvl="0" indent="0" algn="just" rtl="0">
              <a:lnSpc>
                <a:spcPct val="150000"/>
              </a:lnSpc>
              <a:spcBef>
                <a:spcPts val="0"/>
              </a:spcBef>
              <a:spcAft>
                <a:spcPts val="0"/>
              </a:spcAft>
              <a:buClr>
                <a:srgbClr val="000000"/>
              </a:buClr>
              <a:buSzPts val="1600"/>
              <a:buFont typeface="Times New Roman"/>
              <a:buChar char="•"/>
            </a:pPr>
            <a:r>
              <a:rPr lang="en-US" sz="1600" b="1" i="0" u="none" strike="noStrike" cap="none">
                <a:solidFill>
                  <a:srgbClr val="000000"/>
                </a:solidFill>
                <a:latin typeface="Times New Roman"/>
                <a:ea typeface="Times New Roman"/>
                <a:cs typeface="Times New Roman"/>
                <a:sym typeface="Times New Roman"/>
              </a:rPr>
              <a:t>In my opinion, it will be more comfortable for me to run my own business rather than work for someone else. </a:t>
            </a:r>
            <a:endParaRPr sz="1400" b="0" i="0" u="none" strike="noStrike" cap="none">
              <a:solidFill>
                <a:srgbClr val="000000"/>
              </a:solidFill>
              <a:latin typeface="Times New Roman"/>
              <a:ea typeface="Times New Roman"/>
              <a:cs typeface="Times New Roman"/>
              <a:sym typeface="Times New Roman"/>
            </a:endParaRPr>
          </a:p>
          <a:p>
            <a:pPr marL="0" marR="0" lvl="0" indent="0" algn="l" rtl="0">
              <a:lnSpc>
                <a:spcPct val="100000"/>
              </a:lnSpc>
              <a:spcBef>
                <a:spcPts val="0"/>
              </a:spcBef>
              <a:spcAft>
                <a:spcPts val="0"/>
              </a:spcAft>
              <a:buClr>
                <a:srgbClr val="000000"/>
              </a:buClr>
              <a:buSzPts val="1800"/>
              <a:buFont typeface="Arial"/>
              <a:buNone/>
            </a:pPr>
            <a:br>
              <a:rPr lang="en-US" sz="1800" b="0" i="0" u="none" strike="noStrike" cap="none">
                <a:solidFill>
                  <a:schemeClr val="dk1"/>
                </a:solidFill>
                <a:latin typeface="Times New Roman"/>
                <a:ea typeface="Times New Roman"/>
                <a:cs typeface="Times New Roman"/>
                <a:sym typeface="Times New Roman"/>
              </a:rPr>
            </a:br>
            <a:br>
              <a:rPr lang="en-US" sz="1800" b="0" i="0" u="none" strike="noStrike" cap="none">
                <a:solidFill>
                  <a:schemeClr val="dk1"/>
                </a:solidFill>
                <a:latin typeface="Times New Roman"/>
                <a:ea typeface="Times New Roman"/>
                <a:cs typeface="Times New Roman"/>
                <a:sym typeface="Times New Roman"/>
              </a:rPr>
            </a:br>
            <a:endParaRPr sz="1800" b="0" i="0" u="none" strike="noStrike" cap="none">
              <a:solidFill>
                <a:schemeClr val="dk1"/>
              </a:solidFill>
              <a:latin typeface="Times New Roman"/>
              <a:ea typeface="Times New Roman"/>
              <a:cs typeface="Times New Roman"/>
              <a:sym typeface="Times New Roman"/>
            </a:endParaRPr>
          </a:p>
        </p:txBody>
      </p:sp>
      <p:pic>
        <p:nvPicPr>
          <p:cNvPr id="98" name="Google Shape;98;p3" descr="London's bakery scene is exploding. Here are 13 of the best shops to try now"/>
          <p:cNvPicPr preferRelativeResize="0"/>
          <p:nvPr/>
        </p:nvPicPr>
        <p:blipFill rotWithShape="1">
          <a:blip r:embed="rId3">
            <a:alphaModFix/>
          </a:blip>
          <a:srcRect/>
          <a:stretch/>
        </p:blipFill>
        <p:spPr>
          <a:xfrm>
            <a:off x="6970766" y="2071370"/>
            <a:ext cx="4848679" cy="2715260"/>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02"/>
        <p:cNvGrpSpPr/>
        <p:nvPr/>
      </p:nvGrpSpPr>
      <p:grpSpPr>
        <a:xfrm>
          <a:off x="0" y="0"/>
          <a:ext cx="0" cy="0"/>
          <a:chOff x="0" y="0"/>
          <a:chExt cx="0" cy="0"/>
        </a:xfrm>
      </p:grpSpPr>
      <p:sp>
        <p:nvSpPr>
          <p:cNvPr id="103" name="Google Shape;103;p4"/>
          <p:cNvSpPr txBox="1"/>
          <p:nvPr/>
        </p:nvSpPr>
        <p:spPr>
          <a:xfrm>
            <a:off x="325820" y="605135"/>
            <a:ext cx="6096000" cy="2000548"/>
          </a:xfrm>
          <a:prstGeom prst="rect">
            <a:avLst/>
          </a:prstGeom>
          <a:noFill/>
          <a:ln>
            <a:noFill/>
          </a:ln>
        </p:spPr>
        <p:txBody>
          <a:bodyPr spcFirstLastPara="1" wrap="square" lIns="91425" tIns="45700" rIns="91425" bIns="45700" anchor="t" anchorCtr="0">
            <a:spAutoFit/>
          </a:bodyPr>
          <a:lstStyle/>
          <a:p>
            <a:pPr marL="0" marR="0" lvl="0" indent="0" algn="l" rtl="0">
              <a:lnSpc>
                <a:spcPct val="100000"/>
              </a:lnSpc>
              <a:spcBef>
                <a:spcPts val="0"/>
              </a:spcBef>
              <a:spcAft>
                <a:spcPts val="0"/>
              </a:spcAft>
              <a:buClr>
                <a:srgbClr val="000000"/>
              </a:buClr>
              <a:buSzPts val="4400"/>
              <a:buFont typeface="Arial"/>
              <a:buNone/>
            </a:pPr>
            <a:r>
              <a:rPr lang="en-US" sz="4400" b="1" i="0" u="none" strike="noStrike" cap="none">
                <a:solidFill>
                  <a:srgbClr val="000000"/>
                </a:solidFill>
                <a:latin typeface="Arial"/>
                <a:ea typeface="Arial"/>
                <a:cs typeface="Arial"/>
                <a:sym typeface="Arial"/>
              </a:rPr>
              <a:t>Overview of the chosen sector</a:t>
            </a:r>
            <a:endParaRPr sz="4400" b="0" i="0" u="none" strike="noStrike" cap="none">
              <a:solidFill>
                <a:schemeClr val="dk1"/>
              </a:solidFill>
              <a:latin typeface="Arial"/>
              <a:ea typeface="Arial"/>
              <a:cs typeface="Arial"/>
              <a:sym typeface="Arial"/>
            </a:endParaRPr>
          </a:p>
          <a:p>
            <a:pPr marL="0" marR="0" lvl="0" indent="0" algn="l" rtl="0">
              <a:lnSpc>
                <a:spcPct val="100000"/>
              </a:lnSpc>
              <a:spcBef>
                <a:spcPts val="0"/>
              </a:spcBef>
              <a:spcAft>
                <a:spcPts val="0"/>
              </a:spcAft>
              <a:buClr>
                <a:srgbClr val="000000"/>
              </a:buClr>
              <a:buSzPts val="1800"/>
              <a:buFont typeface="Arial"/>
              <a:buNone/>
            </a:pPr>
            <a:br>
              <a:rPr lang="en-US" sz="1800" b="0" i="0" u="none" strike="noStrike" cap="none">
                <a:solidFill>
                  <a:schemeClr val="dk1"/>
                </a:solidFill>
                <a:latin typeface="Calibri"/>
                <a:ea typeface="Calibri"/>
                <a:cs typeface="Calibri"/>
                <a:sym typeface="Calibri"/>
              </a:rPr>
            </a:br>
            <a:endParaRPr sz="1800" b="0" i="0" u="none" strike="noStrike" cap="none">
              <a:solidFill>
                <a:schemeClr val="dk1"/>
              </a:solidFill>
              <a:latin typeface="Calibri"/>
              <a:ea typeface="Calibri"/>
              <a:cs typeface="Calibri"/>
              <a:sym typeface="Calibri"/>
            </a:endParaRPr>
          </a:p>
        </p:txBody>
      </p:sp>
      <p:sp>
        <p:nvSpPr>
          <p:cNvPr id="104" name="Google Shape;104;p4"/>
          <p:cNvSpPr txBox="1"/>
          <p:nvPr/>
        </p:nvSpPr>
        <p:spPr>
          <a:xfrm>
            <a:off x="325820" y="2125911"/>
            <a:ext cx="6096000" cy="2586000"/>
          </a:xfrm>
          <a:prstGeom prst="rect">
            <a:avLst/>
          </a:prstGeom>
          <a:noFill/>
          <a:ln>
            <a:noFill/>
          </a:ln>
        </p:spPr>
        <p:txBody>
          <a:bodyPr spcFirstLastPara="1" wrap="square" lIns="91425" tIns="45700" rIns="91425" bIns="45700" anchor="t" anchorCtr="0">
            <a:spAutoFit/>
          </a:bodyPr>
          <a:lstStyle/>
          <a:p>
            <a:pPr marL="0" marR="0" lvl="0" indent="0" algn="just" rtl="0">
              <a:lnSpc>
                <a:spcPct val="150000"/>
              </a:lnSpc>
              <a:spcBef>
                <a:spcPts val="0"/>
              </a:spcBef>
              <a:spcAft>
                <a:spcPts val="0"/>
              </a:spcAft>
              <a:buClr>
                <a:srgbClr val="000000"/>
              </a:buClr>
              <a:buSzPts val="1600"/>
              <a:buFont typeface="Times New Roman"/>
              <a:buChar char="•"/>
            </a:pPr>
            <a:r>
              <a:rPr lang="en-US" sz="1600" b="1" i="0" u="none" strike="noStrike" cap="none">
                <a:solidFill>
                  <a:srgbClr val="000000"/>
                </a:solidFill>
                <a:latin typeface="Times New Roman"/>
                <a:ea typeface="Times New Roman"/>
                <a:cs typeface="Times New Roman"/>
                <a:sym typeface="Times New Roman"/>
              </a:rPr>
              <a:t>A bakery shop is a place where all kinds of baked goods can be found under one roof. The smell of fresh bread, cakes, and pastries wafting through the air is enough to make anyone's mouth water.</a:t>
            </a:r>
            <a:endParaRPr sz="1400" b="0" i="0" u="none" strike="noStrike" cap="none">
              <a:solidFill>
                <a:srgbClr val="000000"/>
              </a:solidFill>
              <a:latin typeface="Times New Roman"/>
              <a:ea typeface="Times New Roman"/>
              <a:cs typeface="Times New Roman"/>
              <a:sym typeface="Times New Roman"/>
            </a:endParaRPr>
          </a:p>
          <a:p>
            <a:pPr marL="0" marR="0" lvl="0" indent="0" algn="just" rtl="0">
              <a:lnSpc>
                <a:spcPct val="150000"/>
              </a:lnSpc>
              <a:spcBef>
                <a:spcPts val="0"/>
              </a:spcBef>
              <a:spcAft>
                <a:spcPts val="0"/>
              </a:spcAft>
              <a:buClr>
                <a:srgbClr val="000000"/>
              </a:buClr>
              <a:buSzPts val="1600"/>
              <a:buFont typeface="Times New Roman"/>
              <a:buChar char="•"/>
            </a:pPr>
            <a:r>
              <a:rPr lang="en-US" sz="1600" b="1" i="0" u="none" strike="noStrike" cap="none">
                <a:solidFill>
                  <a:srgbClr val="000000"/>
                </a:solidFill>
                <a:latin typeface="Times New Roman"/>
                <a:ea typeface="Times New Roman"/>
                <a:cs typeface="Times New Roman"/>
                <a:sym typeface="Times New Roman"/>
              </a:rPr>
              <a:t>In the UK, the revenue estimated from this sector is around 7.1 billion US dollars (2027). Besides, from 2018-23, it is estimated at a compound rate of 1.2 billion euros (</a:t>
            </a:r>
            <a:r>
              <a:rPr lang="en-US" sz="1600" b="1" i="0" u="none" strike="noStrike" cap="none">
                <a:solidFill>
                  <a:srgbClr val="222222"/>
                </a:solidFill>
                <a:latin typeface="Times New Roman"/>
                <a:ea typeface="Times New Roman"/>
                <a:cs typeface="Times New Roman"/>
                <a:sym typeface="Times New Roman"/>
              </a:rPr>
              <a:t>UK.COM., 2023)</a:t>
            </a:r>
            <a:r>
              <a:rPr lang="en-US" sz="1600" b="1" i="0" u="none" strike="noStrike" cap="none">
                <a:solidFill>
                  <a:srgbClr val="000000"/>
                </a:solidFill>
                <a:latin typeface="Times New Roman"/>
                <a:ea typeface="Times New Roman"/>
                <a:cs typeface="Times New Roman"/>
                <a:sym typeface="Times New Roman"/>
              </a:rPr>
              <a:t>. </a:t>
            </a:r>
            <a:endParaRPr sz="1400" b="0" i="0" u="none" strike="noStrike" cap="none">
              <a:solidFill>
                <a:srgbClr val="000000"/>
              </a:solidFill>
              <a:latin typeface="Times New Roman"/>
              <a:ea typeface="Times New Roman"/>
              <a:cs typeface="Times New Roman"/>
              <a:sym typeface="Times New Roman"/>
            </a:endParaRPr>
          </a:p>
          <a:p>
            <a:pPr marL="0" marR="0" lvl="0" indent="0" algn="l" rtl="0">
              <a:lnSpc>
                <a:spcPct val="100000"/>
              </a:lnSpc>
              <a:spcBef>
                <a:spcPts val="0"/>
              </a:spcBef>
              <a:spcAft>
                <a:spcPts val="0"/>
              </a:spcAft>
              <a:buClr>
                <a:srgbClr val="000000"/>
              </a:buClr>
              <a:buSzPts val="1400"/>
              <a:buFont typeface="Arial"/>
              <a:buNone/>
            </a:pPr>
            <a:endParaRPr sz="1800" b="0" i="0" u="none" strike="noStrike" cap="none">
              <a:solidFill>
                <a:schemeClr val="dk1"/>
              </a:solidFill>
              <a:latin typeface="Times New Roman"/>
              <a:ea typeface="Times New Roman"/>
              <a:cs typeface="Times New Roman"/>
              <a:sym typeface="Times New Roman"/>
            </a:endParaRPr>
          </a:p>
        </p:txBody>
      </p:sp>
      <p:pic>
        <p:nvPicPr>
          <p:cNvPr id="105" name="Google Shape;105;p4" descr="Ennallin Solutions &amp; Mixes: a natural alternative for bakery sector"/>
          <p:cNvPicPr preferRelativeResize="0"/>
          <p:nvPr/>
        </p:nvPicPr>
        <p:blipFill rotWithShape="1">
          <a:blip r:embed="rId3">
            <a:alphaModFix/>
          </a:blip>
          <a:srcRect/>
          <a:stretch/>
        </p:blipFill>
        <p:spPr>
          <a:xfrm>
            <a:off x="8282645" y="1752846"/>
            <a:ext cx="3352307" cy="3352307"/>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09"/>
        <p:cNvGrpSpPr/>
        <p:nvPr/>
      </p:nvGrpSpPr>
      <p:grpSpPr>
        <a:xfrm>
          <a:off x="0" y="0"/>
          <a:ext cx="0" cy="0"/>
          <a:chOff x="0" y="0"/>
          <a:chExt cx="0" cy="0"/>
        </a:xfrm>
      </p:grpSpPr>
      <p:sp>
        <p:nvSpPr>
          <p:cNvPr id="110" name="Google Shape;110;p5"/>
          <p:cNvSpPr txBox="1"/>
          <p:nvPr/>
        </p:nvSpPr>
        <p:spPr>
          <a:xfrm>
            <a:off x="273270" y="615644"/>
            <a:ext cx="6096000" cy="2000548"/>
          </a:xfrm>
          <a:prstGeom prst="rect">
            <a:avLst/>
          </a:prstGeom>
          <a:noFill/>
          <a:ln>
            <a:noFill/>
          </a:ln>
        </p:spPr>
        <p:txBody>
          <a:bodyPr spcFirstLastPara="1" wrap="square" lIns="91425" tIns="45700" rIns="91425" bIns="45700" anchor="t" anchorCtr="0">
            <a:spAutoFit/>
          </a:bodyPr>
          <a:lstStyle/>
          <a:p>
            <a:pPr marL="0" marR="0" lvl="0" indent="0" algn="l" rtl="0">
              <a:lnSpc>
                <a:spcPct val="100000"/>
              </a:lnSpc>
              <a:spcBef>
                <a:spcPts val="0"/>
              </a:spcBef>
              <a:spcAft>
                <a:spcPts val="0"/>
              </a:spcAft>
              <a:buClr>
                <a:srgbClr val="000000"/>
              </a:buClr>
              <a:buSzPts val="4400"/>
              <a:buFont typeface="Arial"/>
              <a:buNone/>
            </a:pPr>
            <a:r>
              <a:rPr lang="en-US" sz="4400" b="1" i="0" u="none" strike="noStrike" cap="none">
                <a:solidFill>
                  <a:srgbClr val="000000"/>
                </a:solidFill>
                <a:latin typeface="Arial"/>
                <a:ea typeface="Arial"/>
                <a:cs typeface="Arial"/>
                <a:sym typeface="Arial"/>
              </a:rPr>
              <a:t>SWOT analysis Strengths</a:t>
            </a:r>
            <a:endParaRPr sz="4400" b="0" i="0" u="none" strike="noStrike" cap="none">
              <a:solidFill>
                <a:schemeClr val="dk1"/>
              </a:solidFill>
              <a:latin typeface="Arial"/>
              <a:ea typeface="Arial"/>
              <a:cs typeface="Arial"/>
              <a:sym typeface="Arial"/>
            </a:endParaRPr>
          </a:p>
          <a:p>
            <a:pPr marL="0" marR="0" lvl="0" indent="0" algn="l" rtl="0">
              <a:lnSpc>
                <a:spcPct val="100000"/>
              </a:lnSpc>
              <a:spcBef>
                <a:spcPts val="0"/>
              </a:spcBef>
              <a:spcAft>
                <a:spcPts val="0"/>
              </a:spcAft>
              <a:buClr>
                <a:srgbClr val="000000"/>
              </a:buClr>
              <a:buSzPts val="1800"/>
              <a:buFont typeface="Arial"/>
              <a:buNone/>
            </a:pPr>
            <a:br>
              <a:rPr lang="en-US" sz="1800" b="0" i="0" u="none" strike="noStrike" cap="none">
                <a:solidFill>
                  <a:schemeClr val="dk1"/>
                </a:solidFill>
                <a:latin typeface="Calibri"/>
                <a:ea typeface="Calibri"/>
                <a:cs typeface="Calibri"/>
                <a:sym typeface="Calibri"/>
              </a:rPr>
            </a:br>
            <a:endParaRPr sz="1800" b="0" i="0" u="none" strike="noStrike" cap="none">
              <a:solidFill>
                <a:schemeClr val="dk1"/>
              </a:solidFill>
              <a:latin typeface="Calibri"/>
              <a:ea typeface="Calibri"/>
              <a:cs typeface="Calibri"/>
              <a:sym typeface="Calibri"/>
            </a:endParaRPr>
          </a:p>
        </p:txBody>
      </p:sp>
      <p:sp>
        <p:nvSpPr>
          <p:cNvPr id="111" name="Google Shape;111;p5"/>
          <p:cNvSpPr txBox="1"/>
          <p:nvPr/>
        </p:nvSpPr>
        <p:spPr>
          <a:xfrm>
            <a:off x="388883" y="2483942"/>
            <a:ext cx="6096000" cy="3294000"/>
          </a:xfrm>
          <a:prstGeom prst="rect">
            <a:avLst/>
          </a:prstGeom>
          <a:noFill/>
          <a:ln>
            <a:noFill/>
          </a:ln>
        </p:spPr>
        <p:txBody>
          <a:bodyPr spcFirstLastPara="1" wrap="square" lIns="91425" tIns="45700" rIns="91425" bIns="45700" anchor="t" anchorCtr="0">
            <a:spAutoFit/>
          </a:bodyPr>
          <a:lstStyle/>
          <a:p>
            <a:pPr marL="0" marR="0" lvl="0" indent="0" algn="just" rtl="0">
              <a:lnSpc>
                <a:spcPct val="150000"/>
              </a:lnSpc>
              <a:spcBef>
                <a:spcPts val="0"/>
              </a:spcBef>
              <a:spcAft>
                <a:spcPts val="0"/>
              </a:spcAft>
              <a:buClr>
                <a:srgbClr val="000000"/>
              </a:buClr>
              <a:buSzPts val="1600"/>
              <a:buFont typeface="Times New Roman"/>
              <a:buChar char="•"/>
            </a:pPr>
            <a:r>
              <a:rPr lang="en-US" sz="1600" b="1" i="0" u="none" strike="noStrike" cap="none">
                <a:solidFill>
                  <a:srgbClr val="000000"/>
                </a:solidFill>
                <a:latin typeface="Times New Roman"/>
                <a:ea typeface="Times New Roman"/>
                <a:cs typeface="Times New Roman"/>
                <a:sym typeface="Times New Roman"/>
              </a:rPr>
              <a:t>To get a better understanding of my employability skills, it becomes necessary to portray my strengths. </a:t>
            </a:r>
            <a:endParaRPr sz="1400" b="0" i="0" u="none" strike="noStrike" cap="none">
              <a:solidFill>
                <a:srgbClr val="000000"/>
              </a:solidFill>
              <a:latin typeface="Times New Roman"/>
              <a:ea typeface="Times New Roman"/>
              <a:cs typeface="Times New Roman"/>
              <a:sym typeface="Times New Roman"/>
            </a:endParaRPr>
          </a:p>
          <a:p>
            <a:pPr marL="0" marR="0" lvl="0" indent="0" algn="just" rtl="0">
              <a:lnSpc>
                <a:spcPct val="150000"/>
              </a:lnSpc>
              <a:spcBef>
                <a:spcPts val="0"/>
              </a:spcBef>
              <a:spcAft>
                <a:spcPts val="0"/>
              </a:spcAft>
              <a:buClr>
                <a:srgbClr val="000000"/>
              </a:buClr>
              <a:buSzPts val="1600"/>
              <a:buFont typeface="Times New Roman"/>
              <a:buChar char="•"/>
            </a:pPr>
            <a:r>
              <a:rPr lang="en-US" sz="1600" b="1" i="0" u="none" strike="noStrike" cap="none">
                <a:solidFill>
                  <a:srgbClr val="000000"/>
                </a:solidFill>
                <a:latin typeface="Times New Roman"/>
                <a:ea typeface="Times New Roman"/>
                <a:cs typeface="Times New Roman"/>
                <a:sym typeface="Times New Roman"/>
              </a:rPr>
              <a:t>These skills help me in identifying the obstacles and challenges I might have to encounter in my career. </a:t>
            </a:r>
            <a:endParaRPr sz="1400" b="0" i="0" u="none" strike="noStrike" cap="none">
              <a:solidFill>
                <a:srgbClr val="000000"/>
              </a:solidFill>
              <a:latin typeface="Times New Roman"/>
              <a:ea typeface="Times New Roman"/>
              <a:cs typeface="Times New Roman"/>
              <a:sym typeface="Times New Roman"/>
            </a:endParaRPr>
          </a:p>
          <a:p>
            <a:pPr marL="0" marR="0" lvl="0" indent="0" algn="just" rtl="0">
              <a:lnSpc>
                <a:spcPct val="150000"/>
              </a:lnSpc>
              <a:spcBef>
                <a:spcPts val="0"/>
              </a:spcBef>
              <a:spcAft>
                <a:spcPts val="0"/>
              </a:spcAft>
              <a:buClr>
                <a:srgbClr val="000000"/>
              </a:buClr>
              <a:buSzPts val="1600"/>
              <a:buFont typeface="Times New Roman"/>
              <a:buChar char="•"/>
            </a:pPr>
            <a:r>
              <a:rPr lang="en-US" sz="1600" b="1" i="0" u="none" strike="noStrike" cap="none">
                <a:solidFill>
                  <a:srgbClr val="000000"/>
                </a:solidFill>
                <a:latin typeface="Times New Roman"/>
                <a:ea typeface="Times New Roman"/>
                <a:cs typeface="Times New Roman"/>
                <a:sym typeface="Times New Roman"/>
              </a:rPr>
              <a:t>As an entrepreneur, a clear vision and focus here can be regarded as my strength. </a:t>
            </a:r>
            <a:endParaRPr sz="1400" b="0" i="0" u="none" strike="noStrike" cap="none">
              <a:solidFill>
                <a:srgbClr val="000000"/>
              </a:solidFill>
              <a:latin typeface="Times New Roman"/>
              <a:ea typeface="Times New Roman"/>
              <a:cs typeface="Times New Roman"/>
              <a:sym typeface="Times New Roman"/>
            </a:endParaRPr>
          </a:p>
          <a:p>
            <a:pPr marL="0" marR="0" lvl="0" indent="0" algn="just" rtl="0">
              <a:lnSpc>
                <a:spcPct val="150000"/>
              </a:lnSpc>
              <a:spcBef>
                <a:spcPts val="0"/>
              </a:spcBef>
              <a:spcAft>
                <a:spcPts val="0"/>
              </a:spcAft>
              <a:buClr>
                <a:srgbClr val="000000"/>
              </a:buClr>
              <a:buSzPts val="1600"/>
              <a:buFont typeface="Times New Roman"/>
              <a:buChar char="•"/>
            </a:pPr>
            <a:r>
              <a:rPr lang="en-US" sz="1600" b="1" i="0" u="none" strike="noStrike" cap="none">
                <a:solidFill>
                  <a:srgbClr val="000000"/>
                </a:solidFill>
                <a:latin typeface="Times New Roman"/>
                <a:ea typeface="Times New Roman"/>
                <a:cs typeface="Times New Roman"/>
                <a:sym typeface="Times New Roman"/>
              </a:rPr>
              <a:t>The other skills that I can rely on include, time management skills, critical thinking skills, problem-solving skills, communication skills, quick and fast decision-making skills, etc. (</a:t>
            </a:r>
            <a:r>
              <a:rPr lang="en-US" sz="1600" b="1" i="0" u="none" strike="noStrike" cap="none">
                <a:solidFill>
                  <a:srgbClr val="222222"/>
                </a:solidFill>
                <a:latin typeface="Times New Roman"/>
                <a:ea typeface="Times New Roman"/>
                <a:cs typeface="Times New Roman"/>
                <a:sym typeface="Times New Roman"/>
              </a:rPr>
              <a:t>Fahmi, and Ali, 2022)</a:t>
            </a:r>
            <a:r>
              <a:rPr lang="en-US" sz="1600" b="1" i="0" u="none" strike="noStrike" cap="none">
                <a:solidFill>
                  <a:srgbClr val="000000"/>
                </a:solidFill>
                <a:latin typeface="Times New Roman"/>
                <a:ea typeface="Times New Roman"/>
                <a:cs typeface="Times New Roman"/>
                <a:sym typeface="Times New Roman"/>
              </a:rPr>
              <a:t>. </a:t>
            </a:r>
            <a:endParaRPr sz="1400" b="0" i="0" u="none" strike="noStrike" cap="none">
              <a:solidFill>
                <a:srgbClr val="000000"/>
              </a:solidFill>
              <a:latin typeface="Times New Roman"/>
              <a:ea typeface="Times New Roman"/>
              <a:cs typeface="Times New Roman"/>
              <a:sym typeface="Times New Roman"/>
            </a:endParaRPr>
          </a:p>
        </p:txBody>
      </p:sp>
      <p:pic>
        <p:nvPicPr>
          <p:cNvPr id="112" name="Google Shape;112;p5" descr="UK bakery sector records the biggest uplift in consumer spend post-lockdown"/>
          <p:cNvPicPr preferRelativeResize="0"/>
          <p:nvPr/>
        </p:nvPicPr>
        <p:blipFill rotWithShape="1">
          <a:blip r:embed="rId3">
            <a:alphaModFix/>
          </a:blip>
          <a:srcRect/>
          <a:stretch/>
        </p:blipFill>
        <p:spPr>
          <a:xfrm>
            <a:off x="7561561" y="2017718"/>
            <a:ext cx="4241556" cy="2822563"/>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16"/>
        <p:cNvGrpSpPr/>
        <p:nvPr/>
      </p:nvGrpSpPr>
      <p:grpSpPr>
        <a:xfrm>
          <a:off x="0" y="0"/>
          <a:ext cx="0" cy="0"/>
          <a:chOff x="0" y="0"/>
          <a:chExt cx="0" cy="0"/>
        </a:xfrm>
      </p:grpSpPr>
      <p:sp>
        <p:nvSpPr>
          <p:cNvPr id="117" name="Google Shape;117;p6"/>
          <p:cNvSpPr txBox="1"/>
          <p:nvPr/>
        </p:nvSpPr>
        <p:spPr>
          <a:xfrm>
            <a:off x="346841" y="678707"/>
            <a:ext cx="6096000" cy="2000548"/>
          </a:xfrm>
          <a:prstGeom prst="rect">
            <a:avLst/>
          </a:prstGeom>
          <a:noFill/>
          <a:ln>
            <a:noFill/>
          </a:ln>
        </p:spPr>
        <p:txBody>
          <a:bodyPr spcFirstLastPara="1" wrap="square" lIns="91425" tIns="45700" rIns="91425" bIns="45700" anchor="t" anchorCtr="0">
            <a:spAutoFit/>
          </a:bodyPr>
          <a:lstStyle/>
          <a:p>
            <a:pPr marL="0" marR="0" lvl="0" indent="0" algn="l" rtl="0">
              <a:lnSpc>
                <a:spcPct val="100000"/>
              </a:lnSpc>
              <a:spcBef>
                <a:spcPts val="0"/>
              </a:spcBef>
              <a:spcAft>
                <a:spcPts val="0"/>
              </a:spcAft>
              <a:buClr>
                <a:srgbClr val="000000"/>
              </a:buClr>
              <a:buSzPts val="4400"/>
              <a:buFont typeface="Arial"/>
              <a:buNone/>
            </a:pPr>
            <a:r>
              <a:rPr lang="en-US" sz="4400" b="1" i="0" u="none" strike="noStrike" cap="none">
                <a:solidFill>
                  <a:srgbClr val="000000"/>
                </a:solidFill>
                <a:latin typeface="Arial"/>
                <a:ea typeface="Arial"/>
                <a:cs typeface="Arial"/>
                <a:sym typeface="Arial"/>
              </a:rPr>
              <a:t>SWOT analysis Weaknesses</a:t>
            </a:r>
            <a:endParaRPr sz="4400" b="0" i="0" u="none" strike="noStrike" cap="none">
              <a:solidFill>
                <a:schemeClr val="dk1"/>
              </a:solidFill>
              <a:latin typeface="Arial"/>
              <a:ea typeface="Arial"/>
              <a:cs typeface="Arial"/>
              <a:sym typeface="Arial"/>
            </a:endParaRPr>
          </a:p>
          <a:p>
            <a:pPr marL="0" marR="0" lvl="0" indent="0" algn="l" rtl="0">
              <a:lnSpc>
                <a:spcPct val="100000"/>
              </a:lnSpc>
              <a:spcBef>
                <a:spcPts val="0"/>
              </a:spcBef>
              <a:spcAft>
                <a:spcPts val="0"/>
              </a:spcAft>
              <a:buClr>
                <a:srgbClr val="000000"/>
              </a:buClr>
              <a:buSzPts val="1800"/>
              <a:buFont typeface="Arial"/>
              <a:buNone/>
            </a:pPr>
            <a:br>
              <a:rPr lang="en-US" sz="1800" b="0" i="0" u="none" strike="noStrike" cap="none">
                <a:solidFill>
                  <a:schemeClr val="dk1"/>
                </a:solidFill>
                <a:latin typeface="Calibri"/>
                <a:ea typeface="Calibri"/>
                <a:cs typeface="Calibri"/>
                <a:sym typeface="Calibri"/>
              </a:rPr>
            </a:br>
            <a:endParaRPr sz="1800" b="0" i="0" u="none" strike="noStrike" cap="none">
              <a:solidFill>
                <a:schemeClr val="dk1"/>
              </a:solidFill>
              <a:latin typeface="Calibri"/>
              <a:ea typeface="Calibri"/>
              <a:cs typeface="Calibri"/>
              <a:sym typeface="Calibri"/>
            </a:endParaRPr>
          </a:p>
        </p:txBody>
      </p:sp>
      <p:sp>
        <p:nvSpPr>
          <p:cNvPr id="118" name="Google Shape;118;p6"/>
          <p:cNvSpPr txBox="1"/>
          <p:nvPr/>
        </p:nvSpPr>
        <p:spPr>
          <a:xfrm>
            <a:off x="346841" y="2161171"/>
            <a:ext cx="6096000" cy="2924400"/>
          </a:xfrm>
          <a:prstGeom prst="rect">
            <a:avLst/>
          </a:prstGeom>
          <a:noFill/>
          <a:ln>
            <a:noFill/>
          </a:ln>
        </p:spPr>
        <p:txBody>
          <a:bodyPr spcFirstLastPara="1" wrap="square" lIns="91425" tIns="45700" rIns="91425" bIns="45700" anchor="t" anchorCtr="0">
            <a:spAutoFit/>
          </a:bodyPr>
          <a:lstStyle/>
          <a:p>
            <a:pPr marL="0" marR="0" lvl="0" indent="0" algn="just" rtl="0">
              <a:lnSpc>
                <a:spcPct val="150000"/>
              </a:lnSpc>
              <a:spcBef>
                <a:spcPts val="0"/>
              </a:spcBef>
              <a:spcAft>
                <a:spcPts val="0"/>
              </a:spcAft>
              <a:buClr>
                <a:srgbClr val="000000"/>
              </a:buClr>
              <a:buSzPts val="1600"/>
              <a:buFont typeface="Times New Roman"/>
              <a:buChar char="•"/>
            </a:pPr>
            <a:r>
              <a:rPr lang="en-US" sz="1600" b="1" i="0" u="none" strike="noStrike" cap="none">
                <a:solidFill>
                  <a:srgbClr val="000000"/>
                </a:solidFill>
                <a:latin typeface="Times New Roman"/>
                <a:ea typeface="Times New Roman"/>
                <a:cs typeface="Times New Roman"/>
                <a:sym typeface="Times New Roman"/>
              </a:rPr>
              <a:t>This part here discusses the weaknesses that I possess. Identification of these is important to me as they help me bring out the areas where I need to work harder.</a:t>
            </a:r>
            <a:endParaRPr sz="1400" b="0" i="0" u="none" strike="noStrike" cap="none">
              <a:solidFill>
                <a:srgbClr val="000000"/>
              </a:solidFill>
              <a:latin typeface="Times New Roman"/>
              <a:ea typeface="Times New Roman"/>
              <a:cs typeface="Times New Roman"/>
              <a:sym typeface="Times New Roman"/>
            </a:endParaRPr>
          </a:p>
          <a:p>
            <a:pPr marL="0" marR="0" lvl="0" indent="0" algn="just" rtl="0">
              <a:lnSpc>
                <a:spcPct val="150000"/>
              </a:lnSpc>
              <a:spcBef>
                <a:spcPts val="0"/>
              </a:spcBef>
              <a:spcAft>
                <a:spcPts val="0"/>
              </a:spcAft>
              <a:buClr>
                <a:srgbClr val="000000"/>
              </a:buClr>
              <a:buSzPts val="1600"/>
              <a:buFont typeface="Times New Roman"/>
              <a:buChar char="•"/>
            </a:pPr>
            <a:r>
              <a:rPr lang="en-US" sz="1600" b="1" i="0" u="none" strike="noStrike" cap="none">
                <a:solidFill>
                  <a:srgbClr val="000000"/>
                </a:solidFill>
                <a:latin typeface="Times New Roman"/>
                <a:ea typeface="Times New Roman"/>
                <a:cs typeface="Times New Roman"/>
                <a:sym typeface="Times New Roman"/>
              </a:rPr>
              <a:t>In elaborating on my weaknesses, I have to admit that I am very bad at organising things and planning. </a:t>
            </a:r>
            <a:endParaRPr sz="1400" b="0" i="0" u="none" strike="noStrike" cap="none">
              <a:solidFill>
                <a:srgbClr val="000000"/>
              </a:solidFill>
              <a:latin typeface="Times New Roman"/>
              <a:ea typeface="Times New Roman"/>
              <a:cs typeface="Times New Roman"/>
              <a:sym typeface="Times New Roman"/>
            </a:endParaRPr>
          </a:p>
          <a:p>
            <a:pPr marL="0" marR="0" lvl="0" indent="0" algn="just" rtl="0">
              <a:lnSpc>
                <a:spcPct val="150000"/>
              </a:lnSpc>
              <a:spcBef>
                <a:spcPts val="0"/>
              </a:spcBef>
              <a:spcAft>
                <a:spcPts val="0"/>
              </a:spcAft>
              <a:buClr>
                <a:srgbClr val="000000"/>
              </a:buClr>
              <a:buSzPts val="1600"/>
              <a:buFont typeface="Times New Roman"/>
              <a:buChar char="•"/>
            </a:pPr>
            <a:r>
              <a:rPr lang="en-US" sz="1600" b="1" i="0" u="none" strike="noStrike" cap="none">
                <a:solidFill>
                  <a:srgbClr val="000000"/>
                </a:solidFill>
                <a:latin typeface="Times New Roman"/>
                <a:ea typeface="Times New Roman"/>
                <a:cs typeface="Times New Roman"/>
                <a:sym typeface="Times New Roman"/>
              </a:rPr>
              <a:t>I have identified my weaknesses as a lack of patience too from my daily activities and the schedule I prepare for myself.</a:t>
            </a:r>
            <a:br>
              <a:rPr lang="en-US" sz="1600" b="0" i="0" u="none" strike="noStrike" cap="none">
                <a:solidFill>
                  <a:schemeClr val="dk1"/>
                </a:solidFill>
                <a:latin typeface="Times New Roman"/>
                <a:ea typeface="Times New Roman"/>
                <a:cs typeface="Times New Roman"/>
                <a:sym typeface="Times New Roman"/>
              </a:rPr>
            </a:br>
            <a:endParaRPr sz="1600" b="0" i="0" u="none" strike="noStrike" cap="none">
              <a:solidFill>
                <a:schemeClr val="dk1"/>
              </a:solidFill>
              <a:latin typeface="Times New Roman"/>
              <a:ea typeface="Times New Roman"/>
              <a:cs typeface="Times New Roman"/>
              <a:sym typeface="Times New Roman"/>
            </a:endParaRPr>
          </a:p>
        </p:txBody>
      </p:sp>
      <p:pic>
        <p:nvPicPr>
          <p:cNvPr id="119" name="Google Shape;119;p6" descr="These are India's most iconic bakeries | Condé Nast Traveller India"/>
          <p:cNvPicPr preferRelativeResize="0"/>
          <p:nvPr/>
        </p:nvPicPr>
        <p:blipFill rotWithShape="1">
          <a:blip r:embed="rId3">
            <a:alphaModFix/>
          </a:blip>
          <a:srcRect/>
          <a:stretch/>
        </p:blipFill>
        <p:spPr>
          <a:xfrm>
            <a:off x="7377113" y="1972317"/>
            <a:ext cx="4378007" cy="2913365"/>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23"/>
        <p:cNvGrpSpPr/>
        <p:nvPr/>
      </p:nvGrpSpPr>
      <p:grpSpPr>
        <a:xfrm>
          <a:off x="0" y="0"/>
          <a:ext cx="0" cy="0"/>
          <a:chOff x="0" y="0"/>
          <a:chExt cx="0" cy="0"/>
        </a:xfrm>
      </p:grpSpPr>
      <p:sp>
        <p:nvSpPr>
          <p:cNvPr id="124" name="Google Shape;124;p7"/>
          <p:cNvSpPr txBox="1"/>
          <p:nvPr/>
        </p:nvSpPr>
        <p:spPr>
          <a:xfrm>
            <a:off x="284480" y="549255"/>
            <a:ext cx="6096000" cy="2000548"/>
          </a:xfrm>
          <a:prstGeom prst="rect">
            <a:avLst/>
          </a:prstGeom>
          <a:noFill/>
          <a:ln>
            <a:noFill/>
          </a:ln>
        </p:spPr>
        <p:txBody>
          <a:bodyPr spcFirstLastPara="1" wrap="square" lIns="91425" tIns="45700" rIns="91425" bIns="45700" anchor="t" anchorCtr="0">
            <a:spAutoFit/>
          </a:bodyPr>
          <a:lstStyle/>
          <a:p>
            <a:pPr marL="0" marR="0" lvl="0" indent="0" algn="l" rtl="0">
              <a:lnSpc>
                <a:spcPct val="100000"/>
              </a:lnSpc>
              <a:spcBef>
                <a:spcPts val="0"/>
              </a:spcBef>
              <a:spcAft>
                <a:spcPts val="0"/>
              </a:spcAft>
              <a:buClr>
                <a:srgbClr val="000000"/>
              </a:buClr>
              <a:buSzPts val="4400"/>
              <a:buFont typeface="Arial"/>
              <a:buNone/>
            </a:pPr>
            <a:r>
              <a:rPr lang="en-US" sz="4400" b="1" i="0" u="none" strike="noStrike" cap="none">
                <a:solidFill>
                  <a:srgbClr val="000000"/>
                </a:solidFill>
                <a:latin typeface="Arial"/>
                <a:ea typeface="Arial"/>
                <a:cs typeface="Arial"/>
                <a:sym typeface="Arial"/>
              </a:rPr>
              <a:t>SWOT analysis Opportunities</a:t>
            </a:r>
            <a:endParaRPr sz="4400" b="0" i="0" u="none" strike="noStrike" cap="none">
              <a:solidFill>
                <a:schemeClr val="dk1"/>
              </a:solidFill>
              <a:latin typeface="Calibri"/>
              <a:ea typeface="Calibri"/>
              <a:cs typeface="Calibri"/>
              <a:sym typeface="Calibri"/>
            </a:endParaRPr>
          </a:p>
          <a:p>
            <a:pPr marL="0" marR="0" lvl="0" indent="0" algn="l" rtl="0">
              <a:lnSpc>
                <a:spcPct val="100000"/>
              </a:lnSpc>
              <a:spcBef>
                <a:spcPts val="0"/>
              </a:spcBef>
              <a:spcAft>
                <a:spcPts val="0"/>
              </a:spcAft>
              <a:buClr>
                <a:srgbClr val="000000"/>
              </a:buClr>
              <a:buSzPts val="1800"/>
              <a:buFont typeface="Arial"/>
              <a:buNone/>
            </a:pPr>
            <a:br>
              <a:rPr lang="en-US" sz="1800" b="0" i="0" u="none" strike="noStrike" cap="none">
                <a:solidFill>
                  <a:schemeClr val="dk1"/>
                </a:solidFill>
                <a:latin typeface="Calibri"/>
                <a:ea typeface="Calibri"/>
                <a:cs typeface="Calibri"/>
                <a:sym typeface="Calibri"/>
              </a:rPr>
            </a:br>
            <a:endParaRPr sz="1800" b="0" i="0" u="none" strike="noStrike" cap="none">
              <a:solidFill>
                <a:schemeClr val="dk1"/>
              </a:solidFill>
              <a:latin typeface="Calibri"/>
              <a:ea typeface="Calibri"/>
              <a:cs typeface="Calibri"/>
              <a:sym typeface="Calibri"/>
            </a:endParaRPr>
          </a:p>
        </p:txBody>
      </p:sp>
      <p:sp>
        <p:nvSpPr>
          <p:cNvPr id="125" name="Google Shape;125;p7"/>
          <p:cNvSpPr txBox="1"/>
          <p:nvPr/>
        </p:nvSpPr>
        <p:spPr>
          <a:xfrm>
            <a:off x="284480" y="2143601"/>
            <a:ext cx="6096000" cy="4848600"/>
          </a:xfrm>
          <a:prstGeom prst="rect">
            <a:avLst/>
          </a:prstGeom>
          <a:noFill/>
          <a:ln>
            <a:noFill/>
          </a:ln>
        </p:spPr>
        <p:txBody>
          <a:bodyPr spcFirstLastPara="1" wrap="square" lIns="91425" tIns="45700" rIns="91425" bIns="45700" anchor="t" anchorCtr="0">
            <a:spAutoFit/>
          </a:bodyPr>
          <a:lstStyle/>
          <a:p>
            <a:pPr marL="0" marR="0" lvl="0" indent="0" algn="just" rtl="0">
              <a:lnSpc>
                <a:spcPct val="150000"/>
              </a:lnSpc>
              <a:spcBef>
                <a:spcPts val="0"/>
              </a:spcBef>
              <a:spcAft>
                <a:spcPts val="0"/>
              </a:spcAft>
              <a:buClr>
                <a:srgbClr val="000000"/>
              </a:buClr>
              <a:buSzPts val="1600"/>
              <a:buFont typeface="Times New Roman"/>
              <a:buChar char="•"/>
            </a:pPr>
            <a:r>
              <a:rPr lang="en-US" sz="1600" b="1" i="0" u="none" strike="noStrike" cap="none">
                <a:solidFill>
                  <a:srgbClr val="000000"/>
                </a:solidFill>
                <a:latin typeface="Times New Roman"/>
                <a:ea typeface="Times New Roman"/>
                <a:cs typeface="Times New Roman"/>
                <a:sym typeface="Times New Roman"/>
              </a:rPr>
              <a:t>In elaborating on the scope of opportunities, I must include here the importance of my strengths.</a:t>
            </a:r>
            <a:endParaRPr sz="1400" b="0" i="0" u="none" strike="noStrike" cap="none">
              <a:solidFill>
                <a:srgbClr val="000000"/>
              </a:solidFill>
              <a:latin typeface="Times New Roman"/>
              <a:ea typeface="Times New Roman"/>
              <a:cs typeface="Times New Roman"/>
              <a:sym typeface="Times New Roman"/>
            </a:endParaRPr>
          </a:p>
          <a:p>
            <a:pPr marL="0" marR="0" lvl="0" indent="0" algn="just" rtl="0">
              <a:lnSpc>
                <a:spcPct val="150000"/>
              </a:lnSpc>
              <a:spcBef>
                <a:spcPts val="0"/>
              </a:spcBef>
              <a:spcAft>
                <a:spcPts val="0"/>
              </a:spcAft>
              <a:buClr>
                <a:srgbClr val="000000"/>
              </a:buClr>
              <a:buSzPts val="1600"/>
              <a:buFont typeface="Times New Roman"/>
              <a:buChar char="•"/>
            </a:pPr>
            <a:r>
              <a:rPr lang="en-US" sz="1600" b="1" i="0" u="none" strike="noStrike" cap="none">
                <a:solidFill>
                  <a:srgbClr val="000000"/>
                </a:solidFill>
                <a:latin typeface="Times New Roman"/>
                <a:ea typeface="Times New Roman"/>
                <a:cs typeface="Times New Roman"/>
                <a:sym typeface="Times New Roman"/>
              </a:rPr>
              <a:t>My strengths here as my skills will guide me to achieve the goals and targets I set. </a:t>
            </a:r>
            <a:endParaRPr sz="1400" b="0" i="0" u="none" strike="noStrike" cap="none">
              <a:solidFill>
                <a:srgbClr val="000000"/>
              </a:solidFill>
              <a:latin typeface="Times New Roman"/>
              <a:ea typeface="Times New Roman"/>
              <a:cs typeface="Times New Roman"/>
              <a:sym typeface="Times New Roman"/>
            </a:endParaRPr>
          </a:p>
          <a:p>
            <a:pPr marL="0" marR="0" lvl="0" indent="0" algn="just" rtl="0">
              <a:lnSpc>
                <a:spcPct val="150000"/>
              </a:lnSpc>
              <a:spcBef>
                <a:spcPts val="0"/>
              </a:spcBef>
              <a:spcAft>
                <a:spcPts val="0"/>
              </a:spcAft>
              <a:buClr>
                <a:srgbClr val="000000"/>
              </a:buClr>
              <a:buSzPts val="1600"/>
              <a:buFont typeface="Times New Roman"/>
              <a:buChar char="•"/>
            </a:pPr>
            <a:r>
              <a:rPr lang="en-US" sz="1600" b="1" i="0" u="none" strike="noStrike" cap="none">
                <a:solidFill>
                  <a:srgbClr val="000000"/>
                </a:solidFill>
                <a:latin typeface="Times New Roman"/>
                <a:ea typeface="Times New Roman"/>
                <a:cs typeface="Times New Roman"/>
                <a:sym typeface="Times New Roman"/>
              </a:rPr>
              <a:t>My quick decision-making skill here profits me in the business I will be running, as I can quickly decide on the menu and what to do next.</a:t>
            </a:r>
            <a:endParaRPr sz="1400" b="0" i="0" u="none" strike="noStrike" cap="none">
              <a:solidFill>
                <a:srgbClr val="000000"/>
              </a:solidFill>
              <a:latin typeface="Times New Roman"/>
              <a:ea typeface="Times New Roman"/>
              <a:cs typeface="Times New Roman"/>
              <a:sym typeface="Times New Roman"/>
            </a:endParaRPr>
          </a:p>
          <a:p>
            <a:pPr marL="0" marR="0" lvl="0" indent="0" algn="just" rtl="0">
              <a:lnSpc>
                <a:spcPct val="150000"/>
              </a:lnSpc>
              <a:spcBef>
                <a:spcPts val="0"/>
              </a:spcBef>
              <a:spcAft>
                <a:spcPts val="0"/>
              </a:spcAft>
              <a:buClr>
                <a:srgbClr val="000000"/>
              </a:buClr>
              <a:buSzPts val="1600"/>
              <a:buFont typeface="Times New Roman"/>
              <a:buChar char="•"/>
            </a:pPr>
            <a:r>
              <a:rPr lang="en-US" sz="1600" b="1" i="0" u="none" strike="noStrike" cap="none">
                <a:solidFill>
                  <a:srgbClr val="000000"/>
                </a:solidFill>
                <a:latin typeface="Times New Roman"/>
                <a:ea typeface="Times New Roman"/>
                <a:cs typeface="Times New Roman"/>
                <a:sym typeface="Times New Roman"/>
              </a:rPr>
              <a:t>Another skill is known as good communication skill, this skill will benefit me in order to build a good and respectful relationship with the customers. Thus, my business can grow at a much faster level. </a:t>
            </a:r>
            <a:endParaRPr sz="1400" b="0" i="0" u="none" strike="noStrike" cap="none">
              <a:solidFill>
                <a:srgbClr val="000000"/>
              </a:solidFill>
              <a:latin typeface="Times New Roman"/>
              <a:ea typeface="Times New Roman"/>
              <a:cs typeface="Times New Roman"/>
              <a:sym typeface="Times New Roman"/>
            </a:endParaRPr>
          </a:p>
          <a:p>
            <a:pPr marL="0" marR="0" lvl="0" indent="0" algn="l" rtl="0">
              <a:lnSpc>
                <a:spcPct val="150000"/>
              </a:lnSpc>
              <a:spcBef>
                <a:spcPts val="0"/>
              </a:spcBef>
              <a:spcAft>
                <a:spcPts val="0"/>
              </a:spcAft>
              <a:buClr>
                <a:srgbClr val="000000"/>
              </a:buClr>
              <a:buSzPts val="1600"/>
              <a:buFont typeface="Arial"/>
              <a:buNone/>
            </a:pPr>
            <a:br>
              <a:rPr lang="en-US" sz="1600" b="0" i="0" u="none" strike="noStrike" cap="none">
                <a:solidFill>
                  <a:schemeClr val="dk1"/>
                </a:solidFill>
                <a:latin typeface="Times New Roman"/>
                <a:ea typeface="Times New Roman"/>
                <a:cs typeface="Times New Roman"/>
                <a:sym typeface="Times New Roman"/>
              </a:rPr>
            </a:br>
            <a:br>
              <a:rPr lang="en-US" sz="1800" b="0" i="0" u="none" strike="noStrike" cap="none">
                <a:solidFill>
                  <a:schemeClr val="dk1"/>
                </a:solidFill>
                <a:latin typeface="Times New Roman"/>
                <a:ea typeface="Times New Roman"/>
                <a:cs typeface="Times New Roman"/>
                <a:sym typeface="Times New Roman"/>
              </a:rPr>
            </a:br>
            <a:endParaRPr sz="1800" b="0" i="0" u="none" strike="noStrike" cap="none">
              <a:solidFill>
                <a:schemeClr val="dk1"/>
              </a:solidFill>
              <a:latin typeface="Times New Roman"/>
              <a:ea typeface="Times New Roman"/>
              <a:cs typeface="Times New Roman"/>
              <a:sym typeface="Times New Roman"/>
            </a:endParaRPr>
          </a:p>
        </p:txBody>
      </p:sp>
      <p:pic>
        <p:nvPicPr>
          <p:cNvPr id="126" name="Google Shape;126;p7" descr="Is bakery a hospitality sector? - jumbledhutch.com"/>
          <p:cNvPicPr preferRelativeResize="0"/>
          <p:nvPr/>
        </p:nvPicPr>
        <p:blipFill rotWithShape="1">
          <a:blip r:embed="rId3">
            <a:alphaModFix/>
          </a:blip>
          <a:srcRect/>
          <a:stretch/>
        </p:blipFill>
        <p:spPr>
          <a:xfrm>
            <a:off x="6624320" y="2143601"/>
            <a:ext cx="5141595" cy="2570798"/>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30"/>
        <p:cNvGrpSpPr/>
        <p:nvPr/>
      </p:nvGrpSpPr>
      <p:grpSpPr>
        <a:xfrm>
          <a:off x="0" y="0"/>
          <a:ext cx="0" cy="0"/>
          <a:chOff x="0" y="0"/>
          <a:chExt cx="0" cy="0"/>
        </a:xfrm>
      </p:grpSpPr>
      <p:sp>
        <p:nvSpPr>
          <p:cNvPr id="131" name="Google Shape;131;p8"/>
          <p:cNvSpPr txBox="1"/>
          <p:nvPr/>
        </p:nvSpPr>
        <p:spPr>
          <a:xfrm>
            <a:off x="375920" y="389374"/>
            <a:ext cx="6096000" cy="1446550"/>
          </a:xfrm>
          <a:prstGeom prst="rect">
            <a:avLst/>
          </a:prstGeom>
          <a:noFill/>
          <a:ln>
            <a:noFill/>
          </a:ln>
        </p:spPr>
        <p:txBody>
          <a:bodyPr spcFirstLastPara="1" wrap="square" lIns="91425" tIns="45700" rIns="91425" bIns="45700" anchor="t" anchorCtr="0">
            <a:spAutoFit/>
          </a:bodyPr>
          <a:lstStyle/>
          <a:p>
            <a:pPr marL="0" marR="0" lvl="0" indent="0" algn="l" rtl="0">
              <a:lnSpc>
                <a:spcPct val="100000"/>
              </a:lnSpc>
              <a:spcBef>
                <a:spcPts val="0"/>
              </a:spcBef>
              <a:spcAft>
                <a:spcPts val="0"/>
              </a:spcAft>
              <a:buClr>
                <a:srgbClr val="000000"/>
              </a:buClr>
              <a:buSzPts val="4400"/>
              <a:buFont typeface="Arial"/>
              <a:buNone/>
            </a:pPr>
            <a:r>
              <a:rPr lang="en-US" sz="4400" b="1" i="0" u="none" strike="noStrike" cap="none">
                <a:solidFill>
                  <a:srgbClr val="000000"/>
                </a:solidFill>
                <a:latin typeface="Arial"/>
                <a:ea typeface="Arial"/>
                <a:cs typeface="Arial"/>
                <a:sym typeface="Arial"/>
              </a:rPr>
              <a:t>SWOT analysis Threats</a:t>
            </a:r>
            <a:endParaRPr sz="4400" b="0" i="0" u="none" strike="noStrike" cap="none">
              <a:solidFill>
                <a:schemeClr val="dk1"/>
              </a:solidFill>
              <a:latin typeface="Calibri"/>
              <a:ea typeface="Calibri"/>
              <a:cs typeface="Calibri"/>
              <a:sym typeface="Calibri"/>
            </a:endParaRPr>
          </a:p>
        </p:txBody>
      </p:sp>
      <p:sp>
        <p:nvSpPr>
          <p:cNvPr id="132" name="Google Shape;132;p8"/>
          <p:cNvSpPr txBox="1"/>
          <p:nvPr/>
        </p:nvSpPr>
        <p:spPr>
          <a:xfrm>
            <a:off x="375920" y="1997839"/>
            <a:ext cx="6096000" cy="2555100"/>
          </a:xfrm>
          <a:prstGeom prst="rect">
            <a:avLst/>
          </a:prstGeom>
          <a:noFill/>
          <a:ln>
            <a:noFill/>
          </a:ln>
        </p:spPr>
        <p:txBody>
          <a:bodyPr spcFirstLastPara="1" wrap="square" lIns="91425" tIns="45700" rIns="91425" bIns="45700" anchor="t" anchorCtr="0">
            <a:spAutoFit/>
          </a:bodyPr>
          <a:lstStyle/>
          <a:p>
            <a:pPr marL="0" marR="0" lvl="0" indent="0" algn="just" rtl="0">
              <a:lnSpc>
                <a:spcPct val="150000"/>
              </a:lnSpc>
              <a:spcBef>
                <a:spcPts val="0"/>
              </a:spcBef>
              <a:spcAft>
                <a:spcPts val="0"/>
              </a:spcAft>
              <a:buClr>
                <a:srgbClr val="000000"/>
              </a:buClr>
              <a:buSzPts val="1600"/>
              <a:buFont typeface="Times New Roman"/>
              <a:buChar char="•"/>
            </a:pPr>
            <a:r>
              <a:rPr lang="en-US" sz="1600" b="1" i="0" u="none" strike="noStrike" cap="none">
                <a:solidFill>
                  <a:srgbClr val="000000"/>
                </a:solidFill>
                <a:latin typeface="Times New Roman"/>
                <a:ea typeface="Times New Roman"/>
                <a:cs typeface="Times New Roman"/>
                <a:sym typeface="Times New Roman"/>
              </a:rPr>
              <a:t>Considering my weaknesses, I can assume that I may have to encounter threats in my business.</a:t>
            </a:r>
            <a:endParaRPr sz="1400" b="0" i="0" u="none" strike="noStrike" cap="none">
              <a:solidFill>
                <a:srgbClr val="000000"/>
              </a:solidFill>
              <a:latin typeface="Times New Roman"/>
              <a:ea typeface="Times New Roman"/>
              <a:cs typeface="Times New Roman"/>
              <a:sym typeface="Times New Roman"/>
            </a:endParaRPr>
          </a:p>
          <a:p>
            <a:pPr marL="0" marR="0" lvl="0" indent="0" algn="just" rtl="0">
              <a:lnSpc>
                <a:spcPct val="150000"/>
              </a:lnSpc>
              <a:spcBef>
                <a:spcPts val="0"/>
              </a:spcBef>
              <a:spcAft>
                <a:spcPts val="0"/>
              </a:spcAft>
              <a:buClr>
                <a:srgbClr val="000000"/>
              </a:buClr>
              <a:buSzPts val="1600"/>
              <a:buFont typeface="Times New Roman"/>
              <a:buChar char="•"/>
            </a:pPr>
            <a:r>
              <a:rPr lang="en-US" sz="1600" b="1" i="0" u="none" strike="noStrike" cap="none">
                <a:solidFill>
                  <a:srgbClr val="000000"/>
                </a:solidFill>
                <a:latin typeface="Times New Roman"/>
                <a:ea typeface="Times New Roman"/>
                <a:cs typeface="Times New Roman"/>
                <a:sym typeface="Times New Roman"/>
              </a:rPr>
              <a:t>A lack of patience here can hinder my overall operations as I will be more nervous and complex in operating my business. </a:t>
            </a:r>
            <a:endParaRPr sz="1400" b="0" i="0" u="none" strike="noStrike" cap="none">
              <a:solidFill>
                <a:srgbClr val="000000"/>
              </a:solidFill>
              <a:latin typeface="Times New Roman"/>
              <a:ea typeface="Times New Roman"/>
              <a:cs typeface="Times New Roman"/>
              <a:sym typeface="Times New Roman"/>
            </a:endParaRPr>
          </a:p>
          <a:p>
            <a:pPr marL="0" marR="0" lvl="0" indent="0" algn="just" rtl="0">
              <a:lnSpc>
                <a:spcPct val="150000"/>
              </a:lnSpc>
              <a:spcBef>
                <a:spcPts val="0"/>
              </a:spcBef>
              <a:spcAft>
                <a:spcPts val="0"/>
              </a:spcAft>
              <a:buClr>
                <a:srgbClr val="000000"/>
              </a:buClr>
              <a:buSzPts val="1600"/>
              <a:buFont typeface="Times New Roman"/>
              <a:buChar char="•"/>
            </a:pPr>
            <a:r>
              <a:rPr lang="en-US" sz="1600" b="1" i="0" u="none" strike="noStrike" cap="none">
                <a:solidFill>
                  <a:srgbClr val="000000"/>
                </a:solidFill>
                <a:latin typeface="Times New Roman"/>
                <a:ea typeface="Times New Roman"/>
                <a:cs typeface="Times New Roman"/>
                <a:sym typeface="Times New Roman"/>
              </a:rPr>
              <a:t>This can result in a bad operation and thus, can lead to failure.</a:t>
            </a:r>
            <a:endParaRPr sz="1400" b="0" i="0" u="none" strike="noStrike" cap="none">
              <a:solidFill>
                <a:srgbClr val="000000"/>
              </a:solidFill>
              <a:latin typeface="Times New Roman"/>
              <a:ea typeface="Times New Roman"/>
              <a:cs typeface="Times New Roman"/>
              <a:sym typeface="Times New Roman"/>
            </a:endParaRPr>
          </a:p>
          <a:p>
            <a:pPr marL="0" marR="0" lvl="0" indent="0" algn="just" rtl="0">
              <a:lnSpc>
                <a:spcPct val="150000"/>
              </a:lnSpc>
              <a:spcBef>
                <a:spcPts val="0"/>
              </a:spcBef>
              <a:spcAft>
                <a:spcPts val="0"/>
              </a:spcAft>
              <a:buClr>
                <a:srgbClr val="000000"/>
              </a:buClr>
              <a:buSzPts val="1600"/>
              <a:buFont typeface="Times New Roman"/>
              <a:buChar char="•"/>
            </a:pPr>
            <a:r>
              <a:rPr lang="en-US" sz="1600" b="1" i="0" u="none" strike="noStrike" cap="none">
                <a:solidFill>
                  <a:srgbClr val="000000"/>
                </a:solidFill>
                <a:latin typeface="Times New Roman"/>
                <a:ea typeface="Times New Roman"/>
                <a:cs typeface="Times New Roman"/>
                <a:sym typeface="Times New Roman"/>
              </a:rPr>
              <a:t>Bad organising and planning in the future can also lead me to lose and more complexities in the business operations. </a:t>
            </a:r>
            <a:endParaRPr sz="1400" b="0" i="0" u="none" strike="noStrike" cap="none">
              <a:solidFill>
                <a:srgbClr val="000000"/>
              </a:solidFill>
              <a:latin typeface="Times New Roman"/>
              <a:ea typeface="Times New Roman"/>
              <a:cs typeface="Times New Roman"/>
              <a:sym typeface="Times New Roman"/>
            </a:endParaRPr>
          </a:p>
        </p:txBody>
      </p:sp>
      <p:pic>
        <p:nvPicPr>
          <p:cNvPr id="133" name="Google Shape;133;p8" descr="In a Big Bakery Industry Main Worker Checking the Shelves Full of Fresh  Baked Bread Make Notes on His Map in a Big Stock Image - Image of bake,  closeup: 170908573"/>
          <p:cNvPicPr preferRelativeResize="0"/>
          <p:nvPr/>
        </p:nvPicPr>
        <p:blipFill rotWithShape="1">
          <a:blip r:embed="rId3">
            <a:alphaModFix/>
          </a:blip>
          <a:srcRect/>
          <a:stretch/>
        </p:blipFill>
        <p:spPr>
          <a:xfrm>
            <a:off x="6991984" y="2052053"/>
            <a:ext cx="4734763" cy="2753893"/>
          </a:xfrm>
          <a:prstGeom prst="rect">
            <a:avLst/>
          </a:prstGeom>
          <a:noFill/>
          <a:ln>
            <a:noFill/>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37"/>
        <p:cNvGrpSpPr/>
        <p:nvPr/>
      </p:nvGrpSpPr>
      <p:grpSpPr>
        <a:xfrm>
          <a:off x="0" y="0"/>
          <a:ext cx="0" cy="0"/>
          <a:chOff x="0" y="0"/>
          <a:chExt cx="0" cy="0"/>
        </a:xfrm>
      </p:grpSpPr>
      <p:sp>
        <p:nvSpPr>
          <p:cNvPr id="138" name="Google Shape;138;p9"/>
          <p:cNvSpPr txBox="1"/>
          <p:nvPr/>
        </p:nvSpPr>
        <p:spPr>
          <a:xfrm>
            <a:off x="0" y="549255"/>
            <a:ext cx="6096000" cy="1323600"/>
          </a:xfrm>
          <a:prstGeom prst="rect">
            <a:avLst/>
          </a:prstGeom>
          <a:noFill/>
          <a:ln>
            <a:noFill/>
          </a:ln>
        </p:spPr>
        <p:txBody>
          <a:bodyPr spcFirstLastPara="1" wrap="square" lIns="91425" tIns="45700" rIns="91425" bIns="45700" anchor="t" anchorCtr="0">
            <a:spAutoFit/>
          </a:bodyPr>
          <a:lstStyle/>
          <a:p>
            <a:pPr marL="457200" marR="0" lvl="0" indent="0" algn="l" rtl="0">
              <a:lnSpc>
                <a:spcPct val="100000"/>
              </a:lnSpc>
              <a:spcBef>
                <a:spcPts val="0"/>
              </a:spcBef>
              <a:spcAft>
                <a:spcPts val="0"/>
              </a:spcAft>
              <a:buClr>
                <a:srgbClr val="000000"/>
              </a:buClr>
              <a:buSzPts val="4400"/>
              <a:buFont typeface="Arial"/>
              <a:buNone/>
            </a:pPr>
            <a:r>
              <a:rPr lang="en-US" sz="4400" b="1" i="0" u="none" strike="noStrike" cap="none">
                <a:solidFill>
                  <a:srgbClr val="000000"/>
                </a:solidFill>
                <a:latin typeface="Times New Roman"/>
                <a:ea typeface="Times New Roman"/>
                <a:cs typeface="Times New Roman"/>
                <a:sym typeface="Times New Roman"/>
              </a:rPr>
              <a:t>PDP</a:t>
            </a:r>
            <a:endParaRPr sz="4400" b="0" i="0" u="none" strike="noStrike" cap="none">
              <a:solidFill>
                <a:schemeClr val="dk1"/>
              </a:solidFill>
              <a:latin typeface="Times New Roman"/>
              <a:ea typeface="Times New Roman"/>
              <a:cs typeface="Times New Roman"/>
              <a:sym typeface="Times New Roman"/>
            </a:endParaRPr>
          </a:p>
          <a:p>
            <a:pPr marL="0" marR="0" lvl="0" indent="0" algn="l" rtl="0">
              <a:lnSpc>
                <a:spcPct val="100000"/>
              </a:lnSpc>
              <a:spcBef>
                <a:spcPts val="0"/>
              </a:spcBef>
              <a:spcAft>
                <a:spcPts val="0"/>
              </a:spcAft>
              <a:buClr>
                <a:srgbClr val="000000"/>
              </a:buClr>
              <a:buSzPts val="1800"/>
              <a:buFont typeface="Arial"/>
              <a:buNone/>
            </a:pPr>
            <a:br>
              <a:rPr lang="en-US" sz="1800" b="0" i="0" u="none" strike="noStrike" cap="none">
                <a:solidFill>
                  <a:schemeClr val="dk1"/>
                </a:solidFill>
                <a:latin typeface="Times New Roman"/>
                <a:ea typeface="Times New Roman"/>
                <a:cs typeface="Times New Roman"/>
                <a:sym typeface="Times New Roman"/>
              </a:rPr>
            </a:br>
            <a:endParaRPr sz="1800" b="0" i="0" u="none" strike="noStrike" cap="none">
              <a:solidFill>
                <a:schemeClr val="dk1"/>
              </a:solidFill>
              <a:latin typeface="Times New Roman"/>
              <a:ea typeface="Times New Roman"/>
              <a:cs typeface="Times New Roman"/>
              <a:sym typeface="Times New Roman"/>
            </a:endParaRPr>
          </a:p>
        </p:txBody>
      </p:sp>
      <p:graphicFrame>
        <p:nvGraphicFramePr>
          <p:cNvPr id="139" name="Google Shape;139;p9"/>
          <p:cNvGraphicFramePr/>
          <p:nvPr/>
        </p:nvGraphicFramePr>
        <p:xfrm>
          <a:off x="536028" y="1332048"/>
          <a:ext cx="3000000" cy="3000000"/>
        </p:xfrm>
        <a:graphic>
          <a:graphicData uri="http://schemas.openxmlformats.org/drawingml/2006/table">
            <a:tbl>
              <a:tblPr>
                <a:noFill/>
                <a:tableStyleId>{7A5F32EA-75B8-449F-84B2-214E0B9C3D05}</a:tableStyleId>
              </a:tblPr>
              <a:tblGrid>
                <a:gridCol w="1534500">
                  <a:extLst>
                    <a:ext uri="{9D8B030D-6E8A-4147-A177-3AD203B41FA5}">
                      <a16:colId xmlns:a16="http://schemas.microsoft.com/office/drawing/2014/main" val="20000"/>
                    </a:ext>
                  </a:extLst>
                </a:gridCol>
                <a:gridCol w="3888825">
                  <a:extLst>
                    <a:ext uri="{9D8B030D-6E8A-4147-A177-3AD203B41FA5}">
                      <a16:colId xmlns:a16="http://schemas.microsoft.com/office/drawing/2014/main" val="20001"/>
                    </a:ext>
                  </a:extLst>
                </a:gridCol>
                <a:gridCol w="4057000">
                  <a:extLst>
                    <a:ext uri="{9D8B030D-6E8A-4147-A177-3AD203B41FA5}">
                      <a16:colId xmlns:a16="http://schemas.microsoft.com/office/drawing/2014/main" val="20002"/>
                    </a:ext>
                  </a:extLst>
                </a:gridCol>
                <a:gridCol w="1650125">
                  <a:extLst>
                    <a:ext uri="{9D8B030D-6E8A-4147-A177-3AD203B41FA5}">
                      <a16:colId xmlns:a16="http://schemas.microsoft.com/office/drawing/2014/main" val="20003"/>
                    </a:ext>
                  </a:extLst>
                </a:gridCol>
              </a:tblGrid>
              <a:tr h="413075">
                <a:tc>
                  <a:txBody>
                    <a:bodyPr/>
                    <a:lstStyle/>
                    <a:p>
                      <a:pPr marL="0" marR="0" lvl="0" indent="0" algn="l" rtl="0">
                        <a:lnSpc>
                          <a:spcPct val="100000"/>
                        </a:lnSpc>
                        <a:spcBef>
                          <a:spcPts val="0"/>
                        </a:spcBef>
                        <a:spcAft>
                          <a:spcPts val="0"/>
                        </a:spcAft>
                        <a:buClr>
                          <a:srgbClr val="000000"/>
                        </a:buClr>
                        <a:buSzPts val="1600"/>
                        <a:buFont typeface="Arial"/>
                        <a:buNone/>
                      </a:pPr>
                      <a:r>
                        <a:rPr lang="en-US" sz="1600" b="1" i="0" u="none" strike="noStrike" cap="none">
                          <a:solidFill>
                            <a:srgbClr val="000000"/>
                          </a:solidFill>
                          <a:latin typeface="Times New Roman"/>
                          <a:ea typeface="Times New Roman"/>
                          <a:cs typeface="Times New Roman"/>
                          <a:sym typeface="Times New Roman"/>
                        </a:rPr>
                        <a:t>Skills to develop</a:t>
                      </a:r>
                      <a:endParaRPr sz="1600" u="none" strike="noStrike" cap="none">
                        <a:latin typeface="Times New Roman"/>
                        <a:ea typeface="Times New Roman"/>
                        <a:cs typeface="Times New Roman"/>
                        <a:sym typeface="Times New Roman"/>
                      </a:endParaRPr>
                    </a:p>
                  </a:txBody>
                  <a:tcPr marL="39875" marR="39875" marT="39875" marB="39875">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0" algn="l" rtl="0">
                        <a:lnSpc>
                          <a:spcPct val="100000"/>
                        </a:lnSpc>
                        <a:spcBef>
                          <a:spcPts val="0"/>
                        </a:spcBef>
                        <a:spcAft>
                          <a:spcPts val="0"/>
                        </a:spcAft>
                        <a:buClr>
                          <a:srgbClr val="000000"/>
                        </a:buClr>
                        <a:buSzPts val="1600"/>
                        <a:buFont typeface="Arial"/>
                        <a:buNone/>
                      </a:pPr>
                      <a:r>
                        <a:rPr lang="en-US" sz="1600" b="1" i="0" u="none" strike="noStrike" cap="none">
                          <a:solidFill>
                            <a:srgbClr val="000000"/>
                          </a:solidFill>
                          <a:latin typeface="Times New Roman"/>
                          <a:ea typeface="Times New Roman"/>
                          <a:cs typeface="Times New Roman"/>
                          <a:sym typeface="Times New Roman"/>
                        </a:rPr>
                        <a:t>                   How it helps</a:t>
                      </a:r>
                      <a:endParaRPr sz="1600" u="none" strike="noStrike" cap="none">
                        <a:latin typeface="Times New Roman"/>
                        <a:ea typeface="Times New Roman"/>
                        <a:cs typeface="Times New Roman"/>
                        <a:sym typeface="Times New Roman"/>
                      </a:endParaRPr>
                    </a:p>
                  </a:txBody>
                  <a:tcPr marL="39875" marR="39875" marT="39875" marB="39875">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0" algn="l" rtl="0">
                        <a:lnSpc>
                          <a:spcPct val="100000"/>
                        </a:lnSpc>
                        <a:spcBef>
                          <a:spcPts val="0"/>
                        </a:spcBef>
                        <a:spcAft>
                          <a:spcPts val="0"/>
                        </a:spcAft>
                        <a:buClr>
                          <a:srgbClr val="000000"/>
                        </a:buClr>
                        <a:buSzPts val="1600"/>
                        <a:buFont typeface="Arial"/>
                        <a:buNone/>
                      </a:pPr>
                      <a:r>
                        <a:rPr lang="en-US" sz="1600" b="1" i="0" u="none" strike="noStrike" cap="none">
                          <a:solidFill>
                            <a:srgbClr val="000000"/>
                          </a:solidFill>
                          <a:latin typeface="Times New Roman"/>
                          <a:ea typeface="Times New Roman"/>
                          <a:cs typeface="Times New Roman"/>
                          <a:sym typeface="Times New Roman"/>
                        </a:rPr>
                        <a:t>             How to develop skills</a:t>
                      </a:r>
                      <a:endParaRPr sz="1600" u="none" strike="noStrike" cap="none">
                        <a:latin typeface="Times New Roman"/>
                        <a:ea typeface="Times New Roman"/>
                        <a:cs typeface="Times New Roman"/>
                        <a:sym typeface="Times New Roman"/>
                      </a:endParaRPr>
                    </a:p>
                  </a:txBody>
                  <a:tcPr marL="39875" marR="39875" marT="39875" marB="39875">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0" algn="l" rtl="0">
                        <a:lnSpc>
                          <a:spcPct val="100000"/>
                        </a:lnSpc>
                        <a:spcBef>
                          <a:spcPts val="0"/>
                        </a:spcBef>
                        <a:spcAft>
                          <a:spcPts val="0"/>
                        </a:spcAft>
                        <a:buClr>
                          <a:srgbClr val="000000"/>
                        </a:buClr>
                        <a:buSzPts val="1600"/>
                        <a:buFont typeface="Arial"/>
                        <a:buNone/>
                      </a:pPr>
                      <a:r>
                        <a:rPr lang="en-US" sz="1600" b="1" i="0" u="none" strike="noStrike" cap="none">
                          <a:solidFill>
                            <a:srgbClr val="000000"/>
                          </a:solidFill>
                          <a:latin typeface="Times New Roman"/>
                          <a:ea typeface="Times New Roman"/>
                          <a:cs typeface="Times New Roman"/>
                          <a:sym typeface="Times New Roman"/>
                        </a:rPr>
                        <a:t>  Time-bound</a:t>
                      </a:r>
                      <a:endParaRPr sz="1600" u="none" strike="noStrike" cap="none">
                        <a:latin typeface="Times New Roman"/>
                        <a:ea typeface="Times New Roman"/>
                        <a:cs typeface="Times New Roman"/>
                        <a:sym typeface="Times New Roman"/>
                      </a:endParaRPr>
                    </a:p>
                  </a:txBody>
                  <a:tcPr marL="39875" marR="39875" marT="39875" marB="39875">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extLst>
                  <a:ext uri="{0D108BD9-81ED-4DB2-BD59-A6C34878D82A}">
                    <a16:rowId xmlns:a16="http://schemas.microsoft.com/office/drawing/2014/main" val="10000"/>
                  </a:ext>
                </a:extLst>
              </a:tr>
              <a:tr h="1228200">
                <a:tc>
                  <a:txBody>
                    <a:bodyPr/>
                    <a:lstStyle/>
                    <a:p>
                      <a:pPr marL="0" marR="0" lvl="0" indent="0" algn="l" rtl="0">
                        <a:lnSpc>
                          <a:spcPct val="100000"/>
                        </a:lnSpc>
                        <a:spcBef>
                          <a:spcPts val="0"/>
                        </a:spcBef>
                        <a:spcAft>
                          <a:spcPts val="0"/>
                        </a:spcAft>
                        <a:buClr>
                          <a:srgbClr val="000000"/>
                        </a:buClr>
                        <a:buSzPts val="1600"/>
                        <a:buFont typeface="Arial"/>
                        <a:buNone/>
                      </a:pPr>
                      <a:r>
                        <a:rPr lang="en-US" sz="1600" b="1" i="0" u="none" strike="noStrike" cap="none">
                          <a:solidFill>
                            <a:srgbClr val="000000"/>
                          </a:solidFill>
                          <a:latin typeface="Times New Roman"/>
                          <a:ea typeface="Times New Roman"/>
                          <a:cs typeface="Times New Roman"/>
                          <a:sym typeface="Times New Roman"/>
                        </a:rPr>
                        <a:t>Communication skills</a:t>
                      </a:r>
                      <a:endParaRPr sz="1600" u="none" strike="noStrike" cap="none">
                        <a:latin typeface="Times New Roman"/>
                        <a:ea typeface="Times New Roman"/>
                        <a:cs typeface="Times New Roman"/>
                        <a:sym typeface="Times New Roman"/>
                      </a:endParaRPr>
                    </a:p>
                    <a:p>
                      <a:pPr marL="0" marR="0" lvl="0" indent="0" algn="l" rtl="0">
                        <a:lnSpc>
                          <a:spcPct val="100000"/>
                        </a:lnSpc>
                        <a:spcBef>
                          <a:spcPts val="0"/>
                        </a:spcBef>
                        <a:spcAft>
                          <a:spcPts val="0"/>
                        </a:spcAft>
                        <a:buClr>
                          <a:srgbClr val="000000"/>
                        </a:buClr>
                        <a:buSzPts val="1600"/>
                        <a:buFont typeface="Arial"/>
                        <a:buNone/>
                      </a:pPr>
                      <a:br>
                        <a:rPr lang="en-US" sz="1600" u="none" strike="noStrike" cap="none">
                          <a:latin typeface="Times New Roman"/>
                          <a:ea typeface="Times New Roman"/>
                          <a:cs typeface="Times New Roman"/>
                          <a:sym typeface="Times New Roman"/>
                        </a:rPr>
                      </a:br>
                      <a:endParaRPr sz="1600" u="none" strike="noStrike" cap="none">
                        <a:latin typeface="Times New Roman"/>
                        <a:ea typeface="Times New Roman"/>
                        <a:cs typeface="Times New Roman"/>
                        <a:sym typeface="Times New Roman"/>
                      </a:endParaRPr>
                    </a:p>
                  </a:txBody>
                  <a:tcPr marL="39875" marR="39875" marT="39875" marB="39875">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0" algn="l" rtl="0">
                        <a:lnSpc>
                          <a:spcPct val="100000"/>
                        </a:lnSpc>
                        <a:spcBef>
                          <a:spcPts val="0"/>
                        </a:spcBef>
                        <a:spcAft>
                          <a:spcPts val="0"/>
                        </a:spcAft>
                        <a:buClr>
                          <a:srgbClr val="000000"/>
                        </a:buClr>
                        <a:buSzPts val="1600"/>
                        <a:buFont typeface="Arial"/>
                        <a:buNone/>
                      </a:pPr>
                      <a:r>
                        <a:rPr lang="en-US" sz="1600" b="1" i="0" u="none" strike="noStrike" cap="none">
                          <a:solidFill>
                            <a:srgbClr val="000000"/>
                          </a:solidFill>
                          <a:latin typeface="Times New Roman"/>
                          <a:ea typeface="Times New Roman"/>
                          <a:cs typeface="Times New Roman"/>
                          <a:sym typeface="Times New Roman"/>
                        </a:rPr>
                        <a:t>Communicating with customers, coworkers, or supervisors, being able to clearly and effectively convey your message is key. </a:t>
                      </a:r>
                      <a:endParaRPr sz="1600" u="none" strike="noStrike" cap="none">
                        <a:latin typeface="Times New Roman"/>
                        <a:ea typeface="Times New Roman"/>
                        <a:cs typeface="Times New Roman"/>
                        <a:sym typeface="Times New Roman"/>
                      </a:endParaRPr>
                    </a:p>
                  </a:txBody>
                  <a:tcPr marL="39875" marR="39875" marT="39875" marB="39875">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0" algn="l" rtl="0">
                        <a:lnSpc>
                          <a:spcPct val="100000"/>
                        </a:lnSpc>
                        <a:spcBef>
                          <a:spcPts val="0"/>
                        </a:spcBef>
                        <a:spcAft>
                          <a:spcPts val="0"/>
                        </a:spcAft>
                        <a:buClr>
                          <a:srgbClr val="000000"/>
                        </a:buClr>
                        <a:buSzPts val="1600"/>
                        <a:buFont typeface="Arial"/>
                        <a:buNone/>
                      </a:pPr>
                      <a:r>
                        <a:rPr lang="en-US" sz="1600" b="1" i="0" u="none" strike="noStrike" cap="none">
                          <a:solidFill>
                            <a:srgbClr val="000000"/>
                          </a:solidFill>
                          <a:latin typeface="Times New Roman"/>
                          <a:ea typeface="Times New Roman"/>
                          <a:cs typeface="Times New Roman"/>
                          <a:sym typeface="Times New Roman"/>
                        </a:rPr>
                        <a:t>Communicating with different personalities on a daily basis here can help. </a:t>
                      </a:r>
                      <a:endParaRPr sz="1600" u="none" strike="noStrike" cap="none">
                        <a:latin typeface="Times New Roman"/>
                        <a:ea typeface="Times New Roman"/>
                        <a:cs typeface="Times New Roman"/>
                        <a:sym typeface="Times New Roman"/>
                      </a:endParaRPr>
                    </a:p>
                  </a:txBody>
                  <a:tcPr marL="39875" marR="39875" marT="39875" marB="39875">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0" algn="l" rtl="0">
                        <a:lnSpc>
                          <a:spcPct val="100000"/>
                        </a:lnSpc>
                        <a:spcBef>
                          <a:spcPts val="0"/>
                        </a:spcBef>
                        <a:spcAft>
                          <a:spcPts val="0"/>
                        </a:spcAft>
                        <a:buClr>
                          <a:srgbClr val="000000"/>
                        </a:buClr>
                        <a:buSzPts val="1600"/>
                        <a:buFont typeface="Arial"/>
                        <a:buNone/>
                      </a:pPr>
                      <a:r>
                        <a:rPr lang="en-US" sz="1600" b="1" i="0" u="none" strike="noStrike" cap="none">
                          <a:solidFill>
                            <a:srgbClr val="000000"/>
                          </a:solidFill>
                          <a:latin typeface="Times New Roman"/>
                          <a:ea typeface="Times New Roman"/>
                          <a:cs typeface="Times New Roman"/>
                          <a:sym typeface="Times New Roman"/>
                        </a:rPr>
                        <a:t>Within a month.</a:t>
                      </a:r>
                      <a:endParaRPr sz="1600" u="none" strike="noStrike" cap="none">
                        <a:latin typeface="Times New Roman"/>
                        <a:ea typeface="Times New Roman"/>
                        <a:cs typeface="Times New Roman"/>
                        <a:sym typeface="Times New Roman"/>
                      </a:endParaRPr>
                    </a:p>
                  </a:txBody>
                  <a:tcPr marL="39875" marR="39875" marT="39875" marB="39875">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extLst>
                  <a:ext uri="{0D108BD9-81ED-4DB2-BD59-A6C34878D82A}">
                    <a16:rowId xmlns:a16="http://schemas.microsoft.com/office/drawing/2014/main" val="10001"/>
                  </a:ext>
                </a:extLst>
              </a:tr>
              <a:tr h="787950">
                <a:tc>
                  <a:txBody>
                    <a:bodyPr/>
                    <a:lstStyle/>
                    <a:p>
                      <a:pPr marL="0" marR="0" lvl="0" indent="0" algn="l" rtl="0">
                        <a:lnSpc>
                          <a:spcPct val="100000"/>
                        </a:lnSpc>
                        <a:spcBef>
                          <a:spcPts val="0"/>
                        </a:spcBef>
                        <a:spcAft>
                          <a:spcPts val="0"/>
                        </a:spcAft>
                        <a:buClr>
                          <a:srgbClr val="000000"/>
                        </a:buClr>
                        <a:buSzPts val="1600"/>
                        <a:buFont typeface="Arial"/>
                        <a:buNone/>
                      </a:pPr>
                      <a:r>
                        <a:rPr lang="en-US" sz="1600" b="1" i="0" u="none" strike="noStrike" cap="none">
                          <a:solidFill>
                            <a:srgbClr val="000000"/>
                          </a:solidFill>
                          <a:latin typeface="Times New Roman"/>
                          <a:ea typeface="Times New Roman"/>
                          <a:cs typeface="Times New Roman"/>
                          <a:sym typeface="Times New Roman"/>
                        </a:rPr>
                        <a:t>Critical thinking skills</a:t>
                      </a:r>
                      <a:endParaRPr sz="1600" u="none" strike="noStrike" cap="none">
                        <a:latin typeface="Times New Roman"/>
                        <a:ea typeface="Times New Roman"/>
                        <a:cs typeface="Times New Roman"/>
                        <a:sym typeface="Times New Roman"/>
                      </a:endParaRPr>
                    </a:p>
                    <a:p>
                      <a:pPr marL="0" marR="0" lvl="0" indent="0" algn="l" rtl="0">
                        <a:lnSpc>
                          <a:spcPct val="100000"/>
                        </a:lnSpc>
                        <a:spcBef>
                          <a:spcPts val="0"/>
                        </a:spcBef>
                        <a:spcAft>
                          <a:spcPts val="0"/>
                        </a:spcAft>
                        <a:buClr>
                          <a:srgbClr val="000000"/>
                        </a:buClr>
                        <a:buSzPts val="1600"/>
                        <a:buFont typeface="Arial"/>
                        <a:buNone/>
                      </a:pPr>
                      <a:br>
                        <a:rPr lang="en-US" sz="1600" u="none" strike="noStrike" cap="none">
                          <a:latin typeface="Times New Roman"/>
                          <a:ea typeface="Times New Roman"/>
                          <a:cs typeface="Times New Roman"/>
                          <a:sym typeface="Times New Roman"/>
                        </a:rPr>
                      </a:br>
                      <a:br>
                        <a:rPr lang="en-US" sz="1600" u="none" strike="noStrike" cap="none">
                          <a:latin typeface="Times New Roman"/>
                          <a:ea typeface="Times New Roman"/>
                          <a:cs typeface="Times New Roman"/>
                          <a:sym typeface="Times New Roman"/>
                        </a:rPr>
                      </a:br>
                      <a:endParaRPr sz="1600" u="none" strike="noStrike" cap="none">
                        <a:latin typeface="Times New Roman"/>
                        <a:ea typeface="Times New Roman"/>
                        <a:cs typeface="Times New Roman"/>
                        <a:sym typeface="Times New Roman"/>
                      </a:endParaRPr>
                    </a:p>
                  </a:txBody>
                  <a:tcPr marL="39875" marR="39875" marT="39875" marB="39875">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0" algn="l" rtl="0">
                        <a:lnSpc>
                          <a:spcPct val="100000"/>
                        </a:lnSpc>
                        <a:spcBef>
                          <a:spcPts val="0"/>
                        </a:spcBef>
                        <a:spcAft>
                          <a:spcPts val="0"/>
                        </a:spcAft>
                        <a:buClr>
                          <a:srgbClr val="000000"/>
                        </a:buClr>
                        <a:buSzPts val="1600"/>
                        <a:buFont typeface="Arial"/>
                        <a:buNone/>
                      </a:pPr>
                      <a:r>
                        <a:rPr lang="en-US" sz="1600" b="1" i="0" u="none" strike="noStrike" cap="none">
                          <a:solidFill>
                            <a:srgbClr val="000000"/>
                          </a:solidFill>
                          <a:latin typeface="Times New Roman"/>
                          <a:ea typeface="Times New Roman"/>
                          <a:cs typeface="Times New Roman"/>
                          <a:sym typeface="Times New Roman"/>
                        </a:rPr>
                        <a:t>This skill will help in bringing out problems and then solve them.</a:t>
                      </a:r>
                      <a:endParaRPr sz="1600" u="none" strike="noStrike" cap="none">
                        <a:latin typeface="Times New Roman"/>
                        <a:ea typeface="Times New Roman"/>
                        <a:cs typeface="Times New Roman"/>
                        <a:sym typeface="Times New Roman"/>
                      </a:endParaRPr>
                    </a:p>
                  </a:txBody>
                  <a:tcPr marL="39875" marR="39875" marT="39875" marB="39875">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0" algn="l" rtl="0">
                        <a:lnSpc>
                          <a:spcPct val="100000"/>
                        </a:lnSpc>
                        <a:spcBef>
                          <a:spcPts val="0"/>
                        </a:spcBef>
                        <a:spcAft>
                          <a:spcPts val="0"/>
                        </a:spcAft>
                        <a:buClr>
                          <a:srgbClr val="000000"/>
                        </a:buClr>
                        <a:buSzPts val="1600"/>
                        <a:buFont typeface="Arial"/>
                        <a:buNone/>
                      </a:pPr>
                      <a:r>
                        <a:rPr lang="en-US" sz="1600" b="1" i="0" u="none" strike="noStrike" cap="none">
                          <a:solidFill>
                            <a:srgbClr val="000000"/>
                          </a:solidFill>
                          <a:latin typeface="Times New Roman"/>
                          <a:ea typeface="Times New Roman"/>
                          <a:cs typeface="Times New Roman"/>
                          <a:sym typeface="Times New Roman"/>
                        </a:rPr>
                        <a:t>Joining online courses can provide benefits. </a:t>
                      </a:r>
                      <a:endParaRPr sz="1600" u="none" strike="noStrike" cap="none">
                        <a:latin typeface="Times New Roman"/>
                        <a:ea typeface="Times New Roman"/>
                        <a:cs typeface="Times New Roman"/>
                        <a:sym typeface="Times New Roman"/>
                      </a:endParaRPr>
                    </a:p>
                  </a:txBody>
                  <a:tcPr marL="39875" marR="39875" marT="39875" marB="39875">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0" algn="l" rtl="0">
                        <a:lnSpc>
                          <a:spcPct val="100000"/>
                        </a:lnSpc>
                        <a:spcBef>
                          <a:spcPts val="0"/>
                        </a:spcBef>
                        <a:spcAft>
                          <a:spcPts val="0"/>
                        </a:spcAft>
                        <a:buClr>
                          <a:srgbClr val="000000"/>
                        </a:buClr>
                        <a:buSzPts val="1600"/>
                        <a:buFont typeface="Arial"/>
                        <a:buNone/>
                      </a:pPr>
                      <a:r>
                        <a:rPr lang="en-US" sz="1600" b="1" i="0" u="none" strike="noStrike" cap="none">
                          <a:solidFill>
                            <a:srgbClr val="000000"/>
                          </a:solidFill>
                          <a:latin typeface="Times New Roman"/>
                          <a:ea typeface="Times New Roman"/>
                          <a:cs typeface="Times New Roman"/>
                          <a:sym typeface="Times New Roman"/>
                        </a:rPr>
                        <a:t>3-4 weeks.</a:t>
                      </a:r>
                      <a:endParaRPr sz="1600" u="none" strike="noStrike" cap="none">
                        <a:latin typeface="Times New Roman"/>
                        <a:ea typeface="Times New Roman"/>
                        <a:cs typeface="Times New Roman"/>
                        <a:sym typeface="Times New Roman"/>
                      </a:endParaRPr>
                    </a:p>
                  </a:txBody>
                  <a:tcPr marL="39875" marR="39875" marT="39875" marB="39875">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extLst>
                  <a:ext uri="{0D108BD9-81ED-4DB2-BD59-A6C34878D82A}">
                    <a16:rowId xmlns:a16="http://schemas.microsoft.com/office/drawing/2014/main" val="10002"/>
                  </a:ext>
                </a:extLst>
              </a:tr>
              <a:tr h="941100">
                <a:tc>
                  <a:txBody>
                    <a:bodyPr/>
                    <a:lstStyle/>
                    <a:p>
                      <a:pPr marL="0" marR="0" lvl="0" indent="0" algn="l" rtl="0">
                        <a:lnSpc>
                          <a:spcPct val="100000"/>
                        </a:lnSpc>
                        <a:spcBef>
                          <a:spcPts val="0"/>
                        </a:spcBef>
                        <a:spcAft>
                          <a:spcPts val="0"/>
                        </a:spcAft>
                        <a:buClr>
                          <a:srgbClr val="000000"/>
                        </a:buClr>
                        <a:buSzPts val="1600"/>
                        <a:buFont typeface="Arial"/>
                        <a:buNone/>
                      </a:pPr>
                      <a:r>
                        <a:rPr lang="en-US" sz="1600" b="1" i="0" u="none" strike="noStrike" cap="none">
                          <a:solidFill>
                            <a:srgbClr val="000000"/>
                          </a:solidFill>
                          <a:latin typeface="Times New Roman"/>
                          <a:ea typeface="Times New Roman"/>
                          <a:cs typeface="Times New Roman"/>
                          <a:sym typeface="Times New Roman"/>
                        </a:rPr>
                        <a:t>Time management skills</a:t>
                      </a:r>
                      <a:endParaRPr sz="1600" u="none" strike="noStrike" cap="none">
                        <a:latin typeface="Times New Roman"/>
                        <a:ea typeface="Times New Roman"/>
                        <a:cs typeface="Times New Roman"/>
                        <a:sym typeface="Times New Roman"/>
                      </a:endParaRPr>
                    </a:p>
                    <a:p>
                      <a:pPr marL="0" marR="0" lvl="0" indent="0" algn="l" rtl="0">
                        <a:lnSpc>
                          <a:spcPct val="100000"/>
                        </a:lnSpc>
                        <a:spcBef>
                          <a:spcPts val="0"/>
                        </a:spcBef>
                        <a:spcAft>
                          <a:spcPts val="0"/>
                        </a:spcAft>
                        <a:buClr>
                          <a:srgbClr val="000000"/>
                        </a:buClr>
                        <a:buSzPts val="1600"/>
                        <a:buFont typeface="Arial"/>
                        <a:buNone/>
                      </a:pPr>
                      <a:br>
                        <a:rPr lang="en-US" sz="1600" u="none" strike="noStrike" cap="none">
                          <a:latin typeface="Times New Roman"/>
                          <a:ea typeface="Times New Roman"/>
                          <a:cs typeface="Times New Roman"/>
                          <a:sym typeface="Times New Roman"/>
                        </a:rPr>
                      </a:br>
                      <a:endParaRPr sz="1600" u="none" strike="noStrike" cap="none">
                        <a:latin typeface="Times New Roman"/>
                        <a:ea typeface="Times New Roman"/>
                        <a:cs typeface="Times New Roman"/>
                        <a:sym typeface="Times New Roman"/>
                      </a:endParaRPr>
                    </a:p>
                  </a:txBody>
                  <a:tcPr marL="39875" marR="39875" marT="39875" marB="39875">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0" algn="l" rtl="0">
                        <a:lnSpc>
                          <a:spcPct val="100000"/>
                        </a:lnSpc>
                        <a:spcBef>
                          <a:spcPts val="0"/>
                        </a:spcBef>
                        <a:spcAft>
                          <a:spcPts val="0"/>
                        </a:spcAft>
                        <a:buClr>
                          <a:srgbClr val="000000"/>
                        </a:buClr>
                        <a:buSzPts val="1600"/>
                        <a:buFont typeface="Arial"/>
                        <a:buNone/>
                      </a:pPr>
                      <a:r>
                        <a:rPr lang="en-US" sz="1600" b="1" i="0" u="none" strike="noStrike" cap="none">
                          <a:solidFill>
                            <a:srgbClr val="000000"/>
                          </a:solidFill>
                          <a:latin typeface="Times New Roman"/>
                          <a:ea typeface="Times New Roman"/>
                          <a:cs typeface="Times New Roman"/>
                          <a:sym typeface="Times New Roman"/>
                        </a:rPr>
                        <a:t>These skills help in managing time table in a proper manner to avoid inconvenience. </a:t>
                      </a:r>
                      <a:endParaRPr sz="1600" u="none" strike="noStrike" cap="none">
                        <a:latin typeface="Times New Roman"/>
                        <a:ea typeface="Times New Roman"/>
                        <a:cs typeface="Times New Roman"/>
                        <a:sym typeface="Times New Roman"/>
                      </a:endParaRPr>
                    </a:p>
                  </a:txBody>
                  <a:tcPr marL="39875" marR="39875" marT="39875" marB="39875">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0" algn="l" rtl="0">
                        <a:lnSpc>
                          <a:spcPct val="100000"/>
                        </a:lnSpc>
                        <a:spcBef>
                          <a:spcPts val="0"/>
                        </a:spcBef>
                        <a:spcAft>
                          <a:spcPts val="0"/>
                        </a:spcAft>
                        <a:buClr>
                          <a:srgbClr val="000000"/>
                        </a:buClr>
                        <a:buSzPts val="1600"/>
                        <a:buFont typeface="Arial"/>
                        <a:buNone/>
                      </a:pPr>
                      <a:r>
                        <a:rPr lang="en-US" sz="1600" b="1" i="0" u="none" strike="noStrike" cap="none">
                          <a:solidFill>
                            <a:srgbClr val="000000"/>
                          </a:solidFill>
                          <a:latin typeface="Times New Roman"/>
                          <a:ea typeface="Times New Roman"/>
                          <a:cs typeface="Times New Roman"/>
                          <a:sym typeface="Times New Roman"/>
                        </a:rPr>
                        <a:t>Fostering a schedule and then trying to accomplish the tasks daily can help here. </a:t>
                      </a:r>
                      <a:endParaRPr sz="1600" u="none" strike="noStrike" cap="none">
                        <a:latin typeface="Times New Roman"/>
                        <a:ea typeface="Times New Roman"/>
                        <a:cs typeface="Times New Roman"/>
                        <a:sym typeface="Times New Roman"/>
                      </a:endParaRPr>
                    </a:p>
                  </a:txBody>
                  <a:tcPr marL="39875" marR="39875" marT="39875" marB="39875">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0" algn="l" rtl="0">
                        <a:lnSpc>
                          <a:spcPct val="100000"/>
                        </a:lnSpc>
                        <a:spcBef>
                          <a:spcPts val="0"/>
                        </a:spcBef>
                        <a:spcAft>
                          <a:spcPts val="0"/>
                        </a:spcAft>
                        <a:buClr>
                          <a:srgbClr val="000000"/>
                        </a:buClr>
                        <a:buSzPts val="1600"/>
                        <a:buFont typeface="Arial"/>
                        <a:buNone/>
                      </a:pPr>
                      <a:r>
                        <a:rPr lang="en-US" sz="1600" b="1" i="0" u="none" strike="noStrike" cap="none">
                          <a:solidFill>
                            <a:srgbClr val="000000"/>
                          </a:solidFill>
                          <a:latin typeface="Times New Roman"/>
                          <a:ea typeface="Times New Roman"/>
                          <a:cs typeface="Times New Roman"/>
                          <a:sym typeface="Times New Roman"/>
                        </a:rPr>
                        <a:t>A month.</a:t>
                      </a:r>
                      <a:endParaRPr sz="1600" u="none" strike="noStrike" cap="none">
                        <a:latin typeface="Times New Roman"/>
                        <a:ea typeface="Times New Roman"/>
                        <a:cs typeface="Times New Roman"/>
                        <a:sym typeface="Times New Roman"/>
                      </a:endParaRPr>
                    </a:p>
                  </a:txBody>
                  <a:tcPr marL="39875" marR="39875" marT="39875" marB="39875">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extLst>
                  <a:ext uri="{0D108BD9-81ED-4DB2-BD59-A6C34878D82A}">
                    <a16:rowId xmlns:a16="http://schemas.microsoft.com/office/drawing/2014/main" val="10003"/>
                  </a:ext>
                </a:extLst>
              </a:tr>
              <a:tr h="1027225">
                <a:tc>
                  <a:txBody>
                    <a:bodyPr/>
                    <a:lstStyle/>
                    <a:p>
                      <a:pPr marL="0" marR="0" lvl="0" indent="0" algn="l" rtl="0">
                        <a:lnSpc>
                          <a:spcPct val="100000"/>
                        </a:lnSpc>
                        <a:spcBef>
                          <a:spcPts val="0"/>
                        </a:spcBef>
                        <a:spcAft>
                          <a:spcPts val="0"/>
                        </a:spcAft>
                        <a:buClr>
                          <a:srgbClr val="000000"/>
                        </a:buClr>
                        <a:buSzPts val="1600"/>
                        <a:buFont typeface="Arial"/>
                        <a:buNone/>
                      </a:pPr>
                      <a:r>
                        <a:rPr lang="en-US" sz="1600" b="1" i="0" u="none" strike="noStrike" cap="none">
                          <a:solidFill>
                            <a:srgbClr val="000000"/>
                          </a:solidFill>
                          <a:latin typeface="Times New Roman"/>
                          <a:ea typeface="Times New Roman"/>
                          <a:cs typeface="Times New Roman"/>
                          <a:sym typeface="Times New Roman"/>
                        </a:rPr>
                        <a:t>Retail skills</a:t>
                      </a:r>
                      <a:endParaRPr sz="1600" u="none" strike="noStrike" cap="none">
                        <a:latin typeface="Times New Roman"/>
                        <a:ea typeface="Times New Roman"/>
                        <a:cs typeface="Times New Roman"/>
                        <a:sym typeface="Times New Roman"/>
                      </a:endParaRPr>
                    </a:p>
                    <a:p>
                      <a:pPr marL="0" marR="0" lvl="0" indent="0" algn="l" rtl="0">
                        <a:lnSpc>
                          <a:spcPct val="100000"/>
                        </a:lnSpc>
                        <a:spcBef>
                          <a:spcPts val="0"/>
                        </a:spcBef>
                        <a:spcAft>
                          <a:spcPts val="0"/>
                        </a:spcAft>
                        <a:buClr>
                          <a:srgbClr val="000000"/>
                        </a:buClr>
                        <a:buSzPts val="1600"/>
                        <a:buFont typeface="Arial"/>
                        <a:buNone/>
                      </a:pPr>
                      <a:br>
                        <a:rPr lang="en-US" sz="1600" u="none" strike="noStrike" cap="none">
                          <a:latin typeface="Times New Roman"/>
                          <a:ea typeface="Times New Roman"/>
                          <a:cs typeface="Times New Roman"/>
                          <a:sym typeface="Times New Roman"/>
                        </a:rPr>
                      </a:br>
                      <a:endParaRPr sz="1600" u="none" strike="noStrike" cap="none">
                        <a:latin typeface="Times New Roman"/>
                        <a:ea typeface="Times New Roman"/>
                        <a:cs typeface="Times New Roman"/>
                        <a:sym typeface="Times New Roman"/>
                      </a:endParaRPr>
                    </a:p>
                  </a:txBody>
                  <a:tcPr marL="39875" marR="39875" marT="39875" marB="39875">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0" algn="l" rtl="0">
                        <a:lnSpc>
                          <a:spcPct val="100000"/>
                        </a:lnSpc>
                        <a:spcBef>
                          <a:spcPts val="0"/>
                        </a:spcBef>
                        <a:spcAft>
                          <a:spcPts val="0"/>
                        </a:spcAft>
                        <a:buClr>
                          <a:srgbClr val="000000"/>
                        </a:buClr>
                        <a:buSzPts val="1600"/>
                        <a:buFont typeface="Arial"/>
                        <a:buNone/>
                      </a:pPr>
                      <a:r>
                        <a:rPr lang="en-US" sz="1600" b="1" i="0" u="none" strike="noStrike" cap="none">
                          <a:solidFill>
                            <a:srgbClr val="000000"/>
                          </a:solidFill>
                          <a:latin typeface="Times New Roman"/>
                          <a:ea typeface="Times New Roman"/>
                          <a:cs typeface="Times New Roman"/>
                          <a:sym typeface="Times New Roman"/>
                        </a:rPr>
                        <a:t>This will help me in dealing with customers in a more polished way for better results. </a:t>
                      </a:r>
                      <a:endParaRPr sz="1600" u="none" strike="noStrike" cap="none">
                        <a:latin typeface="Times New Roman"/>
                        <a:ea typeface="Times New Roman"/>
                        <a:cs typeface="Times New Roman"/>
                        <a:sym typeface="Times New Roman"/>
                      </a:endParaRPr>
                    </a:p>
                  </a:txBody>
                  <a:tcPr marL="39875" marR="39875" marT="39875" marB="39875">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0" algn="l" rtl="0">
                        <a:lnSpc>
                          <a:spcPct val="100000"/>
                        </a:lnSpc>
                        <a:spcBef>
                          <a:spcPts val="0"/>
                        </a:spcBef>
                        <a:spcAft>
                          <a:spcPts val="0"/>
                        </a:spcAft>
                        <a:buClr>
                          <a:srgbClr val="000000"/>
                        </a:buClr>
                        <a:buSzPts val="1600"/>
                        <a:buFont typeface="Arial"/>
                        <a:buNone/>
                      </a:pPr>
                      <a:r>
                        <a:rPr lang="en-US" sz="1600" b="1" i="0" u="none" strike="noStrike" cap="none">
                          <a:solidFill>
                            <a:srgbClr val="000000"/>
                          </a:solidFill>
                          <a:latin typeface="Times New Roman"/>
                          <a:ea typeface="Times New Roman"/>
                          <a:cs typeface="Times New Roman"/>
                          <a:sym typeface="Times New Roman"/>
                        </a:rPr>
                        <a:t>Taking online courses and getting training here can help. </a:t>
                      </a:r>
                      <a:endParaRPr sz="1600" u="none" strike="noStrike" cap="none">
                        <a:latin typeface="Times New Roman"/>
                        <a:ea typeface="Times New Roman"/>
                        <a:cs typeface="Times New Roman"/>
                        <a:sym typeface="Times New Roman"/>
                      </a:endParaRPr>
                    </a:p>
                  </a:txBody>
                  <a:tcPr marL="39875" marR="39875" marT="39875" marB="39875">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0" algn="l" rtl="0">
                        <a:lnSpc>
                          <a:spcPct val="100000"/>
                        </a:lnSpc>
                        <a:spcBef>
                          <a:spcPts val="0"/>
                        </a:spcBef>
                        <a:spcAft>
                          <a:spcPts val="0"/>
                        </a:spcAft>
                        <a:buClr>
                          <a:srgbClr val="000000"/>
                        </a:buClr>
                        <a:buSzPts val="1600"/>
                        <a:buFont typeface="Arial"/>
                        <a:buNone/>
                      </a:pPr>
                      <a:r>
                        <a:rPr lang="en-US" sz="1600" b="1" i="0" u="none" strike="noStrike" cap="none">
                          <a:solidFill>
                            <a:srgbClr val="000000"/>
                          </a:solidFill>
                          <a:latin typeface="Times New Roman"/>
                          <a:ea typeface="Times New Roman"/>
                          <a:cs typeface="Times New Roman"/>
                          <a:sym typeface="Times New Roman"/>
                        </a:rPr>
                        <a:t>3-4 weeks.</a:t>
                      </a:r>
                      <a:endParaRPr sz="1600" u="none" strike="noStrike" cap="none">
                        <a:latin typeface="Times New Roman"/>
                        <a:ea typeface="Times New Roman"/>
                        <a:cs typeface="Times New Roman"/>
                        <a:sym typeface="Times New Roman"/>
                      </a:endParaRPr>
                    </a:p>
                  </a:txBody>
                  <a:tcPr marL="39875" marR="39875" marT="39875" marB="39875">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extLst>
                  <a:ext uri="{0D108BD9-81ED-4DB2-BD59-A6C34878D82A}">
                    <a16:rowId xmlns:a16="http://schemas.microsoft.com/office/drawing/2014/main" val="10004"/>
                  </a:ext>
                </a:extLst>
              </a:tr>
            </a:tbl>
          </a:graphicData>
        </a:graphic>
      </p:graphicFrame>
      <p:sp>
        <p:nvSpPr>
          <p:cNvPr id="140" name="Google Shape;140;p9"/>
          <p:cNvSpPr/>
          <p:nvPr/>
        </p:nvSpPr>
        <p:spPr>
          <a:xfrm>
            <a:off x="4724400" y="1765300"/>
            <a:ext cx="12192000" cy="457200"/>
          </a:xfrm>
          <a:prstGeom prst="rect">
            <a:avLst/>
          </a:prstGeom>
          <a:noFill/>
          <a:ln>
            <a:noFill/>
          </a:ln>
        </p:spPr>
        <p:txBody>
          <a:bodyPr spcFirstLastPara="1" wrap="square" lIns="91425" tIns="45700" rIns="91425" bIns="45700" anchor="ctr" anchorCtr="0">
            <a:sp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Times New Roman"/>
              <a:ea typeface="Times New Roman"/>
              <a:cs typeface="Times New Roman"/>
              <a:sym typeface="Times New Roman"/>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44"/>
        <p:cNvGrpSpPr/>
        <p:nvPr/>
      </p:nvGrpSpPr>
      <p:grpSpPr>
        <a:xfrm>
          <a:off x="0" y="0"/>
          <a:ext cx="0" cy="0"/>
          <a:chOff x="0" y="0"/>
          <a:chExt cx="0" cy="0"/>
        </a:xfrm>
      </p:grpSpPr>
      <p:sp>
        <p:nvSpPr>
          <p:cNvPr id="145" name="Google Shape;145;p10"/>
          <p:cNvSpPr txBox="1"/>
          <p:nvPr/>
        </p:nvSpPr>
        <p:spPr>
          <a:xfrm>
            <a:off x="447040" y="589895"/>
            <a:ext cx="6096000" cy="1323600"/>
          </a:xfrm>
          <a:prstGeom prst="rect">
            <a:avLst/>
          </a:prstGeom>
          <a:noFill/>
          <a:ln>
            <a:noFill/>
          </a:ln>
        </p:spPr>
        <p:txBody>
          <a:bodyPr spcFirstLastPara="1" wrap="square" lIns="91425" tIns="45700" rIns="91425" bIns="45700" anchor="t" anchorCtr="0">
            <a:spAutoFit/>
          </a:bodyPr>
          <a:lstStyle/>
          <a:p>
            <a:pPr marL="0" marR="0" lvl="0" indent="0" algn="l" rtl="0">
              <a:lnSpc>
                <a:spcPct val="100000"/>
              </a:lnSpc>
              <a:spcBef>
                <a:spcPts val="0"/>
              </a:spcBef>
              <a:spcAft>
                <a:spcPts val="0"/>
              </a:spcAft>
              <a:buClr>
                <a:srgbClr val="000000"/>
              </a:buClr>
              <a:buSzPts val="4400"/>
              <a:buFont typeface="Arial"/>
              <a:buNone/>
            </a:pPr>
            <a:r>
              <a:rPr lang="en-US" sz="4400" b="1" i="0" u="none" strike="noStrike" cap="none">
                <a:solidFill>
                  <a:srgbClr val="000000"/>
                </a:solidFill>
                <a:latin typeface="Times New Roman"/>
                <a:ea typeface="Times New Roman"/>
                <a:cs typeface="Times New Roman"/>
                <a:sym typeface="Times New Roman"/>
              </a:rPr>
              <a:t>Time management tools</a:t>
            </a:r>
            <a:endParaRPr sz="4400" b="0" i="0" u="none" strike="noStrike" cap="none">
              <a:solidFill>
                <a:schemeClr val="dk1"/>
              </a:solidFill>
              <a:latin typeface="Times New Roman"/>
              <a:ea typeface="Times New Roman"/>
              <a:cs typeface="Times New Roman"/>
              <a:sym typeface="Times New Roman"/>
            </a:endParaRPr>
          </a:p>
          <a:p>
            <a:pPr marL="0" marR="0" lvl="0" indent="0" algn="l" rtl="0">
              <a:lnSpc>
                <a:spcPct val="100000"/>
              </a:lnSpc>
              <a:spcBef>
                <a:spcPts val="0"/>
              </a:spcBef>
              <a:spcAft>
                <a:spcPts val="0"/>
              </a:spcAft>
              <a:buClr>
                <a:srgbClr val="000000"/>
              </a:buClr>
              <a:buSzPts val="1800"/>
              <a:buFont typeface="Arial"/>
              <a:buNone/>
            </a:pPr>
            <a:br>
              <a:rPr lang="en-US" sz="1800" b="0" i="0" u="none" strike="noStrike" cap="none">
                <a:solidFill>
                  <a:schemeClr val="dk1"/>
                </a:solidFill>
                <a:latin typeface="Times New Roman"/>
                <a:ea typeface="Times New Roman"/>
                <a:cs typeface="Times New Roman"/>
                <a:sym typeface="Times New Roman"/>
              </a:rPr>
            </a:br>
            <a:endParaRPr sz="1800" b="0" i="0" u="none" strike="noStrike" cap="none">
              <a:solidFill>
                <a:schemeClr val="dk1"/>
              </a:solidFill>
              <a:latin typeface="Times New Roman"/>
              <a:ea typeface="Times New Roman"/>
              <a:cs typeface="Times New Roman"/>
              <a:sym typeface="Times New Roman"/>
            </a:endParaRPr>
          </a:p>
        </p:txBody>
      </p:sp>
      <p:sp>
        <p:nvSpPr>
          <p:cNvPr id="146" name="Google Shape;146;p10"/>
          <p:cNvSpPr txBox="1"/>
          <p:nvPr/>
        </p:nvSpPr>
        <p:spPr>
          <a:xfrm>
            <a:off x="447040" y="2020788"/>
            <a:ext cx="6096000" cy="4278900"/>
          </a:xfrm>
          <a:prstGeom prst="rect">
            <a:avLst/>
          </a:prstGeom>
          <a:noFill/>
          <a:ln>
            <a:noFill/>
          </a:ln>
        </p:spPr>
        <p:txBody>
          <a:bodyPr spcFirstLastPara="1" wrap="square" lIns="91425" tIns="45700" rIns="91425" bIns="45700" anchor="t" anchorCtr="0">
            <a:spAutoFit/>
          </a:bodyPr>
          <a:lstStyle/>
          <a:p>
            <a:pPr marL="0" marR="0" lvl="0" indent="0" algn="just" rtl="0">
              <a:lnSpc>
                <a:spcPct val="150000"/>
              </a:lnSpc>
              <a:spcBef>
                <a:spcPts val="0"/>
              </a:spcBef>
              <a:spcAft>
                <a:spcPts val="0"/>
              </a:spcAft>
              <a:buClr>
                <a:srgbClr val="000000"/>
              </a:buClr>
              <a:buSzPts val="1600"/>
              <a:buFont typeface="Times New Roman"/>
              <a:buChar char="•"/>
            </a:pPr>
            <a:r>
              <a:rPr lang="en-US" sz="1600" b="1" i="0" u="none" strike="noStrike" cap="none">
                <a:solidFill>
                  <a:srgbClr val="000000"/>
                </a:solidFill>
                <a:latin typeface="Times New Roman"/>
                <a:ea typeface="Times New Roman"/>
                <a:cs typeface="Times New Roman"/>
                <a:sym typeface="Times New Roman"/>
              </a:rPr>
              <a:t>I can undertake here the advantages of various time management tools that are available in the market to help me manage my time.</a:t>
            </a:r>
            <a:endParaRPr sz="1400" b="0" i="0" u="none" strike="noStrike" cap="none">
              <a:solidFill>
                <a:srgbClr val="000000"/>
              </a:solidFill>
              <a:latin typeface="Times New Roman"/>
              <a:ea typeface="Times New Roman"/>
              <a:cs typeface="Times New Roman"/>
              <a:sym typeface="Times New Roman"/>
            </a:endParaRPr>
          </a:p>
          <a:p>
            <a:pPr marL="0" marR="0" lvl="0" indent="0" algn="just" rtl="0">
              <a:lnSpc>
                <a:spcPct val="150000"/>
              </a:lnSpc>
              <a:spcBef>
                <a:spcPts val="0"/>
              </a:spcBef>
              <a:spcAft>
                <a:spcPts val="0"/>
              </a:spcAft>
              <a:buClr>
                <a:srgbClr val="000000"/>
              </a:buClr>
              <a:buSzPts val="1600"/>
              <a:buFont typeface="Times New Roman"/>
              <a:buChar char="•"/>
            </a:pPr>
            <a:r>
              <a:rPr lang="en-US" sz="1600" b="1" i="0" u="none" strike="noStrike" cap="none">
                <a:solidFill>
                  <a:srgbClr val="000000"/>
                </a:solidFill>
                <a:latin typeface="Times New Roman"/>
                <a:ea typeface="Times New Roman"/>
                <a:cs typeface="Times New Roman"/>
                <a:sym typeface="Times New Roman"/>
              </a:rPr>
              <a:t>Active Collab is one of the best time management tools, and here I can undertake this tool for my benefit.</a:t>
            </a:r>
            <a:endParaRPr sz="1400" b="0" i="0" u="none" strike="noStrike" cap="none">
              <a:solidFill>
                <a:srgbClr val="000000"/>
              </a:solidFill>
              <a:latin typeface="Times New Roman"/>
              <a:ea typeface="Times New Roman"/>
              <a:cs typeface="Times New Roman"/>
              <a:sym typeface="Times New Roman"/>
            </a:endParaRPr>
          </a:p>
          <a:p>
            <a:pPr marL="0" marR="0" lvl="0" indent="0" algn="just" rtl="0">
              <a:lnSpc>
                <a:spcPct val="150000"/>
              </a:lnSpc>
              <a:spcBef>
                <a:spcPts val="0"/>
              </a:spcBef>
              <a:spcAft>
                <a:spcPts val="0"/>
              </a:spcAft>
              <a:buClr>
                <a:srgbClr val="000000"/>
              </a:buClr>
              <a:buSzPts val="1600"/>
              <a:buFont typeface="Times New Roman"/>
              <a:buChar char="•"/>
            </a:pPr>
            <a:r>
              <a:rPr lang="en-US" sz="1600" b="1" i="0" u="none" strike="noStrike" cap="none">
                <a:solidFill>
                  <a:srgbClr val="000000"/>
                </a:solidFill>
                <a:latin typeface="Times New Roman"/>
                <a:ea typeface="Times New Roman"/>
                <a:cs typeface="Times New Roman"/>
                <a:sym typeface="Times New Roman"/>
              </a:rPr>
              <a:t>This tool will help me organise and better track my progress in daily life (</a:t>
            </a:r>
            <a:r>
              <a:rPr lang="en-US" sz="1600" b="1" i="0" u="none" strike="noStrike" cap="none">
                <a:solidFill>
                  <a:srgbClr val="222222"/>
                </a:solidFill>
                <a:latin typeface="Times New Roman"/>
                <a:ea typeface="Times New Roman"/>
                <a:cs typeface="Times New Roman"/>
                <a:sym typeface="Times New Roman"/>
              </a:rPr>
              <a:t>Scoro, 2023)</a:t>
            </a:r>
            <a:r>
              <a:rPr lang="en-US" sz="1600" b="1" i="0" u="none" strike="noStrike" cap="none">
                <a:solidFill>
                  <a:srgbClr val="000000"/>
                </a:solidFill>
                <a:latin typeface="Times New Roman"/>
                <a:ea typeface="Times New Roman"/>
                <a:cs typeface="Times New Roman"/>
                <a:sym typeface="Times New Roman"/>
              </a:rPr>
              <a:t>. </a:t>
            </a:r>
            <a:endParaRPr sz="1400" b="0" i="0" u="none" strike="noStrike" cap="none">
              <a:solidFill>
                <a:srgbClr val="000000"/>
              </a:solidFill>
              <a:latin typeface="Times New Roman"/>
              <a:ea typeface="Times New Roman"/>
              <a:cs typeface="Times New Roman"/>
              <a:sym typeface="Times New Roman"/>
            </a:endParaRPr>
          </a:p>
          <a:p>
            <a:pPr marL="0" marR="0" lvl="0" indent="0" algn="just" rtl="0">
              <a:lnSpc>
                <a:spcPct val="150000"/>
              </a:lnSpc>
              <a:spcBef>
                <a:spcPts val="0"/>
              </a:spcBef>
              <a:spcAft>
                <a:spcPts val="0"/>
              </a:spcAft>
              <a:buClr>
                <a:srgbClr val="000000"/>
              </a:buClr>
              <a:buSzPts val="1600"/>
              <a:buFont typeface="Times New Roman"/>
              <a:buChar char="•"/>
            </a:pPr>
            <a:r>
              <a:rPr lang="en-US" sz="1600" b="1" i="0" u="none" strike="noStrike" cap="none">
                <a:solidFill>
                  <a:srgbClr val="000000"/>
                </a:solidFill>
                <a:latin typeface="Times New Roman"/>
                <a:ea typeface="Times New Roman"/>
                <a:cs typeface="Times New Roman"/>
                <a:sym typeface="Times New Roman"/>
              </a:rPr>
              <a:t>Its time tracking, sharing collab, Gantt-like timeline for planning, etc. areas here can be very much beneficial. </a:t>
            </a:r>
            <a:endParaRPr sz="1400" b="0" i="0" u="none" strike="noStrike" cap="none">
              <a:solidFill>
                <a:srgbClr val="000000"/>
              </a:solidFill>
              <a:latin typeface="Times New Roman"/>
              <a:ea typeface="Times New Roman"/>
              <a:cs typeface="Times New Roman"/>
              <a:sym typeface="Times New Roman"/>
            </a:endParaRPr>
          </a:p>
          <a:p>
            <a:pPr marL="0" marR="0" lvl="0" indent="0" algn="just" rtl="0">
              <a:lnSpc>
                <a:spcPct val="150000"/>
              </a:lnSpc>
              <a:spcBef>
                <a:spcPts val="0"/>
              </a:spcBef>
              <a:spcAft>
                <a:spcPts val="0"/>
              </a:spcAft>
              <a:buClr>
                <a:srgbClr val="000000"/>
              </a:buClr>
              <a:buSzPts val="1600"/>
              <a:buFont typeface="Times New Roman"/>
              <a:buChar char="•"/>
            </a:pPr>
            <a:r>
              <a:rPr lang="en-US" sz="1600" b="1" i="0" u="none" strike="noStrike" cap="none">
                <a:solidFill>
                  <a:srgbClr val="000000"/>
                </a:solidFill>
                <a:latin typeface="Times New Roman"/>
                <a:ea typeface="Times New Roman"/>
                <a:cs typeface="Times New Roman"/>
                <a:sym typeface="Times New Roman"/>
              </a:rPr>
              <a:t>Besides, this tool provides, filtering tasks, dates, and labels too for better and smother time management. </a:t>
            </a:r>
            <a:endParaRPr sz="1400" b="0" i="0" u="none" strike="noStrike" cap="none">
              <a:solidFill>
                <a:srgbClr val="000000"/>
              </a:solidFill>
              <a:latin typeface="Times New Roman"/>
              <a:ea typeface="Times New Roman"/>
              <a:cs typeface="Times New Roman"/>
              <a:sym typeface="Times New Roman"/>
            </a:endParaRPr>
          </a:p>
          <a:p>
            <a:pPr marL="0" marR="0" lvl="0" indent="0" algn="just" rtl="0">
              <a:lnSpc>
                <a:spcPct val="100000"/>
              </a:lnSpc>
              <a:spcBef>
                <a:spcPts val="0"/>
              </a:spcBef>
              <a:spcAft>
                <a:spcPts val="0"/>
              </a:spcAft>
              <a:buClr>
                <a:srgbClr val="000000"/>
              </a:buClr>
              <a:buSzPts val="1600"/>
              <a:buFont typeface="Arial"/>
              <a:buNone/>
            </a:pPr>
            <a:br>
              <a:rPr lang="en-US" sz="1600" b="0" i="0" u="none" strike="noStrike" cap="none">
                <a:solidFill>
                  <a:schemeClr val="dk1"/>
                </a:solidFill>
                <a:latin typeface="Times New Roman"/>
                <a:ea typeface="Times New Roman"/>
                <a:cs typeface="Times New Roman"/>
                <a:sym typeface="Times New Roman"/>
              </a:rPr>
            </a:br>
            <a:endParaRPr sz="1600" b="0" i="0" u="none" strike="noStrike" cap="none">
              <a:solidFill>
                <a:schemeClr val="dk1"/>
              </a:solidFill>
              <a:latin typeface="Times New Roman"/>
              <a:ea typeface="Times New Roman"/>
              <a:cs typeface="Times New Roman"/>
              <a:sym typeface="Times New Roman"/>
            </a:endParaRPr>
          </a:p>
        </p:txBody>
      </p:sp>
      <p:pic>
        <p:nvPicPr>
          <p:cNvPr id="147" name="Google Shape;147;p10" descr="Best Time Management Tools for Small Business"/>
          <p:cNvPicPr preferRelativeResize="0"/>
          <p:nvPr/>
        </p:nvPicPr>
        <p:blipFill rotWithShape="1">
          <a:blip r:embed="rId3">
            <a:alphaModFix/>
          </a:blip>
          <a:srcRect/>
          <a:stretch/>
        </p:blipFill>
        <p:spPr>
          <a:xfrm>
            <a:off x="6804024" y="2154052"/>
            <a:ext cx="4849495" cy="2549896"/>
          </a:xfrm>
          <a:prstGeom prst="rect">
            <a:avLst/>
          </a:prstGeom>
          <a:noFill/>
          <a:ln>
            <a:noFill/>
          </a:ln>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51"/>
        <p:cNvGrpSpPr/>
        <p:nvPr/>
      </p:nvGrpSpPr>
      <p:grpSpPr>
        <a:xfrm>
          <a:off x="0" y="0"/>
          <a:ext cx="0" cy="0"/>
          <a:chOff x="0" y="0"/>
          <a:chExt cx="0" cy="0"/>
        </a:xfrm>
      </p:grpSpPr>
      <p:sp>
        <p:nvSpPr>
          <p:cNvPr id="152" name="Google Shape;152;p11"/>
          <p:cNvSpPr txBox="1"/>
          <p:nvPr/>
        </p:nvSpPr>
        <p:spPr>
          <a:xfrm>
            <a:off x="508000" y="805934"/>
            <a:ext cx="6096000" cy="769441"/>
          </a:xfrm>
          <a:prstGeom prst="rect">
            <a:avLst/>
          </a:prstGeom>
          <a:noFill/>
          <a:ln>
            <a:noFill/>
          </a:ln>
        </p:spPr>
        <p:txBody>
          <a:bodyPr spcFirstLastPara="1" wrap="square" lIns="91425" tIns="45700" rIns="91425" bIns="45700" anchor="t" anchorCtr="0">
            <a:spAutoFit/>
          </a:bodyPr>
          <a:lstStyle/>
          <a:p>
            <a:pPr marL="0" marR="0" lvl="0" indent="0" algn="l" rtl="0">
              <a:lnSpc>
                <a:spcPct val="100000"/>
              </a:lnSpc>
              <a:spcBef>
                <a:spcPts val="0"/>
              </a:spcBef>
              <a:spcAft>
                <a:spcPts val="0"/>
              </a:spcAft>
              <a:buClr>
                <a:srgbClr val="000000"/>
              </a:buClr>
              <a:buSzPts val="4400"/>
              <a:buFont typeface="Arial"/>
              <a:buNone/>
            </a:pPr>
            <a:r>
              <a:rPr lang="en-US" sz="4400" b="1" i="0" u="none" strike="noStrike" cap="none">
                <a:solidFill>
                  <a:srgbClr val="000000"/>
                </a:solidFill>
                <a:latin typeface="Arial"/>
                <a:ea typeface="Arial"/>
                <a:cs typeface="Arial"/>
                <a:sym typeface="Arial"/>
              </a:rPr>
              <a:t>Conclusion</a:t>
            </a:r>
            <a:endParaRPr sz="4400" b="0" i="0" u="none" strike="noStrike" cap="none">
              <a:solidFill>
                <a:schemeClr val="dk1"/>
              </a:solidFill>
              <a:latin typeface="Calibri"/>
              <a:ea typeface="Calibri"/>
              <a:cs typeface="Calibri"/>
              <a:sym typeface="Calibri"/>
            </a:endParaRPr>
          </a:p>
        </p:txBody>
      </p:sp>
      <p:sp>
        <p:nvSpPr>
          <p:cNvPr id="153" name="Google Shape;153;p11"/>
          <p:cNvSpPr txBox="1"/>
          <p:nvPr/>
        </p:nvSpPr>
        <p:spPr>
          <a:xfrm>
            <a:off x="508000" y="1727260"/>
            <a:ext cx="6096000" cy="3908762"/>
          </a:xfrm>
          <a:prstGeom prst="rect">
            <a:avLst/>
          </a:prstGeom>
          <a:noFill/>
          <a:ln>
            <a:noFill/>
          </a:ln>
        </p:spPr>
        <p:txBody>
          <a:bodyPr spcFirstLastPara="1" wrap="square" lIns="91425" tIns="45700" rIns="91425" bIns="45700" anchor="t" anchorCtr="0">
            <a:spAutoFit/>
          </a:bodyPr>
          <a:lstStyle/>
          <a:p>
            <a:pPr marL="0" marR="0" lvl="0" indent="0" algn="just" rtl="0">
              <a:lnSpc>
                <a:spcPct val="150000"/>
              </a:lnSpc>
              <a:spcBef>
                <a:spcPts val="0"/>
              </a:spcBef>
              <a:spcAft>
                <a:spcPts val="0"/>
              </a:spcAft>
              <a:buClr>
                <a:srgbClr val="000000"/>
              </a:buClr>
              <a:buSzPts val="1600"/>
              <a:buFont typeface="Arial"/>
              <a:buChar char="•"/>
            </a:pPr>
            <a:r>
              <a:rPr lang="en-US" sz="1600" b="1" i="0" u="none" strike="noStrike" cap="none">
                <a:solidFill>
                  <a:srgbClr val="000000"/>
                </a:solidFill>
                <a:latin typeface="Arial"/>
                <a:ea typeface="Arial"/>
                <a:cs typeface="Arial"/>
                <a:sym typeface="Arial"/>
              </a:rPr>
              <a:t>This presentation here helps me in figuring out my strengths and weaknesses properly. </a:t>
            </a:r>
            <a:endParaRPr sz="1400" b="0" i="0" u="none" strike="noStrike" cap="none">
              <a:solidFill>
                <a:srgbClr val="000000"/>
              </a:solidFill>
              <a:latin typeface="Arial"/>
              <a:ea typeface="Arial"/>
              <a:cs typeface="Arial"/>
              <a:sym typeface="Arial"/>
            </a:endParaRPr>
          </a:p>
          <a:p>
            <a:pPr marL="0" marR="0" lvl="0" indent="0" algn="just" rtl="0">
              <a:lnSpc>
                <a:spcPct val="150000"/>
              </a:lnSpc>
              <a:spcBef>
                <a:spcPts val="0"/>
              </a:spcBef>
              <a:spcAft>
                <a:spcPts val="0"/>
              </a:spcAft>
              <a:buClr>
                <a:srgbClr val="000000"/>
              </a:buClr>
              <a:buSzPts val="1600"/>
              <a:buFont typeface="Arial"/>
              <a:buChar char="•"/>
            </a:pPr>
            <a:r>
              <a:rPr lang="en-US" sz="1600" b="1" i="0" u="none" strike="noStrike" cap="none">
                <a:solidFill>
                  <a:srgbClr val="000000"/>
                </a:solidFill>
                <a:latin typeface="Arial"/>
                <a:ea typeface="Arial"/>
                <a:cs typeface="Arial"/>
                <a:sym typeface="Arial"/>
              </a:rPr>
              <a:t>This study for the betterment of my own helps to find out the weak areas that I can work on in order to get the most out of my abilities. </a:t>
            </a:r>
            <a:endParaRPr sz="1400" b="0" i="0" u="none" strike="noStrike" cap="none">
              <a:solidFill>
                <a:srgbClr val="000000"/>
              </a:solidFill>
              <a:latin typeface="Arial"/>
              <a:ea typeface="Arial"/>
              <a:cs typeface="Arial"/>
              <a:sym typeface="Arial"/>
            </a:endParaRPr>
          </a:p>
          <a:p>
            <a:pPr marL="0" marR="0" lvl="0" indent="0" algn="just" rtl="0">
              <a:lnSpc>
                <a:spcPct val="150000"/>
              </a:lnSpc>
              <a:spcBef>
                <a:spcPts val="0"/>
              </a:spcBef>
              <a:spcAft>
                <a:spcPts val="0"/>
              </a:spcAft>
              <a:buClr>
                <a:srgbClr val="000000"/>
              </a:buClr>
              <a:buSzPts val="1600"/>
              <a:buFont typeface="Arial"/>
              <a:buChar char="•"/>
            </a:pPr>
            <a:r>
              <a:rPr lang="en-US" sz="1600" b="1" i="0" u="none" strike="noStrike" cap="none">
                <a:solidFill>
                  <a:srgbClr val="000000"/>
                </a:solidFill>
                <a:latin typeface="Arial"/>
                <a:ea typeface="Arial"/>
                <a:cs typeface="Arial"/>
                <a:sym typeface="Arial"/>
              </a:rPr>
              <a:t>Lastly, it is not an easy task to become an entrepreneur overnight, therefore, my skills here can provide me the scope for my own growth and development as an individual and as a businessman. </a:t>
            </a:r>
            <a:endParaRPr sz="1400" b="0" i="0" u="none" strike="noStrike" cap="none">
              <a:solidFill>
                <a:srgbClr val="000000"/>
              </a:solidFill>
              <a:latin typeface="Arial"/>
              <a:ea typeface="Arial"/>
              <a:cs typeface="Arial"/>
              <a:sym typeface="Arial"/>
            </a:endParaRPr>
          </a:p>
          <a:p>
            <a:pPr marL="0" marR="0" lvl="0" indent="0" algn="l" rtl="0">
              <a:lnSpc>
                <a:spcPct val="100000"/>
              </a:lnSpc>
              <a:spcBef>
                <a:spcPts val="0"/>
              </a:spcBef>
              <a:spcAft>
                <a:spcPts val="0"/>
              </a:spcAft>
              <a:buClr>
                <a:srgbClr val="000000"/>
              </a:buClr>
              <a:buSzPts val="1600"/>
              <a:buFont typeface="Arial"/>
              <a:buNone/>
            </a:pPr>
            <a:br>
              <a:rPr lang="en-US" sz="1600" b="0" i="0" u="none" strike="noStrike" cap="none">
                <a:solidFill>
                  <a:schemeClr val="dk1"/>
                </a:solidFill>
                <a:latin typeface="Arial"/>
                <a:ea typeface="Arial"/>
                <a:cs typeface="Arial"/>
                <a:sym typeface="Arial"/>
              </a:rPr>
            </a:br>
            <a:endParaRPr sz="1600" b="0" i="0" u="none" strike="noStrike" cap="none">
              <a:solidFill>
                <a:schemeClr val="dk1"/>
              </a:solidFill>
              <a:latin typeface="Arial"/>
              <a:ea typeface="Arial"/>
              <a:cs typeface="Arial"/>
              <a:sym typeface="Arial"/>
            </a:endParaRPr>
          </a:p>
        </p:txBody>
      </p:sp>
      <p:pic>
        <p:nvPicPr>
          <p:cNvPr id="154" name="Google Shape;154;p11" descr="Bekery In Glass Cabinet. Stock Photo, Picture And Royalty Free Image. Image  43807367."/>
          <p:cNvPicPr preferRelativeResize="0"/>
          <p:nvPr/>
        </p:nvPicPr>
        <p:blipFill rotWithShape="1">
          <a:blip r:embed="rId3">
            <a:alphaModFix/>
          </a:blip>
          <a:srcRect/>
          <a:stretch/>
        </p:blipFill>
        <p:spPr>
          <a:xfrm>
            <a:off x="7057749" y="1889720"/>
            <a:ext cx="4626251" cy="3078560"/>
          </a:xfrm>
          <a:prstGeom prst="rect">
            <a:avLst/>
          </a:prstGeom>
          <a:noFill/>
          <a:ln>
            <a:noFill/>
          </a:ln>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158"/>
        <p:cNvGrpSpPr/>
        <p:nvPr/>
      </p:nvGrpSpPr>
      <p:grpSpPr>
        <a:xfrm>
          <a:off x="0" y="0"/>
          <a:ext cx="0" cy="0"/>
          <a:chOff x="0" y="0"/>
          <a:chExt cx="0" cy="0"/>
        </a:xfrm>
      </p:grpSpPr>
      <p:sp>
        <p:nvSpPr>
          <p:cNvPr id="159" name="Google Shape;159;p12"/>
          <p:cNvSpPr txBox="1"/>
          <p:nvPr/>
        </p:nvSpPr>
        <p:spPr>
          <a:xfrm>
            <a:off x="667820" y="801652"/>
            <a:ext cx="6097712" cy="769441"/>
          </a:xfrm>
          <a:prstGeom prst="rect">
            <a:avLst/>
          </a:prstGeom>
          <a:noFill/>
          <a:ln>
            <a:noFill/>
          </a:ln>
        </p:spPr>
        <p:txBody>
          <a:bodyPr spcFirstLastPara="1" wrap="square" lIns="91425" tIns="45700" rIns="91425" bIns="45700" anchor="t" anchorCtr="0">
            <a:spAutoFit/>
          </a:bodyPr>
          <a:lstStyle/>
          <a:p>
            <a:pPr marL="0" marR="0" lvl="0" indent="0" algn="l" rtl="0">
              <a:lnSpc>
                <a:spcPct val="100000"/>
              </a:lnSpc>
              <a:spcBef>
                <a:spcPts val="0"/>
              </a:spcBef>
              <a:spcAft>
                <a:spcPts val="0"/>
              </a:spcAft>
              <a:buClr>
                <a:srgbClr val="000000"/>
              </a:buClr>
              <a:buSzPts val="4400"/>
              <a:buFont typeface="Arial"/>
              <a:buNone/>
            </a:pPr>
            <a:r>
              <a:rPr lang="en-US" sz="4400" b="1" i="0" u="none" strike="noStrike" cap="none">
                <a:solidFill>
                  <a:srgbClr val="000000"/>
                </a:solidFill>
                <a:latin typeface="Arial"/>
                <a:ea typeface="Arial"/>
                <a:cs typeface="Arial"/>
                <a:sym typeface="Arial"/>
              </a:rPr>
              <a:t>References</a:t>
            </a:r>
            <a:endParaRPr sz="4400" b="0" i="0" u="none" strike="noStrike" cap="none">
              <a:solidFill>
                <a:schemeClr val="dk1"/>
              </a:solidFill>
              <a:latin typeface="Calibri"/>
              <a:ea typeface="Calibri"/>
              <a:cs typeface="Calibri"/>
              <a:sym typeface="Calibri"/>
            </a:endParaRPr>
          </a:p>
        </p:txBody>
      </p:sp>
      <p:sp>
        <p:nvSpPr>
          <p:cNvPr id="160" name="Google Shape;160;p12"/>
          <p:cNvSpPr txBox="1"/>
          <p:nvPr/>
        </p:nvSpPr>
        <p:spPr>
          <a:xfrm>
            <a:off x="667820" y="1854457"/>
            <a:ext cx="11465959" cy="4308872"/>
          </a:xfrm>
          <a:prstGeom prst="rect">
            <a:avLst/>
          </a:prstGeom>
          <a:noFill/>
          <a:ln>
            <a:noFill/>
          </a:ln>
        </p:spPr>
        <p:txBody>
          <a:bodyPr spcFirstLastPara="1" wrap="square" lIns="91425" tIns="45700" rIns="91425" bIns="45700" anchor="t" anchorCtr="0">
            <a:spAutoFit/>
          </a:bodyPr>
          <a:lstStyle/>
          <a:p>
            <a:pPr marL="0" marR="0" lvl="0" indent="0" algn="just" rtl="0">
              <a:lnSpc>
                <a:spcPct val="100000"/>
              </a:lnSpc>
              <a:spcBef>
                <a:spcPts val="0"/>
              </a:spcBef>
              <a:spcAft>
                <a:spcPts val="0"/>
              </a:spcAft>
              <a:buClr>
                <a:srgbClr val="000000"/>
              </a:buClr>
              <a:buSzPts val="1600"/>
              <a:buFont typeface="Arial"/>
              <a:buNone/>
            </a:pPr>
            <a:r>
              <a:rPr lang="en-US" sz="1600" b="0" i="0" u="none" strike="noStrike" cap="none">
                <a:solidFill>
                  <a:srgbClr val="222222"/>
                </a:solidFill>
                <a:latin typeface="Arial"/>
                <a:ea typeface="Arial"/>
                <a:cs typeface="Arial"/>
                <a:sym typeface="Arial"/>
              </a:rPr>
              <a:t>Fahmi, I. and Ali, H., 2022. Determination of Career Planning and Decision Making: Analysis of Communication Skills, Motivation and Experience (Literature Review Human Resource Management). </a:t>
            </a:r>
            <a:r>
              <a:rPr lang="en-US" sz="1600" b="0" i="1" u="none" strike="noStrike" cap="none">
                <a:solidFill>
                  <a:srgbClr val="222222"/>
                </a:solidFill>
                <a:latin typeface="Arial"/>
                <a:ea typeface="Arial"/>
                <a:cs typeface="Arial"/>
                <a:sym typeface="Arial"/>
              </a:rPr>
              <a:t>Dinasti International Journal of Management Science</a:t>
            </a:r>
            <a:r>
              <a:rPr lang="en-US" sz="1600" b="0" i="0" u="none" strike="noStrike" cap="none">
                <a:solidFill>
                  <a:srgbClr val="222222"/>
                </a:solidFill>
                <a:latin typeface="Arial"/>
                <a:ea typeface="Arial"/>
                <a:cs typeface="Arial"/>
                <a:sym typeface="Arial"/>
              </a:rPr>
              <a:t>, </a:t>
            </a:r>
            <a:r>
              <a:rPr lang="en-US" sz="1600" b="0" i="1" u="none" strike="noStrike" cap="none">
                <a:solidFill>
                  <a:srgbClr val="222222"/>
                </a:solidFill>
                <a:latin typeface="Arial"/>
                <a:ea typeface="Arial"/>
                <a:cs typeface="Arial"/>
                <a:sym typeface="Arial"/>
              </a:rPr>
              <a:t>3</a:t>
            </a:r>
            <a:r>
              <a:rPr lang="en-US" sz="1600" b="0" i="0" u="none" strike="noStrike" cap="none">
                <a:solidFill>
                  <a:srgbClr val="222222"/>
                </a:solidFill>
                <a:latin typeface="Arial"/>
                <a:ea typeface="Arial"/>
                <a:cs typeface="Arial"/>
                <a:sym typeface="Arial"/>
              </a:rPr>
              <a:t>(5), pp.823-835.</a:t>
            </a:r>
            <a:endParaRPr sz="1600" b="0" i="0" u="none" strike="noStrike" cap="none">
              <a:solidFill>
                <a:schemeClr val="dk1"/>
              </a:solidFill>
              <a:latin typeface="Arial"/>
              <a:ea typeface="Arial"/>
              <a:cs typeface="Arial"/>
              <a:sym typeface="Arial"/>
            </a:endParaRPr>
          </a:p>
          <a:p>
            <a:pPr marL="0" marR="0" lvl="0" indent="0" algn="just" rtl="0">
              <a:lnSpc>
                <a:spcPct val="100000"/>
              </a:lnSpc>
              <a:spcBef>
                <a:spcPts val="0"/>
              </a:spcBef>
              <a:spcAft>
                <a:spcPts val="0"/>
              </a:spcAft>
              <a:buClr>
                <a:srgbClr val="000000"/>
              </a:buClr>
              <a:buSzPts val="1600"/>
              <a:buFont typeface="Arial"/>
              <a:buNone/>
            </a:pPr>
            <a:endParaRPr sz="1600" b="0" i="0" u="none" strike="noStrike" cap="none">
              <a:solidFill>
                <a:srgbClr val="222222"/>
              </a:solidFill>
              <a:latin typeface="Arial"/>
              <a:ea typeface="Arial"/>
              <a:cs typeface="Arial"/>
              <a:sym typeface="Arial"/>
            </a:endParaRPr>
          </a:p>
          <a:p>
            <a:pPr marL="0" marR="0" lvl="0" indent="0" algn="just" rtl="0">
              <a:lnSpc>
                <a:spcPct val="100000"/>
              </a:lnSpc>
              <a:spcBef>
                <a:spcPts val="0"/>
              </a:spcBef>
              <a:spcAft>
                <a:spcPts val="0"/>
              </a:spcAft>
              <a:buClr>
                <a:srgbClr val="000000"/>
              </a:buClr>
              <a:buSzPts val="1600"/>
              <a:buFont typeface="Arial"/>
              <a:buNone/>
            </a:pPr>
            <a:r>
              <a:rPr lang="en-US" sz="1600" b="0" i="0" u="none" strike="noStrike" cap="none">
                <a:solidFill>
                  <a:srgbClr val="222222"/>
                </a:solidFill>
                <a:latin typeface="Arial"/>
                <a:ea typeface="Arial"/>
                <a:cs typeface="Arial"/>
                <a:sym typeface="Arial"/>
              </a:rPr>
              <a:t>Popescu, A., Dinu, T.A., Stoian, E. and Serban, V., 2021. Trends in the milling and baking industry in the EU-28 and Romania in the period 2015-2019. </a:t>
            </a:r>
            <a:r>
              <a:rPr lang="en-US" sz="1600" b="0" i="1" u="none" strike="noStrike" cap="none">
                <a:solidFill>
                  <a:srgbClr val="222222"/>
                </a:solidFill>
                <a:latin typeface="Arial"/>
                <a:ea typeface="Arial"/>
                <a:cs typeface="Arial"/>
                <a:sym typeface="Arial"/>
              </a:rPr>
              <a:t>Scientific Papers Series Management, Economic Engineering in Agriculture and Rural Development</a:t>
            </a:r>
            <a:r>
              <a:rPr lang="en-US" sz="1600" b="0" i="0" u="none" strike="noStrike" cap="none">
                <a:solidFill>
                  <a:srgbClr val="222222"/>
                </a:solidFill>
                <a:latin typeface="Arial"/>
                <a:ea typeface="Arial"/>
                <a:cs typeface="Arial"/>
                <a:sym typeface="Arial"/>
              </a:rPr>
              <a:t>, </a:t>
            </a:r>
            <a:r>
              <a:rPr lang="en-US" sz="1600" b="0" i="1" u="none" strike="noStrike" cap="none">
                <a:solidFill>
                  <a:srgbClr val="222222"/>
                </a:solidFill>
                <a:latin typeface="Arial"/>
                <a:ea typeface="Arial"/>
                <a:cs typeface="Arial"/>
                <a:sym typeface="Arial"/>
              </a:rPr>
              <a:t>21</a:t>
            </a:r>
            <a:r>
              <a:rPr lang="en-US" sz="1600" b="0" i="0" u="none" strike="noStrike" cap="none">
                <a:solidFill>
                  <a:srgbClr val="222222"/>
                </a:solidFill>
                <a:latin typeface="Arial"/>
                <a:ea typeface="Arial"/>
                <a:cs typeface="Arial"/>
                <a:sym typeface="Arial"/>
              </a:rPr>
              <a:t>(1), pp.601-612.</a:t>
            </a:r>
            <a:endParaRPr sz="1600" b="0" i="0" u="none" strike="noStrike" cap="none">
              <a:solidFill>
                <a:schemeClr val="dk1"/>
              </a:solidFill>
              <a:latin typeface="Arial"/>
              <a:ea typeface="Arial"/>
              <a:cs typeface="Arial"/>
              <a:sym typeface="Arial"/>
            </a:endParaRPr>
          </a:p>
          <a:p>
            <a:pPr marL="0" marR="0" lvl="0" indent="0" algn="just" rtl="0">
              <a:lnSpc>
                <a:spcPct val="100000"/>
              </a:lnSpc>
              <a:spcBef>
                <a:spcPts val="0"/>
              </a:spcBef>
              <a:spcAft>
                <a:spcPts val="0"/>
              </a:spcAft>
              <a:buClr>
                <a:srgbClr val="000000"/>
              </a:buClr>
              <a:buSzPts val="1600"/>
              <a:buFont typeface="Arial"/>
              <a:buNone/>
            </a:pPr>
            <a:br>
              <a:rPr lang="en-US" sz="1600" b="0" i="0" u="none" strike="noStrike" cap="none">
                <a:solidFill>
                  <a:schemeClr val="dk1"/>
                </a:solidFill>
                <a:latin typeface="Arial"/>
                <a:ea typeface="Arial"/>
                <a:cs typeface="Arial"/>
                <a:sym typeface="Arial"/>
              </a:rPr>
            </a:br>
            <a:r>
              <a:rPr lang="en-US" sz="1600" b="0" i="0" u="none" strike="noStrike" cap="none">
                <a:solidFill>
                  <a:srgbClr val="222222"/>
                </a:solidFill>
                <a:latin typeface="Arial"/>
                <a:ea typeface="Arial"/>
                <a:cs typeface="Arial"/>
                <a:sym typeface="Arial"/>
              </a:rPr>
              <a:t>Scoro. (2023). 17 Best Time Management Tools You Need To Check Out. Available at:</a:t>
            </a:r>
            <a:endParaRPr sz="1600" b="0" i="0" u="none" strike="noStrike" cap="none">
              <a:solidFill>
                <a:schemeClr val="dk1"/>
              </a:solidFill>
              <a:latin typeface="Arial"/>
              <a:ea typeface="Arial"/>
              <a:cs typeface="Arial"/>
              <a:sym typeface="Arial"/>
            </a:endParaRPr>
          </a:p>
          <a:p>
            <a:pPr marL="0" marR="0" lvl="0" indent="0" algn="just" rtl="0">
              <a:lnSpc>
                <a:spcPct val="100000"/>
              </a:lnSpc>
              <a:spcBef>
                <a:spcPts val="0"/>
              </a:spcBef>
              <a:spcAft>
                <a:spcPts val="0"/>
              </a:spcAft>
              <a:buClr>
                <a:srgbClr val="000000"/>
              </a:buClr>
              <a:buSzPts val="1600"/>
              <a:buFont typeface="Arial"/>
              <a:buNone/>
            </a:pPr>
            <a:r>
              <a:rPr lang="en-US" sz="1600" b="0" i="0" u="sng" strike="noStrike" cap="none">
                <a:solidFill>
                  <a:srgbClr val="1155CC"/>
                </a:solidFill>
                <a:latin typeface="Arial"/>
                <a:ea typeface="Arial"/>
                <a:cs typeface="Arial"/>
                <a:sym typeface="Arial"/>
                <a:hlinkClick r:id="rId3">
                  <a:extLst>
                    <a:ext uri="{A12FA001-AC4F-418D-AE19-62706E023703}">
                      <ahyp:hlinkClr xmlns:ahyp="http://schemas.microsoft.com/office/drawing/2018/hyperlinkcolor" val="tx"/>
                    </a:ext>
                  </a:extLst>
                </a:hlinkClick>
              </a:rPr>
              <a:t>https://www.scoro.com/blog/best-time-management-tools-reviewed/</a:t>
            </a:r>
            <a:endParaRPr sz="1600" b="0" i="0" u="none" strike="noStrike" cap="none">
              <a:solidFill>
                <a:schemeClr val="dk1"/>
              </a:solidFill>
              <a:latin typeface="Arial"/>
              <a:ea typeface="Arial"/>
              <a:cs typeface="Arial"/>
              <a:sym typeface="Arial"/>
            </a:endParaRPr>
          </a:p>
          <a:p>
            <a:pPr marL="0" marR="0" lvl="0" indent="0" algn="just" rtl="0">
              <a:lnSpc>
                <a:spcPct val="100000"/>
              </a:lnSpc>
              <a:spcBef>
                <a:spcPts val="0"/>
              </a:spcBef>
              <a:spcAft>
                <a:spcPts val="0"/>
              </a:spcAft>
              <a:buClr>
                <a:srgbClr val="000000"/>
              </a:buClr>
              <a:buSzPts val="1600"/>
              <a:buFont typeface="Arial"/>
              <a:buNone/>
            </a:pPr>
            <a:r>
              <a:rPr lang="en-US" sz="1600" b="0" i="0" u="none" strike="noStrike" cap="none">
                <a:solidFill>
                  <a:srgbClr val="222222"/>
                </a:solidFill>
                <a:latin typeface="Arial"/>
                <a:ea typeface="Arial"/>
                <a:cs typeface="Arial"/>
                <a:sym typeface="Arial"/>
              </a:rPr>
              <a:t>(Accessed on 6th April 2023)</a:t>
            </a:r>
            <a:endParaRPr sz="1600" b="0" i="0" u="none" strike="noStrike" cap="none">
              <a:solidFill>
                <a:schemeClr val="dk1"/>
              </a:solidFill>
              <a:latin typeface="Arial"/>
              <a:ea typeface="Arial"/>
              <a:cs typeface="Arial"/>
              <a:sym typeface="Arial"/>
            </a:endParaRPr>
          </a:p>
          <a:p>
            <a:pPr marL="0" marR="0" lvl="0" indent="0" algn="just" rtl="0">
              <a:lnSpc>
                <a:spcPct val="100000"/>
              </a:lnSpc>
              <a:spcBef>
                <a:spcPts val="0"/>
              </a:spcBef>
              <a:spcAft>
                <a:spcPts val="0"/>
              </a:spcAft>
              <a:buClr>
                <a:srgbClr val="000000"/>
              </a:buClr>
              <a:buSzPts val="1600"/>
              <a:buFont typeface="Arial"/>
              <a:buNone/>
            </a:pPr>
            <a:br>
              <a:rPr lang="en-US" sz="1600" b="0" i="0" u="none" strike="noStrike" cap="none">
                <a:solidFill>
                  <a:schemeClr val="dk1"/>
                </a:solidFill>
                <a:latin typeface="Arial"/>
                <a:ea typeface="Arial"/>
                <a:cs typeface="Arial"/>
                <a:sym typeface="Arial"/>
              </a:rPr>
            </a:br>
            <a:r>
              <a:rPr lang="en-US" sz="1600" b="0" i="0" u="none" strike="noStrike" cap="none">
                <a:solidFill>
                  <a:srgbClr val="222222"/>
                </a:solidFill>
                <a:latin typeface="Arial"/>
                <a:ea typeface="Arial"/>
                <a:cs typeface="Arial"/>
                <a:sym typeface="Arial"/>
              </a:rPr>
              <a:t>UK.COM. (2023). About the Bread Industry-UK Bakery Market. Available at:</a:t>
            </a:r>
            <a:endParaRPr sz="1600" b="0" i="0" u="none" strike="noStrike" cap="none">
              <a:solidFill>
                <a:schemeClr val="dk1"/>
              </a:solidFill>
              <a:latin typeface="Arial"/>
              <a:ea typeface="Arial"/>
              <a:cs typeface="Arial"/>
              <a:sym typeface="Arial"/>
            </a:endParaRPr>
          </a:p>
          <a:p>
            <a:pPr marL="0" marR="0" lvl="0" indent="0" algn="just" rtl="0">
              <a:lnSpc>
                <a:spcPct val="100000"/>
              </a:lnSpc>
              <a:spcBef>
                <a:spcPts val="0"/>
              </a:spcBef>
              <a:spcAft>
                <a:spcPts val="0"/>
              </a:spcAft>
              <a:buClr>
                <a:srgbClr val="000000"/>
              </a:buClr>
              <a:buSzPts val="1600"/>
              <a:buFont typeface="Arial"/>
              <a:buNone/>
            </a:pPr>
            <a:r>
              <a:rPr lang="en-US" sz="1600" b="0" i="0" u="sng" strike="noStrike" cap="none">
                <a:solidFill>
                  <a:srgbClr val="1155CC"/>
                </a:solidFill>
                <a:latin typeface="Arial"/>
                <a:ea typeface="Arial"/>
                <a:cs typeface="Arial"/>
                <a:sym typeface="Arial"/>
                <a:hlinkClick r:id="rId4">
                  <a:extLst>
                    <a:ext uri="{A12FA001-AC4F-418D-AE19-62706E023703}">
                      <ahyp:hlinkClr xmlns:ahyp="http://schemas.microsoft.com/office/drawing/2018/hyperlinkcolor" val="tx"/>
                    </a:ext>
                  </a:extLst>
                </a:hlinkClick>
              </a:rPr>
              <a:t>https://www.fob.uk.com/about-the-bread-industry/</a:t>
            </a:r>
            <a:endParaRPr sz="1600" b="0" i="0" u="none" strike="noStrike" cap="none">
              <a:solidFill>
                <a:schemeClr val="dk1"/>
              </a:solidFill>
              <a:latin typeface="Arial"/>
              <a:ea typeface="Arial"/>
              <a:cs typeface="Arial"/>
              <a:sym typeface="Arial"/>
            </a:endParaRPr>
          </a:p>
          <a:p>
            <a:pPr marL="0" marR="0" lvl="0" indent="0" algn="just" rtl="0">
              <a:lnSpc>
                <a:spcPct val="100000"/>
              </a:lnSpc>
              <a:spcBef>
                <a:spcPts val="0"/>
              </a:spcBef>
              <a:spcAft>
                <a:spcPts val="0"/>
              </a:spcAft>
              <a:buClr>
                <a:srgbClr val="000000"/>
              </a:buClr>
              <a:buSzPts val="1600"/>
              <a:buFont typeface="Arial"/>
              <a:buNone/>
            </a:pPr>
            <a:r>
              <a:rPr lang="en-US" sz="1600" b="0" i="0" u="none" strike="noStrike" cap="none">
                <a:solidFill>
                  <a:srgbClr val="222222"/>
                </a:solidFill>
                <a:latin typeface="Arial"/>
                <a:ea typeface="Arial"/>
                <a:cs typeface="Arial"/>
                <a:sym typeface="Arial"/>
              </a:rPr>
              <a:t>(Accessed on 26th April 2023)</a:t>
            </a:r>
            <a:endParaRPr sz="1600" b="0" i="0" u="none" strike="noStrike" cap="none">
              <a:solidFill>
                <a:schemeClr val="dk1"/>
              </a:solidFill>
              <a:latin typeface="Arial"/>
              <a:ea typeface="Arial"/>
              <a:cs typeface="Arial"/>
              <a:sym typeface="Arial"/>
            </a:endParaRPr>
          </a:p>
          <a:p>
            <a:pPr marL="0" marR="0" lvl="0" indent="0" algn="just" rtl="0">
              <a:lnSpc>
                <a:spcPct val="100000"/>
              </a:lnSpc>
              <a:spcBef>
                <a:spcPts val="0"/>
              </a:spcBef>
              <a:spcAft>
                <a:spcPts val="0"/>
              </a:spcAft>
              <a:buClr>
                <a:srgbClr val="000000"/>
              </a:buClr>
              <a:buSzPts val="1600"/>
              <a:buFont typeface="Arial"/>
              <a:buNone/>
            </a:pPr>
            <a:br>
              <a:rPr lang="en-US" sz="1600" b="0" i="0" u="none" strike="noStrike" cap="none">
                <a:solidFill>
                  <a:schemeClr val="dk1"/>
                </a:solidFill>
                <a:latin typeface="Arial"/>
                <a:ea typeface="Arial"/>
                <a:cs typeface="Arial"/>
                <a:sym typeface="Arial"/>
              </a:rPr>
            </a:br>
            <a:endParaRPr sz="1800" b="0" i="0" u="none" strike="noStrike" cap="none">
              <a:solidFill>
                <a:schemeClr val="dk1"/>
              </a:solidFill>
              <a:latin typeface="Calibri"/>
              <a:ea typeface="Calibri"/>
              <a:cs typeface="Calibri"/>
              <a:sym typeface="Calibri"/>
            </a:endParaRPr>
          </a:p>
        </p:txBody>
      </p:sp>
    </p:spTree>
  </p:cSld>
  <p:clrMapOvr>
    <a:masterClrMapping/>
  </p:clrMapOvr>
</p:sld>
</file>

<file path=ppt/theme/theme1.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1514</Words>
  <Application>Microsoft Macintosh PowerPoint</Application>
  <PresentationFormat>Widescreen</PresentationFormat>
  <Paragraphs>110</Paragraphs>
  <Slides>12</Slides>
  <Notes>12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Calibri</vt:lpstr>
      <vt:lpstr>Arial</vt:lpstr>
      <vt:lpstr>Roboto</vt:lpstr>
      <vt:lpstr>Times New Roman</vt:lpstr>
      <vt:lpstr>Office Theme</vt:lpstr>
      <vt:lpstr>ACADEMIC AND EMPLOYABILITY SKILLS  TASK 1 PRESENTATION   CATALINA GEORGIANA DINU STUDENT ID: 2123037</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ACADEMIC AND EMPLOYABILITY SKILLS  TASK 1 PRESENTATION   CATALINA GEORGIANA DINU STUDENT ID: 2123037</dc:title>
  <dc:creator>ashimray61@gmail.com</dc:creator>
  <cp:lastModifiedBy>Ion Ion</cp:lastModifiedBy>
  <cp:revision>1</cp:revision>
  <dcterms:created xsi:type="dcterms:W3CDTF">2023-05-17T08:30:24Z</dcterms:created>
  <dcterms:modified xsi:type="dcterms:W3CDTF">2023-05-19T10:17:29Z</dcterms:modified>
</cp:coreProperties>
</file>